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notesSlides/notesSlide2.xml" ContentType="application/vnd.openxmlformats-officedocument.presentationml.notesSlide+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notesSlides/notesSlide3.xml" ContentType="application/vnd.openxmlformats-officedocument.presentationml.notesSlide+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4.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notesSlides/notesSlide5.xml" ContentType="application/vnd.openxmlformats-officedocument.presentationml.notesSlide+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notesSlides/notesSlide6.xml" ContentType="application/vnd.openxmlformats-officedocument.presentationml.notesSlide+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notesSlides/notesSlide7.xml" ContentType="application/vnd.openxmlformats-officedocument.presentationml.notesSlide+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8.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notesSlides/notesSlide9.xml" ContentType="application/vnd.openxmlformats-officedocument.presentationml.notesSlide+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notesSlides/notesSlide10.xml" ContentType="application/vnd.openxmlformats-officedocument.presentationml.notesSlide+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notesSlides/notesSlide11.xml" ContentType="application/vnd.openxmlformats-officedocument.presentationml.notesSlide+xml"/>
  <Override PartName="/ppt/ink/ink1417.xml" ContentType="application/inkml+xml"/>
  <Override PartName="/ppt/notesSlides/notesSlide12.xml" ContentType="application/vnd.openxmlformats-officedocument.presentationml.notesSlide+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notesSlides/notesSlide13.xml" ContentType="application/vnd.openxmlformats-officedocument.presentationml.notesSlide+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notesSlides/notesSlide14.xml" ContentType="application/vnd.openxmlformats-officedocument.presentationml.notesSlide+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notesSlides/notesSlide15.xml" ContentType="application/vnd.openxmlformats-officedocument.presentationml.notesSlide+xml"/>
  <Override PartName="/ppt/ink/ink1557.xml" ContentType="application/inkml+xml"/>
  <Override PartName="/ppt/ink/ink1558.xml" ContentType="application/inkml+xml"/>
  <Override PartName="/ppt/notesSlides/notesSlide16.xml" ContentType="application/vnd.openxmlformats-officedocument.presentationml.notesSlide+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notesSlides/notesSlide17.xml" ContentType="application/vnd.openxmlformats-officedocument.presentationml.notesSlide+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notesSlides/notesSlide18.xml" ContentType="application/vnd.openxmlformats-officedocument.presentationml.notesSlide+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notesSlides/notesSlide24.xml" ContentType="application/vnd.openxmlformats-officedocument.presentationml.notesSlide+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notesSlides/notesSlide25.xml" ContentType="application/vnd.openxmlformats-officedocument.presentationml.notesSlide+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notesSlides/notesSlide26.xml" ContentType="application/vnd.openxmlformats-officedocument.presentationml.notesSlide+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notesSlides/notesSlide27.xml" ContentType="application/vnd.openxmlformats-officedocument.presentationml.notesSlide+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830" r:id="rId2"/>
    <p:sldId id="1528" r:id="rId3"/>
    <p:sldId id="975" r:id="rId4"/>
    <p:sldId id="453" r:id="rId5"/>
    <p:sldId id="833" r:id="rId6"/>
    <p:sldId id="1203" r:id="rId7"/>
    <p:sldId id="1204" r:id="rId8"/>
    <p:sldId id="1362" r:id="rId9"/>
    <p:sldId id="1429" r:id="rId10"/>
    <p:sldId id="1206" r:id="rId11"/>
    <p:sldId id="1207" r:id="rId12"/>
    <p:sldId id="1208" r:id="rId13"/>
    <p:sldId id="1364" r:id="rId14"/>
    <p:sldId id="1212" r:id="rId15"/>
    <p:sldId id="1213" r:id="rId16"/>
    <p:sldId id="1214" r:id="rId17"/>
    <p:sldId id="1215" r:id="rId18"/>
    <p:sldId id="1361" r:id="rId19"/>
    <p:sldId id="1527" r:id="rId20"/>
    <p:sldId id="1223" r:id="rId21"/>
    <p:sldId id="1211" r:id="rId22"/>
    <p:sldId id="1216" r:id="rId23"/>
    <p:sldId id="1255" r:id="rId24"/>
    <p:sldId id="1218" r:id="rId25"/>
    <p:sldId id="1222" r:id="rId26"/>
    <p:sldId id="1224" r:id="rId27"/>
    <p:sldId id="1225" r:id="rId28"/>
    <p:sldId id="1253" r:id="rId29"/>
    <p:sldId id="1226" r:id="rId30"/>
    <p:sldId id="1228" r:id="rId31"/>
    <p:sldId id="1229" r:id="rId32"/>
    <p:sldId id="1232" r:id="rId33"/>
    <p:sldId id="1233" r:id="rId34"/>
    <p:sldId id="1234" r:id="rId35"/>
    <p:sldId id="1235" r:id="rId36"/>
    <p:sldId id="1236" r:id="rId37"/>
    <p:sldId id="1237" r:id="rId38"/>
    <p:sldId id="1219" r:id="rId39"/>
    <p:sldId id="1239" r:id="rId40"/>
    <p:sldId id="1240" r:id="rId41"/>
    <p:sldId id="1241" r:id="rId42"/>
    <p:sldId id="1242" r:id="rId4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105" d="100"/>
          <a:sy n="105" d="100"/>
        </p:scale>
        <p:origin x="5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5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5.860"/>
    </inkml:context>
    <inkml:brush xml:id="br0">
      <inkml:brushProperty name="width" value="0.025" units="cm"/>
      <inkml:brushProperty name="height" value="0.025" units="cm"/>
    </inkml:brush>
  </inkml:definitions>
  <inkml:trace contextRef="#ctx0" brushRef="#br0">249 16 16752,'0'0'10447,"-11"-3"-9700,-37-9-149,42 12-498,1 0 0,0 1 0,-1 0 0,1 0 0,0 0 0,0 1 0,0-1 0,0 1 0,0 1 0,0-1 0,1 1 0,-1-1 0,1 1 0,-1 1 0,1-1 0,0 1 0,-6 6 1,-2 0 84,11-8-159,-42 39 310,41-40-338,0 1 0,1-1 0,-1 1-1,1 0 1,-1 0 0,1 0 0,0-1 0,0 1 0,0 0-1,0 0 1,0 1 0,0-1 0,1 0 0,-1 0-1,1 0 1,-1 0 0,1 1 0,0-1 0,0 0 0,0 0-1,0 1 1,0-1 0,1 3 0,2-3 6,0-1-1,0 1 1,0-1 0,0 0-1,0 0 1,0 0 0,1 0 0,-1 0-1,0-1 1,0 1 0,1-1-1,-1 0 1,0 0 0,1 0-1,4-1 1,6 1-52,-4 0-23,0 1 1,-1 1-1,1-1 1,0 1-1,-1 1 1,1 0-1,12 6 1,-19-8 66,-1 0 1,0 1-1,0-1 1,0 1-1,0-1 1,0 1-1,0 0 0,0 0 1,0 0-1,-1 0 1,1 0-1,-1 0 0,1 0 1,-1 0-1,0 1 1,0-1-1,0 1 1,0-1-1,0 1 0,-1-1 1,1 1-1,-1-1 1,0 1-1,1-1 1,-1 1-1,0 0 0,-1-1 1,1 1-1,0-1 1,-1 1-1,1-1 1,-1 1-1,0-1 0,-1 3 1,0-1 67,0-1 1,0 0-1,0 0 1,0 0 0,-1 0-1,1-1 1,-1 1-1,0-1 1,1 1-1,-1-1 1,0 0-1,-1 0 1,1 0-1,0-1 1,-1 1 0,1-1-1,0 1 1,-1-1-1,-7 1 1,-9 2 370,1 0 0,-26 0 0,40-4-426,-14 2-171,-20 1-1259,39-3 1387,0 0 0,0 0 0,0 0 0,0 0 1,0-1-1,0 1 0,0 0 0,0 0 0,0 0 0,0 0 1,0 0-1,0 0 0,0 0 0,0 0 0,0 0 0,0 0 1,0 0-1,0 0 0,0 0 0,0-1 0,0 1 0,0 0 0,0 0 1,0 0-1,0 0 0,0 0 0,0 0 0,0 0 0,0 0 1,0 0-1,-1 0 0,26-6-1176,28-10-9055,-23 4 255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0.074"/>
    </inkml:context>
    <inkml:brush xml:id="br0">
      <inkml:brushProperty name="width" value="0.025" units="cm"/>
      <inkml:brushProperty name="height" value="0.025" units="cm"/>
    </inkml:brush>
  </inkml:definitions>
  <inkml:trace contextRef="#ctx0" brushRef="#br0">196 170 18642,'0'0'2557,"-10"-6"203,3 2-2398,0 1 0,-1-1 0,0 1 0,0 1 0,0-1 0,-14-1 0,19 4-279,-1-1 0,0 1 0,0 0 0,1 1 0,-1-1 0,0 1 0,0 0 0,1-1-1,-1 2 1,0-1 0,1 0 0,-1 1 0,1-1 0,0 1 0,-1 0 0,1 0 0,0 1 0,0-1 0,0 1 0,-3 3 0,0 1 49,1-1-1,0 1 1,0 0 0,-6 14 0,9-18-98,1 0 0,-1 0 0,1 1 1,0-1-1,0 0 0,1 1 0,-1-1 0,1 0 1,0 1-1,0-1 0,0 0 0,0 1 1,0-1-1,1 0 0,0 4 0,0-5-18,1-1-1,-1 0 1,0 1 0,1-1-1,-1 0 1,1 0 0,-1 0-1,1 0 1,-1 0 0,1-1-1,0 1 1,0 0 0,-1-1-1,1 1 1,0-1-1,0 0 1,0 1 0,-1-1-1,1 0 1,0 0 0,3-1-1,43-3 239,-38-1-235,0 1 0,0-1-1,-1-1 1,1 0 0,-1 0 0,0-1-1,-1 0 1,0-1 0,0 0 0,0 0-1,-1 0 1,12-19 0,-10 12-26,0 0 1,0-1 0,-2 0-1,0 0 1,-1 0-1,0-1 1,5-26-1,-11 19 28,0 24-18,0 0 0,-1 0 0,1-1 1,0 1-1,0 0 0,0 0 0,-1 0 0,1 0 0,0 0 0,0 0 1,-1 0-1,1 0 0,0 0 0,0 0 0,-1 0 0,1 0 0,0 0 1,0 0-1,0 0 0,-1 0 0,1 0 0,0 0 0,0 0 1,-1 0-1,1 0 0,0 1 0,0-1 0,0 0 0,-1 0 0,1 0 1,0 0-1,0 0 0,0 1 0,0-1 0,-1 0 0,1 0 0,0 0 1,0 1-1,0-1 0,0 0 0,0 0 0,0 0 0,-1 1 0,-21 39 249,14-16 52,1 0-1,1 0 1,1 0-1,1 0 1,1 1-1,0 37 1,3-59-406,1-1-1,-1 0 1,0 0-1,0 0 1,1 0-1,0 0 1,-1 1-1,1-1 1,0 0 0,0 0-1,0-1 1,0 1-1,0 0 1,1 0-1,-1 0 1,0-1-1,1 1 1,-1-1 0,1 1-1,0-1 1,0 0-1,-1 1 1,1-1-1,3 1 1,-1 0-324,-1-1 0,1 1 0,0-1 0,0 0 0,-1 0 0,1-1 0,0 1 0,0-1 0,0 0 0,0 0 0,0 0 0,0-1 0,5 0 0,7-6-7416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7.499"/>
    </inkml:context>
    <inkml:brush xml:id="br0">
      <inkml:brushProperty name="width" value="0.025" units="cm"/>
      <inkml:brushProperty name="height" value="0.025" units="cm"/>
    </inkml:brush>
  </inkml:definitions>
  <inkml:trace contextRef="#ctx0" brushRef="#br0">137 144 17521,'0'0'12038,"-10"-8"-11302,-34-22-319,43 29-414,-1 0 0,0 1 1,1-1-1,-1 1 1,1 0-1,-1-1 0,0 1 1,1 0-1,-1 0 1,0 0-1,1 0 0,-1 0 1,0 1-1,1-1 0,-1 0 1,0 1-1,1-1 1,-1 1-1,1 0 0,-1-1 1,1 1-1,-1 0 1,1 0-1,-1 0 0,1 0 1,0 0-1,0 0 0,0 1 1,-1-1-1,1 0 1,0 1-1,1-1 0,-3 3 1,-1 2 42,0 1 1,0 0 0,1-1-1,0 2 1,-3 7 0,5-10 25,-1-1-1,1 0 1,0 1 0,0-1 0,0 0 0,1 1-1,0-1 1,0 1 0,0-1 0,0 1 0,1-1-1,-1 1 1,3 7 0,-1-10-52,-1 0 0,0 0 1,1 0-1,0 0 0,-1 0 1,1-1-1,0 1 0,0 0 0,0-1 1,0 0-1,0 1 0,0-1 0,0 0 1,1 0-1,-1 0 0,0-1 0,1 1 1,-1 0-1,0-1 0,1 1 1,-1-1-1,1 0 0,-1 0 0,1 0 1,3-1-1,-2 1-17,1 0 1,-1-1-1,1 0 0,-1 0 0,1 0 1,-1-1-1,0 1 0,0-1 1,0 0-1,0 0 0,0 0 1,0-1-1,0 1 0,-1-1 1,1 0-1,-1 0 0,0-1 1,0 1-1,0 0 0,0-1 0,-1 0 1,1 0-1,-1 0 0,0 0 1,0 0-1,0 0 0,-1 0 1,2-8-1,1-1 1,-1 0-1,-1-1 1,0 1-1,-1-1 1,0 1-1,-1-1 1,0 1-1,-5-23 1,-12 5-973,16 30 932,1 0 0,0 1 0,-1-1 0,1 0 0,0 1 0,-1-1 0,1 1 0,-1-1 0,1 0 0,-1 1-1,1-1 1,-1 1 0,0-1 0,1 1 0,-1-1 0,0 1 0,1 0 0,-1-1 0,0 1 0,1 0 0,-1 0 0,0-1 0,0 1 0,1 0 0,-1 0 0,0 0 0,0 0-1,1 0 1,-1 0 0,0 0 0,0 0 0,0 0 0,1 0 0,-1 1 0,0-1 0,1 0 0,-1 0 0,0 1 0,0-1 0,1 0 0,-1 1 0,0 0 0,0 1-403,1-1 0,-1 1-1,1 0 1,-1 0 0,1 0 0,0 0 0,0 0 0,0 0 0,0 0 0,0 0 0,0 0 0,0-1 0,1 1 0,-1 0 0,1 0 0,-1 0 0,1 0 0,0-1 0,0 1 0,0 0 0,0 0 0,0-1 0,0 1 0,0-1 0,0 1 0,1-1 0,2 2 0,11 7-6265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0.850"/>
    </inkml:context>
    <inkml:brush xml:id="br0">
      <inkml:brushProperty name="width" value="0.025" units="cm"/>
      <inkml:brushProperty name="height" value="0.025" units="cm"/>
    </inkml:brush>
  </inkml:definitions>
  <inkml:trace contextRef="#ctx0" brushRef="#br0">19 0 19827,'0'0'9289,"-7"64"-7560,3-43-864,1-1-449,0 0-352,1-4-32,2-2-768,0-4-1122,0-5-1761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1.192"/>
    </inkml:context>
    <inkml:brush xml:id="br0">
      <inkml:brushProperty name="width" value="0.025" units="cm"/>
      <inkml:brushProperty name="height" value="0.025" units="cm"/>
    </inkml:brush>
  </inkml:definitions>
  <inkml:trace contextRef="#ctx0" brushRef="#br0">169 4 17200,'0'0'7293,"-8"-2"-4678,3 1-2485,1 1-1,0 0 0,0 0 0,0 0 0,-1 0 0,1 0 1,0 1-1,0 0 0,0 0 0,0 0 0,0 0 1,0 1-1,0-1 0,0 1 0,0 0 0,1 0 1,-1 1-1,1-1 0,-1 1 0,1-1 0,0 1 0,0 0 1,0 0-1,-2 4 0,-2 1 37,1 0-1,-1 0 1,2 0-1,-1 1 0,1 0 1,0 0-1,1 0 1,0 1-1,1 0 1,0-1-1,0 1 1,1 0-1,-2 20 1,4-29-164,1 1 0,-1-1 0,0 1 0,0 0 1,1-1-1,-1 1 0,0-1 0,1 1 0,0-1 0,-1 1 0,1-1 1,0 1-1,0-1 0,0 0 0,0 1 0,0-1 0,0 0 0,0 0 1,0 0-1,0 0 0,1 0 0,-1 0 0,0 0 0,1 0 0,-1 0 1,1-1-1,-1 1 0,1 0 0,-1-1 0,1 1 0,0-1 0,-1 0 1,1 0-1,-1 1 0,1-1 0,0 0 0,-1 0 0,1-1 0,-1 1 1,1 0-1,0 0 0,2-2 0,2 1 0,1 0 0,-1-1-1,0 0 1,0 0 0,0 0 0,0-1 0,0 1 0,-1-1-1,1-1 1,5-4 0,-6 3-2,1-1 0,-1 0 0,0 0 0,0-1 0,-1 1 0,0-1 0,0 0 0,-1 0 0,0 0 0,0-1 0,0 1 0,-1-1 0,0 0 0,-1 1 0,0-1 0,0 0 0,0-14 0,-2 20-36,1 0 0,-1 1 0,0-1 0,1 1 0,-1-1 0,0 1-1,0-1 1,0 1 0,0 0 0,0-1 0,0 1 0,0 0 0,0 0 0,0 0 0,-1 0 0,1 0 0,-1 0 0,1 0 0,0 0-1,-1 0 1,0 1 0,1-1 0,-1 1 0,1-1 0,-1 1 0,0-1 0,1 1 0,-1 0 0,0 0 0,1 0 0,-1 0 0,-1 0 0,1 0-30,1 0 0,0 0 0,-1 0 1,1 0-1,0 0 0,-1 0 0,1 0 1,0 0-1,-1 0 0,1 0 0,0 1 0,-1-1 1,1 1-1,0-1 0,0 1 0,-1-1 1,1 1-1,0 0 0,0 0 0,0-1 1,0 1-1,0 0 0,0 0 0,0 0 1,0 0-1,0 0 0,1 0 0,-1 0 1,0 1-1,1-1 0,-1 0 0,1 0 1,-1 1-1,1-1 0,-1 0 0,1 0 1,0 1-1,0-1 0,0 0 0,-1 3 1,2-3-256,0-1 0,-1 1 0,1 0-1,0 0 1,-1-1 0,1 1 0,0 0 0,0-1 0,-1 1 0,1 0 0,0-1 0,0 1 0,0-1 0,0 0 0,0 1 0,0-1 0,0 0 0,0 1 0,0-1 0,0 0 0,0 0 0,0 0 0,0 0-1,0 0 1,1 0 0,35 0-4434,-28-1 2617,21 0-1471,4-6 529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1.585"/>
    </inkml:context>
    <inkml:brush xml:id="br0">
      <inkml:brushProperty name="width" value="0.025" units="cm"/>
      <inkml:brushProperty name="height" value="0.025" units="cm"/>
    </inkml:brush>
  </inkml:definitions>
  <inkml:trace contextRef="#ctx0" brushRef="#br0">215 0 10794,'0'0'18935,"-12"3"-18289,8-3-647,-2 1 124,0 1 0,0-1 0,0 1 0,0 0-1,0 1 1,-7 3 0,11-5-70,-1 1-1,1 0 1,0-1-1,0 1 1,0 0-1,0 0 1,0 0-1,1 0 1,-1 0-1,1 1 1,-1-1-1,1 0 1,0 1-1,0-1 0,0 1 1,0-1-1,0 1 1,1-1-1,-1 1 1,1 0-1,-1-1 1,1 6-1,1-7-46,-1 0 1,1 0-1,0 0 0,0 0 0,-1 0 0,1 0 0,0 0 0,0-1 0,0 1 0,0 0 0,0-1 0,0 1 1,0 0-1,0-1 0,0 1 0,0-1 0,0 0 0,0 1 0,0-1 0,0 0 0,1 0 0,-1 0 1,0 0-1,0 1 0,0-2 0,0 1 0,1 0 0,-1 0 0,1 0 0,40-5 137,-35 3-171,0-1 0,0 0 1,0 0-1,0-1 0,-1 0 0,1 0 1,-1-1-1,0 1 0,0-1 0,0-1 1,-1 1-1,0-1 0,0 0 0,5-8 1,-10 13-32,-29 35 320,26-30-245,0 1-1,0-1 0,1 1 0,0 0 1,0 0-1,0 0 0,0 0 0,1 0 1,0 0-1,0 0 0,0 0 0,0 1 1,1 9-1,6-6-15,-5-9 0,0 1 0,0 0 0,0-1 0,-1 1 0,1 0 0,0 0 0,0 0 0,-1 0 0,1 0 0,-1-1 0,1 1 0,-1 0 0,1 0 0,-1 0 0,0 1 0,1 1 0,2 30 0,1 47 0,-4-74 0,0-1 0,0 0 0,-1 0 0,0 0 0,0 0 0,0 0 0,0 0 0,-1 0 0,0 0 0,0 0 0,-4 6 0,2-6 0,0-1 0,0-1 0,-1 1 0,1-1 0,-1 1 0,0-1 0,0-1 0,0 1 0,0-1 0,0 0 0,-1 0 0,1 0 0,-1-1 0,1 1 0,-7-1 0,-4 1 0,-1 0 0,1-2 0,-30-1 0,41 0 0,1 0 0,0 0 0,0 0 0,0 0 0,0 0 0,0-1 0,1 0 0,-6-3 0,8 5 0,-1-1 0,1 0 0,-1 0 0,1-1 0,-1 1 0,1 0 0,0 0 0,0-1 0,0 1 0,0 0 0,0-1 0,0 1 0,0-1 0,0 0 0,0 1 0,1-1 0,-1 0 0,0 1 0,1-1 0,0 0 0,-1-1 0,2 2-237,0 0 1,0 0-1,-1 1 1,1-1-1,0 1 0,0-1 1,0 1-1,0-1 1,0 1-1,0-1 1,0 1-1,0 0 0,0-1 1,0 1-1,0 0 1,0 0-1,0 0 0,1 0 1,7-2-4179,7-4-5989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2.360"/>
    </inkml:context>
    <inkml:brush xml:id="br0">
      <inkml:brushProperty name="width" value="0.025" units="cm"/>
      <inkml:brushProperty name="height" value="0.025" units="cm"/>
    </inkml:brush>
  </inkml:definitions>
  <inkml:trace contextRef="#ctx0" brushRef="#br0">99 158 7847,'-36'6'2975,"27"-5"-1455,-1 0 0,1 1 0,0 0 1,-16 7-1,33-8 1529,34 3-1534,503-8 4279,275-20-5139,-137-19-624,316-8 82,-803 53-130,194-8 50,-387 6 36,0-1 0,0 1-1,-1 0 1,1-1 0,0 1 0,0-1-1,-1 0 1,1 0 0,0 0 0,-1 0 0,1 0-1,-1-1 1,4-1 0,-6 2-77,0 1 0,1 0-1,-1 0 1,0-1 0,0 1 0,0 0 0,0-1-1,0 1 1,0 0 0,0-1 0,0 1 0,0 0-1,0-1 1,0 1 0,0 0 0,0-1 0,0 1-1,0 0 1,0 0 0,-1-1 0,1 1 0,0 0-1,0-1 1,0 1 0,0 0 0,-1 0 0,1-1 0,0 1-1,0 0 1,0 0 0,-1 0 0,1-1 0,0 1-1,0 0 1,-1 0 0,-24-12-2859,-13-2-5782,22 5-362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3.140"/>
    </inkml:context>
    <inkml:brush xml:id="br0">
      <inkml:brushProperty name="width" value="0.025" units="cm"/>
      <inkml:brushProperty name="height" value="0.025" units="cm"/>
    </inkml:brush>
  </inkml:definitions>
  <inkml:trace contextRef="#ctx0" brushRef="#br0">1 306 16528,'0'0'3854,"9"-3"-1414,9-3-1634,0-1 0,-1-1 1,0 0-1,0-2 0,-1 0 1,18-14-1,97-87 635,-81 67-887,35-30 722,-88 98-999,-28 45 49,25-60-362,1 0 0,0 0 1,0 0-1,1 0 0,1 1 1,-1 0-1,2 0 0,-1 0 0,1 0 1,1 0-1,0 0 0,0 11 0,2-21-107,-1 1-1,0-1 1,0 1-1,1-1 1,-1 1-1,0-1 1,1 1-1,-1-1 0,1 1 1,-1-1-1,0 1 1,1-1-1,-1 0 1,1 1-1,0-1 0,-1 0 1,1 1-1,-1-1 1,1 0-1,-1 0 1,1 0-1,0 1 0,-1-1 1,1 0-1,-1 0 1,1 0-1,0 0 1,-1 0-1,2 0 0,19-1-5130,-19 0 4531,20-3-6875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3.500"/>
    </inkml:context>
    <inkml:brush xml:id="br0">
      <inkml:brushProperty name="width" value="0.025" units="cm"/>
      <inkml:brushProperty name="height" value="0.025" units="cm"/>
    </inkml:brush>
  </inkml:definitions>
  <inkml:trace contextRef="#ctx0" brushRef="#br0">1 154 13421,'0'0'15401,"10"0"-14494,2-3-831,-1 1-1,0-1 1,0-1-1,0 0 1,0-1-1,-1 0 1,0 0-1,0-1 1,0 0-1,0-1 1,-1 0-1,-1-1 1,11-10-1,-6 6 152,-1-1 0,0 0 0,12-18 0,-23 29-72,-3 15-182,-17 45 10,13-45-12,2 0-1,-1 0 0,2 0 1,0 1-1,0-1 1,0 20-1,3-32-122,0-1 1,0 1 0,1-1-1,-1 1 1,0-1-1,1 1 1,-1-1 0,1 0-1,-1 1 1,0-1-1,1 0 1,-1 1 0,1-1-1,-1 0 1,1 1-1,-1-1 1,1 0-1,-1 0 1,1 0 0,-1 1-1,1-1 1,-1 0-1,1 0 1,0 0 0,-1 0-1,1 0 1,-1 0-1,1 0 1,-1 0-1,1 0 1,-1 0 0,1 0-1,0-1 1,0 1-1,13-5-6132,-3-8-2583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4.010"/>
    </inkml:context>
    <inkml:brush xml:id="br0">
      <inkml:brushProperty name="width" value="0.025" units="cm"/>
      <inkml:brushProperty name="height" value="0.025" units="cm"/>
    </inkml:brush>
  </inkml:definitions>
  <inkml:trace contextRef="#ctx0" brushRef="#br0">1 79 17617,'0'0'10025,"4"-9"-8178,-2 4-1740,0 1 0,1-1 0,0 1 0,0 0 0,0 0 0,0 0 0,1 1 0,0-1 0,0 1 0,0 0 0,0 0 0,0 0 0,0 0 0,1 1 0,-1-1 0,1 1 0,0 0 0,0 1 0,0-1 0,0 1 0,0 0 0,0 0 0,0 1 0,7-1 0,-4 1-63,-1-1 0,1 1 0,0 0 1,0 0-1,-1 1 0,1 0 0,14 4 0,-21-5-34,1 1 0,-1 0 0,1-1-1,-1 1 1,1 0 0,-1 0-1,0 0 1,1 0 0,-1 0 0,0 0-1,0 0 1,0 1 0,0-1-1,0 0 1,0 1 0,0-1 0,1 3-1,-2-2-4,1 1 0,-1-1-1,0 1 1,1-1 0,-1 1-1,0-1 1,0 1 0,-1-1-1,1 1 1,0-1 0,-1 1-1,0-1 1,0 1 0,1-1-1,-3 3 1,-1 2-5,0 0 0,-1 0 0,0 0 0,-1-1 0,0 0 0,0 0 0,0 0 0,0 0 0,-1-1 0,0-1 0,0 1 0,-9 4 0,7-4 0,0 0 0,1 1 0,-1 0 0,1 0 0,1 1 0,-1 0 0,1 1 0,-6 8 0,12-16 1,1 0-1,0 1 1,0-1-1,-1 0 1,1 1-1,0-1 1,0 0-1,0 1 1,0-1 0,-1 1-1,1-1 1,0 0-1,0 1 1,0-1-1,0 1 1,0-1-1,0 0 1,0 1 0,0-1-1,0 1 1,0-1-1,0 1 1,0-1-1,1 0 1,-1 1 0,0-1-1,0 0 1,0 1-1,0-1 1,1 1-1,-1-1 1,0 0-1,0 1 1,1-1-1,17 7-14,29-6-554,-39-2 186,0 1-1267,1 0-1,-1-1 0,1 0 1,-1 0-1,14-5 1,10-7-8713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4.352"/>
    </inkml:context>
    <inkml:brush xml:id="br0">
      <inkml:brushProperty name="width" value="0.025" units="cm"/>
      <inkml:brushProperty name="height" value="0.025" units="cm"/>
    </inkml:brush>
  </inkml:definitions>
  <inkml:trace contextRef="#ctx0" brushRef="#br0">56 1 21556,'0'0'8809,"-45"66"-7528,37-44-897,6-1-256,2-2-96,0-1-384,0-1-1089,4-8-1186,6-5-2145,0-4-2819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4.695"/>
    </inkml:context>
    <inkml:brush xml:id="br0">
      <inkml:brushProperty name="width" value="0.025" units="cm"/>
      <inkml:brushProperty name="height" value="0.025" units="cm"/>
    </inkml:brush>
  </inkml:definitions>
  <inkml:trace contextRef="#ctx0" brushRef="#br0">147 35 19026,'0'0'7084,"-10"-2"-4655,6 1-2335,0 0 0,0 1 0,-1-1 0,1 1 0,0 0-1,0 0 1,-1 0 0,1 1 0,0-1 0,0 1 0,0 0 0,0 0 0,0 1 0,0-1 0,0 1 0,0 0 0,0 0-1,1 0 1,-1 0 0,1 1 0,-1 0 0,1-1 0,0 1 0,0 0 0,0 1 0,-4 6 0,3-4-19,0 0 1,0 0-1,1 1 1,0-1-1,1 1 1,0 0-1,0 0 1,0 0-1,0 0 1,1 0-1,0 8 1,1-13-55,0 0 0,0 1 1,0-1-1,0 0 0,1 1 0,-1-1 1,1 0-1,-1 0 0,1 1 0,0-1 1,0 0-1,0 0 0,0 0 0,0 0 1,1 0-1,-1 0 0,0-1 0,1 1 1,0 0-1,-1-1 0,1 1 0,0-1 1,0 1-1,0-1 0,-1 0 0,2 0 1,-1 0-1,0 0 0,0 0 0,0 0 1,0-1-1,0 1 0,1-1 0,-1 1 1,0-1-1,5 0 0,-2 0-21,0 0 0,0-1 0,0 1 0,0-1 0,1 0 0,-1-1 0,0 1 0,-1-1 0,1 0 0,0-1 0,0 1 0,-1-1 0,0 1 0,1-1 0,-1-1 0,0 1 0,0-1 0,-1 1 0,1-1 0,-1 0 0,0 0 0,3-6 0,-2 5 0,-1-1 0,0 1 0,0-1 0,0 0 0,-1 0 0,0 0 0,0 0 0,0 0 0,-1-1 0,0 1 0,-1 0 0,1-1 0,-1 1 0,0-1 0,-1 1 0,1 0 0,-1-1 0,-3-8 0,3 13-184,0-1 0,-1 1 0,1 0 0,-1 0 0,0-1 0,0 1 0,1 0 0,-1 1 0,-1-1 0,1 0 1,0 1-1,0-1 0,-1 1 0,1-1 0,0 1 0,-1 0 0,-3-1 0,5 2 74,1-1-1,-1 1 1,0 0 0,0-1 0,0 1-1,0 0 1,0 0 0,0 0-1,0 0 1,0 0 0,0 0 0,0 0-1,0 0 1,0 0 0,0 0 0,1 0-1,-1 0 1,0 1 0,0-1 0,0 0-1,0 1 1,0-1 0,0 1 0,1-1-1,-1 1 1,0-1 0,0 1-1,1 0 1,-1-1 0,0 1 0,1 0-1,-1 0 1,1-1 0,-1 1 0,1 0-1,-1 0 1,1 0 0,-1 0 0,1-1-1,0 1 1,-1 0 0,1 0 0,0 0-1,0 0 1,0 0 0,0 0-1,0 0 1,0 0 0,0 1 0,0 9-5261,0-1-2407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5.086"/>
    </inkml:context>
    <inkml:brush xml:id="br0">
      <inkml:brushProperty name="width" value="0.025" units="cm"/>
      <inkml:brushProperty name="height" value="0.025" units="cm"/>
    </inkml:brush>
  </inkml:definitions>
  <inkml:trace contextRef="#ctx0" brushRef="#br0">167 5 22389,'0'0'2931,"-13"-1"155,8 0-2743,-10 0 320,-1 0 1,1 1 0,-19 2-1,30-2-608,1 0-1,0 0 1,0 1-1,0-1 1,0 1 0,0 0-1,-1 0 1,1 0-1,1 1 1,-1-1-1,0 0 1,0 1-1,0 0 1,1 0-1,-1 0 1,1 0 0,0 0-1,-1 0 1,1 1-1,0-1 1,0 1-1,0 0 1,1-1-1,-3 7 1,4-9-55,0 1 0,0 0 0,0 0 0,0 0 0,0 0 0,0 0 0,0 0 0,0 0 0,1-1 0,-1 1 0,0 0 0,1 0 0,-1 0 0,1-1 0,-1 1 0,1 0 0,-1 0 0,1-1 0,-1 1 0,1 0 0,0-1 0,-1 1 0,1-1 0,0 1 0,0-1 0,-1 1 0,1-1 0,0 1 0,0-1 0,0 0 0,0 0 0,-1 1 0,1-1 0,0 0 0,0 0 0,0 0 0,0 0 0,0 0 0,0 0 0,0 0 0,1 0 0,49 0 0,-42-1 0,0 0-18,1 0-1,-1-1 1,0 0 0,14-6-1,-15 5-14,0 0 1,1 1-1,-1 0 0,0 0 0,14 0 1,-21 3 23,0-1 0,0 1 1,0 0-1,1 0 1,-1 0-1,0-1 0,-1 1 1,1 0-1,0 0 0,0 1 1,0-1-1,-1 0 0,1 0 1,0 0-1,-1 0 1,1 1-1,-1-1 0,1 0 1,-1 0-1,0 1 0,0-1 1,1 0-1,-1 1 0,0 1 1,5 42-153,-5-39 153,4 30 114,-1-22-25,-1-1 0,-1 1 0,-1 0 0,0 0 0,0 0 0,-4 17 0,3-29-81,0 0 0,0-1 0,0 1 0,0-1 0,-1 1 0,1-1 0,0 0 0,-1 1 0,1-1 0,-1 0 0,0 0 0,1 0 0,-1 0 0,0 0 0,1-1 0,-1 1 0,0 0 0,0-1 0,0 1 0,0-1 0,1 0 0,-4 1 0,-45 3 0,48-4 0,-16 0 0,-33 1 0,49-1 0,-1 0 0,1-1 0,-1 1 0,0-1 0,1 1 0,-1-1 0,1 0 0,-1 0 0,1 0 0,0 0 0,-1 0 0,1-1 0,0 1 0,-4-4 0,6 5-70,-1-1 1,1 1-1,-1-1 1,1 0-1,0 1 1,0-1-1,-1 1 1,1-1-1,0 0 0,0 1 1,-1-1-1,1 1 1,0-1-1,0 0 1,0 1-1,0-1 0,0 0 1,0 1-1,0-1 1,0 1-1,1-1 1,-1 0-1,0 1 1,0-1-1,0 0 0,1 1 1,-1-1-1,0 1 1,1-1-1,-1 1 1,0-1-1,1 0 0,15-13-8151,1 3-6278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7.826"/>
    </inkml:context>
    <inkml:brush xml:id="br0">
      <inkml:brushProperty name="width" value="0.025" units="cm"/>
      <inkml:brushProperty name="height" value="0.025" units="cm"/>
    </inkml:brush>
  </inkml:definitions>
  <inkml:trace contextRef="#ctx0" brushRef="#br0">101 0 17617,'0'0'6182,"-31"68"-3908,17-28-160,-3 4-481,2 3-95,6-3-481,4 1-705,3-2-352,2-1 0,0 0 0,-1-5 0,1-2 0,-3-7 0,1-7-801,1-6-2210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6.970"/>
    </inkml:context>
    <inkml:brush xml:id="br0">
      <inkml:brushProperty name="width" value="0.025" units="cm"/>
      <inkml:brushProperty name="height" value="0.025" units="cm"/>
    </inkml:brush>
  </inkml:definitions>
  <inkml:trace contextRef="#ctx0" brushRef="#br0">1 0 8360,'27'3'10186,"2"0"-8137,0-2 770,5 0-513,7-1-960,-2 0-514,2 0-415,-5 0-353,-5 0 0,-5 0-577,-7 0-704,-8 0-640,-8 0-1859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7.298"/>
    </inkml:context>
    <inkml:brush xml:id="br0">
      <inkml:brushProperty name="width" value="0.025" units="cm"/>
      <inkml:brushProperty name="height" value="0.025" units="cm"/>
    </inkml:brush>
  </inkml:definitions>
  <inkml:trace contextRef="#ctx0" brushRef="#br0">1 50 12748,'0'0'12140,"80"23"-10123,-27-25-671,5-10-898,6 2-352,-2 0-160,0-3-2434,-9 0-3172,-6 0-3618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7.640"/>
    </inkml:context>
    <inkml:brush xml:id="br0">
      <inkml:brushProperty name="width" value="0.025" units="cm"/>
      <inkml:brushProperty name="height" value="0.025" units="cm"/>
    </inkml:brush>
  </inkml:definitions>
  <inkml:trace contextRef="#ctx0" brushRef="#br0">0 82 22293,'0'0'5915,"9"-3"-5408,112-25 76,73-20-2335,-193 47 1740,-1 1 0,1 0-1,-1-1 1,1 1 0,-1 0 0,1 0-1,-1 0 1,1-1 0,-1 1 0,1 0 0,-1 0-1,1 0 1,0 0 0,-1 0 0,1 0-1,-1 0 1,1 0 0,-1 0 0,1 1-1,-1-1 1,1 0 0,0 0 0,-1 0 0,1 1-1,-1-1 1,1 0 0,-1 0 0,0 1-1,1-1 1,-1 0 0,1 2 0,-2 17 84,-24 36 711,19-44-553,-25 49 479,7-18-136,3 1 0,1 1-1,-24 84 1,43-121-179,1-3-2110,-3-21-11931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7.984"/>
    </inkml:context>
    <inkml:brush xml:id="br0">
      <inkml:brushProperty name="width" value="0.025" units="cm"/>
      <inkml:brushProperty name="height" value="0.025" units="cm"/>
    </inkml:brush>
  </inkml:definitions>
  <inkml:trace contextRef="#ctx0" brushRef="#br0">0 1 14574,'0'0'10089,"69"14"-9224,-38-13-737,7-1-160,-1 0-3491,0-4-4549</inkml:trace>
  <inkml:trace contextRef="#ctx0" brushRef="#br0" timeOffset="1">340 123 19314,'0'0'2915,"-42"59"-192,26-30-1250,4-2-288,5-2-672,7-8-449,0-5-865,3-10-2530,11-2-1538,5-12-3138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8.326"/>
    </inkml:context>
    <inkml:brush xml:id="br0">
      <inkml:brushProperty name="width" value="0.025" units="cm"/>
      <inkml:brushProperty name="height" value="0.025" units="cm"/>
    </inkml:brush>
  </inkml:definitions>
  <inkml:trace contextRef="#ctx0" brushRef="#br0">152 1 19122,'0'0'4121,"-13"8"-2423,-2 3-1076,1 1 1,0 0-1,0 0 1,-19 25-1,27-30-411,1 0 0,0 1-1,0-1 1,1 1 0,0 0-1,0 0 1,1 1 0,0-1-1,1 1 1,-1-1 0,2 1-1,-1 0 1,1 0 0,0 9 0,1-16-188,0 1 1,1-1 0,-1 0 0,0 0 0,1 0 0,-1 0 0,1 0 0,0 0 0,0 0 0,0 0 0,0 0 0,0 0 0,0 0 0,0 0 0,1-1 0,-1 1 0,1 0 0,-1-1 0,1 1 0,-1-1 0,3 2 0,0-1 4,-1-1 0,1 1 0,0 0 1,0-1-1,0 0 0,0 0 0,0 0 0,0 0 1,0-1-1,8 0 0,-5 0-4,1 0 1,0-1-1,0 0 0,-1 0 0,1-1 1,-1 0-1,1 0 0,-1-1 1,0 0-1,0-1 0,0 1 0,6-6 1,-7 4-1,0 0 0,-1-1 1,0 0-1,0 0 1,-1 0-1,0-1 1,0 1-1,0-1 1,-1 0-1,0 0 0,0-1 1,-1 1-1,0 0 1,0-1-1,-1 0 1,0 1-1,0-1 0,-1-13 1,0 17-46,0 0 1,-1 0-1,1 0 1,-1 0 0,0 0-1,0 0 1,-1 0-1,1 0 1,-1 0-1,0 1 1,1-1-1,-2 1 1,1-1-1,0 1 1,-1 0-1,0 0 1,1 0 0,-1 0-1,0 1 1,-1-1-1,1 1 1,0 0-1,-1-1 1,1 2-1,-1-1 1,0 0-1,0 1 1,0-1 0,1 1-1,-1 0 1,0 1-1,0-1 1,0 1-1,-1-1 1,-6 2-1,40 8-17045,-4-8 4536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8.657"/>
    </inkml:context>
    <inkml:brush xml:id="br0">
      <inkml:brushProperty name="width" value="0.025" units="cm"/>
      <inkml:brushProperty name="height" value="0.025" units="cm"/>
    </inkml:brush>
  </inkml:definitions>
  <inkml:trace contextRef="#ctx0" brushRef="#br0">179 26 20339,'0'0'7074,"-11"4"-5350,-3 3-1184,0-1 0,0 2-1,-19 14 1,29-20-462,0 1-1,0 0 0,0 0 1,1 0-1,0 1 1,-1-1-1,1 1 1,1 0-1,-1 0 0,0 0 1,1 0-1,0 0 1,0 1-1,0-1 0,1 1 1,-1-1-1,1 1 1,-1 9-1,2-13-77,0-1 0,0 1 0,1 0 0,-1 0 0,0 0 0,0-1 0,1 1 0,-1 0 0,1 0 0,-1-1 0,1 1 0,-1 0 0,1-1 0,-1 1 0,1-1 0,0 1 0,-1-1 0,1 1 0,0-1 0,-1 1 0,1-1 0,0 1 0,0-1 0,-1 0 0,1 1 0,0-1 0,0 0 0,0 0 0,-1 0 0,2 1 0,32 1 0,-23-1 0,2-1-24,4 1-114,-1 1-1,32 6 1,-46-8 131,0 1 0,1-1 0,-1 1 0,0-1 0,0 1 0,0 0 0,1 0 0,-1 0 0,0 0 0,0 0 0,-1 1 0,1-1 0,0 0 1,0 1-1,0 0 0,-1-1 0,1 1 0,-1 0 0,0 0 0,1 0 0,-1 0 0,0 0 0,0 0 0,0 0 0,0 0 0,-1 0 0,1 1 0,0 3 0,-1-3 25,-1 0 0,0 0 0,0 0 0,0 0 0,-1 0 0,1 0-1,-1 0 1,0-1 0,1 1 0,-1-1 0,0 1 0,-1-1 0,1 0-1,0 1 1,-1-1 0,1 0 0,-1-1 0,1 1 0,-5 1 0,-59 32 259,59-32-271,-2 1-603,0 0 0,-1 0 1,0-1-1,0-1 0,-12 2 0,20-3 358,0-1-1,0 0 0,0 1 0,0-1 0,0 0 1,0 0-1,-1-1 0,1 1 0,0 0 0,0-1 1,0 1-1,1-1 0,-1 0 0,0 1 1,0-1-1,0 0 0,0 0 0,1 0 0,-1 0 1,0-1-1,1 1 0,-1 0 0,1-1 1,-1 1-1,1-1 0,0 1 0,0-1 0,0 0 1,0 0-1,0 1 0,0-1 0,-1-3 0,-5-27-9822</inkml:trace>
  <inkml:trace contextRef="#ctx0" brushRef="#br0" timeOffset="1">94 8 18065,'0'0'6791,"64"-7"-4357,-33 6-737,4 1-864,1 0-641,2 0-160,2 0-1217,4 0-2658,1 0-2692,-2 0-10633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8.999"/>
    </inkml:context>
    <inkml:brush xml:id="br0">
      <inkml:brushProperty name="width" value="0.025" units="cm"/>
      <inkml:brushProperty name="height" value="0.025" units="cm"/>
    </inkml:brush>
  </inkml:definitions>
  <inkml:trace contextRef="#ctx0" brushRef="#br0">258 0 15983,'0'0'10858,"-53"63"-8263,26-29-962,-5 6-576,0 7-416,0 2-641,6-5 0,3 0 0,7-12 0,4-7 0,8-8 0,4-12-480,0-10-4805,11-18-1346,1-8-3298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9.358"/>
    </inkml:context>
    <inkml:brush xml:id="br0">
      <inkml:brushProperty name="width" value="0.025" units="cm"/>
      <inkml:brushProperty name="height" value="0.025" units="cm"/>
    </inkml:brush>
  </inkml:definitions>
  <inkml:trace contextRef="#ctx0" brushRef="#br0">117 49 15631,'0'0'5562,"-10"-3"-2636,7 2-2810,-4-1 384,0-1 1,0 1-1,0 1 0,0-1 0,-1 1 0,-10 0 0,17 1-435,-1 1 0,0-1 0,0 0 0,0 1 0,0-1 0,1 1 0,-1-1 0,0 1 0,0 0 0,1 0 0,-1-1 0,0 1 0,1 1 0,-1-1 0,1 0 0,-1 0 0,1 0 0,0 1 0,0-1 0,-1 1 0,1-1 0,0 1 0,0-1 0,1 1 0,-1 0 0,0 0 0,0-1 0,1 1 0,-1 0 0,1 0 0,-1 0 0,1-1 0,0 1 0,0 0 0,0 3 0,0-3-27,0 1-1,0-1 1,0 0 0,0 1-1,0-1 1,1 0-1,-1 1 1,1-1-1,-1 0 1,1 0-1,0 1 1,0-1-1,0 0 1,0 0-1,0 0 1,1 0-1,-1 0 1,1 0-1,-1-1 1,1 1-1,0 0 1,1 1-1,2 0 10,-1-1 0,0 0-1,1 1 1,-1-2 0,1 1 0,0 0-1,0-1 1,0 0 0,-1 0 0,8 0-1,-2 0 10,-1 0 0,0-1-1,1-1 1,-1 0 0,0 0-1,0-1 1,0 0-1,0 0 1,0-1 0,0 0-1,13-7 1,-18 7-34,0 0 0,0 0 0,0-1 0,0 1 0,-1-1 0,1 0 0,-1 0 0,0 0-1,0 0 1,-1 0 0,1-1 0,-1 1 0,0-1 0,0 1 0,1-8 0,-3 10-15,1 0 1,-1 0-1,0 0 1,0 1-1,0-1 0,-1 0 1,1 0-1,0 0 0,-1 0 1,1 0-1,-1 0 1,0 0-1,1 0 0,-1 0 1,0 1-1,0-1 0,0 0 1,-1 1-1,1-1 1,0 1-1,0-1 0,-1 1 1,1 0-1,-1-1 0,0 1 1,1 0-1,-1 0 0,0 0 1,1 0-1,-1 0 1,0 1-1,0-1 0,0 1 1,0-1-1,0 1 0,0-1 1,0 1-1,0 0 1,-3 0-1,-4-1-131,1 0 0,-1 1-1,1 0 1,-1 0 0,1 1 0,-1 0 0,1 0-1,0 1 1,0 0 0,-1 1 0,1-1 0,1 2-1,-1-1 1,-9 6 0,13-6-26,1 0 1,-1 0-1,0 0 0,1 0 1,-1 1-1,1 0 0,0-1 1,0 1-1,1 0 0,-1 1 1,1-1-1,0 0 0,0 1 1,0-1-1,1 1 0,-1-1 0,1 1 1,0 0-1,0 0 0,1 0 1,0-1-1,0 1 0,0 0 1,0 0-1,1 0 0,1 5 1,8 18-5579,8-1-2723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9.700"/>
    </inkml:context>
    <inkml:brush xml:id="br0">
      <inkml:brushProperty name="width" value="0.025" units="cm"/>
      <inkml:brushProperty name="height" value="0.025" units="cm"/>
    </inkml:brush>
  </inkml:definitions>
  <inkml:trace contextRef="#ctx0" brushRef="#br0">175 29 21652,'-10'4'1821,"-12"4"-657,7-4-155,0 1 0,0 1 0,1 0 0,0 1 0,0 1-1,0 0 1,-18 15 0,31-23-1008,0 0 0,1 1 1,-1-1-1,1 1 0,-1-1 0,1 0 0,-1 1 0,1-1 0,-1 1 0,1-1 0,-1 1 0,1-1 0,-1 1 1,1 0-1,0-1 0,-1 1 0,1-1 0,0 1 0,0 0 0,0-1 0,-1 1 0,1 0 0,0-1 0,0 1 1,0 0-1,0 0 0,0-1 0,0 1 0,0 0 0,0-1 0,1 1 0,-1 0 0,0-1 0,0 1 0,0 0 1,1-1-1,-1 1 0,0-1 0,1 1 0,-1-1 0,0 1 0,1 0 0,-1-1 0,1 1 0,-1-1 0,1 0 0,-1 1 1,1-1-1,0 1 0,-1-1 0,1 0 0,-1 1 0,1-1 0,0 0 0,-1 0 0,1 1 0,0-1 0,-1 0 1,1 0-1,0 0 0,-1 0 0,1 0 0,0 0 0,-1 0 0,1 0 0,1 0 0,55-1-14,-50 1 12,6-1 1,-1-1 0,1 0 0,-1-1 0,0-1 0,0 0 0,15-7 0,-20 8 0,0 0 0,0-1 0,-1 0 0,1 0 0,-1-1 0,0 0 0,0 0 0,-1 0 0,1-1 0,-1 1 0,7-13 0,-11 18 0,-1-1 0,1 0 0,0 0 0,-1 0 0,1 0 0,-1 0 0,1 0 0,-1 0 0,0 0 0,0 0 0,1 0 0,-1 0 0,0 0 0,0 0 0,0 0 0,0 0 0,0 0 0,0 0 0,0 0 0,0 0 0,-1 0 0,1 0 0,0 0 0,0 0 0,-1 0 0,1 0 0,-1 0 0,1 0 0,-1 0 0,-1-1 0,0 1 0,0-1 0,0 1 0,0 0 0,0 0 0,0 0 0,0 0 0,-1 0 0,1 1 0,0-1 0,-1 1 0,1-1 0,-5 1 0,-3 0 0,1 0 0,0 0 0,0 1 0,0 1 0,0-1 0,-15 6 0,-20 20-3545,31-15-3544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14.918"/>
    </inkml:context>
    <inkml:brush xml:id="br0">
      <inkml:brushProperty name="width" value="0.025" units="cm"/>
      <inkml:brushProperty name="height" value="0.025" units="cm"/>
    </inkml:brush>
  </inkml:definitions>
  <inkml:trace contextRef="#ctx0" brushRef="#br0">1 270 10794,'0'0'12951,"9"-3"-10832,7-4-1674,-1-1 0,0 0-1,0-1 1,-1-1-1,0-1 1,14-13-1,83-87 3,-77 76-269,7-8 1365,-51 84-876,-64 116-394,74-156-365,-1-1 0,1 0 1,0 1-1,0-1 0,-1 1 0,1-1 1,0 1-1,0-1 0,0 1 1,-1-1-1,1 1 0,0 0 1,0-1-1,0 1 0,0-1 0,0 1 1,0-1-1,0 1 0,0-1 1,0 1-1,0-1 0,1 1 0,-1 0 1,0-1-1,0 1 0,0-1 1,1 1-1,-1-1 0,0 1 1,1-1-1,-1 0 0,0 1 0,1-1 1,-1 1-1,0-1 0,1 0 1,0 1-1,21-6-4117,24-23-4822,-13 4-50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8.572"/>
    </inkml:context>
    <inkml:brush xml:id="br0">
      <inkml:brushProperty name="width" value="0.025" units="cm"/>
      <inkml:brushProperty name="height" value="0.025" units="cm"/>
    </inkml:brush>
  </inkml:definitions>
  <inkml:trace contextRef="#ctx0" brushRef="#br0">0 196 11627,'0'0'12914,"12"2"-11035,-4-1-1716,-1-1 1,1 0-1,0 0 1,-1-1-1,1 0 1,0 0-1,-1 0 1,1-1-1,-1-1 1,0 1-1,0-1 1,0 0-1,0-1 0,0 1 1,9-8-1,7-5-19,32-30-1,-50 42-116,-1 0 0,0 0 0,0-1-1,0 1 1,0-1 0,-1 0 0,0 0 0,0 0-1,0 0 1,-1-1 0,0 1 0,0-1 0,0 1-1,2-10 1,-5 14-2,1 0 0,0 0 0,-1 0 0,1 0 0,0 0 0,-1 0 0,1 0 0,-1 0 0,1 1 0,-1-1 0,0 0-1,1 0 1,-1 1 0,0-1 0,1 0 0,-1 1 0,0-1 0,0 1 0,0-1 0,0 1 0,0-1 0,1 1 0,-1-1 0,0 1 0,0 0 0,0 0 0,0 0 0,0-1 0,0 1 0,0 0-1,0 0 1,0 0 0,0 0 0,0 0 0,0 1 0,-2-1 0,-40 8 29,30-1-37,0 0 0,1 1 1,0 0-1,0 1 0,1 0 0,0 1 0,0 1 0,1-1 1,1 2-1,0-1 0,0 1 0,2 1 0,-1-1 0,1 1 1,1 0-1,0 1 0,1 0 0,1 0 0,0 0 1,1 0-1,0 1 0,-1 18 0,4-32-13,0 0-1,1 1 1,-1-1-1,0 1 1,0-1-1,1 0 1,-1 1-1,1-1 1,-1 0 0,1 1-1,0-1 1,0 0-1,-1 0 1,1 0-1,0 1 1,0-1-1,0 0 1,0 0 0,0 0-1,0-1 1,0 1-1,2 1 1,1 0 7,-1-1 1,1 1-1,0-1 1,0 1-1,0-1 1,0 0-1,7 0 1,6 0-472,-1-1 0,31-3 0,8-10-3953,-21-1-2342,7-10-8412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15.259"/>
    </inkml:context>
    <inkml:brush xml:id="br0">
      <inkml:brushProperty name="width" value="0.025" units="cm"/>
      <inkml:brushProperty name="height" value="0.025" units="cm"/>
    </inkml:brush>
  </inkml:definitions>
  <inkml:trace contextRef="#ctx0" brushRef="#br0">112 1 7495,'0'0'15022,"-10"7"-12918,1 0-1772,1 0 0,0 0 1,0 1-1,0 0 0,1 1 1,1-1-1,-1 1 0,1 1 0,1-1 1,0 1-1,0 0 0,1 0 1,0 0-1,1 1 0,-4 20 1,6-29-287,1 1 0,-1 0 0,1-1 0,0 1 0,0-1 0,0 1 0,1 0 0,-1-1 0,0 1 0,1 0 0,0-1 0,0 1 0,0-1 0,0 1 0,0-1 0,0 0 0,0 1 1,1-1-1,-1 0 0,1 0 0,0 0 0,3 3 0,-1-3 11,0 0 1,0 0-1,0-1 0,0 0 1,0 0-1,1 0 1,-1 0-1,0 0 1,1-1-1,-1 0 0,0 0 1,1 0-1,6-2 1,-1 1-6,0-1 1,-1-1 0,1 0-1,0 0 1,-1-1-1,0 0 1,1-1 0,-2 1-1,1-2 1,-1 1-1,11-10 1,-14 11-37,-1 1 0,1-1 0,-1-1 0,0 1 0,-1-1 0,1 1 0,-1-1 0,1 0 0,-1 0 0,-1-1-1,1 1 1,-1 0 0,0-1 0,0 0 0,-1 1 0,0-1 0,0 0 0,0 0 0,0 0 0,-1-9 0,-1 12-16,0 0 0,0 1 0,-1-1 0,1 1 0,-1-1 0,1 1 0,-1-1 0,0 1 0,0 0 0,0 0 0,0 0 0,0 0 0,0 0 0,0 0 0,-1 1 0,1-1 0,-1 1 0,1 0 0,-1 0 0,0-1 0,0 2 0,1-1 0,-1 0 0,0 0 0,-3 1 0,-9-3 0,1 0 0,-1 1 0,-21 1 0,33 1-15,-28 2-891,31-2 874,-1 0-1,1 0 1,0 0 0,-1 0 0,1 0-1,-1 0 1,1 0 0,-1 0 0,1 1 0,0-1-1,-1 0 1,1 0 0,0 0 0,-1 1-1,1-1 1,-1 0 0,1 0 0,0 1-1,-1-1 1,1 0 0,0 0 0,0 1-1,-1-1 1,1 1 0,0-1 0,0 0-1,-1 1 1,1-1 0,0 0 0,0 1-1,0-1 1,0 1 0,0-1 0,0 1 0,-1-1-1,1 0 1,0 1 0,0-1 0,0 1-1,0-1 1,1 1 0,-1-1 0,0 0-1,0 1 1,0-1 0,0 1 0,0-1-1,0 0 1,1 1 0,-1-1 0,0 1-1,0-1 1,1 0 0,-1 1 0,0-1-1,1 0 1,-1 0 0,0 1 0,1-1 0,-1 0-1,0 0 1,1 1 0,3 1-754,0 0-1,0 0 1,1 0 0,-1-1 0,0 0-1,1 1 1,-1-2 0,1 1-1,-1 0 1,1-1 0,-1 0 0,9-1-1,0 2-1424,27-1-4825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15.617"/>
    </inkml:context>
    <inkml:brush xml:id="br0">
      <inkml:brushProperty name="width" value="0.025" units="cm"/>
      <inkml:brushProperty name="height" value="0.025" units="cm"/>
    </inkml:brush>
  </inkml:definitions>
  <inkml:trace contextRef="#ctx0" brushRef="#br0">159 1 20628,'0'0'2551,"-10"2"-111,2 0-2139,1 0 0,0 0-1,0 1 1,0-1 0,0 2 0,0-1 0,1 1 0,-1 0 0,1 0-1,0 1 1,1 0 0,-1 0 0,-8 11 0,8-10-209,1 1 0,0 1 0,0-1 0,1 1 0,0-1 0,1 1 0,-1 0 0,1 1 0,1-1 0,0 1 0,0-1 0,1 1 0,0-1 0,0 1 0,1 0 0,1 13 0,-1-20-78,1 1 1,0-1-1,1 0 0,-1 1 1,0-1-1,0 0 0,1 0 1,-1 0-1,1 0 0,0 0 1,0 0-1,0 0 0,0-1 1,0 1-1,0-1 0,0 1 1,0-1-1,1 0 0,-1 0 1,0 0-1,1 0 0,-1 0 1,1-1-1,-1 1 0,1-1 1,-1 1-1,1-1 0,-1 0 1,6-1-1,-1 2 61,1-1 0,-1 0 0,0-1 0,1 0 0,-1 0 0,0-1 0,0 0 0,0 0 0,11-5 0,-8 1-52,1-1 0,-1-1-1,-1 1 1,1-2 0,-1 1 0,10-14 0,-16 19-22,0-1 1,0 1-1,-1 0 1,1-1-1,-1 0 0,0 1 1,0-1-1,-1 0 0,1 0 1,-1 0-1,1 0 1,-1 0-1,-1-1 0,1 1 1,-1 0-1,1 0 1,-1-1-1,0 1 0,-1 0 1,1 0-1,-1-1 1,-1-4-1,1 7-1,-1 0 0,1 0 0,-1 0 0,1 1 0,-1-1 0,0 0 0,0 1 0,0 0 0,0-1 0,0 1 0,0 0 0,0 0 0,0 0 0,0 0 0,-1 0 0,1 1 0,0-1 0,-1 1 0,1-1 0,-4 1 0,-53-3 0,50 3 0,-6 5-2398,15-4 2083,-1-1 0,1 1 0,0 0 0,-1-1-1,1 1 1,0 0 0,0-1 0,0 1 0,0 0 0,0-1-1,0 1 1,0 0 0,0-1 0,0 1 0,0 0-1,0 0 1,0-1 0,0 1 0,0 0 0,1-1-1,-1 1 1,0-1 0,1 1 0,-1 0 0,0-1-1,1 1 1,-1-1 0,1 1 0,-1-1 0,1 1-1,-1-1 1,1 1 0,-1-1 0,1 1 0,-1-1-1,1 0 1,-1 1 0,1-1 0,0 0 0,-1 0 0,1 1-1,0-1 1,1 0 0,16 5-10068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16.005"/>
    </inkml:context>
    <inkml:brush xml:id="br0">
      <inkml:brushProperty name="width" value="0.025" units="cm"/>
      <inkml:brushProperty name="height" value="0.025" units="cm"/>
    </inkml:brush>
  </inkml:definitions>
  <inkml:trace contextRef="#ctx0" brushRef="#br0">70 53 14958,'0'0'17008,"-6"5"-16319,-18 20-555,38-30-142,-9 4-6,-2-2 14,1 0 0,-1-1 0,0 1 0,0-1 0,-1 0 0,1 0 0,-1 0 0,0 0 0,0 0 0,0 0 0,0 0 0,-1-1 0,0 1 0,0-1 0,1-7 0,-2 12 0,-1-1 0,1 1 0,-1-1 0,1 1 0,-1 0 0,1-1 0,-1 1 0,1-1 0,-1 1 0,1 0 0,-1 0 0,1-1 0,-1 1 0,0 0 0,1 0 0,-1 0 0,0 0 0,1 0 0,-1 0 0,1 0 0,-1 0 0,0 0 0,1 0 0,-1 0 0,0 0 0,1 0 0,-1 0 0,1 1 0,-1-1 0,1 0 0,-2 1 0,-21 6 0,-13 26 0,35-32 0,-1 1 0,1-1 0,-1 1 0,1 0 0,0-1 0,0 1 0,0 0 0,0 0 0,0 0 0,0 0 0,0 0 0,1 0 0,-1 0 0,1 0 0,-1 0 0,1 0 0,0 0 0,0 0 0,0 0 0,0 5 0,1-7-72,0 1 0,0 0 0,-1-1 0,1 1 0,0-1 0,0 1 0,0-1 0,0 1 0,-1-1 0,1 0 0,0 1 0,0-1 0,0 0 0,0 0 0,0 1 0,0-1 0,0 0 0,0 0 0,0 0 0,0 0 0,0-1 0,1 1 0,14-3-4614,2-11-6012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5.603"/>
    </inkml:context>
    <inkml:brush xml:id="br0">
      <inkml:brushProperty name="width" value="0.025" units="cm"/>
      <inkml:brushProperty name="height" value="0.025" units="cm"/>
    </inkml:brush>
  </inkml:definitions>
  <inkml:trace contextRef="#ctx0" brushRef="#br0">32 82 6534,'0'0'19560,"-6"5"-18284,-19 14-208,63-32 2209,75-77-2524,-113 90-752,0 0 1,0 0-1,0-1 1,0 1-1,1 0 1,-1 0-1,0 0 0,0 0 1,0 0-1,0 0 1,0 0-1,0 0 0,0-1 1,0 1-1,1 0 1,-1 0-1,0 0 0,0 0 1,0 0-1,0 0 1,0 0-1,0 0 1,1 0-1,-1 0 0,0 0 1,0 0-1,0 0 1,0 0-1,0 0 0,1 0 1,-1 0-1,0 0 1,0 0-1,0 0 0,0 0 1,0 0-1,1 0 1,-1 0-1,0 0 1,0 0-1,0 0 0,0 1 1,0-1-1,0 0 1,0 0-1,1 0 0,-1 0 1,0 0-1,0 0 1,0 0-1,0 1 0,0-1 1,0 0-1,0 0 1,0 0-1,0 0 1,0 0-1,0 0 0,0 1 1,0-1-1,0 0 1,0 0-1,0 0 0,0 1 1,-2 15 96,-10 19 11,7-25-109,1-1 0,0 1 0,0-1 0,1 1 0,0 0 0,1 0 0,0 1 0,1-1 0,0 0 0,0 17 0,2-26-260,-1 1 0,1-1 0,-1 0 0,1 1 0,0-1 0,0 0 0,0 1 0,0-1 0,0 0 0,0 0 0,0 0 0,0 0 0,0 0 0,0 0 0,1 0 0,-1-1 0,0 1 0,1 0 0,-1-1 0,3 1 0,30 10-7994,-22-11 2077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6.039"/>
    </inkml:context>
    <inkml:brush xml:id="br0">
      <inkml:brushProperty name="width" value="0.025" units="cm"/>
      <inkml:brushProperty name="height" value="0.025" units="cm"/>
    </inkml:brush>
  </inkml:definitions>
  <inkml:trace contextRef="#ctx0" brushRef="#br0">69 4 13549,'0'0'15636,"12"-1"-14243,36-1-426,-45 2-944,-1 0 1,0 0 0,1 0-1,-1 0 1,0 0 0,1 0-1,-1 1 1,0-1 0,1 1-1,-1 0 1,0-1 0,0 1-1,0 0 1,0 0 0,0 1 0,4 1-1,-6-2-6,1 0 1,0 0-1,-1 0 0,1 0 0,-1 0 1,1 0-1,-1 0 0,0 0 0,1 0 1,-1 1-1,0-1 0,0 0 0,0 0 1,0 0-1,0 0 0,0 1 0,0-1 1,0 0-1,0 0 0,0 0 0,-1 0 1,0 2-1,-1 3 30,-1 0 0,0-1 0,0 1 0,0-1 0,-1 0 0,1 0 0,-1-1 0,-9 9 0,-36 24-47,37-30 0,0 2 0,1 0 0,-1 0 0,2 1 0,-13 14 0,22-23 0,1-1 0,-1 0 0,1 1 0,0-1 0,-1 1 0,1-1 0,-1 0 0,1 1 0,0-1 0,-1 1 0,1-1 0,0 1 0,-1 0 0,1-1 0,0 1 0,0-1 0,0 1 0,-1-1 0,1 1 0,0 0 0,0-1 0,0 1 0,0-1 0,0 1 0,0 0 0,0-1 0,0 1 0,0-1 0,1 1 0,-1 0 0,0-1 0,0 1 0,0-1 0,1 1 0,-1-1 0,0 1 0,1-1 0,-1 1 0,0-1 0,1 1 0,0 0 0,2 0 0,-1 0 0,1-1 0,-1 1 0,1-1 0,0 1 0,-1-1 0,1 0 0,-1 0 0,1 0 0,3-1 0,65-15 0,-30 3-1764,42-17-6839,-64 21 2058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6.383"/>
    </inkml:context>
    <inkml:brush xml:id="br0">
      <inkml:brushProperty name="width" value="0.025" units="cm"/>
      <inkml:brushProperty name="height" value="0.025" units="cm"/>
    </inkml:brush>
  </inkml:definitions>
  <inkml:trace contextRef="#ctx0" brushRef="#br0">87 0 17136,'0'0'14029,"-10"10"-12689,3-4-1325,1 0-1,-1 0 1,1 1 0,0 0-1,1 0 1,0 0-1,0 1 1,1 0-1,-1 0 1,2 0-1,-1 0 1,1 1-1,0 0 1,1-1-1,0 1 1,1 0-1,-1 9 1,2-16-15,-1 0 0,1-1 0,0 1 0,0 0 0,0-1 0,1 1 0,-1 0 0,0-1 0,0 1 0,1 0 0,-1-1 0,1 1 0,0-1 0,-1 1 0,1-1 0,0 1 0,0-1 0,0 0 0,0 1 0,0-1 0,0 0 0,1 0 0,-1 0 0,0 0 0,0 0 0,3 2 0,1-2 0,0 0 0,0 0 0,0 0 0,0 0 0,1-1 0,-1 0 0,8-1 0,14-5-2454,-23 4 1497,0 0 0,0-1 0,0 1 0,0-1 0,0 0 0,0 0 0,-1 0 0,0-1 1,1 1-1,-1-1 0,-1 0 0,4-4 0,3-8-5866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6.758"/>
    </inkml:context>
    <inkml:brush xml:id="br0">
      <inkml:brushProperty name="width" value="0.025" units="cm"/>
      <inkml:brushProperty name="height" value="0.025" units="cm"/>
    </inkml:brush>
  </inkml:definitions>
  <inkml:trace contextRef="#ctx0" brushRef="#br0">72 0 15246,'0'0'12396,"-35"68"-10602,27-46-481,2 0-480,-3 1-321,5-2-255,-2-4-161,4-1-64,1-5-128,1-2-929,0-6-1346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7.116"/>
    </inkml:context>
    <inkml:brush xml:id="br0">
      <inkml:brushProperty name="width" value="0.025" units="cm"/>
      <inkml:brushProperty name="height" value="0.025" units="cm"/>
    </inkml:brush>
  </inkml:definitions>
  <inkml:trace contextRef="#ctx0" brushRef="#br0">21 0 15054,'0'0'17713,"-11"68"-17713,6-51 0,2-3 0,2-2-352,1-5-1026,0-5-479,10-2-4133,0-9 2114,1-9-2209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7.460"/>
    </inkml:context>
    <inkml:brush xml:id="br0">
      <inkml:brushProperty name="width" value="0.025" units="cm"/>
      <inkml:brushProperty name="height" value="0.025" units="cm"/>
    </inkml:brush>
  </inkml:definitions>
  <inkml:trace contextRef="#ctx0" brushRef="#br0">60 0 11275,'0'0'21012,"-2"9"-20575,-20 58-385,15-51-53,0 0-1,2 0 1,0 1-1,1-1 1,-3 27-1,7-42 2,0 0 0,0 1 0,1-1 0,-1 0 0,0 0 0,1-1 0,-1 1 0,1 0 0,-1 0 0,1 0 0,0 0 0,-1 0 0,1 0 0,0-1 0,0 1 0,-1 0 0,1-1 0,0 1 0,0 0 0,0-1 0,0 1 0,0-1 0,0 1 0,0-1 0,0 0 0,0 1 0,0-1 0,0 0 0,0 0 0,0 0 0,0 0 0,0 0 0,0 0 0,0 0 0,0 0 0,0 0 0,0 0 0,0-1 0,0 1 0,0 0 0,0-1 0,2 0 0,2 0 0,0 0 0,0-1 0,1 0 0,-1 0 0,-1 0 0,1 0 0,7-5 0,13-18-3563,-21 20 1697,0-1-1,0 1 1,0-1 0,-1 0 0,5-11-1,-1-3-7843</inkml:trace>
  <inkml:trace contextRef="#ctx0" brushRef="#br0" timeOffset="1">149 63 9897,'0'0'17425,"-35"69"-15247,28-50-801,0-2-352,2-1-544,5-1-353,0-1-128,0-6-32,13-5-1057,3-3-1217,5 0-1346,2-5-1537,-1-11-1409,2-3-4677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7.834"/>
    </inkml:context>
    <inkml:brush xml:id="br0">
      <inkml:brushProperty name="width" value="0.025" units="cm"/>
      <inkml:brushProperty name="height" value="0.025" units="cm"/>
    </inkml:brush>
  </inkml:definitions>
  <inkml:trace contextRef="#ctx0" brushRef="#br0">104 0 10602,'0'0'15978,"-10"6"-14905,2 0-791,-1-1 1,1 2 0,0-1-1,-12 14 1,18-18-161,0 0 0,0 1-1,0-1 1,0 1 0,1-1 0,-1 1-1,1 0 1,-1 0 0,1 0 0,0-1 0,0 1-1,0 1 1,1-1 0,-1 0 0,1 0-1,-1 0 1,1 0 0,0 0 0,0 0 0,1 0-1,-1 1 1,0-1 0,1 0 0,2 5-1,-3-8-99,1 1 0,0 0 0,0 0-1,0 0 1,0-1 0,0 1 0,1-1-1,-1 1 1,0-1 0,0 1 0,0-1-1,0 1 1,1-1 0,-1 0 0,0 0-1,0 0 1,1 0 0,-1 0 0,0 0-1,0 0 1,1 0 0,-1 0 0,0 0 0,0-1-1,0 1 1,1-1 0,-1 1 0,2-2-1,32-14-11,-28 11-76,-1 0 1,0-1-1,0 0 0,0 0 0,-1 0 1,0-1-1,-1 0 0,1 0 1,-1 0-1,0 0 0,-1-1 1,3-8-1,-5 10-4,-2 10 75,0 0 0,-1 0-1,1 0 1,-1 0-1,0 0 1,0-1-1,0 1 1,-3 4-1,-8 13 302,10-15-264,1 1-1,-1-1 1,1 1-1,1-1 0,-1 1 1,1 0-1,0 0 0,0 11 1,2-14-29,-1 0 0,1 0 0,0-1 0,0 1 0,0 0 0,1 0-1,-1-1 1,1 1 0,0-1 0,0 1 0,0-1 0,1 0 0,-1 0 0,1 0 0,0 0 0,2 2 0,-3-3-13,0-1 0,0 0 0,-1 1 0,1-1 0,-1 1 0,1 0 0,-1-1 0,0 1 0,0 0 0,1 0 0,-1 0 0,0 0 0,-1 0 0,1 0 0,0 0 0,-1 0 0,1 0 0,-1 0 0,1 0 0,-1 0 0,0 4 0,-1-4 0,0 0 0,0 0 0,1-1 0,-2 1 0,1-1 0,0 1 0,0-1 0,0 1 0,-1-1 0,1 0 0,-1 1 0,1-1 0,-1 0 0,1 0 0,-1 0 0,0 0 0,1 0 0,-1-1 0,-2 2 0,-8 2 0,0-1 0,-1 0 0,1-1 0,-1 0 0,-24 0 0,32-1-122,-19-3-2463,24 2 2385,-1 0 0,1 0 0,-1 0 0,0 0 0,1-1 0,-1 1 0,1 0 0,-1 0 0,0-1 0,1 1 0,-1 0 0,1-1 0,-1 1 0,1 0 0,-1-1 0,1 1 0,0-1 0,-1 1 0,1-1 0,-1 1 0,1-1 0,0 1 0,-1-1 0,1 0 0,0 1 0,0-1 0,0 1 0,-1-1 0,1 0 0,0 1 0,0-2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0.239"/>
    </inkml:context>
    <inkml:brush xml:id="br0">
      <inkml:brushProperty name="width" value="0.025" units="cm"/>
      <inkml:brushProperty name="height" value="0.025" units="cm"/>
    </inkml:brush>
  </inkml:definitions>
  <inkml:trace contextRef="#ctx0" brushRef="#br0">190 36 15983,'0'-1'306,"1"-1"-1,-1 1 1,0 0-1,0 0 1,1 0-1,-1 0 1,0 0-1,0 0 1,0 0-1,0-1 1,-1 1-1,1 0 1,0 0-1,0 0 1,-1 0-1,1 0 1,0 0-1,-1 0 1,1 0-1,-1 0 1,0 0-1,1 0 0,-1 0 1,0 0-1,1 0 1,-1 0-1,0 1 1,0-1-1,0 0 1,0 1-1,-1-2 1,-1 1-171,0 1 0,0-1 0,0 1 0,0 0 1,-1-1-1,1 1 0,0 1 0,0-1 0,0 0 0,0 1 0,-4 0 1,4 0-136,-1 0 0,1 1 1,0-1-1,0 0 1,0 1-1,0 0 1,0 0-1,0 0 0,0 0 1,0 0-1,1 0 1,-1 1-1,1-1 1,-1 1-1,1 0 0,0 0 1,0 0-1,1 0 1,-1 0-1,1 0 1,-1 0-1,1 1 0,0-1 1,-1 5-1,3-7-19,-1 0 1,1 0-1,0 0 0,-1 0 0,1 0 1,0-1-1,0 1 0,0 0 0,-1-1 1,1 1-1,0-1 0,0 1 0,0-1 1,0 1-1,0-1 0,0 1 0,0-1 1,1 0-1,-1 0 0,2 0 0,32 7-276,-24-5 205,-5 0 58,-1-1 0,0 1 0,1-1 0,-1 1 0,0 1 0,0-1 0,0 1 0,0 0 0,0 0 0,-1 1 0,7 6 0,-9-9 50,-1 1 1,0-1-1,0 1 1,0 0 0,0-1-1,0 1 1,-1 0-1,1 0 1,0 0 0,-1 0-1,0 0 1,1-1 0,-1 1-1,0 0 1,0 0-1,0 0 1,0 0 0,0 0-1,0 0 1,-1 0-1,1 0 1,-1 0 0,1 0-1,-1 0 1,0-1-1,0 1 1,1 0 0,-1-1-1,-1 1 1,1 0-1,0-1 1,0 1 0,-1-1-1,1 1 1,0-1 0,-3 2-1,-5 5 304,1-1 1,-1 0-1,-1-1 0,1 1 1,-1-2-1,0 1 0,-1-1 1,1-1-1,-1 0 0,0-1 0,0 0 1,0 0-1,0-1 0,0-1 1,-21 1-1,31-2-374,1 0 1,-1 1-1,0-1 1,1 0-1,-1 0 1,1 0-1,-1 0 1,0 0-1,1 0 1,-1-1-1,0 1 0,1 0 1,-1 0-1,1 0 1,-1-1-1,1 1 1,-1 0-1,1 0 1,-1-1-1,1 1 1,-1 0-1,1-1 1,-1 1-1,1-1 0,-1 1 1,1-1-1,0 1 1,-1-1-1,1 1 1,0-1-1,-1 1 1,1-1-1,0 1 1,0-1-1,-1 1 0,1-1 1,0 0-1,0 1 1,0-1-1,0 1 1,0-1-1,0 0 1,0 1-1,0-1 1,0 1-1,0-1 0,0 0 1,0 1-1,1-1 1,-1 1-1,0-1 1,0 0-1,1 1 1,-1-1-1,0 1 1,1-1-1,0 0 1,0-2-389,1 0 0,0 0 0,0 1 0,0-1 0,0 0 0,0 1 0,1 0 0,-1-1 1,5-2-1,15-6-3386,0 2 0,42-13 0,-22 9-2527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8.394"/>
    </inkml:context>
    <inkml:brush xml:id="br0">
      <inkml:brushProperty name="width" value="0.025" units="cm"/>
      <inkml:brushProperty name="height" value="0.025" units="cm"/>
    </inkml:brush>
  </inkml:definitions>
  <inkml:trace contextRef="#ctx0" brushRef="#br0">1 132 12172,'0'0'3501,"8"0"-954,213-3 5331,121-28-5007,-69 4-2041,430-37-515,-585 57 955,-118 7-1259,0 0-1,1 0 1,-1 0-1,0 0 1,0 0 0,1 0-1,-1 0 1,0 0-1,0 0 1,1 0-1,-1 0 1,0 0-1,0 1 1,0-1-1,1 0 1,-1 0-1,0 0 1,0 0-1,0 0 1,1 0-1,-1 1 1,0-1-1,0 0 1,0 0 0,0 0-1,1 1 1,-1-1-1,0 0 1,0 0-1,0 0 1,0 1-1,0-1 1,0 0-1,0 0 1,0 0-1,0 1 1,0-1-1,1 0 1,-1 0-1,0 1 1,0-1-1,-1 0 1,1 0 0,0 1-1,-7 14 1346,-8 0-3600,0-8-8082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2.065"/>
    </inkml:context>
    <inkml:brush xml:id="br0">
      <inkml:brushProperty name="width" value="0.025" units="cm"/>
      <inkml:brushProperty name="height" value="0.025" units="cm"/>
    </inkml:brush>
  </inkml:definitions>
  <inkml:trace contextRef="#ctx0" brushRef="#br0">16 143 13325,'0'0'8621,"-3"8"-6309,-8 29-417,11-37-1827,0 1 0,-1-1 0,1 1 0,0-1 0,0 0-1,0 1 1,0-1 0,-1 1 0,1-1 0,0 1 0,0-1 0,0 0 0,0 1 0,0-1 0,0 1 0,0-1 0,0 1 0,0-1 0,0 0 0,1 1 0,-1-1 0,0 1 0,0-1 0,0 1 0,0-1 0,1 0 0,-1 1-1,0-1 1,0 0 0,1 1 0,-1-1 0,0 0 0,1 1 0,-1-1 0,0 0 0,1 0 0,-1 1 0,0-1 0,1 0 0,-1 0 0,1 1 0,-1-1 0,1 0 0,-1 0 0,0 0 0,1 0 0,-1 0 0,1 0 0,-1 0-1,1 0 1,-1 0 0,0 0 0,1 0 0,-1 0 0,1 0 0,-1 0 0,1 0 0,-1-1 0,1 1 0,22-9 1113,-5-4-995,0 0 1,-1-2-1,-1 1 1,-1-2-1,24-29 0,31-33 52,-70 78-238,1 0 0,-1 0 0,0 0 0,0 0 0,0 0 0,1 0 0,-1 0 0,0 0 0,0 0 0,0 0 0,1 0 0,-1 0 0,0 1 0,0-1 0,0 0 0,1 0 0,-1 0 0,0 0 0,0 0 0,0 0 0,0 0 0,1 1 0,-1-1 0,0 0 0,0 0 0,0 0 0,0 0 0,0 1 0,0-1 0,1 0 0,-1 0 0,0 0 0,0 1 0,0-1 0,0 0 0,0 0 0,0 0 0,0 1 0,0-1 0,0 0 0,0 0 0,0 0 0,0 1 0,0-1 0,0 0 0,0 0 0,0 0 0,0 1 0,0-1 0,0 0 0,-1 0 0,1 0 0,0 1 0,0-1 0,-1 14 0,-16 55 0,12-54 0,1-1 0,0 1 0,2-1 0,-3 30 0,5-43-126,1-1 0,-1 1 0,0 0 0,1-1 0,-1 1 0,1 0 0,-1-1 0,1 1 0,0-1 0,-1 1 1,1-1-1,0 1 0,-1-1 0,1 0 0,0 1 0,-1-1 0,1 0 0,0 1 0,0-1 0,-1 0 0,1 0 0,0 0 0,0 0 0,-1 0 0,1 0 0,0 0 0,0 0 0,0 0 0,-1 0 0,1 0 0,0 0 0,0-1 1,-1 1-1,1 0 0,0 0 0,0-1 0,-1 1 0,1-1 0,1 0 0,32-15-8219,-15 0 780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2.408"/>
    </inkml:context>
    <inkml:brush xml:id="br0">
      <inkml:brushProperty name="width" value="0.025" units="cm"/>
      <inkml:brushProperty name="height" value="0.025" units="cm"/>
    </inkml:brush>
  </inkml:definitions>
  <inkml:trace contextRef="#ctx0" brushRef="#br0">0 97 11050,'0'0'19785,"11"-4"-19513,0-1-157,-1 0 0,0-1 0,0 0 0,-1 0 0,0-1 0,0-1 0,0 1 0,-1-1 0,0-1 0,12-16 0,-20 25-112,0 0 0,0 0 0,0 0 0,0 0 0,0 1 0,0-1 0,0 0 0,0 0 0,0 0 0,0 0 0,0 0 0,0 0 0,1 0 0,-1 1 0,0-1 0,0 0 0,0 0 0,0 0 1,0 0-1,0 0 0,0 0 0,0 0 0,0 0 0,1 0 0,-1 0 0,0 0 0,0 0 0,0 0 0,0 1 0,0-1 0,0 0 0,0 0 0,1 0 0,-1 0 0,0 0 0,0 0 0,0 0 0,0 0 0,0 0 0,0 0 0,1-1 0,-1 1 0,0 0 0,0 0 0,0 0 0,0 0 0,0 0 0,0 0 0,0 0 0,0 0 0,1 0 0,-1 0 1,0 0-1,0 0 0,0 0 0,0-1 0,0 1 0,0 0 0,0 0 0,0 0 0,0 0 0,0 0 0,0 0 0,0-1 0,1 20 118,-7 22-44,1-25-112,1 1 1,1 0-1,0 0 0,1 1 1,0 17-1,3-34-202,-1-1-1,1 1 1,-1-1 0,1 1-1,0-1 1,-1 0 0,1 1-1,0-1 1,-1 0 0,1 1 0,0-1-1,-1 0 1,1 0 0,0 0-1,0 0 1,-1 0 0,1 0 0,0 0-1,-1 0 1,1 0 0,0 0-1,0 0 1,-1 0 0,1 0 0,0-1-1,0 1 1,14-4-7076,-3-6-2205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2.810"/>
    </inkml:context>
    <inkml:brush xml:id="br0">
      <inkml:brushProperty name="width" value="0.025" units="cm"/>
      <inkml:brushProperty name="height" value="0.025" units="cm"/>
    </inkml:brush>
  </inkml:definitions>
  <inkml:trace contextRef="#ctx0" brushRef="#br0">0 41 12139,'0'0'16421,"12"-6"-15753,35-21 26,-45 26-640,0 0 0,0 0-1,1 0 1,-1 1 0,0-1 0,0 0 0,1 1 0,-1-1 0,1 1 0,-1 0 0,5 0 0,-6 0-14,0 0 0,0 1-1,-1-1 1,1 0 0,0 0 0,-1 1 0,1-1-1,0 0 1,-1 1 0,1-1 0,0 1 0,-1-1 0,1 1-1,-1-1 1,1 1 0,-1 0 0,1-1 0,-1 1-1,1-1 1,-1 1 0,1 0 0,-1 0 0,1 0-1,-1 2 27,0-1-1,1 0 1,-1 0-1,0 1 0,0-1 1,0 0-1,0 1 1,-1-1-1,1 0 0,-1 0 1,1 1-1,-1-1 1,0 0-1,0 0 0,0 0 1,0 0-1,0 0 1,-2 2-1,-25 27-65,-16 18 0,42-46 0,0-1 0,0 1 0,1 0 0,-1 0 0,1 0 0,-1 0 0,1 0 0,0 0 0,0 0 0,0 0 0,1 1 0,-1-1 0,1 0 0,0 0 0,0 4 0,2-6 0,1 0 0,-1 0 0,0-1 0,1 0 0,-1 1 0,1-1 0,-1 0 0,1 0 0,-1 0 0,4-1 0,-2 1 0,38-9-2760,17-19-7758,-57 27 9911,24-14-11164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3.187"/>
    </inkml:context>
    <inkml:brush xml:id="br0">
      <inkml:brushProperty name="width" value="0.025" units="cm"/>
      <inkml:brushProperty name="height" value="0.025" units="cm"/>
    </inkml:brush>
  </inkml:definitions>
  <inkml:trace contextRef="#ctx0" brushRef="#br0">52 0 18033,'0'0'9001,"-41"62"-7016,33-46-863,5 0-450,3-4-384,0-2-288,0-1-544,7-7-1730,7-2-1986,-1 0-1698,5-8-4708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3.529"/>
    </inkml:context>
    <inkml:brush xml:id="br0">
      <inkml:brushProperty name="width" value="0.025" units="cm"/>
      <inkml:brushProperty name="height" value="0.025" units="cm"/>
    </inkml:brush>
  </inkml:definitions>
  <inkml:trace contextRef="#ctx0" brushRef="#br0">100 8 18674,'0'0'6795,"-10"-2"-4344,-30-3-1111,38 5-1308,0 0 0,0 1 1,0-1-1,0 1 1,0 0-1,1-1 0,-1 1 1,0 0-1,0 0 1,1 0-1,-1 0 0,1 0 1,-1 0-1,1 1 0,-1-1 1,1 0-1,0 1 1,-1-1-1,1 1 0,0 0 1,0-1-1,0 1 1,0 0-1,1 0 0,-1-1 1,0 1-1,0 3 1,-8 46 501,9-49-493,0 0 0,0 0 0,0 0 0,0 1 0,0-1 0,0 0 0,0 0 0,1 0 1,-1 0-1,1 0 0,0 0 0,0 0 0,-1 0 0,1 0 0,0 0 0,1 0 0,-1 0 0,0-1 0,0 1 0,1-1 0,-1 1 0,1-1 0,0 1 0,1 1 0,1-2 15,-1 0 1,0 0-1,0 0 0,1 0 0,-1 0 0,1 0 0,-1-1 0,1 0 1,-1 0-1,1 0 0,-1 0 0,0 0 0,1-1 0,6-1 0,-6 0-46,0 1-1,0-1 1,-1 0-1,1 0 1,-1-1-1,1 1 0,-1-1 1,0 1-1,0-1 1,0 0-1,0-1 1,0 1-1,-1 0 0,1-1 1,3-6-1,-4 7-6,-1 0-1,1-1 1,0 1-1,-1 0 1,0-1-1,0 1 1,0-1-1,0 0 0,0 1 1,-1-1-1,0 0 1,1 1-1,-1-1 1,-1 0-1,1 1 1,0-1-1,-1 0 1,-2-5-1,3 8-2,-1 0 0,0-1 0,0 1 0,0 0 0,0 0 0,0 0 0,-1 0 0,1 0 0,0 0 0,0 0 0,-1 0 0,1 0 0,-1 1 0,1-1 0,0 0 0,-1 1 0,1-1 0,-1 1 0,0 0 0,1 0 0,-1-1 0,1 1 0,-1 0 0,1 0 0,-1 0 0,0 1 0,1-1 0,-1 0 0,1 0 0,-1 1 0,1-1 0,-1 1 0,1 0 0,-3 1 0,1-1 0,-1 1 0,0-1 0,1 1 0,-1 0 0,1 1 0,-1-1 0,1 0 0,0 1 0,0 0 0,0 0 0,0 0 0,-3 5 0,5-7-209,0 0 0,1 0-1,-1 0 1,0 1 0,1-1 0,-1 0-1,1 0 1,-1 0 0,1 1 0,0-1-1,0 0 1,-1 0 0,1 1 0,0-1-1,0 0 1,0 0 0,0 1 0,0-1-1,1 0 1,-1 1 0,0-1 0,1 0-1,-1 0 1,0 0 0,1 1 0,-1-1 0,1 0-1,0 0 1,-1 0 0,1 0 0,2 2-1,-1-2-619,1 1-1,-1-1 0,1 0 0,0 1 0,-1-2 0,1 1 1,0 0-1,0 0 0,0-1 0,0 0 0,0 1 1,5-1-1,17 0-8496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3.886"/>
    </inkml:context>
    <inkml:brush xml:id="br0">
      <inkml:brushProperty name="width" value="0.025" units="cm"/>
      <inkml:brushProperty name="height" value="0.025" units="cm"/>
    </inkml:brush>
  </inkml:definitions>
  <inkml:trace contextRef="#ctx0" brushRef="#br0">109 0 4100,'0'0'28261,"-9"2"-28122,-29 4-102,37-5-36,0-1 0,0 1 0,0 0 0,0 0 0,0 0 0,0 0 0,0 0 0,0 0-1,0 0 1,1 0 0,-1 0 0,0 0 0,1 1 0,-1-1 0,1 0 0,-1 0 0,1 1-1,-1-1 1,1 0 0,0 1 0,0-1 0,0 0 0,0 1 0,0-1 0,0 0 0,0 1-1,0-1 1,0 0 0,1 1 0,-1-1 0,0 0 0,1 1 0,-1-1 0,1 0 0,0 0 0,-1 0-1,1 1 1,0-1 0,0 0 0,0 0 0,1 1 0,72-12-391,-76 55 267,-2-12 350,4-26-159,-1 0 0,1 0 1,-1-1-1,-1 1 0,1 0 1,-5 10-1,3-15-68,-1 0 0,0-1 0,0 0 0,1 1 0,-1-2 0,0 1 0,0 0 0,0-1 0,0 1 0,0-1 0,0 0 0,0-1 0,-6 0 0,1 1 0,-8 0-292,-9 1-1721,25-4 168,15-4-635,-2 2-5976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4.352"/>
    </inkml:context>
    <inkml:brush xml:id="br0">
      <inkml:brushProperty name="width" value="0.025" units="cm"/>
      <inkml:brushProperty name="height" value="0.025" units="cm"/>
    </inkml:brush>
  </inkml:definitions>
  <inkml:trace contextRef="#ctx0" brushRef="#br0">1 9 15471,'0'0'16976,"64"6"-16656,-25-10-320,6-1 0,-2 0 0,-4 5-705,-5 0-896,-7 0-449,-5 0-1441,-11 0-898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4.696"/>
    </inkml:context>
    <inkml:brush xml:id="br0">
      <inkml:brushProperty name="width" value="0.025" units="cm"/>
      <inkml:brushProperty name="height" value="0.025" units="cm"/>
    </inkml:brush>
  </inkml:definitions>
  <inkml:trace contextRef="#ctx0" brushRef="#br0">0 12 20147,'0'0'6022,"65"5"-3940,-27-5-1314,4 0-575,1-2-161,-2-3-993,-3 0-3491,-7 0-8072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6.422"/>
    </inkml:context>
    <inkml:brush xml:id="br0">
      <inkml:brushProperty name="width" value="0.025" units="cm"/>
      <inkml:brushProperty name="height" value="0.025" units="cm"/>
    </inkml:brush>
  </inkml:definitions>
  <inkml:trace contextRef="#ctx0" brushRef="#br0">1 270 1153,'0'0'25587,"11"-7"-24567,59-38-488,-3-3-1,76-71 1,-87 71-392,-56 48-138,0 0 0,0 0 0,0 0 0,0-1 0,0 1 0,1 0 1,-1 0-1,0 0 0,0 0 0,0 0 0,0-1 0,1 1 0,-1 0 1,0 0-1,0 0 0,0 0 0,1 0 0,-1 0 0,0 0 0,0 0 1,0 0-1,1 0 0,-1 0 0,0 0 0,0 0 0,0 0 0,1 0 1,-1 0-1,0 0 0,0 0 0,1 0 0,-1 0 0,0 0 0,0 0 1,0 0-1,1 0 0,-1 1 0,0-1 0,0 0 0,0 0 0,0 0 1,1 0-1,-1 0 0,0 1 0,0-1 0,0 0 0,0 0 1,0 0-1,0 0 0,0 1 0,1-1 0,-1 0 0,0 0 0,0 0 1,0 1-1,0-1 0,0 0 0,0 0 0,0 1 0,0-1 0,0 0 0,-1 25 249,-9 28 70,-8 1-206,10-32-87,0 2-1,2-1 0,-6 38 0,12-60-101,0-1 0,0 1 0,0-1 0,0 1 0,0 0-1,0-1 1,0 1 0,0 0 0,0-1 0,0 1-1,0 0 1,0-1 0,1 1 0,-1 0 0,0-1 0,1 1-1,-1-1 1,0 1 0,1 0 0,-1-1 0,0 1 0,1-1-1,-1 1 1,1-1 0,-1 0 0,1 1 0,-1-1-1,1 1 1,0-1 0,-1 0 0,1 0 0,-1 1 0,1-1-1,0 0 1,-1 0 0,1 1 0,-1-1 0,1 0-1,0 0 1,1 0 0,0 0-732,1 0 0,0-1-1,-1 1 1,1-1 0,0 1 0,-1-1-1,1 0 1,-1 0 0,5-2 0,16-13-7880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1.172"/>
    </inkml:context>
    <inkml:brush xml:id="br0">
      <inkml:brushProperty name="width" value="0.025" units="cm"/>
      <inkml:brushProperty name="height" value="0.025" units="cm"/>
    </inkml:brush>
  </inkml:definitions>
  <inkml:trace contextRef="#ctx0" brushRef="#br0">120 342 15727,'0'0'8963,"-12"-3"-8472,-37-6-213,47 9-265,0 1 0,0-1 1,-1 0-1,1 1 0,0 0 0,0-1 1,0 1-1,0 0 0,0 0 1,0 0-1,0 0 0,0 1 0,1-1 1,-1 0-1,0 1 0,1-1 1,-1 1-1,1 0 0,-1-1 0,1 1 1,0 0-1,-1 0 0,1 0 0,0 0 1,1 0-1,-3 4 0,1 1 173,0 0-1,0 0 0,0 1 0,1-1 0,0 0 0,0 8 1,1-13-162,0-1 0,0 0 0,0 0 0,0 0 1,1 0-1,-1 0 0,0 0 0,1 0 0,-1 0 0,0 0 1,1-1-1,-1 1 0,1 0 0,0 0 0,-1 0 0,1 0 1,0-1-1,-1 1 0,1 0 0,0-1 0,0 1 0,0 0 1,0-1-1,1 1 0,32 7 263,-25-8-247,1 0 0,0-1 0,0 0 0,-1-1 0,12-3 0,-11 1-64,0 0-1,-1-1 1,1-1-1,-1 1 0,0-1 1,0-1-1,-1 0 1,0 0-1,10-12 0,-12 14 25,-1-1 0,-1 0-1,1 0 1,-1 0 0,0-1-1,0 1 1,-1-1 0,0 0-1,0 0 1,-1 0 0,0-1-1,0 1 1,-1-1 0,1-8-1,-1 16-1,-1 0 0,0-1 0,0 1 0,0 0 0,0 0 0,0 0 0,0 0 0,0-1 0,0 1 0,0 0 0,0 0 0,0 0 0,0 0 0,0-1-1,0 1 1,0 0 0,0 0 0,0 0 0,0 0 0,-1-1 0,1 1 0,0 0 0,0 0 0,0 0 0,0 0 0,0 0 0,0-1 0,0 1 0,0 0-1,-1 0 1,1 0 0,0 0 0,0 0 0,0 0 0,0 0 0,0-1 0,-1 1 0,1 0 0,0 0 0,0 0 0,0 0 0,0 0 0,-1 0-1,1 0 1,0 0 0,0 0 0,0 0 0,-1 0 0,-8 7-19,-7 14 117,6-3 42,2 0 0,0 1 0,-7 29 0,12-39 9,1 0 0,0 0 0,1 1 0,0-1 0,0 1 1,1-1-1,0 1 0,1-1 0,3 16 0,-4-24-140,1 0 0,-1 0 1,1 0-1,-1 0 0,1 0 0,0 0 0,0 0 1,-1 0-1,1 0 0,0 0 0,0-1 0,0 1 1,0 0-1,0-1 0,0 1 0,0 0 0,0-1 1,0 0-1,0 1 0,0-1 0,1 1 0,-1-1 1,0 0-1,0 0 0,0 0 0,1 0 0,-1 0 1,0 0-1,0 0 0,0 0 0,0 0 0,1 0 1,-1-1-1,0 1 0,1-1 0,2 0-42,0 0 0,-1 0 0,1 0-1,-1-1 1,0 1 0,1-1 0,-1 0 0,0 0-1,0 0 1,3-3 0,9-15-467,0 0-1,-2-1 1,0 0 0,11-28-1,-9 17 627,26-38 0,-30 55 179,-1-1-1,0 0 0,-1 0 0,-1-1 1,-1 0-1,0 0 0,-1-1 0,-1 0 1,-1 0-1,-1 0 0,0 0 0,0-33 0,-3 51-304,0-1 0,0 1-1,0 0 1,0-1 0,0 1-1,0 0 1,0-1 0,-1 1-1,1-1 1,0 1-1,0 0 1,-1-1 0,1 1-1,0 0 1,0 0 0,-1-1-1,1 1 1,0 0-1,-1 0 1,1-1 0,0 1-1,-1 0 1,1 0 0,0 0-1,-1-1 1,1 1-1,0 0 1,-1 0 0,1 0-1,-1 0 1,1 0 0,0 0-1,-1 0 1,1 0-1,-1 0 1,1 0 0,0 0-1,-1 0 1,1 0 0,-1 0-1,1 0 1,0 1-1,-1-1 1,1 0 0,0 0-1,-1 0 1,1 1 0,0-1-1,-1 0 1,1 0-1,0 1 1,-1-1 0,1 1-1,-21 13-98,3 8 213,0 0 1,2 2-1,0-1 1,-13 32-1,22-41-23,1 0 0,1 0 0,0 1 0,1 0 0,1 0 0,1 0 0,0 1 0,0-1 0,2 21 0,0-32-88,1-1 0,0 1-1,-1-1 1,1 0 0,1 1 0,-1-1 0,0 0 0,1 0 0,0 0-1,-1 0 1,1 0 0,0 0 0,1-1 0,-1 1 0,0-1-1,1 1 1,0-1 0,-1 0 0,1 0 0,0 0 0,0 0-1,0 0 1,4 1 0,-2-1-1,-1 0 0,1-1-1,-1 0 1,1 1 0,0-1 0,-1-1-1,1 1 1,0-1 0,0 0 0,-1 0-1,1 0 1,0-1 0,0 1 0,-1-1-1,1 0 1,8-4 0,-7 1 0,0 0 0,-1-1 0,0 1 0,0-1 0,0-1 0,0 1 0,-1-1 0,0 1 0,4-9 0,19-22 0,-23 33-1,-1 0 0,0 0 0,0 0 1,-1 0-1,1 0 0,-1 0 0,1-1 0,-1 1 0,0-1 1,0 0-1,-1 1 0,1-1 0,-1 0 0,1 0 0,-1 0 1,-1 0-1,1-1 0,0-5 0,-1 10 1,-1-1 1,1 1-1,0 0 1,-1-1-1,1 1 1,0 0-1,-1 0 1,1 0-1,0-1 1,-1 1-1,1 0 1,-1 0-1,1 0 1,0 0-1,-1 0 1,1 0-1,-1-1 1,1 1-1,-1 0 1,1 0-1,0 0 0,-1 1 1,1-1-1,-1 0 1,1 0-1,0 0 1,-1 0-1,1 0 1,-1 0-1,1 0 1,0 1-1,-1-1 1,1 0-1,0 0 1,-1 1-1,1-1 1,0 0-1,-1 1 1,1-1-1,0 0 1,-1 1-1,-16 11-4,12-7 4,1 1 0,0 0 0,1-1 0,-1 1 0,1 1 0,1-1 0,-1 0 0,1 1 0,0-1 0,0 1 0,1 0 0,0-1 0,0 1 0,1 0 0,-1 0 0,3 13 0,-1-18-60,0 1 0,0-1 0,1 0-1,-1 0 1,1 0 0,0 0 0,-1 0 0,1 0 0,0 0-1,0-1 1,0 1 0,1-1 0,-1 1 0,0-1 0,0 0-1,1 0 1,-1 0 0,1 0 0,-1 0 0,1-1 0,-1 1 0,1-1-1,-1 1 1,1-1 0,0 0 0,2 0 0,8 1-795,0-1 0,0 0 0,0-1 0,13-2 0,6-9-7425,0-8-8963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7.028"/>
    </inkml:context>
    <inkml:brush xml:id="br0">
      <inkml:brushProperty name="width" value="0.025" units="cm"/>
      <inkml:brushProperty name="height" value="0.025" units="cm"/>
    </inkml:brush>
  </inkml:definitions>
  <inkml:trace contextRef="#ctx0" brushRef="#br0">53 211 8680,'0'0'11029,"-8"9"-8215,-2 0-1963,7-7-540,-1 1-1,1 0 0,0 1 1,0-1-1,0 1 0,0-1 1,0 1-1,1 0 0,0 0 1,-3 5-1,5-9-256,0 0 0,0 0 0,0 1 0,0-1 0,0 0 0,0 0 0,0 1 0,0-1 0,0 0 0,0 0 0,0 0 0,0 1 0,0-1 0,0 0 0,0 0 0,0 0 0,0 1 0,0-1 0,0 0 0,0 0 0,0 0 0,0 1 0,0-1 0,1 0 0,-1 0 0,0 0 0,0 0 0,0 1 0,0-1 0,1 0 1,-1 0-1,0 0 0,0 0 0,0 0 0,0 0 0,1 1 0,-1-1 0,0 0 0,0 0 0,0 0 0,1 0 0,-1 0 0,0 0 0,0 0 0,1 0 0,-1 0 0,0 0 0,0 0 0,0 0 0,1 0 0,-1 0 0,0 0 0,0 0 0,0 0 0,1 0 0,-1-1 0,0 1 0,0 0 0,0 0 0,1 0 0,-1 0 0,0 0 0,0 0 0,0-1 0,17-5 449,11-12-216,-2-1 0,0-1-1,-1-1 1,39-43 0,-58 58-263,11-11 48,-1-1 1,-1-1 0,0 0-1,17-31 1,-33 93 71,-15 5-118,12-37-53,0 1 1,0 0-1,1 0 1,0 0-1,-1 22 1,4-33-107,0-1 0,0 0 0,1 1 0,-1-1 0,0 0-1,0 1 1,1-1 0,-1 0 0,0 0 0,1 1 0,-1-1 0,0 0 0,1 0 0,-1 0 0,0 0 0,1 1 0,-1-1 0,0 0 0,1 0 0,-1 0 0,1 0 0,-1 0 0,0 0 0,1 0 0,-1 0 0,1 0 0,-1 0 0,0 0 0,1 0 0,-1 0 0,0 0 0,1 0 0,-1 0 0,1-1 0,-1 1 0,0 0 0,1 0 0,-1 0 0,0-1 0,1 1 0,-1 0 0,1-1 0,16-8-7312,-7-5-1326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8.334"/>
    </inkml:context>
    <inkml:brush xml:id="br0">
      <inkml:brushProperty name="width" value="0.025" units="cm"/>
      <inkml:brushProperty name="height" value="0.025" units="cm"/>
    </inkml:brush>
  </inkml:definitions>
  <inkml:trace contextRef="#ctx0" brushRef="#br0">34 131 10922,'-4'3'1415,"2"-1"-543,-1-1 0,1 1 0,0 0 1,0 0-1,0 0 0,0 0 0,0 0 0,0 0 0,1 0 1,-1 1-1,1-1 0,-1 0 0,1 1 0,0-1 0,-1 5 1,22-9 2506,1-12-3124,0 0 0,-1-1-1,0-1 1,-1-1 0,-1-1 0,-1-1 0,28-38 0,-54 104-25,-18 16 84,20-50-256,0 1 1,1 0-1,1 0 0,0 0 0,1 1 0,1-1 0,-3 25 0,6-39-190,0 1 1,0-1-1,1 1 1,-1 0-1,0-1 1,1 1-1,-1-1 0,1 1 1,-1-1-1,1 1 1,-1-1-1,1 1 1,-1-1-1,1 1 1,-1-1-1,1 0 0,0 1 1,-1-1-1,1 0 1,0 1-1,-1-1 1,1 0-1,0 0 0,-1 0 1,1 0-1,0 0 1,-1 0-1,1 0 1,0 0-1,-1 0 1,1 0-1,0 0 0,-1 0 1,1 0-1,0 0 1,-1-1-1,1 1 1,0 0-1,-1 0 0,2-2 1,28-10-9930,-13-4-381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8.677"/>
    </inkml:context>
    <inkml:brush xml:id="br0">
      <inkml:brushProperty name="width" value="0.025" units="cm"/>
      <inkml:brushProperty name="height" value="0.025" units="cm"/>
    </inkml:brush>
  </inkml:definitions>
  <inkml:trace contextRef="#ctx0" brushRef="#br0">77 1 10794,'0'0'10282,"-45"68"-7047,35-42-641,-1-2-832,4-2-929,4-2-577,3-2-288,0-4-1633,7-5-1795,4-6-1953,0-3-2883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9.033"/>
    </inkml:context>
    <inkml:brush xml:id="br0">
      <inkml:brushProperty name="width" value="0.025" units="cm"/>
      <inkml:brushProperty name="height" value="0.025" units="cm"/>
    </inkml:brush>
  </inkml:definitions>
  <inkml:trace contextRef="#ctx0" brushRef="#br0">140 48 13068,'0'0'13539,"-9"-4"-11484,7 3-1998,0 0 1,-1 0 0,1 0 0,0 0-1,-1 0 1,1 0 0,0 1-1,-1-1 1,1 1 0,-1 0 0,1-1-1,-1 1 1,1 0 0,-1 0-1,1 1 1,-1-1 0,1 1 0,0-1-1,-1 1 1,1 0 0,-1-1-1,1 1 1,0 0 0,0 1 0,0-1-1,0 0 1,-1 1 0,2-1-1,-1 1 1,0 0 0,0-1 0,0 1-1,1 0 1,-1 0 0,1 0-1,-2 4 1,-3 1 64,1 1 0,0 0-1,0 0 1,0 0 0,1 1-1,1 0 1,-1-1 0,2 1 0,-1 1-1,1-1 1,0 0 0,1 0-1,0 1 1,1 10 0,0-19-119,0 0-1,0 1 1,0-1 0,1 0 0,-1 0-1,0 0 1,1 0 0,-1 1 0,1-1 0,-1 0-1,1 0 1,0 0 0,-1 0 0,1 0-1,0 0 1,0 0 0,-1 0 0,1-1 0,0 1-1,0 0 1,0 0 0,0-1 0,0 1-1,0-1 1,2 1 0,0 0 1,0 0 1,0 0-1,0-1 1,1 1-1,-1-1 0,0 0 1,0 0-1,1 0 1,4-1-1,-1 0-1,0 0 0,0-1 0,0 0 0,0 0 1,0-1-1,-1 0 0,1 0 0,8-6 0,-8 3-3,0-1 0,0-1 0,0 1 0,-1-1 0,0 0 0,-1 0 0,0-1 0,5-11 0,-7 15 0,-1 0 0,0 0 0,0 0 0,-1 0 0,1-1 0,-1 1 0,-1-1 0,1 1 0,-1-1 0,1 1 0,-2-1 0,1 1 0,0-1 0,-1 1 0,0 0 0,-3-8 0,3 11-6,0 0 1,0 0-1,0 0 1,0 0-1,-1 1 0,1-1 1,0 0-1,-1 1 1,1-1-1,-1 1 0,0-1 1,0 1-1,1 0 1,-1 0-1,0 0 0,0 0 1,0 0-1,0 0 1,0 1-1,0-1 0,0 1 1,-1-1-1,1 1 1,0 0-1,0 0 0,0 0 1,0 0-1,-1 0 1,1 0-1,0 1 0,0-1 1,0 1-1,0-1 1,0 1-1,-4 2 0,1-2-38,0 2-1,0-1 0,0 0 1,0 1-1,1 0 0,-1 0 1,1 1-1,-1-1 0,1 1 0,1 0 1,-1 0-1,0 0 0,-3 6 1,-3 22-2004,10-15-1147,9-6-3494,5-6-411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9.388"/>
    </inkml:context>
    <inkml:brush xml:id="br0">
      <inkml:brushProperty name="width" value="0.025" units="cm"/>
      <inkml:brushProperty name="height" value="0.025" units="cm"/>
    </inkml:brush>
  </inkml:definitions>
  <inkml:trace contextRef="#ctx0" brushRef="#br0">1 0 1569,'0'0'8456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9.733"/>
    </inkml:context>
    <inkml:brush xml:id="br0">
      <inkml:brushProperty name="width" value="0.025" units="cm"/>
      <inkml:brushProperty name="height" value="0.025" units="cm"/>
    </inkml:brush>
  </inkml:definitions>
  <inkml:trace contextRef="#ctx0" brushRef="#br0">240 56 11627,'-1'-21'2291,"0"19"-1663,1 0 1,0 1-1,-1-1 1,1 0-1,-1 1 1,0-1-1,0 1 1,1-1-1,-1 1 1,0-1-1,0 1 1,-2-3-1,1 3 24,1 0-1,-1 0 1,0 0-1,1 0 1,-1 0-1,0 0 1,0 0-1,1 0 1,-1 1-1,0-1 1,-4 0-1,-18 0 1014,18 2-1606,0 1-1,0-1 0,-1 1 1,1 1-1,0-1 1,1 1-1,-1 0 0,0 0 1,1 1-1,0-1 0,0 1 1,0 0-1,0 1 1,0-1-1,-5 8 0,-1 2-5,-1 1-1,2 0 0,0 0 1,-10 21-1,16-28-52,1-1 0,0 1 0,0 0 0,1 0 0,0 0 0,0 0 0,1 1 0,0-1 0,1 0 0,0 16 0,1-21 0,-1 0 0,1 0 0,0 0 0,-1 0 0,1 0 0,1 0 0,-1 0 0,0 0 0,1-1 0,0 1 0,-1-1 0,1 1 0,0-1 0,0 0 0,0 1 0,1-1 0,-1 0 0,0 0 0,1-1 0,0 1 0,-1-1 0,1 1 0,0-1 0,0 0 0,-1 0 0,1 0 0,0 0 0,0 0 0,0-1 0,0 1 0,5-1 0,4 1 0,0-1 0,0 0 0,0 0 0,-1-2 0,1 1 0,21-7 0,-30 7 0,1 0 0,-1 0 0,0 0 0,0 0 0,0 0 0,0-1 0,0 0 0,0 1 0,0-1 0,0 0 0,-1-1 0,1 1 0,-1 0 0,1-1 0,-1 1 0,0-1 0,0 0 0,0 0 0,0 1 0,-1-1 0,1-1 0,-1 1 0,0 0 0,0 0 0,0 0 0,0-1 0,0 1 0,0-5 0,-2 6 0,0 1 0,1 0 0,-1 0 0,0-1 0,0 1 0,0 0 0,0 0 0,0 0 0,0 0 0,0 0 0,0 0 0,-1 0 0,1 1 0,0-1 0,0 0 0,-1 1 0,1-1 0,-1 1 0,1-1 0,0 1 0,-1-1 0,1 1 0,-1 0 0,1 0 0,-1 0 0,1 0 0,-1 0 0,1 0 0,-2 1 0,-49 0 0,48-1-403,0 1-1,0 0 1,0 0-1,0 1 1,0-1-1,1 1 1,-1-1-1,0 1 1,1 0-1,0 1 1,-6 4-1,0-2-7630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40.820"/>
    </inkml:context>
    <inkml:brush xml:id="br0">
      <inkml:brushProperty name="width" value="0.025" units="cm"/>
      <inkml:brushProperty name="height" value="0.025" units="cm"/>
    </inkml:brush>
  </inkml:definitions>
  <inkml:trace contextRef="#ctx0" brushRef="#br0">232 107 11659,'0'0'16704,"-9"3"-15935,4-2-698,0 0 0,1 1 0,0-1 0,-1 1 0,1 0 0,0 1 0,0-1 0,0 1 0,0-1 0,1 1 0,-1 1 0,1-1 0,-1 0 0,1 1 0,0-1 0,1 1 0,-1 0 0,1 0 0,-1 0 0,1 0 0,0 1 0,1-1 0,-1 0 0,1 1 0,0 0 0,0-1 0,0 1 0,0-1 0,1 8 0,1-6-62,1 0 1,0-1-1,0 1 1,0-1 0,1 0-1,-1 0 1,1 0 0,0 0-1,1 0 1,-1 0 0,1-1-1,0 0 1,0 0-1,6 5 1,-4-4-4,-1 0-1,0 1 1,0-1 0,0 1-1,-1 0 1,0 1-1,0-1 1,2 8 0,-5-12 0,-1 0 0,0 1 0,1-1-1,-1 0 1,-1 1 0,1-1 0,0 1 0,0-1 0,-1 0 0,0 1 0,1-1 0,-1 0 0,0 0 0,0 0 0,0 1 0,0-1 0,-1 0 0,1 0-1,0-1 1,-1 1 0,1 0 0,-1 0 0,0-1 0,0 1 0,0-1 0,0 1 0,0-1 0,0 0 0,0 0 0,-3 2 0,-4 2 21,-1 0 0,0 0 0,0-1 0,0 0 0,-1 0 0,1-2 0,-1 1 0,0-1 0,0-1 0,0 0 0,0 0 0,0-1 1,-16-2-1,25 2-11,0-1-1,1 1 1,-1-1 0,0 1 0,1-1 0,-1 0 0,1 0 0,-1 0 0,1 0 0,-1 0-1,1 0 1,-1 0 0,1-1 0,0 1 0,0 0 0,0-1 0,0 1 0,0-1 0,0 1-1,0-1 1,0 1 0,0-1 0,1 0 0,-1 0 0,1 1 0,-1-1 0,1 0 0,0 0-1,0 1 1,0-1 0,0 0 0,0 0 0,0-2 0,0 0-20,0-1 1,1 1-1,0 0 1,0 0-1,0-1 1,0 1-1,0 0 1,1 0-1,0 0 1,0 0-1,0 0 1,0 1-1,4-5 1,4-1-11,1 0 0,0 1 1,1 0-1,0 0 0,0 2 1,0-1-1,1 1 0,0 1 1,0 1-1,23-6 0,-18 5 64,0 0 0,-1-1 0,0-1 0,0-1 0,19-12 0,-33 18-47,-1 1 0,0 0 0,0-1 0,0 0-1,0 1 1,0-1 0,0 0 0,0 0 0,0 0 0,-1 0 0,1-1-1,-1 1 1,0 0 0,1-1 0,-1 1 0,0 0 0,-1-1 0,1 1-1,0-1 1,-1 0 0,1 1 0,-1-1 0,0 0 0,0 1-1,0-1 1,0 0 0,0 1 0,0-1 0,-2-3 0,0 2-2,0-1 1,0 0-1,-1 1 0,0 0 1,0-1-1,0 1 1,0 0-1,-1 0 0,1 1 1,-1-1-1,0 1 1,0 0-1,0 0 1,-6-3-1,-38-19-1184,34 19-81,-1-2-1,1 0 1,-25-19-1,35 19-9860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41.194"/>
    </inkml:context>
    <inkml:brush xml:id="br0">
      <inkml:brushProperty name="width" value="0.025" units="cm"/>
      <inkml:brushProperty name="height" value="0.025" units="cm"/>
    </inkml:brush>
  </inkml:definitions>
  <inkml:trace contextRef="#ctx0" brushRef="#br0">469 8 16464,'0'0'2300,"-13"-1"135,-66-6 287,71 7-2544,0 1 0,0-1 1,0 2-1,0-1 1,1 1-1,-1 0 0,0 0 1,1 1-1,-14 7 0,-1 5 4,0 0-1,1 2 1,1 0-1,1 1 1,0 1-1,2 1 1,0 1-1,1 0 1,1 1-1,1 1 1,1 0-1,1 1 1,1 0-1,2 1 1,0 0-1,1 1 1,2-1-1,0 1 1,2 1-1,1-1 1,1 47-1,2-62-180,1 0-1,0 1 1,1-2-1,1 1 0,0 0 1,0 0-1,1-1 1,0 0-1,1 1 0,0-2 1,1 1-1,0-1 1,0 1-1,1-2 0,0 1 1,1-1-1,-1 0 1,2-1-1,-1 1 0,1-2 1,0 1-1,1-1 1,-1-1-1,1 0 0,0 0 1,1-1-1,-1 0 1,1-1-1,10 3 0,-2-2 65,-1-1-1,1 0 0,0-2 1,0 0-1,0-1 0,0 0 0,-1-2 1,1 0-1,0-2 0,-1 0 1,0-1-1,1 0 0,-2-2 1,1 0-1,-1-1 0,24-15 0,-22 10 27,0-1 0,-2-2-1,1 0 1,-2 0 0,0-2-1,-1 0 1,22-34-1,-29 39-53,-1 0 0,0 0 0,-1-1 1,0 0-1,-1-1 0,-1 1 0,0-1 0,-1 0 0,-1 0 0,0 0 0,-1 0 0,-1-29 0,-1 38-67,0 0 1,0 0-1,-1 0 1,0 0-1,0 1 1,0-1-1,-1 0 1,1 1-1,-2 0 1,1-1-1,0 1 1,-1 0-1,0 1 1,0-1-1,0 1 1,-1 0-1,0 0 1,0 0-1,0 0 1,0 1-1,0 0 1,-1 0-1,1 0 1,-1 1-1,0 0 1,1 0-1,-1 1 1,-10-2-1,0-1-708,0 2-1,0 0 1,0 1-1,-19 2 0,13 0-2346,0 1-1,-27 8 1,-17 8-10186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2.481"/>
    </inkml:context>
    <inkml:brush xml:id="br0">
      <inkml:brushProperty name="width" value="0.025" units="cm"/>
      <inkml:brushProperty name="height" value="0.025" units="cm"/>
    </inkml:brush>
  </inkml:definitions>
  <inkml:trace contextRef="#ctx0" brushRef="#br0">1 230 14221,'0'0'13224,"12"-7"-12125,54-35-446,-2-2 0,89-81 1,-153 124-645,1 1 0,0-1 0,-1 0 1,1 0-1,-1 1 0,1-1 1,0 0-1,-1 1 0,1-1 1,0 1-1,0-1 0,0 1 1,0-1-1,-1 1 0,1-1 1,0 1-1,0 0 0,0-1 1,0 1-1,0 0 0,0 0 1,0 0-1,0 0 0,0 0 1,1 0-1,-2 1 6,1 0 0,-1 0 1,0 0-1,1 0 0,-1 0 0,0 0 0,0 0 1,0 0-1,1 0 0,-1 0 0,0 0 1,-1 0-1,1 0 0,0 0 0,0 1 1,0-1-1,-1 1 0,-17 53 467,1-15-328,-25 73-68,41-112-148,1-1 1,0 0-1,0 1 0,-1-1 1,1 1-1,0-1 0,0 0 1,0 1-1,0-1 0,-1 1 1,1-1-1,0 1 1,0-1-1,0 1 0,0-1 1,0 0-1,0 1 0,0-1 1,0 1-1,0-1 0,1 1 1,-1-1-1,0 0 0,0 1 1,0-1-1,0 1 0,1-1 1,-1 0-1,0 1 0,0-1 1,1 0-1,-1 1 0,0-1 1,1 0-1,-1 1 0,0-1 1,1 0-1,-1 0 0,0 1 1,1-1-1,0 0 0,20-6-3369,21-22-5180,-18 5-235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2.840"/>
    </inkml:context>
    <inkml:brush xml:id="br0">
      <inkml:brushProperty name="width" value="0.025" units="cm"/>
      <inkml:brushProperty name="height" value="0.025" units="cm"/>
    </inkml:brush>
  </inkml:definitions>
  <inkml:trace contextRef="#ctx0" brushRef="#br0">0 88 14670,'0'0'15844,"3"3"-15112,-1-2-702,0-1 1,1 1 0,-1 0-1,0-1 1,0 0 0,0 0 0,0 1-1,0-1 1,1 0 0,-1-1-1,0 1 1,0 0 0,0-1-1,0 1 1,0-1 0,0 0 0,1 1-1,-1-1 1,-1 0 0,1 0-1,0 0 1,0-1 0,0 1 0,-1 0-1,3-3 1,59-48 11,-41 32 62,-7 13-48,-14 20 64,-22 43 167,6-17-173,14-37-175,0 0-1,0 0 1,1 0-1,0 1 1,-1-1 0,1 0-1,0 0 1,0 0-1,0 0 1,0 1 0,0-1-1,1 0 1,-1 0 0,0 0-1,1 0 1,0 0-1,1 2 1,-1-3-49,0 0 0,1 0 0,-1-1 0,1 1-1,0 0 1,-1-1 0,1 0 0,-1 1 0,1-1 0,0 0 0,-1 0 0,1 0 0,0 0-1,-1 0 1,1 0 0,-1 0 0,1-1 0,0 1 0,-1-1 0,1 1 0,-1-1 0,1 1 0,2-3-1,1 1-1196,0 0-1,0-1 0,-1 0 0,1 0 0,-1 0 0,6-5 0,5-8-6481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2.402"/>
    </inkml:context>
    <inkml:brush xml:id="br0">
      <inkml:brushProperty name="width" value="0.025" units="cm"/>
      <inkml:brushProperty name="height" value="0.025" units="cm"/>
    </inkml:brush>
  </inkml:definitions>
  <inkml:trace contextRef="#ctx0" brushRef="#br0">162 0 9865,'-1'55'12973,"-1"-1"-7255,-15 106-3295,12-126-2701,-1 66 0,4-107-1143,-1 1 0,1-1 0,-2 0 0,1 1-1,-1 0 1,0 0 0,0 0 0,-1 0-1,1 1 1,-11-9 0,7 5-1032,-3-3-181,-9-11-1766,5 9 4266,2 5 3358,-1 2 6827,47 7-4531,117-12-518,-100 6-5080,70 1 1,-119 5 35,0 0-1,0 0 0,0 0 1,-1 1-1,1-1 0,0 0 1,0 1-1,0-1 0,-1 0 1,1 1-1,0-1 0,0 1 1,-1-1-1,1 1 1,0-1-1,-1 1 0,1-1 1,-1 1-1,1 0 0,-1-1 1,1 1-1,-1 0 0,1 0 1,-1-1-1,1 1 0,-1 0 1,0 1-1,4 31-159,-5-22 423,0-1 0,-1 1 0,-6 20 0,-13 17 1363,17-41-201,14-31-891,4-12-433,-2 0 0,9-42 0,-17 64-60,-4 13-7,1 1 0,-1-1 0,1 1 0,-1-1 0,1 1 0,0-1 1,-1 1-1,1 0 0,-1-1 0,1 1 0,0 0 0,-1-1 0,1 1 0,0 0 0,-1 0 0,1 0 0,0 0 0,-1 0 0,1 0 0,0 0 0,0 0 0,-1 0 0,1 0 0,0 0 0,-1 0 0,1 0 0,0 0 0,-1 1 0,1-1 1,0 0-1,-1 1 0,2 0 0,23 9-232,33 9-3517,-17-14-4065,-15-4-1077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3.227"/>
    </inkml:context>
    <inkml:brush xml:id="br0">
      <inkml:brushProperty name="width" value="0.025" units="cm"/>
      <inkml:brushProperty name="height" value="0.025" units="cm"/>
    </inkml:brush>
  </inkml:definitions>
  <inkml:trace contextRef="#ctx0" brushRef="#br0">1 150 18738,'0'0'13356,"12"-7"-13179,26-18-119,-2-2 1,40-38 0,-71 61-50,-3 1-6,0 1 0,-1 0 0,1 1 1,1-1-1,-1 0 0,0 1 0,0-1 1,1 1-1,-1-1 0,0 1 0,5-1 1,-8 41-234,-24 32 420,20-61-419,1 1 0,-1 0 1,2 0-1,0 0 1,0 0-1,1 1 1,-1 11-1,3-23-5,0 1 0,1-1 1,-1 1-1,0 0 0,0-1 0,0 1 0,1-1 0,-1 1 0,0-1 0,1 1 0,-1-1 0,0 1 0,1-1 1,-1 0-1,1 1 0,-1-1 0,0 1 0,1-1 0,-1 0 0,1 0 0,-1 1 0,1-1 0,-1 0 0,1 0 0,0 1 1,-1-1-1,1 0 0,-1 0 0,1 0 0,-1 0 0,1 0 0,0 0 0,-1 0 0,1 0 0,-1 0 0,1 0 1,-1 0-1,1 0 0,0-1 0,-1 1 0,1 0 0,0-1 0,4 1-1420,11-2-6434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3.585"/>
    </inkml:context>
    <inkml:brush xml:id="br0">
      <inkml:brushProperty name="width" value="0.025" units="cm"/>
      <inkml:brushProperty name="height" value="0.025" units="cm"/>
    </inkml:brush>
  </inkml:definitions>
  <inkml:trace contextRef="#ctx0" brushRef="#br0">39 1 12043,'0'0'12012,"-29"54"-9033,26-35-962,2 2-863,1 2-482,0 2-448,0-1-192,0-2 0,-1-2 1,1-1-33,-3-3-161,1-5-351,2-2-769,0-4-1986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4.953"/>
    </inkml:context>
    <inkml:brush xml:id="br0">
      <inkml:brushProperty name="width" value="0.025" units="cm"/>
      <inkml:brushProperty name="height" value="0.025" units="cm"/>
    </inkml:brush>
  </inkml:definitions>
  <inkml:trace contextRef="#ctx0" brushRef="#br0">126 60 11435,'0'0'10949,"4"-9"-9380,1 2-1012,8-15-56,-9 1 2605,-32 26-1857,19 1-1218,-1 0 0,1 2 0,1-1-1,-1 1 1,1 0 0,1 0-1,-1 1 1,1 0 0,1 0-1,0 1 1,0 0 0,1 0 0,0 1-1,1-1 1,0 1 0,1 0-1,0 0 1,0 0 0,-1 22-1,5-32-17,-1 1-1,1-1 0,-1 1 1,1-1-1,0 0 1,0 1-1,0-1 0,0 0 1,0 0-1,0 1 0,0-1 1,0 0-1,0 0 1,0 0-1,0 0 0,1 0 1,-1 0-1,0-1 0,1 1 1,-1 0-1,1-1 0,-1 1 1,1-1-1,-1 1 1,1-1-1,-1 0 0,1 0 1,0 0-1,-1 0 0,1 0 1,-1 0-1,1 0 0,-1 0 1,4-1-1,3 0 80,-1 1 1,1-2-1,0 1 0,-1-1 0,1 0 1,7-3-1,-7 1-18,-1 0 0,0 0 1,0 0-1,0-1 0,0 0 0,-1-1 1,0 1-1,0-1 0,0 0 0,-1-1 1,0 1-1,0-1 0,0 0 1,-1 0-1,0-1 0,-1 1 0,0-1 1,0 0-1,0 0 0,-1 0 0,0 0 1,1-13-1,-3 20-75,0 0-1,0 0 1,0 0-1,0 0 1,-1 0-1,1 0 1,0 0-1,0 0 1,-1-1-1,1 1 1,-1 0-1,1 1 1,-1-1-1,1 0 1,-1 0-1,1 0 1,-1 0-1,0 0 1,0 0-1,1 1 1,-1-1-1,0 0 1,0 1-1,0-1 1,0 0-1,-1 0 1,-1 0-11,1 1-1,-1-1 1,1 0-1,-1 1 1,0 0 0,0 0-1,1-1 1,-1 2 0,0-1-1,-4 1 1,1 0-54,0 0 1,0 0-1,1 1 0,-1 0 1,0 0-1,1 1 0,-1-1 1,1 1-1,-8 6 0,11-8-160,1-1 0,0 1 0,0 0 0,0 0 0,0-1 0,0 1 0,0 0 0,0 0 0,0 0 0,1 0 0,-1 0 0,0 1 0,1-1 0,-1 0 0,0 0 1,1 0-1,-1 1 0,1-1 0,0 0 0,-1 0 0,1 1 0,0-1 0,0 0 0,0 1 0,0-1 0,0 0 0,0 1 0,1 1 0,0-1-463,1-1 0,0 0 0,0 0 1,-1 0-1,1 0 0,0 0 0,0 0 1,0-1-1,0 1 0,0-1 0,0 1 1,0-1-1,0 0 0,0 0 0,0 0 0,0 0 1,3 0-1,21 0-7586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5.297"/>
    </inkml:context>
    <inkml:brush xml:id="br0">
      <inkml:brushProperty name="width" value="0.025" units="cm"/>
      <inkml:brushProperty name="height" value="0.025" units="cm"/>
    </inkml:brush>
  </inkml:definitions>
  <inkml:trace contextRef="#ctx0" brushRef="#br0">200 0 16015,'0'0'3278,"-9"0"-828,0 2-1935,0-1 0,0 1 0,0 0 0,0 1 0,0 0 0,0 0 0,1 1 0,-1 0 0,1 1 0,0 0 0,0 0 0,-13 13 0,15-13-363,0 0-1,1 0 1,0 1-1,0 0 1,0 0-1,1 1 1,-1-1-1,2 1 1,-1 0-1,1 0 1,0 0-1,0 0 1,1 1-1,0-1 1,0 1-1,1 0 1,0 9-1,1-15-139,0 0 0,0 0 0,0 0-1,0 0 1,1 0 0,-1 0 0,1 0-1,0-1 1,-1 1 0,1 0-1,0 0 1,0-1 0,0 1 0,0 0-1,0-1 1,1 1 0,-1-1 0,0 1-1,1-1 1,-1 0 0,1 0-1,2 2 1,0-1 16,0 0 0,0 0-1,1 0 1,-1-1 0,1 0 0,0 0-1,-1 0 1,1 0 0,6 0 0,-4-1 6,0 1 0,0-2 0,0 1 0,0-1 0,0 0 0,0 0 1,0-1-1,-1 0 0,1 0 0,0-1 0,-1 1 0,0-1 0,7-5 0,-12 8-29,0-1-1,0 1 0,0-1 1,0 0-1,0 0 0,0 1 1,-1-1-1,1 0 0,0 0 1,0 0-1,-1 0 1,1 0-1,0 0 0,-1 0 1,1 0-1,-1-1 0,1 1 1,-1 0-1,0 0 0,0 0 1,1 0-1,-1-1 0,0 1 1,0 0-1,0 0 0,0-3 1,-1 3 5,0 0 1,0 0 0,0 0 0,-1 0 0,1 0 0,0 0-1,0 0 1,0 0 0,-1 0 0,1 0 0,-1 1 0,1-1 0,0 0-1,-1 1 1,1-1 0,-1 1 0,-1-1 0,-11-1 55,0 0 0,0 1 0,-16 0 0,21 1-76,-18 0-232,26 0 209,0 0-1,0 0 1,0 0 0,1 0 0,-1 0 0,0 1 0,0-1-1,0 0 1,1 0 0,-1 1 0,0-1 0,0 1 0,1-1-1,-1 1 1,0-1 0,1 1 0,-1-1 0,1 1 0,-1-1-1,1 1 1,-1 0 0,1-1 0,-1 1 0,1 0 0,-1-1-1,1 2 1,0-1-320,0 0 1,1 0-1,-1-1 0,1 1 0,-1 0 0,0-1 0,1 1 0,0 0 0,-1-1 1,1 1-1,-1 0 0,1-1 0,0 1 0,-1-1 0,1 0 0,0 1 0,0-1 1,-1 1-1,1-1 0,0 0 0,0 0 0,-1 1 0,1-1 0,0 0 1,0 0-1,0 0 0,0 0 0,-1 0 0,1 0 0,0 0 0,0 0 0,0 0 1,0-1-1,0 1 0,3 0-1059,18 0-8694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5.669"/>
    </inkml:context>
    <inkml:brush xml:id="br0">
      <inkml:brushProperty name="width" value="0.025" units="cm"/>
      <inkml:brushProperty name="height" value="0.025" units="cm"/>
    </inkml:brush>
  </inkml:definitions>
  <inkml:trace contextRef="#ctx0" brushRef="#br0">1 0 12780,'0'0'19987,"55"35"-19987,-20-35 0,6 0 0,-4 0 0,-7-1 0,-8-4-833,-4-1-2210,-12 0-1953,-6-3-3332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6.728"/>
    </inkml:context>
    <inkml:brush xml:id="br0">
      <inkml:brushProperty name="width" value="0.025" units="cm"/>
      <inkml:brushProperty name="height" value="0.025" units="cm"/>
    </inkml:brush>
  </inkml:definitions>
  <inkml:trace contextRef="#ctx0" brushRef="#br0">0 205 16528,'0'0'7084,"11"0"-4629,5-4-2064,1 0 0,0-1 0,-1-1 0,0-1 0,0 0 0,-1-1 0,0 0-1,26-20 1,1-5 79,62-61 0,-114 122-80,2-13-401,1-5-33,2 0 0,-1 0 0,1 0 1,1 1-1,0 0 0,0-1 0,1 2 1,0-1-1,-1 17 0,4-27-63,0-1 0,0 1 0,1 0 0,-1 0 1,0-1-1,1 1 0,-1 0 0,0-1 0,1 1 0,-1-1 0,1 1 0,-1-1 0,1 1 0,-1 0 0,1-1 0,-1 0 1,1 1-1,-1-1 0,1 1 0,0-1 0,-1 0 0,1 1 0,0-1 0,-1 0 0,1 0 0,0 1 0,-1-1 0,1 0 1,0 0-1,0 0 0,-1 0 0,1 0 0,0 0 0,-1 0 0,1 0 0,0 0 0,0 0 0,-1-1 0,1 1 0,0 0 1,1-1-1,31-9-2919,-21 3 677,1 0 0,-1-1 0,13-11 0,7-6-6272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7.101"/>
    </inkml:context>
    <inkml:brush xml:id="br0">
      <inkml:brushProperty name="width" value="0.025" units="cm"/>
      <inkml:brushProperty name="height" value="0.025" units="cm"/>
    </inkml:brush>
  </inkml:definitions>
  <inkml:trace contextRef="#ctx0" brushRef="#br0">97 0 15599,'0'0'6230,"-9"9"-4325,-2 1-1287,0 2 0,1-1 0,0 1 0,-9 15 0,15-21-394,1 0-1,0 0 1,0 0-1,0 1 1,1-1-1,0 1 1,0 0-1,0 0 1,1-1-1,0 1 1,1 0 0,-1 0-1,2 13 1,0-18-189,-1 0 1,0-1-1,1 1 1,-1-1 0,1 1-1,0-1 1,-1 0-1,1 1 1,0-1-1,0 0 1,0 1-1,0-1 1,0 0 0,0 0-1,0 0 1,0 0-1,1 0 1,-1 0-1,0 0 1,1 0 0,-1 0-1,2 0 1,1 1 60,1-1 0,-1 0 1,0 0-1,1 0 0,-1 0 1,1-1-1,8 1 0,-5-1-18,-1-1-1,0 1 0,0-1 1,0-1-1,0 1 1,-1-1-1,1 0 0,0-1 1,-1 0-1,9-4 0,-11 3-59,1 0 0,-1 0 0,1 0-1,-1-1 1,-1 0 0,1 0 0,-1 0 0,1 0-1,-2 0 1,1 0 0,0-1 0,-1 0 0,0 1-1,0-1 1,-1 0 0,0 0 0,0 0 0,0 0-1,-1 0 1,0-8 0,-1 12-17,1 0 0,-1 0-1,0 0 1,0 0 0,-1 1 0,1-1-1,0 0 1,0 1 0,-1-1 0,1 1-1,-1-1 1,0 1 0,1 0 0,-1 0 0,0-1-1,0 1 1,1 1 0,-1-1 0,0 0-1,0 0 1,0 1 0,0-1 0,0 1-1,0-1 1,-3 1 0,-3-1-18,0 0 1,0 0-1,0 1 0,0 0 1,-12 1-1,19 0-111,0-1-1,0 0 1,0 0-1,0 1 1,0-1 0,0 1-1,0-1 1,0 0 0,0 1-1,1 0 1,-1-1-1,0 1 1,0 0 0,0-1-1,1 1 1,-1 0 0,1 0-1,-1-1 1,0 1-1,1 0 1,-1 2 0,0-2-298,1 0 0,0 0 1,-1 0-1,1-1 0,0 1 1,0 0-1,0 0 0,0 0 0,0 0 1,0 0-1,0 0 0,0 0 1,0 0-1,0 0 0,1 0 1,-1 0-1,0 0 0,1 0 1,-1 0-1,1 0 0,-1 0 0,1-1 1,-1 1-1,1 0 0,-1 0 1,1-1-1,0 1 0,-1 0 1,1-1-1,0 1 0,0-1 1,0 1-1,-1 0 0,2-1 0,16 6-8611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7.458"/>
    </inkml:context>
    <inkml:brush xml:id="br0">
      <inkml:brushProperty name="width" value="0.025" units="cm"/>
      <inkml:brushProperty name="height" value="0.025" units="cm"/>
    </inkml:brush>
  </inkml:definitions>
  <inkml:trace contextRef="#ctx0" brushRef="#br0">0 122 10826,'0'0'21268,"12"-5"-20702,6-5-551,0 0 1,-1-1-1,0 0 0,-1-1 0,-1-1 1,28-29-1,-33 35-15,-10 20 0,-15 42 0,6-22 0,9-31-30,-4 28-2798,4-29 2574,0 0 0,0 0 0,0 0 0,0 0 0,0 0 0,0 0-1,0 0 1,0 1 0,0-1 0,1 0 0,-1-1 0,0 1 0,1 0 0,-1 0 0,0 0 0,1 0 0,-1 0 0,1 0 0,0 0 0,-1 0 0,1-1 0,1 2-1,5 0-7827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09.967"/>
    </inkml:context>
    <inkml:brush xml:id="br0">
      <inkml:brushProperty name="width" value="0.025" units="cm"/>
      <inkml:brushProperty name="height" value="0.025" units="cm"/>
    </inkml:brush>
  </inkml:definitions>
  <inkml:trace contextRef="#ctx0" brushRef="#br0">45 1 16624,'0'0'6502,"0"8"-5221,-3 6-160,-2 3-416,-1 3-385,-1 1-224,0 1-32,1-2-32,1-5-32,1-1-544,3-1-417,1-5-192,0-6-929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0.543"/>
    </inkml:context>
    <inkml:brush xml:id="br0">
      <inkml:brushProperty name="width" value="0.025" units="cm"/>
      <inkml:brushProperty name="height" value="0.025" units="cm"/>
    </inkml:brush>
  </inkml:definitions>
  <inkml:trace contextRef="#ctx0" brushRef="#br0">139 17 12492,'0'0'8749,"-9"0"-7248,-28-3-551,36 3-927,0 0 0,0 0 0,-1 0 0,1 1 0,0-1 0,0 0 0,-1 0 0,1 1 0,0-1 0,0 1 0,0-1 1,0 1-1,-1 0 0,1-1 0,0 1 0,0 0 0,0 0 0,0 0 0,1 0 0,-1-1 0,0 1 0,0 0 0,0 1 0,1-1 0,-1 0 1,1 0-1,-1 0 0,1 0 0,-1 2 0,0 0 31,0 0 0,0 0 0,1 0 0,-1 0 0,1 0 0,0 0 1,0 0-1,0 0 0,1 5 0,0-7-26,0 0 0,0 0 0,0 0 0,0-1-1,0 1 1,0 0 0,0 0 0,0-1 0,0 1 0,1 0 0,-1-1 0,0 1 0,0-1-1,1 0 1,-1 1 0,0-1 0,1 0 0,-1 0 0,0 0 0,1 0 0,-1 0 0,0 0 0,1 0-1,-1 0 1,0-1 0,0 1 0,3-1 0,38-11 333,-33 8-321,-2 0 0,1-1 0,0 0 0,-1-1 1,0 0-1,0 0 0,-1 0 0,0-1 0,9-11 0,-15 17 82,-25 29 914,18-20-871,1 0 0,0 1 0,0 0 0,1 0 0,0 0 0,0 1 0,1-1 0,1 1 1,0 0-1,0 0 0,-2 19 0,5-28-157,0-1-1,0 1 1,1-1 0,-1 1 0,0 0 0,1-1-1,-1 1 1,0-1 0,1 1 0,-1-1 0,0 1 0,1-1-1,-1 1 1,1-1 0,-1 1 0,1-1 0,-1 0 0,1 1-1,-1-1 1,1 0 0,-1 1 0,1-1 0,0 0 0,-1 0-1,1 0 1,0 1 0,-1-1 0,1 0 0,-1 0 0,1 0-1,0 0 1,-1 0 0,1 0 0,0 0 0,-1 0 0,1 0-1,0-1 1,-1 1 0,1 0 0,-1 0 0,2-1 0,-1 1-8,-1-1 1,1 1-1,0 0 1,0-1-1,0 1 1,-1 0-1,1 0 1,0 0-1,0 0 1,0 0-1,0 0 1,-1 0-1,1 0 1,0 0-1,0 0 1,0 1-1,0-1 1,-1 0-1,1 0 1,0 1-1,0-1 1,-1 1 0,1-1-1,0 0 1,-1 1-1,1-1 1,0 1-1,-1 0 1,1-1-1,-1 1 1,1 0-1,-1-1 1,1 1-1,-1 0 1,1-1-1,-1 1 1,0 0-1,1 0 1,-1-1-1,0 1 1,0 0-1,1 0 1,-1 0-1,0 1 1,0 0 19,0-1 0,0 1 0,-1 0 0,1-1 0,0 1 0,-1 0 0,1-1 0,-1 1 0,0 0-1,0-1 1,1 1 0,-1-1 0,0 1 0,0-1 0,0 0 0,0 1 0,-1-1 0,1 0 0,0 0 0,-3 2 0,0-1 96,0 1 1,0-1-1,-1 0 1,1 0-1,-1 0 1,1-1-1,-7 2 1,-8 0 367,0-1 0,-34 0 0,50-2-479,1 0-76,0 0 0,0 0-1,-1 0 1,1 0 0,0 0 0,0 0-1,-1-1 1,1 1 0,0-1 0,0 1 0,0-1-1,-4-2 1,6 3 8,-1-1 0,1 1 0,0-1 0,0 1 0,0-1 0,0 1 0,0-1 0,0 1 0,1-1 0,-1 1 0,0-1 0,0 1 0,0-1 0,0 1 0,0 0 0,1-1 0,-1 1 0,0-1 0,0 1 0,1 0 0,-1-1 0,0 1 0,1 0 0,-1-1 0,0 1 0,1 0 0,-1-1 0,0 1 0,1 0 0,-1 0 0,1-1 0,-1 1 0,1 0 0,0 0 0,55-27-4750,15 0-3034,-33 12 2146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2.759"/>
    </inkml:context>
    <inkml:brush xml:id="br0">
      <inkml:brushProperty name="width" value="0.025" units="cm"/>
      <inkml:brushProperty name="height" value="0.025" units="cm"/>
    </inkml:brush>
  </inkml:definitions>
  <inkml:trace contextRef="#ctx0" brushRef="#br0">143 31 11979,'0'0'9492,"-9"-1"-7213,6 0-2160,-1 0 0,0 0 0,0 0 1,-1 1-1,1-1 0,0 1 0,0 0 0,0 0 0,0 0 0,0 0 0,0 1 0,-1 0 0,1 0 1,0 0-1,1 0 0,-1 0 0,0 1 0,0 0 0,0 0 0,1 0 0,-1 0 0,1 0 0,0 1 1,0 0-1,-4 3 0,3-1 125,1 0 0,-1 0 0,1 0 1,0 0-1,1 1 0,-1-1 0,1 1 1,-2 8-1,4-13-227,-1 0 1,1 0-1,-1 1 1,1-1-1,0 0 1,0 1 0,0-1-1,0 0 1,0 0-1,0 1 1,0-1-1,0 0 1,0 1-1,0-1 1,1 0-1,-1 0 1,0 1-1,1-1 1,0 0-1,-1 0 1,1 0 0,-1 0-1,1 1 1,0-1-1,0 0 1,0 0-1,0 0 1,0-1-1,0 1 1,0 0-1,0 0 1,0 0-1,0-1 1,0 1 0,0-1-1,0 1 1,1-1-1,-1 1 1,0-1-1,0 0 1,1 1-1,1-1 1,6 0-20,0 0 0,1-1 0,-1 0 0,0-1 1,0 1-1,-1-2 0,1 1 0,0-1 0,-1-1 0,1 0 1,-1 0-1,0 0 0,-1-1 0,1 0 0,-1-1 0,0 0 1,0 0-1,0 0 0,-1-1 0,0 0 0,-1 0 0,1 0 1,-1-1-1,-1 0 0,1 0 0,-1 0 0,-1 0 0,4-13 0,-12 38-432,1-5-511,0 1 0,1 0-1,0 0 1,0 16-1,2-27 824,1 0-1,0 0 0,0 0 1,0 0-1,0 0 0,0 0 1,0 0-1,1 0 0,-1 0 1,1 0-1,-1 0 0,1 0 1,0 0-1,0 0 0,0-1 1,0 1-1,0 0 0,0-1 1,0 1-1,0 0 0,1-1 1,-1 0-1,1 1 0,-1-1 1,1 0-1,0 0 0,-1 1 1,1-1-1,0-1 0,0 1 1,0 0-1,-1 0 0,1-1 1,0 1-1,0-1 0,2 1 1,49-2-9840,-27-7-122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0.918"/>
    </inkml:context>
    <inkml:brush xml:id="br0">
      <inkml:brushProperty name="width" value="0.025" units="cm"/>
      <inkml:brushProperty name="height" value="0.025" units="cm"/>
    </inkml:brush>
  </inkml:definitions>
  <inkml:trace contextRef="#ctx0" brushRef="#br0">174 0 3171,'0'0'24039,"-11"4"-23020,4-2-894,1 0 0,0 1-1,1-1 1,-1 1-1,0 1 1,1-1-1,-1 1 1,1 0-1,0 0 1,1 0 0,-1 1-1,1-1 1,-1 1-1,1 0 1,1 1-1,-1-1 1,1 1 0,0-1-1,0 1 1,1 0-1,0 0 1,0 0-1,-2 8 1,3-11-99,0 0 1,1 0 0,-1 0-1,1 1 1,-1-1-1,1 0 1,0 0-1,0 0 1,0 0-1,1 1 1,-1-1-1,1 0 1,0 0 0,0 0-1,0 0 1,0 0-1,0 0 1,1-1-1,2 5 1,-1-4-2,0-1 0,0 0 1,0 0-1,0-1 0,0 1 1,1-1-1,-1 0 0,0 1 0,1-1 1,-1-1-1,1 1 0,0 0 1,-1-1-1,1 0 0,0 0 1,5-1-1,-5 2 6,15-3 79,-19 2-100,1 0 0,-1 0-1,0-1 1,1 1 0,-1 0 0,0 0 0,1-1 0,-1 1 0,0 0-1,1 0 1,-1-1 0,0 1 0,1 0 0,-1-1 0,0 1 0,0 0-1,0-1 1,1 1 0,-1 0 0,0-1 0,0 1 0,0-1 0,0 1-1,0 0 1,0-1 0,0 1 0,1-1 0,-1 1 0,0 0 0,0-1 0,-1 1-1,1-1 1,0 1 0,0 0 0,0-1 0,0 1 0,0-1 0,0 1-1,-1 0 1,1-1 0,0 0 0,-1 0-8,0 0 0,0 0 1,-1 0-1,1 1 0,0-1 0,0 0 0,0 0 1,-1 1-1,1-1 0,0 1 0,-1-1 0,1 1 1,-1-1-1,1 1 0,0 0 0,-1 0 0,-2 0 1,-31-2-10,28 1 6,2 1-60,-41 1-4094,44-1 3559,-1 0 0,1 1 0,0-1 0,-1 1 0,1-1 0,-1 1 0,1 0 0,0 0 0,-1 0 0,1 0 0,0 1 0,0-1 0,0 0 0,0 1 0,-2 2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1.832"/>
    </inkml:context>
    <inkml:brush xml:id="br0">
      <inkml:brushProperty name="width" value="0.025" units="cm"/>
      <inkml:brushProperty name="height" value="0.025" units="cm"/>
    </inkml:brush>
  </inkml:definitions>
  <inkml:trace contextRef="#ctx0" brushRef="#br0">64 191 11435,'0'0'3598,"-10"0"-1804,-43 0 1243,52 0-2039,18 0 615,536-11 5295,276-39-6476,309 0-176,-640 36-149,21-17-73,-299 0 2420,-212 29-2511,1 0 200,-5 7-3801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3.887"/>
    </inkml:context>
    <inkml:brush xml:id="br0">
      <inkml:brushProperty name="width" value="0.025" units="cm"/>
      <inkml:brushProperty name="height" value="0.025" units="cm"/>
    </inkml:brush>
  </inkml:definitions>
  <inkml:trace contextRef="#ctx0" brushRef="#br0">39 91 7719,'0'0'15023,"-7"9"-12958,-20 29-426,26-38-1586,1 1 0,0-1 0,-1 0-1,1 0 1,0 1 0,0-1-1,-1 0 1,1 1 0,0-1 0,0 0-1,-1 1 1,1-1 0,0 0-1,0 1 1,0-1 0,0 0 0,0 1-1,0-1 1,-1 1 0,1-1-1,0 0 1,0 1 0,0-1 0,0 1-1,0-1 1,1 0 0,-1 1-1,0-1 1,0 0 0,0 1 0,0-1-1,0 1 1,0-1 0,1 0 0,-1 1-1,0-1 1,0 0 0,1 1-1,-1-1 1,0 0 0,0 0 0,1 1-1,-1-1 1,0 0 0,1 0-1,-1 1 1,0-1 0,1 0 0,-1 0-1,0 0 1,1 0 0,-1 0-1,0 1 1,1-1 0,-1 0 0,1 0-1,-1 0 1,0 0 0,1 0 0,-1 0-1,1 0 1,-1 0 0,26-3 539,-25 3-406,22-7-41,-1-1 0,-1 0 1,0-2-1,0-1 0,-1 0 0,0-1 0,31-27 0,-2 5-153,-26 22-150,-12 15-295,-10-1 431,-1 1 0,0-1-1,0 1 1,1-1 0,-1 1-1,-1 0 1,1-1 0,0 1-1,-1-1 1,1 1 0,-1-1-1,0 1 1,-2 4 0,-16 35 76,15-35-47,0 0-1,1 0 1,0 0-1,0 0 1,1 0-1,0 0 1,-1 10 0,3-17-122,0 0 0,0 1 0,0-1 0,0 1 0,0-1 0,1 0 0,-1 1 0,0-1 0,0 0 0,1 1 0,-1-1 0,0 0 0,1 1 0,-1-1 0,0 0 0,1 0 0,-1 1 0,0-1 0,1 0 0,-1 0 1,0 0-1,1 1 0,-1-1 0,1 0 0,-1 0 0,0 0 0,1 0 0,-1 0 0,1 0 0,-1 0 0,0 0 0,1 0 0,-1 0 0,1 0 0,-1 0 0,1 0 0,-1 0 0,0-1 0,1 1 0,-1 0 0,0 0 1,1 0-1,-1-1 0,1 1 0,20-9-6708,-2-6-2679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5.224"/>
    </inkml:context>
    <inkml:brush xml:id="br0">
      <inkml:brushProperty name="width" value="0.025" units="cm"/>
      <inkml:brushProperty name="height" value="0.025" units="cm"/>
    </inkml:brush>
  </inkml:definitions>
  <inkml:trace contextRef="#ctx0" brushRef="#br0">78 46 8072,'0'0'7863,"-9"5"-5690,-4 1-1490,8-4-327,1 1 1,-1-1-1,0 1 1,1 0-1,0 0 1,-1 0-1,1 0 1,-4 5-1,2 4 8564,6-12-8838,1 0 0,-1 1 0,0-1 0,0 1-1,1-1 1,-1 1 0,0-1 0,1 0 0,-1 1 0,0-1 0,1 1 0,-1-1 0,0 0 0,1 0 0,-1 1 0,1-1 0,-1 0 0,1 0 0,-1 1-1,1-1 1,-1 0 0,1 0 0,-1 0 0,1 0 0,-1 0 0,1 0 0,0 0 0,30-2-1355,-28 1 1300,0 0 1,-1 0-1,1 0 1,0 0-1,0-1 1,-1 0 0,1 1-1,-1-1 1,1 0-1,-1 0 1,0 0 0,0-1-1,0 1 1,0-1-1,0 1 1,0-1-1,2-5 1,-7 9 9,0 0 0,-1 0-1,1 1 1,0-1 0,0 1 0,0-1-1,0 1 1,-3 3 0,-2 3-37,1 0 0,1 0 0,-1 1 0,1 0 0,-8 18 0,12-23 0,0 0 0,0 0 0,0 0 0,1 1 0,0-1 0,-1 1 0,2-1 0,-1 1 0,0-1 0,1 1 0,0-1 0,0 1 0,0 0 0,1-1 0,-1 1 0,3 5 0,-2-9 0,0 0 0,0 0 0,0 0 0,0 0 0,0-1 0,0 1 0,0 0 0,0 0 0,1-1 0,-1 1 0,0-1 0,1 1 0,-1-1 0,0 1 0,1-1 0,-1 0 0,0 0 0,1 0 0,-1 0 0,3 0 0,36-1 0,-31 1 0,3-2 0,1 0 0,0-1 0,0 0 0,-1-1 0,0 0 0,1-1 0,-2 0 0,1-1 0,19-13 0,-25 16 0,-1-1 0,1 0 0,-1 0 0,1-1 0,-1 0 0,0 1 0,-1-2 0,1 1 0,-1-1 0,0 1 0,-1-1 0,1 0 0,-1 0 0,0-1 0,-1 1 0,1-1 0,-1 1 0,-1-1 0,3-13 0,-5 17 0,0 1 0,1-1 0,-1 1 0,0-1 0,0 1 0,-1 0 0,1-1 0,0 1 0,-1 0 0,0 0 0,1 0 0,-1 0 0,0 0 0,0 0 0,0 0 0,0 1 0,0-1 0,-1 1 0,1-1 0,0 1 0,-1 0 0,1 0 0,-1 0 0,1 0 0,-1 0 0,-3 0 0,-8-3 0,0 1 0,0 0 0,-23-1 0,34 4 0,-38-1 0,40 1 0,0-1 0,0 1 0,1 0 0,-1 0 0,0 0 0,0 0 0,0 0 0,0 0 0,0 0 0,0 0 0,0 0 0,0 0 0,1 1 0,-1-1 0,0 0 0,0 1 0,0-1 0,0 0 0,1 1 0,-1-1 0,0 1 0,0 0 0,1-1 0,-1 1 0,0-1 0,1 1 0,-1 0 0,1-1 0,-1 1 0,1 0 0,-1 1 0,3 0-119,0-1 0,0 1-1,0 0 1,0-1 0,0 1 0,0-1-1,1 0 1,-1 0 0,0 0 0,1 0 0,-1 0-1,1-1 1,0 1 0,-1-1 0,1 1-1,-1-1 1,5 0 0,0 1-911,64 6-11393,-35-6 828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5.598"/>
    </inkml:context>
    <inkml:brush xml:id="br0">
      <inkml:brushProperty name="width" value="0.025" units="cm"/>
      <inkml:brushProperty name="height" value="0.025" units="cm"/>
    </inkml:brush>
  </inkml:definitions>
  <inkml:trace contextRef="#ctx0" brushRef="#br0">52 121 13805,'-5'3'1238,"-30"25"5525,33-27-6217,1 0-1,0 0 1,0 1 0,0-1-1,0 0 1,1 1 0,-1-1-1,0 0 1,1 1 0,-1-1-1,1 1 1,-1-1 0,1 1-1,-1 2 1,33-11 1840,-11-5-2331,1-2 0,-1 0 0,-1-1 0,-1-1 0,0 0 0,26-31 0,-13 14-50,-41 72-5,-5-14-110,7-14-240,1 0 0,0 1 0,1 0 0,0 0 0,0 0 0,1 0-1,1 1 1,0-1 0,1 1 0,-1 20 0,7-27-4679,7-2-2284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5.970"/>
    </inkml:context>
    <inkml:brush xml:id="br0">
      <inkml:brushProperty name="width" value="0.025" units="cm"/>
      <inkml:brushProperty name="height" value="0.025" units="cm"/>
    </inkml:brush>
  </inkml:definitions>
  <inkml:trace contextRef="#ctx0" brushRef="#br0">69 0 21685,'0'0'6726,"-49"66"-4708,40-48-1506,2 0-416,4 1-96,3-1-576,0-6-1794,1 0-2915,5-7-3075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6.371"/>
    </inkml:context>
    <inkml:brush xml:id="br0">
      <inkml:brushProperty name="width" value="0.025" units="cm"/>
      <inkml:brushProperty name="height" value="0.025" units="cm"/>
    </inkml:brush>
  </inkml:definitions>
  <inkml:trace contextRef="#ctx0" brushRef="#br0">155 45 15951,'0'0'13277,"-10"-9"-12621,-33-23-175,42 31-449,-1 1 0,1-1 1,0 1-1,-1-1 1,1 1-1,-1 0 0,1-1 1,0 1-1,-1 0 0,1 0 1,-1 0-1,1 0 0,-1 1 1,1-1-1,-1 0 1,1 1-1,0-1 0,-1 0 1,1 1-1,0 0 0,-1-1 1,1 1-1,0 0 0,0 0 1,-1 0-1,1-1 1,0 1-1,-2 2 0,-25 34 895,23-29-705,3-6-206,1 0-1,0 0 1,-1 0-1,1 0 1,0 0 0,0 0-1,0 0 1,0 0-1,0 1 1,1-1 0,-1 0-1,1 0 1,-1 1-1,1-1 1,0 3 0,0-4-14,1 0 0,-1 0 0,1 0 0,0 0 0,0 0 1,-1 0-1,1 0 0,0 0 0,0-1 0,0 1 1,0 0-1,0-1 0,0 1 0,0-1 0,0 1 0,0-1 1,0 1-1,0-1 0,0 0 0,0 1 0,0-1 1,0 0-1,0 0 0,1 0 0,-1 0 0,0 0 0,0 0 1,0 0-1,2-1 0,2 1-1,0-1-1,0 1 1,0-1-1,0-1 1,0 1-1,0-1 1,0 1-1,-1-2 1,1 1-1,-1 0 1,0-1-1,6-4 1,49-45-30,-56 48 24,-7 38-320,-3-2 386,3 1 1,0 0 0,2 0 0,4 45 0,-1-18-19,-2-58-43,0-1 0,1 0 0,-1 0 0,0 1 0,0-1 0,0 0 0,0 0 0,0 0 0,0 0 0,0 0 0,0 0 0,0 0 0,0 0 0,0-1 0,-1 1 0,1 0 0,0-1 0,-1 1 0,1-1 0,0 1 0,-1-1 0,1 0 0,-1 1 0,1-1 0,-1 0 0,1 0 0,0 0 0,-1 0 0,1 0 0,-3-1 0,-2 1 0,0 0 0,-1 0 0,1 0 0,0-1 0,-1 0 0,-6-3 0,7 1 10,1 0 0,-1 0 0,1 0 0,0-1 0,-8-7 0,11 9-29,0 0 1,-1 0-1,2 0 0,-1 0 0,0-1 0,0 1 1,1 0-1,-1-1 0,1 1 0,0-1 1,0 0-1,0 1 0,0-1 0,0 0 1,0-4-1,2 6-352,1 0 0,0 0 1,-1 1-1,1-1 0,0 0 1,-1 1-1,1-1 0,0 1 0,0-1 1,0 1-1,0 0 0,-1 0 1,3 0-1,3-1-835,46-14-6876,-23 4 1308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6.696"/>
    </inkml:context>
    <inkml:brush xml:id="br0">
      <inkml:brushProperty name="width" value="0.025" units="cm"/>
      <inkml:brushProperty name="height" value="0.025" units="cm"/>
    </inkml:brush>
  </inkml:definitions>
  <inkml:trace contextRef="#ctx0" brushRef="#br0">144 1 16976,'0'0'11584,"-11"5"-10399,2 1-1023,1-1 0,0 1-1,0 1 1,0-1 0,1 2-1,0-1 1,0 1 0,0-1-1,1 2 1,1-1-1,-1 1 1,1 0 0,1 0-1,0 0 1,0 1 0,1 0-1,-4 14 1,6-19-153,0 0 1,1-1-1,-1 1 0,1 0 1,0 0-1,0 0 0,0 0 1,1 0-1,0-1 0,0 1 1,0 0-1,0 0 0,1-1 1,2 5-1,-2-6-10,0-1 0,0 0 0,0 0 0,0 0-1,0-1 1,0 1 0,1 0 0,-1-1 0,1 1 0,-1-1 0,1 0 0,-1 0-1,1 0 1,0 0 0,0 0 0,-1-1 0,1 1 0,0-1 0,0 0 0,0 0-1,0 0 1,0 0 0,-1 0 0,7-2 0,-8 2 1,0 0 0,0 0 0,0 0 0,0-1 0,0 1 0,1 0 0,-1 0 0,0-1 0,0 1 0,0-1 0,0 1 0,0-1 0,0 0 0,0 1 0,0-1 0,0 0 0,-1 0 0,1 1 0,0-1 0,0 0 0,-1 0 0,1 0 0,0 0 0,-1 0 0,1 0 0,-1 0 0,1 0 0,-1 0 0,0 0 0,1-1 0,-1 1 0,0 0 0,0 0 0,0 0 0,0 0 0,0-1 0,0 1 0,0 0 0,0 0 0,0 0 0,-1-1 0,0 0 0,1 0 0,-1 0 0,1 0 0,-1 0 0,0 0 0,0 0 0,0 0 0,0 0 0,0 1 0,-1-1 0,1 1 0,0-1 0,-1 1 0,1-1 0,-1 1 0,1 0 0,-1-1 0,0 1 0,0 0 0,1 0 0,-1 0 0,0 1 0,-2-2 0,-1 1-234,-1 1 0,1-1 0,0 1 0,0 0 0,0 0-1,-1 0 1,1 1 0,0-1 0,-5 3 0,8-3 10,0 1 1,1-1-1,-1 1 0,0 0 0,1-1 1,-1 1-1,1 0 0,-1 0 0,1 0 0,0 0 1,-1 0-1,1 0 0,0 1 0,0-1 1,0 0-1,0 1 0,0-1 0,0 1 1,0-1-1,0 1 0,0-1 0,1 1 0,-1 0 1,1-1-1,-1 1 0,1 0 0,0-1 1,-1 1-1,1 2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7.254"/>
    </inkml:context>
    <inkml:brush xml:id="br0">
      <inkml:brushProperty name="width" value="0.025" units="cm"/>
      <inkml:brushProperty name="height" value="0.025" units="cm"/>
    </inkml:brush>
  </inkml:definitions>
  <inkml:trace contextRef="#ctx0" brushRef="#br0">0 27 17649,'0'0'13645,"74"-3"-12652,-23 3-513,7 0-480,-3 0 0,-2-2 0,-9-4-801,-12 3-1121,-6-1-1152,-14 0-1699,-12-1-2626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7.599"/>
    </inkml:context>
    <inkml:brush xml:id="br0">
      <inkml:brushProperty name="width" value="0.025" units="cm"/>
      <inkml:brushProperty name="height" value="0.025" units="cm"/>
    </inkml:brush>
  </inkml:definitions>
  <inkml:trace contextRef="#ctx0" brushRef="#br0">1 30 15663,'0'0'9193,"55"20"-7784,-8-20-704,9 0-545,3-7-96,6-4-609,-2-2-2690,-7-6-5381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3.337"/>
    </inkml:context>
    <inkml:brush xml:id="br0">
      <inkml:brushProperty name="width" value="0.025" units="cm"/>
      <inkml:brushProperty name="height" value="0.025" units="cm"/>
    </inkml:brush>
  </inkml:definitions>
  <inkml:trace contextRef="#ctx0" brushRef="#br0">80 174 10090,'0'0'6763,"-10"9"-6037,4-5-469,0 1-1,1 0 0,0 1 0,0-1 1,0 1-1,0 0 0,1 0 0,0 1 0,0-1 1,1 1-1,0 0 0,0 0 0,1 0 1,-1 0-1,2 0 0,-3 13 0,4-19-210,-1 0-1,1 0 0,0 0 0,0 0 0,0 0 0,-1 0 0,1 0 0,0 0 0,0 0 0,1 0 1,-1 0-1,0 0 0,0 0 0,0 0 0,1 0 0,-1 0 0,0 0 0,1 0 0,-1 0 1,1 0-1,-1 0 0,1 0 0,0 0 0,-1 0 0,1-1 0,0 1 0,-1 0 0,1 0 0,0-1 1,0 1-1,0-1 0,0 1 0,0-1 0,0 1 0,0-1 0,0 1 0,0-1 0,0 0 1,0 1-1,0-1 0,0 0 0,0 0 0,0 0 0,0 0 0,0 0 0,0 0 0,0 0 1,0 0-1,0-1 0,2 1 0,2-2 36,1 0 0,-1 0 0,0 0 1,0-1-1,0 1 0,-1-1 0,1 0 0,0-1 1,3-3-1,11-13 192,-1 0 0,-1-1 0,-1-1 1,-1-1-1,-1 0 0,-1-1 0,-1-1 1,-1 0-1,-1 0 0,12-50 0,-56 172 1779,26-78-1750,1 0 1,0 1-1,1-1 1,1 1-1,1 0 1,-2 37-1,5-54-303,1 0 0,0 0 0,0 1 0,0-1-1,1 0 1,-1 0 0,1 0 0,-1 0 0,1 0-1,0 0 1,0 0 0,1 0 0,-1 0 0,0 0-1,1 0 1,0-1 0,0 1 0,2 2 0,0-2-22,0-1 0,0 0 0,0-1 0,0 1 1,0-1-1,0 0 0,0 0 0,0 0 1,0 0-1,1-1 0,-1 0 0,0 0 1,6 0-1,-4 0-9,0 0 1,0-1 0,0 0-1,-1 0 1,1 0-1,0 0 1,-1-1-1,1 0 1,-1 0 0,0-1-1,0 1 1,0-1-1,6-4 1,-3 1 60,-1-1 1,0 0-1,0-1 0,-1 0 0,1 0 1,8-16-1,2-2 43,-12 19-10,1 0 0,-2-1 0,1 0-1,-1 1 1,0-2 0,0 1 0,-1 0 0,0-1 0,-1 0 0,3-12 0,-6 20-57,1 0 1,0 0 0,-1 0-1,1 0 1,0 0 0,-1 1-1,1-1 1,-1 0-1,1 0 1,-1 0 0,0 1-1,1-1 1,-1 0 0,0 0-1,0 1 1,1-1 0,-1 1-1,0-1 1,0 1 0,0-1-1,0 1 1,0 0 0,0-1-1,0 1 1,0 0-1,1-1 1,-1 1 0,0 0-1,0 0 1,0 0 0,0 0-1,0 0 1,0 0 0,0 0-1,0 1 1,0-1 0,0 0-1,-2 1 1,-2 0 12,0 0 1,1 0-1,-1 0 1,0 0-1,1 1 1,-1 0-1,-5 3 1,5-1-21,-1 0 1,1 1-1,0 0 0,0 0 0,0 0 1,1 1-1,-1-1 0,1 1 1,1 0-1,-1 1 0,1-1 0,0 0 1,1 1-1,0 0 0,0 0 1,0-1-1,1 1 0,-1 0 0,2 0 1,-1 12-1,1-15-26,1 1-1,-1 0 1,1-1-1,0 1 1,0-1 0,0 1-1,1-1 1,-1 1-1,1-1 1,0 0 0,1 0-1,-1 0 1,1 0-1,0 0 1,0 0 0,0-1-1,0 0 1,0 1-1,1-1 1,-1 0 0,1-1-1,0 1 1,0-1-1,0 1 1,0-1 0,1-1-1,-1 1 1,1 0-1,-1-1 1,1 0 0,7 1-1,27 1-3846,-12-5-2462,9-5-8675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19.918"/>
    </inkml:context>
    <inkml:brush xml:id="br0">
      <inkml:brushProperty name="width" value="0.025" units="cm"/>
      <inkml:brushProperty name="height" value="0.025" units="cm"/>
    </inkml:brush>
  </inkml:definitions>
  <inkml:trace contextRef="#ctx0" brushRef="#br0">176 177 1602,'0'0'5728,"11"-10"-2584,36-32-96,-44 39-2452,1-1-1,-1 0 1,0 0 0,0 0-1,0 0 1,-1 0 0,0-1 0,1 1-1,-1-1 1,-1 0 0,1 0-1,-1 1 1,0-1 0,0 0-1,0 0 1,-1 0 0,0 0-1,0 0 1,0 0 0,0 0-1,-1 0 1,0 0 0,-1-5-1,1 9-537,0 0 0,0 0 0,0 1 0,0-1 0,0 0 0,0 1 0,0-1-1,0 0 1,0 1 0,0-1 0,0 1 0,-1 0 0,1-1 0,0 1 0,0 0 0,0 0-1,-1-1 1,1 1 0,0 0 0,0 0 0,-1 1 0,1-1 0,-2 0 0,-31 9-86,25-4 24,0 0 0,0 1 0,1 0 0,0 0 0,1 1 1,-1 0-1,1 0 0,-7 11 0,10-13-3,0 0 0,0 1 0,1-1 0,0 1 0,0 0 0,0 0 0,1 0 0,0 1-1,0-1 1,1 1 0,-1-1 0,1 1 0,0 11 0,2-15 5,0-1 0,0 1 0,0 0 0,0 0-1,0-1 1,0 1 0,1 0 0,-1-1 0,1 1 0,0-1-1,0 0 1,0 0 0,0 0 0,0 0 0,0 0 0,1 0-1,-1 0 1,0-1 0,5 3 0,63 29 31,-39-20-15,-26-11-18,0 1-1,0 0 1,-1 0-1,1 0 1,0 0-1,-1 1 1,0 0-1,0 0 1,0 0-1,0 0 1,-1 1-1,0-1 1,4 7-1,-7-9 1,1 0-1,0 1 0,-1-1 1,0 0-1,1 1 1,-1-1-1,0 1 1,0-1-1,0 1 1,0-1-1,-1 0 0,1 1 1,-1-1-1,0 0 1,1 1-1,-1-1 1,0 0-1,0 0 0,0 0 1,-1 1-1,1-1 1,0-1-1,-1 1 1,0 0-1,1 0 1,-1 0-1,0-1 0,0 1 1,0-1-1,0 1 1,0-1-1,-3 2 1,-8 5 109,1-1 0,-1 0 0,-1 0 0,1-1 0,-1-1 0,0-1 0,0 0 0,-1 0 0,1-1 0,-1-1-1,1-1 1,-1 0 0,0-1 0,-21-2 0,35 2-80,0 0 0,-1 0-1,1-1 1,0 1 0,0 0-1,-1-1 1,1 1-1,0-1 1,0 0 0,0 1-1,0-1 1,-1 0 0,1 1-1,0-1 1,0 0-1,1 0 1,-1 0 0,0 0-1,0 0 1,0 0 0,1 0-1,-1 0 1,0-1-1,1 1 1,-1 0 0,1 0-1,-1 0 1,1-1-1,0 1 1,0 0 0,-1-1-1,1 1 1,0 0 0,0-1-1,0 1 1,0 0-1,1 0 1,-1-1 0,0 1-1,1-2 1,0-1-22,0 0-1,0 0 1,1 0-1,0 0 1,-1 0 0,1 0-1,1 1 1,-1-1 0,0 1-1,1-1 1,4-3-1,19-15-15,2 1 0,31-17 1,-40 27 20,0-1 0,-1 0 1,-1-1-1,0-1 1,-1 0-1,0-1 1,-1-1-1,16-23 1,-30 38-3,1-1 0,-1-1 0,0 1 0,1 0 0,-1 0 0,0 0 0,0-1 0,0 1 0,-1 0 0,1-1 1,-1 1-1,1-1 0,-1 1 0,0-1 0,0 1 0,0-1 0,0 1 0,0-1 0,0 1 0,-1-1 0,1 1 0,-1 0 0,-2-5 0,2 5-3,-1-1-1,0 1 1,-1 0 0,1 0-1,0 0 1,0 0-1,-1 0 1,0 1-1,1-1 1,-1 1 0,0-1-1,1 1 1,-1 0-1,0 0 1,0 1-1,-5-2 1,1 1-34,-1 0 0,1 0 0,0 0 1,-1 1-1,1 0 0,0 1 0,0 0 0,-1 0 0,1 0 1,0 1-1,0 0 0,0 1 0,0-1 0,1 1 0,-11 7 0,15-9-147,0 1 0,0 0 0,0-1 0,1 1 0,-1 0 0,1 0 0,-1 0 0,1 1 0,0-1 0,0 0 0,0 0-1,0 1 1,0-1 0,1 0 0,-1 1 0,0-1 0,1 1 0,0-1 0,0 1 0,0 2 0,0-1-432,1-1-1,0 0 1,-1 0 0,1 0 0,1 0 0,-1 0 0,0 0 0,1 0 0,-1-1 0,1 1 0,0 0 0,0-1 0,0 0 0,0 1 0,4 2 0,15 13-6501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20.262"/>
    </inkml:context>
    <inkml:brush xml:id="br0">
      <inkml:brushProperty name="width" value="0.025" units="cm"/>
      <inkml:brushProperty name="height" value="0.025" units="cm"/>
    </inkml:brush>
  </inkml:definitions>
  <inkml:trace contextRef="#ctx0" brushRef="#br0">60 1 15310,'0'0'9449,"-4"71"-6854,-4-45-673,-3-1-897,0-1-673,2 0-320,2-4 0,2-4 32,2-6-288,2-3-1185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21.611"/>
    </inkml:context>
    <inkml:brush xml:id="br0">
      <inkml:brushProperty name="width" value="0.025" units="cm"/>
      <inkml:brushProperty name="height" value="0.025" units="cm"/>
    </inkml:brush>
  </inkml:definitions>
  <inkml:trace contextRef="#ctx0" brushRef="#br0">216 41 12780,'0'-2'363,"0"1"1,0 0-1,0-1 1,-1 1-1,1-1 0,0 1 1,-1-1-1,1 1 0,-1 0 1,1-1-1,-1 1 1,0 0-1,1 0 0,-1 0 1,0-1-1,0 1 1,0 0-1,0 0 0,0 0 1,0 0-1,0 0 0,0 1 1,0-1-1,-2-1 1,-1 1-65,0-1 0,1 1 1,-1 0-1,0 0 1,0 0-1,0 0 1,0 1-1,0 0 0,-4 0 1,-1 0-222,1 0 1,-1 1-1,1 1 1,0-1-1,0 1 1,-1 1-1,1 0 1,-11 5 0,-24 24 510,40-30-525,1 0 0,0 0 0,0 1-1,0-1 1,0 1 0,0-1 0,0 1 0,1 0 0,0 0 0,-1 0 0,1-1 0,0 1 0,0 0 0,-1 6 0,3-9-57,-1 1 1,0-1 0,1 1 0,-1-1-1,0 0 1,1 1 0,-1-1-1,1 1 1,-1-1 0,1 0-1,-1 1 1,1-1 0,-1 0 0,1 1-1,-1-1 1,1 0 0,-1 0-1,1 0 1,0 0 0,-1 1 0,1-1-1,-1 0 1,1 0 0,-1 0-1,1 0 1,0 0 0,-1 0 0,1 0-1,-1-1 1,2 1 0,20-2 145,-21 2-150,10-2 28,-1-2 1,1 0-1,0 0 1,-1 0-1,0-2 1,0 1-1,0-1 1,-1 0-1,0-1 1,9-8-1,36-24 50,-53 39-86,-1 0 0,1 0 1,-1 0-1,1-1 0,-1 1 1,1 0-1,-1 0 0,0 0 1,1 0-1,-1 0 0,1 0 1,-1 0-1,1 1 0,-1-1 1,1 0-1,-1 0 0,0 0 1,1 0-1,-1 1 0,1-1 1,-1 0-1,0 0 0,1 1 1,-1-1-1,0 0 0,1 0 1,-1 1-1,0-1 0,1 1 1,-1-1-1,0 0 0,0 1 0,1-1 1,-1 1-1,0-1 0,0 0 1,0 1-1,0-1 0,0 1 1,1-1-1,-1 1 0,0-1 1,0 0-1,0 1 0,0-1 1,0 1-1,0-1 0,0 1 1,-1-1-1,1 1 0,0-1 1,0 1-1,-1 37-45,1-29 59,-5 84 364,0 84 1107,5-175-1463,0 0 0,1 0 0,-1 0 0,0 0-1,1 0 1,-1 0 0,1 0 0,0 0 0,0 0 0,0 0 0,0 0 0,0-1 0,0 1 0,0 0-1,0-1 1,1 1 0,1 1 0,-3-3 773,-15 0 790,2-1-1465,-1-1 0,1 0-1,-20-7 1,20 5-88,1 1 0,-1 0-1,0 1 1,-16-1 0,26-1-85,10-5-196,12-5-1324,40-23-7412,-26 15 1549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22.124"/>
    </inkml:context>
    <inkml:brush xml:id="br0">
      <inkml:brushProperty name="width" value="0.025" units="cm"/>
      <inkml:brushProperty name="height" value="0.025" units="cm"/>
    </inkml:brush>
  </inkml:definitions>
  <inkml:trace contextRef="#ctx0" brushRef="#br0">95 63 4644,'0'0'19171,"-2"-9"-16534,-4-30-539,6 38-2036,0 0 0,0 0 0,1 1 0,-1-1 0,1 0 0,-1 0 1,1 1-1,-1-1 0,1 0 0,-1 1 0,1-1 0,-1 0 0,1 1 1,0-1-1,-1 1 0,1-1 0,0 1 0,0 0 0,-1-1 0,1 1 1,0 0-1,0-1 0,0 1 0,0 0 0,-1 0 0,1 0 0,0 0 0,0 0 1,0 0-1,0 0 0,0 0 0,-1 0 0,3 0 0,28 5 858,-29-5-902,1 1 0,-1 0 1,1 0-1,-1 0 0,0 1 1,1-1-1,-1 1 0,0-1 0,0 1 1,0 0-1,0 0 0,0 0 0,-1 0 1,1 0-1,0 0 0,-1 0 1,0 0-1,1 1 0,-1-1 0,0 1 1,0-1-1,0 1 0,-1-1 0,1 1 1,-1 0-1,1-1 0,-1 1 1,0-1-1,0 1 0,0 0 0,0-1 1,-1 1-1,1 0 0,-1-1 0,1 1 1,-1-1-1,0 1 0,-2 4 1,-1 2 33,-1 0 1,0 0-1,0 0 1,-1 0-1,0-1 1,0 0-1,-1 0 1,-13 11-1,11-11-52,-2 0 0,1-1 0,-18 10 0,94-16 0,-59-1-1,72 4-90,-74-3 83,-1 0 1,1 0 0,-1 0-1,1 0 1,-1 0 0,0 1-1,0 0 1,1 0-1,-1 0 1,-1 0 0,1 1-1,0-1 1,0 1 0,5 6-1,-8-8 9,0 1-1,0-1 1,0 0-1,0 1 1,-1-1-1,1 1 1,0-1 0,-1 1-1,1-1 1,-1 1-1,0-1 1,1 1-1,-1 0 1,0-1-1,0 1 1,0 0-1,0-1 1,0 1 0,0-1-1,-1 1 1,1 0-1,0-1 1,-1 1-1,-1 2 1,0 0 6,0 0 0,-1-1 0,1 0 1,-1 1-1,0-1 0,0 0 0,0 0 0,0-1 0,-6 5 1,-5 1 21,-1 0 0,1 0 1,-31 10-1,27-13-29,0 0 0,0-1 0,-1-1 0,0 0 0,-35-1 0,53-2-1,1 0 0,-1 0 0,1 0 1,0 1-1,-1-1 0,1 0 0,-1 0 0,1 0 0,-1 0 1,1 0-1,-1 0 0,1-1 0,0 1 0,-1 0 0,1 0 0,-1 0 1,1 0-1,-1 0 0,1-1 0,0 1 0,-1 0 0,1 0 1,0-1-1,-1 1 0,1 0 0,0-1 0,-1 1 0,1 0 0,0-1 1,-1 1-1,1 0 0,0-1 0,0 1 0,0-1 0,-1 1 0,1 0 1,0-1-1,0 1 0,0-1 0,0 1 0,0-1 0,0 1 1,0-1-1,0 1 0,0 0 0,0-1 0,0 1 0,0-1 0,0 1 1,0-1-1,0 0 0,1 0-84,0-1 0,0 1 0,-1 0 0,1-1 0,0 1 0,0 0 0,0-1 0,0 1 1,1 0-1,-1 0 0,0 0 0,0 0 0,3-2 0,46-19-9989,-20 10 1170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22.530"/>
    </inkml:context>
    <inkml:brush xml:id="br0">
      <inkml:brushProperty name="width" value="0.025" units="cm"/>
      <inkml:brushProperty name="height" value="0.025" units="cm"/>
    </inkml:brush>
  </inkml:definitions>
  <inkml:trace contextRef="#ctx0" brushRef="#br0">245 0 15631,'0'0'13180,"-11"14"-12043,-194 219 1170,203-230-2483,-19 27 540,15-9-4070,11-21-2743,12-15 1142,-1-7-880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22.902"/>
    </inkml:context>
    <inkml:brush xml:id="br0">
      <inkml:brushProperty name="width" value="0.025" units="cm"/>
      <inkml:brushProperty name="height" value="0.025" units="cm"/>
    </inkml:brush>
  </inkml:definitions>
  <inkml:trace contextRef="#ctx0" brushRef="#br0">244 33 11307,'-10'-3'3993,"-10"-2"-2707,-1 1 1,0 1-1,1 1 0,-29 0 1,42 2-949,1 0-1,-1 1 1,1 0 0,0 0-1,-1 1 1,1-1 0,0 2 0,0-1-1,-6 3 1,9-3-182,1-1 0,0 1 0,-1 0 0,1 0 0,0 0 0,0 0-1,0 0 1,0 0 0,1 0 0,-1 1 0,1-1 0,-1 1 0,1-1 0,0 1 0,0-1 0,0 1-1,0 0 1,0-1 0,1 1 0,-1 0 0,1 4 0,0-5-103,0 0 0,0 0 0,1 0 0,-1 0 0,1-1 0,0 1 0,-1 0 0,1 0 0,0-1 0,0 1 0,0-1 0,0 1 0,0 0 0,0-1 0,1 0 1,-1 1-1,0-1 0,1 0 0,-1 0 0,1 0 0,-1 0 0,1 0 0,0 0 0,-1 0 0,1 0 0,0-1 0,0 1 0,-1 0 0,1-1 0,0 0 0,0 1 0,2-1 0,10 2 46,0 0-1,1-1 1,14 0-1,-22-1-21,14 0-10,0 0 1,0-2-1,39-7 0,-56 8-54,0 0 0,1 0 0,-1 0 0,0 0-1,0-1 1,0 0 0,0 0 0,0 0 0,0 0 0,0-1-1,-1 1 1,1-1 0,-1 0 0,0 0 0,0 0 0,0 0-1,0-1 1,0 1 0,-1-1 0,0 0 0,1 0 0,-1 0-1,-1 0 1,1 0 0,1-6 0,-3 8-9,1 1 0,-1 0 1,0-1-1,0 1 0,0 0 0,0-1 0,0 1 0,0 0 1,-1-1-1,1 1 0,0 0 0,-1-1 0,1 1 1,-1 0-1,1 0 0,-1-1 0,1 1 0,-1 0 0,0 0 1,0 0-1,0 0 0,1 0 0,-1 0 0,0 0 1,0 0-1,0 0 0,-2 0 0,0-1-3,-1 0 1,1 1-1,-1 0 1,0 0-1,1 0 0,-1 0 1,0 0-1,0 1 0,-7-1 1,1 1-12,-1 1-1,1 0 1,-1 0 0,1 1-1,0 0 1,-19 7 0,24-7-77,0 1-1,0 0 1,0 1 0,0-1 0,0 1 0,1 0-1,0 0 1,0 1 0,0-1 0,0 1 0,1 0-1,-1 0 1,1 0 0,0 0 0,1 1-1,0-1 1,-1 1 0,-1 8 0,3 26-3907,1-36 3017,1 1 1,0-1-1,0 0 1,1 0-1,0 0 0,-1 0 1,5 6-1,12 13-6988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1:23.273"/>
    </inkml:context>
    <inkml:brush xml:id="br0">
      <inkml:brushProperty name="width" value="0.025" units="cm"/>
      <inkml:brushProperty name="height" value="0.025" units="cm"/>
    </inkml:brush>
  </inkml:definitions>
  <inkml:trace contextRef="#ctx0" brushRef="#br0">114 71 19058,'0'0'2941,"-10"4"-197,-4 0-2072,1 0 258,1 0 0,-1 0 1,1 2-1,-20 10 0,32-16-922,1 0-1,-1 0 1,1 0 0,-1 0 0,0 0 0,1 0 0,-1 0-1,1 0 1,-1 0 0,1 1 0,-1-1 0,0 0 0,1 0 0,-1 0-1,1 0 1,-1 1 0,0-1 0,1 0 0,-1 0 0,0 1-1,1-1 1,-1 0 0,0 1 0,0-1 0,1 0 0,-1 1-1,0-1 1,0 0 0,1 1 0,-1-1 0,0 0 0,0 1 0,0-1-1,0 1 1,0-1 0,1 0 0,-1 1 0,0-1 0,0 1-1,0-1 1,0 1 0,0-1 0,0 0 0,-1 1 0,1-1-1,0 1 1,0-1 0,0 1 0,0-1 0,0 0 0,-1 1 0,1-1-1,0 0 1,0 1 0,-1-1 0,1 0 0,0 1 0,0-1-1,-1 0 1,1 1 0,0-1 0,-1 0 0,1 0 0,0 1-1,-1-1 1,37 1 1103,-25-4-1044,-1 0 0,0-1 0,0 0 0,0-1 0,0 0 0,-1 0 0,10-8 0,-12 9-23,-1-1 0,0 0 0,0 0 0,-1 0 0,1 0 0,-1-1 0,-1 0 0,1 0 0,-1 0 0,7-14 0,-10 20-43,-1-1 1,0 1-1,0-1 0,0 1 1,0-1-1,0 1 1,0-1-1,0 1 1,0-1-1,0 1 1,0 0-1,0-1 0,0 1 1,0-1-1,0 1 1,0-1-1,0 1 1,0-1-1,-1 1 0,1 0 1,0-1-1,0 1 1,0-1-1,-1 1 1,1 0-1,0-1 1,-1 1-1,1 0 0,0-1 1,-1 1-1,1 0 1,0-1-1,-1 1 1,1 0-1,-1 0 1,0-1-1,-24-2 12,-28 12-26,42-5 27,0 0 0,1 1 0,-1 0 0,1 1 0,-16 11 0,23-15-34,0 0 0,0 0 0,0 1 0,1-1 0,-1 1 0,0 0 0,1 0 0,0 0 0,0 0 0,0 0 0,0 1 0,0-1 0,1 0 0,-1 1 0,1 0 0,0-1 0,0 1 0,0 0 0,1-1 0,-1 8 0,1-10-216,0 0 0,0 0 1,0 0-1,0 0 1,1-1-1,-1 1 0,0 0 1,1 0-1,-1 0 1,0-1-1,1 1 0,-1 0 1,1-1-1,-1 1 1,1 0-1,0-1 0,-1 1 1,1 0-1,0-1 0,-1 1 1,1-1-1,0 1 1,0-1-1,-1 0 0,1 1 1,0-1-1,0 0 1,0 0-1,-1 1 0,1-1 1,0 0-1,0 0 1,0 0-1,0 0 0,0 0 1,1 0-1,22 1-11241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5:51.272"/>
    </inkml:context>
    <inkml:brush xml:id="br0">
      <inkml:brushProperty name="width" value="0.025" units="cm"/>
      <inkml:brushProperty name="height" value="0.025" units="cm"/>
    </inkml:brush>
  </inkml:definitions>
  <inkml:trace contextRef="#ctx0" brushRef="#br0">1099 1 4773,'-116'180'377,"9"5"1,7 4 0,-112 305-1,97-163-122,14 5 0,15 3 0,-72 608 0,66 209-2962,81-972 545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5:52.283"/>
    </inkml:context>
    <inkml:brush xml:id="br0">
      <inkml:brushProperty name="width" value="0.025" units="cm"/>
      <inkml:brushProperty name="height" value="0.025" units="cm"/>
    </inkml:brush>
  </inkml:definitions>
  <inkml:trace contextRef="#ctx0" brushRef="#br0">3544 8899 641,'269'-31'1394,"-1"-11"1,-3-12 0,463-159-1,-701 204-1360,714-268 498,-24-53-180,-562 245-332,-5-7 0,-3-7 0,220-193 0,-282 212-16,-2-4 0,-5-3 0,-3-4-1,-5-2 1,-3-4 0,79-156 0,40-178 42,-28-13 672,-122 339-190,4-24-260,-6-1 0,-5-2-1,-6-2 1,-6 0 0,-6 0 0,-6-1-1,-13-157 1,-15 67-264,-9 0 0,-10 3-1,-102-318 1,87 369 73,-7 3 0,-7 2-1,-7 4 1,-134-206 0,64 150 104,-224-255 0,248 336 22,-6 6 1,-248-193-1,278 254-91,-3 3 0,-2 6 0,-206-87 0,125 77 96,-305-72 1,-514-60 72,674 157-168,-356-4 0,314 50-95,-569 71 1,-869 210-1338,1618-244-1659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29.194"/>
    </inkml:context>
    <inkml:brush xml:id="br0">
      <inkml:brushProperty name="width" value="0.025" units="cm"/>
      <inkml:brushProperty name="height" value="0.025" units="cm"/>
    </inkml:brush>
  </inkml:definitions>
  <inkml:trace contextRef="#ctx0" brushRef="#br0">35 5 14606,'0'0'12337,"-3"12"-11996,-2 6-211,-2 3-1,2 1 0,0 0 0,1 1-1,1-1 1,1 28 0,2-49-108,0-1 1,0 0 0,0 1 0,0-1-1,0 1 1,0-1 0,0 0 0,0 1 0,1-1-1,-1 1 1,0-1 0,0 0 0,0 1-1,1-1 1,-1 0 0,0 1 0,0-1-1,1 0 1,-1 1 0,0-1 0,1 0-1,-1 0 1,0 1 0,1-1 0,-1 0 0,0 0-1,1 0 1,-1 0 0,0 1 0,1-1-1,-1 0 1,1 0 0,-1 0 0,0 0-1,1 0 1,19-5 528,14-17 204,-15 4-610,-1-2 0,-1 1 0,-1-2 1,0 0-1,-2-1 0,17-35 0,-38 101 5,0-22-139,2 0-1,0 1 0,2 0 0,0 0 0,2 0 0,1 30 0,1-51 0,-1 1-1,1-1 1,-1 0-1,1 0 0,0 1 1,0-1-1,0 0 1,0 0-1,0 0 0,0 0 1,1 0-1,-1 0 1,1-1-1,-1 1 0,1 0 1,0-1-1,-1 1 1,1-1-1,0 0 1,0 1-1,0-1 0,0 0 1,0 0-1,1 0 1,-1-1-1,0 1 0,0 0 1,1-1-1,-1 1 1,0-1-1,0 0 0,1 0 1,4 0-1,-2 0 60,1-1-1,0 1 1,-1-1 0,1 0 0,-1-1-1,1 1 1,-1-1 0,1 0-1,-1 0 1,0-1 0,0 1-1,0-1 1,4-4 0,0-1-66,0 0 0,0-1 0,-2 0 0,1-1 0,-1 0 0,0 0 0,-1 0 0,0-1 0,-1 0 0,0 0 0,-1 0 1,0-1-1,-1 1 0,0-1 0,0 0 0,-2 0 0,1-18 0,-2 29-17,0 0-1,-1 0 1,1 0-1,-1 1 1,1-1-1,-1 0 1,1 0-1,-1 1 1,0-1-1,1 0 1,-1 1-1,0-1 1,0 0-1,0 1 1,1-1 0,-1 1-1,0 0 1,0-1-1,0 1 1,0 0-1,0-1 1,0 1-1,0 0 1,1 0-1,-1 0 1,0 0-1,0 0 1,0 0 0,0 0-1,0 0 1,0 0-1,0 0 1,-1 1-1,0-1-93,0 0 1,0 0-1,1 0 0,-1 0 0,0 1 1,0-1-1,1 1 0,-1-1 0,1 1 0,-1 0 1,0-1-1,1 1 0,-1 0 0,1 0 1,-1 0-1,1 0 0,0 0 0,-1 0 1,0 3-1,-3 12-9628,4-10 2829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4.970"/>
    </inkml:context>
    <inkml:brush xml:id="br0">
      <inkml:brushProperty name="width" value="0.025" units="cm"/>
      <inkml:brushProperty name="height" value="0.025" units="cm"/>
    </inkml:brush>
  </inkml:definitions>
  <inkml:trace contextRef="#ctx0" brushRef="#br0">328 25 14990,'0'0'12732,"-14"-6"-11595,5 2-991,4 2-98,0 0-1,1 0 1,-1 0-1,0 1 1,0-1-1,0 1 0,-1 0 1,1 1-1,0-1 1,0 1-1,0 0 0,-1 0 1,1 1-1,0-1 1,0 1-1,0 0 0,0 1 1,0-1-1,-6 3 1,-8 7 103,0 0 0,0 1 1,1 1-1,-33 29 0,44-36-112,1 1-1,-1 0 0,1 0 0,0 1 0,1 0 0,0 0 1,0 0-1,1 0 0,0 1 0,1 0 0,-1 0 0,2 0 1,-1 0-1,-1 12 0,4-19-47,0-1 0,0 1-1,0-1 1,0 1 0,0-1 0,0 1 0,1 0 0,-1-1-1,1 1 1,-1-1 0,1 1 0,-1-1 0,1 0 0,0 1-1,-1-1 1,1 1 0,0-1 0,0 0 0,0 0 0,0 0-1,1 1 1,1 0 0,0 0-47,0 0-1,0-1 1,0 1 0,0-1-1,1 0 1,-1 0 0,0 0 0,1 0-1,6 0 1,6 0-386,0-1 0,0-1 1,24-3-1,-17-1-1384,1-2 0,-1 0 1,0-1-1,0-2 0,24-13 0,2-3-4462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29.657"/>
    </inkml:context>
    <inkml:brush xml:id="br0">
      <inkml:brushProperty name="width" value="0.025" units="cm"/>
      <inkml:brushProperty name="height" value="0.025" units="cm"/>
    </inkml:brush>
  </inkml:definitions>
  <inkml:trace contextRef="#ctx0" brushRef="#br0">56 1 12492,'0'0'16917,"-1"11"-15609,-4 23-725,-14 51 1,10-51-364,2-1 1,1 1 0,-2 43 0,8-76-221,-1 0 0,1 1 0,0-1 0,0 0 0,0 1 0,0-1 0,0 0 0,1 1 0,-1-1 0,0 0 0,1 0 0,-1 1 0,0-1 0,1 0 0,0 0 0,-1 0 0,1 0 0,0 0 0,-1 0 0,1 0 0,0 0 0,0 0 0,0 0 0,0 0 0,0 0 0,0 0 0,0-1 0,0 1 0,0 0 0,0-1 0,1 1 0,-1-1 0,0 1 0,0-1 0,0 0 0,1 1 0,-1-1 0,0 0 0,1 0 0,-1 0 0,0 0 0,0 0 0,1 0 0,-1 0 0,2-1 0,2 0 0,0-1 0,0 1 0,0-1 0,-1 0 0,1 0 0,-1-1 0,1 1 0,-1-1 0,0 0 0,7-7 0,94-114 0,-105 124 0,0-1 0,0 1 0,1-1 0,-1 1 0,0-1 0,0 1 0,1 0 0,-1-1 0,0 1 0,0 0 0,1-1 0,-1 1 0,0 0 0,1-1 0,-1 1 0,0 0 0,1 0 0,-1-1 0,0 1 0,1 0 0,-1 0 0,1 0 0,-1 0 0,1 0 0,-1-1 0,0 1 0,1 0 0,-1 0 0,1 0 0,-1 0 0,1 0 0,-1 0 0,1 0 0,-1 0 0,0 1 0,1-1 0,-1 0 0,1 0 0,-1 0 0,1 0 0,-1 1 0,0-1 0,1 0 0,-1 0 0,0 1 0,1-1 0,-1 0 0,0 0 0,1 1 0,2 30 0,-12 38 0,5-52 10,2-9-3,0 0 1,0 0-1,1 0 1,-1 16 0,2-22-16,0-1 1,0 1 0,1-1 0,-1 0 0,0 1 0,0-1-1,1 0 1,-1 1 0,1-1 0,0 0 0,-1 1 0,1-1 0,0 0-1,-1 0 1,1 0 0,0 0 0,0 0 0,0 0 0,0 0-1,0 0 1,0 0 0,1 0 0,-1 0 0,0-1 0,0 1 0,0 0-1,1-1 1,-1 1 0,0-1 0,1 0 0,-1 1 0,1-1-1,-1 0 1,3 0 0,1 1-567,0-1 0,1 0-1,-1 0 1,1-1 0,-1 1 0,0-1-1,0-1 1,1 1 0,7-4 0,-3 0-1913,0 0 0,-1-1 0,16-11 1,9-10-5837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0.329"/>
    </inkml:context>
    <inkml:brush xml:id="br0">
      <inkml:brushProperty name="width" value="0.025" units="cm"/>
      <inkml:brushProperty name="height" value="0.025" units="cm"/>
    </inkml:brush>
  </inkml:definitions>
  <inkml:trace contextRef="#ctx0" brushRef="#br0">156 235 14189,'0'0'10170,"-11"2"-7095,-5 3-1990,1 0 0,-29 13 0,38-16-946,1 1-1,0 0 1,0 0-1,0 0 1,0 0-1,1 1 1,0 0-1,-1 0 1,1 0-1,0 0 1,1 1-1,-1-1 1,1 1-1,-3 6 1,5-10-139,1-1 0,0 0 0,0 1 0,0-1 0,0 1 0,0-1 0,-1 0 0,1 1 0,0-1 0,0 0 0,0 1 0,0-1 0,0 1 0,0-1 0,0 0 0,0 1 0,0-1 0,0 1 0,0-1 0,1 0 0,-1 1 0,0-1 0,0 0 0,0 1 0,0-1 0,1 0 0,-1 1 0,0-1 0,0 0 0,1 1 0,-1-1 0,0 0 0,0 0 0,1 1 0,-1-1 0,0 0 0,1 1 0,18-1 0,19-13 0,-27 5-83,-1-1 1,0 0-1,-1-1 0,0 1 0,13-19 1,-30 71-703,6-36 788,-1 1 1,2-1-1,-1 1 0,1-1 1,0 1-1,1 0 1,-1 0-1,2-1 0,-1 1 1,3 10-1,-3-16 12,1 0-1,-1 0 1,1 0-1,0 0 1,0 0-1,0 0 1,0-1-1,0 1 1,1 0-1,-1 0 1,0-1 0,1 1-1,-1-1 1,1 1-1,0-1 1,3 2-1,-3-2 26,1 0 0,0 0 1,0 0-1,0 0 0,1-1 0,-1 1 0,0-1 0,0 0 0,0 0 0,0 0 1,0 0-1,0 0 0,0-1 0,6-1 0,-2-1-20,0 0 1,-1 0 0,1 0-1,-1-1 1,1-1-1,-1 1 1,0-1-1,-1 0 1,1 0-1,-1 0 1,0-1-1,6-7 1,50-79 107,-60 90-128,5-7 0,63-115 0,-61 107 0,0 0 0,-1-1 0,-1 1 0,-1-1 0,4-26 0,-9 44 0,0 0 0,0 0 0,0 0 0,0-1 0,0 1 0,1 0 0,-1 0 0,0 0 0,0 0 0,0 0 0,0 0 0,0 0 0,0-1 0,0 1 0,-1 0 0,1 0 0,0 0 0,0 0 0,0 0 0,0 0 0,0 0 0,0-1 0,0 1 0,0 0 0,0 0 0,0 0 0,0 0 0,0 0 0,0 0 0,0 0 0,0 0 0,-1 0 0,1 0 0,0 0 0,0-1 0,0 1 0,0 0 0,0 0 0,0 0 0,0 0 0,0 0 0,-1 0 0,1 0 0,0 0 0,0 0 0,0 0 0,0 0 0,0 0 0,0 0 0,0 0 0,-1 0 0,1 0 0,0 0 0,0 0 0,0 0 0,0 0 0,0 0 0,0 1 0,0-1 0,0 0 0,-1 0 0,1 0 0,0 0 0,0 0 0,0 0 0,0 0 0,0 0 0,0 0 0,0 1 0,-12 9 0,-10 16 0,13-10 0,2 0 0,0 0 0,0 1 0,2 0 0,0 0 0,1 1 0,1-1 0,0 1 0,0 31 0,3-26 0,1 0 0,0 0 0,2 0 0,1 0 0,0 0 0,2 0 0,9 23 0,-15-44 0,1-1 0,-1 1 0,1-1 0,-1 1 0,1 0 0,0-1 0,0 0 0,0 1 0,0-1 0,0 1 0,0-1 0,0 0 0,0 0 0,0 0 0,1 1 0,-1-1 0,1 0 0,-1-1 0,2 2 0,-2-2 0,0-1 0,0 1 0,0-1 0,-1 1 0,1-1 0,0 0 0,0 1 0,-1-1 0,1 0 0,-1 0 0,1 0 0,0 1 0,-1-1 0,0 0 0,1 0 0,-1 0 0,1 0 0,-1 0 0,0 0 0,0 0 0,1 0 0,-1 0 0,0 0 0,0 0 0,0 0 0,0 0 0,0 1 0,0-1 0,-1 0 0,1 0 0,-1-2 0,1-2-20,0 0-1,-1 0 1,0 1 0,1-1 0,-2 0-1,1 0 1,-1 1 0,1-1 0,-1 1-1,-1-1 1,1 1 0,-6-7 0,-42-42-449,2 4 272,47 48 389,15 3-88,0-1-1,0 0 1,0-1 0,0 0-1,16-4 1,7 1 11,-16 2-98,-2 1-1144,1-1 1,35-7-1,-17-4-6977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0.763"/>
    </inkml:context>
    <inkml:brush xml:id="br0">
      <inkml:brushProperty name="width" value="0.025" units="cm"/>
      <inkml:brushProperty name="height" value="0.025" units="cm"/>
    </inkml:brush>
  </inkml:definitions>
  <inkml:trace contextRef="#ctx0" brushRef="#br0">40 1 21396,'0'0'9513,"-8"52"-8936,0-22-289,4-3-224,4-2-64,0-2-96,0-3-737,0-5-1153,0-3-1441,0-7-545,-7-5-736,-5 0-1730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1.107"/>
    </inkml:context>
    <inkml:brush xml:id="br0">
      <inkml:brushProperty name="width" value="0.025" units="cm"/>
      <inkml:brushProperty name="height" value="0.025" units="cm"/>
    </inkml:brush>
  </inkml:definitions>
  <inkml:trace contextRef="#ctx0" brushRef="#br0">1 1 2819,'0'0'23606,"51"31"-30268,-20-18 128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1.432"/>
    </inkml:context>
    <inkml:brush xml:id="br0">
      <inkml:brushProperty name="width" value="0.025" units="cm"/>
      <inkml:brushProperty name="height" value="0.025" units="cm"/>
    </inkml:brush>
  </inkml:definitions>
  <inkml:trace contextRef="#ctx0" brushRef="#br0">73 0 11531,'0'0'18396,"-5"5"-17969,-1 0-369,-24 23 102,27-14-358,4-13 167,0-1 1,-1 1-1,1 0 0,0 0 1,0-1-1,0 1 1,0-1-1,-1 1 1,1-1-1,0 1 1,0-1-1,0 1 1,0-1-1,0 0 1,0 0-1,0 1 1,0-1-1,2 0 1,31 4-166,47 9-641,-75-11 783,0-1 0,0 1 0,0 0-1,0 0 1,0 1 0,-1 0 0,1 0-1,-1 0 1,10 9 0,-14-12 83,0 1 0,-1 0 0,1 0 0,0 0 0,-1 0 0,1-1 1,-1 1-1,1 0 0,-1 0 0,1 0 0,-1 0 0,1 1 0,-1-1 0,0 0 1,0 0-1,0 0 0,0 0 0,1 0 0,-1 0 0,-1 0 0,1 0 0,0 1 1,0-1-1,0 0 0,-1 0 0,1 0 0,0 0 0,-1 0 0,1 0 0,-1 0 1,1 0-1,-1 0 0,1 0 0,-1 0 0,0-1 0,0 1 0,1 0 1,-1 0-1,0-1 0,0 1 0,-1 1 0,-42 24 2106,42-25-2034,-14 6 20,1 0 0,-1-2 0,0 0 0,0 0 0,0-2 0,-1 0 0,0-1 0,-25 1 0,42-3-161,0 0-1,-1 0 1,1 0-1,0 0 1,0 0 0,-1 0-1,1 0 1,0 0 0,-1 0-1,1 0 1,0 0-1,0-1 1,-1 1 0,1 0-1,0 0 1,-1 0 0,1 0-1,0 0 1,0 0-1,-1-1 1,1 1 0,0 0-1,0 0 1,0 0 0,-1-1-1,1 1 1,0 0-1,0 0 1,0-1 0,0 1-1,-1 0 1,1 0 0,0-1-1,0 1 1,0 0-1,0-1 1,0 1 0,0 0-1,0 0 1,0-1 0,0 1-1,0 0 1,0-1-1,0 1 1,0 0 0,0 0-1,0-1 1,0 1-1,0 0 1,0-1 0,0 1-1,1 0 1,-1 0 0,0-1-1,10-14-7561,2 1-6213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2.253"/>
    </inkml:context>
    <inkml:brush xml:id="br0">
      <inkml:brushProperty name="width" value="0.025" units="cm"/>
      <inkml:brushProperty name="height" value="0.025" units="cm"/>
    </inkml:brush>
  </inkml:definitions>
  <inkml:trace contextRef="#ctx0" brushRef="#br0">4 37 7399,'0'0'19752,"0"11"-18652,-2 78 1011,1 101 273,1-189-2384,0-1 1,-1 1-1,1 0 1,0 0-1,0-1 1,0 1 0,0 0-1,0 0 1,0-1-1,0 1 1,0 0-1,0 0 1,1-1-1,-1 1 1,0 0 0,0 0-1,1-1 1,-1 1-1,0 0 1,1-1-1,-1 1 1,1 0-1,-1-1 1,1 1 0,-1-1-1,1 1 1,-1-1-1,1 1 1,-1-1-1,1 1 1,0-1-1,-1 0 1,1 1 0,0-1-1,-1 0 1,1 1-1,0-1 1,0 0-1,-1 0 1,1 0-1,0 0 1,0 0 0,-1 0-1,1 0 1,0 0-1,0 0 1,0 0-1,1-1 0,0 0 0,0 0-1,0 0 1,0 0 0,-1 0-1,1-1 1,-1 1 0,1-1-1,-1 1 1,1-1 0,-1 1-1,0-1 1,1 0 0,-1 0-1,1-3 1,5-14 0,-2 0 0,0-1 0,-1 0 0,-1 0 0,-1 0 0,-1 0 0,0 0 0,-3-23 0,2 41 0,0 0 0,0 0 0,0 1 0,-1-1 0,1 0 0,0 0 0,-1 0 0,1 0 0,-1 0 0,1 0 0,-1 1 0,0-1 0,0 0 0,0 0 0,0 1 0,0-1 0,0 1 0,-1-1 0,-1-1 0,3 3 0,-1-1 0,1 1 0,0 0 0,-1 0 0,1 0 0,0 0 0,-1 0 0,1 0 0,0 0 0,-1 0 0,1 0 0,0 0 0,-1 0 0,1 1 0,0-1 0,0 0 0,-1 0 0,1 0 0,0 0 0,-1 0 0,1 1 0,0-1 0,0 0 0,-1 0 0,1 0 0,0 1 0,0-1 0,-1 0 0,1 0 0,0 1 0,0-1 0,0 0 0,0 0 0,-1 1 0,-4 23 0,5-22 0,-2 15 0,2 1 0,0 0 0,0 0 0,2-1 0,7 35 0,-8-49 0,0 0 0,1 1 0,-1-1 0,1 0 0,-1 0 0,1 0 0,0 0 0,0 0 0,1 0 0,-1-1 0,1 1 0,-1-1 0,1 0 0,0 1 0,3 1 0,-2-2 0,0-1 0,0 1 0,0-1 0,1 0 0,-1 0 0,0-1 0,1 1 0,-1-1 0,1 0 0,-1 0 0,0 0 0,1 0 0,-1-1 0,0 0 0,6-2 0,0 0 0,-1-1 0,0 0 0,1-1 0,-2 0 0,1 0 0,-1-1 0,1 0 0,-2 0 0,1-1 0,-1 0 0,0-1 0,10-13 0,-3 2 0,-1 0 0,-1 0 0,0-2 0,12-31 0,-20 41 0,0 1 0,0-1 0,-2 0 0,1 0 0,1-19 0,-4 30 0,0-1 0,0 1 0,0 0 0,1 0 0,-1 0 0,0 0 0,0 0 0,0 0 0,0-1 0,0 1 0,0 0 0,0 0 0,0 0 0,0 0 0,0 0 0,0 0 0,0-1 0,0 1 0,0 0 0,0 0 0,0 0 0,0 0 0,0 0 0,0-1 0,-1 1 0,1 0 0,0 0 0,0 0 0,0 0 0,0 0 0,0 0 0,0 0 0,0 0 0,0-1 0,0 1 0,0 0 0,-1 0 0,1 0 0,0 0 0,0 0 0,0 0 0,0 0 0,0 0 0,0 0 0,-1 0 0,1 0 0,0 0 0,0 0 0,0 0 0,0 0 0,0 0 0,0 0 0,-1 0 0,1 0 0,0 0 0,0 0 0,0 0 0,0 0 0,0 0 0,-1 0 0,1 0 0,0 0 0,0 0 0,0 0 0,0 0 0,0 0 0,0 1 0,-12 10 0,-8 20 0,4 0 0,-23 67 0,35-88 0,1 1 0,0-1 0,1 1 0,1 0 0,-1 0 0,2 0 0,-1 0 0,1 0 0,1 0 0,4 20 0,-4-28 0,1-1 0,-1 1 0,1-1 0,0 1 0,0-1 0,0 0 0,0 0 0,1 0 0,-1 0 0,0 0 0,1 0 0,0-1 0,-1 1 0,1-1 0,0 1 0,0-1 0,-1 0 0,1 0 0,0-1 0,0 1 0,0 0 0,0-1 0,0 0 0,5 0 0,4 1 0,1 0 0,0-1 0,-1-1 0,21-3 0,-21 0 0,0 0 0,0 0 0,-1-1 0,0-1 0,0 0 0,0 0 0,-1-1 0,1 0 0,-2-1 0,15-14 0,-17 16 0,-1-1 0,0 0 0,0 0 0,-1 0 0,0 0 0,0-1 0,0 0 0,-1 0 0,0 0 0,-1 0 0,0-1 0,0 1 0,-1-1 0,0 0 0,1-11 0,-3 19 0,-1 0 0,1 0 0,0 0 0,0 1 0,0-1 0,-1 0 0,1 0 0,0 1 0,-1-1 0,1 0 0,-1 1 0,1-1 0,-1 0 0,1 1 0,-1-1 0,1 0 0,-1 1 0,0-1 0,1 1 0,-1-1 0,0 1 0,1 0 0,-1-1 0,0 1 0,0 0 0,0-1 0,1 1 0,-1 0 0,0 0 0,0 0 0,0 0 0,1 0 0,-1 0 0,0 0 0,0 0 0,0 0 0,1 0 0,-3 0 0,0 1 0,-1-1 0,0 1 0,1 0 0,-1 0 0,1 0 0,0 0 0,-1 0 0,-5 4 0,1 1 0,0 1 0,1-1 0,-1 2 0,2-1 0,-1 1 0,1 0 0,0 0 0,0 1 0,-6 13 0,9-15 0,-1 0 0,1 1 0,0-1 0,1 1 0,0 0 0,0-1 0,1 1 0,0 0 0,0 0 0,1 0 0,0 0 0,1 14 0,0-20 3,0 0-1,0 0 1,0 0-1,0 0 1,0 0-1,1 0 1,-1 0-1,1-1 1,-1 1-1,1 0 1,0-1-1,-1 0 1,1 1-1,0-1 1,0 0 0,0 0-1,0 1 1,0-2-1,0 1 1,0 0-1,0 0 1,1-1-1,-1 1 1,4 0-1,64 4-182,-56-5 35,20 1-2225,0-1-4511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2.954"/>
    </inkml:context>
    <inkml:brush xml:id="br0">
      <inkml:brushProperty name="width" value="0.025" units="cm"/>
      <inkml:brushProperty name="height" value="0.025" units="cm"/>
    </inkml:brush>
  </inkml:definitions>
  <inkml:trace contextRef="#ctx0" brushRef="#br0">149 71 10218,'0'0'5909,"1"-9"-1739,3-30-284,-4 38-3782,-1 0 0,1 0 1,0 0-1,0 0 0,0 0 0,-1 0 1,1 0-1,-1 0 0,1 0 0,-1 0 1,1 0-1,-1 1 0,1-1 0,-1 0 1,0 0-1,1 0 0,-1 1 0,0-1 1,0 1-1,0-1 0,1 0 0,-1 1 1,0-1-1,0 1 0,0 0 0,0-1 1,0 1-1,0 0 0,0-1 0,0 1 1,0 0-1,0 0 0,0 0 0,0 0 1,0 0-1,0 0 0,0 0 0,0 0 1,0 1-1,-2-1 0,-1 1-14,0 0 0,1 0-1,-1 0 1,0 0 0,1 1 0,-1-1-1,0 1 1,-6 4 0,3 1-53,1 0-1,-1 1 1,1-1 0,0 1-1,1 1 1,0-1 0,1 1-1,-1 0 1,1 0 0,-3 12-1,2-4-15,1 0 0,0 0 0,1 0 0,1 0 0,0 19 0,2-34 7,0 0 1,0 0-1,1 0 1,-1 0-1,0 0 1,1 1-1,-1-1 1,1 0-1,0 0 1,-1 0-1,1 0 1,0 0-1,0-1 1,0 1-1,1 0 1,-1 0-1,0-1 1,1 1 0,-1-1-1,1 1 1,0-1-1,-1 1 1,1-1-1,0 0 1,0 0-1,0 0 1,0 0-1,0 0 1,0 0-1,0-1 1,0 1-1,0-1 1,0 1-1,0-1 1,0 0-1,0 0 1,0 0 0,1 0-1,2-1 1,4 1 144,-1-1 0,0 0 0,0-1 0,0 0 0,0 0 0,0-1 0,0 0 0,0-1 0,10-5 1,-5 0-167,0-1 1,-1 0 0,0-1 0,0-1 0,-1 1-1,-1-2 1,0 1 0,-1-1 0,0-1 0,-1 0-1,0 0 1,10-30 0,-36 92-214,-16 48-772,32-88 820,0 1 0,0 0 0,1 0 0,0 0 0,0 0 1,1 0-1,0-1 0,3 18 0,-3-24-77,1-1 1,0 1-1,-1-1 0,1 0 1,0 1-1,0-1 0,0 0 1,0 0-1,0 1 0,0-1 1,0 0-1,0 0 0,0 0 1,0 0-1,1-1 1,-1 1-1,0 0 0,1 0 1,-1-1-1,1 1 0,-1-1 1,0 1-1,1-1 0,-1 1 1,3-1-1,0 1-666,0-1 1,-1 0-1,1 0 0,0 0 1,0 0-1,0 0 0,-1-1 1,1 0-1,5-1 0,16-13-7715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4.513"/>
    </inkml:context>
    <inkml:brush xml:id="br0">
      <inkml:brushProperty name="width" value="0.025" units="cm"/>
      <inkml:brushProperty name="height" value="0.025" units="cm"/>
    </inkml:brush>
  </inkml:definitions>
  <inkml:trace contextRef="#ctx0" brushRef="#br0">35 13 1441,'0'0'12775,"-2"11"-8622,-9 39-1888,5-27-505,0 0 0,2 1 0,-2 27 0,6-49-1703,1 0 1,-1 0-1,0 0 0,1 1 0,0-1 0,-1 0 1,1 0-1,0 0 0,0 0 0,0 0 1,0 0-1,0 0 0,1-1 0,-1 1 0,1 0 1,-1 0-1,1-1 0,-1 1 0,1-1 1,0 0-1,0 1 0,0-1 0,0 0 0,0 0 1,0 0-1,0 0 0,0-1 0,0 1 0,0-1 1,0 1-1,0-1 0,1 1 0,-1-1 1,0 0-1,4-1 0,0 2 158,1-1 0,-1-1 1,0 1-1,0-1 0,0 0 0,0 0 1,0-1-1,0 0 0,0 0 0,0 0 1,-1-1-1,8-4 0,-3-1-172,0 0 0,-1 0-1,0-1 1,12-14 0,-18 18-42,0 1 1,0-1 0,0 1-1,-1-1 1,1 0 0,-1 0-1,0 0 1,-1-1-1,1 1 1,-1 0 0,0 0-1,0-11 1,-1 16-2,1-1 0,-1 1 0,0 0 0,0 0 0,0-1 0,0 1 0,0 0 0,0-1 0,0 1 0,0 0 0,0 0 0,0-1 0,0 1 0,-1 0 0,1-1 0,0 1 0,0 0 0,0 0 0,0-1 0,0 1 0,0 0 0,-1 0 0,1-1 0,0 1 0,0 0 0,0 0 0,0 0 0,-1-1 0,1 1 0,0 0 0,0 0 0,-1 0 0,1 0 0,0 0 0,0-1 0,-1 1 0,1 0 0,0 0 0,-1 0 0,1 0 0,-1 0 0,-12 7 0,-9 19 0,22-25 0,-1 0 0,1 0 0,-1 0 0,1 1 0,-1-1 0,1 0 0,0 1 0,0-1 0,-1 0 0,1 0 0,0 1 0,0-1 0,0 0 0,1 1 0,-1-1 0,0 0 0,0 1 0,1-1 0,-1 0 0,1 0 0,-1 1 0,1-1 0,-1 0 0,1 0 0,0 0 0,-1 0 0,1 0 0,0 0 0,0 0 0,0 0 0,0 0 0,0 0 0,0 0 0,0-1 0,0 1 0,0 0 0,1-1 0,-1 1 0,0-1 0,0 1 0,1-1 0,-1 1 0,0-1 0,1 0 0,-1 0 0,0 0 0,0 0 0,2 0 0,12 2 0,-1-1 0,0 0 0,22-3 0,-25 2 0,-5-1 0,0-1 0,1 0 0,-1 0 0,0 0 0,0 0 0,0-1 0,-1 0 0,1-1 0,-1 1 0,0-1 0,1 0 0,-2 0 0,1-1 0,7-8 0,-7 8 0,0 0 0,-1 0 0,0-1 0,0 0 0,0 0 0,-1 0 0,0 0 0,0-1 0,0 1 0,-1-1 0,0 1 0,0-1 0,1-11 0,-3 17 0,0 1 0,0-1 0,0 1 0,0-1 0,0 1 0,0 0 0,0-1 0,0 1 0,0-1 0,0 1 0,-1-1 0,1 1 0,0 0 0,0-1 0,0 1 0,-1-1 0,1 1 0,0 0 0,0-1 0,-1 1 0,1 0 0,0-1 0,-1 1 0,1 0 0,0 0 0,-1-1 0,1 1 0,0 0 0,-1 0 0,1 0 0,-1 0 0,1-1 0,-1 1 0,0 0 0,-19 4 0,-15 15 0,30-15 0,-1 1 0,1 0 0,0 0 0,0 1 0,0-1 0,1 1 0,0 0 0,0 0 0,0 0 0,1 1 0,0-1 0,0 1 0,1 0 0,-1 0 0,2 0 0,-1 0 0,0 7 0,2-12 0,1-1 0,-1 0 0,1 0 0,0 1 0,-1-1 0,1 0 0,0 0 0,0 0 0,0 0 0,0 0 0,0 0 0,0 0 0,0 0 0,0 0 0,0-1 0,0 1 0,0 0 0,1-1 0,-1 1 0,0-1 0,0 1 0,1-1 0,-1 1 0,0-1 0,1 0 0,-1 0 0,0 0 0,1 0 0,-1 0 0,2 0 0,56 1 0,-45-2 0,5 0 0,-1-1 0,1 0 0,25-8 0,2 0 0,-46 8 0,0 0 0,-1 0 0,1 1 0,-1-1 0,0 0 0,0 1 0,1-1 0,-1 0 0,0 1 0,0-1 0,-1 1 0,1-1 0,0 1 0,0 0 0,-3-2 0,4 2 0,-5-3 0,1-1 0,0 1 0,0-1 0,0-1 0,1 1 0,-1 0 0,1-1 0,1 0 0,-1 1 0,1-1 0,0 0 0,-2-10 0,5 16 0,-1-1 0,0 1 0,1 0 0,-1-1 0,1 1 0,-1-1 0,1 1 0,-1 0 0,1-1 0,-1 1 0,1 0 0,-1 0 0,1-1 0,-1 1 0,1 0 0,-1 0 0,1 0 0,0 0 0,-1 0 0,1-1 0,-1 1 0,1 0 0,0 1 0,-1-1 0,1 0 0,-1 0 0,1 0 0,0 0 0,21 3 0,69 19-2243,-54-12-313,0-2 1,1-1-1,70 3 1,-57-15-2027,-49 5 4579,-1-1 0,1 1 1,-1-1-1,1 1 0,-1-1 0,0 0 0,1 1 1,-1-1-1,0 0 0,1 0 0,-1 0 0,0 0 1,0 0-1,1-2 0,-1 3 175,-1-1-1,0 0 0,1 0 1,-1 0-1,0 0 1,0 0-1,0 0 1,0 0-1,0 0 1,0 1-1,0-1 0,0 0 1,0 0-1,0 0 1,0 0-1,-1 0 1,1 0-1,0 0 1,-1 1-1,1-1 1,-1 0-1,1 0 0,-1 0 1,1 1-1,-1-1 1,0-1-1,-1 0 177,0 1 0,0-1-1,0 1 1,0 0-1,0-1 1,0 1 0,0 0-1,0 0 1,0 1 0,-1-1-1,1 0 1,0 1 0,-1-1-1,1 1 1,0 0 0,-1-1-1,1 1 1,0 0 0,-1 1-1,1-1 1,0 0 0,-1 1-1,1-1 1,-4 2 0,-1 0-75,1 0 1,-1 1-1,1-1 1,0 1-1,0 0 1,0 1-1,-8 5 1,9-4-166,0-1 0,1 1 1,0 0-1,0 0 0,0 0 0,1 1 1,-1 0-1,-4 11 0,8-16-96,-1 0 1,1 1-1,-1-1 1,1 0-1,0 1 0,-1-1 1,1 0-1,0 0 0,0 1 1,0-1-1,0 0 0,0 1 1,0-1-1,1 0 1,-1 1-1,0-1 0,1 0 1,-1 0-1,1 1 0,-1-1 1,1 0-1,-1 0 0,1 0 1,0 0-1,0 0 1,-1 1-1,1-2 0,0 1 1,0 0-1,0 0 0,0 0 1,0 0-1,1-1 0,-1 1 1,0 0-1,0-1 1,0 1-1,0-1 0,1 1 1,-1-1-1,0 0 0,1 1 1,-1-1-1,0 0 0,1 0 1,-1 0-1,0 0 1,3-1-1,4 2-12,-1-1 1,1 0-1,0 0 0,0-1 0,-1 0 1,1-1-1,-1 0 0,1 0 0,-1 0 1,0-1-1,0 0 0,0 0 0,11-7 1,-1-4-3,0 1 0,-1-2 0,21-23 0,-5 6-10,-43 72-420,9-33 84,-1-1 1,1 1-1,0-1 1,0 1 0,1 0-1,-1 11 1,2-16 244,0-1-1,-1 1 1,1-1-1,1 1 1,-1-1 0,0 1-1,0-1 1,1 1 0,-1-1-1,0 0 1,1 1-1,0-1 1,-1 1 0,1-1-1,0 0 1,0 0 0,-1 1-1,1-1 1,0 0-1,0 0 1,1 0 0,-1 0-1,0 0 1,0 0-1,0 0 1,1 0 0,-1-1-1,0 1 1,1 0 0,-1-1-1,0 1 1,1-1-1,-1 0 1,1 1 0,-1-1-1,2 0 1,6 1-773,-1-1 1,0 0-1,0-1 1,1 0-1,-1 0 1,0-1-1,0 0 0,0 0 1,0-1-1,0 0 1,-1 0-1,1-1 0,11-8 1,-9 6 93,-1-1 0,0 0 0,14-16 0,-16 15 1117,0-1-1,0 1 0,-1-1 0,5-10 1,-11 18-99,1 0 1,0 0 0,-1 0-1,1 0 1,0 0-1,-1-1 1,0 1 0,1 0-1,-1 0 1,0 0-1,1-1 1,-1 1 0,0 0-1,0 0 1,0 0-1,0-1 1,0 1 0,-1-2-1,1 2-60,-1 1 0,1 0 0,-1-1-1,1 1 1,-1 0 0,1 0 0,-1 0-1,0 0 1,1 0 0,-1-1 0,1 1-1,-1 0 1,1 0 0,-1 0 0,0 1-1,1-1 1,-1 0 0,1 0 0,-1 0-1,0 0 1,1 0 0,-1 1 0,1-1-1,-1 0 1,0 1 0,-5 2 434,1 0 0,0 0 0,0 0 0,0 1 0,0 0 0,-5 4 0,6-3-365,1-1 0,-1 0 1,1 1-1,0 0 0,0 0 1,0 0-1,1 0 0,-1 0 0,1 1 1,1-1-1,-1 1 0,1-1 0,0 1 1,0-1-1,0 1 0,1 0 1,0 6-1,1-11-236,-1-1 1,1 1 0,0 0-1,-1 0 1,1 0-1,0 0 1,0-1 0,0 1-1,-1 0 1,1-1 0,0 1-1,0-1 1,0 1-1,0-1 1,0 1 0,0-1-1,0 0 1,0 1-1,0-1 1,0 0 0,0 0-1,0 0 1,0 0-1,0 0 1,2 0 0,37-1 79,-29 1-124,5 0-103,-8-1-328,-1 1 1,0 0 0,1 1-1,-1-1 1,0 2 0,10 1-1,-15-2 424,0 0-1,0 0 0,0 0 1,0 0-1,-1 1 0,1-1 0,0 0 1,0 1-1,-1-1 0,1 1 1,-1 0-1,0 0 0,1-1 1,-1 1-1,0 0 0,0 0 1,0 0-1,0 0 0,0 0 1,-1 0-1,1 0 0,-1 1 1,1-1-1,-1 0 0,0 4 1,1 7 399,0 1 0,-1-1 1,-1 0-1,0 1 0,-1-1 1,-1 0-1,0 0 1,0 0-1,-1 0 0,-1-1 1,0 1-1,-1-1 1,0 0-1,-1-1 0,0 0 1,-1 0-1,0 0 1,-19 17-1,26-26-354,-1 0 0,1-1 0,0 1-1,-1-1 1,1 1 0,-1-1 0,0 0 0,0 1 0,1-1 0,-1 0 0,0 0 0,0 0-1,0-1 1,0 1 0,0 0 0,0-1 0,0 1 0,0-1 0,0 0 0,0 0 0,-1 1-1,-1-2 1,2 1-1,0-1 0,1 0-1,-1 0 1,1 0 0,-1 0 0,1-1-1,-1 1 1,1 0 0,0-1-1,-1 1 1,1-1 0,0 1-1,0-1 1,0 1 0,0-1-1,1 0 1,-1 1 0,0-1 0,0-3-1,-1-4-18,0 0-1,0 1 1,1-1-1,0 0 1,1 0-1,0 0 1,0 0-1,1 0 1,2-14-1,0 16 1,0-1 0,1 1 0,0 1-1,0-1 1,0 0 0,1 1 0,0 0-1,0 0 1,0 0 0,1 1 0,0 0-1,0 0 1,8-5 0,15-9 18,51-24-1,-58 32 11,23-11 17,-24 13-20,0-1-1,-1-1 1,0-1 0,-1-1 0,21-18-1,-29 14 60,-17 7 37,4 9-95,0 1 0,0-1-1,0 1 1,0-1 0,0 1-1,0 0 1,-1 0 0,1 0-1,0 0 1,0 0 0,0 1-1,0-1 1,0 1 0,0-1-1,-3 2 1,-4 2-6,0 1 1,1 0-1,-1 0 0,1 1 0,0 0 1,1 0-1,-1 1 0,-12 15 0,16-17-12,0 0-1,0 0 0,0 0 0,0 1 0,1-1 1,0 1-1,0 0 0,1 0 0,0 0 0,0 0 1,0 0-1,0 1 0,1-1 0,-1 12 1,3-17-94,-1 1 1,0-1-1,0 0 1,1 1-1,-1-1 1,0 0-1,1 0 1,0 1-1,-1-1 1,1 0-1,0 0 1,-1 0-1,1 1 1,0-1-1,0 0 1,0 0-1,0 0 1,0-1 0,0 1-1,0 0 1,0 0-1,1-1 1,1 2-1,35 6-6748,-1-7-3227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5.549"/>
    </inkml:context>
    <inkml:brush xml:id="br0">
      <inkml:brushProperty name="width" value="0.025" units="cm"/>
      <inkml:brushProperty name="height" value="0.025" units="cm"/>
    </inkml:brush>
  </inkml:definitions>
  <inkml:trace contextRef="#ctx0" brushRef="#br0">132 135 3491,'22'-17'12209,"-2"-3"-6151,-16 16-5536,-1 0 0,0 0 0,0 0 0,0 0 1,-1 0-1,1-1 0,-1 1 0,0-1 0,0 0 1,-1 1-1,0-1 0,1 0 0,-2 0 0,2-8 1,-2 12-475,0 0 0,0 0 1,0 1-1,-1-1 1,1 0-1,0 0 1,0 0-1,0 1 0,-1-1 1,1 0-1,-1 0 1,1 1-1,0-1 0,-1 0 1,1 1-1,-1-1 1,1 0-1,-1 1 1,0-1-1,1 1 0,-1-1 1,0 1-1,1-1 1,-1 1-1,0 0 0,-1-1 1,-28-3 459,24 4-488,-1 1 1,1 0 0,-1 0-1,1 1 1,0 0 0,-1 0 0,-5 3-1,5-1-25,0 1 0,0 0 0,0 1 0,1-1 0,0 1 0,0 0 0,0 1 0,1-1 0,0 1 0,0 0 0,1 1 0,0-1-1,0 1 1,1 0 0,0-1 0,0 2 0,1-1 0,-3 13 0,5-21 2,0 1 1,1-1-1,-1 1 0,0 0 1,0-1-1,0 1 0,0-1 1,0 1-1,1 0 0,-1-1 1,0 1-1,1-1 0,-1 1 1,0-1-1,1 1 0,-1-1 1,0 1-1,1-1 0,-1 0 1,1 1-1,-1-1 0,1 1 1,-1-1-1,1 0 0,-1 0 1,1 1-1,-1-1 0,1 0 1,1 1-1,23 0 4,25-13-50,-47 11 50,5-2-86,0 0-1,0 0 1,1 1-1,0 0 1,15-1-1,-22 3 62,0 0 0,0 0 0,0 0 1,-1 1-1,1-1 0,0 0 0,0 1 0,0 0 0,-1-1 0,1 1 0,0 0 1,-1 0-1,1 0 0,-1 0 0,1 0 0,-1 0 0,1 0 0,-1 1 0,0-1 0,0 0 1,1 1-1,-1-1 0,0 1 0,0 0 0,-1-1 0,1 1 0,0 0 0,0-1 0,-1 1 1,1 0-1,-1 0 0,0 0 0,1 2 0,1 12-2,0 0-1,-1 0 1,-1 0-1,0 0 1,-1 0 0,-1 0-1,-1-1 1,0 1-1,-1 0 1,0-1 0,-12 26-1,8-24 192,-1 0 0,0 0 1,-2-1-1,1 0 0,-2-1 0,0 0 0,-1-1 0,-1 0 1,-21 17-1,33-30-158,1 0-1,-1 1 1,0-1 0,1 0 0,-1 0 0,0 0 0,1 0 0,-1 0 0,0-1 0,0 1 0,0 0-1,0-1 1,0 1 0,0-1 0,0 0 0,0 0 0,-2 0 0,3 0-1,0 0 0,0-1 0,1 1-1,-1-1 1,0 1 0,0-1 0,0 1 0,1-1 0,-1 0 0,0 1 0,1-1 0,-1 0 0,1 1 0,-1-1 0,1 0 0,-1 0 0,1 0-1,-1 0 1,1 1 0,0-1 0,-1 0 0,1 0 0,0 0 0,0-2 0,-1-4 13,1 1 1,0-1 0,0 0-1,0 0 1,1 0-1,0 1 1,1-1 0,3-10-1,3-2-19,1-1 0,1 2 0,1-1 1,1 2-1,0-1 0,1 2 0,1 0 0,0 0 0,33-26 0,-25 24-1,2 0 1,0 2-1,1 0 0,1 2 0,0 1 0,46-17 0,-63 27-8,1 0 1,0 1 0,0 0-1,-1 1 1,1 0-1,13 0 1,-23 1 6,1 0-1,0 0 1,-1 0-1,1 0 0,-1 0 1,1 1-1,-1-1 1,1 0-1,-1 0 1,1 0-1,-1 1 1,1-1-1,-1 0 1,1 0-1,-1 1 1,1-1-1,-1 1 1,0-1-1,1 0 1,-1 1-1,1-1 1,-1 1-1,0-1 1,0 1-1,1-1 1,-1 1-1,0-1 1,0 1-1,1-1 1,-1 1-1,0 0 1,-1 23-16,-16 20 73,-33 26 842,114-146-726,-59 68-171,0-1 0,-1 1 0,0-1 0,0-1 0,-1 1 0,0 0 0,-1-1 0,0 0 0,0 1 0,-1-1 0,-1 0 0,1 0 0,-2 0 0,0-10 0,0 20 0,0 1 0,1 0 0,-1 0 0,0-1 0,1 1 0,-1 0 0,1 0 0,0 0 0,-1-1 0,1 1 0,-1 0 0,1 0 0,0 0 0,0 0 0,0 0 0,-1 0 0,1 0 0,0 0 0,0 0 0,0 0 0,1 0 0,-1 0 0,0 0 0,0-1 0,0 1 0,1 0 0,-1 0 0,0 0 0,1 0 0,-1 0 0,1 0 0,-1-1 0,1 1 0,0 1 0,2 0-369,0 0 1,0 0-1,0 0 1,0-1-1,0 1 1,1-1-1,-1 0 1,6 2-1,50 3-10498,-34-6 420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6.219"/>
    </inkml:context>
    <inkml:brush xml:id="br0">
      <inkml:brushProperty name="width" value="0.025" units="cm"/>
      <inkml:brushProperty name="height" value="0.025" units="cm"/>
    </inkml:brush>
  </inkml:definitions>
  <inkml:trace contextRef="#ctx0" brushRef="#br0">175 23 15919,'0'0'11563,"-9"0"-9438,0 0-1939,1 2-1,0-1 1,-1 1 0,1 0 0,0 0 0,0 1 0,1 1 0,-1-1 0,0 1 0,1 0 0,0 1 0,0 0-1,0 0 1,1 0 0,0 1 0,-11 12 0,14-15-186,1-1 0,0 0 0,-1 1 0,1-1 0,0 1 0,0-1 0,0 1 0,1 0 0,-1 0 0,1-1 0,0 1 0,-1 0 0,0 6 0,6-9 0,0 0 0,0 0 0,0 0 0,0 0 0,-1-1 0,1 0 0,0 0 0,7-2 0,66-34-11,6-3-21,-77 38 27,1-1 0,0 1-1,0 1 1,0-1 0,0 1-1,0 0 1,0 1 0,0 0-1,14 1 1,-20 0 1,1 0 0,-1 0 0,1 0 0,-1 1 1,1-1-1,-1 0 0,0 1 0,0-1 0,0 1 0,0-1 0,0 1 1,0 0-1,0-1 0,0 1 0,0 0 0,-1 0 0,1 0 1,-1-1-1,0 1 0,1 0 0,-1 0 0,0 0 0,0 0 0,0 0 1,0 0-1,-1 3 0,-4 54-52,-9-17 61,14-42-3,1 1-1,-1-1 1,0 0-1,0 1 1,0-1 0,0 0-1,1 1 1,-1-1-1,0 0 1,0 0-1,0 1 1,1-1-1,-1 0 1,0 0 0,1 1-1,-1-1 1,0 0-1,1 0 1,-1 0-1,0 0 1,1 0 0,-1 1-1,0-1 1,1 0-1,-1 0 1,0 0-1,1 0 1,-1 0 0,0 0-1,1 0 1,-1 0-1,0 0 1,1 0-1,-1 0 1,1 0 0,-1-1-1,0 1 1,1 0-1,-1 0 1,0 0-1,0 0 1,1 0 0,-1-1-1,1 1 1,15-6 13,86-52 64,-25 13-724,-76 44 624,0 1 1,-1 0 0,1-1 0,-1 1-1,1 0 1,0 0 0,-1-1 0,1 1-1,0 0 1,-1 0 0,1 0-1,0 0 1,-1 0 0,1 0 0,0 0-1,-1 0 1,1 0 0,0 0 0,-1 0-1,1 0 1,0 1 0,-1-1 0,1 0-1,0 0 1,-1 1 0,1-1-1,0 0 1,-1 1 0,1-1 0,-1 1-1,1-1 1,-1 1 0,1-1 0,-1 1-1,0-1 1,1 1 0,-1-1 0,1 1-1,-1 0 1,0-1 0,0 1 0,1-1-1,-1 1 1,0 0 0,0-1-1,0 1 1,0 0 0,1-1 0,-1 1-1,0 0 1,0 0 0,-1-1 0,1 1-1,0 0 1,0-1 0,0 2 0,-6 60 499,3-31-54,3-30-412,0 1 0,0-1 0,0 1 0,0-1 0,1 1 0,-1-1 0,1 1 0,-1-1 0,1 0 0,-1 1 0,1-1 0,0 0 0,0 0 0,0 1-1,0-1 1,0 0 0,0 0 0,0 0 0,0 0 0,0 0 0,0 0 0,0 0 0,1-1 0,-1 1 0,0 0 0,1-1 0,-1 1 0,0-1 0,1 1 0,-1-1 0,1 0 0,-1 1 0,1-1 0,-1 0 0,0 0 0,1 0 0,-1 0 0,1 0 0,-1-1 0,1 1 0,-1 0 0,1-1 0,1 0 0,5-1 38,-1 1 1,0-1-1,0-1 0,-1 1 1,1-1-1,0 0 1,10-8-1,-10 6-51,-2 0 0,1 0 0,-1 0 0,1-1 0,-1 0 0,-1 0 0,1 0 0,-1-1 0,-1 0 0,1 0 0,-1 0 0,0 0 0,0 0 0,-1 0 0,0-1 0,-1 1 0,1-1 0,-1 0 0,-1 1 0,0-1 0,0 0 0,-2-14 0,2 21 0,0-1 0,-1 0 0,1 1 0,-1-1 0,0 1 0,1-1 0,-1 1 0,0-1 0,0 1 0,0 0 0,0-1 0,0 1 0,0 0 0,0 0 0,0 0 0,-1-1 0,1 1 0,0 1 0,-1-1 0,1 0 0,-1 0 0,1 0 0,-1 1 0,1-1 0,-1 1 0,0-1 0,1 1 0,-1 0 0,0 0 0,1-1 0,-1 1 0,1 0 0,-1 1 0,0-1 0,1 0 0,-4 1 0,4-1 0,0 1 0,-1-1 0,1 0 0,0 1 0,0 0 0,0-1 0,-1 1 0,1 0 0,0-1 0,0 1 0,0 0 0,0 0 0,0 0 0,0 0 0,1 0 0,-1 0 0,0 0 0,0 1 0,1-1 0,-1 0 0,1 0 0,-1 0 0,1 1 0,-1-1 0,1 0 0,0 1 0,-1-1 0,1 0 0,0 1 0,0-1 0,0 0 0,0 1 0,0-1 0,1 0 0,-1 1 0,0-1 0,1 0 0,-1 0 0,1 1 0,-1-1 0,1 0 0,-1 0 0,2 2 0,0-1-110,-1 0 1,1 0-1,0 0 1,0 0-1,0 0 1,0 0-1,0-1 0,0 1 1,1-1-1,-1 0 1,0 0-1,1 1 1,-1-1-1,1-1 0,-1 1 1,1 0-1,0-1 1,3 1-1,52 1-6008,-21-5-4131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5.378"/>
    </inkml:context>
    <inkml:brush xml:id="br0">
      <inkml:brushProperty name="width" value="0.025" units="cm"/>
      <inkml:brushProperty name="height" value="0.025" units="cm"/>
    </inkml:brush>
  </inkml:definitions>
  <inkml:trace contextRef="#ctx0" brushRef="#br0">45 1 21236,'0'0'4223,"-2"12"-1917,-41 272 2696,51-350-5637,-3 29-609,1-44 0,-3 88-3412,13 3-703,-6-8 368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7.012"/>
    </inkml:context>
    <inkml:brush xml:id="br0">
      <inkml:brushProperty name="width" value="0.025" units="cm"/>
      <inkml:brushProperty name="height" value="0.025" units="cm"/>
    </inkml:brush>
  </inkml:definitions>
  <inkml:trace contextRef="#ctx0" brushRef="#br0">19 60 13421,'0'0'17873,"3"10"-17041,1 10-752,-1-1 1,0 1-1,-2-1 0,0 1 0,-2 0 0,0 0 0,-6 30 0,-2-5-80,4-22 0,1 1 0,1-1 0,0 29 0,14-95 0,0 5 0,-7-71 0,-2 111 0,0 1 0,0-1 0,0 0 0,0 0 0,1 0 0,-1-1 0,1 1 0,0 0 0,-1-1 0,1 0 0,0 1 0,0-1 0,0 0 0,0-1 0,0 1 0,0 0 0,0-1 0,0 0 0,0 1 0,3-1 0,7 0 0,-1 0 0,1 0 0,19-4 0,-21 2 0,0-2 0,-1 1 0,0-1 0,1-1 0,-2 0 0,1 0 0,-1-1 0,1 0 0,-2-1 0,1 0 0,-1 0 0,15-17 0,-18 18 0,1 0 0,-1-1 0,0 0 0,-1 0 0,0 0 0,0-1 0,0 1 0,-1-1 0,0 0 0,-1 0 0,0 0 0,0 0 0,-1 0 0,0 0 0,0-1 0,0 1 0,-2-14 0,1 21 0,0 0 0,0 0 0,-1 0 0,1 0 0,0 0 0,0 0 0,-1 0 0,1 0 0,0 0 0,-1 0 0,1 1 0,-1-1 0,1 0 0,-1 0 0,0 0 0,1 0 0,-1 1 0,0-1 0,1 0 0,-1 1 0,0-1 0,0 1 0,0-1 0,0 1 0,0-1 0,1 1 0,-1-1 0,-2 1 0,1-1 0,0 1 0,0 1 0,-1-1 0,1 0 0,0 0 0,0 1 0,0-1 0,0 1 0,-1 0 0,1-1 0,0 1 0,-2 2 0,-5 2 0,1 0 0,0 0 0,1 1 0,-15 14 0,12-9 0,0 1 0,0 1 0,1 0 0,1 0 0,0 0 0,1 1 0,0 1 0,1-1 0,1 1 0,0 0 0,-4 24 0,9-37 0,0 0 0,0-1 0,0 1 0,0 0 0,1 0 0,-1 0 0,0 0 0,1 0 0,0 0 0,-1-1 0,1 1 0,0 0 0,0 0 0,0-1 0,0 1 0,0-1 0,0 1 0,0-1 0,1 1 0,-1-1 0,0 0 0,1 0 0,-1 1 0,1-1 0,0 0 0,-1 0 0,1 0 0,0-1 0,-1 1 0,1 0 0,0-1 0,0 1 0,0-1 0,0 0 0,0 1 0,3-1 0,9 1 0,1 0 0,-1-1 0,27-2 0,-29 1 0,67-11 0,-62 8 0,0 1 0,1 0 0,-1 2 0,0 0 0,1 1 0,32 3 0,-49-2 0,0-1 0,0 1 0,0-1 0,0 1 0,0-1 0,0 1 0,0 0 0,0 0 0,0-1 0,0 1 0,0 0 0,0 0 0,0 0 0,-1 0 0,1 0 0,0 0 0,-1 0 0,1 0 0,-1 0 0,1 1 0,-1-1 0,1 0 0,-1 0 0,0 0 0,0 0 0,0 1 0,0-1 0,0 0 0,0 0 0,0 1 0,0-1 0,0 0 0,0 0 0,0 0 0,-1 1 0,1-1 0,-1 2 0,-1 2 0,0 0 0,1 1 0,-2-1 0,1 0 0,0 0 0,-7 8 0,1-2 22,2-3-407,0 0 1,0-1-1,-1 1 1,0-1 0,0-1-1,-1 1 1,-8 5-1,7-11-7451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7.778"/>
    </inkml:context>
    <inkml:brush xml:id="br0">
      <inkml:brushProperty name="width" value="0.025" units="cm"/>
      <inkml:brushProperty name="height" value="0.025" units="cm"/>
    </inkml:brush>
  </inkml:definitions>
  <inkml:trace contextRef="#ctx0" brushRef="#br0">5 1 15278,'0'0'12791,"1"10"-12043,3 13-105,-2-1 0,-1 0 0,-1 1 1,-1-1-1,-4 26 0,3-35-628,0-1 1,0 1-1,2 0 0,-1 0 0,4 25 0,-3-37-15,0 0 0,0 0 0,1 0 0,-1 0 0,1 0 0,-1 0 0,1 0 0,0 0 0,-1 0 0,1 0 0,0 0 0,0 0 0,-1 0 0,1-1 0,0 1 0,0 0 0,0-1 0,0 1 0,0 0 0,0-1 0,0 1 0,0-1 0,0 0 0,1 1 0,-1-1 0,0 0 0,0 0 0,0 1 0,0-1 0,0 0 0,1 0 0,-1 0 0,0-1 0,0 1 0,0 0 0,0 0 0,0-1 0,0 1 0,1 0 0,1-2 0,1 1 0,0-1 0,0 1 0,0-1 0,0 0 0,0 0 0,0-1 0,0 1 0,0-1 0,4-5 0,-2-1 0,0 0 0,-1-1 0,0 0 0,-1 0 0,0 0 0,0 0 0,-1-1 0,0 1 0,-1-1 0,-1 0 0,0 0 0,0 1 0,-1-1 0,0 0 0,-1 0 0,-3-20 0,4 29 0,-1 0 0,1 0 0,0 0 1,-1 0-1,1 0 0,-1 0 0,0 1 0,1-1 0,-1 0 1,0 0-1,0 0 0,0 1 0,0-1 0,-1 1 0,1-1 1,0 1-1,-1-1 0,1 1 0,-1 0 0,1 0 0,-1-1 1,0 1-1,0 0 0,-2-1 0,4 2 0,-1 0 0,0 0-1,0 0 1,1 0 0,-1 0 0,0 1 0,0-1 0,1 0-1,-1 0 1,0 0 0,1 1 0,-1-1 0,0 0 0,1 1-1,-1-1 1,0 0 0,1 1 0,-1-1 0,0 1 0,1-1-1,-1 1 1,0 1 0,-9 26-16,9-23-33,0 2-287,0 0 0,1 0 0,-1 0 0,1 0 0,2 9 0,-2-15 30,0 1 1,0-1 0,1 1 0,-1-1 0,1 0 0,-1 0 0,1 1 0,-1-1 0,1 0-1,0 0 1,0 0 0,0 1 0,0-1 0,-1 0 0,1 0 0,1 0 0,-1-1 0,0 1-1,0 0 1,0 0 0,0-1 0,1 1 0,-1 0 0,0-1 0,0 1 0,1-1 0,-1 0-1,0 1 1,1-1 0,-1 0 0,1 0 0,1 0 0,18 1-5994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8.135"/>
    </inkml:context>
    <inkml:brush xml:id="br0">
      <inkml:brushProperty name="width" value="0.025" units="cm"/>
      <inkml:brushProperty name="height" value="0.025" units="cm"/>
    </inkml:brush>
  </inkml:definitions>
  <inkml:trace contextRef="#ctx0" brushRef="#br0">115 0 18514,'0'0'9016,"-11"8"-8044,-1 1-617,1 0 0,0 1 0,0 1 0,-15 20 0,22-27-244,1 0-1,-1 1 1,1 0-1,0 0 1,1 0-1,-1 0 1,1 0 0,0 1-1,1-1 1,-1 0-1,1 1 1,0 0-1,0-1 1,1 1-1,-1-1 1,1 1-1,1 0 1,0 9-1,0-14-101,0 0-1,0 1 0,1-1 0,-1 0 1,0 0-1,0 0 0,1 0 0,-1 0 1,0-1-1,1 1 0,-1 0 0,1-1 1,-1 1-1,1-1 0,-1 1 0,1-1 1,-1 1-1,1-1 0,-1 0 0,1 0 1,0 0-1,-1 0 0,1 0 0,-1 0 1,1-1-1,1 1 0,45-10 159,-38 5-167,1-2 0,-1 1 0,1-2 0,-2 1 0,1-1 0,-1-1 0,-1 1 0,1-2 0,-2 1 0,1-1 0,-1 0 0,-1-1 0,1 1 0,-2-1 0,0 0 0,0-1 0,3-12 0,-7 11 0,-4 11 0,-3 6 0,-4 8 0,1 0 0,1 1 0,0 0 0,0 0 0,1 1 0,1 0 0,0 0 0,1 0 0,1 1 0,0 0 0,-3 28 0,7-40-75,0-1 0,0 0 0,0 0 0,1 0 0,-1 1 1,1-1-1,-1 0 0,1 0 0,0 0 0,0 0 0,0 0 0,0 0 0,0 0 0,0 0 0,0 0 0,1-1 1,-1 1-1,1 0 0,-1-1 0,1 1 0,0-1 0,-1 1 0,1-1 0,0 0 0,0 0 0,0 0 0,0 0 1,0 0-1,0 0 0,0-1 0,0 1 0,1-1 0,-1 1 0,0-1 0,0 0 0,0 0 0,1 0 1,2 0-1,4 0-530,0 0 0,1-1 0,-1 0 0,0-1 0,0 0 0,0 0 0,-1 0 1,14-7-1,19-17-6052,-3-5-4394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8.620"/>
    </inkml:context>
    <inkml:brush xml:id="br0">
      <inkml:brushProperty name="width" value="0.025" units="cm"/>
      <inkml:brushProperty name="height" value="0.025" units="cm"/>
    </inkml:brush>
  </inkml:definitions>
  <inkml:trace contextRef="#ctx0" brushRef="#br0">84 0 12588,'0'0'14195,"-11"12"-12172,3-3-1562,3-4-252,0 0 1,0 0 0,0 1-1,1 0 1,0 0 0,0 0 0,1 0-1,-1 1 1,2-1 0,-1 1 0,1 0-1,-3 8 1,0 15-113,1 1-1,1-1 1,2 0 0,1 1 0,1 0-1,2-1 1,11 55 0,-14-84-97,0-1 0,0 1 0,0 0 0,0-1 0,0 1 0,1 0 1,-1-1-1,0 1 0,0 0 0,0-1 0,1 1 0,-1 0 0,0-1 0,1 1 0,-1-1 0,0 1 0,1-1 0,-1 1 0,1-1 0,-1 1 1,1-1-1,-1 1 0,1-1 0,-1 0 0,1 1 0,0-1 0,8-12 2,1-29-22,-8 26-41,-1 0 0,0-1 0,-2-22 0,1 34 53,-1 0 0,0 0 0,0 0 1,0 0-1,0 0 0,-1 0 0,1 0 0,-3-4 0,3 7 8,0-1 1,0 1-1,0 0 1,0 0-1,0 0 1,0 0-1,0 0 1,0 0-1,0 0 1,0 0-1,-1 0 0,1 1 1,0-1-1,-1 0 1,1 1-1,-1-1 1,1 1-1,0-1 1,-1 1-1,1 0 1,-1 0-1,-2 0 1,4 0 0,0 0 0,-1 0 1,1 0-1,0 0 0,0 1 1,-1-1-1,1 0 0,0 0 0,0 1 1,-1-1-1,1 0 0,0 0 1,0 1-1,0-1 0,-1 0 1,1 1-1,0-1 0,0 0 0,0 1 1,0-1-1,0 0 0,0 1 1,0-1-1,0 0 0,0 1 1,0-1-1,0 0 0,0 1 1,0-1-1,0 0 0,0 1 0,0-1 1,0 0-1,0 1 0,0-1 1,0 0-1,1 1 0,-1-1 1,0 0-1,0 0 0,0 1 1,0-1-1,1 0 0,-1 0 0,0 1 1,1-1-1,9 17-25,-3-10 27,0-1 1,0 0-1,0 0 0,1-1 1,0 0-1,0 0 0,0-1 1,1 0-1,0-1 0,-1 0 0,1 0 1,15 2-1,-5-1 18,1-2 1,-1 0-1,1-1 0,0-1 1,19-3-1,-33 3-17,-1-1-1,0 0 1,0 0-1,0 0 1,0-1 0,0 1-1,0-1 1,0-1-1,0 1 1,-1-1 0,1 0-1,-1 0 1,0 0 0,0 0-1,0-1 1,0 1-1,0-1 1,-1 0 0,0-1-1,0 1 1,0 0-1,0-1 1,-1 0 0,1 1-1,-1-1 1,0 0 0,-1 0-1,1 0 1,-1-1-1,1-9 1,-2 14-4,0 0 0,0 1 0,0-1 0,0 0 0,0 0 0,-1 0 0,1 0 0,0 0 0,0 0 0,-1 0 0,1 0 0,0 1 0,-1-1 0,1 0 0,-1 0 0,1 0 0,-1 1 0,0-1 0,1 0 0,-1 1 0,0-1 0,1 0 0,-1 1 0,0-1 0,0 1 0,0-1 0,-1 0 0,0 1 0,-1-1 0,1 1 0,-1-1 0,0 1 0,1 0 0,-1 0 0,0 0 0,1 0 0,-6 1 0,0 0 0,0 1 0,1 1 0,-1-1 0,1 1 0,-1 0 0,-7 5 0,4 0 0,1 0 0,0 0 0,0 1 0,1 1 0,0-1 0,-13 21 0,18-25 0,1-1 0,0 1 0,0 0 0,1 0 0,0 0 0,-1 1 0,2-1 0,-1 1 0,1-1 0,0 1 0,0-1 0,0 1 0,1 0 0,0-1 0,0 1 0,0 0 0,1-1 0,1 9 0,0-11-61,0 1 0,0-1 0,0 1 0,0-1-1,1 0 1,0 0 0,-1 0 0,1 0 0,0 0 0,1-1 0,-1 0 0,0 1 0,1-1 0,-1 0-1,1 0 1,-1-1 0,1 1 0,0-1 0,0 0 0,0 0 0,0 0 0,8 0 0,5 1-1482,1 0 1,0-1-1,33-3 1,7-7-10646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1.718"/>
    </inkml:context>
    <inkml:brush xml:id="br0">
      <inkml:brushProperty name="width" value="0.025" units="cm"/>
      <inkml:brushProperty name="height" value="0.025" units="cm"/>
    </inkml:brush>
  </inkml:definitions>
  <inkml:trace contextRef="#ctx0" brushRef="#br0">0 253 7399,'0'0'21957,"10"-4"-21098,3-1-774,-2-1-1,1-1 0,-1 1 1,0-2-1,0 0 1,-1 0-1,10-10 0,70-79 47,-17 16-19,-73 81-111,0 0 0,0 0 0,0-1-1,0 1 1,0 0 0,1 0 0,-1-1-1,0 1 1,0 0 0,0 0 0,1-1-1,-1 1 1,0 0 0,0 0 0,1 0-1,-1 0 1,0-1 0,0 1 0,1 0-1,-1 0 1,0 0 0,0 0 0,1 0-1,-1 0 1,0 0 0,1 0 0,-1 0-1,0 0 1,1 0 0,-1 0-1,0 0 1,0 0 0,1 0 0,-1 0-1,0 0 1,1 0 0,-1 0 0,0 0-1,0 1 1,1-1 0,-1 0 0,0 0-1,1 0 1,1 17 199,-9 23 315,-28 58-113,26-80-333,1 0 0,1 1 1,1 0-1,1 0 0,1 0 0,-4 36 0,18-51-2993,9-5-6382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2.975"/>
    </inkml:context>
    <inkml:brush xml:id="br0">
      <inkml:brushProperty name="width" value="0.025" units="cm"/>
      <inkml:brushProperty name="height" value="0.025" units="cm"/>
    </inkml:brush>
  </inkml:definitions>
  <inkml:trace contextRef="#ctx0" brushRef="#br0">146 39 11018,'4'-12'3578,"5"-13"6447,-6 24-6029,-1 15-2499,-1 2-1293,-1 1 0,-1-1 0,0 1 0,-1-1 0,0 0 0,-2 0 0,0 0 1,-1 0-1,0 0 0,-1-1 0,-1 0 0,-9 16 0,-90 114-204,106-144 0,-1-1 0,1 0 0,-1 1 0,1-1 0,0 1 0,-1-1 0,1 1 0,0-1 0,-1 1 0,1-1 0,0 1 0,-1-1 0,1 1 0,0-1 0,0 1 0,0-1 0,0 1 0,-1-1 0,1 1 0,0 0 0,0-1 0,0 1 0,0-1 0,0 1 0,0 0 0,1-1 0,-1 1 0,0-1 0,0 1 0,0-1 0,0 1 0,1-1 0,-1 1 0,0-1 0,1 1 0,-1-1 0,0 1 0,1-1 0,-1 1 0,1 0 0,27-3 0,34-22 0,-7-4 0,67-32 0,-108 54 0,0 1 0,0 1 0,1 0 0,0 1 0,0 0 0,25-1 0,-39 4 0,0 0 0,0 0 0,0 0 0,0 0 0,0 0 0,0 0 0,0 1 0,0-1 0,0 0 0,0 0 0,0 1 0,0-1 0,0 1 0,0-1 0,0 0 0,0 1 0,-1 0 0,1-1 0,0 1 0,0-1 0,-1 1 0,1 0 0,0 0 0,-1-1 0,1 1 0,-1 0 0,1 0 0,-1 0 0,1 0 0,-1 0 0,0 0 0,1 0 0,-1 0 0,0-1 0,0 1 0,0 0 0,1 0 0,-1 0 0,0 0 0,0 0 0,-1 0 0,1 0 0,0 2 0,-1-1 0,1-1 0,0 1 0,-1 0 0,0-1 0,1 1 0,-1-1 0,0 1 0,0-1 0,0 1 0,0-1 0,0 0 0,0 1 0,0-1 0,0 0 0,-1 0 0,1 0 0,0 0 0,-1 0 0,1 0 0,-1 0 0,1 0 0,-1-1 0,1 1 0,-1-1 0,1 1 0,-3 0 0,2-1-360,1 0 0,-1 0 0,0 0 0,0 0 1,1 0-1,-1 0 0,0 0 0,0-1 0,1 1 0,-1 0 0,0-1 0,1 0 0,-1 1 1,1-1-1,-1 0 0,0 0 0,1 0 0,0 0 0,-1 0 0,-2-2 0,-16-32-12375,11 16 9123,3 8-1919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3.316"/>
    </inkml:context>
    <inkml:brush xml:id="br0">
      <inkml:brushProperty name="width" value="0.025" units="cm"/>
      <inkml:brushProperty name="height" value="0.025" units="cm"/>
    </inkml:brush>
  </inkml:definitions>
  <inkml:trace contextRef="#ctx0" brushRef="#br0">92 82 865,'0'0'5557,"1"-10"-2439,0-3-1544,0-15-21,-1-2 11548,-4 43-8682,0-1-3836,-15 39-183,1 0-1,3 1 0,3 1 1,-11 86-1,23-138-399,1 30-22,-1-30 8,0-1 0,0 1 0,0-1 0,0 1 1,0-1-1,0 1 0,1-1 0,-1 1 0,0-1 0,0 0 0,0 1 0,1-1 0,-1 1 1,0-1-1,0 0 0,1 1 0,-1-1 0,0 1 0,1-1 0,-1 0 0,1 0 0,-1 1 1,0-1-1,1 0 0,-1 0 0,1 1 0,-1-1 0,1 0 0,-1 0 0,0 0 0,1 0 1,-1 0-1,1 0 0,-1 1 0,1-1 0,-1 0 0,1 0 0,-1-1 0,1 1 0,-1 0 1,1 0-1,-1 0 0,1 0 0,-1 0 0,1 0 0,-1-1 0,0 1 0,1 0 1,-1 0-1,1-1 0,-1 1 0,0 0 0,1-1 0,-1 1 0,0 0 0,1-1 0,-1 0 1,4-2-1360,-1-1 0,0 0 1,0 0-1,-1 0 0,1 0 0,-1-1 1,0 1-1,0-1 0,2-5 1,-4 7 311,9-21-11735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3.672"/>
    </inkml:context>
    <inkml:brush xml:id="br0">
      <inkml:brushProperty name="width" value="0.025" units="cm"/>
      <inkml:brushProperty name="height" value="0.025" units="cm"/>
    </inkml:brush>
  </inkml:definitions>
  <inkml:trace contextRef="#ctx0" brushRef="#br0">17 97 17136,'0'0'4954,"4"-11"-2349,18-34-832,-18 41-1521,-1 1 0,1-1 0,0 1 0,0 0 0,1 0 0,-1 0 0,1 0-1,-1 1 1,1-1 0,0 1 0,0 1 0,0-1 0,0 1 0,0 0 0,0 0 0,0 0 0,0 0 0,1 1 0,-1 0 0,0 0 0,0 1 0,1 0 0,-1-1 0,7 4 0,-9-3-252,-1 1 0,0 1 0,1-1 0,-1 0 0,0 0 0,-1 1 0,1-1 0,0 1 0,-1-1 0,1 1 0,-1 0 0,0 0 0,0 0 0,0 0 0,0 0 0,-1 0 0,1 0 0,-1 0 0,1 0 0,-1 5 0,-3 66 0,0-59 0,-1 0 0,-1 0 0,0-1 0,-1 1 0,0-1 0,-1 0 0,-1 0 0,0-1 0,-14 17 0,-12 11 0,-51 49 0,83-84 0,12-4 0,13-6 0,47-21-1040,-54 17 35,0 2 0,0 0-1,1 1 1,0 1 0,0 0-1,31-2 1,-32 6-6677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3.999"/>
    </inkml:context>
    <inkml:brush xml:id="br0">
      <inkml:brushProperty name="width" value="0.025" units="cm"/>
      <inkml:brushProperty name="height" value="0.025" units="cm"/>
    </inkml:brush>
  </inkml:definitions>
  <inkml:trace contextRef="#ctx0" brushRef="#br0">96 0 21620,'0'0'10731,"-35"74"-10315,20-38-416,4 5 0,1-2 0,-4 1 0,9-2 0,2-9 0,1-4 0,2-7 0,0-9 0,5-9-1185,5 0-1762,1-17-2210,3-10-3171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4.324"/>
    </inkml:context>
    <inkml:brush xml:id="br0">
      <inkml:brushProperty name="width" value="0.025" units="cm"/>
      <inkml:brushProperty name="height" value="0.025" units="cm"/>
    </inkml:brush>
  </inkml:definitions>
  <inkml:trace contextRef="#ctx0" brushRef="#br0">1 53 13293,'0'0'11781,"10"-8"-9138,34-23-470,-42 29-2127,0 1 0,0-1 0,0 1 0,1 0 0,-1 0 0,0 0 0,1 0 0,-1 0 0,1 1 0,-1-1 0,1 1 0,-1-1 0,1 1 0,-1 0 0,1 0 0,0 0 0,-1 0 0,1 1 0,-1-1 0,1 1 0,4 1 0,-5-1 6,0 1-1,0 0 1,0-1-1,0 1 1,-1 0-1,1 0 1,-1 0-1,1 0 1,-1 0-1,0 1 0,1-1 1,-1 0-1,0 1 1,-1-1-1,1 1 1,0-1-1,0 4 1,0 4 52,0 0 0,0 0 1,-1 0-1,0 0 0,-1 0 0,0 0 0,0 0 1,-6 19-1,-1-14-104,0 1 0,-1-1 0,-1-1 0,-19 24 0,16-23 0,2 0 0,0 1 0,-13 25 0,23-40 0,1 0 0,-1-1 0,1 1 0,-1 0 0,1 0 0,0 0 0,-1 0 0,1 0 0,0 0 0,0 0 0,-1 0 0,1 1 0,0-1 0,0 0 0,0 0 0,0 0 0,1 0 0,-1 0 0,0 0 0,0 0 0,1 0 0,-1 0 0,0 0 0,1 0 0,-1 0 0,1 0 0,0 0 0,-1-1 0,1 1 0,0 1 0,1-1 0,1 1 0,-1-1 0,0 0 0,1 0 0,-1 0 0,0 0 0,1-1 0,-1 1 0,1-1 0,0 1 0,-1-1 0,4 0 0,8 0 0,0 0 0,0-1 0,25-6 0,-2-4-2988,15-15-9153,-25 9-2614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0.415"/>
    </inkml:context>
    <inkml:brush xml:id="br0">
      <inkml:brushProperty name="width" value="0.025" units="cm"/>
      <inkml:brushProperty name="height" value="0.025" units="cm"/>
    </inkml:brush>
  </inkml:definitions>
  <inkml:trace contextRef="#ctx0" brushRef="#br0">13 53 21973,'0'0'7297,"10"4"-6485,7 2-643,1-1-1,0-1 1,0 0 0,1-2 0,-1 0 0,1-1 0,18-1-1,-36 0-146,1-1-1,0 1 0,-1-1 0,1 1 0,0-1 1,-1 0-1,1 1 0,-1-1 0,1 0 0,-1 0 0,0 0 1,1 0-1,-1-1 0,0 1 0,0 0 0,0 0 1,0-1-1,0 1 0,0-1 0,0 1 0,0-1 0,0 1 1,-1-1-1,1 1 0,-1-1 0,1 0 0,-1 1 1,1-1-1,-1 0 0,0 1 0,0-1 0,0 0 1,0 1-1,0-1 0,0 0 0,-1 0 0,1 1 0,-1-1 1,1 1-1,-1-1 0,1 0 0,-1 1 0,0-1 1,0 1-1,0-1 0,0 1 0,0 0 0,0-1 0,0 1 1,0 0-1,0 0 0,-1 0 0,1-1 0,0 2 1,-1-1-1,1 0 0,-1 0 0,1 0 0,-1 1 0,0-1 1,1 0-1,-4 0 0,-1 0-21,0 1 0,-1-1 0,1 1 0,0 0 0,-1 0 0,1 1 0,0 0 0,0 0 0,0 0 0,0 1 0,0 0 0,0 0 0,0 1 0,0-1 0,1 1 0,-1 0 0,1 1 0,0-1 0,0 1 0,-4 5 0,3-4 0,1 0 0,0 0 0,0 1 0,0 0 0,1 0 0,0 0 0,0 0 0,1 1 0,-1 0 0,1 0 0,1-1 0,0 2 0,0-1 0,0 0 0,0 0 0,0 14 0,3-18-77,-1-1-1,0 1 1,1-1 0,0 1-1,-1-1 1,1 0-1,0 1 1,0-1 0,0 0-1,1 1 1,-1-1 0,1 0-1,-1 0 1,1 0 0,-1 0-1,1 0 1,0-1-1,0 1 1,0 0 0,0-1-1,0 0 1,1 1 0,-1-1-1,0 0 1,1 0 0,-1 0-1,0 0 1,1-1-1,-1 1 1,1-1 0,4 1-1,6 1-1065,1-1-1,0 0 0,-1-1 0,25-2 1,0-5-6358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5.878"/>
    </inkml:context>
    <inkml:brush xml:id="br0">
      <inkml:brushProperty name="width" value="0.025" units="cm"/>
      <inkml:brushProperty name="height" value="0.025" units="cm"/>
    </inkml:brush>
  </inkml:definitions>
  <inkml:trace contextRef="#ctx0" brushRef="#br0">192 43 15695,'0'0'10084,"-9"-7"-8803,-31-21-266,38 27-973,0 0 1,0 0 0,-1 0-1,1 0 1,0 0 0,-1 1-1,1-1 1,-1 1 0,1-1-1,-1 1 1,1 0 0,-1 0 0,1 0-1,-1 1 1,1-1 0,-1 0-1,1 1 1,0 0 0,-1-1-1,1 1 1,0 0 0,-1 0-1,1 0 1,0 1 0,0-1 0,0 1-1,0-1 1,0 1 0,0-1-1,0 1 1,1 0 0,-3 4-1,-4 3 68,1 1 1,0 1-1,1-1 0,-8 19 0,10-19 80,0-1 1,0 2-1,1-1 0,1 0 1,-1 0-1,2 1 1,-1-1-1,1 12 0,1-21-182,0-1 0,1 1 0,-1 0-1,0 0 1,1-1 0,-1 1 0,1 0-1,-1 0 1,1-1 0,-1 1 0,1 0 0,0-1-1,-1 1 1,1-1 0,-1 1 0,1-1-1,0 1 1,0-1 0,-1 1 0,1-1-1,0 0 1,0 1 0,0-1 0,-1 0-1,1 0 1,0 0 0,0 0 0,0 0-1,0 1 1,-1-1 0,1-1 0,0 1-1,0 0 1,0 0 0,0 0 0,-1 0 0,1-1-1,0 1 1,0 0 0,0-1 0,-1 1-1,2-1 1,37-16 171,-28 7-289,-1 0-1,0 0 1,12-19 0,5-4-116,-27 32 219,1 0 1,0 0 0,-1 0 0,1 1 0,0-1 0,0 0 0,0 0-1,-1 1 1,1-1 0,0 1 0,0-1 0,0 1 0,0-1 0,0 1 0,0-1-1,0 1 1,0 0 0,0-1 0,0 1 0,0 0 0,0 0 0,1 0-1,-1 0 1,0 0 0,0 0 0,0 0 0,0 0 0,0 1 0,0-1 0,0 0-1,0 1 1,0-1 0,0 1 0,0-1 0,1 2 0,30 33 2,-30-32 13,-1-1 0,1 1 0,0 0 0,0-1 0,0 1-1,0-1 1,0 0 0,0 0 0,1 0 0,-1 0 0,1 0 0,0 0 0,-1-1 0,5 3 0,-2-4 45,0 0-1,-1-1 1,1 1 0,-1-1 0,1 0-1,-1 0 1,0-1 0,1 1 0,-1-1-1,6-3 1,28-9-106,-28 17-3876,2 1-8319,2-4-704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5.023"/>
    </inkml:context>
    <inkml:brush xml:id="br0">
      <inkml:brushProperty name="width" value="0.025" units="cm"/>
      <inkml:brushProperty name="height" value="0.025" units="cm"/>
    </inkml:brush>
  </inkml:definitions>
  <inkml:trace contextRef="#ctx0" brushRef="#br0">35 1 7271,'0'0'23830,"3"12"-22426,0-4-1244,-1-3-152,0 1-1,-1-1 0,0 1 0,0 0 1,0-1-1,0 1 0,-1 0 0,0 0 1,0 0-1,-1 0 0,0-1 0,0 1 1,-2 7-1,-7 14-7,3-9 0,1-1 0,1 1 0,0 0 0,1 0 0,1 1 0,-1 19 0,5-37 0,-1 0 0,0 0 0,0 0 0,0 0 0,0 0 0,1 0 0,-1 0 0,1 0 0,-1-1 0,0 1 0,1 0 0,0 0 0,-1 0 0,1 0 0,-1-1 0,1 1 0,0 0 0,0-1 0,-1 1 0,1 0 0,0-1 0,0 1 0,0-1 0,0 1 0,1 0 0,33 6 0,-21-6 0,0-1 0,-1-1 0,18-3 0,-22 2-541,1-1 1,-1 0-1,0-1 0,0 0 1,0 0-1,-1-1 0,13-9 1,-15 10-61,-1 0 0,0 0 1,0 0-1,-1-1 0,1 0 1,-1 0-1,0 0 0,0 0 1,0-1-1,-1 1 0,0-1 1,3-8-1,-2-10-7188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15.368"/>
    </inkml:context>
    <inkml:brush xml:id="br0">
      <inkml:brushProperty name="width" value="0.025" units="cm"/>
      <inkml:brushProperty name="height" value="0.025" units="cm"/>
    </inkml:brush>
  </inkml:definitions>
  <inkml:trace contextRef="#ctx0" brushRef="#br0">87 1 9385,'0'0'12684,"-40"60"-8616,27-28-1057,5 2-769,0 2-865,1 3-1377,1-2 0,3-1 0,2-5 0,1-4 0,0-2 0,12-6 0,1-6-128,1-8-6406,1-5-7816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38.255"/>
    </inkml:context>
    <inkml:brush xml:id="br0">
      <inkml:brushProperty name="width" value="0.025" units="cm"/>
      <inkml:brushProperty name="height" value="0.025" units="cm"/>
    </inkml:brush>
  </inkml:definitions>
  <inkml:trace contextRef="#ctx0" brushRef="#br0">59 160 5862,'0'0'17045,"-9"3"-15321,-26 10-74,20-5 997,19-2-723,20-5-650,-14-4-1219,0 0 0,0-1 0,0 0 0,-1-1 0,0 0 0,0 0 0,14-12 0,60-53 137,-64 52-183,1-2-9,23-17 0,-44 55 0,-31 56 32,26-62-53,0-1 0,0 1 0,1 1 1,1-1-1,0 1 0,1-1 1,0 1-1,-1 23 0,4-35-127,0-1 0,0 1 0,0-1-1,0 1 1,0-1 0,0 1 0,0-1 0,0 1 0,0-1-1,0 1 1,1-1 0,-1 1 0,0-1 0,0 1 0,1-1-1,-1 0 1,0 1 0,1-1 0,-1 1 0,0-1-1,1 0 1,-1 0 0,1 1 0,-1-1 0,0 0 0,1 1-1,-1-1 1,1 0 0,-1 0 0,1 0 0,0 1 0,17-3-11767,-9-4-1991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39.144"/>
    </inkml:context>
    <inkml:brush xml:id="br0">
      <inkml:brushProperty name="width" value="0.025" units="cm"/>
      <inkml:brushProperty name="height" value="0.025" units="cm"/>
    </inkml:brush>
  </inkml:definitions>
  <inkml:trace contextRef="#ctx0" brushRef="#br0">118 0 6406,'0'0'25331,"-3"13"-24723,-11 37-289,5-23-326,1 0 0,1 1-1,2 0 1,-3 32 0,9-82-6108,-1-12-331,-1 30 5964,1-1 1,-1 1 0,0-1-1,0 1 1,-1-1-1,0 1 1,1 0 0,-1 0-1,-1 0 1,-2-4-1,-28-35 828,21 29 13236,155 21-9832,-95-6-6464,0-1-4194,-30 0-737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39.685"/>
    </inkml:context>
    <inkml:brush xml:id="br0">
      <inkml:brushProperty name="width" value="0.025" units="cm"/>
      <inkml:brushProperty name="height" value="0.025" units="cm"/>
    </inkml:brush>
  </inkml:definitions>
  <inkml:trace contextRef="#ctx0" brushRef="#br0">195 1 10154,'0'0'19944,"-13"0"-19837,5 1-84,3-2 0,0 1 0,1 1 0,-1-1 0,1 0 0,-1 1 0,1 0 0,-1 0 0,1 1 0,0-1 0,-1 1 0,1 0 0,0 0 0,0 0 0,0 0 0,0 1 0,1 0 0,-6 4 0,0 2 110,0 1 0,1-1 0,0 1-1,1 1 1,0-1 0,0 1 0,1 0 0,1 1-1,0 0 1,0-1 0,1 2 0,1-1 0,0 0-1,1 1 1,-2 14 0,4-26-133,0 0 0,1 1 0,-1-1 0,0 0 0,0 1 0,0-1 0,1 0 0,-1 0 0,1 1 0,-1-1 0,1 0 0,-1 0 0,1 0 0,0 0 0,0 0 0,-1 0 0,1 0 0,0 0 0,0 0 0,0 0 0,0 0 0,0 0 0,0-1 0,3 2 0,-1 0 0,0-1 0,1 0 0,-1 0 0,1 0 0,-1-1 0,1 1 0,0-1 0,-1 0 0,5 0 0,0 0 0,0-1 0,0 0 0,0-1 0,0 1 0,-1-1 0,1-1 0,14-6 0,20-27 0,-40 36 0,-1-1 0,0-1 0,0 1 0,1 0 0,-1 0 0,0 0 0,0-1 0,0 1 0,-1 0 0,1-1 0,0 1 0,0-1 0,-1 1 0,1-1 0,-1 0 0,0 1 0,1-1 0,-1 1 0,0-1 0,0 0 0,0 1 0,0-1 0,0 1 0,0-1 0,0 0 0,-1 1 0,1-1 0,0 1 0,-1-1 0,1 0 0,-2-1 0,0 1 0,-1 1 0,1 0 0,0 0 0,-1 0 0,1 0 0,-1 0 0,1 0 0,-1 0 0,1 1 0,-1 0 0,0-1 0,1 1 0,-1 0 0,0 0 0,1 0 0,-6 2 0,2-2 0,0 1 0,-1 0 0,1 0 0,0 1 0,0 0 0,-6 3 0,9-4-203,0 1 1,1-1-1,-1 1 0,1 0 0,0-1 1,-1 1-1,1 0 0,0 1 1,0-1-1,0 0 0,0 1 0,1-1 1,-1 1-1,1-1 0,-1 1 1,1 0-1,-1 3 0,2-5 68,-1 0 1,1 0-1,0-1 0,0 1 0,0 0 1,1 0-1,-1-1 0,0 1 0,0 0 1,0 0-1,1-1 0,-1 1 0,0 0 1,0-1-1,1 1 0,-1 0 0,1-1 1,-1 1-1,1 0 0,-1-1 0,1 1 1,-1-1-1,1 1 0,0 0 0,1 0-143,1 0 0,-1 0 0,0 0-1,1 0 1,-1-1 0,0 1 0,1 0-1,-1-1 1,0 0 0,1 0 0,3 0 0,13 0-6758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40.010"/>
    </inkml:context>
    <inkml:brush xml:id="br0">
      <inkml:brushProperty name="width" value="0.025" units="cm"/>
      <inkml:brushProperty name="height" value="0.025" units="cm"/>
    </inkml:brush>
  </inkml:definitions>
  <inkml:trace contextRef="#ctx0" brushRef="#br0">37 1 18674,'0'0'14093,"-24"59"-14093,16-38 0,4 2 0,3-3 0,1-1 0,0 1-993,0-6-1858,0-4-1473,0-5-1089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40.354"/>
    </inkml:context>
    <inkml:brush xml:id="br0">
      <inkml:brushProperty name="width" value="0.025" units="cm"/>
      <inkml:brushProperty name="height" value="0.025" units="cm"/>
    </inkml:brush>
  </inkml:definitions>
  <inkml:trace contextRef="#ctx0" brushRef="#br0">23 1 7976,'0'0'21059,"2"4"-19788,-1 3-1073,0 0 0,0 0 0,-1 0 0,0 0 0,0 0 0,-1 1 1,0-1-1,0 0 0,0 0 0,-1 0 0,-5 12 0,3-7-295,1 1 1,0 0 0,-1 22-1,3-31-285,3 8-3139,6-10-4096,-3-2 517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40.682"/>
    </inkml:context>
    <inkml:brush xml:id="br0">
      <inkml:brushProperty name="width" value="0.025" units="cm"/>
      <inkml:brushProperty name="height" value="0.025" units="cm"/>
    </inkml:brush>
  </inkml:definitions>
  <inkml:trace contextRef="#ctx0" brushRef="#br0">0 42 5445,'0'0'22304,"11"-7"-20510,-7 5-1678,41-24 1120,-43 25-1175,0 0 1,0 0-1,0 1 0,0-1 0,0 0 0,1 1 1,-1-1-1,0 1 0,0 0 0,1 0 0,-1 0 1,0 0-1,0 0 0,1 0 0,-1 1 0,0-1 1,0 1-1,0-1 0,0 1 0,1 0 1,-1 0-1,0 0 0,0 0 0,2 2 0,-2-1-55,0 1 0,0-1 0,0 1 0,0-1 0,0 1 0,-1 0-1,1 0 1,-1 0 0,0 0 0,0 0 0,0 0 0,0 0 0,0 0 0,-1 0-1,0 0 1,1 1 0,-1-1 0,0 0 0,-1 0 0,1 0 0,0 1-1,-1-1 1,0 0 0,0 0 0,0 0 0,0 0 0,0 0 0,-1 0 0,1 0-1,-1-1 1,0 1 0,-2 2 0,-7 12 30,-1-2 0,-1 0 0,-29 27 0,31-32-32,3-3-4,7-7 0,-1 1 0,1 0 0,-1 0 0,1 1 0,-1-1 0,1 0 0,-1 0 0,1 1 0,0-1 0,0 1 0,0-1 0,0 1 0,0-1 0,0 1 0,0 0 0,1-1 0,-1 1 0,0 0 0,0 2 0,36-4 0,-19 0-267,-2 1-1359,-1-1 0,0-1 0,1 0 0,16-4 0,-7-3-7305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41.088"/>
    </inkml:context>
    <inkml:brush xml:id="br0">
      <inkml:brushProperty name="width" value="0.025" units="cm"/>
      <inkml:brushProperty name="height" value="0.025" units="cm"/>
    </inkml:brush>
  </inkml:definitions>
  <inkml:trace contextRef="#ctx0" brushRef="#br0">136 1 16239,'0'0'13539,"-4"11"-12942,-7 16-438,-2-1-1,-1-1 1,-1 0-1,-1-1 0,-22 26 1,35-46 289,-14 17-2077,12-19-906,7-14-967,7-8-2610,2-3-2819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41.431"/>
    </inkml:context>
    <inkml:brush xml:id="br0">
      <inkml:brushProperty name="width" value="0.025" units="cm"/>
      <inkml:brushProperty name="height" value="0.025" units="cm"/>
    </inkml:brush>
  </inkml:definitions>
  <inkml:trace contextRef="#ctx0" brushRef="#br0">120 47 13068,'0'0'5696,"-10"-4"-3624,8 3-2104,-5-1 486,1-1-1,0 1 0,-1 0 0,1 1 0,-1-1 1,1 1-1,-8 0 0,12 1-327,0 0-1,0 1 0,1-1 1,-1 0-1,0 1 1,1-1-1,-1 1 1,0 0-1,1 0 1,-1-1-1,1 1 1,-1 0-1,1 0 1,0 0-1,-1 1 1,1-1-1,0 0 1,0 0-1,-1 1 1,1-1-1,0 1 1,1-1-1,-1 1 1,0-1-1,0 1 1,1-1-1,-1 1 0,1 0 1,-1-1-1,1 1 1,-1 0-1,1 0 1,0-1-1,0 1 1,0 0-1,0 0 1,0-1-1,1 4 1,-1-4-91,0 1 1,0-1 0,0 0-1,0 1 1,0-1-1,0 1 1,0-1 0,1 1-1,-1-1 1,1 0 0,-1 1-1,1-1 1,-1 0-1,1 1 1,0-1 0,-1 0-1,1 0 1,0 0 0,0 0-1,0 1 1,0-1-1,0 0 1,0-1 0,0 1-1,1 0 1,-1 0 0,0 0-1,0-1 1,1 1-1,1 0 1,3 0 3,1 0 0,-1 0 0,0-1 0,0 0 0,1 0 0,6-2 0,-9 2-31,0-1 1,-1 0-1,1 0 0,-1 0 0,1 0 1,-1-1-1,0 0 0,1 1 0,-1-1 1,0 0-1,0-1 0,0 1 0,0 0 1,-1-1-1,1 0 0,-1 1 0,1-1 1,-1 0-1,0 0 0,0-1 0,-1 1 1,1 0-1,0-1 0,-1 1 0,0 0 1,0-1-1,0 0 0,0 1 0,-1-1 1,1 0-1,-1 1 0,0-7 0,0 9-7,0 0-1,0 0 1,0 0-1,-1 0 1,1 0-1,0 0 1,0 0-1,0 0 1,-1 0 0,1 0-1,0 1 1,-1-1-1,1 0 1,-1 0-1,1 0 1,-1 0-1,0 1 1,1-1-1,-1 0 1,0 1-1,1-1 1,-1 0-1,0 1 1,0-1-1,0 1 1,0-1-1,1 1 1,-3-1 0,0 0-10,1 1 0,-1 0 0,0-1 0,0 1 0,0 0 0,0 0 0,1 1 0,-1-1 0,0 1 1,-3 0-1,-1 1-22,0 0 1,0 1 0,1 0-1,-1 0 1,1 0-1,-1 1 1,-7 6 0,9-4-124,0-1 0,0 1 0,1 0 0,0 0 0,0 0 1,1 0-1,-1 1 0,1-1 0,-3 14 0,4-15-636,1 0-1,0 0 0,1 1 1,-1-1-1,1 0 1,0 0-1,0 1 1,2 8-1,6 1-3955,7-3-1932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6.251"/>
    </inkml:context>
    <inkml:brush xml:id="br0">
      <inkml:brushProperty name="width" value="0.025" units="cm"/>
      <inkml:brushProperty name="height" value="0.025" units="cm"/>
    </inkml:brush>
  </inkml:definitions>
  <inkml:trace contextRef="#ctx0" brushRef="#br0">127 7 19731,'0'0'3496,"-9"-1"-666,0 0-2302,-1-1-65,-1 1-1,0 0 1,1 1 0,-13 1 0,21-1-450,0 0 0,0 0-1,0 0 1,1 0 0,-1 1 0,0-1 0,0 1 0,1-1 0,-1 1 0,0 0 0,1-1 0,-1 1 0,1 0-1,-1 0 1,1 0 0,-1 0 0,1 0 0,-1 1 0,1-1 0,0 0 0,0 1 0,0-1 0,0 1-1,0-1 1,0 1 0,0-1 0,0 1 0,1 0 0,-1-1 0,1 1 0,-1 0 0,1 0 0,0 0-1,-1 2 1,2-2-73,-1-1-1,1 0 0,0 1 0,0-1 0,-1 0 0,1 1 1,0-1-1,0 0 0,0 0 0,1 0 0,-1 0 0,0 0 0,0 0 1,0 0-1,1-1 0,-1 1 0,0 0 0,1-1 0,-1 1 1,1-1-1,-1 1 0,1-1 0,-1 1 0,1-1 0,2 0 1,45 7-809,-45-7 768,31 1-520,-26-2 546,0 1 0,-1 0 0,1 1 0,0 0-1,-1 0 1,1 1 0,-1 0 0,13 5-1,-20-7 116,-1 1-1,1-1 0,-1 1 0,1-1 0,0 1 0,-1-1 1,1 1-1,-1-1 0,1 1 0,-1 0 0,0-1 0,1 1 0,-1 0 1,1-1-1,-1 1 0,0 0 0,0 0 0,0-1 0,1 1 1,-1 0-1,0 0 0,0-1 0,0 1 0,0 0 0,0 0 0,0-1 1,0 1-1,0 0 0,0 0 0,-1-1 0,1 1 0,0 0 1,0-1-1,-1 1 0,1 0 0,-1 0 0,1-1 0,0 1 1,-1-1-1,1 1 0,-1 0 0,1-1 0,-1 1 0,0 0 0,-28 24 1830,26-23-1808,-37 26 514,-53 28 0,105-77-6660,6-3 597,3-3-2360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41.802"/>
    </inkml:context>
    <inkml:brush xml:id="br0">
      <inkml:brushProperty name="width" value="0.025" units="cm"/>
      <inkml:brushProperty name="height" value="0.025" units="cm"/>
    </inkml:brush>
  </inkml:definitions>
  <inkml:trace contextRef="#ctx0" brushRef="#br0">100 1 13325,'0'0'3325,"-8"5"-266,4-3-2823,-49 34 3743,50-34-3658,0 0-1,0 1 0,1-1 1,-1 1-1,1 0 1,0 0-1,-1 0 1,1 0-1,1 0 1,-1 1-1,0-1 0,1 1 1,0-1-1,0 1 1,0-1-1,0 1 1,0 4-1,1-7-285,1 0 0,-1 0 0,1 0 1,0 0-1,-1 0 0,1 0 0,0 0 0,0 0 0,0-1 0,0 1 0,0 0 0,0-1 1,0 1-1,0 0 0,0-1 0,0 1 0,0-1 0,0 0 0,0 1 0,0-1 0,1 0 1,-1 0-1,0 0 0,0 0 0,0 0 0,0 0 0,1 0 0,-1 0 0,0 0 0,0 0 1,2-1-1,41-5 240,-35 3-252,1-1 0,-2 0 0,1-1 0,-1 0 1,14-10-1,-20 14-12,0 0 1,0-1 0,0 0-1,0 1 1,0-1 0,0 0-1,0 0 1,0 0 0,-1 0-1,1 0 1,-1 0 0,0-1-1,1 1 1,-1-1 0,0 1-1,0 0 1,-1-1 0,1 0-1,0 1 1,-1-1 0,0 1-1,1-1 1,-1 0 0,0 1-1,-1-1 1,1-2 0,-1 4-9,0 0 0,1 0 1,-1 1-1,0-1 1,0 0-1,0 0 0,1 1 1,-1-1-1,0 1 1,0-1-1,0 1 1,0-1-1,0 1 0,0 0 1,0-1-1,0 1 1,0 0-1,-1 0 1,1 0-1,0 0 0,-2 0 1,-32 0-5,24 1 17,-28 4-427,23 5-3084,16-9 3061,-1 0-1,1-1 1,0 1-1,0 0 0,-1 0 1,1-1-1,0 1 0,0 0 1,0 0-1,0-1 1,0 1-1,0 0 0,0 0 1,0 0-1,0-1 1,0 1-1,1 0 0,-1 0 1,0-1-1,0 1 0,1 0 1,-1-1-1,0 1 1,1 0-1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42.147"/>
    </inkml:context>
    <inkml:brush xml:id="br0">
      <inkml:brushProperty name="width" value="0.025" units="cm"/>
      <inkml:brushProperty name="height" value="0.025" units="cm"/>
    </inkml:brush>
  </inkml:definitions>
  <inkml:trace contextRef="#ctx0" brushRef="#br0">160 0 4869,'0'0'21300,"1"63"-18994,5-39-737,-1 3-672,-2 5-480,-3 3-225,0 5-32,-9 4-96,-9 7-32,-8 4 0,-1 4-801,-4 4-1409,1-4-2594,-4-3-4421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2.365"/>
    </inkml:context>
    <inkml:brush xml:id="br0">
      <inkml:brushProperty name="width" value="0.025" units="cm"/>
      <inkml:brushProperty name="height" value="0.025" units="cm"/>
    </inkml:brush>
  </inkml:definitions>
  <inkml:trace contextRef="#ctx0" brushRef="#br0">174 46 6118,'0'0'10965,"4"-9"-8937,10-27 1073,-19 39 685,-14 27-1581,-2 7-1033,-15 22 297,-34 79 0,63-120-1420,-1 1-1,2 0 1,1 1 0,0-1-1,1 1 1,1 0 0,1 0-1,2 38 1,0-53-77,1 0-1,0 0 1,0 0-1,0 0 1,1 0 0,0 0-1,0-1 1,0 1-1,0-1 1,1 0 0,0 1-1,0-1 1,0 0-1,0 0 1,1-1 0,-1 1-1,1-1 1,0 0 0,0 0-1,7 4 1,-5-4-592,0 0 1,1 0-1,-1 0 1,1-1 0,0 0-1,0 0 1,-1-1-1,14 2 1,23-3-5878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4.449"/>
    </inkml:context>
    <inkml:brush xml:id="br0">
      <inkml:brushProperty name="width" value="0.025" units="cm"/>
      <inkml:brushProperty name="height" value="0.025" units="cm"/>
    </inkml:brush>
  </inkml:definitions>
  <inkml:trace contextRef="#ctx0" brushRef="#br0">1 269 7751,'0'0'20009,"12"-6"-18814,19-13-885,-1 0 0,-2-2 0,38-34-1,80-93-15,-159 193-108,-1-17-78,8-17-120,-1 1 0,1 0 0,1 1 0,0-1 0,1 1 0,0 0 0,1 0 0,-1 15 0,6-28-619,0 0 0,-1-1-1,1 1 1,0 0 0,0-1-1,0 1 1,-1-1 0,1 0-1,0 1 1,-1-1-1,1 0 1,0 0 0,-1 0-1,3-2 1,13-14-6320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4.796"/>
    </inkml:context>
    <inkml:brush xml:id="br0">
      <inkml:brushProperty name="width" value="0.025" units="cm"/>
      <inkml:brushProperty name="height" value="0.025" units="cm"/>
    </inkml:brush>
  </inkml:definitions>
  <inkml:trace contextRef="#ctx0" brushRef="#br0">93 0 12236,'0'0'9091,"-5"10"-6139,0 2-2133,-50 115 4177,49-109-4903,0 1 0,2 0 0,0 0 1,1 0-1,-1 32 0,5-40-739,1-12-3410,4-15-3317,-3-3 70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5.166"/>
    </inkml:context>
    <inkml:brush xml:id="br0">
      <inkml:brushProperty name="width" value="0.025" units="cm"/>
      <inkml:brushProperty name="height" value="0.025" units="cm"/>
    </inkml:brush>
  </inkml:definitions>
  <inkml:trace contextRef="#ctx0" brushRef="#br0">1 1 13741,'0'0'17809,"55"22"-17553,-22-22-160,0 0-64,0 0-512,1-3-1442,-5-3-2082,-3 0-2178,-4 1-4580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5.510"/>
    </inkml:context>
    <inkml:brush xml:id="br0">
      <inkml:brushProperty name="width" value="0.025" units="cm"/>
      <inkml:brushProperty name="height" value="0.025" units="cm"/>
    </inkml:brush>
  </inkml:definitions>
  <inkml:trace contextRef="#ctx0" brushRef="#br0">57 1 14382,'0'0'14258,"-1"12"-12624,-30 123 257,7-37-1289,23-62-5629,8-29 595,7-20 369,-3-5-3843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5.885"/>
    </inkml:context>
    <inkml:brush xml:id="br0">
      <inkml:brushProperty name="width" value="0.025" units="cm"/>
      <inkml:brushProperty name="height" value="0.025" units="cm"/>
    </inkml:brush>
  </inkml:definitions>
  <inkml:trace contextRef="#ctx0" brushRef="#br0">1 4 15439,'0'0'15972,"12"-1"-15556,3 0-358,141 0 247,-156 1-312,1 1-1,0 0 0,0 0 0,-1 0 0,1-1 0,-1 1 0,1 0 1,-1 0-1,1 0 0,-1 0 0,1 0 0,-1 0 0,0 0 1,1 0-1,-1 0 0,0 0 0,0 0 0,0 0 0,0 0 0,0 0 1,0 0-1,0 0 0,0 0 0,0 0 0,-1 2 0,-4 30 52,-3-11 78,-1 0-1,-17 28 0,16-30 3,0 0 1,-14 39-1,22-48-3066,-1-21-8498,-1-9 3785</inkml:trace>
  <inkml:trace contextRef="#ctx0" brushRef="#br0" timeOffset="1">35 141 8968,'0'0'19923,"63"29"-19698,-40-22-161,1-2-353,-1-1-2497,-4 0-3108,-5-2-5220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6.212"/>
    </inkml:context>
    <inkml:brush xml:id="br0">
      <inkml:brushProperty name="width" value="0.025" units="cm"/>
      <inkml:brushProperty name="height" value="0.025" units="cm"/>
    </inkml:brush>
  </inkml:definitions>
  <inkml:trace contextRef="#ctx0" brushRef="#br0">59 0 19538,'0'0'9610,"-34"67"-8201,26-45-704,0 1-513,2-2-160,5-1-673,0-3-1377,1-6-1441,0-6-1153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6.612"/>
    </inkml:context>
    <inkml:brush xml:id="br0">
      <inkml:brushProperty name="width" value="0.025" units="cm"/>
      <inkml:brushProperty name="height" value="0.025" units="cm"/>
    </inkml:brush>
  </inkml:definitions>
  <inkml:trace contextRef="#ctx0" brushRef="#br0">69 8 21076,'0'0'10591,"11"-1"-9662,-8 0-858,6-1-43,0 1 1,0-1-1,0 2 1,13-1-1,-21 1-29,1 0 0,-1 0 0,1 0 0,-1 0 0,1 0 0,-1 1 0,1-1 0,-1 0 0,0 1 0,1-1 0,-1 1 0,1-1 0,-1 1 0,0 0 0,0-1 0,1 1 0,-1 0 0,0 0 0,0 0 0,0 0 0,0 0 0,0 0 0,0 0 0,0 1 0,0-1 0,0 0 0,-1 0 0,1 1 0,0-1 0,-1 0 0,1 1 0,-1-1 0,1 1 0,-1-1 0,0 1 0,0-1 0,0 1 0,0-1 0,0 1 0,0-1 0,0 2 0,-1 0 1,0 1 0,0-1 0,-1 0 0,1 0 0,-1 0 0,1-1 0,-1 1 0,0 0 0,0 0 0,-1-1 0,1 0 0,0 1 0,-1-1 0,-3 3 0,-48 31 0,29-21 0,16-9 0,4-4 0,1 0 0,0 1 0,-1 0 0,1 0 0,0 0 0,0 0 0,1 0 0,-1 1 0,1 0 0,0 0 0,0 0 0,-4 5 0,42-7 0,86-2-758,-121 0 733,0 0 0,1 0 0,-1 0 1,0 0-1,0 0 0,1 0 0,-1 0 0,0 0 0,0 0 1,1 0-1,-1 0 0,0 0 0,0 0 0,0 0 0,1 0 0,-1 0 1,0 0-1,0 0 0,1 0 0,-1 1 0,0-1 0,0 0 1,0 0-1,1 0 0,-1 0 0,0 0 0,0 1 0,0-1 0,1 0 1,-1 0-1,0 0 0,0 1 0,0-1 0,0 0 0,0 0 1,0 0-1,0 1 0,1-1 0,-1 0 0,0 0 0,0 1 0,0-1 1,0 0-1,0 0 0,0 1 0,0-1 0,-9 14-225,-17 8 616,14-14-181,0-1-1,-1-1 1,0 0-1,0 0 1,-1-1-1,0-1 1,1-1-1,-19 3 1,43-18-8956,3 2 1035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7.014"/>
    </inkml:context>
    <inkml:brush xml:id="br0">
      <inkml:brushProperty name="width" value="0.025" units="cm"/>
      <inkml:brushProperty name="height" value="0.025" units="cm"/>
    </inkml:brush>
  </inkml:definitions>
  <inkml:trace contextRef="#ctx0" brushRef="#br0">62 1 12780,'0'0'7853,"-3"10"-5483,-6 22-680,-29 113 4696,34-123-5878,1 1-1,-1 32 1,4-54-508,0 1 0,0-1 0,0 1 0,1-1 0,-1 1 0,1-1 0,-1 1 0,1-1 0,-1 0 0,1 1 0,0-1 0,-1 0 0,1 1 0,0-1 0,0 0 0,0 0 0,0 0 0,0 0 1,0 0-1,1 0 0,-1 0 0,0 0 0,0 0 0,1-1 0,-1 1 0,0 0 0,1-1 0,-1 1 0,1-1 0,-1 0 0,1 1 0,-1-1 0,1 0 0,-1 0 0,1 0 0,-1 0 0,1 0 1,1-1-1,-1 1-12,0 0 0,-1 0 0,1 0 0,-1 0 0,1 0 1,0 0-1,-1 0 0,1 1 0,-1-1 0,1 0 1,0 1-1,-1-1 0,1 1 0,-1 0 0,0 0 0,1-1 1,-1 1-1,1 0 0,-1 0 0,0 0 0,0 0 0,0 0 1,0 1-1,0-1 0,0 0 0,0 1 0,0-1 0,0 0 1,0 1-1,-1-1 0,1 1 0,0-1 0,-1 1 1,0-1-1,1 1 0,-1 0 0,0-1 0,0 4 0,0-4 18,0 0 0,0 0 0,-1 1 0,1-1 0,0 0 0,0 0 0,0 0-1,0 1 1,0-1 0,1 0 0,-1 0 0,0 0 0,0 0 0,1 1 0,-1-1-1,1 0 1,-1 0 0,1 0 0,0 0 0,-1 0 0,1 0 0,0 0-1,-1 0 1,1 0 0,0-1 0,0 1 0,1 1 0,0-3-4,-1 1 1,1-1-1,0 0 1,-1 0-1,1 1 1,-1-1-1,1 0 0,-1-1 1,0 1-1,1 0 1,-1 0-1,0 0 1,0-1-1,0 1 1,0-1-1,0 1 1,0-1-1,0 1 0,0-3 1,54-113-131,-26 151 475,-25-31-341,1 0 0,0 0 1,1-1-1,-1 1 0,0-1 1,1 0-1,-1-1 0,1 0 1,-1 1-1,1-2 0,0 1 1,0-1-1,-1 0 0,1 0 1,0 0-1,-1-1 0,1 0 1,8-2-1,-6 1-1,0 0 1,0-1 0,0 0-1,-1-1 1,1 1-1,-1-1 1,0-1-1,0 1 1,0-1-1,-1 0 1,1-1-1,5-7 1,-9 10-6,0 0 0,-1-1 0,0 0 0,1 1 0,-1-1 0,-1 0 0,1 0 0,-1 0 0,1 0 0,-1 0 0,0 0 0,0 0 0,0-8 0,-1 12 0,0-1 0,0 1 0,0 0 0,0 0 0,0 0 0,0 0 0,0-1 0,0 1 0,0 0 0,0 0 0,0 0 0,0-1 0,0 1 0,0 0 0,0 0 0,0 0 0,0-1 0,0 1 0,0 0 0,-1 0 0,1 0 0,0 0 0,0-1 0,0 1 0,0 0 0,0 0 0,0 0 0,-1 0 0,1 0 0,0 0 0,0-1 0,0 1 0,0 0 0,0 0 0,-1 0 0,1 0 0,0 0 0,0 0 0,0 0 0,-1 0 0,1 0 0,0 0 0,0 0 0,0 0 0,0 0 0,-1 0 0,1 0 0,0 0 0,0 0 0,0 0 0,-1 0 0,1 0 0,0 0 0,0 0 0,0 0 0,-1 0 0,1 0 0,0 0 0,0 1 0,0-1 0,0 0 0,0 0 0,-1 0 0,1 0 0,0 0 0,0 0 0,0 1 0,0-1 0,0 0 0,-9 9 0,5-2 0,0 1 0,0 0 0,0 0 0,-3 13 0,6-18 0,0 1 0,0-1 0,0 0 0,1 1 0,-1-1 0,1 1 0,0-1 0,0 0 0,0 1 0,0-1 0,1 1 0,-1-1 0,1 0 0,2 7 0,-2-8 0,1-1 0,-1 0 0,1 0 0,0 1 0,-1-1 0,1 0 0,0 0 0,0-1 0,0 1 0,0 0 0,0-1 0,0 1 0,0-1 0,0 1 0,0-1 0,0 0 0,0 0 0,0 0 0,0 0 0,0 0 0,0 0 0,0-1 0,3 0 0,1 0 0,0 0 0,0-1 0,0 0 0,0 0 0,0 0 0,8-5 0,9-10 0,0-1 0,27-29 0,-11 11 0,-39 68 0,-1-28 0,-3 14-38,0 0-1,1 1 1,1-1-1,0 28 1,2-45-111,0 0-1,0 0 1,0 0 0,1 0 0,-1 0 0,0 1 0,0-1-1,1 0 1,-1 0 0,1-1 0,-1 1 0,1 0 0,-1 0-1,1 0 1,0 0 0,-1 0 0,1 0 0,0-1 0,0 1-1,1 1 1,0-1-649,0 0 0,1-1 0,-1 1 0,0 0-1,0-1 1,1 1 0,-1-1 0,0 0 0,1 1 0,-1-1-1,0 0 1,1-1 0,3 0 0,16-4-7348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6.985"/>
    </inkml:context>
    <inkml:brush xml:id="br0">
      <inkml:brushProperty name="width" value="0.025" units="cm"/>
      <inkml:brushProperty name="height" value="0.025" units="cm"/>
    </inkml:brush>
  </inkml:definitions>
  <inkml:trace contextRef="#ctx0" brushRef="#br0">1 158 20019,'0'0'11990,"9"-6"-11333,13-10-641,0-1 1,-1-1 0,-1 0 0,-1-2 0,20-26 0,-21 29-17,-16 30 0,-19 35 0,-2-11 21,13-27-41,1 0 0,0 0 0,0 0 0,1 1 0,0 0-1,1 0 1,0 0 0,-2 17 0,5-27-239,0-1 1,1 1-1,-1-1 0,0 0 1,0 1-1,0-1 0,0 0 1,1 1-1,-1-1 0,0 0 1,0 1-1,1-1 0,-1 0 1,0 1-1,1-1 0,-1 0 1,0 0-1,1 1 1,-1-1-1,0 0 0,1 0 1,-1 0-1,0 0 0,1 1 1,-1-1-1,1 0 0,-1 0 1,0 0-1,1 0 0,-1 0 1,1 0-1,-1 0 0,0 0 1,1 0-1,-1 0 1,1 0-1,-1 0 0,0-1 1,1 1-1,-1 0 0,1 0 1,3-1-2631,11 1-12731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7.314"/>
    </inkml:context>
    <inkml:brush xml:id="br0">
      <inkml:brushProperty name="width" value="0.025" units="cm"/>
      <inkml:brushProperty name="height" value="0.025" units="cm"/>
    </inkml:brush>
  </inkml:definitions>
  <inkml:trace contextRef="#ctx0" brushRef="#br0">135 1 18802,'0'0'11210,"-43"68"-10473,22-42-449,2-2-63,3-1-97,-1 0-64,7-5 0,4-3-64,3-8 32,3-5-993,0-7-6854,8-11-161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7.703"/>
    </inkml:context>
    <inkml:brush xml:id="br0">
      <inkml:brushProperty name="width" value="0.025" units="cm"/>
      <inkml:brushProperty name="height" value="0.025" units="cm"/>
    </inkml:brush>
  </inkml:definitions>
  <inkml:trace contextRef="#ctx0" brushRef="#br0">136 15 19827,'0'0'3891,"-9"-1"-591,2 2-2946,0-1 0,0 1 1,1 0-1,-1 0 0,0 1 1,1 0-1,-1 0 0,1 0 1,-9 6-1,11-7-249,1 2 0,-1-1 0,1 0 0,0 1 0,0-1 0,0 1 0,0 0 0,0 0 0,1 0 0,-1 0 0,1 0 1,0 1-1,0-1 0,0 1 0,0 0 0,1-1 0,-1 1 0,1 0 0,0 0 0,-1 7 0,2-10-105,0 0 0,0 0 0,-1 0 0,1 0 0,0 0 0,0 0 0,0 0 0,0 0 0,0 0 0,1 0 0,-1 0 0,0 0 0,0 0 0,1 0 0,-1 0 0,0 0 0,1-1 0,-1 1 0,1 0 0,-1 0 0,1 0 0,0 0 0,-1-1 0,1 1 0,0 0 0,-1-1 0,1 1 0,2 1 0,-2-2 0,1 0 0,0 1 0,0-1 0,0 0 0,0 0 0,0 0 0,0 0 0,0 0 0,0 0 0,-1-1 0,1 1 0,0-1 0,0 1 0,2-2 0,2 0 0,1-1 0,-1 0 0,0-1 0,0 1 0,0-1 0,-1 0 0,11-10 0,-13 10 0,0 0 0,0 0 0,0 0 0,0 0 0,-1-1 0,1 1 0,-1-1 0,0 1 0,-1-1 0,1 0 0,-1 0 0,0 0 0,0 0 0,-1 0 0,1 0 0,-1-10 0,-1 15 0,1 0 0,0-1 0,0 1 0,-1 0 0,1-1 1,0 1-1,0 0 0,-1 0 0,1-1 0,0 1 0,-1 0 0,1 0 0,0 0 0,-1-1 0,1 1 1,0 0-1,-1 0 0,1 0 0,0 0 0,-1 0 0,1 0 0,-1 0 0,1-1 0,0 1 0,-1 0 0,1 1 1,-1-1-1,1 0 0,0 0 0,-1 0 0,1 0 0,0 0 0,-1 0 0,1 0 0,-1 0 0,1 1 0,0-1 1,-1 0-1,1 0 0,0 0 0,0 1 0,-1-1 0,-15 11-20,9-3-235,0-1 0,1 1 0,0 1 1,0-1-1,1 1 0,0 0 0,0 1 0,-5 15 0,1 11-4434,5 0-4637,4-19-966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8.029"/>
    </inkml:context>
    <inkml:brush xml:id="br0">
      <inkml:brushProperty name="width" value="0.025" units="cm"/>
      <inkml:brushProperty name="height" value="0.025" units="cm"/>
    </inkml:brush>
  </inkml:definitions>
  <inkml:trace contextRef="#ctx0" brushRef="#br0">74 41 14862,'0'0'17296,"-10"6"-16735,-28 18-513,37-23-48,0-1 0,1 0 0,-1 1 0,0-1 0,0 1 0,0 0 0,0-1 0,1 1 0,-1 0 0,0-1 0,1 1 0,-1 0 0,0 0 0,1-1 0,-1 1 0,1 0 0,-1 0 0,1 0 0,0 0 0,-1 0 0,1 0 0,0 0 0,0 0 0,0 0 0,-1 0 0,1 0 0,0 0 0,0 0 0,0 0 0,1 1 0,-1 4 0,1-6 0,0 0 0,-1 1 0,1-1 0,0 0 0,-1 1 0,1-1 0,-1 0 0,1 0 0,0 0 0,-1 0 0,1 0 0,0 0 0,0 0 0,-1 0 0,1 0 0,0 0 0,-1 0 0,1 0 0,0 0 0,-1 0 0,1-1 0,0 1 0,-1 0 0,1 0 0,-1-1 0,1 1 0,0-1 0,-1 1 0,1 0 0,0-2 0,2 0 0,0-1 0,0 0 0,-1 0 0,1 0 0,-1 0 0,0-1 0,0 1 0,0-1 0,0 1 0,0-1 0,-1 0 0,0 0 0,1 0 0,-1 0 0,-1 0 0,1 0 0,-1 0 0,1 0 0,-1 0 0,0 0 0,-2-7 0,2 10-10,-1 0-1,1 1 1,-1-1 0,1 0-1,-1 0 1,0 0 0,1 1-1,-1-1 1,0 0 0,1 0-1,-1 1 1,0-1 0,0 1-1,0-1 1,0 1 0,0-1-1,0 1 1,0 0 0,0-1-1,0 1 1,0 0 0,0 0-1,0-1 1,0 1 0,0 0-1,0 0 1,0 0 0,0 1-1,0-1 1,0 0 0,0 0-1,0 0 1,0 1 0,-1-1-1,0 1-155,0-1-1,0 1 1,1 0 0,-1-1-1,0 1 1,0 0-1,1 0 1,-1 0-1,0 0 1,1 0-1,-1 1 1,1-1-1,-1 0 1,1 1 0,0-1-1,0 1 1,-3 3-1,2 7-7013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08.387"/>
    </inkml:context>
    <inkml:brush xml:id="br0">
      <inkml:brushProperty name="width" value="0.025" units="cm"/>
      <inkml:brushProperty name="height" value="0.025" units="cm"/>
    </inkml:brush>
  </inkml:definitions>
  <inkml:trace contextRef="#ctx0" brushRef="#br0">207 1 16624,'0'0'3907,"31"65"-1825,-9-33-288,1 7 32,-4 2-897,-5 3-705,-9 2-128,-5 2-64,-12 4 32,-17 4-32,-8 5-32,-10 2-32,-2-2-480,-5-4-1250,3-7-3779,9-13-9161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12.437"/>
    </inkml:context>
    <inkml:brush xml:id="br0">
      <inkml:brushProperty name="width" value="0.025" units="cm"/>
      <inkml:brushProperty name="height" value="0.025" units="cm"/>
    </inkml:brush>
  </inkml:definitions>
  <inkml:trace contextRef="#ctx0" brushRef="#br0">156 1 6566,'0'0'19758,"-10"7"-18904,1-1-633,4-3-110,0 1 0,0-1 0,1 1 0,-1-1 0,1 1 0,0 1 0,0-1 1,0 0-1,1 1 0,0 0 0,0 0 0,-4 9 0,-12 31 730,2 1-1,-12 51 1,24-75-752,1 0 0,1 0 0,1 1 0,1-1 0,1 1 0,5 40 0,-4-57-143,0 0 0,0-1 0,1 0 0,0 1 0,0-1 0,0 0 0,1 0 0,0 0 0,0 0 0,0 0 0,0-1 0,1 0 0,0 1 0,0-1 0,0 0 1,0-1-1,10 7 0,-8-6-443,1 0 0,0-1 1,0 0-1,1 0 0,7 2 1,42 3-5894,-14-8-1516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13.294"/>
    </inkml:context>
    <inkml:brush xml:id="br0">
      <inkml:brushProperty name="width" value="0.025" units="cm"/>
      <inkml:brushProperty name="height" value="0.025" units="cm"/>
    </inkml:brush>
  </inkml:definitions>
  <inkml:trace contextRef="#ctx0" brushRef="#br0">0 271 7815,'0'0'20553,"11"-8"-20110,6-6-365,1-1-1,-2-1 0,0 0 1,-1-1-1,24-37 1,-9-3-2,9-15 403,-38 71-383,-1 13-27,-2 16 332,-1 0 1,-1 1-1,-13 41 0,9-37 182,-8 62 0,16-94-751,0 0 0,0 1 0,0-1 0,-1 0 0,1 0 0,1 0 0,-1 0 0,0 0 0,0 0 0,0 0 0,0 1 0,1-1 0,-1 0 0,1 0 0,-1 0-1,1 0 1,-1 0 0,1 0 0,-1 0 0,2 1 0,-1-2-64,0 0 0,0 0-1,-1 0 1,1 0-1,0 0 1,0 0 0,-1 0-1,1 0 1,0 0-1,-1-1 1,1 1 0,0 0-1,0-1 1,-1 1 0,1 0-1,-1-1 1,1 1-1,0-1 1,-1 1 0,1-1-1,-1 1 1,1-1-1,-1 1 1,1-1 0,-1 1-1,0-1 1,1 0-1,-1 1 1,0-1 0,1 0-1,-1 0 1,10-16-9014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13.711"/>
    </inkml:context>
    <inkml:brush xml:id="br0">
      <inkml:brushProperty name="width" value="0.025" units="cm"/>
      <inkml:brushProperty name="height" value="0.025" units="cm"/>
    </inkml:brush>
  </inkml:definitions>
  <inkml:trace contextRef="#ctx0" brushRef="#br0">26 0 13325,'0'0'16180,"-1"13"-15571,-6 45-95,-10 142 274,24-186-1075,-2-9-3170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14.085"/>
    </inkml:context>
    <inkml:brush xml:id="br0">
      <inkml:brushProperty name="width" value="0.025" units="cm"/>
      <inkml:brushProperty name="height" value="0.025" units="cm"/>
    </inkml:brush>
  </inkml:definitions>
  <inkml:trace contextRef="#ctx0" brushRef="#br0">0 26 15118,'0'0'13325,"67"-6"-12845,-36 4-384,1 0-96,2-1-2017,-8-1-2852,-3-4-4644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28.660"/>
    </inkml:context>
    <inkml:brush xml:id="br0">
      <inkml:brushProperty name="width" value="0.025" units="cm"/>
      <inkml:brushProperty name="height" value="0.025" units="cm"/>
    </inkml:brush>
  </inkml:definitions>
  <inkml:trace contextRef="#ctx0" brushRef="#br0">1 61 19763,'0'0'9673,"67"-19"-9321,-39 10-288,2-1-32,-2 1 0,-2 2-96,-6 0-256,-4 7-353,-4 0-480,-4 0-416,-5 5-321,-3 8-865,0 1-1248,0-2-2916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7.384"/>
    </inkml:context>
    <inkml:brush xml:id="br0">
      <inkml:brushProperty name="width" value="0.025" units="cm"/>
      <inkml:brushProperty name="height" value="0.025" units="cm"/>
    </inkml:brush>
  </inkml:definitions>
  <inkml:trace contextRef="#ctx0" brushRef="#br0">103 0 18161,'0'0'9737,"-59"59"-8263,43-42-161,3 2-448,3-1-321,5 0-223,5-3-161,0-1-128,3-4 32,13-5 32,2-2-480,1-3-769,3 0-1826,0-13-3011,0-6-3459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29.017"/>
    </inkml:context>
    <inkml:brush xml:id="br0">
      <inkml:brushProperty name="width" value="0.025" units="cm"/>
      <inkml:brushProperty name="height" value="0.025" units="cm"/>
    </inkml:brush>
  </inkml:definitions>
  <inkml:trace contextRef="#ctx0" brushRef="#br0">0 2 11147,'0'0'15887,"62"3"-14350,-42-3-960,1 0-481,0 0-32,-2 0-32,-1-1-545,-7-1-2241,-1 0-2179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29.967"/>
    </inkml:context>
    <inkml:brush xml:id="br0">
      <inkml:brushProperty name="width" value="0.025" units="cm"/>
      <inkml:brushProperty name="height" value="0.025" units="cm"/>
    </inkml:brush>
  </inkml:definitions>
  <inkml:trace contextRef="#ctx0" brushRef="#br0">1 1 13933,'0'0'9892,"9"10"-8445,11 11-361,30 44-1,-42-54-946,-1 0-1,-1 1 0,0 0 0,0 0 1,-2 0-1,1 1 0,4 22 1,-7-17-47,-1 1-1,0-1 1,-1 0 0,-1 1 0,-1-1 0,-1 0 0,0 0 0,-8 21-1,-6 11-899,-35 72 0,49-115-255,-4 7-454,0-6-7797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1.944"/>
    </inkml:context>
    <inkml:brush xml:id="br0">
      <inkml:brushProperty name="width" value="0.025" units="cm"/>
      <inkml:brushProperty name="height" value="0.025" units="cm"/>
    </inkml:brush>
  </inkml:definitions>
  <inkml:trace contextRef="#ctx0" brushRef="#br0">0 261 8488,'7'-8'14988,"6"-7"-9197,5-5-3697,50-64-5274,-46 52 5065,27-70 469,-49 141-2231,-2-7-68,-1 0 1,-12 55-1,-1 2 3,17-81-1677,4-15-2307,5-15-5279,-5 1 957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2.318"/>
    </inkml:context>
    <inkml:brush xml:id="br0">
      <inkml:brushProperty name="width" value="0.025" units="cm"/>
      <inkml:brushProperty name="height" value="0.025" units="cm"/>
    </inkml:brush>
  </inkml:definitions>
  <inkml:trace contextRef="#ctx0" brushRef="#br0">81 0 14638,'0'0'15780,"0"11"-14963,-2 7-598,-2 0 0,0 0 0,0 0-1,-2-1 1,0 1 0,-11 21 0,10-25-219,1 0 0,0 1 0,1 0 0,1-1 0,1 2 0,-4 26 0,8-42 0,-1 0 0,1 1 0,-1-1 0,1 0 0,-1 1 0,1-1 0,-1 0 0,1 0 0,-1 1 0,1-1 0,-1 0 0,1 0 0,-1 0 0,1 0 0,-1 0 0,1 0 0,-1 0 0,1 0 0,-1 0 0,1 0 0,-1 0 0,1 0 0,0 0 0,-1 0 0,1 0 0,-1-1 0,1 1 0,-1 0 0,1 0 0,-1-1 0,1 1 0,-1 0 0,0-1 0,1 1 0,19-9 0,15-17-3635,-27 19 1342,0-1 1,0 1 0,-1-2-1,8-10 1,-4-2-7947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2.645"/>
    </inkml:context>
    <inkml:brush xml:id="br0">
      <inkml:brushProperty name="width" value="0.025" units="cm"/>
      <inkml:brushProperty name="height" value="0.025" units="cm"/>
    </inkml:brush>
  </inkml:definitions>
  <inkml:trace contextRef="#ctx0" brushRef="#br0">32 1 14958,'0'0'10602,"-22"65"-8488,19-48-865,0-1-736,2 3-417,-1-4-32,2-1-64,-1-2-480,1-2-802,0-2-543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2.991"/>
    </inkml:context>
    <inkml:brush xml:id="br0">
      <inkml:brushProperty name="width" value="0.025" units="cm"/>
      <inkml:brushProperty name="height" value="0.025" units="cm"/>
    </inkml:brush>
  </inkml:definitions>
  <inkml:trace contextRef="#ctx0" brushRef="#br0">18 1 19699,'0'0'10377,"-9"65"-10056,8-46-289,0 0-32,-1-2-160,1 0-193,1-3-63,-3-3-33,3 1-31,-1-5-385,1-2-672,0-1-769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3.348"/>
    </inkml:context>
    <inkml:brush xml:id="br0">
      <inkml:brushProperty name="width" value="0.025" units="cm"/>
      <inkml:brushProperty name="height" value="0.025" units="cm"/>
    </inkml:brush>
  </inkml:definitions>
  <inkml:trace contextRef="#ctx0" brushRef="#br0">18 24 5605,'0'0'25811,"9"-5"-25085,28-13-202,-37 18-521,1 0 0,0-1 0,0 1 0,-1 0 0,1 1 0,0-1 0,-1 0 0,1 0 0,0 0 0,0 0 0,-1 0 1,1 1-1,0-1 0,-1 0 0,1 1 0,0-1 0,-1 0 0,1 1 0,-1-1 0,1 1 0,-1-1 0,1 1 1,-1-1-1,1 1 0,-1 0 0,1-1 0,-1 1 0,0-1 0,1 1 0,-1 0 0,0-1 0,1 1 0,-1 0 0,0-1 1,0 1-1,0 0 0,0 0 0,0-1 0,0 1 0,0 1 0,3 32-27,-3-31 23,-1 6 1,-1 1 0,1-1 0,-1 1 0,-1-1 0,0 0 0,0 0 0,-1 0 0,0 0 0,0-1 0,-1 1 0,-7 8 0,5-6 0,1 1 0,-1-1 0,2 1 0,0 0 0,-4 13 0,8-24-74,1 0 0,0-1 0,-1 1 0,1 0-1,0 0 1,0 0 0,-1-1 0,1 1 0,0 0 0,0 0 0,0 0 0,0 0 0,0-1-1,0 1 1,0 0 0,0 0 0,1 0 0,-1 0 0,0-1 0,0 1 0,1 0-1,-1 0 1,0-1 0,1 1 0,-1 0 0,1 0 0,-1-1 0,1 1 0,-1-1 0,1 1-1,0 0 1,-1-1 0,1 1 0,0-1 0,-1 1 0,1-1 0,0 0 0,0 1 0,-1-1-1,1 0 1,0 1 0,0-1 0,0 0 0,-1 0 0,1 0 0,0 0 0,0 0-1,0 0 1,0 0 0,0 0 0,-1 0 0,1 0 0,0 0 0,0 0 0,0-1 0,-1 1-1,1 0 1,0-1 0,1 0 0,3 0-890,0-1 0,1 0-1,-1 0 1,0-1 0,0 1 0,0-1-1,8-7 1,0-2-6381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3.691"/>
    </inkml:context>
    <inkml:brush xml:id="br0">
      <inkml:brushProperty name="width" value="0.025" units="cm"/>
      <inkml:brushProperty name="height" value="0.025" units="cm"/>
    </inkml:brush>
  </inkml:definitions>
  <inkml:trace contextRef="#ctx0" brushRef="#br0">87 1 15182,'0'0'7864,"-9"10"-6556,1-3-891,1 1 0,0 0 0,0 0 0,1 0 0,0 1 1,1 0-1,0 0 0,0 1 0,1-1 0,0 1 0,1 0 1,0 0-1,-3 18 0,6-26-356,0-1 1,-1 1-1,1 0 1,0 0-1,0-1 1,0 1-1,0 0 1,0 0-1,0-1 1,1 1-1,-1 0 1,0 0-1,1-1 1,0 1-1,-1 0 1,1-1-1,0 1 1,0-1-1,0 1 0,0-1 1,0 1-1,0-1 1,0 0-1,1 1 1,1 1-1,1-2-31,0 0 0,-1 0-1,1 0 1,0-1-1,-1 1 1,1-1 0,0 0-1,0 0 1,-1-1 0,1 1-1,6-2 1,-7 1-47,0 1 1,0-1 0,0-1-1,0 1 1,0 0 0,0-1-1,0 1 1,0-1 0,4-3-1,-6 4 19,0 0-1,0 0 1,0 0-1,0 0 1,0 1-1,0-1 1,-1-1-1,1 1 1,0 0-1,0 0 1,-1 0-1,1 0 1,-1 0-1,1-1 1,-1 1-1,0 0 1,1 0-1,-1-1 1,0 1-1,0 0 1,0-1-1,0 1 1,0 0-1,0 0 1,0-1-1,-1-2 1,-2 3 42,-1 0 1,0 0-1,1 0 1,-1 0-1,0 0 1,0 1-1,0-1 1,1 1-1,-1 0 1,0 0-1,0 1 1,-4 0-1,-1-1 88,-19 8-24,27-8-126,1 0-1,-1 0 1,1 0 0,-1 0 0,1 0 0,-1 1 0,1-1-1,-1 0 1,1 0 0,-1 0 0,1 1 0,-1-1 0,1 0-1,-1 1 1,1-1 0,-1 0 0,1 1 0,0-1 0,-1 0-1,1 1 1,0-1 0,-1 1 0,1-1 0,0 1 0,0-1-1,-1 1 1,1-1 0,0 1 0,0-1 0,0 1 0,-1-1-1,1 1 1,0-1 0,0 1 0,0-1 0,0 1-1,0-1 1,0 1 0,0-1 0,0 1 0,1 0 0,-1-1-1,0 1 1,0-1 0,0 1 0,1-1 0,-1 1 0,0-1-1,1 1 1,1 0-779,0 0 0,0-1-1,1 0 1,-1 1 0,0-1-1,0 0 1,1 0 0,-1 0-1,0 0 1,4-1 0,2 1-2551,10 0-4969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4.032"/>
    </inkml:context>
    <inkml:brush xml:id="br0">
      <inkml:brushProperty name="width" value="0.025" units="cm"/>
      <inkml:brushProperty name="height" value="0.025" units="cm"/>
    </inkml:brush>
  </inkml:definitions>
  <inkml:trace contextRef="#ctx0" brushRef="#br0">69 0 13389,'0'0'16090,"-1"11"-15140,-1 1-839,-1 1 1,0-1-1,0 0 1,-1 0-1,-1 0 0,0-1 1,-8 13-1,-17 34-2289,35-78-16202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4.405"/>
    </inkml:context>
    <inkml:brush xml:id="br0">
      <inkml:brushProperty name="width" value="0.025" units="cm"/>
      <inkml:brushProperty name="height" value="0.025" units="cm"/>
    </inkml:brush>
  </inkml:definitions>
  <inkml:trace contextRef="#ctx0" brushRef="#br0">73 63 13293,'0'0'12753,"-9"4"-11210,-1-1-1152,7-2-284,0-1-1,-1 1 0,1 0 0,0 1 1,0-1-1,0 0 0,0 1 0,0 0 1,0 0-1,0 0 0,0 0 0,1 0 1,-5 5-1,1 6 281,18-13 48,17-15 67,3-24-604,-30 37 97,-1 0 0,0 0 0,0 0 0,0 0 0,0-1 0,0 1 0,0 0 0,0 0 0,-1-1 0,0 1 0,1-1 0,-1 1-1,0 0 1,0-1 0,0 1 0,0-1 0,0 1 0,-1 0 0,0-3 0,0 4 5,1 0-1,-1 1 1,1-1 0,-1 1 0,0 0-1,1-1 1,-1 1 0,0-1 0,1 1-1,-1 0 1,0 0 0,1-1 0,-1 1-1,0 0 1,0 0 0,1 0 0,-1 0 0,0 0-1,0 0 1,0 0 0,1 0 0,-1 0-1,0 0 1,0 0 0,1 0 0,-1 0-1,0 1 1,1-1 0,-1 0 0,0 1-1,0-1 1,1 1 0,-1-1 0,1 0-1,-1 1 1,0-1 0,0 2 0,-23 16-18,20-14 17,0 0 1,1 0-1,0 1 0,0-1 0,0 1 0,0 0 0,-3 8 1,2 10-4377,19-22-18311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8.205"/>
    </inkml:context>
    <inkml:brush xml:id="br0">
      <inkml:brushProperty name="width" value="0.025" units="cm"/>
      <inkml:brushProperty name="height" value="0.025" units="cm"/>
    </inkml:brush>
  </inkml:definitions>
  <inkml:trace contextRef="#ctx0" brushRef="#br0">84 1 11691,'0'0'20809,"-3"12"-20569,-16 55-216,3-16-23,2 0-1,3 1 1,-10 103 0,21-155-1,0 0 0,0-1 0,1 1 0,-1 0 0,0 0 0,0 0 0,0 0 0,0-1 0,0 1 0,0 0 0,0 0 0,0 0 0,1 0 0,-1 0 0,0 0 0,0 0 0,0-1 0,0 1 0,0 0 0,1 0 0,-1 0 0,0 0 0,0 0 0,0 0 0,0 0 0,0 0 0,1 0 0,-1 0 0,0 0 0,0 0 0,0 0 0,0 0 0,1 0 0,-1 0 0,0 0 0,0 0 0,0 0 0,0 0 0,1 0 0,-1 0 0,0 0 0,0 0 0,0 1 0,0-1 0,1 0 0,-1 0 0,0 0 0,0 0 0,0 0 0,0 0 0,0 0 0,0 1 0,0-1 0,0 0 0,1 0 0,-1 0 0,0 0 0,0 1 0,8-14 0,2-9 0,0 0 0,-2-1 0,-1-1 0,-1 1 0,-1-1 0,3-32 0,-8 60 0,-1-1 0,0 1 0,1 0 0,0-1 0,0 1 0,0-1 0,0 1 0,1 0 0,0-1 0,-1 1 0,1-1 0,0 1 0,1-1 0,-1 0 0,1 1 0,-1-1 0,1 0 0,0 0 0,0 0 0,0 0 0,0-1 0,1 1 0,-1 0 0,1-1 0,0 0 0,0 1 0,0-1 0,0 0 0,0-1 0,0 1 0,0 0 0,1-1 0,-1 0 0,0 0 0,1 0 0,-1 0 0,1 0 0,0-1 0,6 1 0,-2-1 0,0 0 0,1 0 0,-1-1 0,0 0 0,0 0 0,0-1 0,0 0 0,-1 0 0,1-1 0,0 0 0,-1-1 0,0 1 0,0-1 0,0-1 0,0 1 0,0-1 0,6-7 0,-10 8 0,1 0 0,-1 0 0,0 0 0,0-1 0,0 1 0,0-1 0,-1 0 0,0 1 0,0-1 0,0-1 0,1-6 0,-3 12 0,0-1 0,0 1 0,-1 0 0,1 0 0,0 0 0,0-1 0,0 1 0,0 0 0,-1 0 0,1 0 0,0 0 0,0 0 0,0 0 0,0-1 0,-1 1 0,1 0 0,0 0 0,0 0 0,0 0 0,-1 0 0,1 0 0,0 0 0,0 0 0,-1 0 0,1 0 0,0 0 0,0 0 0,0 0 0,-1 0 0,1 0 0,0 0 0,0 0 0,-1 0 0,1 0 0,0 0 0,0 0 0,0 1 0,-1-1 0,1 0 0,0 0 0,0 0 0,0 0 0,0 0 0,-1 1 0,1-1 0,0 0 0,0 0 0,0 0 0,0 0 0,0 1 0,0-1 0,0 0 0,-1 0 0,1 0 0,0 1 0,0-1 0,-9 11 0,0 1 0,1-1 0,0 1 0,1 1 0,1-1 0,0 1 0,0 0 0,1 1 0,1-1 0,0 1 0,1 0 0,-2 19 0,5-33 1,0 1-1,0-1 1,0 0 0,0 0-1,0 0 1,0 0-1,0 1 1,0-1 0,0 0-1,0 0 1,0 0 0,0 1-1,0-1 1,1 0-1,-1 0 1,0 0 0,0 1-1,0-1 1,0 0 0,0 0-1,0 0 1,0 0-1,0 0 1,1 1 0,-1-1-1,0 0 1,0 0 0,0 0-1,0 0 1,0 0-1,1 0 1,-1 1 0,0-1-1,0 0 1,0 0 0,1 0-1,-1 0 1,0 0-1,0 0 1,0 0 0,1 0-1,-1 0 1,0 0 0,0 0-1,0 0 1,1 0-1,11-7 30,7-11-324,-4-11-1863,-3-3-3496,1-8-3566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4.854"/>
    </inkml:context>
    <inkml:brush xml:id="br0">
      <inkml:brushProperty name="width" value="0.025" units="cm"/>
      <inkml:brushProperty name="height" value="0.025" units="cm"/>
    </inkml:brush>
  </inkml:definitions>
  <inkml:trace contextRef="#ctx0" brushRef="#br0">23 3 11307,'0'0'13885,"0"10"-13170,-3 54 1730,3-64-2178,30-5 721,-26 3-834,-1 0 0,1 0 0,-1 0 1,1-1-1,-1 1 0,0-1 0,0 0 1,0 0-1,0 0 0,0 0 0,-1-1 1,0 1-1,0-1 0,0 1 0,0-1 1,0 0-1,0 0 0,0-5 0,-4 7-137,-1 1-1,0 0 0,-1 0 1,1 0-1,0 0 0,0 0 1,0 1-1,0-1 0,-1 1 1,1 0-1,0 0 0,-1 0 1,-2 1-1,3-1-15,0 0-172,0 0 0,0 0 0,0 0 0,1 0 0,-1 1 0,0-1 0,0 1 0,0 0 1,1 0-1,-1 0 0,-4 2 0,5-2-73,1 1 0,0-1 1,0 0-1,0 1 0,0-1 0,0 1 1,0-1-1,0 1 0,1-1 0,-1 1 1,0-1-1,1 1 0,-1 0 1,1 0-1,0-1 0,0 1 0,-1 0 1,1-1-1,0 1 0,1 2 1,-1 7-7290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39.693"/>
    </inkml:context>
    <inkml:brush xml:id="br0">
      <inkml:brushProperty name="width" value="0.025" units="cm"/>
      <inkml:brushProperty name="height" value="0.025" units="cm"/>
    </inkml:brush>
  </inkml:definitions>
  <inkml:trace contextRef="#ctx0" brushRef="#br0">98 106 5445,'0'0'6513,"8"-9"-3518,23-32-374,-30 40-2389,0 0 0,0-1 1,0 1-1,0-1 0,0 1 0,-1-1 0,1 1 0,0-1 1,-1 0-1,1 1 0,-1-1 0,0 0 0,1 0 1,-1 1-1,0-1 0,0 0 0,0 1 0,0-1 1,-1-3-1,0 4-110,0-1 1,1 1-1,-1 0 1,0 0-1,0 0 1,0 0-1,0 0 1,0 0-1,0 0 1,0 1 0,0-1-1,0 0 1,0 0-1,-1 1 1,1-1-1,0 1 1,0-1-1,-1 1 1,0-1-1,-4 0 112,0 0 0,0 0-1,1 1 1,-1 0 0,0 0 0,0 0-1,1 1 1,-11 2 0,12-2-99,0 1-1,0 0 1,1 0-1,-1 1 1,0-1-1,1 1 1,-1 0-1,1 0 1,0 0-1,0 0 1,0 1-1,-2 3 1,3-5-92,0 0 0,1 1 0,-1-1 0,1 1 0,0-1 0,0 1 0,0-1 0,0 1 0,0 0 0,0-1 1,1 1-1,0 0 0,-1 0 0,1-1 0,0 1 0,0 0 0,0 0 0,1 0 0,-1-1 0,1 4 0,1-4-31,-1-1 0,0 0-1,1 0 1,-1 1 0,1-1-1,-1 0 1,1-1 0,0 1-1,-1 0 1,1 0 0,0-1-1,0 1 1,-1-1 0,1 1-1,0-1 1,0 0 0,0 0-1,-1 0 1,1 0 0,3 0-1,40-3 123,-38 0-206,0 1 0,0-1 0,0 0 0,0-1 0,0 0 0,-1 0-1,0 0 1,0-1 0,0 0 0,0 0 0,5-7 0,20-15-712,-30 30 653,-1 0 1,1 0 0,-1 0 0,0 0-1,0 0 1,0 0 0,-1 0 0,1 0-1,-1 4 1,-10 45 84,8-33 78,0 0-1,-2 0 1,0-1 0,-1 1 0,-1-1-1,-14 25 1,20-40 47,0-1 0,0 0 0,-1 0-1,1-1 1,-1 1 0,1 0 0,-1 0-1,0-1 1,0 1 0,1-1 0,-1 1-1,0-1 1,-1 0 0,1 0 0,0 0-1,0 0 1,0 0 0,-1-1 0,1 1-1,0 0 1,-1-1 0,1 0 0,0 0-1,-1 0 1,1 0 0,-1 0 0,1 0-1,0 0 1,-1-1 0,1 1 0,0-1-1,-1 0 1,1 1 0,0-1 0,0 0-1,0-1 1,0 1 0,-3-2 0,1 1-22,1-1 1,-1 0 0,1 0 0,0 0 0,0-1 0,0 1-1,0-1 1,0 0 0,1 1 0,-1-1 0,1 0 0,0 0-1,0-1 1,1 1 0,-1 0 0,1-1 0,0 1 0,0-1-1,0-5 1,2 9-101,-1 0 0,1 1 0,-1-1 0,1 0 0,0 0 0,-1 1 0,1-1 0,0 1 0,0-1-1,0 0 1,-1 1 0,1-1 0,0 1 0,0 0 0,0-1 0,0 1 0,0 0 0,0-1 0,0 1 0,0 0 0,0 0 0,1 0-1,32-5-1964,-24 3 710,47-8-8690,-23 2-1698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40.050"/>
    </inkml:context>
    <inkml:brush xml:id="br0">
      <inkml:brushProperty name="width" value="0.025" units="cm"/>
      <inkml:brushProperty name="height" value="0.025" units="cm"/>
    </inkml:brush>
  </inkml:definitions>
  <inkml:trace contextRef="#ctx0" brushRef="#br0">1 90 17649,'0'0'6000,"10"-7"-4238,104-75 58,-112 84-1030,-5 13-265,-8 18 204,10-30-600,-2 5-64,1 0 0,0 0 0,0 0 0,1 0 0,0 0 1,1 0-1,-1 1 0,2-1 0,0 10 0,-1-18-113,0 1 0,0-1 0,1 1 0,-1-1 0,0 1 0,0 0 1,0-1-1,1 1 0,-1-1 0,0 1 0,0-1 0,1 1 0,-1-1 0,0 0 0,1 1 0,-1-1 0,1 1 0,-1-1 0,1 0 0,-1 1 0,1-1 0,-1 0 1,1 0-1,-1 1 0,1-1 0,-1 0 0,1 0 0,0 1 0,12-1-6825,-12 0 5901,12 0-14147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43.905"/>
    </inkml:context>
    <inkml:brush xml:id="br0">
      <inkml:brushProperty name="width" value="0.025" units="cm"/>
      <inkml:brushProperty name="height" value="0.025" units="cm"/>
    </inkml:brush>
  </inkml:definitions>
  <inkml:trace contextRef="#ctx0" brushRef="#br0">205 125 4708,'0'0'10560,"5"-9"-7608,-1 2-2140,0 0 0,-1-1 0,1 1-1,-2-1 1,5-14 0,-7 20-662,0 0 0,1 1 0,-1-1-1,0 0 1,0 0 0,0 0 0,0 0 0,0 0-1,0 0 1,-1 1 0,1-1 0,-1 0 0,1 0 0,-1 0-1,0 1 1,1-1 0,-1 0 0,0 1 0,0-1-1,0 0 1,-1 1 0,1 0 0,0-1 0,0 1 0,-1 0-1,1-1 1,-1 1 0,1 0 0,-1 0 0,0 0-1,1 0 1,-1 1 0,0-1 0,1 0 0,-1 1 0,0-1-1,0 1 1,-2-1 0,-3 0-66,0 1 1,1 0-1,-1 0 1,0 0-1,1 1 1,-1 0-1,1 0 1,-1 0-1,1 1 1,0 0-1,-1 0 0,1 1 1,0 0-1,1 0 1,-1 0-1,-9 8 1,10-8-70,0 1 1,1-1 0,0 1 0,0 0 0,0 0-1,0 1 1,1-1 0,0 1 0,0 0-1,0 0 1,0 0 0,1 0 0,-1 0-1,1 1 1,1-1 0,-1 1 0,1-1-1,0 1 1,0 9 0,1-14-12,0 0 0,1 1 0,-1-1 0,1 0 0,-1 0 1,1 0-1,-1 0 0,1 1 0,0-1 0,-1 0 0,1 0 0,0 0 0,0-1 0,0 1 0,0 0 0,0 0 0,0 0 0,0-1 1,0 1-1,0 0 0,0-1 0,1 1 0,-1-1 0,0 0 0,0 1 0,0-1 0,1 0 0,-1 0 0,0 1 0,1-1 0,1 0 1,48-1 129,-45 1-116,4-1-29,0-1 1,0 0-1,-1-1 1,1 1-1,0-2 0,-1 0 1,18-9-1,-21 10-1,0-1 0,0 0-1,-1 0 1,1 0-1,-1-1 1,0 0 0,0 0-1,-1 0 1,1 0 0,-1-1-1,-1 0 1,6-9-1,-41 68-312,26-35 462,1-1 0,0 1 0,2 0 0,-2 23 1,3-19 51,-2 0 1,-6 22-1,9-41-163,-1 1 1,0-1-1,0 0 0,0 0 0,0 0 0,0 0 0,-1 0 1,1-1-1,-1 1 0,0-1 0,0 0 0,0 0 0,0 0 1,0 0-1,0 0 0,0 0 0,-1-1 0,1 0 0,-1 0 1,1 0-1,-1 0 0,-5 1 0,-4 0 60,1 0-1,-1-1 1,1-1 0,-1 0-1,-16-2 1,28 2-90,-1 0 1,0-1-1,0 1 1,0 0-1,1-1 0,-1 1 1,0-1-1,1 0 1,-1 0-1,0 1 1,1-1-1,-1 0 0,1 0 1,-1-1-1,1 1 1,0 0-1,-1 0 0,1-1 1,0 1-1,0-1 1,0 1-1,0-1 0,0 1 1,0-1-1,1 0 1,-1 1-1,0-1 1,1 0-1,-1 1 0,1-1 1,0 0-1,0 0 1,-1 0-1,1 0 0,0 1 1,0-1-1,1 0 1,-1 0-1,0 0 0,1 1 1,-1-1-1,1 0 1,-1 1-1,1-1 1,0 0-1,0 1 0,0-1 1,0 1-1,0-1 1,0 1-1,0-1 0,0 1 1,1 0-1,-1 0 1,1-1-1,-1 1 1,1 0-1,-1 0 0,1 0 1,-1 1-1,1-1 1,0 0-1,2 0 0,9-2-1435,1 1 0,-1 1 0,1 0-1,-1 0 1,16 2 0,1 0-4088,5-1-3335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44.311"/>
    </inkml:context>
    <inkml:brush xml:id="br0">
      <inkml:brushProperty name="width" value="0.025" units="cm"/>
      <inkml:brushProperty name="height" value="0.025" units="cm"/>
    </inkml:brush>
  </inkml:definitions>
  <inkml:trace contextRef="#ctx0" brushRef="#br0">46 0 13965,'0'0'11083,"9"0"-9370,-6 0-1545,6 0 235,0 0 1,0 1-1,0 0 0,17 4 1,-25-5-368,0 1 0,0-1 1,0 1-1,1-1 0,-1 1 0,0-1 1,0 1-1,0-1 0,0 1 1,0 0-1,0 0 0,0-1 0,-1 1 1,1 0-1,0 0 0,0 0 0,-1 0 1,1 0-1,0 0 0,0 2 1,-1-1-29,0 0 0,0 0 0,0-1 0,0 1 0,-1 0 0,1 0 0,-1-1 0,1 1 0,-1 0 0,1-1 0,-1 1 0,0 0 0,0-1 0,0 1 0,0-1 0,0 1 0,0-1 0,0 0 0,-3 2 0,-5 6 180,-1 0 1,0-1-1,-1-1 0,0 0 0,0 0 1,-20 8-1,-1 1 630,32-16-809,1 0 1,-1 0 0,0 0 0,0 0-1,0 0 1,0 0 0,0 0 0,0 0 0,1 1-1,-1-1 1,0 0 0,0 0 0,0 0-1,0 0 1,0 0 0,0 0 0,0 0 0,1 0-1,-1 0 1,0 0 0,0 0 0,0 1-1,0-1 1,0 0 0,0 0 0,0 0 0,0 0-1,0 0 1,0 0 0,0 1 0,0-1-1,0 0 1,1 0 0,-1 0 0,0 0 0,0 0-1,0 0 1,0 1 0,0-1 0,0 0-1,-1 0 1,1 0 0,0 0 0,0 0-1,0 1 1,0-1 0,0 0 0,0 0 0,0 0-1,0 0 1,0 0 0,0 0 0,0 0-1,0 1 1,0-1 0,-1 0 0,1 0 0,0 0-1,0 0 1,0 0 0,0 0 0,23 3 167,30-2-416,14-7-2647,-22-1-4136,-16 1-2934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47.624"/>
    </inkml:context>
    <inkml:brush xml:id="br0">
      <inkml:brushProperty name="width" value="0.025" units="cm"/>
      <inkml:brushProperty name="height" value="0.025" units="cm"/>
    </inkml:brush>
  </inkml:definitions>
  <inkml:trace contextRef="#ctx0" brushRef="#br0">170 60 5733,'0'0'12631,"-2"-9"-10069,1 3-2216,1 4-235,0 1 0,0-1 0,0 0 1,0 0-1,0 1 0,-1-1 1,1 0-1,0 0 0,-1 1 0,0-1 1,1 0-1,-1 1 0,0-1 1,0 1-1,0-1 0,0 1 1,0-1-1,0 1 0,0 0 0,0 0 1,-1-1-1,1 1 0,-1 0 1,1 0-1,0 0 0,-1 0 0,0 1 1,1-1-1,-1 0 0,0 1 1,1-1-1,-1 1 0,0-1 1,1 1-1,-1 0 0,-2 0 0,-2 0 56,1 0 0,-1 1 0,1-1 0,0 1-1,-1 1 1,1-1 0,0 1 0,0 0 0,0 0 0,0 0-1,0 1 1,0 0 0,1 0 0,-1 0 0,1 0 0,0 1-1,0-1 1,0 1 0,0 0 0,1 1 0,0-1 0,0 1-1,0-1 1,0 1 0,1 0 0,-1 0 0,1 0-1,1 0 1,-1 0 0,1 0 0,-2 11 0,3-15-158,0 0 1,0 0-1,0 0 1,0-1 0,0 1-1,0 0 1,0 0-1,0 0 1,0-1-1,1 1 1,-1 0-1,0 0 1,0-1 0,1 1-1,-1 0 1,1-1-1,-1 1 1,1 0-1,-1-1 1,1 1-1,-1 0 1,1-1 0,-1 1-1,1-1 1,0 1-1,-1-1 1,1 0-1,0 1 1,-1-1-1,1 1 1,0-1 0,0 0-1,0 0 1,3 1 10,-1 0-1,1-1 1,-1 0 0,1 0 0,-1 0 0,1-1 0,-1 1 0,5-2 0,4-1 23,0 0 1,-1-1-1,23-11 1,-23 8-90,0 0 0,0-1 0,0 0 0,-1 0-1,0-1 1,-1 0 0,15-20 0,-23 28-34,-2 5 29,0-1 0,0 1 0,0 0 0,-1-1 0,0 1 0,0-1-1,0 0 1,-4 6 0,-5 8 42,3 3-6,1-1 1,-8 38 0,-8 21 174,22-77-124,0 0 0,0 1 1,-1-1-1,1 0 0,0 0 0,0 0 0,-1 0 1,1 0-1,0-1 0,-1 1 0,1 0 0,-1-1 1,1 1-1,-1-1 0,0 1 0,1-1 0,-1 0 0,1 0 1,-1 1-1,0-1 0,-2-1 0,-45 0 1116,31 0-938,-6 1-2214,32-1-2878,44-7-7628,-29-2 1461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1:48.122"/>
    </inkml:context>
    <inkml:brush xml:id="br0">
      <inkml:brushProperty name="width" value="0.025" units="cm"/>
      <inkml:brushProperty name="height" value="0.025" units="cm"/>
    </inkml:brush>
  </inkml:definitions>
  <inkml:trace contextRef="#ctx0" brushRef="#br0">33 10 15118,'0'0'12049,"9"-1"-10405,-9 1-1618,47-8 1322,-17 11-670,-30-2-669,1-1 0,0 0 0,-1 1 0,1-1 0,0 1 0,-1-1 0,1 1 0,0-1 0,-1 1 0,1-1 0,-1 1 0,1 0 0,-1-1 0,1 1 0,-1 0 0,0-1 0,1 1 0,-1 0 0,0 0 0,1-1 0,-1 1 0,0 0 0,0 0 0,0-1 0,0 1 0,0 0 0,0 0 0,0 0 0,0 1 0,-1 0 17,0 0-1,0 0 1,0 0-1,0 0 1,0 0-1,0-1 0,-1 1 1,1 0-1,-1-1 1,1 1-1,-1-1 1,0 1-1,1-1 1,-1 0-1,0 1 0,0-1 1,0 0-1,-4 1 1,-44 17 947,44-17-828,-14 8-109,40-7-45,3-1-93,-17-1-160,0 0 0,0 0 0,0 1 0,0 0 0,-1 0 0,10 5 0,-14-7 233,0 0 0,-1 1 0,1 0 0,0-1 0,0 1 0,-1-1 0,1 1 0,-1 0 0,1-1 0,0 1 0,-1 0 0,1 0 0,-1-1 0,0 1 1,1 0-1,-1 0 0,0 0 0,1-1 0,-1 1 0,0 2 0,0-2 34,0 1 0,-1-1 0,1 0 0,-1 1-1,1-1 1,-1 0 0,1 1 0,-1-1 0,0 0 0,0 0 0,1 0 0,-1 0 0,0 0 0,0 0 0,0 0 0,0 0 0,-1 0-1,0 1 1,-4 2 228,1 0-1,-1 0 1,0-1-1,0 1 1,0-1-1,-1-1 0,1 1 1,-1-1-1,-10 2 1,-21-1-2008,49-6-9601,1-3-806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1.202"/>
    </inkml:context>
    <inkml:brush xml:id="br0">
      <inkml:brushProperty name="width" value="0.025" units="cm"/>
      <inkml:brushProperty name="height" value="0.025" units="cm"/>
    </inkml:brush>
  </inkml:definitions>
  <inkml:trace contextRef="#ctx0" brushRef="#br0">1 0 12812,'0'0'17243,"9"2"-16207,37 4-79,-1-1 0,62-3 1,-21-4-4444,-23 1-9369,-85 1 4041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1.529"/>
    </inkml:context>
    <inkml:brush xml:id="br0">
      <inkml:brushProperty name="width" value="0.025" units="cm"/>
      <inkml:brushProperty name="height" value="0.025" units="cm"/>
    </inkml:brush>
  </inkml:definitions>
  <inkml:trace contextRef="#ctx0" brushRef="#br0">1 1 17585,'0'0'7303,"71"19"-5189,-24-19-385,4 0-864,1 0-705,-3 0-128,-2 0-224,-8 4-2082,-11-3-2755,-3-1-5765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2.526"/>
    </inkml:context>
    <inkml:brush xml:id="br0">
      <inkml:brushProperty name="width" value="0.025" units="cm"/>
      <inkml:brushProperty name="height" value="0.025" units="cm"/>
    </inkml:brush>
  </inkml:definitions>
  <inkml:trace contextRef="#ctx0" brushRef="#br0">0 247 3651,'0'0'25224,"8"1"-23766,-2-1-1333,0 0 0,0 0 1,0-1-1,0 0 0,-1-1 1,1 1-1,0-1 0,-1 0 1,1 0-1,-1-1 0,0 1 0,0-1 1,0-1-1,0 1 0,0-1 1,-1 1-1,1-1 0,5-8 1,176-181-73,-182 188-53,-4 5 0,0 0 0,0 0 0,0 0 0,1 0 0,-1 0 0,0 0 0,0 0 0,0 0 0,0 0 0,0 0 0,0 0 0,1 0 0,-1 0 0,0-1 0,0 1 0,0 0 0,0 1 0,1-1 0,-1 0 0,0 0 0,0 0 0,0 0 0,0 0 0,0 0 0,0 0 0,1 0 0,-1 0 0,0 0 0,0 0 0,0 0 0,0 0 0,0 0 0,0 1 0,1-1 0,-1 0 0,0 0 0,0 0 0,0 0 0,0 0 0,0 0 0,0 0 0,0 1 0,0-1 0,0 0 0,0 0 0,0 0 0,0 0 0,0 0 0,0 1 0,0-1 0,0 0 0,0 0 0,0 0 0,0 0 0,0 0 0,0 1 0,0-1 0,0 0 0,0 0 0,0 0 0,0 0 0,0 0 0,0 1 0,0-1 0,0 0 0,-1 0 0,1 23 0,-5 24 0,-3-21 0,2 1 0,1 0 0,-2 48 0,7-75-72,0 1-1,0 0 1,1-1-1,-1 1 1,0 0-1,0-1 1,1 1-1,-1-1 1,0 1-1,1-1 1,-1 1-1,0-1 1,1 1-1,-1-1 1,1 1 0,-1-1-1,1 1 1,-1-1-1,1 0 1,-1 1-1,1-1 1,-1 0-1,1 1 1,-1-1-1,1 0 1,0 0-1,-1 1 1,1-1 0,0 0-1,-1 0 1,1 0-1,0 0 1,-1 0-1,1 0 1,-1 0-1,2 0 1,25-8-5868,-8-9-1422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18.545"/>
    </inkml:context>
    <inkml:brush xml:id="br0">
      <inkml:brushProperty name="width" value="0.025" units="cm"/>
      <inkml:brushProperty name="height" value="0.025" units="cm"/>
    </inkml:brush>
  </inkml:definitions>
  <inkml:trace contextRef="#ctx0" brushRef="#br0">14 1 9545,'0'0'23222,"-14"58"-24183,19-52-1249,-2-1-2819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2.961"/>
    </inkml:context>
    <inkml:brush xml:id="br0">
      <inkml:brushProperty name="width" value="0.025" units="cm"/>
      <inkml:brushProperty name="height" value="0.025" units="cm"/>
    </inkml:brush>
  </inkml:definitions>
  <inkml:trace contextRef="#ctx0" brushRef="#br0">181 4 16720,'0'0'15038,"-12"-1"-14445,10 1-572,-2-1-4,0 0 1,0 1-1,0-1 0,0 1 0,0 0 0,0 0 0,0 1 1,0-1-1,0 1 0,0 0 0,0 0 0,0 0 0,1 0 1,-1 1-1,0 0 0,1 0 0,-1 0 0,1 0 0,0 0 0,-1 1 1,1-1-1,-4 5 0,-1 2-17,0 0 0,1 1 0,0-1 0,1 1 0,0 1 0,0-1 0,1 1 0,0 0 0,1 0 0,1 0 0,0 1 0,0-1 0,1 1 0,0 0 0,1 0 0,1 19 0,0-28 0,1 1 0,0-1 0,0 0 0,0-1 0,0 1 0,1 0 0,-1 0 0,1 0 0,0-1 0,-1 1 0,1-1 0,1 1 0,-1-1 0,0 0 0,0 0 0,1 0 0,-1 0 0,1 0 0,0 0 0,-1-1 0,1 0 0,0 1 0,0-1 0,0 0 0,0 0 0,0 0 0,0-1 0,0 1 0,0-1 0,1 0 0,4 0 0,0 1 0,0-1 0,1-1 0,-1 1 0,0-1 0,0-1 0,1 1 0,-1-1 0,0-1 0,0 0 0,-1 0 0,9-4 0,-6 1 0,-1-1 0,0 0 0,-1 0 0,0-1 0,0 0 0,0 0 0,-1 0 0,0-1 0,7-13 0,-10 16 0,-1-1 0,0 0 0,0 0 0,0 0 0,-1 0 0,0-1 0,0 1 0,-1 0 0,0-1 0,0 1 0,-1-1 0,0 1 0,0-1 0,-3-12 0,2 17 3,0 1 0,0 0-1,0-1 1,-1 1 0,1 0 0,-1 0-1,0 0 1,1 0 0,-1 0 0,0 0-1,0 0 1,0 1 0,0-1 0,0 1-1,-1-1 1,1 1 0,0 0 0,-1 0-1,1 0 1,-1 0 0,1 0 0,-1 1-1,1-1 1,-1 1 0,0-1-1,1 1 1,-1 0 0,0 0 0,1 0-1,-1 1 1,1-1 0,-6 2 0,5-2-18,0 0 0,0 1 1,1-1-1,-1 1 1,0-1-1,0 1 0,0 0 1,1 0-1,-1 1 0,0-1 1,1 0-1,-1 1 0,1 0 1,0-1-1,-1 1 1,1 0-1,0 0 0,0 0 1,0 1-1,0-1 0,1 0 1,-1 1-1,1-1 0,-1 1 1,1 0-1,0-1 1,0 1-1,0 0 0,0 0 1,0 2-1,1-4-128,0 0-1,0-1 1,0 1 0,1-1-1,-1 1 1,0 0 0,0-1-1,0 1 1,1-1 0,-1 1 0,0-1-1,1 1 1,-1-1 0,0 1-1,1-1 1,-1 0 0,1 1-1,-1-1 1,1 1 0,-1-1-1,1 0 1,-1 1 0,1-1-1,-1 0 1,1 0 0,-1 1 0,1-1-1,-1 0 1,1 0 0,0 0-1,0 0 1,23 2-4810,-19-2 3207,20 0-6305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3.317"/>
    </inkml:context>
    <inkml:brush xml:id="br0">
      <inkml:brushProperty name="width" value="0.025" units="cm"/>
      <inkml:brushProperty name="height" value="0.025" units="cm"/>
    </inkml:brush>
  </inkml:definitions>
  <inkml:trace contextRef="#ctx0" brushRef="#br0">126 0 9161,'0'0'18364,"-10"5"-17067,2 0-1093,-1 1 0,1 0 0,0 0 0,1 0 0,0 1 0,0 0 0,0 0 0,1 1 0,0 0 0,0 0 0,1 1 0,0-1 0,0 1 0,1 0 0,0 0 0,1 1 0,0-1 0,-2 12 0,5-18-201,-1 0 1,0 0 0,1 0 0,0 0-1,-1 0 1,1 1 0,0-1 0,1 0 0,-1 0-1,1 0 1,-1 0 0,1 0 0,0 0-1,0 0 1,0 0 0,0 0 0,1 0-1,-1 0 1,1 0 0,0-1 0,0 1 0,4 4-1,-2-5-4,0 0 0,0 0 0,0 0 0,1 0 0,-1-1 0,1 0 0,-1 1 0,1-2 0,-1 1-1,1 0 1,-1-1 0,1 0 0,0 0 0,-1-1 0,6 0 0,-4 0 1,0 0 0,-1 0 0,1-1 0,0 0 0,-1 0 0,1-1 0,-1 1 0,0-1 0,0 0 0,0-1 0,0 1 0,0-1 0,-1 0 0,1 0 0,-1 0 0,0-1 0,4-6 0,-3 4 0,-1 1 0,1-2 0,-2 1 0,1 0 0,-1-1 0,0 1 0,0-1 0,-1 0 0,0 0 0,-1 0 0,0 0 0,1-9 0,-3 15 0,1-1 0,-1 1 0,0 0 0,0 0 0,0-1 0,0 1 0,0 0 0,0 0 0,-1 0 0,1 0 0,-1 0 0,1 1 0,-1-1 0,0 0 0,0 1 0,1-1 0,-1 1 0,0-1 0,0 1 0,-1 0 0,1 0 0,0 0 0,0 0 0,0 1 0,-1-1 0,1 0 0,-4 0 0,0 0 0,1 0 0,-1-1 0,0 2 0,0-1 0,0 1 0,0 0 0,0 0 0,0 0 0,0 1 0,-9 2 0,14-2-256,0-1 0,0 1 0,0 0 0,0-1 0,0 1 0,0 0 1,0 0-1,1 0 0,-1-1 0,0 1 0,0 0 0,1 0 0,-1 0 0,1 0 0,-1 0 0,0 2 0,0 4-7148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4.269"/>
    </inkml:context>
    <inkml:brush xml:id="br0">
      <inkml:brushProperty name="width" value="0.025" units="cm"/>
      <inkml:brushProperty name="height" value="0.025" units="cm"/>
    </inkml:brush>
  </inkml:definitions>
  <inkml:trace contextRef="#ctx0" brushRef="#br0">179 20 12748,'1'-1'348,"-1"1"0,0-1 0,1 1-1,-1-1 1,0 1 0,0-1 0,1 1 0,-1-1 0,0 1 0,0-1-1,0 1 1,1-1 0,-1 1 0,0-1 0,0 0 0,0 1 0,0-1-1,0 1 1,0-1 0,0 1 0,-1-1 0,1 0 0,0 1 0,0-1-1,0 1 1,0-1 0,-1 1 0,1-1 0,0 1 0,-1-1 0,1 1-1,0-1 1,-1 1 0,1-1 0,-1 1 0,0-1 0,-19 11 2696,-23 30-2992,29-24 187,1 0 0,1 1 0,1 0 0,1 1 0,0 0 0,1 0-1,1 1 1,-9 31 0,14-40-148,1-1-1,0 0 1,1 0-1,0 1 1,0-1 0,1 1-1,1-1 1,-1 0-1,1 1 1,1-1-1,0 0 1,0 1 0,1-1-1,0 0 1,0-1-1,1 1 1,1-1-1,-1 1 1,1-1-1,11 13 1,31 22-1982,-39-37 904,-1-1 1,1-1-1,0 0 1,1 0-1,8 3 1,19 2-9237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6.430"/>
    </inkml:context>
    <inkml:brush xml:id="br0">
      <inkml:brushProperty name="width" value="0.025" units="cm"/>
      <inkml:brushProperty name="height" value="0.025" units="cm"/>
    </inkml:brush>
  </inkml:definitions>
  <inkml:trace contextRef="#ctx0" brushRef="#br0">0 224 3716,'0'0'24956,"11"-2"-23770,-1-1-1051,-1 0 1,1-1-1,-1 0 1,1-1-1,-1 0 1,-1 0-1,1-1 1,-1 0-1,0-1 1,0 0-1,-1 0 1,7-9-1,27-26 119,42-58-1,-83 99-87,-4 19-145,-20 40 93,16-42-98,1-1 0,1 1 0,0 1-1,1-1 1,1 1 0,1 0 0,-3 29-1,6-45-120,0 0-1,0 0 0,0-1 0,0 1 0,0 0 0,0 0 0,1 0 0,-1-1 1,0 1-1,0 0 0,1 0 0,-1-1 0,0 1 0,1 0 0,-1-1 1,1 1-1,-1 0 0,1-1 0,-1 1 0,1-1 0,-1 1 0,1-1 0,0 1 1,-1-1-1,2 1 0,-1 0-389,1-1 0,-1 0 0,0 1 1,0-1-1,0 0 0,1 0 0,-1 0 0,0 0 1,0 0-1,1 0 0,-1-1 0,0 1 0,0 0 1,0-1-1,1 1 0,-1 0 0,1-2 0,14-9-8836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6.807"/>
    </inkml:context>
    <inkml:brush xml:id="br0">
      <inkml:brushProperty name="width" value="0.025" units="cm"/>
      <inkml:brushProperty name="height" value="0.025" units="cm"/>
    </inkml:brush>
  </inkml:definitions>
  <inkml:trace contextRef="#ctx0" brushRef="#br0">26 1 12620,'0'0'18572,"-2"13"-17835,-5 34-423,1-8-221,1 0 0,0 72-1,5-109-159,0 0-1,1 0 0,-1 0 0,1 1 0,-1-1 1,1 0-1,0 0 0,0 0 0,0 0 1,0-1-1,0 1 0,0 0 0,2 2 0,10 1-5640,-14-20-11956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7.132"/>
    </inkml:context>
    <inkml:brush xml:id="br0">
      <inkml:brushProperty name="width" value="0.025" units="cm"/>
      <inkml:brushProperty name="height" value="0.025" units="cm"/>
    </inkml:brush>
  </inkml:definitions>
  <inkml:trace contextRef="#ctx0" brushRef="#br0">1 6 12492,'0'0'16976,"60"-6"-16784,-33 6-160,4 0-352,-1 0-2723,1 0-3043,1 0-6117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7.503"/>
    </inkml:context>
    <inkml:brush xml:id="br0">
      <inkml:brushProperty name="width" value="0.025" units="cm"/>
      <inkml:brushProperty name="height" value="0.025" units="cm"/>
    </inkml:brush>
  </inkml:definitions>
  <inkml:trace contextRef="#ctx0" brushRef="#br0">179 61 8872,'0'0'16037,"-3"-9"-13000,-9-28-858,12 37-2120,-1-1 1,1 0-1,-1 0 1,0 0-1,1 0 1,-1 0-1,0 0 1,1 0-1,-1 1 1,0-1-1,0 0 1,0 1-1,0-1 1,0 1 0,0-1-1,0 1 1,0-1-1,0 1 1,0-1-1,0 1 1,0 0-1,0 0 1,0 0-1,0-1 1,0 1-1,0 0 1,0 0 0,0 1-1,0-1 1,0 0-1,-1 0 1,1 0-1,0 1 1,0-1-1,0 0 1,0 1-1,0-1 1,0 1-1,0 0 1,1-1 0,-1 1-1,-1 1 1,-31 27-58,31-26 3,-1 0-1,1 1 1,0-1 0,0 1-1,0-1 1,1 1 0,-1 0 0,1-1-1,0 1 1,0 0 0,0 0-1,0 0 1,1 0 0,0 0 0,-1 0-1,2 4 1,0-7-5,-1 0 0,1 0 0,0 0 0,0 0 0,0 0 0,0-1 0,0 1 0,0 0 0,0-1 0,0 1 0,0-1 0,1 1 0,-1-1 0,0 1 0,0-1 0,0 0 0,1 0 0,-1 1 0,0-1 0,0 0 0,1 0 0,-1 0 0,0-1 0,0 1 0,0 0 0,2-1 0,35-7 0,-32 5-26,1-1 0,-1-1 0,0 1 0,0-1-1,0 0 1,-1 0 0,10-12 0,26-23-123,-41 74-491,-49 271 1638,48-297-998,-1-1 0,0 1 0,0-1 0,0 1 0,-1-1 0,0 0 0,-1 1 0,1-2 0,-1 1 0,-1 0 0,-6 8 0,8-12 0,0-1 0,0 1 0,-1 0 0,1-1 0,-1 0 0,1 1 0,-1-2 0,0 1 0,1 0 0,-1-1 0,0 1 0,0-1 0,0 0 0,-1-1 0,1 1 0,0-1 0,0 1 0,0-1 0,0-1 0,-1 1 0,1 0 0,0-1 0,-4-1 0,5 1 0,0 0 0,1 0 0,-1 0 0,0-1 0,1 1 0,-1 0 0,1-1 0,0 0 0,-1 0 0,1 0 0,0 0 0,0 0 0,0 0 0,0 0 0,1-1 0,-1 1 0,0-1 0,1 1 0,0-1 0,0 0 0,0 1 0,0-1 0,0 0 0,0 0 0,1 0 0,-1 0 0,1 0 0,0 1 0,0-1 0,0 0 0,1-6 0,-1 1 0,1 0 0,0 0 0,1 0 0,0 1 0,0-1 0,0 0 0,1 1 0,0-1 0,1 1 0,6-11 0,3 3-674,1 1 1,1 0-1,0 1 0,0 0 0,1 2 1,1-1-1,27-12 0,1-3-2408,-21 12-5935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17.845"/>
    </inkml:context>
    <inkml:brush xml:id="br0">
      <inkml:brushProperty name="width" value="0.025" units="cm"/>
      <inkml:brushProperty name="height" value="0.025" units="cm"/>
    </inkml:brush>
  </inkml:definitions>
  <inkml:trace contextRef="#ctx0" brushRef="#br0">1 38 19635,'0'0'13132,"92"-6"-13132,-43-4 0,2 3 0,-4 2 0,-5 4 0,-10 0-2723,-9-2-5124,-9-2-10122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7.247"/>
    </inkml:context>
    <inkml:brush xml:id="br0">
      <inkml:brushProperty name="width" value="0.025" units="cm"/>
      <inkml:brushProperty name="height" value="0.025" units="cm"/>
    </inkml:brush>
  </inkml:definitions>
  <inkml:trace contextRef="#ctx0" brushRef="#br0">125 0 18481,'0'0'9199,"-11"14"-8671,-3 1-309,2 1 0,0 0 0,1 1 0,1 0-1,0 1 1,-10 28 0,15-29-29,-1 0 0,2 0 0,1 1-1,0 0 1,1 0 0,1 33 0,1-43-236,1-1 0,0 0-1,0 0 1,1 0 0,0 0 0,0 0 0,1 0 0,0 0 0,0-1-1,0 1 1,1-1 0,0 0 0,0 0 0,1-1 0,-1 1-1,1-1 1,1 0 0,-1 0 0,11 7 0,22 11-4176,-10-12-5644,-11-6-4911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7.668"/>
    </inkml:context>
    <inkml:brush xml:id="br0">
      <inkml:brushProperty name="width" value="0.025" units="cm"/>
      <inkml:brushProperty name="height" value="0.025" units="cm"/>
    </inkml:brush>
  </inkml:definitions>
  <inkml:trace contextRef="#ctx0" brushRef="#br0">1 187 12716,'0'0'18642,"9"-3"-18141,4-1-455,0-1 0,-1-1 0,0 0 0,0 0 0,-1-1 0,0-1 0,0 0 0,10-10 0,-3 1-11,-1 0 1,0-2-1,28-39 1,-41 53-151,-2 9 39,-4 18 14,-11 32 90,0-17 8,4-15-40,1 1 0,1 1 0,2-1-1,0 1 1,-2 35 0,7-59-68,-1 1 0,1-1 0,0 0-1,0 1 1,0-1 0,0 0 0,0 1 0,0-1 0,0 0-1,0 1 1,0-1 0,0 0 0,0 1 0,0-1-1,1 0 1,-1 1 0,0-1 0,0 0 0,0 1 0,0-1-1,0 0 1,1 0 0,-1 1 0,0-1 0,0 0-1,1 0 1,-1 1 0,0-1 0,0 0 0,1 0 0,-1 0-1,0 1 1,1-1 0,-1 0 0,0 0 0,0 0-1,1 0 1,-1 0 0,0 0 0,1 0 0,-1 0 0,0 0-1,1 0 1,-1 0 0,0 0 0,1 0 0,-1 0 0,0 0-1,1 0 1,16-12-6809,-3-6-160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20.151"/>
    </inkml:context>
    <inkml:brush xml:id="br0">
      <inkml:brushProperty name="width" value="0.025" units="cm"/>
      <inkml:brushProperty name="height" value="0.025" units="cm"/>
    </inkml:brush>
  </inkml:definitions>
  <inkml:trace contextRef="#ctx0" brushRef="#br0">223 50 5573,'2'-2'922,"-1"1"1,1-1-1,0 0 0,-1 0 0,1 0 0,-1 1 0,1-1 0,-1-1 0,0 1 1,0 0-1,0 0 0,0 0 0,0-1 0,-1 1 0,1-3 0,-1 4-637,0 0-1,0 1 0,0-1 1,0 1-1,0-1 1,-1 1-1,1-1 0,0 0 1,-1 1-1,1-1 1,0 1-1,-1-1 0,1 1 1,0 0-1,-1-1 1,1 1-1,-1-1 0,1 1 1,-1 0-1,1-1 1,-1 1-1,1 0 0,-1-1 1,1 1-1,-1 0 1,1 0-1,-2-1 0,-18-1 408,13 4-599,-1-1-1,1 1 1,-1 1 0,1-1-1,0 1 1,0 0 0,0 1-1,0 0 1,-11 8-1,-55 46 1218,72-57-1288,-38 39 893,38-38-899,-1-1 0,1 1-1,-1-1 1,1 1 0,0 0-1,0-1 1,0 1 0,0 0 0,0 0-1,0 0 1,1 0 0,-1 0 0,1 0-1,-1 0 1,1 0 0,0 0 0,0 0-1,0 0 1,0 0 0,0 0-1,0 0 1,0 0 0,1 0 0,-1 0-1,1 2 1,1-3-10,0 0 0,-1 0 0,1 0 0,0 0 0,0 0-1,0-1 1,0 1 0,-1 0 0,1-1 0,0 0 0,0 1 0,0-1-1,0 0 1,0 0 0,0 0 0,0 0 0,0-1 0,0 1 0,4-1 0,38-11 79,-23 0-85,-1 0 0,1-2 0,35-31 0,-36 28 0,1 1 0,43-27 0,-62 42 0,0 0 0,0-1 0,0 1 0,0 0 0,1 0 0,-1 0 0,0 0 0,1 1 0,-1-1 0,0 1 0,1-1 0,-1 1 0,1 0 0,-1 0 0,1 0 0,-1 0 0,1 1 0,3 0 0,-5 0 0,1 0 0,-1 1 0,0-1 0,0 1 0,0-1 0,0 1 0,0-1 0,0 1 0,0 0 0,0 0 0,-1-1 0,1 1 0,-1 0 0,1 0 0,-1-1 0,0 1 0,0 0 0,1 0 0,-1 0 0,-1 0 0,1 0 0,0-1 0,-1 4 0,-18 57 0,20-62 0,-1 1 0,1 0 0,0-1 0,0 0 0,-1 1 0,1-1 0,0 1 0,0-1 0,0 0 0,0 1 0,0-1 0,-1 0 0,1 0 0,0 0 0,0 0 0,0 0 0,0 0 0,0 0 0,0 0 0,0 0 0,-1 0 0,1-1 0,0 1 0,0 0 0,0 0 0,1-2 0,27-6 0,141-80 0,-169 88 0,-1 0 0,1-1 0,-1 1 0,1 0 0,-1-1 0,1 1 0,-1 0 0,1 0 0,-1 0 0,1 0 0,-1-1 0,1 1 0,-1 0 0,1 0 0,-1 0 0,1 0 0,-1 0 0,1 0 0,-1 0 0,1 0 0,-1 1 0,1-1 0,-1 0 0,1 0 0,-1 0 0,1 1 0,-1-1 0,1 0 0,-1 0 0,1 1 0,-1-1 0,1 0 0,-1 1 0,0-1 0,1 0 0,-1 1 0,0-1 0,1 1 0,-1-1 0,0 1 0,1 0 0,-4 29 0,-20 31 0,18-51 50,3-7-107,1 0-1,-1 0 1,1 0 0,0 0-1,0 1 1,0-1 0,0 0-1,0 1 1,1 4 0,7-10-11688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7.996"/>
    </inkml:context>
    <inkml:brush xml:id="br0">
      <inkml:brushProperty name="width" value="0.025" units="cm"/>
      <inkml:brushProperty name="height" value="0.025" units="cm"/>
    </inkml:brush>
  </inkml:definitions>
  <inkml:trace contextRef="#ctx0" brushRef="#br0">47 0 17264,'0'0'8798,"1"10"-6780,-1 7-1525,-1 0-1,0-1 1,-1 1 0,-1 0-1,-1-1 1,-6 18-1,4-16-461,1-1-1,0 1 0,1-1 0,1 1 1,-1 22-1,4-46-9548,0-6 2733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8.371"/>
    </inkml:context>
    <inkml:brush xml:id="br0">
      <inkml:brushProperty name="width" value="0.025" units="cm"/>
      <inkml:brushProperty name="height" value="0.025" units="cm"/>
    </inkml:brush>
  </inkml:definitions>
  <inkml:trace contextRef="#ctx0" brushRef="#br0">0 0 12043,'0'0'17297,"58"19"-17105,-27-17-128,1-2-833,4 0-3811,0 0-3876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8.713"/>
    </inkml:context>
    <inkml:brush xml:id="br0">
      <inkml:brushProperty name="width" value="0.025" units="cm"/>
      <inkml:brushProperty name="height" value="0.025" units="cm"/>
    </inkml:brush>
  </inkml:definitions>
  <inkml:trace contextRef="#ctx0" brushRef="#br0">170 1 19410,'0'0'6785,"-11"2"-4457,10-2-2322,-6 2 322,1 0-1,-1 0 1,0 0 0,1 1-1,-11 6 1,14-8-236,1 1 1,0-1-1,-1 1 1,1 0-1,0 0 1,1 0-1,-1 0 1,0 1-1,0-1 1,1 0-1,-1 1 1,1-1 0,0 1-1,0-1 1,0 1-1,0 0 1,0-1-1,1 1 1,-1 0-1,1 0 1,0-1-1,-1 5 1,4-6-85,0 0-1,0-1 1,-1 1 0,1-1 0,0 1 0,0-1-1,0 0 1,0 0 0,0 0 0,-1 0 0,1 0-1,5-2 1,17-11-439,-22 11 353,0 0 0,0 1 0,0-1-1,0 1 1,0-1 0,1 1 0,-1 0-1,0 0 1,1 0 0,4 0-1,-7 2 70,-1 0 1,1-1-1,0 1 0,-1 0 0,1 0 0,0 0 0,-1 0 0,1 0 0,-1 0 0,1 0 0,-1 0 0,0 0 0,1 0 0,-1 0 0,0 0 0,0 0 1,0 0-1,1 0 0,-1 1 0,0-1 0,-1 0 0,1 2 0,0 38-188,-1-30 172,-1 17 202,-2 0-1,0 0 0,-2-1 0,-1 1 0,-2-1 0,0-1 1,-2 1-1,-1-2 0,-20 34 0,31-58-176,0 1 0,0 0 0,0 0 0,0 0 0,-1-1 0,1 1 0,0-1 0,-1 1 0,0-1 0,1 0 0,-1 1 0,0-1 0,1 0 0,-1 0 0,0 0 0,-4 1 0,5-2 0,0 0 0,0 0 0,-1 0 0,1 0 0,0 0 0,0 0 0,0-1 0,0 1 0,0 0 0,-1-1 0,1 1 0,0-1 0,0 1 0,0-1 0,0 1 0,0-1 0,0 0 0,1 0 0,-1 1 0,0-1 0,-1-2 0,-2-3 0,0 0 0,0 0 0,1-1 0,-1 1 0,1-1 0,1 0 0,-4-13 0,3 7 0,0 0 0,1-1 0,1 1 0,0-1 0,1-22 0,0 31 0,1 1 0,0-1 0,-1 1 0,1 0 0,1 0 0,-1-1 0,1 1 0,-1 0 0,1 0 0,0 0 0,1 1 0,-1-1 0,1 0 0,-1 1 0,1 0 0,0-1 0,0 1 0,1 0 0,-1 1 0,1-1 0,3-2 0,51-19-3691,9-6-7592,-45 16-4908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9.102"/>
    </inkml:context>
    <inkml:brush xml:id="br0">
      <inkml:brushProperty name="width" value="0.025" units="cm"/>
      <inkml:brushProperty name="height" value="0.025" units="cm"/>
    </inkml:brush>
  </inkml:definitions>
  <inkml:trace contextRef="#ctx0" brushRef="#br0">1 16 15214,'0'0'15087,"64"-16"-14863,-35 23-160,1 2 0,-4-2-1217,2-1-3459,-6-5-3140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9.444"/>
    </inkml:context>
    <inkml:brush xml:id="br0">
      <inkml:brushProperty name="width" value="0.025" units="cm"/>
      <inkml:brushProperty name="height" value="0.025" units="cm"/>
    </inkml:brush>
  </inkml:definitions>
  <inkml:trace contextRef="#ctx0" brushRef="#br0">269 0 12844,'0'0'8253,"1"10"-5231,3 10-1322,1 0 0,11 28 0,-9-27-999,0-1 0,-1 1 0,-1 1 0,3 36 0,-9-37-691,0-1-1,-2 0 0,0 0 0,-2 0 1,0 0-1,-1-1 0,-1 0 0,-1 0 1,-18 33-1,-2-6-204,-2-2 1,-55 63-1,36-54-3112,14-23-4047,0-5-8517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5.233"/>
    </inkml:context>
    <inkml:brush xml:id="br0">
      <inkml:brushProperty name="width" value="0.025" units="cm"/>
      <inkml:brushProperty name="height" value="0.025" units="cm"/>
    </inkml:brush>
  </inkml:definitions>
  <inkml:trace contextRef="#ctx0" brushRef="#br0">120 1 11755,'0'0'17014,"-8"11"-16897,-6 6 11,1 1 0,0 0 0,2 1 0,0 0 1,2 0-1,0 1 0,1 1 0,-11 41 0,17-43 108,0 0 0,1 0 0,1 0 0,1 0 0,4 25-1,-3-33-458,0 0 0,1-1 0,1 0 0,6 14 0,-6-16-738,0-2 0,0 1 0,1 0 0,-1-1 0,2 0 0,9 10 0,1-6-6187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5.609"/>
    </inkml:context>
    <inkml:brush xml:id="br0">
      <inkml:brushProperty name="width" value="0.025" units="cm"/>
      <inkml:brushProperty name="height" value="0.025" units="cm"/>
    </inkml:brush>
  </inkml:definitions>
  <inkml:trace contextRef="#ctx0" brushRef="#br0">1 191 15919,'0'0'14969,"10"2"-13960,-6-1-960,1 0 0,-1 0 0,0-1 1,0 0-1,0 1 0,1-2 0,-1 1 0,0 0 0,0-1 1,0 0-1,1 0 0,5-2 0,-4-1-23,1 1-1,-1-1 1,0 0 0,0-1-1,0 1 1,-1-1 0,0 0-1,7-9 1,9-10-26,-1-2 0,-1 0 0,20-39 0,-77 177 0,30-91 5,1-4-25,1 0 0,0 0 0,1 1 0,1-1 0,1 1 0,0 0 0,0 30 0,4-48-79,-1 1 0,0-1-1,1 1 1,-1-1-1,0 0 1,1 0 0,-1 1-1,1-1 1,-1 0 0,0 0-1,1 1 1,-1-1 0,1 0-1,-1 0 1,1 0 0,-1 0-1,1 0 1,-1 0 0,1 0-1,-1 0 1,1 0 0,-1 0-1,0 0 1,1 0 0,-1 0-1,1 0 1,-1 0 0,1 0-1,-1 0 1,1-1 0,-1 1-1,1 0 1,17-7-4593,2-10-2301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5.949"/>
    </inkml:context>
    <inkml:brush xml:id="br0">
      <inkml:brushProperty name="width" value="0.025" units="cm"/>
      <inkml:brushProperty name="height" value="0.025" units="cm"/>
    </inkml:brush>
  </inkml:definitions>
  <inkml:trace contextRef="#ctx0" brushRef="#br0">38 1 16912,'0'0'6118,"-21"59"-3652,14-33-928,1 2-321,3-2-833,3 2-288,0-5-32,0-2-608,6-6-673,1-2-705,-3-7-1409,-1-6-1250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6.304"/>
    </inkml:context>
    <inkml:brush xml:id="br0">
      <inkml:brushProperty name="width" value="0.025" units="cm"/>
      <inkml:brushProperty name="height" value="0.025" units="cm"/>
    </inkml:brush>
  </inkml:definitions>
  <inkml:trace contextRef="#ctx0" brushRef="#br0">1 44 2755,'0'0'25592,"80"-11"-25464,-47 6-224,2-3-2499,0-2-3106,3 1-5766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6.643"/>
    </inkml:context>
    <inkml:brush xml:id="br0">
      <inkml:brushProperty name="width" value="0.025" units="cm"/>
      <inkml:brushProperty name="height" value="0.025" units="cm"/>
    </inkml:brush>
  </inkml:definitions>
  <inkml:trace contextRef="#ctx0" brushRef="#br0">217 216 18642,'0'0'4201,"-11"-1"-507,3 1-3262,0 1 0,-1 0 0,1 0 0,0 1 0,0 0 0,0 0 0,0 1 0,-15 7 0,18-8-302,0 1 0,1 0 0,-1 0 0,1 0 0,-1 0 1,1 1-1,0 0 0,1 0 0,-1 0 0,1 0 0,-1 0 0,1 1 0,0-1 0,1 1 1,-1 0-1,1 0 0,-3 9 0,5-13-132,0-1 0,0 1 1,-1 0-1,1 0 0,0 0 0,0 0 0,0 0 0,0 0 1,0 0-1,0 0 0,0 0 0,0 0 0,1-1 1,-1 1-1,0 0 0,1 0 0,-1 0 0,0 0 1,1 0-1,-1-1 0,1 1 0,-1 0 0,1 0 0,-1-1 1,1 1-1,0 0 0,-1-1 0,1 1 0,0-1 1,0 1-1,0 0 0,3 0-12,-1 1 0,0-1-1,0-1 1,1 1 0,-1 0 0,0-1-1,1 1 1,-1-1 0,5 0 0,7-1-72,0-1 0,0 0 0,18-6-1,-32 8 50,1-1 0,-1 0 0,0 1 0,0 0 0,0-1-1,0 1 1,0 0 0,1 0 0,-1-1 0,0 1 0,0 0-1,0 0 1,1 0 0,-1 0 0,0 1 0,0-1-1,0 0 1,0 0 0,1 1 0,-1-1 0,0 1 0,0-1-1,0 1 1,0-1 0,0 1 0,0 0 0,0-1-1,0 1 1,0 0 0,0 0 0,-1 0 0,2 1 0,-1 2-92,0 0 1,0-1 0,0 1-1,-1 0 1,1 0-1,-1 0 1,0 0 0,-1 6-1,1 4 275,-1 2 0,-1-1 0,0 0 1,-1 0-1,0 0 1,-2-1-1,1 1 0,-2-1 1,0 0-1,-1 0 1,0-1-1,-1 0 0,0 0 1,-1-1-1,-1 0 0,0 0 1,0-1-1,-1 0 1,-15 10-1,24-19-146,1-1 0,-1 0 0,1 0 0,-1 0 0,0 0 0,1 0 0,-1 0 0,0 0 0,0-1 0,0 1 0,0-1 0,0 1 0,0-1 0,0 0 0,1 0 0,-1 0 0,0 0 0,0 0 0,0 0 0,0 0 0,0 0 0,0-1 0,0 1 0,0-1 0,-3-1 0,3 0 0,0 0 0,0 0 0,0 0 0,0-1 0,1 1 0,-1 0 0,0-1 0,1 1 0,0-1 0,-1 0 0,1 1 0,0-1 0,1 0 0,-1 0 0,0-3 0,-1-5 0,0 1 0,2-1 0,-1 0 0,1 1 0,1-1 0,0 0 0,0 1 0,5-18 0,-2 21-354,0 0 0,0 1 0,0 0 0,1-1 0,0 2 0,1-1 0,-1 0 0,1 1 0,0 0 0,0 1 0,1-1-1,7-3 1,28-23-4460,-16 6-5596</inkml:trace>
  <inkml:trace contextRef="#ctx0" brushRef="#br0" timeOffset="1">53 59 16015,'0'0'12556,"32"-55"-11979,-8 51-481,3 4-96,5 0-32,-3 1-1410,4 8-3330,2-1-3236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04.161"/>
    </inkml:context>
    <inkml:brush xml:id="br0">
      <inkml:brushProperty name="width" value="0.025" units="cm"/>
      <inkml:brushProperty name="height" value="0.025" units="cm"/>
    </inkml:brush>
  </inkml:definitions>
  <inkml:trace contextRef="#ctx0" brushRef="#br0">92 0 15054,'0'0'14574,"1"13"-13341,-3 115 193,2-125-1423,0-1 0,0 0 0,1 1 1,-1-1-1,1 0 0,-1 1 0,1-1 1,0 0-1,0 0 0,0 0 0,0 0 1,0 0-1,1 0 0,-1 0 0,1 0 1,-1 0-1,1-1 0,-1 1 0,1-1 1,0 1-1,3 1 0,51 23-231,-48-23 199,0 0 0,0 0 1,0 1-1,0 0 0,-1 1 1,8 4-1,-13-7 38,1 0 0,-1 0 0,1 0 0,-1 0 0,0 0 0,0 0 0,0 1 0,0-1 0,-1 1 0,1 0 0,-1-1 0,1 1 0,-1 0 0,0 0 0,0 0 0,0-1 0,0 1 0,-1 0 0,1 0 0,-1 1 0,0-1 0,1 0 0,-1 0 0,-1 0 0,1 0 0,0 0 0,-1 0 1,0 0-1,0 0 0,0 0 0,0 0 0,0-1 0,0 1 0,-1 0 0,1 0 0,-1-1 0,0 1 0,0-1 0,0 0 0,0 1 0,0-1 0,0 0 0,-1 0 0,1-1 0,-4 3 0,-5 4 29,1-2 1,-1 1-1,0-1 1,0-1-1,-1 0 1,0-1-1,0 0 1,0-1-1,0 0 1,-14 1-1,21-3-116,0 0 0,1-1 0,-1 0 0,0 0 0,1 0 0,-1-1 1,0 1-1,1-1 0,-1 0 0,1-1 0,-1 1 0,-6-4 0,8 3-108,1 0 0,0 0 0,0-1 0,0 1 1,0-1-1,1 1 0,-1-1 0,1 0 0,-1 1 0,1-1 0,0 0 0,0 0 0,0 0 1,1 0-1,-1 0 0,1 0 0,-1 0 0,1 0 0,0 0 0,1-4 0,-2-39-8211,1-8-6091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7.001"/>
    </inkml:context>
    <inkml:brush xml:id="br0">
      <inkml:brushProperty name="width" value="0.025" units="cm"/>
      <inkml:brushProperty name="height" value="0.025" units="cm"/>
    </inkml:brush>
  </inkml:definitions>
  <inkml:trace contextRef="#ctx0" brushRef="#br0">239 1 14157,'0'0'10992,"1"11"-8947,9 97 741,-5 170 1,-6-265-2963,-1 0 1,-1 0-1,0 0 0,-1-1 1,-1 1-1,0-1 0,0 0 1,-1 0-1,-1-1 0,0 0 1,0 0-1,-12 12 1,14-16-110,-1 0 1,0-1 0,-1 0-1,1 0 1,-1-1-1,0 0 1,0 0 0,-1 0-1,0-1 1,0-1 0,0 1-1,0-1 1,0 0 0,0-1-1,-1 0 1,1 0 0,-1-1-1,0 0 1,-9 0 0,-2-4-7793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7.329"/>
    </inkml:context>
    <inkml:brush xml:id="br0">
      <inkml:brushProperty name="width" value="0.025" units="cm"/>
      <inkml:brushProperty name="height" value="0.025" units="cm"/>
    </inkml:brush>
  </inkml:definitions>
  <inkml:trace contextRef="#ctx0" brushRef="#br0">1 0 16239,'0'0'15631,"85"40"-14734,-41-40-897,-1 0 0,-2 0 0,-6 0-256,-8 0-1506,-14 0-1633,-8 0-1858,-16 5-14029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7.702"/>
    </inkml:context>
    <inkml:brush xml:id="br0">
      <inkml:brushProperty name="width" value="0.025" units="cm"/>
      <inkml:brushProperty name="height" value="0.025" units="cm"/>
    </inkml:brush>
  </inkml:definitions>
  <inkml:trace contextRef="#ctx0" brushRef="#br0">0 1 15310,'0'0'13902,"67"37"-13070,-22-37-543,3 0-225,-1 0-513,3-3-2850,2-7-5893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8.151"/>
    </inkml:context>
    <inkml:brush xml:id="br0">
      <inkml:brushProperty name="width" value="0.025" units="cm"/>
      <inkml:brushProperty name="height" value="0.025" units="cm"/>
    </inkml:brush>
  </inkml:definitions>
  <inkml:trace contextRef="#ctx0" brushRef="#br0">0 319 10762,'0'0'14723,"14"0"-12940,-13 0-1770,7 0 162,1 0-1,-1 0 1,1-1 0,-1 0 0,1-1 0,-1 0-1,0 0 1,0-1 0,0 0 0,0 0 0,0-1 0,10-6-1,11-9 13,-2-1-1,0-1 0,-2-2 1,0-1-1,-2 0 0,0-2 0,-2-1 1,-1 0-1,27-50 0,-64 135-95,2 0 0,3 1 0,3 0-1,-3 69 1,12-127-216,-1-1 1,1 1-1,0-1 0,0 1 0,0-1 0,0 1 1,0-1-1,0 1 0,0-1 0,0 1 0,0 0 1,0-1-1,0 1 0,0-1 0,0 1 0,0-1 1,0 1-1,1-1 0,-1 1 0,0-1 0,0 1 0,1-1 1,-1 1-1,0-1 0,1 0 0,-1 1 0,0-1 1,1 1-1,-1-1 0,0 0 0,1 1 0,-1-1 1,1 0-1,0 1 0,10-19-9584,-3-4-3632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8.815"/>
    </inkml:context>
    <inkml:brush xml:id="br0">
      <inkml:brushProperty name="width" value="0.025" units="cm"/>
      <inkml:brushProperty name="height" value="0.025" units="cm"/>
    </inkml:brush>
  </inkml:definitions>
  <inkml:trace contextRef="#ctx0" brushRef="#br0">16 0 11082,'0'0'19117,"8"10"-17905,-2-3-1011,-4-5-154,1 1 1,-1-1 0,0 1-1,0 0 1,0 0 0,0 0-1,0 0 1,0 0 0,-1 0-1,0 0 1,0 1 0,0-1-1,0 0 1,0 1 0,0-1 0,-1 1-1,0-1 1,0 1 0,0-1-1,0 1 1,0-1 0,-1 5-1,-21 55 19,16-46-67,0 0 0,0 0 0,2 1-1,0-1 1,-3 37 0,7-54 1,1 1 0,-1 0 0,0-1 0,1 1 0,-1 0 0,0-1 0,1 1 0,-1 0 0,1-1 0,-1 1 0,1-1 0,-1 1 0,1-1 0,-1 1 0,1-1 0,0 1 0,-1-1 0,1 1 0,0-1 0,-1 0 0,1 0 0,0 1 0,0-1 0,-1 0 0,1 0 0,0 0 0,0 0 0,-1 0 0,1 0 0,0 0 0,1 0 0,33 0 0,-24 0 0,-5 0-331,1-1 1,-1 1-1,1-1 0,-1 0 0,1-1 1,-1 1-1,0-1 0,0-1 1,0 1-1,7-4 0,-9 3-345,1-1 0,0 1 0,-1-1-1,0 1 1,0-1 0,0-1 0,0 1 0,-1 0 0,1-1-1,-1 0 1,0 0 0,-1 0 0,1 0 0,-1 0 0,0 0 0,0-1-1,-1 1 1,2-10 0,1-17-13396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9.175"/>
    </inkml:context>
    <inkml:brush xml:id="br0">
      <inkml:brushProperty name="width" value="0.025" units="cm"/>
      <inkml:brushProperty name="height" value="0.025" units="cm"/>
    </inkml:brush>
  </inkml:definitions>
  <inkml:trace contextRef="#ctx0" brushRef="#br0">41 0 17424,'0'0'7111,"-22"81"-4164,16-44-929,0-4-160,2 1-737,2-3-833,2-4-288,0-6 0,6-5 0,9-4-2018,2-6-3779,2-6-6247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9.518"/>
    </inkml:context>
    <inkml:brush xml:id="br0">
      <inkml:brushProperty name="width" value="0.025" units="cm"/>
      <inkml:brushProperty name="height" value="0.025" units="cm"/>
    </inkml:brush>
  </inkml:definitions>
  <inkml:trace contextRef="#ctx0" brushRef="#br0">0 10 10346,'0'0'13356,"11"-3"-11685,-2 1-1294,1 0 1,-1 1-1,0 0 0,0 1 0,1-1 0,-1 2 0,15 1 0,-21-1-280,1 0-1,-1-1 0,0 2 0,1-1 1,-1 0-1,0 1 0,0-1 0,0 1 1,0 0-1,0 0 0,0 0 0,0 0 1,-1 0-1,1 1 0,-1 0 0,0-1 1,0 1-1,0 0 0,0 0 0,0 0 1,0 0-1,-1 0 0,1 0 0,-1 1 1,0-1-1,0 0 0,1 7 0,-2-5-65,1 0 0,-1 0-1,0-1 1,0 1-1,0 0 1,-1 0-1,1 0 1,-1-1 0,0 1-1,-1 0 1,1-1-1,-1 1 1,0-1-1,0 0 1,0 1 0,-1-1-1,-5 6 1,-3 3 158,-1-1 1,0 0 0,-24 18 0,23-21-97,1 1 0,0 1 0,-19 22 0,30-33-93,1 0 0,0 0 0,0 0 0,-1 1 0,1-1 1,0 0-1,0 0 0,0 1 0,0-1 0,0 0 0,-1 1 0,1-1 0,0 0 0,0 0 0,0 1 0,0-1 0,0 0 1,0 1-1,0-1 0,0 0 0,0 1 0,0-1 0,0 0 0,0 1 0,0-1 0,0 0 0,0 1 0,0-1 0,1 0 1,-1 0-1,0 1 0,0-1 0,0 0 0,0 0 0,1 1 0,-1-1 0,14 5 5,27-4-23,-32-2-4,8 1-95,23 0-2224,-1-7-5344,-10-5-2223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49.862"/>
    </inkml:context>
    <inkml:brush xml:id="br0">
      <inkml:brushProperty name="width" value="0.025" units="cm"/>
      <inkml:brushProperty name="height" value="0.025" units="cm"/>
    </inkml:brush>
  </inkml:definitions>
  <inkml:trace contextRef="#ctx0" brushRef="#br0">59 0 20724,'0'0'9673,"-49"73"-8360,42-52-416,5 2-737,2-1-160,0-1-128,9-4-1954,1-3-2050,5-6-2690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50.233"/>
    </inkml:context>
    <inkml:brush xml:id="br0">
      <inkml:brushProperty name="width" value="0.025" units="cm"/>
      <inkml:brushProperty name="height" value="0.025" units="cm"/>
    </inkml:brush>
  </inkml:definitions>
  <inkml:trace contextRef="#ctx0" brushRef="#br0">0 44 15855,'0'0'7351,"11"-7"-4474,1 1-2221,-1 1 0,1 0 0,0 0-1,0 2 1,23-5 0,-31 7-554,0 0-1,0 0 1,1 0 0,-1 1 0,0 0 0,0 0 0,0 0-1,0 0 1,1 1 0,-1 0 0,0 0 0,0 0-1,0 0 1,0 1 0,0-1 0,-1 1 0,1 0 0,0 0-1,-1 0 1,1 1 0,-1-1 0,0 1 0,0 0 0,0 0-1,0 0 1,2 3 0,-3-3-102,-1 0 0,0 0 0,0 0 0,0 0 0,0 0 0,0 0 0,-1 0 0,0 0 0,1 0 0,-1 0 0,0 0 0,0 1 0,-1-1 0,1 0 0,-1 0 0,1 0 0,-1 0 0,0 0 0,0 0 0,0 0 0,-1 0 0,1-1 0,-1 1 0,-2 3 0,-5 7 0,-1 0 0,-1 0 0,-18 16 0,8-7 0,15-16 0,2-3 0,1 1 0,-1-1 0,1 1 0,0-1 0,0 1 0,0 0 0,1 0 0,-1 1 0,1-1 0,0 0 0,0 1 0,1-1 0,-1 1 0,1 0 0,-1 9 0,2-13 0,1 0 0,-1 0 0,1 0 0,0 0 0,0 0 0,-1 0 0,1 0 0,0 0 0,0 0 0,0-1 0,0 1 0,0 0 0,0 0 0,0-1 0,0 1 0,1-1 0,-1 1 0,0-1 0,0 1 0,0-1 0,0 0 0,1 0 0,-1 0 0,0 1 0,0-1 0,1 0 0,1-1 0,45 3 0,-40-2 0,10 0-217,27-1-2555,0-8-3474,-11-6-5595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50.683"/>
    </inkml:context>
    <inkml:brush xml:id="br0">
      <inkml:brushProperty name="width" value="0.025" units="cm"/>
      <inkml:brushProperty name="height" value="0.025" units="cm"/>
    </inkml:brush>
  </inkml:definitions>
  <inkml:trace contextRef="#ctx0" brushRef="#br0">50 1 11307,'0'0'14659,"-2"9"-12961,-15 53 397,10-41-1609,1 0-1,1 0 0,1 0 0,0 0 1,0 42-1,4-60-501,1 0-1,-1 0 1,1 0 0,-1 0 0,1-1 0,0 1-1,0 0 1,1-1 0,-1 1 0,0 0-1,1-1 1,0 0 0,-1 1 0,1-1 0,0 0-1,0 0 1,0 0 0,1 0 0,3 2-1,-2-1 112,1-1 0,0 0 0,-1 0 0,1 0 0,0 0 0,0-1 0,0 0-1,0 0 1,1 0 0,8 0 0,-7-1-361,0-1-1,0 1 1,0-1-1,0-1 1,0 1-1,0-1 1,12-5-1,-16 6-437,1-1 1,0 0-1,-1 0 0,0 0 1,1 0-1,-1-1 0,0 1 1,0-1-1,0 0 1,-1 0-1,1 0 0,-1 0 1,4-6-1,3-16-7410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04.515"/>
    </inkml:context>
    <inkml:brush xml:id="br0">
      <inkml:brushProperty name="width" value="0.025" units="cm"/>
      <inkml:brushProperty name="height" value="0.025" units="cm"/>
    </inkml:brush>
  </inkml:definitions>
  <inkml:trace contextRef="#ctx0" brushRef="#br0">0 40 18738,'0'0'11915,"68"-20"-11627,-36 16-224,7 0-224,3 0-2594,2 1-3076,0-1-2466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51.027"/>
    </inkml:context>
    <inkml:brush xml:id="br0">
      <inkml:brushProperty name="width" value="0.025" units="cm"/>
      <inkml:brushProperty name="height" value="0.025" units="cm"/>
    </inkml:brush>
  </inkml:definitions>
  <inkml:trace contextRef="#ctx0" brushRef="#br0">42 0 13325,'0'0'6950,"-25"83"-3843,16-46-897,3-1 225,5-1-962,1 1-897,0-4-479,9-8-1122,10-7-6759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9:53.798"/>
    </inkml:context>
    <inkml:brush xml:id="br0">
      <inkml:brushProperty name="width" value="0.025" units="cm"/>
      <inkml:brushProperty name="height" value="0.025" units="cm"/>
    </inkml:brush>
  </inkml:definitions>
  <inkml:trace contextRef="#ctx0" brushRef="#br0">1 274 6470,'0'0'19042,"11"-5"-17584,18-12-989,-1-2 0,0 0 0,-2-2 0,41-41 0,-64 59-460,32-32 114,-22 21-84,0 1 0,1 0 0,1 0 0,0 1 0,24-13 0,-38 24-37,-1 1 0,0 0 0,0 0 0,1 0-1,-1-1 1,0 1 0,1 0 0,-1 0-1,0 0 1,1 0 0,-1 0 0,0 0 0,1 0-1,-1 0 1,0 0 0,1 0 0,-1 0 0,0 0-1,1 0 1,-1 0 0,0 0 0,1 0-1,-1 0 1,0 0 0,1 0 0,-1 1 0,0-1-1,1 0 1,-1 0 0,0 0 0,0 1-1,1-1 1,-1 0 0,0 0 0,0 1 0,1-1-1,-1 1 1,2 16 137,-10 21 98,-33 70 146,30-84-216,0 2 0,2-1 0,1 1 0,0 1 1,3-1-1,-6 56 0,11-82-263,0 1-1,0 0 1,0 0-1,0 0 1,0 0 0,0 0-1,0 0 1,0 0-1,1-1 1,-1 1 0,0 0-1,1 0 1,-1 0-1,0 0 1,1-1 0,-1 1-1,1 0 1,0-1-1,-1 1 1,1 0 0,-1-1-1,1 1 1,0 0-1,0-1 1,-1 1 0,1-1-1,0 0 1,0 1-1,-1-1 1,1 0 0,0 1-1,0-1 1,0 0-1,0 0 1,0 1 0,0-1-1,-1 0 1,1 0-1,2 0 1,-1-1-651,1 1 0,0 0-1,0-1 1,0 0 0,-1 0 0,1 0-1,0 0 1,0 0 0,-1 0 0,1 0-1,4-4 1,12-15-7058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9:54.250"/>
    </inkml:context>
    <inkml:brush xml:id="br0">
      <inkml:brushProperty name="width" value="0.025" units="cm"/>
      <inkml:brushProperty name="height" value="0.025" units="cm"/>
    </inkml:brush>
  </inkml:definitions>
  <inkml:trace contextRef="#ctx0" brushRef="#br0">165 37 5765,'0'0'16074,"-9"-3"-14931,6 2-1072,1 0 1,-1 0 0,1 0-1,-1 0 1,0 1 0,1-1 0,-1 1-1,0 0 1,1-1 0,-1 1-1,0 0 1,0 1 0,1-1-1,-1 0 1,0 1 0,1 0-1,-1 0 1,0-1 0,1 2-1,-1-1 1,1 0 0,0 0 0,-1 1-1,1-1 1,0 1 0,0 0-1,0 0 1,0-1 0,0 1-1,0 1 1,0-1 0,1 0-1,-1 0 1,-1 5 0,-9 10 714,1 0 0,1 0 1,-12 28-1,19-39-641,1 1 0,-1-1 1,1 1-1,1 0 0,-1 0 0,1 0 1,0 0-1,1 0 0,0 0 0,0 0 0,0 0 1,1-1-1,2 12 0,-1-16-110,-1 0 0,0 0 0,0 0-1,1-1 1,0 1 0,-1 0 0,1-1 0,0 1 0,0-1 0,-1 1 0,1-1-1,0 0 1,0 0 0,1 0 0,-1 0 0,0 0 0,0 0 0,0-1-1,1 1 1,-1-1 0,0 1 0,1-1 0,-1 0 0,0 0 0,1 0-1,3-1 1,4 1 107,0-1 0,1 0-1,-1-1 1,18-5 0,-15 2-110,0 0 1,0-1 0,-1-1 0,0 0 0,0 0 0,-1-2-1,0 1 1,0-1 0,16-20 0,-20 23-26,-2-1 1,1 0-1,-1-1 1,0 0-1,0 0 1,-1 0-1,0 0 1,-1 0-1,0-1 1,0 0-1,-1 1 1,0-1-1,0 0 1,-1 0 0,0-18-1,-1 26-7,0-1 0,0 0 0,-1 0 0,1 1 0,-1-1 0,1 0 0,-1 1 0,0-1 0,1 0 0,-1 1 0,0-1 0,0 1 0,0-1 0,0 1 0,0 0 0,0-1 0,-1 1 0,1 0 0,0 0 0,-1 0 0,1 0 0,-1 0 0,1 0 0,-1 0 0,-2 0 0,0-1 0,0 1 0,0 0 0,0 1 0,0-1 0,0 1 0,0 0 0,-1 0 0,1 0 0,0 0 0,0 1 0,-5 0 0,4 1 0,-1-1 0,1 1 0,0 0 0,-1 0 0,1 0 0,0 1 0,0 0 0,-5 4 0,8-5 0,0-1 0,0 1 0,0-1 0,1 1 0,-1 0 0,0 0 0,1-1 0,0 1 0,-1 0 0,1 0 0,0 1 0,0-1 0,0 0 0,0 0 0,1 1 0,-1-1 0,1 0 0,-1 5 0,1-7-82,0 1 0,1 0 1,-1-1-1,0 1 0,1-1 0,-1 1 0,1-1 0,-1 1 1,1-1-1,-1 1 0,1-1 0,-1 1 0,1-1 0,-1 0 1,1 1-1,0-1 0,-1 0 0,1 1 0,-1-1 0,1 0 1,0 0-1,-1 0 0,1 0 0,0 1 0,0-1 0,-1 0 1,1 0-1,0 0 0,-1 0 0,2-1 0,27 1-4750,-22-1 3462,22-2-3648,2-10-1724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9:54.609"/>
    </inkml:context>
    <inkml:brush xml:id="br0">
      <inkml:brushProperty name="width" value="0.025" units="cm"/>
      <inkml:brushProperty name="height" value="0.025" units="cm"/>
    </inkml:brush>
  </inkml:definitions>
  <inkml:trace contextRef="#ctx0" brushRef="#br0">189 0 11787,'0'0'11889,"-11"7"-10362,-8 4-881,1 1 1,0 0-1,1 2 1,-19 19-1,29-27-499,0 1 0,1 0 0,0 0-1,1 0 1,-1 1 0,2 0 0,-1 0 0,1 0-1,0 1 1,1-1 0,0 1 0,0 0-1,1 0 1,-3 15 0,5-22-128,0 0 0,0 0 1,0 0-1,1 0 0,-1 0 0,0 0 1,1 0-1,-1 0 0,1 0 0,0 0 1,-1 0-1,1 0 0,0 0 0,0 0 1,0-1-1,1 1 0,-1 0 0,0-1 0,1 1 1,-1-1-1,1 1 0,-1-1 0,1 0 1,2 2-1,0-1 33,1 0-1,0 0 1,-1-1 0,1 1-1,0-1 1,0 0 0,0 0-1,0-1 1,10 0 0,0 0 99,-1-1 0,0-1 0,0-1 0,1 0 0,-2 0 0,23-10 0,-17 4-132,-1-1 0,1 0-1,-2-2 1,27-21 0,-39 29-20,-1 0 0,1 0 0,-1 0 0,0 0 0,0-1 0,0 0 0,-1 0 1,0 0-1,0 0 0,0-1 0,0 1 0,-1-1 0,0 1 0,0-1 0,-1 0 0,1 0 1,-1 0-1,-1 0 0,1 0 0,-1-10 0,-1 14 1,0 1 0,0-1 0,0 1 0,0-1 0,0 1 0,0 0 0,0-1 0,-1 1 0,1 0 0,0 0 0,-1 0 0,1 0 0,-1 0 0,1 0 0,-1 0 0,0 1 0,1-1 0,-1 0 0,0 1 0,0 0 0,1-1 0,-1 1 0,0 0 0,0 0 0,1 0 0,-1 0 0,-3 0 0,-53 3 0,58-3 0,-18 3 0,0 1 0,-29 11 0,11-3 0,44-21-4899,-4 4-831,12-13-10931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00.816"/>
    </inkml:context>
    <inkml:brush xml:id="br0">
      <inkml:brushProperty name="width" value="0.025" units="cm"/>
      <inkml:brushProperty name="height" value="0.025" units="cm"/>
    </inkml:brush>
  </inkml:definitions>
  <inkml:trace contextRef="#ctx0" brushRef="#br0">141 51 5093,'-10'-3'2114,"-20"-7"-789,-33-9 683,26 3 3195,49 16-313,12-1-3305,27 0-773,150 32 357,19 3-961,-15-28-245,-102-14-2140,-5-13-4065,-47 4-2726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01.683"/>
    </inkml:context>
    <inkml:brush xml:id="br0">
      <inkml:brushProperty name="width" value="0.025" units="cm"/>
      <inkml:brushProperty name="height" value="0.025" units="cm"/>
    </inkml:brush>
  </inkml:definitions>
  <inkml:trace contextRef="#ctx0" brushRef="#br0">0 90 11659,'0'0'3128,"9"3"-2444,13 1-237,0 0 1,0-1 0,0-1 0,0-1 0,0-1-1,38-6 1,146-31 393,-107 16-674,-11 6-298,1 4-1,113-1 0,-179 11-3343,-6-3-3428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02.585"/>
    </inkml:context>
    <inkml:brush xml:id="br0">
      <inkml:brushProperty name="width" value="0.025" units="cm"/>
      <inkml:brushProperty name="height" value="0.025" units="cm"/>
    </inkml:brush>
  </inkml:definitions>
  <inkml:trace contextRef="#ctx0" brushRef="#br0">1 1 8968,'0'0'2670,"13"4"-1085,16 4-883,-1-1 0,1-2 1,0-1-1,30 0 0,139-2 880,-118-3-1422,861 14 720,-265-1-735,-630-12-126,-18-1-8,1 2 1,-1 1-1,41 7 0,-54-3-299,-14-2-1160,-25 0-3099,-17-3-4123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03.130"/>
    </inkml:context>
    <inkml:brush xml:id="br0">
      <inkml:brushProperty name="width" value="0.025" units="cm"/>
      <inkml:brushProperty name="height" value="0.025" units="cm"/>
    </inkml:brush>
  </inkml:definitions>
  <inkml:trace contextRef="#ctx0" brushRef="#br0">1 34 6887,'0'0'7270,"80"3"-5860,-21-3-353,16 0-160,13 0-193,10 0-31,13 0-161,8-1-159,7-4-129,3 2-128,2 1-64,1-1 32,-5 3-64,-8-1-1153,-11-7-1473,-11-6-3140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3.542"/>
    </inkml:context>
    <inkml:brush xml:id="br0">
      <inkml:brushProperty name="width" value="0.025" units="cm"/>
      <inkml:brushProperty name="height" value="0.025" units="cm"/>
    </inkml:brush>
  </inkml:definitions>
  <inkml:trace contextRef="#ctx0" brushRef="#br0">1 1 9449,'0'0'11883,"62"16"-9449,-30-16-544,9 0-288,5 0-641,4 0-737,-1 0-128,-1 0-64,-6 0-32,-4 0-577,-12 0-640,-5 0-384,-10 0-641,-10 5 128,-1 0-897,-12 0-2723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3.882"/>
    </inkml:context>
    <inkml:brush xml:id="br0">
      <inkml:brushProperty name="width" value="0.025" units="cm"/>
      <inkml:brushProperty name="height" value="0.025" units="cm"/>
    </inkml:brush>
  </inkml:definitions>
  <inkml:trace contextRef="#ctx0" brushRef="#br0">0 0 11691,'0'0'15375,"55"38"-13742,-10-38-864,7 0-609,1-2-160,4-4-897,-6-2-2466,-9 0-1570,-6-2-3427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04.842"/>
    </inkml:context>
    <inkml:brush xml:id="br0">
      <inkml:brushProperty name="width" value="0.025" units="cm"/>
      <inkml:brushProperty name="height" value="0.025" units="cm"/>
    </inkml:brush>
  </inkml:definitions>
  <inkml:trace contextRef="#ctx0" brushRef="#br0">192 0 15855,'0'0'4805,"-11"7"-2046,-4 3-2182,-1 0-1,1 2 0,1 0 0,0 0 0,1 2 0,0-1 0,1 2 0,0-1 0,1 2 0,-13 24 0,20-30-529,0-1 0,1 1 1,0 0-1,1 0 0,0 0 0,1 0 0,-1 0 0,2 19 0,0-26-39,0 0-1,1 0 1,-1 0-1,1 0 1,-1 0-1,1 0 0,0 0 1,1 0-1,-1 0 1,0 0-1,1 0 1,-1 0-1,1-1 0,0 1 1,0-1-1,0 1 1,0-1-1,1 0 1,-1 0-1,1 0 0,-1 0 1,1 0-1,-1-1 1,1 1-1,0-1 1,0 1-1,0-1 0,0 0 1,0 0-1,0-1 1,5 2-1,0-1 57,0 0-1,0 0 1,0-1-1,0 0 1,0 0-1,0-1 0,0 0 1,0 0-1,0 0 1,-1-2-1,1 1 1,0-1-1,-1 0 1,0 0-1,1-1 1,-1 1-1,-1-2 1,1 1-1,-1-1 1,1 0-1,-1-1 1,-1 1-1,1-1 1,-1 0-1,0 0 1,0-1-1,-1 0 1,0 0-1,0 0 1,-1 0-1,0 0 1,0-1-1,0 0 1,-1 1-1,0-1 1,1-12-1,-2 11-63,1 0 0,-1 0 0,-1 0 0,0 0 0,0 0 0,-1 0 0,0-1 0,0 1 0,-6-16 0,6 22 0,0-1 0,-1 1 0,0 0 0,1 0 0,-1 0 0,-1 0 0,1 1 0,0-1 0,-1 0 0,1 1 0,-1 0 0,0 0 0,0-1 0,0 2 0,0-1 0,0 0 0,0 1 0,0-1 0,0 1 0,-1 0 0,1 0 0,-1 0 0,1 0 0,-1 1 0,1-1 0,-1 1 0,-6 1 0,9-2-86,1 1 1,-1 0-1,1 1 1,-1-1-1,0 0 0,1 0 1,-1 0-1,1 0 1,-1 0-1,0 1 0,1-1 1,-1 0-1,1 0 1,-1 1-1,1-1 1,-1 0-1,1 1 0,-1-1 1,1 1-1,-1-1 1,1 0-1,0 1 0,-1-1 1,1 1-1,-1 0 1,-1 25-7782,2-18 5408,0 4-5457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4.224"/>
    </inkml:context>
    <inkml:brush xml:id="br0">
      <inkml:brushProperty name="width" value="0.025" units="cm"/>
      <inkml:brushProperty name="height" value="0.025" units="cm"/>
    </inkml:brush>
  </inkml:definitions>
  <inkml:trace contextRef="#ctx0" brushRef="#br0">62 1 16944,'0'0'2098,"9"0"395,4 0-1868,-1 0 1,1 1-1,0 1 1,-1 0-1,0 1 1,1 0-1,-1 1 0,21 9 1,-29-11-594,1 1 0,-1-1 0,0 1 0,1 0 0,-2 0 0,1 0 0,0 0-1,0 1 1,-1 0 0,0 0 0,0 0 0,0 0 0,0 0 0,-1 0 0,1 1 0,-1-1 0,0 1 0,-1 0 0,1-1 0,-1 1 0,0 0 0,0 0 0,0 0 0,-1 0 0,0 0 0,0 0 0,-1 6 0,0-4-16,0-1 1,-1 0 0,0 0 0,-1 0 0,1 0 0,-1 0 0,0 0 0,-1 0 0,1-1 0,-1 0 0,-6 7 0,-56 54 550,48-50-430,-81 87-278,63-55-5435,23-29-2202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5.580"/>
    </inkml:context>
    <inkml:brush xml:id="br0">
      <inkml:brushProperty name="width" value="0.025" units="cm"/>
      <inkml:brushProperty name="height" value="0.025" units="cm"/>
    </inkml:brush>
  </inkml:definitions>
  <inkml:trace contextRef="#ctx0" brushRef="#br0">1 379 11147,'0'0'13623,"12"-3"-11247,-9 3-2252,7-2 141,-1-1 1,1 0-1,-1 0 0,0-1 0,0 0 0,0 0 0,0-1 0,-1 0 1,9-8-1,55-53 126,97-115 0,-100 104-255,-69 77-129,0 0 0,0-1 0,0 1 1,0 0-1,0-1 0,1 1 0,-1 0 0,0-1 1,0 1-1,0 0 0,1 0 0,-1-1 0,0 1 0,0 0 1,1 0-1,-1-1 0,0 1 0,1 0 0,-1 0 1,0 0-1,1 0 0,-1 0 0,0-1 0,1 1 1,-1 0-1,0 0 0,1 0 0,-1 0 0,0 0 0,1 0 1,-1 0-1,0 0 0,1 0 0,-1 0 0,0 0 1,1 0-1,-1 0 0,1 1 0,-1 14 81,-11 26 94,-14 24 181,16-45-290,1 1-1,0-1 0,2 1 1,0 0-1,2 1 0,-4 42 1,8-63-101,0-1 0,0 1 0,0-1 0,0 1 1,0-1-1,0 1 0,0-1 0,0 0 0,0 1 0,0-1 1,1 1-1,-1-1 0,0 1 0,0-1 0,0 0 0,1 1 0,-1-1 1,0 1-1,1-1 0,-1 0 0,0 1 0,1-1 0,-1 0 1,0 0-1,1 1 0,-1-1 0,1 0 0,-1 0 0,0 0 1,1 1-1,-1-1 0,1 0 0,-1 0 0,1 0 0,-1 0 0,1 0 1,0 0-1,22-6-2135,18-21-4983,-10-7-2351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5.939"/>
    </inkml:context>
    <inkml:brush xml:id="br0">
      <inkml:brushProperty name="width" value="0.025" units="cm"/>
      <inkml:brushProperty name="height" value="0.025" units="cm"/>
    </inkml:brush>
  </inkml:definitions>
  <inkml:trace contextRef="#ctx0" brushRef="#br0">172 0 11819,'0'0'9930,"-36"53"-7336,20-21 929,-1 4-1377,6-2-832,5-1-802,5-2-384,1-7-96,0-2-320,9-7-833,2-5-513,1-8-1793,-6-2-2018</inkml:trace>
  <inkml:trace contextRef="#ctx0" brushRef="#br0" timeOffset="1">1 129 17809,'0'0'11178,"77"3"-10889,-37-3-257,4 0-1121,1 0-3043,-5-1-2242,1-8-6406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6.330"/>
    </inkml:context>
    <inkml:brush xml:id="br0">
      <inkml:brushProperty name="width" value="0.025" units="cm"/>
      <inkml:brushProperty name="height" value="0.025" units="cm"/>
    </inkml:brush>
  </inkml:definitions>
  <inkml:trace contextRef="#ctx0" brushRef="#br0">166 1 14798,'0'0'4783,"-10"5"-3042,9-4-1735,-57 39 2627,55-38-2425,0 0 0,1 1 0,-1-1-1,1 0 1,-1 1 0,1 0 0,0 0 0,0-1 0,0 1-1,1 1 1,-1-1 0,1 0 0,0 0 0,0 0 0,0 1 0,0-1-1,0 1 1,1-1 0,-1 0 0,1 1 0,0 6 0,1-8-191,1 0 1,-1 0-1,1 0 1,-1 0 0,1 0-1,0-1 1,-1 1-1,1-1 1,0 1 0,0-1-1,0 0 1,3 2-1,12 9-48,-10-4 29,0 0 0,0 1 1,-1 0-1,0 0 0,0 0 0,-1 1 0,0 0 0,-1 0 0,0 0 0,-1 0 0,0 1 1,0 0-1,-1-1 0,-1 1 0,0 0 0,0 14 0,-2-21 75,0 0 0,0 0 0,0-1 0,-1 1 0,1 0 0,-1-1 0,0 1 0,0-1-1,0 1 1,-1-1 0,1 0 0,-1 0 0,0 0 0,0 0 0,0-1 0,0 1 0,0-1 0,0 0 0,-1 0 0,1 0 0,-1 0 0,1 0-1,-1-1 1,0 0 0,0 0 0,0 0 0,-7 1 0,8-1-21,0 0 0,0 0 0,0-1 0,0 1 0,0-1 0,0 0 0,0 0 0,0 0 0,0 0 0,0 0-1,0-1 1,0 1 0,0-1 0,0 0 0,0 0 0,1 0 0,-1 0 0,0-1 0,0 1 0,1-1 0,-1 1 0,1-1 0,0 0 0,-1 0 0,1 0 0,0 0 0,0-1 0,0 1 0,0 0-1,1-1 1,-1 0 0,1 1 0,-1-1 0,1 0 0,0 0 0,0 1 0,0-1 0,0-4 0,0 2-52,1 0 0,-1 1 0,1-1 0,0 0 0,1 0 0,-1 0 0,1 1 0,0-1 0,0 0 0,0 1 0,1-1 0,0 1 0,-1-1 0,2 1 0,-1 0 0,0 0 0,1 0 0,0 0 0,0 0 0,5-5 0,0 2 0,0 1 0,1 0 0,-1 1 0,1 0 0,0 0 0,0 1 0,1 0 0,17-5 0,2 2-1108,-21 5-133,0 1 0,0-2 0,0 1 1,0-1-1,0 0 0,-1-1 0,1 1 0,-1-2 0,10-6 0,-5-3-9777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6.716"/>
    </inkml:context>
    <inkml:brush xml:id="br0">
      <inkml:brushProperty name="width" value="0.025" units="cm"/>
      <inkml:brushProperty name="height" value="0.025" units="cm"/>
    </inkml:brush>
  </inkml:definitions>
  <inkml:trace contextRef="#ctx0" brushRef="#br0">0 89 14189,'0'0'17532,"9"0"-16913,-5 1-599,0-1 1,1-1-1,-1 1 0,0 0 1,1-1-1,-1 0 0,0 0 1,0 0-1,0-1 0,0 0 1,0 1-1,0-1 0,0 0 1,0-1-1,-1 1 0,1-1 1,-1 0-1,0 0 0,0 0 1,4-4-1,2-2-20,-6 5 0,0 0 0,1 0 0,-1 1 0,1-1 0,0 1 0,0 0 0,1 0 0,-1 0 0,0 1 0,1-1 0,0 1 0,8-2 0,-13 5 0,1 1 0,0 0 0,-1-1 0,1 1 0,-1 0 0,0 0 0,1-1 0,-1 1 0,0 0 0,0 0 0,0-1 0,0 1 0,0 0 0,-1 3 0,1-3 0,-2 10-24,0 1-1,-1-1 1,-9 23 0,8-24-147,1-1 0,0 1 1,0 0-1,1 0 1,-2 17-1,15-34-9737,3-11-1997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7.062"/>
    </inkml:context>
    <inkml:brush xml:id="br0">
      <inkml:brushProperty name="width" value="0.025" units="cm"/>
      <inkml:brushProperty name="height" value="0.025" units="cm"/>
    </inkml:brush>
  </inkml:definitions>
  <inkml:trace contextRef="#ctx0" brushRef="#br0">205 0 1153,'0'0'24023,"11"54"-20980,4-35-833,1 5-641,-2 0-800,-3 4-769,-4 6 0,-7 6 0,0 3 0,-13 7 0,-15 4 0,-5 0 0,-11 0-1217,-3-6-2178,-7-8-2851,-6-8-4420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7.453"/>
    </inkml:context>
    <inkml:brush xml:id="br0">
      <inkml:brushProperty name="width" value="0.025" units="cm"/>
      <inkml:brushProperty name="height" value="0.025" units="cm"/>
    </inkml:brush>
  </inkml:definitions>
  <inkml:trace contextRef="#ctx0" brushRef="#br0">203 0 10314,'0'0'15054,"-67"84"-14285,38-38-353,-2 6-288,2 9-32,5-1 257,8 4 95,10-6-160,6-3-224,11-8 0,23-8-64,8-9-448,9-7-2371,5-12-3394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8.041"/>
    </inkml:context>
    <inkml:brush xml:id="br0">
      <inkml:brushProperty name="width" value="0.025" units="cm"/>
      <inkml:brushProperty name="height" value="0.025" units="cm"/>
    </inkml:brush>
  </inkml:definitions>
  <inkml:trace contextRef="#ctx0" brushRef="#br0">166 1 16944,'0'0'8648,"-64"60"-6982,40-20-385,-2 5-512,4 10-225,6 2 97,8 4-97,3-2-255,5-6-193,2-4-32,17-10-64,7-11-769,7-9-2178,3-11-3106,4-8-6728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8.648"/>
    </inkml:context>
    <inkml:brush xml:id="br0">
      <inkml:brushProperty name="width" value="0.025" units="cm"/>
      <inkml:brushProperty name="height" value="0.025" units="cm"/>
    </inkml:brush>
  </inkml:definitions>
  <inkml:trace contextRef="#ctx0" brushRef="#br0">0 226 12908,'0'0'10538,"10"0"-8328,-2-1-1956,1-1 0,-1 1 1,1-2-1,-1 1 0,0-1 0,0 0 0,-1-1 0,1 0 0,-1 0 0,1-1 0,-1 0 1,-1 0-1,1 0 0,10-12 0,137-138 504,-154 155-761,0-1 0,0 1 0,1 0 0,-1-1 1,0 1-1,0 0 0,0-1 0,1 1 0,-1 0 0,0-1 0,0 1 0,0 0 0,1-1 1,-1 1-1,0 0 0,1 0 0,-1 0 0,0-1 0,1 1 0,-1 0 0,0 0 1,1 0-1,-1 0 0,0-1 0,1 1 0,-1 0 0,1 0 0,-1 0 0,0 0 1,1 0-1,-1 0 0,0 0 0,1 0 0,-1 0 0,1 0 0,-1 0 0,0 1 0,1-1 1,-1 0-1,0 0 0,1 0 0,-1 0 0,0 0 0,1 1 0,1 20-77,-10 32 108,-13 13 56,13-46-112,1 1-1,2-1 1,0 1 0,1 0 0,-2 24 0,6-45-92,1 0 0,-1 1 0,0-1 0,0 0 0,0 1 0,0-1 0,1 0 0,-1 1 0,0-1 0,0 0 0,1 0 0,-1 0 0,0 1 0,0-1 0,1 0 0,-1 0 0,0 0 0,1 1 0,-1-1 0,0 0 0,1 0 0,-1 0 0,0 0 0,1 0 0,-1 0-1,0 0 1,1 0 0,-1 0 0,0 0 0,1 0 0,-1 0 0,0 0 0,1 0 0,-1 0 0,0 0 0,1 0 0,-1 0 0,0-1 0,1 1 0,-1 0 0,0 0 0,0 0 0,1 0 0,-1-1 0,0 1 0,1 0 0,-1-1 0,18-9-4892,6-12-3956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8.993"/>
    </inkml:context>
    <inkml:brush xml:id="br0">
      <inkml:brushProperty name="width" value="0.025" units="cm"/>
      <inkml:brushProperty name="height" value="0.025" units="cm"/>
    </inkml:brush>
  </inkml:definitions>
  <inkml:trace contextRef="#ctx0" brushRef="#br0">178 1 16400,'0'0'6021,"-55"76"-3554,41-45-1122,5 0-64,5-1-833,4-8-287,0-4-161,5-7-609,6-3-576,0-7-224,-5-1-1474,-3-1-2018,-3-13-6373</inkml:trace>
  <inkml:trace contextRef="#ctx0" brushRef="#br0" timeOffset="1">1 107 13293,'0'0'12267,"88"14"-10986,-43-14-800,2 0-385,6-3-737,-4-4-3202,-4-1-4773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0.758"/>
    </inkml:context>
    <inkml:brush xml:id="br0">
      <inkml:brushProperty name="width" value="0.025" units="cm"/>
      <inkml:brushProperty name="height" value="0.025" units="cm"/>
    </inkml:brush>
  </inkml:definitions>
  <inkml:trace contextRef="#ctx0" brushRef="#br0">263 1 20083,'0'0'9961,"6"76"-8455,2-38-289,4 2-1217,-2 5 0,-2 6 0,-8 0 0,0 3 0,-16 6 0,-20 2 0,-16 4 0,-13-7-897,-7-6-5189,6-13-9737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05.216"/>
    </inkml:context>
    <inkml:brush xml:id="br0">
      <inkml:brushProperty name="width" value="0.025" units="cm"/>
      <inkml:brushProperty name="height" value="0.025" units="cm"/>
    </inkml:brush>
  </inkml:definitions>
  <inkml:trace contextRef="#ctx0" brushRef="#br0">285 1 19314,'0'0'5915,"-10"9"-3758,-36 38 125,-58 77 1,82-94-2222,0 1-1,3 1 1,0 1 0,-18 49 0,36-82-157,1 1 1,-1-1-1,1 1 1,-1 0-1,1-1 1,0 1 0,-1-1-1,1 1 1,0 0-1,0-1 1,0 1-1,-1 0 1,1-1 0,0 1-1,0 0 1,0-1-1,0 1 1,0 0-1,0-1 1,0 1 0,0 0-1,0 0 1,1-1-1,-1 1 1,0 0-1,0-1 1,0 1 0,1-1-1,-1 1 1,0 0-1,2 0 1,-1-1-311,0-1 1,0 0 0,0 0-1,0 1 1,1-1-1,-1 0 1,0 0 0,0 0-1,-1 0 1,1 0-1,0 0 1,0-1 0,0 1-1,-1 0 1,1 0 0,0-3-1,11-22-6208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9.583"/>
    </inkml:context>
    <inkml:brush xml:id="br0">
      <inkml:brushProperty name="width" value="0.025" units="cm"/>
      <inkml:brushProperty name="height" value="0.025" units="cm"/>
    </inkml:brush>
  </inkml:definitions>
  <inkml:trace contextRef="#ctx0" brushRef="#br0">174 16 12844,'0'0'15391,"-12"-4"-13608,7 2-1665,2 0-81,0 1 1,0 0-1,0-1 0,0 1 0,-1 1 0,1-1 0,0 0 0,0 1 1,-1-1-1,1 1 0,0 0 0,0 0 0,-1 1 0,1-1 1,0 1-1,0-1 0,-1 1 0,1 0 0,0 0 0,0 0 0,0 1 1,0-1-1,0 1 0,1-1 0,-1 1 0,0 0 0,1 0 1,-1 1-1,-3 3 0,2-1-37,0 0 0,0 0 0,0 1 0,1-1 0,0 1 0,0 0 0,1 0 0,-1 0 0,1 0 0,0 0 0,1 0 0,0 1 0,0-1 0,0 0 0,1 1 0,0 7 0,1-13-7,0 0 0,0 0 0,0 0 1,0 0-1,0 0 0,0 0 0,0 0 0,0 0 1,1 0-1,-1-1 0,0 1 0,1 0 0,-1-1 1,0 1-1,1-1 0,-1 0 0,1 1 0,-1-1 0,1 0 1,-1 0-1,1 0 0,-1 0 0,1 0 0,-1 0 1,3-1-1,41-5-649,-35 3 443,-5 2 101,-1-1 0,1 1 1,0 0-1,-1 1 0,1-1 0,9 1 0,-13 0 99,0 1-1,0-1 1,0 0 0,0 1 0,0-1 0,0 1 0,0-1-1,0 1 1,0 0 0,0-1 0,0 1 0,0 0 0,0 0-1,-1-1 1,1 1 0,0 0 0,0 0 0,-1 0 0,1 0-1,-1 0 1,1 0 0,-1 0 0,1 0 0,-1 0-1,0 0 1,1 0 0,-1 1 0,0-1 0,0 0 0,0 0-1,0 0 1,0 0 0,0 0 0,0 2 0,-1 18 25,0 0 0,-1 0 0,-2 0 1,0-1-1,-1 1 0,-1-1 0,-15 35 0,13-37 464,0-2 0,-2 1 0,0-1-1,-1-1 1,-15 18 0,24-31-437,0 0 0,1 0 1,-1 0-1,0 0 0,0-1 0,0 1 1,0-1-1,0 1 0,-1-1 0,1 0 1,0 0-1,-1 0 0,1 0 0,0 0 1,-1 0-1,-2 0 0,4-2-34,0 1 1,-1 0-1,1-1 1,0 1-1,0-1 0,0 1 1,0-1-1,0 0 0,0 1 1,0-1-1,0 0 0,0 0 1,1 0-1,-1 0 0,0 0 1,0 0-1,1 0 0,-1 0 1,0 0-1,1 0 0,-1 0 1,1 0-1,0 0 0,-1 0 1,1 0-1,0-1 0,0 1 1,0 0-1,-1 0 0,1 0 1,0-1-1,1 1 0,-1 0 1,0-2-1,-1-25-5,1 1 0,4-34 0,-3 52 0,1 0 0,-1 0 0,2 1 0,-1-1 0,1 0 0,1 1 0,-1-1 0,1 1 0,1 0 0,9-13 0,-12 19-198,0 0 1,0 0-1,1 0 0,-1 0 0,1 1 1,-1-1-1,1 1 0,0-1 0,-1 1 1,4-1-1,32-7-5659,-23 6 2225,7-2-9111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19.915"/>
    </inkml:context>
    <inkml:brush xml:id="br0">
      <inkml:brushProperty name="width" value="0.025" units="cm"/>
      <inkml:brushProperty name="height" value="0.025" units="cm"/>
    </inkml:brush>
  </inkml:definitions>
  <inkml:trace contextRef="#ctx0" brushRef="#br0">67 0 18898,'0'0'12855,"0"9"-11964,0-5-884,0 1-1,0-1 1,0 0-1,-1 1 1,0-1-1,0 0 0,0 0 1,-1 0-1,1 0 1,-1 0-1,0 0 1,0 0-1,0 0 1,-1-1-1,1 1 1,-1-1-1,0 1 1,-3 2-1,3-4-6,0 1 0,1-1 0,-1 1 0,0 0 0,1 0 0,-1 0 0,1 0 0,0 0 0,0 0 0,0 1 0,0-1 0,1 1 0,-1-1 0,-1 7 0,4-9 0,-1-1 0,1 1 0,0 0 0,-1-1 0,1 1 0,0-1 0,-1 1 0,1-1 0,0 1 0,0-1 0,-1 0 0,1 1 0,0-1 0,0 0 0,0 1 0,-1-1 0,1 0 0,0 0 0,0 0 0,0 0 0,0 0 0,0 0 0,-1 0 0,1 0 0,1-1 0,28 0 0,-29 1 0,9-1-385,0-1-1,0 0 1,0-1-1,0 0 1,14-6-1,-10 2-1303,0 0 0,-1-1-1,13-10 1,0-2-8812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0.246"/>
    </inkml:context>
    <inkml:brush xml:id="br0">
      <inkml:brushProperty name="width" value="0.025" units="cm"/>
      <inkml:brushProperty name="height" value="0.025" units="cm"/>
    </inkml:brush>
  </inkml:definitions>
  <inkml:trace contextRef="#ctx0" brushRef="#br0">148 1 16015,'0'0'13677,"61"39"-12524,-50-15-288,-2 5-353,-6 4 33,-3 4-545,-4 6 0,-18 2 0,-8 2 0,-7 1 0,-1-6 0,2-6-288,0-10-3172,8-13-5028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0.699"/>
    </inkml:context>
    <inkml:brush xml:id="br0">
      <inkml:brushProperty name="width" value="0.025" units="cm"/>
      <inkml:brushProperty name="height" value="0.025" units="cm"/>
    </inkml:brush>
  </inkml:definitions>
  <inkml:trace contextRef="#ctx0" brushRef="#br0">109 1 5605,'0'0'21792,"-7"13"-20404,7-12-1377,-60 134 2338,51-113-2081,1 0-1,2 1 1,0 0 0,1 0-1,-1 26 1,5-43-260,1 0 1,0 1-1,0-1 0,0 1 0,1-1 1,0 1-1,0-1 0,1 0 1,0 0-1,0 1 0,0-1 0,7 11 1,-6-14-81,0 0 1,0 1 0,0-1-1,1 0 1,0-1 0,-1 1-1,1-1 1,0 1 0,0-1 0,1 0-1,-1-1 1,0 1 0,1-1-1,-1 0 1,0 0 0,1 0-1,0-1 1,-1 1 0,5-1-1,37 1-4364,4-1-3918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1.652"/>
    </inkml:context>
    <inkml:brush xml:id="br0">
      <inkml:brushProperty name="width" value="0.025" units="cm"/>
      <inkml:brushProperty name="height" value="0.025" units="cm"/>
    </inkml:brush>
  </inkml:definitions>
  <inkml:trace contextRef="#ctx0" brushRef="#br0">0 233 13741,'0'0'13768,"9"-2"-12380,7-3-1209,-1-1 0,0 0 0,0-1 1,0-1-1,-1 0 0,-1-1 0,1-1 0,-1 0 1,12-12-1,109-117 1413,-136 165-1528,-9 7-59,-25 54 0,25-64 1,1 1-1,1 0 1,0 1-1,-8 46 1,17-70-42,0-1 0,0 1 1,-1-1-1,1 1 0,0-1 0,0 1 1,0-1-1,0 1 0,0-1 1,0 1-1,0-1 0,0 1 0,0 0 1,0-1-1,0 1 0,1-1 1,-1 1-1,0-1 0,0 1 0,0-1 1,1 1-1,-1-1 0,0 0 1,0 1-1,1-1 0,-1 1 0,1-1 1,-1 0-1,0 1 0,1-1 1,-1 0-1,1 1 0,-1-1 1,1 0-1,0 1 0,20-8-3317,20-24-6539,-9 1-3091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1.980"/>
    </inkml:context>
    <inkml:brush xml:id="br0">
      <inkml:brushProperty name="width" value="0.025" units="cm"/>
      <inkml:brushProperty name="height" value="0.025" units="cm"/>
    </inkml:brush>
  </inkml:definitions>
  <inkml:trace contextRef="#ctx0" brushRef="#br0">85 0 18834,'0'0'7527,"-49"62"-4837,35-35-1376,1 2-225,6 1-641,5-2-224,2-4-160,0-4-64,2-3-384,5-6-705,1-5-609,-2-6-1312,-2 0-1154,-4-4-1698,0-9-4804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2.335"/>
    </inkml:context>
    <inkml:brush xml:id="br0">
      <inkml:brushProperty name="width" value="0.025" units="cm"/>
      <inkml:brushProperty name="height" value="0.025" units="cm"/>
    </inkml:brush>
  </inkml:definitions>
  <inkml:trace contextRef="#ctx0" brushRef="#br0">1 0 9897,'0'0'19219,"70"17"-18835,-25-14-288,6-2-224,1-1-2242,0 0-3204,1 0-4835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2.678"/>
    </inkml:context>
    <inkml:brush xml:id="br0">
      <inkml:brushProperty name="width" value="0.025" units="cm"/>
      <inkml:brushProperty name="height" value="0.025" units="cm"/>
    </inkml:brush>
  </inkml:definitions>
  <inkml:trace contextRef="#ctx0" brushRef="#br0">228 4 9513,'0'0'8605,"-11"1"-4147,9-1-4320,-62 7 4382,58-6-4045,0 0 0,0 0 0,1 1-1,-1 0 1,1 0 0,-1 0 0,1 1 0,0 0 0,-1 0 0,-7 7-1,57-35-303,-41 23-249,-1 0 0,1 0 0,-1 1-1,1-1 1,0 1 0,0 0 0,0 0 0,-1 0 0,1 0-1,0 0 1,0 0 0,0 1 0,0-1 0,0 1-1,6 0 1,-8 1 18,1 0 1,-1 0-1,0 0 0,1 0 0,-1 0 1,0 0-1,0 1 0,1-1 0,-1 0 1,0 0-1,0 1 0,-1-1 0,1 1 0,0-1 1,0 1-1,-1-1 0,1 1 0,-1 0 1,1-1-1,-1 1 0,0 0 0,1-1 1,-1 1-1,0 0 0,0-1 0,0 1 1,-1 0-1,1 2 0,-1 11 74,-1 0 1,0-1-1,-1 0 0,0 1 1,-1-1-1,-6 15 0,-41 84 1370,29-67-418,21-44-952,-2 4 47,0 1 0,0-1-1,-1 0 1,0 0 0,0 0 0,-5 6 0,8-11-53,0-1 0,1 1 0,-1-1 0,0 1-1,0 0 1,0-1 0,0 1 0,0-1 0,0 0 0,0 1 0,0-1 0,0 0 0,0 1 0,0-1 0,0 0 0,0 0-1,0 0 1,0 0 0,0 0 0,-1 0 0,0-1-4,1 1 1,-1-1-1,0 0 0,1 0 0,-1 0 0,0 0 0,1 0 1,0 0-1,-1-1 0,1 1 0,0 0 0,-1-1 0,1 1 1,0-1-1,-1-1 0,-1-1-9,1 0-1,-1 1 1,1-1-1,0 0 1,0 0-1,0 0 1,1-1-1,0 1 1,-1 0-1,1-1 1,1 1-1,-1-1 1,1 1-1,0-1 1,0 1-1,0-1 1,0 1-1,2-7 1,-1 8-50,1-1-1,-1 1 1,1 0-1,0-1 1,0 1 0,0 0-1,0 0 1,1 0 0,-1 1-1,1-1 1,0 1 0,0-1-1,0 1 1,0 0 0,0 0-1,0 0 1,0 0-1,1 1 1,-1-1 0,1 1-1,-1 0 1,4-1 0,42-11-10820,-22 2-351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3.053"/>
    </inkml:context>
    <inkml:brush xml:id="br0">
      <inkml:brushProperty name="width" value="0.025" units="cm"/>
      <inkml:brushProperty name="height" value="0.025" units="cm"/>
    </inkml:brush>
  </inkml:definitions>
  <inkml:trace contextRef="#ctx0" brushRef="#br0">77 0 18385,'0'0'12663,"3"6"-11190,-3-5-1465,1 1 0,0 0 0,-1 0 0,1-1 0,-1 1 0,0 0-1,0 0 1,1 0 0,-1 0 0,0 0 0,-1-1 0,1 1 0,0 0-1,0 0 1,-1 0 0,1-1 0,-1 1 0,0 0 0,1 0 0,-1-1-1,0 1 1,0 0 0,0-1 0,0 1 0,0-1 0,0 0 0,-1 1-1,1-1 1,0 0 0,-1 0 0,1 1 0,-1-1 0,-2 1 0,-12 14-30,15-15 22,0 0 0,0 0 0,0 0 0,0 0 1,0 0-1,1 0 0,-1 0 0,0 0 0,1 1 0,-1-1 0,0 0 0,1 1 0,-1-1 1,1 0-1,0 1 0,-1-1 0,1 2 0,0-2 0,1-1 0,-1 1 0,0-1 0,0 1 1,1-1-1,-1 1 0,1 0 0,-1-1 0,0 1 0,1-1 0,-1 0 0,1 1 0,-1-1 1,1 1-1,-1-1 0,1 0 0,-1 1 0,1-1 0,0 0 0,-1 0 0,1 1 0,0-1 1,-1 0-1,1 0 0,0 0 0,58 0-9,-38-1-8,-14 1 51,-2 0-168,0 0 1,0 0-1,1 0 0,-1 1 1,0-1-1,0 1 0,1 1 1,5 1-1,-10-2 111,0 0 1,1 0 0,-1 0-1,0 0 1,0 1 0,0-1-1,0 0 1,0 1 0,0-1-1,0 1 1,0-1-1,0 1 1,-1-1 0,1 1-1,-1-1 1,1 1 0,-1 0-1,0-1 1,1 1 0,-1 0-1,0-1 1,0 1-1,0 0 1,0-1 0,-1 1-1,1 0 1,0-1 0,-1 1-1,1-1 1,-1 1 0,0 2-1,-1 1 84,-1 1 0,1-1 0,-1 1 0,0-1 0,0 0 0,0 0 0,-1 0 0,0 0 0,0 0 0,0-1 0,-1 0 0,1 0 0,-1 0 0,0-1 0,0 1 0,-9 3 0,5-2 26,0 0 0,0-1 0,-1 0 0,0-1 0,0 0-1,0-1 1,0 0 0,0-1 0,-11 1 0,20-2-86,1 0-1,-1 0 1,0 0-1,1 0 1,-1 0-1,0 0 1,1-1-1,-1 1 1,0 0-1,1 0 1,-1-1-1,0 1 1,1 0-1,-1-1 1,1 1-1,-1-1 1,1 1-1,-1 0 1,1-1 0,-1 0-1,1 1 1,-1-1-1,1 1 1,-1-1-1,1 1 1,0-1-1,0 0 1,-1 1-1,1-1 1,0 0-1,0 1 1,0-1-1,-1 0 1,1 1-1,0-1 1,0 0 0,0 1-1,0-1 1,0 0-1,0 0 1,1 1-1,-1-1 1,0 0-1,0 1 1,0-1-1,1 0 1,0 0-1,15-33-1087,27-24-10647,-16 20-261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3.398"/>
    </inkml:context>
    <inkml:brush xml:id="br0">
      <inkml:brushProperty name="width" value="0.025" units="cm"/>
      <inkml:brushProperty name="height" value="0.025" units="cm"/>
    </inkml:brush>
  </inkml:definitions>
  <inkml:trace contextRef="#ctx0" brushRef="#br0">148 1 13773,'0'0'11333,"11"7"-9475,-4-3-1573,1 1 0,-1 0 1,-1 0-1,1 1 0,-1-1 0,0 2 0,0-1 0,-1 0 0,0 1 0,0 0 1,0 1-1,-1-1 0,0 1 0,0-1 0,-1 1 0,3 11 0,-4-6-215,0 0-1,-1 0 1,0-1-1,-1 1 1,-1 0-1,0 0 1,0 0-1,-1-1 1,-1 1-1,-1-1 1,1 1-1,-2-1 1,0 0-1,0 0 1,-10 14-1,4-8-178,-1 0 0,0-2-1,-2 1 1,0-1 0,-1-1-1,0-1 1,-1 0 0,-29 19 0,12-17-5337,6-9-6058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05.540"/>
    </inkml:context>
    <inkml:brush xml:id="br0">
      <inkml:brushProperty name="width" value="0.025" units="cm"/>
      <inkml:brushProperty name="height" value="0.025" units="cm"/>
    </inkml:brush>
  </inkml:definitions>
  <inkml:trace contextRef="#ctx0" brushRef="#br0">42 55 13261,'0'0'16202,"-7"12"-15220,-22 41-267,28-52-698,0 0-1,0 1 1,1-1 0,-1 1-1,1-1 1,-1 1 0,1-1-1,0 1 1,0-1 0,-1 1-1,1-1 1,0 1 0,0-1-1,1 1 1,-1 0-1,0-1 1,0 1 0,1-1-1,-1 1 1,1-1 0,-1 0-1,1 1 1,0-1 0,0 1-1,-1-1 1,1 0 0,0 0-1,0 1 1,0-1-1,0 0 1,0 0 0,1 0-1,-1 0 1,0 0 0,1 0-1,-1-1 1,0 1 0,1 0-1,-1-1 1,1 1 0,-1-1-1,1 1 1,1 0-1,7 1 105,-1 0-1,1-1 0,-1 0 0,18 0 0,-26-1-97,4 0-15,0 0 0,0-1-1,-1 1 1,1-1 0,0-1 0,-1 1-1,1 0 1,-1-1 0,1 0 0,-1 0-1,0 0 1,0-1 0,0 0 0,0 1-1,0-1 1,0-1 0,-1 1 0,1 0-1,-1-1 1,0 0 0,0 0 0,-1 0-1,1 0 1,-1 0 0,3-7 0,-4 8-7,0 0 0,0 0 1,0-1-1,-1 1 0,0 0 1,1-1-1,-1 1 0,0 0 1,0-1-1,-1 1 0,1 0 1,-1-1-1,0 1 0,0 0 1,0 0-1,0 0 0,0-1 1,-1 1-1,1 0 0,-1 1 1,0-1-1,0 0 0,0 0 1,0 1-1,0-1 0,-1 1 1,1 0-1,-1 0 0,1 0 1,-1 0-1,0 0 0,0 0 1,0 1-1,0 0 0,0-1 1,-6-1-1,4 2-49,1-1 0,-1 1 0,1 0 0,-1 0 0,1 0 0,-1 0 0,0 1 0,1 0 0,-1 0 0,0 0-1,0 0 1,1 1 0,-1 0 0,1 0 0,-1 0 0,-4 3 0,6-3-39,0 1-1,0-1 1,1 1 0,-1 0-1,0 0 1,1 0-1,0 1 1,-1-1-1,1 1 1,0-1 0,0 1-1,1 0 1,-1-1-1,0 1 1,1 0 0,0 0-1,0 0 1,0 0-1,0 0 1,0 1-1,0-1 1,1 0 0,-1 7-1,1-4-865,-1 0 0,1 0-1,0 0 1,0 0 0,1 0 0,0 0-1,0 0 1,0-1 0,1 1-1,0 0 1,0 0 0,0-1 0,4 7-1,16 16-8633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3.787"/>
    </inkml:context>
    <inkml:brush xml:id="br0">
      <inkml:brushProperty name="width" value="0.025" units="cm"/>
      <inkml:brushProperty name="height" value="0.025" units="cm"/>
    </inkml:brush>
  </inkml:definitions>
  <inkml:trace contextRef="#ctx0" brushRef="#br0">0 0 9449,'0'0'21204,"84"17"-19763,-23-17-768,8 0-673,2 0 0,-4-3 0,-8 1 0,-11 0-897,-13 2-2498,-16 0-2979</inkml:trace>
  <inkml:trace contextRef="#ctx0" brushRef="#br0" timeOffset="1">125 168 8456,'0'0'16111,"78"1"-12011,-29-9-2498,7 1-673,5-1-609,4-1-384,-8 4-2403,-11 0-4803,-5 0-11724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9.077"/>
    </inkml:context>
    <inkml:brush xml:id="br0">
      <inkml:brushProperty name="width" value="0.025" units="cm"/>
      <inkml:brushProperty name="height" value="0.025" units="cm"/>
    </inkml:brush>
  </inkml:definitions>
  <inkml:trace contextRef="#ctx0" brushRef="#br0">1 362 10346,'0'0'11162,"14"-12"-8754,84-76-732,118-139 0,-194 199-553,-17 21 1579,-15 27-1495,7-15-1322,-6 13 124,1 1-1,1 0 0,1 0 1,0 1-1,2 0 1,0 0-1,1 0 1,1 0-1,1 0 1,1 1-1,3 24 1,-3-43-151,0 0 0,0-1 0,0 1 0,1-1 1,-1 1-1,1 0 0,-1-1 0,1 1 0,0-1 1,-1 1-1,1-1 0,0 0 0,0 1 0,2 1 0,-1-2-408,-1 0 0,0 0-1,1 0 1,-1 0 0,0 0-1,1-1 1,-1 1-1,1-1 1,-1 1 0,1-1-1,0 0 1,-1 1 0,1-1-1,-1 0 1,3 0 0,13 0-7223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9.435"/>
    </inkml:context>
    <inkml:brush xml:id="br0">
      <inkml:brushProperty name="width" value="0.025" units="cm"/>
      <inkml:brushProperty name="height" value="0.025" units="cm"/>
    </inkml:brush>
  </inkml:definitions>
  <inkml:trace contextRef="#ctx0" brushRef="#br0">19 1 13453,'0'0'16709,"0"10"-15823,-2 57-93,-12 74 0,12-120 21,1 0-6463,1-33-8313,0-6 3616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29.778"/>
    </inkml:context>
    <inkml:brush xml:id="br0">
      <inkml:brushProperty name="width" value="0.025" units="cm"/>
      <inkml:brushProperty name="height" value="0.025" units="cm"/>
    </inkml:brush>
  </inkml:definitions>
  <inkml:trace contextRef="#ctx0" brushRef="#br0">1 24 3844,'0'0'26553,"53"-4"-26361,-19 4-128,3 0-288,2-2-2275,-5-6-3074,-4-2-3203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30.122"/>
    </inkml:context>
    <inkml:brush xml:id="br0">
      <inkml:brushProperty name="width" value="0.025" units="cm"/>
      <inkml:brushProperty name="height" value="0.025" units="cm"/>
    </inkml:brush>
  </inkml:definitions>
  <inkml:trace contextRef="#ctx0" brushRef="#br0">228 13 19378,'0'0'4784,"-11"-3"-871,2 0-3463,0 1 0,0 0 0,0 1 0,0 0 0,-1 0 0,-10 1 1,16 1-378,0-1 0,0 1 1,0 0-1,0 0 1,0 0-1,0 0 0,1 1 1,-1 0-1,0 0 1,1 0-1,0 0 0,-1 0 1,1 1-1,0-1 1,0 1-1,0 0 0,0 0 1,1 0-1,-1 0 1,-1 5-1,2-6-73,0 0 0,1 0 0,-1 1 0,1-1 0,0 1 0,0-1 0,0 1 0,0-1 0,0 1 0,1 0 0,-1 0 0,1-1 0,-1 1 0,1 0 0,0 0 0,1 2 0,-1-3 0,1-1 0,0 0 0,0 0 0,0 1 0,0-1 0,0 0 0,0 0 0,0 0 0,0 0 0,0 0 0,1 0 0,-1-1 0,0 1 0,0 0 0,1-1 0,-1 1 0,1-1 0,-1 1 0,0-1 0,1 0 0,-1 1 0,1-1 0,-1 0 0,1 0 0,-1 0 0,1 0 0,-1 0 0,4-1 0,-1 0 0,1 0 0,0 0 0,-1 0 0,1 0 0,-1-1 0,1 0 0,-1 0 0,0 0 0,0 0 0,0-1 0,0 0 0,0 0 0,0 0 0,5-6 0,-6 6 0,1-1 0,0 1 0,0 0 0,1 0 0,-1 0 0,1 0 0,-1 1 0,1 0 0,8-3 0,-12 7 0,0 1 0,-1 0 0,1 0 0,0-1 0,-1 1 0,0 0 0,0 0 0,0 0 0,0-1 0,0 1 0,-1 4 0,-10 51 0,-33 103 0,38-142 0,4-10 0,-1-1 0,0 0 0,-1 0 0,0 0 0,0 0 0,-1 0 0,-10 12 0,14-19 0,0 1 0,-1-1 0,1 0 0,0 0 0,-1 0 0,1 0 0,-1 0 0,1 0 0,-1 0 0,1-1 0,-1 1 0,0 0 0,1-1 0,-1 0 0,0 1 0,0-1 0,1 0 0,-3 0 0,1 0 0,1-1 0,0 1 0,0-1 0,-1 0 0,1 0 0,0 0 0,0 0 0,0-1 0,0 1 0,0 0 0,0-1 0,1 1 0,-1-1 0,0 0 0,1 0 0,-1 1 0,-1-4 0,-3-4 0,-1 0 0,2-1 0,-1 0 0,1 0 0,1 0 0,-7-20 0,10 27 0,1 1 0,-1-1 0,0 1 0,1-1 0,-1 0 0,1 1 0,0-1 0,0 0 0,0 1 0,0-1 0,1 0 0,-1 1 0,1-1 0,0 1 0,-1-1 0,1 0 0,0 1 0,0 0 0,1-1 0,-1 1 0,0 0 0,1-1 0,0 1 0,-1 0 0,1 0 0,0 0 0,0 1 0,0-1 0,0 0 0,0 1 0,1-1 0,4-1 0,12-4-1325,0 0 0,0 2 0,22-3 0,40-12-6854,-52 9-2653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30.448"/>
    </inkml:context>
    <inkml:brush xml:id="br0">
      <inkml:brushProperty name="width" value="0.025" units="cm"/>
      <inkml:brushProperty name="height" value="0.025" units="cm"/>
    </inkml:brush>
  </inkml:definitions>
  <inkml:trace contextRef="#ctx0" brushRef="#br0">63 1 16047,'0'0'13805,"10"4"-12508,-5-2-1234,0 0-1,0 0 0,0 1 0,-1 0 1,1 0-1,-1 0 0,1 0 0,-1 1 0,0-1 1,0 1-1,-1 0 0,1 0 0,-1 1 0,0-1 1,0 1-1,0-1 0,-1 1 0,1 0 1,-1 0-1,0 0 0,-1 1 0,1-1 0,-1 0 1,0 0-1,0 6 0,-1 5-59,-1 0-1,0 0 1,-2 0-1,0 0 1,0-1-1,-1 1 1,-1-1-1,-1 0 1,-10 20-1,-2 0-44,-2-2 0,-40 52 0,46-71-1459,12-14-2539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30.790"/>
    </inkml:context>
    <inkml:brush xml:id="br0">
      <inkml:brushProperty name="width" value="0.025" units="cm"/>
      <inkml:brushProperty name="height" value="0.025" units="cm"/>
    </inkml:brush>
  </inkml:definitions>
  <inkml:trace contextRef="#ctx0" brushRef="#br0">1 25 3427,'0'0'29084,"80"0"-28828,-38 0-256,4-5 0,-4 0 0,1 2-1313,-9-1-2499,-7 0-2850,-9 0-6182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31.413"/>
    </inkml:context>
    <inkml:brush xml:id="br0">
      <inkml:brushProperty name="width" value="0.025" units="cm"/>
      <inkml:brushProperty name="height" value="0.025" units="cm"/>
    </inkml:brush>
  </inkml:definitions>
  <inkml:trace contextRef="#ctx0" brushRef="#br0">191 0 11050,'0'0'13112,"-11"12"-12600,-11 13-55,1 1 0,1 1 0,1 1 0,1 1 1,2 0-1,1 1 0,-12 35 0,21-48-261,2 1 1,0-1-1,1 1 1,0 0-1,2 0 1,0 1-1,1-1 1,1 0-1,5 27 1,-5-37-388,2 0 1,-1 0 0,1 0 0,0-1 0,0 1 0,1-1 0,0 0 0,1 0 0,-1 0 0,1-1-1,1 1 1,-1-1 0,1 0 0,0-1 0,0 0 0,1 0 0,-1 0 0,1 0 0,0-1-1,1 0 1,-1-1 0,16 5 0,25 3-4321,0-5-3608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32.777"/>
    </inkml:context>
    <inkml:brush xml:id="br0">
      <inkml:brushProperty name="width" value="0.025" units="cm"/>
      <inkml:brushProperty name="height" value="0.025" units="cm"/>
    </inkml:brush>
  </inkml:definitions>
  <inkml:trace contextRef="#ctx0" brushRef="#br0">1 72 6438,'4'1'9898,"5"-3"-5555,22-12-2718,-30 14-894,85-35 4469,-66 30-4628,1 0-1,-1 1 0,1 1 0,34 0 0,-54 3-560,0 0 0,-1-1 0,1 1 1,0 0-1,0 0 0,-1 0 0,1 0 0,0 0 0,-1 0 1,1 0-1,0 0 0,0 0 0,-1 0 0,1 1 1,0-1-1,0 0 0,-1 0 0,1 1 0,0-1 1,-1 0-1,1 1 0,-1-1 0,1 1 0,0-1 0,-1 1 1,1-1-1,-1 1 0,1-1 0,-1 1 0,0 0 1,1-1-1,-1 1 0,1-1 0,-1 1 0,0 0 1,0 0-1,1-1 0,-1 1 0,0 0 0,0-1 1,0 1-1,0 0 0,0 0 0,0-1 0,0 1 0,0 0 1,0 0-1,0-1 0,0 1 0,-1 0 0,1-1 1,0 1-1,0 0 0,-1-1 0,1 1 0,0 0 1,-1-1-1,1 1 0,-1 1 0,-3 3 85,1 0-1,-1 0 0,1 0 1,-1-1-1,-10 9 1,-112 83 336,126-95-432,-1-1 0,1 0 0,-1 0 0,1 1 0,0-1 0,-1 0 0,1 1 0,0-1 0,-1 1 0,1-1 0,0 0 0,0 1 0,-1-1 0,1 1 0,0-1 0,0 1 0,0-1 0,-1 1 0,1-1 0,0 0 0,0 1 0,0-1 0,0 1 0,0-1 0,0 1 0,0-1 0,0 1 0,0-1 0,0 1 0,1 0 0,14 9 0,39 2 0,-32-8 0,-12-2 0,-1 2 0,0-1 0,0 1 0,0 0 0,0 1 0,8 6 0,-14-9 0,-1-1 0,0 1 0,0 0 0,0 0 0,0-1 0,0 1 0,0 0 0,-1 1 0,1-1 0,-1 0 0,1 0 0,-1 1 0,0-1 0,0 1 0,0-1 0,0 1 0,0 0 0,-1-1 0,1 1 0,-1 0 0,0-1 0,1 1 0,-1 0 0,-1-1 0,1 1 0,-1 5 0,-1-5 0,1-1 0,-1 1 0,0-1 0,1 1 0,-1-1 0,0 0 0,-1 0 0,1 0 0,0 0 0,-1 0 0,1 0 0,-1 0 0,1-1 0,-1 0 0,0 1 0,0-1 0,0 0 0,1 0 0,-1-1 0,0 1 0,0-1 0,-4 1 0,-70 6 0,74-7 0,-37-2 0,30 1 0,-1 0 0,0 1 0,1 0 0,-1 1 0,-14 2 0,25-2-47,-1-1-1,1 0 1,0 0-1,0 0 1,-1 0-1,1 0 1,0 0-1,-1 0 1,1 1-1,0-1 1,0 0-1,-1 0 1,1 1-1,0-1 1,0 0-1,-1 0 1,1 1-1,0-1 1,0 0-1,0 0 1,0 1-1,0-1 1,-1 0-1,1 1 1,0-1-1,0 0 1,0 0-1,0 1 1,0-1-1,0 0 1,0 1-1,0-1 1,0 0-1,0 1 1,0-1-1,0 0 1,0 1-1,0-1 1,0 0-1,1 1 1,-1-1-1,0 0 1,0 0-1,0 1 1,0-1 0,1 0-1,-1 1 1,0-1-1,0 0 1,0 0-1,1 0 1,-1 1-1,0-1 1,0 0-1,1 0 1,-1 0-1,0 0 1,1 1-1,-1-1 1,19 11-7583,3-10-3928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1.606"/>
    </inkml:context>
    <inkml:brush xml:id="br0">
      <inkml:brushProperty name="width" value="0.025" units="cm"/>
      <inkml:brushProperty name="height" value="0.025" units="cm"/>
    </inkml:brush>
  </inkml:definitions>
  <inkml:trace contextRef="#ctx0" brushRef="#br0">157 1 2851,'0'0'1073,"-10"3"245,-10 3-732,-35 11 3007,-1-5 4256,55-12-7608,1 0 1,-1 0-1,0 0 0,1 0 1,-1 0-1,0 0 1,1 0-1,-1 0 0,0 0 1,1 0-1,-1 1 1,0-1-1,1 0 1,-1 0-1,0 1 0,1-1 1,-1 0-1,1 1 1,-1-1-1,0 1 1,1-1-1,-1 0 0,0 2 1,11 7 2818,27 5-1184,14-2-1433,0-2 0,82 4 0,23-14-8264,-148-3 5082,-11-1-2257,-19-1-2179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05.897"/>
    </inkml:context>
    <inkml:brush xml:id="br0">
      <inkml:brushProperty name="width" value="0.025" units="cm"/>
      <inkml:brushProperty name="height" value="0.025" units="cm"/>
    </inkml:brush>
  </inkml:definitions>
  <inkml:trace contextRef="#ctx0" brushRef="#br0">149 1 16303,'0'0'8697,"-9"8"-6610,4-4-1800,-17 15 721,1 1 1,-26 31 0,42-47-970,1 1 1,0 0-1,0 1 1,0-1-1,1 1 1,0-1-1,0 1 1,0 0-1,1 0 0,0 0 1,0 1-1,0-1 1,1 0-1,0 1 1,0-1-1,1 1 1,0-1-1,1 14 0,0-19-4,0 0-1,0 1 1,0-1-1,0 0 1,0 1-1,0-1 1,1 0-1,-1 0 1,0 0-1,1 0 1,-1 0-1,1-1 0,-1 1 1,1 0-1,-1 0 1,1-1-1,-1 1 1,1-1-1,-1 0 1,1 1-1,0-1 1,-1 0-1,1 0 1,2 0-1,48-2 538,-45 2-527,2-2-34,1 0-1,-1 0 1,0-1-1,0 0 0,0-1 1,0 0-1,0-1 1,-1 1-1,1-2 1,-1 1-1,8-8 1,-11 10-11,-2 0 1,1-1-1,0 1 1,-1-1-1,1 1 1,-1-1 0,0 0-1,0 0 1,-1 0-1,1-1 1,-1 1-1,0-1 1,0 1-1,0-1 1,-1 0 0,1 0-1,-1 1 1,-1-1-1,1 0 1,-1 0-1,1 0 1,-1 0-1,-1-7 1,-1 9-23,1 0 1,-1 0-1,0 0 0,0 0 0,0 1 1,0-1-1,0 1 0,0-1 0,-1 1 1,1 0-1,-1 0 0,0 0 0,0 0 1,0 1-1,0-1 0,0 1 0,0-1 1,0 1-1,0 0 0,0 0 0,0 1 1,-1-1-1,-4 0 0,-8-1-567,0 0 0,0 1 1,-21 1-1,31 3-5198,6 3-4927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1.950"/>
    </inkml:context>
    <inkml:brush xml:id="br0">
      <inkml:brushProperty name="width" value="0.025" units="cm"/>
      <inkml:brushProperty name="height" value="0.025" units="cm"/>
    </inkml:brush>
  </inkml:definitions>
  <inkml:trace contextRef="#ctx0" brushRef="#br0">0 0 4164,'0'0'19410,"22"56"-18161,16-50-448,9-2-288,6 0-289,2-1-64,-2 0-160,-2-1-1089,-5 0-1281,-8-2-1121,-12 0-1730,-7 0-5734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2.291"/>
    </inkml:context>
    <inkml:brush xml:id="br0">
      <inkml:brushProperty name="width" value="0.025" units="cm"/>
      <inkml:brushProperty name="height" value="0.025" units="cm"/>
    </inkml:brush>
  </inkml:definitions>
  <inkml:trace contextRef="#ctx0" brushRef="#br0">19 0 14574,'0'0'7132,"11"5"-5333,83 27 279,-68-26-1933,-1 1-1,0 2 1,0 0 0,-1 2 0,29 17 0,-50-27-145,-1 1 0,1 0 1,0 0-1,-1 1 0,0-1 1,1 0-1,-1 1 0,0 0 1,0-1-1,0 1 0,0 0 1,-1 0-1,1 0 0,-1 0 1,0 0-1,0 0 1,0 0-1,0 1 0,-1-1 1,1 6-1,-1-4 5,-1-1 1,0 1-1,0 0 1,0-1-1,0 1 1,-1-1-1,0 0 1,0 1-1,0-1 1,0 0-1,-1 0 1,-6 7-1,-6 5 99,-1 0 0,0-1 0,-1-1 0,-35 23 0,-3-5 121,27-16-7,-37 27 1,58-37-798,1-1 1,-1 1 0,1 1-1,0-1 1,-8 13 0,12-14-5247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3.028"/>
    </inkml:context>
    <inkml:brush xml:id="br0">
      <inkml:brushProperty name="width" value="0.025" units="cm"/>
      <inkml:brushProperty name="height" value="0.025" units="cm"/>
    </inkml:brush>
  </inkml:definitions>
  <inkml:trace contextRef="#ctx0" brushRef="#br0">252 68 14189,'0'0'9028,"-5"-10"-6989,-17-31-550,21 40-1411,-1-1 0,1 1 0,-1-1 0,0 1 0,1 0 0,-1 0 0,0 0-1,0 0 1,0 0 0,1 0 0,-1 0 0,0 1 0,0-1 0,0 1 0,0-1-1,-1 1 1,1 0 0,0 0 0,0 0 0,0 0 0,-2 0 0,0 1-10,-1-1 0,1 1 0,0 0 0,-1 0 0,1 0 0,0 1 0,-6 2 0,5-2 19,1 1-1,0 0 0,1 0 0,-1 0 0,0 0 0,1 0 0,0 1 1,0-1-1,0 1 0,0 0 0,0 0 0,1 0 0,0 0 0,0 0 1,0 1-1,0-1 0,1 1 0,-1-1 0,1 1 0,0 0 0,0 7 1,2-11-77,0 0 1,0 0 0,0 1 0,0-1 0,0 0 0,0 0-1,0 0 1,0-1 0,0 1 0,0 0 0,1 0 0,-1-1-1,0 1 1,1 0 0,-1-1 0,0 1 0,1-1 0,-1 0-1,1 0 1,-1 1 0,0-1 0,1 0 0,-1 0 0,1 0-1,2-1 1,46 0 133,-43 0-121,109-19-850,-116 20 822,1 0 1,-1 0-1,1 0 1,0 0-1,-1 1 1,1-1 0,-1 0-1,1 0 1,0 0-1,-1 1 1,1-1-1,-1 0 1,1 1 0,-1-1-1,1 0 1,-1 1-1,1-1 1,-1 1-1,1-1 1,-1 1 0,0-1-1,1 1 1,-1-1-1,0 1 1,1-1-1,-1 1 1,0 0 0,0-1-1,1 2 1,2 26-153,-10 26-29,3-26 413,-2-1 0,-1 0 0,-1-1 0,-2 0 0,-19 41 0,25-61-177,1 0 1,-1 0-1,-1 0 0,1 0 1,-1 0-1,0-1 1,0 0-1,-1 0 0,0 0 1,1-1-1,-2 0 1,1 0-1,0-1 1,-1 1-1,1-1 0,-1-1 1,0 1-1,0-1 1,0 0-1,0-1 0,-1 0 1,1 0-1,0 0 1,-1-1-1,1 0 1,-9-2-1,12 2-50,1-1 0,0 0 0,0 0 0,0 0 0,0-1 0,0 1 0,0-1 0,0 1 0,1-1 0,-1 0 0,1 0 0,-1 0 0,1-1 0,-1 1 0,1 0 0,0-1 0,0 0 0,1 1 0,-1-1 0,0 0 0,1 0 0,0 0 0,-1 0 0,1 0 0,0-4 0,-1 3 0,1 0 0,0 0 0,1 0 0,-1 0 0,1 0 0,0 0 0,-1 0 0,2 0 0,-1 0 0,0 0 0,1 0 0,0 0 0,0 0 0,0 0 0,1 1 0,-1-1 0,1 0 0,0 1 0,0-1 0,3-4 0,1 2-228,-1 1 0,1 0 1,1 0-1,-1 0 0,1 0 0,0 1 1,0 0-1,0 1 0,11-5 0,72-14-4855,-15 4 566,-48 8-3496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3.386"/>
    </inkml:context>
    <inkml:brush xml:id="br0">
      <inkml:brushProperty name="width" value="0.025" units="cm"/>
      <inkml:brushProperty name="height" value="0.025" units="cm"/>
    </inkml:brush>
  </inkml:definitions>
  <inkml:trace contextRef="#ctx0" brushRef="#br0">1 1 14606,'0'0'10954,"70"24"-9256,-18-21-769,8-1-577,5 1-320,0 0-32,-2 1-1890,-7-2-2978,-4-2-4325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3.730"/>
    </inkml:context>
    <inkml:brush xml:id="br0">
      <inkml:brushProperty name="width" value="0.025" units="cm"/>
      <inkml:brushProperty name="height" value="0.025" units="cm"/>
    </inkml:brush>
  </inkml:definitions>
  <inkml:trace contextRef="#ctx0" brushRef="#br0">1 1 10282,'0'0'20003,"12"8"-19357,-6-5-601,1 2-24,0 0-1,0-1 1,1 0 0,-1-1-1,1 1 1,0-1 0,0-1-1,0 0 1,0 0 0,1 0 0,7 0-1,42-2-56,16 2-1727,-28 3-2518,-37-2 714,-17 2-1973,-13-2 682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4.068"/>
    </inkml:context>
    <inkml:brush xml:id="br0">
      <inkml:brushProperty name="width" value="0.025" units="cm"/>
      <inkml:brushProperty name="height" value="0.025" units="cm"/>
    </inkml:brush>
  </inkml:definitions>
  <inkml:trace contextRef="#ctx0" brushRef="#br0">1 1 12268,'0'0'10538,"88"24"-9225,-36-24-641,5 0-447,1 0-129,-2 0-160,-1-1-1474,-5-3-3587,-6-2-7719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5"/>
    </inkml:context>
    <inkml:brush xml:id="br0">
      <inkml:brushProperty name="width" value="0.025" units="cm"/>
      <inkml:brushProperty name="height" value="0.025" units="cm"/>
    </inkml:brush>
  </inkml:definitions>
  <inkml:trace contextRef="#ctx0" brushRef="#br0">24 53 7111,'0'0'17558,"10"-8"-16395,31-27-186,-38 34-925,-1 0-1,1-1 1,0 1-1,0 0 1,0 0-1,-1 1 1,1-1-1,0 0 1,0 1-1,0 0 1,0 0-1,0 0 1,0 0-1,0 0 0,0 0 1,0 1-1,0 0 1,0-1-1,0 1 1,0 0-1,-1 1 1,1-1-1,0 0 1,-1 1-1,1-1 1,-1 1-1,4 3 1,-2-2-37,-1-1 1,0 1 0,0 0 0,0 0-1,-1 0 1,1 1 0,-1-1-1,1 1 1,-1-1 0,0 1 0,-1 0-1,1-1 1,0 1 0,-1 0-1,0 0 1,0 0 0,0 6 0,-1-7-5,-1 0 1,1-1 0,-1 1 0,0-1 0,0 1-1,0-1 1,0 0 0,-1 1 0,1-1 0,0 0-1,-1 0 1,0 0 0,1 0 0,-1 0 0,0 0 0,0 0-1,0-1 1,0 1 0,-1-1 0,1 1 0,0-1-1,-4 1 1,-64 24 789,43-17-218,42-10-581,0 0 1,0 2 0,29 3-1,-42-5-28,1 1 1,-1 1-1,1-1 0,0 0 0,-1 1 0,0-1 0,1 1 0,-1-1 1,1 1-1,-1 0 0,0 0 0,1 1 0,-1-1 0,0 0 0,0 1 1,0-1-1,0 1 0,0-1 0,0 1 0,-1 0 0,1 0 0,-1 0 0,1 0 1,-1 0-1,1 0 0,-1 1 0,0-1 0,0 0 0,0 1 0,-1-1 1,1 0-1,0 1 0,-1-1 0,0 1 0,1-1 0,-1 1 0,0 0 1,0-1-1,-1 1 0,1-1 0,0 1 0,-1-1 0,-1 4 0,0 0 173,1-1-1,-2 0 0,1 0 1,0 1-1,-1-2 0,0 1 1,0 0-1,-1-1 0,1 1 1,-1-1-1,0 0 0,0 0 0,-1-1 1,1 1-1,-1-1 0,1 0 1,-1 0-1,0 0 0,-6 2 1,-1-2-61,0 0 1,0 0-1,-1-1 1,1-1 0,0 0-1,-1 0 1,1-2-1,-21-2 1,33 3-116,0-1 0,0 1-1,0 0 1,0-1 0,0 1 0,0-1-1,1 1 1,-1 0 0,0-1 0,0 1-1,0-1 1,0 1 0,1 0 0,-1-1-1,0 1 1,0 0 0,1-1 0,-1 1-1,0 0 1,1-1 0,-1 1 0,0 0-1,1 0 1,-1 0 0,0-1 0,1 1-1,-1 0 1,0 0 0,1 0 0,-1 0-1,1-1 1,-1 1 0,0 0 0,1 0-1,0 0 1,16-9-3675,6-3-4031,3-4-5814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5.951"/>
    </inkml:context>
    <inkml:brush xml:id="br0">
      <inkml:brushProperty name="width" value="0.025" units="cm"/>
      <inkml:brushProperty name="height" value="0.025" units="cm"/>
    </inkml:brush>
  </inkml:definitions>
  <inkml:trace contextRef="#ctx0" brushRef="#br0">0 349 11883,'0'0'11867,"1"14"-10623,37 340 3773,-31-307-4065,-7-46-935,0 0 0,0-1 1,0 1-1,0 0 0,0 0 1,0 0-1,0 0 0,0-1 1,0 1-1,1 0 0,-1 0 1,0 0-1,1-1 0,-1 1 1,1 0-1,-1-1 0,0 1 1,1 0-1,-1-1 0,1 1 1,0 0-1,-1-1 0,1 1 1,0 0-1,11-13 584,7-32 169,-19 44-770,15-50 0,-3-1 0,-2 0 0,5-59 0,-11 61 0,3 1 0,2 1 0,2-1 0,18-45 0,-26 83-2,5-7-125,0-1 0,-2-1 0,0 1-1,-1-1 1,-1 0 0,-1 0 0,1-20-1,-4 38-1612,-1 12-9229,1 1 2085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7.505"/>
    </inkml:context>
    <inkml:brush xml:id="br0">
      <inkml:brushProperty name="width" value="0.025" units="cm"/>
      <inkml:brushProperty name="height" value="0.025" units="cm"/>
    </inkml:brush>
  </inkml:definitions>
  <inkml:trace contextRef="#ctx0" brushRef="#br0">1 227 8040,'0'0'8658,"11"0"-7387,47 0-226,234-3 4873,-94-10-5455,-1 5-408,22-2 2,-17-6 721,229 12 1,21 1 1075,-231-14-1601,78-3-148,343-7-29,-3-37-24,-345 45-34,-164 14-4,-58 2-11,119-10 74,-190 13-28,-1-1 1,1 1-1,-1 0 1,1 0-1,0 0 1,-1-1-1,1 1 1,-1 0-1,1 0 0,0 0 1,-1 0-1,1 0 1,0 0-1,-1 1 1,1-1-1,-1 0 1,1 0-1,-1 0 1,1 0-1,0 1 0,-1-1 1,1 0-1,-1 1 1,1-1-1,-1 0 1,1 1-1,0 0 1,-5 18 1000,3-17-1131,-6 22 133,1 1-1,2 0 1,0 0 0,1 0-1,2 42 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8.530"/>
    </inkml:context>
    <inkml:brush xml:id="br0">
      <inkml:brushProperty name="width" value="0.025" units="cm"/>
      <inkml:brushProperty name="height" value="0.025" units="cm"/>
    </inkml:brush>
  </inkml:definitions>
  <inkml:trace contextRef="#ctx0" brushRef="#br0">1 216 16944,'0'0'9881,"9"-3"-8338,5-3-1341,0 0 0,0-2 0,0 1 0,-1-2 0,0 0 0,-1 0 0,23-23-1,-1-4-119,41-55-1,-75 92-81,0-1 1,0 0-1,0 0 0,0 1 1,0-1-1,0 0 0,0 0 1,0 0-1,0 1 0,0-1 1,0 0-1,0 0 1,0 1-1,0-1 0,0 0 1,0 0-1,1 0 0,-1 1 1,0-1-1,0 0 0,0 0 1,0 0-1,0 1 0,1-1 1,-1 0-1,0 0 1,0 0-1,0 0 0,0 0 1,1 1-1,-1-1 0,0 0 1,0 0-1,0 0 0,1 0 1,-1 0-1,0 0 1,0 0-1,1 0 0,-1 0 1,0 0-1,0 0 0,0 0 1,1 0-1,-1 0 0,0 0 1,0 0-1,1 0 0,-1 0 1,0 0-1,0 0 1,0 0-1,1 0 0,-1 0 1,0-1-1,0 1 0,0 0 1,1 0-1,-1 0 0,0 0 1,0 0-1,0-1 1,0 1-1,1 0 0,-1 0 1,0 0-1,0-1 0,0 1 1,0 0-1,3 34 141,-8 42 189,-1 32-148,6-108-234,0 0 0,0 1 0,0-1 0,1 0 1,-1 1-1,0-1 0,0 1 0,0-1 0,1 0 1,-1 1-1,0-1 0,0 0 0,1 0 0,-1 1 0,0-1 1,1 0-1,-1 0 0,0 1 0,1-1 0,-1 0 0,1 0 1,-1 0-1,0 1 0,1-1 0,-1 0 0,0 0 0,1 0 1,-1 0-1,1 0 0,-1 0 0,1 0 0,-1 0 0,0 0 1,1 0-1,-1 0 0,1 0 0,-1 0 0,0-1 0,1 1 1,-1 0-1,1 0 0,-1 0 0,1-1 0,19-9-5766,-4-7-1116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41.815"/>
    </inkml:context>
    <inkml:brush xml:id="br0">
      <inkml:brushProperty name="width" value="0.025" units="cm"/>
      <inkml:brushProperty name="height" value="0.025" units="cm"/>
    </inkml:brush>
  </inkml:definitions>
  <inkml:trace contextRef="#ctx0" brushRef="#br0">0 57 8264,'0'0'21289,"11"-7"-20162,-3 1-1052,1 0 0,0 1 0,0 0 1,1 0-1,-1 1 0,1 1 0,0-1 0,0 2 1,0-1-1,13 0 0,-11 2-39,-3 0-51,-1 0-1,1 1 1,-1 0 0,0 0 0,13 3 0,-19-2 17,-1-1 1,0 0 0,0 1 0,1-1 0,-1 1 0,0-1 0,0 1-1,0 0 1,0 0 0,0-1 0,0 1 0,0 0 0,0 0-1,0 0 1,0 0 0,0 0 0,0 0 0,-1 0 0,1 0 0,0 1-1,-1-1 1,1 0 0,-1 0 0,1 1 0,-1-1 0,0 0-1,1 1 1,-1-1 0,0 0 0,0 0 0,0 1 0,0-1 0,0 0-1,0 1 1,-1-1 0,1 0 0,0 1 0,-1-1 0,1 0-1,-1 0 1,0 3 0,-1-1 53,0 1-1,0-1 1,0 1-1,0-1 0,-1 0 1,1 0-1,-1 0 1,0 0-1,0 0 1,0 0-1,0-1 0,-6 4 1,5-4-9,0 1 1,1 0-1,-1-1 1,1 1-1,0 1 1,0-1-1,0 0 1,0 1 0,-3 5-1,6-8-47,0 0 0,0 0 0,0-1 0,0 1 0,0 0 0,0 0 0,0-1 0,0 1 0,1 0 0,-1-1 0,0 1 0,0 0 0,1-1 0,-1 1 0,1 0 0,-1-1 0,0 1 0,1-1 0,-1 1 0,1 0 0,-1-1 0,1 1 0,0-1 0,-1 0 0,1 1 0,-1-1 0,1 1 0,0-1 0,-1 0 0,1 0 0,0 1 0,1-1 0,31 13 0,-24-10 0,-3-1 0,0 1 0,0 0 0,0 0 0,-1 1 0,1 0 0,-1 0 0,0 0 0,0 0 0,0 1 0,-1 0 0,1 0 0,4 8 0,-8-11 0,1 1 0,-1-1 0,1 1 0,-1 0 0,0 0 0,0 0 0,-1-1 0,1 1 0,-1 0 0,1 0 0,-1 0 0,0 0 0,0 0 0,0 0 0,0 0 0,-1 0 0,1 0 0,-1 0 0,0 0 0,0 0 0,0-1 0,0 1 0,0 0 0,0 0 0,-1-1 0,0 1 0,1-1 0,-1 0 0,-3 4 0,-5 4 0,-1 0 0,0-1 0,0 0 0,-1-1 0,0 0 0,-1-1 0,0 0 0,0-1 0,0-1 0,-1 0 0,0-1 0,0 0 0,0-1 0,0 0 0,-26 0 0,40-3 1,-1 1 0,1-1 0,0 0 0,-1 0 1,1 0-1,-1 0 0,1 0 0,-1 0 0,1 0 0,-1 0 0,1 0 0,0-1 0,-1 1 1,1 0-1,-1 0 0,1 0 0,-1 0 0,1-1 0,0 1 0,-1 0 0,1 0 0,0-1 1,-1 1-1,1 0 0,0-1 0,-1 1 0,1 0 0,0-1 0,-1 1 0,1-1 1,0 1-1,0 0 0,0-1 0,-1 1 0,1-1 0,0 1 0,0 0 0,0-1 0,0 1 1,0-1-1,0 1 0,0-1 0,0 1 0,0-1 0,0 1 0,0-1 0,0 1 0,0 0 1,0-1-1,0 1 0,1-1 0,-1 1 0,0-1 0,0 1 0,1 0 0,-1-1 0,0 1 1,0 0-1,1-1 0,-1 1 0,0 0 0,1-1 0,-1 1 0,0 0 0,1-1 0,23-22-368,12 6-3020,19-4-6502,-18 9 1742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8.885"/>
    </inkml:context>
    <inkml:brush xml:id="br0">
      <inkml:brushProperty name="width" value="0.025" units="cm"/>
      <inkml:brushProperty name="height" value="0.025" units="cm"/>
    </inkml:brush>
  </inkml:definitions>
  <inkml:trace contextRef="#ctx0" brushRef="#br0">32 1 15214,'0'0'5910,"0"9"-3663,-2 26-20,-10 45-1,-3 22-1530,13-35-6208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9.225"/>
    </inkml:context>
    <inkml:brush xml:id="br0">
      <inkml:brushProperty name="width" value="0.025" units="cm"/>
      <inkml:brushProperty name="height" value="0.025" units="cm"/>
    </inkml:brush>
  </inkml:definitions>
  <inkml:trace contextRef="#ctx0" brushRef="#br0">0 7 4869,'0'0'23606,"64"-7"-23414,-36 7-160,1 0-128,-3 0-2659,-1 0-3330,0 0-7080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9.585"/>
    </inkml:context>
    <inkml:brush xml:id="br0">
      <inkml:brushProperty name="width" value="0.025" units="cm"/>
      <inkml:brushProperty name="height" value="0.025" units="cm"/>
    </inkml:brush>
  </inkml:definitions>
  <inkml:trace contextRef="#ctx0" brushRef="#br0">146 3 18898,'0'0'10212,"-11"-1"-8957,5 0-1162,1 1 1,-1 0-1,1 0 1,-1 1-1,1-1 1,-1 1-1,1 1 1,0-1-1,-1 1 0,-8 3 1,11-3-84,0 0 1,1-1-1,-1 1 0,0 0 1,1 1-1,-1-1 0,1 0 0,0 1 1,-1-1-1,1 1 0,1-1 1,-1 1-1,0 0 0,1 0 1,-1 0-1,1 0 0,0 0 1,0 0-1,0 1 0,0-1 1,1 0-1,-1 1 0,1 5 1,0-8-7,-1 0 0,1 0 0,0 0 0,0 0 0,0 0 0,0 0 0,0 0 1,1 0-1,-1 0 0,0 0 0,0 0 0,1 0 0,-1 0 0,1 0 0,-1-1 1,1 1-1,-1 0 0,1 0 0,-1 0 0,1 0 0,0-1 0,-1 1 0,1 0 1,0-1-1,0 1 0,-1-1 0,1 1 0,0 0 0,2 0 0,-1-1 8,1 1 0,-1-1 0,1 0-1,-1 0 1,1 0 0,0 0 0,-1 0-1,1-1 1,-1 1 0,1-1-1,3-1 1,5-2-23,1-1 0,-2 0-1,1 0 1,13-10 0,-24 14-11,1 1 1,-1-1-1,1 1 0,-1-1 1,1 0-1,-1 1 0,1 0 1,0-1-1,-1 1 0,1-1 1,-1 1-1,1 0 0,0-1 1,-1 1-1,1 0 0,0 0 1,0 0-1,-1-1 0,1 1 1,0 0-1,-1 0 1,1 0-1,0 0 0,0 0 1,-1 0-1,1 0 0,0 1 1,0-1-1,-1 0 0,1 0 1,0 0-1,-1 1 0,1-1 1,0 0-1,-1 1 0,1-1 1,-1 1-1,1-1 1,0 1-1,-1-1 0,1 1 1,-1-1-1,0 1 0,1-1 1,-1 1-1,1 0 0,-1-1 1,0 1-1,1 0 0,-1-1 1,0 1-1,0 0 0,0-1 1,1 1-1,-1 0 1,0 0-1,0-1 0,0 1 1,0 0-1,0 0 0,-2 60 30,1-43-56,-2 26 273,-9 48 0,9-76 3,0 0 1,-1-1-1,-1 0 1,0 0-1,-1 0 1,-13 21-1,18-34-221,0 0-1,0-1 0,0 1 0,0 0 0,0-1 0,0 1 0,-1-1 0,1 0 0,0 1 0,-1-1 0,1 0 0,-1 0 0,1 0 0,-1 0 0,0 0 0,1 0 1,-1 0-1,0 0 0,0-1 0,0 1 0,0-1 0,-2 1 0,2-2-3,0 1 1,0-1 0,0 1-1,0-1 1,1 0-1,-1 0 1,0 0-1,1 0 1,-1 0-1,1 0 1,-1 0-1,1-1 1,-1 1 0,1 0-1,0-1 1,0 1-1,-1-1 1,0-1-1,-3-8 1,-1 1 0,1-1 0,1 1-1,0-1 1,-6-23 0,8 26-4,1 0 0,0 0 0,0 0 0,0 0 0,1 0 0,0 0 0,0 0 0,1 0 0,2-9 0,-1 13 0,-1 1 0,1-1 0,0 0 0,0 1 0,0-1 0,0 1 0,1 0 0,-1 0 0,1 0 0,0 0 0,0 0 0,0 0 0,0 1 0,1 0 0,-1-1 0,1 1 0,-1 0 0,1 1 0,7-3 0,29-10-1154,10-3-4119,-19 2-3386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3:59.992"/>
    </inkml:context>
    <inkml:brush xml:id="br0">
      <inkml:brushProperty name="width" value="0.025" units="cm"/>
      <inkml:brushProperty name="height" value="0.025" units="cm"/>
    </inkml:brush>
  </inkml:definitions>
  <inkml:trace contextRef="#ctx0" brushRef="#br0">1 123 13613,'0'0'18102,"11"-1"-17664,-3 1-420,-1-2 0,1 1 0,0-1 0,0 0 0,-1-1 0,1 0 0,-1 0-1,0 0 1,0-1 0,0 0 0,0-1 0,-1 0 0,7-5 0,-2 0-303,0 0 0,0-1 0,-1 0 0,14-20 0,-23 30 12,-20 46-3058,17-40 2590,-19 51-4393,14-18-5540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0.351"/>
    </inkml:context>
    <inkml:brush xml:id="br0">
      <inkml:brushProperty name="width" value="0.025" units="cm"/>
      <inkml:brushProperty name="height" value="0.025" units="cm"/>
    </inkml:brush>
  </inkml:definitions>
  <inkml:trace contextRef="#ctx0" brushRef="#br0">174 1 14926,'0'0'6214,"3"61"-4036,8-38-448,2 0-609,-1 1-545,-4 3-416,-5 0-95,-3 4-33,-6 4-32,-19 3 32,-5 2-96,-9 0-1026,-1-4-703,-3-3-1859,3-9-2658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0.708"/>
    </inkml:context>
    <inkml:brush xml:id="br0">
      <inkml:brushProperty name="width" value="0.025" units="cm"/>
      <inkml:brushProperty name="height" value="0.025" units="cm"/>
    </inkml:brush>
  </inkml:definitions>
  <inkml:trace contextRef="#ctx0" brushRef="#br0">1 0 6342,'0'0'0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1.087"/>
    </inkml:context>
    <inkml:brush xml:id="br0">
      <inkml:brushProperty name="width" value="0.025" units="cm"/>
      <inkml:brushProperty name="height" value="0.025" units="cm"/>
    </inkml:brush>
  </inkml:definitions>
  <inkml:trace contextRef="#ctx0" brushRef="#br0">200 0 9065,'0'0'10644,"-10"3"-8791,3-2-1590,1 1 1,-1 0 0,1 0 0,0 1-1,0-1 1,0 1 0,0 1-1,0-1 1,0 1 0,1 0 0,0 0-1,0 1 1,0 0 0,-8 10-1,1 1 265,1 2 0,0-1 0,1 1-1,1 1 1,1 0 0,-9 28 0,13-32-410,0 0 0,1 0 0,1 0 0,0 1 0,1-1 0,0 0-1,2 1 1,0-1 0,4 22 0,-3-30-131,1 1 0,0-1 0,0 0 0,1 0 0,0 0-1,0-1 1,0 1 0,1-1 0,0 0 0,1 0 0,-1 0 0,1-1-1,0 0 1,0 0 0,12 6 0,-6-3-573,1-2 0,-1 1 0,17 4 0,37 5-5807,-16-15-2559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3.541"/>
    </inkml:context>
    <inkml:brush xml:id="br0">
      <inkml:brushProperty name="width" value="0.025" units="cm"/>
      <inkml:brushProperty name="height" value="0.025" units="cm"/>
    </inkml:brush>
  </inkml:definitions>
  <inkml:trace contextRef="#ctx0" brushRef="#br0">168 0 13164,'0'0'13539,"-8"6"-12990,-2 1-388,1 1 0,0 0-1,1 0 1,0 1-1,1 1 1,0-1 0,0 1-1,1 0 1,0 1-1,0-1 1,-5 19 0,-2 0 99,2 0 1,1 0 0,1 1 0,2 0 0,1 0 0,-4 47-1,10-76-330,0 1 0,0 0 0,0 0-1,0 0 1,1 0 0,-1 0 0,1 0 0,-1 0-1,1-1 1,-1 1 0,1 0 0,0 0 0,0-1-1,0 1 1,0 0 0,0-1 0,0 1-1,1-1 1,-1 0 0,0 1 0,1-1 0,-1 0-1,1 0 1,-1 0 0,1 0 0,0 0 0,2 1-1,3 0-1136,-1 0-1,1-1 0,0 1 0,-1-2 0,1 1 1,11-1-1,10 0-6437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4.069"/>
    </inkml:context>
    <inkml:brush xml:id="br0">
      <inkml:brushProperty name="width" value="0.025" units="cm"/>
      <inkml:brushProperty name="height" value="0.025" units="cm"/>
    </inkml:brush>
  </inkml:definitions>
  <inkml:trace contextRef="#ctx0" brushRef="#br0">0 195 14189,'0'0'13757,"12"-5"-13228,4-2-483,0-2-1,-1 0 1,0-1 0,-1 0 0,0-1-1,23-23 1,48-62 82,-85 96-129,0 0 0,0 0 0,0 0 0,1-1 0,-1 1 0,0 0 0,0 0 0,0 0 0,0 0 0,0-1 0,0 1 0,0 0 0,0 0 0,0 0 0,1 0 0,-1 0 0,0-1 0,0 1 0,0 0 0,0 0 0,0 0 0,1 0 0,-1 0 0,0 0 0,0 0 0,0 0 0,0 0 0,1 0 0,-1-1 0,0 1 0,0 0 0,0 0 0,1 0 0,-1 0 0,0 0 0,0 0 0,0 0 0,0 0 0,1 1 0,-1-1 0,0 0 0,0 0 0,0 0 0,0 0-1,1 0 1,-1 0 0,0 0 0,0 0 0,0 0 0,1 1 0,0 12 3,-7 20 102,-25 58 33,-9 29-71,40-120-108,0 0 0,0 0 0,0 1 1,0-1-1,0 0 0,0 0 1,1 0-1,-1 0 0,0 1 1,0-1-1,0 0 0,0 0 0,0 0 1,0 0-1,0 1 0,0-1 1,0 0-1,1 0 0,-1 0 1,0 0-1,0 0 0,0 1 0,0-1 1,0 0-1,1 0 0,-1 0 1,0 0-1,0 0 0,0 0 1,1 0-1,-1 0 0,0 0 0,0 0 1,0 0-1,0 0 0,1 0 1,-1 0-1,0 0 0,0 0 1,0 0-1,1 0 0,-1 0 0,0 0 1,0 0-1,0 0 0,0 0 1,1 0-1,-1 0 0,0 0 1,0 0-1,0-1 0,0 1 0,1 0 1,-1 0-1,0 0 0,0 0 1,0 0-1,0-1 0,0 1 0,0 0 1,1 0-1,-1 0 0,0 0 1,0-1-1,12-7-3568,2-8-3479,1-3-5734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4.411"/>
    </inkml:context>
    <inkml:brush xml:id="br0">
      <inkml:brushProperty name="width" value="0.025" units="cm"/>
      <inkml:brushProperty name="height" value="0.025" units="cm"/>
    </inkml:brush>
  </inkml:definitions>
  <inkml:trace contextRef="#ctx0" brushRef="#br0">65 0 9161,'0'0'15572,"-2"12"-13688,-59 231 1084,60-225-2233,1-11-2441,0-14-9361,0-8 3706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42.172"/>
    </inkml:context>
    <inkml:brush xml:id="br0">
      <inkml:brushProperty name="width" value="0.025" units="cm"/>
      <inkml:brushProperty name="height" value="0.025" units="cm"/>
    </inkml:brush>
  </inkml:definitions>
  <inkml:trace contextRef="#ctx0" brushRef="#br0">122 74 15759,'0'0'14883,"-10"0"-13938,6 0-903,-1 0 0,0 1 1,1 0-1,-1 0 0,0 0 0,1 0 0,-1 1 0,1 0 0,0 0 1,-1 0-1,1 0 0,0 1 0,0-1 0,1 1 0,-1 0 0,0 1 1,1-1-1,0 0 0,0 1 0,0 0 0,0 0 0,0 0 0,1 0 0,0 0 1,0 0-1,0 1 0,-2 6 0,3-7-42,-1-1 0,1 1 0,0 0 0,0-1 0,0 1 0,0 0 0,1 0 0,0 0 0,-1-1 0,1 1 0,1 0 0,-1 0 0,1 0 0,1 5 0,-1-7 0,0 0 0,0 0 0,1 0 0,-1 0 0,1 0 0,-1-1 0,1 1 0,0 0 0,-1-1 0,1 1 0,0-1 0,0 0 0,0 1 0,0-1 0,1 0 0,-1 0 0,0-1 0,0 1 0,1 0 0,-1-1 0,0 1 0,1-1 0,3 0 0,7 1 0,0-1 0,0 0 0,-1-1 0,1 0 0,0-1 0,-1 0 0,0-1 0,1-1 0,-1 0 0,0-1 0,-1 0 0,18-10 0,-23 12 0,-1 0 0,0-1 0,0 1 0,0-1 0,0 0 0,-1-1 0,1 1 0,-1-1 0,0 0 0,-1 0 0,1 0 0,-1-1 0,0 1 0,0-1 0,0 1 0,-1-1 0,0 0 0,0 0 0,-1 0 0,0-1 0,0 1 0,0 0 0,-1 0 0,1-1 0,-2 1 0,1 0 0,-2-9 0,1 12 0,-1 0 0,0 0 0,0 0 0,1 0 0,-2 0 0,1 1 0,0-1 0,0 1 0,-1-1 0,0 1 0,1 0 0,-1 0 0,0 0 0,0 0 0,0 0 0,0 1 0,0 0 0,-1-1 0,1 1 0,0 0 0,-1 1 0,1-1 0,0 0 0,-1 1 0,1 0 0,-6 0 0,4-1 0,1 1 0,-1 0 0,1 0 0,-1 0 0,1 0 0,0 1 0,-1-1 0,1 1 0,-1 0 0,1 0 0,0 1 0,0 0 0,0-1 0,0 1 0,0 1 0,0-1 0,0 0 0,1 1 0,-1 0 0,-3 4 0,-2 13-2082,6 33-9769,3-52 11579,1 12-7912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4.764"/>
    </inkml:context>
    <inkml:brush xml:id="br0">
      <inkml:brushProperty name="width" value="0.025" units="cm"/>
      <inkml:brushProperty name="height" value="0.025" units="cm"/>
    </inkml:brush>
  </inkml:definitions>
  <inkml:trace contextRef="#ctx0" brushRef="#br0">1 0 10730,'0'0'15535,"17"52"-15023,5-48-255,4-4-193,1 0-609,-3 0-1953,1-2-2307,-5-8-3106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5.119"/>
    </inkml:context>
    <inkml:brush xml:id="br0">
      <inkml:brushProperty name="width" value="0.025" units="cm"/>
      <inkml:brushProperty name="height" value="0.025" units="cm"/>
    </inkml:brush>
  </inkml:definitions>
  <inkml:trace contextRef="#ctx0" brushRef="#br0">105 1 801,'0'0'22544,"-9"6"-20692,5-4-1696,0 1-1,0 0 1,0 0-1,0 0 1,0 0-1,1 1 1,0-1-1,-1 1 0,1 0 1,1 0-1,-1 0 1,0 1-1,1-1 1,0 0-1,0 1 1,0 0-1,1-1 1,-1 1-1,1 0 1,0 0-1,1 0 1,-1 0-1,1 5 1,0-10-139,1 1 0,-1-1 1,0 0-1,1 1 0,-1-1 1,0 0-1,1 1 0,-1-1 0,0 0 1,1 0-1,-1 0 0,0 1 1,1-1-1,-1 0 0,1 0 1,-1 0-1,1 0 0,-1 0 0,0 0 1,1 0-1,-1 0 0,1 0 1,-1 0-1,1 0 0,-1 0 1,1 0-1,-1 0 0,0 0 0,1 0 1,-1 0-1,1 0 0,-1-1 1,0 1-1,1 0 0,0-1 1,17-6 90,-7-1-63,-8 5-158,-1 1 0,1 0 1,0 0-1,0 0 0,0 0 0,0 0 1,0 1-1,0-1 0,0 1 1,1 0-1,5-1 0,-8 4 77,0 0-1,0 0 1,-1 1 0,1-1-1,-1 0 1,1 1 0,-1-1-1,0 1 1,0-1 0,0 0-1,-1 5 1,1-2 18,-3 20 158,0 0-1,-1-1 1,-2 1-1,0-1 1,-2 0-1,0-1 1,-24 46-1,31-67-17,0 0-1,0 0 1,0 0 0,-1 0 0,1 0-1,0 0 1,-1-1 0,1 1-1,-1 0 1,0-1 0,1 1-1,-1-1 1,0 1 0,0-1-1,0 0 1,0 0 0,0 0-1,-3 1 1,4-2-72,1 0 1,-1 0-1,0 0 0,1 0 0,-1 0 0,0 0 1,1 0-1,-1 0 0,1-1 0,-1 1 1,0 0-1,1 0 0,-1-1 0,1 1 0,-1 0 1,1-1-1,-1 1 0,1-1 0,-1 1 1,1 0-1,-1-1 0,1 1 0,-1-2 0,-6-24 154,7 21-394,-2-8 328,2-1-1,0 1 0,0 0 1,4-21-1,-3 31-214,-1 0 0,1 0 0,1 0 0,-1 0 0,0 0 0,1 0 0,-1 0 0,1 1 0,0-1 0,2-3 0,-2 5-211,0-1 1,0 0-1,0 1 0,0 0 0,0-1 1,0 1-1,0 0 0,1 0 0,-1 0 1,0 0-1,1 1 0,-1-1 0,1 1 0,-1-1 1,3 1-1,8-2-5392,2-1-2872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5.459"/>
    </inkml:context>
    <inkml:brush xml:id="br0">
      <inkml:brushProperty name="width" value="0.025" units="cm"/>
      <inkml:brushProperty name="height" value="0.025" units="cm"/>
    </inkml:brush>
  </inkml:definitions>
  <inkml:trace contextRef="#ctx0" brushRef="#br0">57 242 13837,'0'0'16757,"-1"8"-16607,0-2-121,0 0-1,0 0 1,-1 0 0,0-1 0,0 1 0,0 0 0,0-1-1,-1 0 1,0 1 0,-1-1 0,1 0 0,-1-1 0,1 1-1,-10 7 1,13-12 8,-1 1-1,1-1 1,-1 0 0,1 1-1,-1-1 1,1 0 0,-1 1-1,1-1 1,-1 0 0,1 1-1,-1-1 1,1 1 0,0-1-1,-1 1 1,1-1 0,0 1-1,-1 0 1,1-1 0,0 1-1,0-1 1,-1 1 0,1 0-1,0-1 1,0 1-1,0-1 1,0 1 0,0 0-1,0-1 1,0 1 0,0 0-1,0-1 1,0 1 0,0-1-1,1 1 1,-1 0 0,0-1-1,0 1 1,1-1 0,-1 2-1,2-1-14,0-1-1,0 1 1,0 0 0,0-1-1,0 1 1,1-1-1,-1 0 1,0 0-1,0 1 1,0-1 0,4-1-1,4 0-805,-1 0 0,0-1 0,0 1 0,-1-2 0,1 1 0,8-5 0,21-22-11879,-22 11 507</inkml:trace>
  <inkml:trace contextRef="#ctx0" brushRef="#br0" timeOffset="1">256 1 15310,'0'0'11510,"2"10"-9791,5 36-859,-1-14 236,2 43 0,-7-65-978,-1 0-1,-1 0 1,0 0 0,0 0-1,-1 0 1,0 0-1,0-1 1,-1 1-1,-5 10 1,2-7-714,0 0 1,-1 0-1,-1 0 1,0-1-1,0 0 1,-1-1-1,-1 0 1,-17 15-1,16-21-5383,4-5-3149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5.882"/>
    </inkml:context>
    <inkml:brush xml:id="br0">
      <inkml:brushProperty name="width" value="0.025" units="cm"/>
      <inkml:brushProperty name="height" value="0.025" units="cm"/>
    </inkml:brush>
  </inkml:definitions>
  <inkml:trace contextRef="#ctx0" brushRef="#br0">133 1 13645,'0'0'13858,"-2"12"-12657,-11 28-301,-29 60 0,3-9-25,9 3-62,28-86-778,1 1-1,-1 0 1,1 0-1,1 0 1,0 0-1,0-1 1,0 1-1,1 0 1,3 10-1,-3-17-49,0 1 0,0-1 0,0 1 0,1-1-1,-1 0 1,1 1 0,-1-1 0,1 0 0,0 0-1,0 0 1,0 0 0,0-1 0,0 1-1,1 0 1,-1-1 0,0 0 0,1 1 0,-1-1-1,1 0 1,0 0 0,-1 0 0,6 0 0,4 1-1678,1 0 0,-1-1 1,21 0-1,-33-1 1548,30 0-6806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6.644"/>
    </inkml:context>
    <inkml:brush xml:id="br0">
      <inkml:brushProperty name="width" value="0.025" units="cm"/>
      <inkml:brushProperty name="height" value="0.025" units="cm"/>
    </inkml:brush>
  </inkml:definitions>
  <inkml:trace contextRef="#ctx0" brushRef="#br0">1 210 12556,'0'0'16501,"11"-7"-15871,46-34-362,-2-2 1,50-50 0,-99 87-258,-5 4-10,1 1-1,-1-1 1,1 0 0,-1 1-1,1 0 1,-1-1 0,1 1 0,0 0-1,-1 0 1,1 0 0,0 0-1,0 0 1,0 0 0,4 0-1,-4 40-124,-2-34 131,-1 20 13,-2-1 1,0 0 0,-2 0 0,-8 27-1,-4 14 5,17-51-1200,7-14-1797,13-19-5058,-2-4-1157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6.983"/>
    </inkml:context>
    <inkml:brush xml:id="br0">
      <inkml:brushProperty name="width" value="0.025" units="cm"/>
      <inkml:brushProperty name="height" value="0.025" units="cm"/>
    </inkml:brush>
  </inkml:definitions>
  <inkml:trace contextRef="#ctx0" brushRef="#br0">50 1 18225,'0'0'9898,"-36"71"-8489,28-40-640,4 0-481,3 3-192,1-6-64,0-3 0,0-5-32,0-5-320,5-6-641,0-5-513,-2-4-1344,-3-8-7432,0-12-1857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7.325"/>
    </inkml:context>
    <inkml:brush xml:id="br0">
      <inkml:brushProperty name="width" value="0.025" units="cm"/>
      <inkml:brushProperty name="height" value="0.025" units="cm"/>
    </inkml:brush>
  </inkml:definitions>
  <inkml:trace contextRef="#ctx0" brushRef="#br0">0 1 12364,'0'0'11691,"44"53"-10634,-11-45-224,5-5-449,3-3-288,-1 0-608,-5 0-3012,-5-8-4515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8.107"/>
    </inkml:context>
    <inkml:brush xml:id="br0">
      <inkml:brushProperty name="width" value="0.025" units="cm"/>
      <inkml:brushProperty name="height" value="0.025" units="cm"/>
    </inkml:brush>
  </inkml:definitions>
  <inkml:trace contextRef="#ctx0" brushRef="#br0">142 1 13132,'0'0'14435,"-9"0"-14242,5-1-188,1 1 1,-1 0 0,1 0-1,-1 1 1,1-1 0,0 1-1,-1-1 1,1 1-1,-1 0 1,1 0 0,0 1-1,0-1 1,0 1 0,-6 3-1,5-2 34,0 1-1,0 0 1,1 0-1,-1 1 0,1-1 1,0 1-1,0 0 1,0 0-1,1 0 0,-4 9 1,5-11 7,-1 0 0,1 0 1,0 0-1,0 0 0,0 0 1,1 0-1,-1 0 0,1 0 1,0 0-1,-1 0 0,1 0 1,1 0-1,-1 0 1,0 1-1,2 2 0,-2-6-33,0 1 0,1 0 0,-1 0 0,1-1 0,0 1 0,-1 0 0,1-1 0,-1 1-1,1-1 1,0 1 0,0-1 0,-1 1 0,1-1 0,0 1 0,0-1 0,0 0 0,-1 1 0,1-1 0,0 0 0,1 1 0,30-4 196,-21-1-190,-1 0-1,0 0 0,-1-1 1,1 0-1,-1-1 0,0 0 1,0 0-1,-1-1 0,1 0 1,-2 0-1,1-1 0,-1 0 1,0-1-1,-1 1 1,7-12-1,-50 78-205,-33 128 1506,21-53-444,49-131-864,-1 0-1,1-1 1,-1 1 0,0 0-1,1-1 1,-1 1 0,0 0-1,0-1 1,-1 1 0,1-1-1,0 1 1,0-1-1,-1 0 1,1 0 0,0 1-1,-1-1 1,1 0 0,-3 1-1,3-2 3,0 0 0,0 0-1,0 0 1,1 0 0,-1 0-1,0-1 1,0 1 0,0 0 0,0 0-1,0-1 1,1 1 0,-1 0-1,0-1 1,0 1 0,0-1 0,1 1-1,-1-1 1,0 0 0,1 1-1,-1-1 1,0 0 0,1 1-1,-1-1 1,1 0 0,-1-1 0,-2-3 31,0 0 0,0-1 1,0 1-1,1-1 1,0 0-1,1 0 1,-1 0-1,1 0 1,-1-8-1,2 10-44,0 0 0,-1 0 0,2 0 0,-1 0 0,0 0 0,1 0 0,0 1 0,0-1 0,0 0 0,0 0 0,1 0 0,-1 1 0,1-1 0,3-5 0,-1 6 0,-1-1 0,1 1 0,0 0 0,0 0 0,0 0 0,0 0 0,1 1 0,-1 0 0,1 0 0,0 0 0,7-2 0,53-12-3345,-14 4-1926,-25 5-2096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8.596"/>
    </inkml:context>
    <inkml:brush xml:id="br0">
      <inkml:brushProperty name="width" value="0.025" units="cm"/>
      <inkml:brushProperty name="height" value="0.025" units="cm"/>
    </inkml:brush>
  </inkml:definitions>
  <inkml:trace contextRef="#ctx0" brushRef="#br0">83 0 16432,'0'0'9518,"11"1"-7393,35 4-342,-44-5-1736,-1 0 1,1 1 0,0-1 0,-1 0 0,1 1 0,0 0 0,-1-1 0,1 1-1,-1 0 1,1 0 0,-1-1 0,1 1 0,-1 0 0,0 1 0,1-1-1,-1 0 1,0 0 0,2 3 0,-3-3 0,0 0-1,1 0 1,-1 0-1,0 0 1,0 0-1,1 0 0,-1 0 1,0 1-1,0-1 1,0 0-1,-1 0 1,1 0-1,0 0 1,0 0-1,-1 1 1,1-1-1,0 0 1,-1 0-1,0 2 1,-2 1 57,1-1 0,-1 1 0,0 0 0,0-1 0,0 1 0,0-1 0,-1 0 0,0 0 0,-6 4 0,-48 17-105,80-25-4,-14 1-3,0-1 0,0 1-1,0 1 1,0-1 0,12 4 0,-18-4 5,0 1 0,0-1 0,-1 1-1,1 0 1,0 0 0,-1-1 0,1 1 0,-1 0 0,1 1-1,-1-1 1,0 0 0,0 0 0,1 1 0,-1-1 0,0 0-1,0 1 1,0-1 0,0 1 0,0 0 0,-1-1-1,1 1 1,0 0 0,-1-1 0,1 1 0,-1 0 0,0 0-1,1-1 1,-1 1 0,0 3 0,0-1 3,0 0 1,-1 0-1,1 0 0,-1-1 1,1 1-1,-1 0 0,0 0 1,-1-1-1,1 1 0,-1-1 1,1 1-1,-1-1 0,0 0 1,0 1-1,-1-1 0,1 0 1,-1 0-1,1-1 0,-1 1 1,0-1-1,0 1 0,0-1 1,0 0-1,-1 0 0,1 0 1,-5 2-1,-2 0 7,1-1-1,-1 0 1,1-1-1,-1 0 1,0 0 0,0-1-1,0 0 1,1-1-1,-14 0 1,22 0-25,1 0 1,-1 0-1,0 0 1,0 0-1,0 0 1,1-1-1,-1 1 1,0 0-1,0 0 1,1 0-1,-1-1 1,0 1-1,1 0 1,-1-1-1,0 1 1,1-1-1,-1 1 1,0-1-1,1 1 1,-1-1-1,1 1 1,-1-1 0,1 1-1,-1-1 1,1 0-1,-1 1 1,1-1-1,0 0 1,-1 0-1,1 0 1,0-1-98,0 0 0,0 0 0,0 0 0,0 0 0,0 0 0,1 0 1,-1 0-1,1 0 0,-1 0 0,1 1 0,2-5 0,29-39-4174,-13 24-1627,1 1-2471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08.951"/>
    </inkml:context>
    <inkml:brush xml:id="br0">
      <inkml:brushProperty name="width" value="0.025" units="cm"/>
      <inkml:brushProperty name="height" value="0.025" units="cm"/>
    </inkml:brush>
  </inkml:definitions>
  <inkml:trace contextRef="#ctx0" brushRef="#br0">164 0 19026,'0'0'7084,"8"12"-5632,4 4-1073,-2 0 0,0 1 0,-1 0 0,-1 0 0,-1 1 0,0 0 0,-1 1 0,-1-1 0,3 24 0,-7-28-263,0 1 1,-1-1-1,-1 1 0,-1-1 0,0 0 0,-1 1 0,0-1 0,-1 0 0,-1-1 0,-8 19 0,4-15-271,-1-1 0,0 0 0,-1-1 1,-1 0-1,0-1 0,-1 0 0,-22 18 0,24-23-1212,1-1 0,-1 0 1,0-1-1,-23 11 1,1-7-5382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42.515"/>
    </inkml:context>
    <inkml:brush xml:id="br0">
      <inkml:brushProperty name="width" value="0.025" units="cm"/>
      <inkml:brushProperty name="height" value="0.025" units="cm"/>
    </inkml:brush>
  </inkml:definitions>
  <inkml:trace contextRef="#ctx0" brushRef="#br0">271 1 17585,'0'0'8045,"-12"9"-5568,-141 129 2115,120-105-4942,-34 44-1,66-76 52,-2 3-3001,1-22-13984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14.053"/>
    </inkml:context>
    <inkml:brush xml:id="br0">
      <inkml:brushProperty name="width" value="0.025" units="cm"/>
      <inkml:brushProperty name="height" value="0.025" units="cm"/>
    </inkml:brush>
  </inkml:definitions>
  <inkml:trace contextRef="#ctx0" brushRef="#br0">109 1 256,'-5'8'14139,"6"-1"-6039,14 1-1723,34-4-7384,-43-3 2765,66 2-990,72-6 1,-122-2-711,-38 1-64,-37-1 18,-35 3 1,37 0 300,0 2-1,-70 9 0,93-1 53,23-3-204,20-3-94,345-8-286,-390 8 239,-45 10-1,45-6 12,-1-1 1,-45 0 0,81-6-875,-1-1 0,1 1 1,-1-1-1,1 0 0,-1-1 1,0 1-1,7-6 0,-2 2-1955,23-15-7660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14.953"/>
    </inkml:context>
    <inkml:brush xml:id="br0">
      <inkml:brushProperty name="width" value="0.025" units="cm"/>
      <inkml:brushProperty name="height" value="0.025" units="cm"/>
    </inkml:brush>
  </inkml:definitions>
  <inkml:trace contextRef="#ctx0" brushRef="#br0">61 306 6951,'-3'2'861,"-35"30"7054,37-30-7350,-1 0 1,0 0-1,0 0 1,1 0-1,-1 0 1,1 1-1,-1-1 1,1 1 0,0-1-1,0 1 1,0-1-1,1 1 1,-1 0-1,0-1 1,1 4-1,2-5-180,1 0 0,0-1 0,-1 1 0,1-1-1,0 0 1,0 0 0,-1 0 0,1 0 0,0 0 0,-1-1-1,4 0 1,7-3-45,0 0 0,0-1-1,0 0 1,-1-1 0,0-1 0,0 0-1,16-12 1,72-65 54,-72 58-356,-1-2-1,-2 0 1,-1-1-1,-1-2 0,-1 0 1,17-36-1,-61 158-37,12-45 0,2 1 0,2 0 0,2 0 0,4 74 0,0-114-578,0 0 0,1 0 0,0 0 0,0 0 1,0 0-1,1 0 0,5 12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33.397"/>
    </inkml:context>
    <inkml:brush xml:id="br0">
      <inkml:brushProperty name="width" value="0.025" units="cm"/>
      <inkml:brushProperty name="height" value="0.025" units="cm"/>
    </inkml:brush>
  </inkml:definitions>
  <inkml:trace contextRef="#ctx0" brushRef="#br0">30 1 5894,'0'0'13164,"-6"5"-12822,4-3-285,0-1-1,0 1 1,1 0 0,-1 0 0,0 0 0,1 0 0,-1 0 0,1 1-1,-1-1 1,1 0 0,0 1 0,0-1 0,0 1 0,1-1-1,-1 1 1,0 2 0,1 1 153,0 0 1,1 0-1,0 0 0,0 0 0,0 0 0,1 0 0,4 11 1,-4-10-161,1 1 0,0-1 0,0 0 0,1 0 0,0 0 0,0 0 0,1 0 0,0-1 0,0 0 0,0 0 0,1 0 0,0-1 0,0 0 1,0 0-1,1-1 0,0 1 0,0-1 0,0-1 0,0 1 0,0-1 0,1 0 0,-1-1 0,1 0 0,0 0 0,0-1 0,0 0 0,0 0 1,11-1-1,96-3 74,-1-5 1,154-30 0,-47 5 24,-9 8-2,0 8 1,297 15 0,-436 10 332,0 2 1,0 4-1,-1 2 1,-1 4-1,-1 3 1,77 37-1,-138-56-268,1 1 1,-1 1-1,16 11 0,-24-16-154,0 0-1,0 0 0,0 0 0,0 0 0,0 0 1,0 0-1,0 1 0,0-1 0,0 0 0,-1 1 0,1-1 1,0 0-1,-1 1 0,1-1 0,0 3 0,-2-3-18,1 0 1,0 0-1,0 0 0,-1-1 0,1 1 0,0 0 1,-1 0-1,1 0 0,-1 0 0,1 0 0,-1-1 0,0 1 1,1 0-1,-1-1 0,0 1 0,1 0 0,-1-1 1,0 1-1,0-1 0,0 1 0,1-1 0,-1 1 0,0-1 1,0 0-1,0 1 0,0-1 0,-1 0 0,-24 7-321,26-7 176,0 0 1,-1 0-1,1 0 0,0 0 0,0 0 1,0 0-1,-1 0 0,1 0 1,0 0-1,0 0 0,0 0 0,-1 0 1,1 0-1,0 0 0,0 0 0,0 0 1,0 0-1,-1 0 0,1 0 1,0 0-1,0-1 0,0 1 0,0 0 1,-1 0-1,1 0 0,0 0 0,0 0 1,0 0-1,0-1 0,0 1 1,0 0-1,0 0 0,-1 0 0,1 0 1,0-1-1,0 1 0,0 0 1,0 0-1,0 0 0,0 0 0,0-1 1,0 1-1,0 0 0,0 0 0,0 0 1,0-1-1,0 1 0,0 0 1,0 0-1,2-3-1174,0 0 1,0 0-1,1 0 1,-1 0-1,1 1 0,-1-1 1,1 1-1,0-1 1,5-1-1,19-14-11046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33.835"/>
    </inkml:context>
    <inkml:brush xml:id="br0">
      <inkml:brushProperty name="width" value="0.025" units="cm"/>
      <inkml:brushProperty name="height" value="0.025" units="cm"/>
    </inkml:brush>
  </inkml:definitions>
  <inkml:trace contextRef="#ctx0" brushRef="#br0">1 274 5221,'0'0'9972,"13"-5"-7869,132-45 914,201-42 0,-255 74-2291,1 4 0,0 5-1,156 3 1,-244 6-700,1 0 1,0 0 0,-1 1-1,1 0 1,0 0-1,-1 0 1,0 0 0,1 1-1,-1 0 1,0 0-1,1 0 1,-1 0-1,-1 1 1,1 0 0,5 4-1,-4-1 179,1 1-1,-1 0 0,0 0 1,-1 1-1,0-1 1,0 1-1,4 11 0,-6-15-68,0 1 0,1-1 0,-1 0 0,1-1-1,0 1 1,0 0 0,0-1 0,0 0 0,1 0-1,-1 0 1,1 0 0,0 0 0,0-1 0,0 1-1,0-1 1,1 0 0,-1-1 0,0 1 0,1-1-1,-1 1 1,9 0 0,9 0 154,0 0 1,0-1-1,32-2 0,-19-1-211,14 1-51,1-3-1,-1-1 0,1-3 1,-2-2-1,1-3 0,-2-1 0,0-2 1,70-35-1,-108 46-357,1-1 0,-1 0 0,0 0 0,11-11 0,-17 14 68,-1 0-1,1 0 0,-1 0 0,0 0 0,1 0 0,-2 0 1,1 0-1,0-1 0,-1 1 0,1-1 0,-1 1 0,0-1 1,0 1-1,0-1 0,-1 0 0,1-5 0,-1-8-6719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49.620"/>
    </inkml:context>
    <inkml:brush xml:id="br0">
      <inkml:brushProperty name="width" value="0.025" units="cm"/>
      <inkml:brushProperty name="height" value="0.025" units="cm"/>
    </inkml:brush>
  </inkml:definitions>
  <inkml:trace contextRef="#ctx0" brushRef="#br0">128 119 7559,'0'0'6673,"10"-4"-3294,-8 3-3361,8-3 1120,0-1 0,0 0 0,17-12 1,-24 15-746,0 0 0,0-1 0,-1 1 0,1-1 0,-1 1 0,1-1 1,-1 0-1,0 0 0,0 0 0,0 0 0,-1 0 0,1-1 0,-1 1 1,0-1-1,0 1 0,0 0 0,0-1 0,0 0 0,0-4 0,-2 7-337,1 0-1,0 0 1,0 0-1,-1 0 1,1 0-1,-1 1 1,1-1-1,-1 0 0,1 0 1,-1 0-1,1 1 1,-1-1-1,0 0 1,1 1-1,-1-1 1,0 0-1,0 1 0,1-1 1,-1 1-1,0-1 1,0 1-1,0 0 1,0-1-1,0 1 1,0 0-1,1 0 0,-1-1 1,0 1-1,0 0 1,0 0-1,0 0 1,-1 0-1,-38 0 164,34 1-164,-2 0-54,0 0 0,0 1 1,0 0-1,0 0 0,1 1 1,-1 0-1,1 1 0,0 0 1,0 0-1,0 0 0,1 1 1,-1 0-1,1 0 0,-6 6 1,7-6-5,1-1 1,0 1 0,-1 0 0,1 0-1,1 1 1,-1-1 0,1 1-1,0 0 1,0 0 0,1 0-1,0 0 1,0 0 0,0 0 0,1 1-1,0-1 1,0 1 0,0 10-1,1-16 4,0 0 0,1 0 0,-1 0 0,0-1 0,0 1 0,1 0 0,-1 0 0,1 0-1,-1 0 1,1-1 0,-1 1 0,1 0 0,-1 0 0,1-1 0,0 1 0,-1 0 0,1-1 0,0 1-1,0-1 1,-1 1 0,1-1 0,0 1 0,0-1 0,0 1 0,1-1 0,32 4 50,31-17 24,-32-2-147,-27 12 45,1-1 1,-1 1-1,0 1 1,1-1-1,0 1 1,-1 0-1,1 0 1,0 1-1,0 0 1,0 0-1,0 1 1,7 0-1,-12 0 18,-1 1 0,0 0-1,0 0 1,1 0 0,-1 0-1,0 0 1,0 0 0,0 0-1,0 0 1,0 0 0,0 0-1,-1 1 1,1-1-1,0 0 1,0 1 0,-1-1-1,1 0 1,-1 1 0,1-1-1,-1 1 1,0-1 0,0 1-1,0-1 1,1 1-1,-1 1 1,0 47-73,0-37 71,0 16 16,0 0 0,-3 0 1,0 0-1,-8 32 0,9-53 53,-1 0 1,1-1-1,-1 1 1,0 0-1,-1-1 1,0 0-1,0 0 1,-1 0-1,1 0 1,-1-1-1,-1 0 1,1 0-1,-1 0 1,0-1-1,-1 0 1,1 0-1,-1 0 1,0-1-1,-12 6 1,17-9-58,0 0 1,-1 1-1,1-1 0,-1 0 1,0 0-1,1-1 1,-1 1-1,1-1 0,-1 1 1,0-1-1,0 0 0,1 0 1,-1 0-1,0 0 0,1 0 1,-1-1-1,0 1 0,1-1 1,-1 0-1,1 0 1,-1 0-1,1 0 0,-1 0 1,1 0-1,-1-1 0,1 1 1,0-1-1,0 0 0,0 1 1,0-1-1,0 0 1,0 0-1,1 0 0,-1-1 1,1 1-1,-1 0 0,1-1 1,0 1-1,0 0 0,0-1 1,0 0-1,0 1 1,0-4-1,-3-12-3,0-1-1,2 1 1,0-1 0,1-36-1,1 45 3,0 4 0,0-5 0,0 0 0,0 0 0,1 0 0,1 1 0,3-15 0,-4 21 0,0 1 0,1 0 0,-1 0 0,1 0 0,0 0 0,0 0 0,0 1 0,0-1 0,0 1 0,1-1 0,-1 1 0,1 0 0,-1 0 0,1 0 0,0 0 0,0 0 0,0 0 0,0 1 0,0 0 0,0-1 0,6 0 0,39-10-2469,17-6-6166,-32 6-1625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0.058"/>
    </inkml:context>
    <inkml:brush xml:id="br0">
      <inkml:brushProperty name="width" value="0.025" units="cm"/>
      <inkml:brushProperty name="height" value="0.025" units="cm"/>
    </inkml:brush>
  </inkml:definitions>
  <inkml:trace contextRef="#ctx0" brushRef="#br0">84 52 11018,'0'0'18439,"12"6"-17537,-3-1-774,-6-3-107,0 0-1,0 0 1,0 0-1,0 0 0,1-1 1,-1 1-1,1-1 1,-1 0-1,1 0 0,-1 0 1,1-1-1,0 1 0,-1-1 1,1 0-1,0 0 1,-1 0-1,1 0 0,0-1 1,-1 1-1,1-1 1,5-2-1,-8 3-18,46-26 110,-45 24-105,0 1 1,0 0-1,0-1 1,0 1-1,0-1 1,0 0-1,-1 1 1,1-1-1,-1 0 1,1 0-1,-1 0 1,0 0-1,1-1 1,-1 1-1,0 0 1,-1 0-1,1-1 1,1-4-1,-2 7-6,-1-1-1,1 1 1,0-1-1,-1 1 1,1-1 0,0 1-1,-1-1 1,1 1-1,0 0 1,-1-1-1,1 1 1,-1-1-1,1 1 1,-1 0 0,1-1-1,-1 1 1,1 0-1,-1 0 1,1 0-1,-1-1 1,1 1-1,-1 0 1,1 0 0,-1 0-1,0 0 1,1 0-1,-1 0 1,1 0-1,-2 0 1,-22 0-14,20 0 20,-6 2 53,1 0 1,-1 0-1,1 1 1,-1 0-1,1 1 1,0 0-1,0 0 1,1 1-1,-1 0 1,1 0-1,0 1 0,-7 7 1,4-4 36,0 1 0,0 0 1,1 1-1,1 0 0,0 1 0,0 0 1,-10 19-1,18-29-96,0 1 1,0-1-1,0 1 0,0-1 0,0 1 1,1-1-1,-1 1 0,1-1 1,-1 1-1,1 0 0,0-1 1,0 1-1,0 0 0,1 3 0,-1-5-1,1 0-1,0 1 1,-1-1-1,1 0 1,0 0-1,-1 1 1,1-1-1,0 0 1,0 0-1,0 0 1,0 0-1,0 0 1,0 0-1,1-1 1,-1 1-1,0 0 1,0 0-1,1-1 1,1 1-1,6 2-73,1-1 1,0-1-1,-1 0 0,1 0 0,0-1 0,12-1 0,-2 1-267,-6 0-1490,-1-1 0,1 0 0,-1-1 0,26-7 0,6-7-7095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0.816"/>
    </inkml:context>
    <inkml:brush xml:id="br0">
      <inkml:brushProperty name="width" value="0.025" units="cm"/>
      <inkml:brushProperty name="height" value="0.025" units="cm"/>
    </inkml:brush>
  </inkml:definitions>
  <inkml:trace contextRef="#ctx0" brushRef="#br0">161 16 15855,'0'0'10100,"-12"-3"-8237,-38-9-688,47 12-1112,0 0-1,0 0 1,1 0 0,-1 1 0,0-1 0,0 1 0,1 0-1,-1 0 1,0 0 0,1 0 0,-1 0 0,1 1 0,0-1-1,-1 1 1,1-1 0,0 1 0,0 0 0,0 0 0,0 0-1,-3 4 1,0 1 148,0 0 1,0 1-1,0-1 0,-5 13 0,8-15-154,0 0 0,0 0 0,0 1-1,1-1 1,0 0 0,0 1 0,0-1-1,0 1 1,1 0 0,0-1 0,0 1 0,1-1-1,-1 1 1,3 9 0,-1-12-38,-1 0 1,0-1-1,1 1 1,-1-1 0,1 1-1,0-1 1,0 1-1,0-1 1,0 0-1,0 0 1,0 0-1,1 0 1,-1-1-1,1 1 1,-1 0-1,1-1 1,0 0 0,-1 0-1,1 0 1,0 0-1,0 0 1,0 0-1,0-1 1,0 1-1,0-1 1,0 0-1,5 0 1,-3 0-20,0 0 0,1-1 0,-1 0 0,0 0 0,0 0 0,0 0 0,0-1 0,0 0 0,0 0 0,0 0 0,0-1 0,-1 1 0,0-1 0,1 0 0,-1-1 0,0 1 0,0-1 0,-1 1 0,1-1 0,-1 0 0,1-1 0,-2 1 0,4-5 0,-2 1 0,0 0 0,0 0 0,-1-1 0,0 1 0,-1 0 0,0-1 0,0 0 0,-1 0 0,0 1 0,-1-1 0,1 0 0,-2 0 0,-1-12 0,0 13 0,2 8 0,21 5 0,11-5 0,-21 0 0,-1 0 0,0 0 0,0 1 0,20 4 0,-28-5 0,0 1 0,0 0 0,0-1 0,0 1 0,0 0 0,0 0 0,0 0 0,-1 0 0,1 1 0,0-1 0,-1 0 0,1 1 0,-1-1 0,0 1 0,1 0 0,-1-1 0,0 1 0,0 0 0,0 0 0,0 0 0,0 0 0,0 0 0,-1-1 0,1 2 0,-1-1 0,1 0 0,-1 0 0,0 0 0,0 3 0,-2 72 0,2-77 0,1 1 0,-1-1 0,1 0 0,-1 1 0,1-1 0,0 0 0,-1 1 0,1-1 0,0 0 0,-1 0 0,1 0 0,0 0 0,0 1 0,-1-1 0,1 0 0,0 0 0,-1 0 0,1-1 0,0 1 0,0 0 0,-1 0 0,1 0 0,0 0 0,-1-1 0,1 1 0,0 0 0,-1 0 0,1-1 0,-1 1 0,1-1 0,0 1 0,0-1 0,23-11 0,5-9-83,-23 15 48,-1 1 0,1 0-1,0 1 1,1-1 0,-1 1-1,1 1 1,0-1-1,0 1 1,0 0 0,0 1-1,14-4 1,-21 32 136,-8-5 98,7-19-186,0 0 0,-1 1 0,1-1 0,0 1 0,0-1 0,0 1 0,1 0 0,-1-1 0,0 1-1,1 0 1,0-1 0,0 1 0,0 0 0,0 0 0,1 5 0,2-8-13,-1 1 0,1-1 0,0 0 0,0 0 0,0 0 0,0 0 0,0-1 0,0 1 0,0-1 0,0 1 0,3-2 0,4-3 0,-1 0 0,0 0 0,0-1 0,12-10 0,-16 11 0,0 1 0,1-1 0,0 1 0,-1 0 0,1 1 0,1 0 0,-1 0 0,0 0 0,1 0 0,0 1 0,0 0 0,-1 1 0,9-1 0,-15 2 0,1 1 0,0-1 0,-1 1 0,1 0 0,0-1 0,-1 1 0,1 0 0,-1 0 0,1-1 0,-1 1 0,0 0 0,1 0 0,-1 0 0,0 0 0,0 0 0,1 0 0,-1-1 0,0 1 0,0 0 0,0 0 0,0 0 0,0 0 0,0 0 0,0 0 0,-1 0 0,1 0 0,0-1 0,-1 3 0,-6 36 0,6-34 0,0 15-1466,1-10-2540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1.535"/>
    </inkml:context>
    <inkml:brush xml:id="br0">
      <inkml:brushProperty name="width" value="0.025" units="cm"/>
      <inkml:brushProperty name="height" value="0.025" units="cm"/>
    </inkml:brush>
  </inkml:definitions>
  <inkml:trace contextRef="#ctx0" brushRef="#br0">5 65 16720,'0'0'303,"-1"1"0,1 0 0,-1-1 1,1 1-1,-1 0 0,1-1 0,0 1 0,-1 0 1,1 0-1,0-1 0,0 1 0,-1 0 0,1 0 0,0-1 1,0 1-1,0 0 0,0 0 0,0 0 0,0-1 1,0 1-1,0 0 0,1 0 0,-1 0 0,0-1 1,0 1-1,1 0 0,-1 0 0,0-1 0,1 1 1,-1 0-1,0-1 0,1 1 0,0 0 0,1 1-57,0-1 0,0 0 0,0 0 0,1 0 0,-1 0 0,0 0 0,1 0 0,-1-1 0,0 1 0,1-1 0,2 1 0,67-1-380,-70-1 364,6 0-208,1 0-1,-1-1 1,0 0-1,0-1 0,0 0 1,-1 0-1,11-6 0,-15 7-15,0 1 0,0-1 0,0 0 0,0 0 0,0 0 0,-1 0-1,1-1 1,-1 1 0,1-1 0,-1 1 0,0-1 0,0 0 0,0 0-1,0 0 1,-1 0 0,1 0 0,-1-1 0,0 1 0,2-6 0,-3 8-4,0 1-1,0-1 1,0 0 0,0 1 0,0-1 0,0 0 0,0 1-1,0-1 1,-1 0 0,1 1 0,0-1 0,0 0 0,-1 1 0,1-1-1,0 1 1,-1-1 0,1 0 0,0 1 0,-1-1 0,1 1-1,-1-1 1,1 1 0,-1-1 0,1 1 0,-1 0 0,1-1 0,-1 1-1,0 0 1,1-1 0,-1 1 0,-1 0 0,-27-1 8,20 2-11,1 1 0,-1 0 0,0 1 0,-12 5 0,10-1 20,0-1 0,1 1 0,-1 1 0,1 0 1,1 0-1,0 1 0,-12 14 0,17-18 16,0 0 0,1 0 0,-1 1 0,1-1 0,0 1 0,1 0 0,-1 0 0,1 0 0,1 0 0,-1 0-1,1 1 1,0-1 0,0 1 0,1-1 0,-1 0 0,2 10 0,-1-14-28,1-1-1,-1 0 0,1 0 1,-1 1-1,1-1 0,-1 0 1,1 0-1,0 0 1,-1 1-1,1-1 0,0 0 1,0 0-1,0 0 0,0 0 1,0 0-1,0-1 1,0 1-1,0 0 0,0 0 1,0-1-1,3 2 1,36 7-162,-24-8-591,0-2 0,30-3-1,5-11-3913,-18 1-1666,10-7-7799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2.311"/>
    </inkml:context>
    <inkml:brush xml:id="br0">
      <inkml:brushProperty name="width" value="0.025" units="cm"/>
      <inkml:brushProperty name="height" value="0.025" units="cm"/>
    </inkml:brush>
  </inkml:definitions>
  <inkml:trace contextRef="#ctx0" brushRef="#br0">62 1 18610,'-5'8'2236,"-5"13"-1384,1 1-1,1 0 1,1 0-1,1 0 1,1 1-1,0 0 1,2 0-1,1 0 1,1 0-1,1 1 1,1-1-1,1 0 1,7 37-1,-1 3-851,-6-52 0,-3-43 0,0 15 0,0 7 0,0 0 0,1-1 0,1 1 0,0 0 0,0-1 0,3-9 0,-3 18 0,-1-1 0,1 1 0,1 0 0,-1-1 0,0 1 0,0 0 0,1 0 0,-1 0 0,1 0 0,0 0 0,0 1 0,-1-1 0,1 0 0,0 1 0,1 0 0,-1-1 0,0 1 0,0 0 0,0 0 0,1 0 0,-1 0 0,1 0 0,-1 1 0,0-1 0,1 1 0,-1-1 0,1 1 0,-1 0 0,6 1 0,-4-2 0,0 1 0,1 1 0,-1-1 0,0 1 0,0-1 0,0 1 0,1 0 0,-1 1 0,0-1 0,-1 1 0,1-1 0,0 1 0,0 0 0,-1 1 0,1-1 0,-1 1 0,0-1 0,1 1 0,-1 0 0,-1 0 0,1 1 0,0-1 0,-1 1 0,0-1 0,1 1 0,-1 0 0,-1-1 0,1 1 0,-1 0 0,1 0 0,-1 0 0,0 1 0,-1-1 0,1 0 0,-1 0 0,1 0 0,-1 1 0,-1-1 0,1 0 0,0 0 0,-1 1 0,0-1 0,0 0 0,-3 7 0,-6 14 0,6-15 0,12-24 0,3-4 0,-2-1 0,0-1 0,-1 1 0,-1-1 0,-1 0 0,0-1 0,2-22 0,-8 45 0,0 0 0,0 0 0,1 0 0,-1 0 0,1 0 0,-1 0 0,1 0 0,0 0 0,0 0 0,0 0 0,0 0 0,0-1 0,0 1 0,1 0 0,-1-1 0,0 1 0,1-1 0,-1 1 0,1-1 0,0 0 0,-1 1 0,1-1 0,0 0 0,0 0 0,0 0 0,0-1 0,0 1 0,0 0 0,0-1 0,0 1 0,0-1 0,0 0 0,3 1 0,-2-1 0,1 1 0,0 0 0,0-1 0,0 0 0,0 1 0,0-2 0,-1 1 0,1 0 0,0-1 0,0 0 0,0 1 0,-1-2 0,1 1 0,0 0 0,-1-1 0,1 1 0,-1-1 0,7-5 0,11-26 0,-12 19 0,-11 40 0,-2 0 0,0 53 0,4-78-148,0 1 1,0-1-1,1 0 1,-1 1-1,1-1 1,-1 0-1,1 1 1,0-1-1,0 0 0,-1 0 1,1 1-1,0-1 1,0 0-1,0 0 1,0 0-1,0 0 1,0 0-1,0-1 1,1 1-1,-1 0 0,0 0 1,0-1-1,1 1 1,-1-1-1,0 1 1,1-1-1,-1 1 1,1-1-1,-1 0 0,0 0 1,1 0-1,-1 0 1,3 0-1,1 0-723,0 1 1,-1-1-1,1-1 0,0 1 0,0-1 0,-1 0 0,1 0 1,0 0-1,6-3 0,10-10-7249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2.640"/>
    </inkml:context>
    <inkml:brush xml:id="br0">
      <inkml:brushProperty name="width" value="0.025" units="cm"/>
      <inkml:brushProperty name="height" value="0.025" units="cm"/>
    </inkml:brush>
  </inkml:definitions>
  <inkml:trace contextRef="#ctx0" brushRef="#br0">1 1 19058,'0'0'12043,"41"57"-24406,-24-45-3076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42.863"/>
    </inkml:context>
    <inkml:brush xml:id="br0">
      <inkml:brushProperty name="width" value="0.025" units="cm"/>
      <inkml:brushProperty name="height" value="0.025" units="cm"/>
    </inkml:brush>
  </inkml:definitions>
  <inkml:trace contextRef="#ctx0" brushRef="#br0">213 39 17713,'-9'-5'2760,"0"0"-1990,-1 0 0,0 0 1,0 1-1,0 1 0,0-1 0,-17-2 1,23 5-586,0 1 0,0-1 0,-1 1 0,1 0 0,0 0 0,0 1 0,0-1 0,0 1 0,0-1 0,0 1 0,0 1 0,0-1 0,0 0 0,1 1 1,-1 0-1,0 0 0,1 0 0,-1 0 0,1 1 0,0-1 0,0 1 0,0 0 0,-4 5 0,4-5-121,1 0 0,-1 1 0,1-1 0,0 1 1,0-1-1,1 1 0,-1-1 0,1 1 0,-1 0 0,1 0 0,1 0 0,-1-1 1,0 1-1,1 0 0,0 0 0,0 0 0,0 0 0,0 0 0,1 0 0,-1 0 1,3 5-1,-2-5-12,1 0 1,0-1-1,1 1 1,-1-1-1,1 1 1,-1-1-1,1 0 1,0 0-1,0 0 1,1 0-1,-1-1 1,0 1-1,1-1 1,-1 0-1,1 0 1,0 0-1,0-1 1,0 1-1,7 1 1,13 3-53,0-1 0,0-1 0,1-1 0,28 0 0,-41-3 0,0 0 0,0-1 0,0 0 0,0-1 0,0 0 0,0-1 0,-1 0 0,1-1 0,-1 0 0,17-10 0,-25 12 0,0 0 0,0 0 0,0-1 0,0 1 0,0-1 0,0 0 0,-1 1 0,0-1 0,1-1 0,-1 1 0,0 0 0,-1 0 0,1-1 0,0 1 0,-1-1 0,0 1 0,2-8 0,-3 8 0,0 1 0,0 0 0,-1-1 0,1 1 0,0-1 0,-1 1 0,1 0 0,-1-1 0,0 1 0,0 0 0,0 0 0,0-1 0,0 1 0,0 0 0,-1 0 0,1 0 0,0 0 0,-1 1 0,0-1 0,0 0 0,1 1 0,-1-1 0,0 1 0,0-1 0,0 1 0,0 0 0,-1 0 0,-2-1 0,-2-1-116,0 0 0,0 0 1,0 1-1,-1 0 0,1 0 0,0 1 0,-1 0 1,1 0-1,-1 1 0,1 0 0,-1 0 0,-12 2 1,16-1-11,1 0 0,0 0 0,-1 1 0,1-1 0,0 1 0,0 0 0,0 0 0,0 0 0,0 0 0,1 0 1,-1 1-1,1-1 0,-1 1 0,1-1 0,0 1 0,0 0 0,0 0 0,0 0 0,1 0 0,-1 1 0,1-1 1,0 0-1,0 1 0,0-1 0,0 0 0,0 1 0,1-1 0,-1 6 0,1-3-1644,-1 0 0,1 0 0,0 1 0,0-1 0,1 0 0,1 6 0,9 13-9446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2.965"/>
    </inkml:context>
    <inkml:brush xml:id="br0">
      <inkml:brushProperty name="width" value="0.025" units="cm"/>
      <inkml:brushProperty name="height" value="0.025" units="cm"/>
    </inkml:brush>
  </inkml:definitions>
  <inkml:trace contextRef="#ctx0" brushRef="#br0">201 1 17873,'0'0'10767,"-10"0"-8642,0 1-2014,-1 1 1,1 0-1,0 0 0,0 1 0,0 1 0,0-1 1,1 2-1,-1-1 0,1 1 0,0 1 0,0-1 1,1 1-1,0 1 0,0 0 0,0 0 1,1 1-1,-11 13 0,17-19-111,-1 1 0,0-1 0,1 0 0,-1 1 0,1-1 0,0 1 0,-1 0 0,1-1 0,1 1 0,-1 0 0,0 0 0,1 0 0,-1-1 0,1 1 0,0 0 0,0 0 0,0 0 0,0 0 0,0 0 0,1-1 0,-1 1 0,1 0 0,0 0 0,0 0 0,2 3 0,-1-3 0,1 0 0,0-1 0,0 1 0,0-1 0,0 0 0,0 0 0,1 0 0,-1 0 0,0 0 0,1-1 0,0 1 0,-1-1 0,1 0 0,0 0 0,0-1 0,-1 1 0,1-1 0,6 0 0,63 0-2348,-61-2 872,-1 0-1,0 0 0,0-1 0,16-6 0,21-13-11148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3.777"/>
    </inkml:context>
    <inkml:brush xml:id="br0">
      <inkml:brushProperty name="width" value="0.025" units="cm"/>
      <inkml:brushProperty name="height" value="0.025" units="cm"/>
    </inkml:brush>
  </inkml:definitions>
  <inkml:trace contextRef="#ctx0" brushRef="#br0">0 1 10025,'0'0'19347,"4"12"-18493,0 9-591,-2-6-28,1 1-1,1-1 1,0 0 0,1 0 0,8 16 0,-12-29-212,1 1 1,-1 0-1,0-1 1,1 1-1,0-1 1,0 0-1,-1 0 1,1 1-1,1-1 1,-1 0-1,0-1 1,0 1-1,1 0 1,-1-1-1,1 1 1,-1-1-1,1 0 1,0 1-1,0-1 1,-1-1-1,1 1 1,0 0-1,0-1 1,0 1-1,0-1 1,0 0-1,0 0 1,0 0-1,0-1 1,-1 1-1,1-1 1,0 1-1,0-1 1,0 0-1,0 0 1,3-2-1,2-1-23,0-2 0,0 1 0,0-1 0,0 0 0,-1 0 0,0-1 0,-1 0 0,1-1 0,9-15 0,-7 12 0,0 0 0,0 0 0,14-12 0,-22 58 0,-5-14 0,1-11 0,1-1 0,1 1 0,-1 0 0,2-1 0,-1 13 0,2-21 0,-1 0 0,0 0 0,1 0 0,-1 0 0,1 0 0,-1-1 0,1 1 0,-1 0 0,1 0 0,0-1 0,-1 1 0,1 0 0,0-1 0,0 1 0,-1-1 0,1 1 0,0-1 0,0 1 0,0-1 0,0 0 0,-1 1 0,1-1 0,0 0 0,0 0 0,0 1 0,0-1 0,0 0 0,0 0 0,0 0 0,0 0 0,0 0 0,0-1 0,1 1 0,36-8 0,-27 2 0,-1-1 0,1 0 0,-1 0 0,0-1 0,0 0 0,16-19 0,-14 14 0,0 1 0,26-19 0,-38 31 0,0 0 0,0 0 0,0 0 0,0-1 0,1 1 0,-1 0 0,0 0 0,0 0 0,0 0 0,1 0 0,-1 0 0,0-1 0,0 1 0,0 0 0,1 0 0,-1 0 0,0 0 0,0 0 0,1 0 0,-1 0 0,0 0 0,0 0 0,1 0 0,-1 0 0,0 0 0,0 0 0,0 0 0,1 0 0,-1 0 0,0 0 0,0 1 0,1-1 0,-1 0 0,0 0 0,0 0 0,0 0 0,1 0 0,-1 1 0,0-1 0,0 0 0,0 0 0,0 0 0,0 0 0,1 1 0,-1-1 0,0 0 0,0 0 0,0 1 0,1 16 0,-9 19 0,4-25 10,1-3-43,0 0-1,1 0 0,0 1 0,1-1 1,-2 12-1,5-21-732,0 1 0,0 0 1,0-1-1,-1 0 0,1 1 1,0-1-1,-1 0 0,1 0 1,0 0-1,-1 0 0,1 0 1,-1-1-1,3-1 0,16-17-8821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4.149"/>
    </inkml:context>
    <inkml:brush xml:id="br0">
      <inkml:brushProperty name="width" value="0.025" units="cm"/>
      <inkml:brushProperty name="height" value="0.025" units="cm"/>
    </inkml:brush>
  </inkml:definitions>
  <inkml:trace contextRef="#ctx0" brushRef="#br0">26 95 18193,'0'0'14200,"9"6"-13869,-7-5-325,1 2-5,-1-1 1,1-1-1,0 1 0,-1 0 0,1-1 0,0 1 1,0-1-1,0 0 0,1 0 0,-1 0 1,0 0-1,0-1 0,0 0 0,1 1 1,-1-1-1,0 0 0,1 0 0,-1-1 0,0 1 1,0-1-1,0 1 0,1-1 0,-1 0 1,0 0-1,0-1 0,0 1 0,0 0 1,0-1-1,4-3 0,-1 1-1,-1-1 0,1 0 0,-1 0 0,1-1 0,5-7 0,-10 11 0,1 0 0,-1 0 0,0 0 0,0 0 0,0 0 0,0 0 0,0 0 0,0 0 0,0 0 0,-1-1 0,1 1 0,-1 0 0,0 0 0,0-1 0,0 1 0,0 0 0,0-1 0,0 1 0,0 0 0,-1-1 0,0-2 0,0 4 0,0 0 0,0 0 0,0-1 0,0 1 0,0 0 0,0 0 0,-1 0 0,1 0 0,0 1 0,-1-1 0,1 0 0,0 1 0,-1-1 0,1 0 0,-1 1 0,1 0 0,-1-1 0,1 1 0,-1 0 0,1 0 0,-1 0 0,0 0 0,1 0 0,-1 0 0,1 0 0,-1 0 0,1 1 0,-1-1 0,-2 2 0,-1-1 0,-1 0 0,1 1 0,0 0 0,0 0 0,0 0 0,0 1 0,-5 3 0,-1 3 0,1 1 0,1 0 0,0 0 0,0 1 0,-11 18 0,17-24 0,0 0 0,0 1 0,0-1 0,1 0 0,0 1 0,0-1 0,1 1 0,-1 0 0,1-1 0,0 1 0,1 0 0,0 0 0,-1 0 0,2 0 0,0 9 0,0-13 4,0 0-1,0-1 1,0 1-1,0-1 1,0 1 0,0-1-1,0 0 1,0 1 0,0-1-1,1 0 1,-1 0-1,0 0 1,1 0 0,-1 0-1,1 0 1,-1 0-1,1-1 1,0 1 0,-1 0-1,1-1 1,0 1-1,-1-1 1,5 1 0,43 2-303,-42-3 159,34-3-2587,1-6-3403,5-8-4744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4.879"/>
    </inkml:context>
    <inkml:brush xml:id="br0">
      <inkml:brushProperty name="width" value="0.025" units="cm"/>
      <inkml:brushProperty name="height" value="0.025" units="cm"/>
    </inkml:brush>
  </inkml:definitions>
  <inkml:trace contextRef="#ctx0" brushRef="#br0">242 9 12364,'0'0'11771,"-10"-1"-8803,-17-1-1186,10 0-1006,0 0 1,1 1-1,-1 1 1,-18 2-1,32-1-776,-1 1 0,1 0 0,-1-1 0,1 1 0,0 1 0,0-1 0,0 0 0,0 1 0,0 0 0,0-1 0,-3 6 0,-26 36 0,30-42 0,-22 50 0,21-23 0,3-28 0,0-1 0,0 1 0,0 0 0,1 0 0,-1-1 0,0 1 0,1 0 0,-1 0 0,1-1 0,-1 1 0,0 0 0,1-1 0,0 1 0,-1-1 0,1 1 0,-1 0 0,1-1 0,0 0 0,-1 1 0,1-1 0,0 1 0,0-1 0,-1 0 0,1 1 0,0-1 0,0 0 0,1 0 0,7 1 0,0 0 0,0-1 0,0 0 0,-1 0 0,1-1 0,0-1 0,0 1 0,0-2 0,-1 1 0,1-1 0,-1 0 0,0-1 0,0 0 0,0 0 0,0-1 0,10-8 0,-6 4 0,0 0 0,-1-1 0,-1 0 0,0-1 0,0-1 0,-1 1 0,9-16 0,-21 33 0,-22 44 0,24-47 0,-1-1 0,1 1 0,0-1 0,1 1 0,-1-1 0,0 1 0,1-1 0,0 1 0,-1 0 0,1 0 0,0-1 0,1 1 0,-1 0 0,0-1 0,1 1 0,-1-1 0,2 4 0,-1-5 0,0 0 0,1 0 0,-1 0 0,0 0 0,1 0 0,-1-1 0,0 1 0,1-1 0,-1 1 0,1-1 0,-1 0 0,1 1 0,-1-1 0,1 0 0,-1 0 0,1 0 0,-1 0 0,1 0 0,-1 0 0,1 0 0,-1-1 0,3 0 0,34-11 0,2-14 0,-34 21 0,1 0 0,0 0 0,-1 0 0,2 1 0,-1 0 0,0 1 0,1-1 0,0 1 0,0 1 0,15-4 0,-21 50 0,-2-41 0,0-1 0,0 1 0,0-1 0,0 1 0,0-1 0,0 0 0,1 1 0,-1-1 0,1 1 0,0-1 0,0 0 0,-1 1 0,2-1 0,-1 0 0,0 0 0,0 0 0,1 0 0,-1 0 0,1 0 0,-1 0 0,4 2 0,-2-2 0,1-1 0,-1 0 0,0 0 0,0-1 0,1 1 0,-1-1 0,0 1 0,1-1 0,-1 0 0,1 0 0,-1-1 0,0 1 0,1-1 0,-1 0 0,0 0 0,6-2 0,20-9 0,-24 10 0,0-1 0,1 1 0,-1 0 0,0 0 0,1 1 0,0-1 0,10 0 0,-16 2-47,1 1 0,-1-1 0,0 0 0,1 0 0,-1 1 0,0-1 0,1 0 0,-1 1 0,0-1 0,1 0 0,-1 1 0,0-1 0,1 0 0,-1 1 0,0-1 0,0 1 0,0-1 0,1 0 0,-1 1 0,0-1 0,0 1 0,0-1 0,0 1 0,0-1 0,0 1 0,0-1 0,0 1 0,0-1 0,0 0 0,0 1 0,0-1 0,0 1 0,-1-1 0,1 1 0,0-1 0,0 1 0,0-1 0,0 0 0,-1 1 0,1 0-270,0 0 1,-1 0-1,1 0 1,0 0-1,-1 0 1,1 0 0,0-1-1,-1 1 1,1 0-1,-1 0 1,1 0-1,-1-1 1,0 1 0,1 0-1,-1-1 1,0 1-1,1 0 1,-1-1-1,0 1 1,-1 0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5.954"/>
    </inkml:context>
    <inkml:brush xml:id="br0">
      <inkml:brushProperty name="width" value="0.025" units="cm"/>
      <inkml:brushProperty name="height" value="0.025" units="cm"/>
    </inkml:brush>
  </inkml:definitions>
  <inkml:trace contextRef="#ctx0" brushRef="#br0">191 230 13965,'-1'-1'444,"0"0"0,-1 0 0,1 0 0,-1 0 0,1 1 0,-1-1 0,1 0 0,-1 0-1,0 1 1,1-1 0,-1 1 0,0 0 0,1 0 0,-1-1 0,0 1 0,0 0 0,1 0 0,-4 1 0,-36 3 2364,33-2-2523,0 2 1,0-1 0,1 1-1,-1 0 1,1 1 0,0 0-1,0 0 1,0 0 0,1 1-1,-7 7 1,10-11-248,1 1 0,-1 0-1,1-1 1,-1 1 0,1 0 0,0 1 0,0-1 0,0 0 0,0 1-1,1-1 1,-1 1 0,1-1 0,0 1 0,0 0 0,1-1 0,-1 1 0,1 0-1,-1 0 1,1 0 0,0-1 0,1 1 0,-1 0 0,1 0 0,-1-1 0,3 6-1,-2-7-22,1 0-1,-1-1 1,1 1-1,0-1 0,0 1 1,0-1-1,0 1 0,0-1 1,0 0-1,0 0 0,0 0 1,0 0-1,0-1 1,1 1-1,-1 0 0,0-1 1,1 0-1,-1 1 0,0-1 1,1 0-1,3 0 0,53-6 220,-47 2-208,0 0 0,0-1 0,0-1 0,-1 1 0,0-2-1,0 0 1,-1 0 0,1-1 0,15-15 0,-14 11-13,1-2 1,-2 1-1,1-1 0,-2-1 1,0 0-1,11-23 1,-13 11-33,-8 23-4,-5 17 11,1-4 27,-13 50 332,16-56-316,0 1 0,0-1 1,1 1-1,-1-1 1,1 1-1,0 0 0,0-1 1,1 1-1,-1 0 0,1-1 1,-1 1-1,1-1 1,2 6-1,-2-8 2,1 0 1,-1 1-1,1-1 0,-1 0 1,0 0-1,1 0 0,0 0 1,-1 0-1,1 0 0,0-1 1,-1 1-1,1-1 0,0 1 1,0-1-1,-1 1 0,1-1 1,0 0-1,0 0 0,0 0 1,0 0-1,-1 0 0,1 0 1,0-1-1,3 0 0,0 0 35,1 0 0,0 0 0,0-1 0,0 0-1,-1-1 1,10-4 0,-3-2-89,1-1 1,-1-1-1,0 0 1,-1-1-1,-1 0 1,0-1-1,0 0 0,-2 0 1,1-1-1,-2 0 1,0-1-1,0 1 1,-1-2-1,-1 1 1,-1 0-1,0-1 0,-1 0 1,-1 0-1,1-19 1,-3 35 7,0 0 0,0 0-1,0 0 1,0 0 0,-1 0 0,1 0 0,0 0 0,0 0 0,0 0 0,0 0 0,0 0-1,0 0 1,0 0 0,0 0 0,0 0 0,0 0 0,0 0 0,-1 0 0,1 0-1,0 0 1,0 0 0,0 0 0,0 0 0,0 0 0,0 0 0,0 0 0,0 0-1,0 0 1,0 0 0,0 0 0,-1 0 0,1 0 0,0-1 0,0 1 0,0 0-1,0 0 1,0 0 0,0 0 0,0 0 0,0 0 0,0 0 0,0 0 0,0 0 0,0 0-1,0 0 1,0 0 0,0-1 0,0 1 0,0 0 0,0 0 0,0 0 0,0 0-1,0 0 1,0 0 0,-7 12-158,-6 18 167,-1 12 195,1 1 0,3 0 0,1 0-1,2 1 1,2 1 0,1-1 0,6 79 0,2-98-263,2 0 0,14 39 0,-12-43-19,-2 1-1,0-1 1,-1 1-1,2 24 1,-6-39 118,-1 0 0,0 1 1,0-1-1,-1 0 0,1 0 0,-4 13 0,3-19-8,1 1 1,-1-1-1,0 0 0,0 1 0,0-1 0,0 0 0,0 1 0,0-1 0,0 0 0,0 0 0,0 0 1,0 0-1,-1 0 0,1 0 0,0 0 0,-1 0 0,1-1 0,-1 1 0,1 0 0,-1-1 0,1 1 1,-1-1-1,1 0 0,-1 1 0,1-1 0,-1 0 0,0 0 0,1 0 0,-1 0 0,1 0 0,-1-1 1,1 1-1,-1 0 0,0-1 0,1 1 0,-3-2 0,1 1-17,-1-1 1,1 1-1,0-1 0,0 0 1,0 0-1,0 0 0,0-1 1,0 1-1,0-1 1,1 0-1,-1 1 0,1-1 1,0 0-1,0 0 0,0-1 1,-2-4-1,-24-59-10,27 64 8,-6-17 0,0-1 0,1 0 0,1 0 0,1 0 0,1-1 0,1 1 0,1-1 0,2-41 0,0 61-6,0-1 1,0 0-1,0 1 0,0-1 0,0 0 1,1 1-1,-1 0 0,1-1 1,0 1-1,-1 0 0,1 0 1,0 0-1,0 0 0,0 0 0,1 0 1,-1 1-1,0-1 0,1 1 1,-1-1-1,1 1 0,-1 0 1,1 0-1,0 0 0,4-1 0,8-1-243,0 0-1,1 1 1,21 0 0,-7 0-618,25-5-4029,1-3-4024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7.327"/>
    </inkml:context>
    <inkml:brush xml:id="br0">
      <inkml:brushProperty name="width" value="0.025" units="cm"/>
      <inkml:brushProperty name="height" value="0.025" units="cm"/>
    </inkml:brush>
  </inkml:definitions>
  <inkml:trace contextRef="#ctx0" brushRef="#br0">230 86 10442,'2'-3'897,"0"-1"0,0 0 0,-1 0 0,1 1 0,-1-1 0,0 0 0,0 0 0,-1 0 0,1-1 0,-1 1 0,0 0 0,0 0 0,-1-5 0,1 8-645,-1 0 0,1 0 0,-1 0-1,1 0 1,-1 0 0,1 0 0,-1 0 0,0 0 0,1 0 0,-1 0 0,0 0 0,0 1 0,0-1 0,0 0 0,0 1 0,0-1 0,0 1 0,-2-2 0,0 1-129,0 0 1,0 1 0,0-1 0,-1 1 0,1-1 0,0 1-1,0 0 1,-1 0 0,-3 1 0,0 2-101,0-1 0,0 1 1,0 0-1,1 1 0,-1-1 1,1 1-1,-1 1 0,1-1 0,0 1 1,1 0-1,-1 1 0,1-1 1,0 1-1,1 0 0,-1 0 1,1 0-1,1 1 0,-1 0 0,1 0 1,0 0-1,-3 10 0,6-17-20,0 1 0,0-1-1,0 0 1,0 1-1,0-1 1,0 0 0,0 1-1,0-1 1,1 1 0,-1-1-1,0 0 1,0 1 0,0-1-1,0 0 1,1 1-1,-1-1 1,0 0 0,0 0-1,1 1 1,-1-1 0,0 0-1,0 1 1,1-1 0,-1 0-1,0 0 1,1 0-1,-1 1 1,0-1 0,1 0-1,-1 0 1,1 0 0,-1 0-1,0 0 1,1 0-1,-1 0 1,0 0 0,1 0-1,-1 0 1,1 0 0,-1 0-1,0 0 1,1 0 0,-1 0-1,1 0 1,-1 0-1,0 0 1,1 0 0,-1-1-1,0 1 1,1 0 0,-1 0-1,0 0 1,1-1 0,-1 1-1,23-10 94,2-10-61,19-12-24,-41 30-15,-1 1-1,0 0 1,0 0 0,1 0-1,-1 0 1,1 0 0,-1 1 0,1-1-1,-1 1 1,1-1 0,-1 1-1,1 0 1,-1 0 0,1 0-1,-1 0 1,6 1 0,-7 0 0,1 0 0,0 0 0,0 1 0,-1-1 0,1 0 0,-1 1 0,1-1 0,-1 1 0,1-1 0,-1 1 0,0-1 0,0 1 0,0 0 0,0 0 0,0 0 0,0 0 0,0-1 0,-1 1 1,1 0-1,0 3 0,6 45-67,-6-45 70,1 19 140,-1 0 0,-1 1-1,-1-1 1,-1 0 0,-2 1 0,-8 32 0,9-46-71,-1 0 1,0 0 0,-1 0 0,0 0-1,0-1 1,-1 0 0,-1 0-1,0 0 1,0-1 0,-1 0 0,0 0-1,-1-1 1,0 0 0,0-1 0,-13 9-1,18-13-46,-1-1-1,1 1 0,-1-1 1,1 0-1,-1 0 1,0-1-1,0 1 0,0-1 1,0 0-1,0-1 1,0 1-1,-1-1 0,1 0 1,-9-1-1,12 0-19,-1 1 0,1-1 1,0 0-1,-1 0 0,1 0 0,0 0 0,0-1 0,0 1 1,0-1-1,0 1 0,1-1 0,-1 0 0,0 1 0,1-1 0,-1 0 1,1 0-1,0 0 0,-1 0 0,1 0 0,0-1 0,0 1 0,0 0 1,1 0-1,-1-1 0,1 1 0,-1-1 0,1 1 0,0 0 1,0-1-1,0 1 0,0-5 0,1 1-19,0 0 0,0 0-1,0 0 1,1 0 0,0 0 0,0 1-1,1-1 1,-1 1 0,1-1 0,0 1 0,1 0-1,-1 0 1,1 1 0,0-1 0,5-4-1,11-10-76,43-32 0,-52 42 94,27-20-8,1-2 6,0 2 0,2 2 0,54-27 0,-95 53 0,1 1 0,0-1 0,0 1 1,-1-1-1,1 1 0,0-1 1,0 1-1,0-1 0,0 1 1,0 0-1,0-1 0,0 1 0,-1 0 1,1 0-1,0 0 0,0 0 1,0 0-1,0 0 0,0 0 1,0 0-1,0 0 0,0 0 1,0 0-1,0 1 0,0-1 0,0 0 1,0 1-1,-1-1 0,1 1 1,0-1-1,0 1 0,0-1 1,-1 1-1,1-1 0,0 1 0,0 0 1,-1 0-1,1-1 0,-1 1 1,2 1-1,-1 3 15,-1-1 1,1 1-1,0-1 1,-1 1-1,0 0 1,0-1-1,-1 7 1,0 8 81,0-14-72,2 23 133,-1-27-144,0-1 0,0 0-1,0 1 1,0-1 0,0 0 0,0 1 0,1-1-1,-1 0 1,0 1 0,0-1 0,0 0 0,0 0 0,0 1-1,0-1 1,1 0 0,-1 1 0,0-1 0,0 0-1,0 0 1,1 1 0,-1-1 0,0 0 0,0 0-1,1 0 1,-1 1 0,0-1 0,1 0 0,-1 0 0,0 0-1,1 0 1,-1 0 0,0 1 0,0-1 0,1 0-1,-1 0 1,0 0 0,1 0 0,-1 0 0,1 0-1,-1 0 1,0 0 0,1 0 0,-1 0 0,0-1 0,0 1-1,1 0 1,-1 0 0,0 0 0,1 0 0,-1 0-1,0-1 1,1 1 0,-1 0 0,0 0 0,0 0-1,1-1 1,-1 1 0,0 0 0,0 0 0,0-1 0,1 1-1,-1 0 1,0-1 0,0 1 0,0 0 0,0 0-1,1-1 1,3-5-4,0 0 0,0 0 0,-1 0-1,0 0 1,0-1 0,0 1 0,-1-1 0,0 0-1,0 1 1,-1-1 0,1-7 0,5-79-27,-7 88 19,-2-35 0,2 40 0,0-1 0,0 1 0,0-1 0,0 1 0,0-1 0,0 0 0,0 1 0,0-1 0,0 1 0,0-1 0,-1 1 0,1-1 0,0 1 0,0-1 0,0 0 0,-1 1 0,1-1 0,0 1 0,-1 0 0,1-1 0,0 1 0,-1-1 0,1 1 0,-1-1 0,1 1 0,-1 0 0,1-1 0,-1 1 0,1 0 0,-1 0 0,1-1 0,-1 1 0,1 0 0,-1 0 0,1 0 0,-1 0 0,1 0 0,-1 0 0,0 0 0,1-1 0,-1 2 0,1-1 0,-1 0 0,1 0 0,-1 0 0,0 0 0,1 0 0,-1 0 0,1 1 0,-1-1 0,1 0 0,-1 0 0,1 1 0,-1-1 0,0 1-15,0 0 0,0 0-1,1-1 1,-1 1 0,1 0 0,-1 0 0,0 0-1,1 0 1,0 0 0,-1 0 0,1 0-1,0 0 1,-1 0 0,1 0 0,0 0 0,0 0-1,0 0 1,0 0 0,0 0 0,0 0 0,0 0-1,0 0 1,0 0 0,0 0 0,1 0 0,-1 0-1,0 0 1,1 0 0,-1 0 0,1 0 0,-1 0-1,1 0 1,-1 0 0,1-1 0,0 1-1,-1 0 1,1 0 0,0-1 0,0 1 0,0 0-1,-1-1 1,1 1 0,0-1 0,0 1 0,0-1-1,0 1 1,0-1 0,0 0 0,0 1 0,0-1-1,0 0 1,2 0 0,84 1-10502,-51-1 3391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8.074"/>
    </inkml:context>
    <inkml:brush xml:id="br0">
      <inkml:brushProperty name="width" value="0.025" units="cm"/>
      <inkml:brushProperty name="height" value="0.025" units="cm"/>
    </inkml:brush>
  </inkml:definitions>
  <inkml:trace contextRef="#ctx0" brushRef="#br0">147 77 14253,'0'0'10533,"-10"-2"-8638,4 0-1664,-39-7 1120,43 8-1301,-1 1 1,1 0-1,0 0 0,-1 0 1,1 0-1,0 1 0,-1-1 1,1 0-1,0 1 1,0 0-1,-1 0 0,1-1 1,0 1-1,0 0 0,0 1 1,0-1-1,0 0 1,0 0-1,-3 4 0,1 1 115,-1 0 1,1 0-1,1 1 0,-1-1 0,1 1 0,0 0 0,0 0 0,1 0 1,0 1-1,0-1 0,1 0 0,0 1 0,0-1 0,1 12 0,0-17-148,1-1 0,-1 0-1,1 0 1,-1 0-1,1 0 1,-1 1 0,1-1-1,0 0 1,0 0-1,-1 0 1,1 0 0,0-1-1,0 1 1,0 0-1,0 0 1,0 0 0,0-1-1,0 1 1,0-1 0,1 1-1,-1-1 1,0 1-1,0-1 1,0 1 0,1-1-1,-1 0 1,0 0-1,0 0 1,1 0 0,-1 0-1,0 0 1,1 0-1,-1 0 1,0 0 0,0-1-1,1 1 1,0-1-1,4 1-1,-1-1-1,0 0 0,0 0 0,0-1 0,0 1 0,0-1 0,0 0 0,7-4 0,-4-1-40,-1 0 0,0 0-1,-1-1 1,0 0-1,0 0 1,-1-1 0,0 0-1,7-15 1,-7 13 11,1 1 1,0-1 0,0 1-1,15-18 1,-20 27 11,1-1 1,-1 1-1,0 0 0,0 0 1,1 0-1,-1 0 0,1 0 1,-1 0-1,1 0 1,-1 0-1,1 1 0,0-1 1,-1 1-1,1-1 0,0 1 1,-1-1-1,1 1 1,0 0-1,0 0 0,-1 0 1,1 0-1,0 0 0,0 0 1,-1 1-1,1-1 1,0 0-1,0 1 0,-1 0 1,1-1-1,-1 1 0,1 0 1,-1 0-1,1 0 1,-1 0-1,1 0 0,-1 0 1,0 0-1,1 0 0,-1 0 1,0 1-1,0-1 1,0 1-1,0-1 0,0 1 1,0-1-1,0 2 0,3 4-15,0-1 0,0 0 0,-1 1 0,0 0 0,-1 0 0,0 0 0,0 0 0,0 0 0,1 13 0,-3-12 11,-1-1 0,0 1 0,0-1 1,-1 0-1,0 1 0,0-1 0,-1 0 1,-4 10-1,-9 21 89,16-38-78,0 1 0,0-1 1,0 0-1,0 0 0,0 1 0,0-1 1,0 0-1,0 1 0,0-1 0,0 0 1,0 0-1,1 1 0,-1-1 0,0 0 1,0 1-1,0-1 0,0 0 0,0 0 1,0 1-1,1-1 0,-1 0 0,0 0 1,0 0-1,0 1 0,1-1 0,-1 0 1,0 0-1,0 0 0,0 0 0,1 1 1,-1-1-1,0 0 0,1 0 0,-1 0 1,0 0-1,0 0 0,1 0 0,-1 0 1,0 0-1,0 0 0,1 0 0,-1 0 1,0 0-1,1 0 0,-1 0 0,0 0 1,0 0-1,1 0 0,-1 0 0,0 0 1,1 0-1,-1 0 0,0-1 0,0 1 1,1 0-1,-1 0 0,19-6 53,-1-4-76,1 0-1,-2-1 1,1 0 0,-2-2 0,0 0-1,0 0 1,-1-2 0,-1 0 0,23-31 0,-36 45-13,-8 34-81,5-27 125,0 0-1,1 0 0,0 0 1,1 0-1,-1 1 0,1-1 0,0 0 1,1 0-1,1 10 0,-2-14-7,1-1 1,-1 1-1,0-1 0,1 1 1,0-1-1,-1 1 0,1-1 0,0 1 1,0-1-1,0 0 0,0 1 1,0-1-1,0 0 0,0 0 0,0 0 1,0 0-1,1 0 0,-1 0 1,0 0-1,1 0 0,-1 0 0,1-1 1,-1 1-1,1 0 0,-1-1 1,1 0-1,-1 1 0,1-1 0,0 0 1,-1 0-1,1 0 0,-1 0 1,1 0-1,0 0 0,-1 0 0,1 0 1,-1-1-1,1 1 0,-1-1 1,4 0-1,-2-1 19,1 0 0,0 0 0,0-1 0,-1 1 0,1-1 0,-1 0 0,0 0 0,0 0 0,0 0 0,0-1-1,-1 1 1,1-1 0,1-4 0,26-53 259,-28 55-282,0 0 0,0 0 0,-1-1 0,0 1 0,0-1 0,-1 1 0,0-1 0,-1-12 0,1 17 0,0 0 0,0 0 0,-1 0 0,1 1 0,-1-1 0,1 0 0,-1 0 0,1 0 0,-1 0 0,0 1 0,0-1 0,0 0 0,0 1 0,0-1 0,-1 0 0,1 1 0,0 0 0,-1-1 0,1 1 0,-1 0 0,1 0 0,-1 0 0,1 0 0,-1 0 0,0 0 0,0 0 0,1 0 0,-1 1 0,0-1 0,0 1 0,0-1 0,0 1 0,-3 0 0,45 17-1970,13-15-7222,-41-2 5625,27 0-11364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8.732"/>
    </inkml:context>
    <inkml:brush xml:id="br0">
      <inkml:brushProperty name="width" value="0.025" units="cm"/>
      <inkml:brushProperty name="height" value="0.025" units="cm"/>
    </inkml:brush>
  </inkml:definitions>
  <inkml:trace contextRef="#ctx0" brushRef="#br0">57 27 16143,'0'0'5638,"-3"10"-2932,-14 66-636,3 1 0,4-1 0,-1 109 0,11-185-2070,0 0 0,-1 1 0,1-1 0,0 0 0,0 1 0,0-1 0,0 0 0,0 0 0,0 1 0,0-1 0,0 0 0,0 1 0,0-1 0,0 0 0,0 0 0,0 1 0,0-1 0,0 0 0,0 1 0,1-1 0,-1 0 0,0 0 0,0 1 0,0-1 0,0 0 0,0 0 0,1 1 0,-1-1 0,0 0 0,0 0 0,0 0 0,1 1 0,-1-1 0,0 0 0,0 0 0,1 0 0,-1 0 0,0 0 0,1 1 0,-1-1 0,0 0 0,0 0 0,1 0 0,11-11 0,8-21 0,-13 8 0,0 0 0,-2 0 0,-1 0 0,0-1 0,-1-39 0,-1 64 0,1 0 0,-1 0 0,0 0 0,0 1 0,1-1 0,-1 1 0,0 0 0,0-1 0,0 1 0,1 0 0,-1 0 0,2 2 0,4 0 0,2-1 0,-1-1 0,1-1 0,-1 0 0,0 0 0,1-1 0,-1 0 0,0 0 0,1-1 0,-1 0 0,0-1 0,0 0 0,0-1 0,-1 1 0,1-2 0,-1 1 0,0-1 0,0 0 0,-1-1 0,0 0 0,0 0 0,0-1 0,0 0 0,-1 0 0,0 0 0,-1-1 0,0 0 0,0 0 0,0 0 0,-1 0 0,0-1 0,-1 0 0,0 0 0,0 0 0,-1 0 0,0 0 0,-1-1 0,0 1 0,0-13 0,-2 21 0,1 0 0,0-1 0,0 1 0,-1 0 0,1 0 0,0-1 0,-1 1 0,1 0 0,-1 0 0,0 0 0,1 0 0,-1 0 0,0 0 0,0 0 0,1 0 0,-1 0 0,0 0 0,0 0 0,0 0 0,0 1 0,0-1 0,0 0 0,-1 1 0,1-1 0,0 1 0,0-1 0,0 1 0,0-1 0,-1 1 0,1 0 0,0 0 0,-1 0 0,1 0 0,0 0 0,0 0 0,-1 0 0,1 0 0,0 0 0,-3 1 0,0 0 0,0-1 0,0 1 0,0 1 0,0-1 0,0 0 0,0 1 0,0 0 0,0 0 0,1 0 0,-7 5 0,2 0 0,1 1 0,0 0 0,0 0 0,1 0 0,0 1 0,0 0 0,1 0 0,0 0 0,1 1 0,0 0 0,1-1 0,0 1 0,0 1 0,1-1 0,0 0 0,1 1 0,0 18 0,1-27 0,0 0 0,0 0 0,1 0 0,-1 0 0,1 0 0,0 0 0,-1 0 0,1 0 0,0 0 0,0 0 0,0 0 0,1-1 0,-1 1 0,0 0 0,1-1 0,-1 1 0,1-1 0,-1 1 0,1-1 0,0 0 0,-1 0 0,1 0 0,0 0 0,0 0 0,0 0 0,0 0 0,0 0 0,3 0 0,7 2 0,1-1 0,-1-1 0,1 0 0,13 0 0,-17-1 0,1 0 0,0 1 0,0 0 0,10 2 0,-19-2-52,0-1-1,1 1 1,-1-1 0,0 1-1,0-1 1,0 1-1,0 0 1,0-1 0,0 1-1,0 0 1,0 0 0,0 0-1,0-1 1,0 1-1,0 0 1,-1 1 0,1-1-1,0 0 1,-1 0 0,1 0-1,-1 0 1,1 0 0,-1 1-1,0-1 1,1 0-1,-1 0 1,0 0 0,0 1-1,0-1 1,0 0 0,0 1-1,0-1 1,0 0 0,0 0-1,0 1 1,-1 1-1,-2 4-829,1 0-1,-1-1 0,0 1 0,-1-1 1,-3 7-1,4-8-147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59.680"/>
    </inkml:context>
    <inkml:brush xml:id="br0">
      <inkml:brushProperty name="width" value="0.025" units="cm"/>
      <inkml:brushProperty name="height" value="0.025" units="cm"/>
    </inkml:brush>
  </inkml:definitions>
  <inkml:trace contextRef="#ctx0" brushRef="#br0">116 56 13613,'9'-52'8862,"-9"52"-8768,0 0 1,-1 0-1,1-1 1,0 1-1,0 0 1,0 0-1,0-1 1,-1 1-1,1 0 1,0 0 0,0 0-1,-1 0 1,1-1-1,0 1 1,0 0-1,-1 0 1,1 0-1,0 0 1,0 0-1,-1 0 1,1 0 0,0 0-1,0 0 1,-1 0-1,1 0 1,0 0-1,-1 0 1,1 0-1,0 0 1,0 0-1,-1 0 1,1 0 0,0 0-1,0 0 1,-1 0-1,1 0 1,0 1-1,0-1 1,-1 0-1,1 0 1,0 0-1,0 0 1,0 1 0,-1-1-1,1 0 1,0 0-1,0 0 1,0 1-1,0-1 1,-1 0-1,1 1 1,-14 10 877,5 3-768,1 1 0,0 0 0,1 0 0,0 0 1,2 1-1,-1 0 0,2 0 0,0 1 0,-2 29 0,1 19 864,4 77-1,2-73-839,-3-2-228,0-32 0,2 1 0,4 39 0,0-138 0,0 12 0,-4 48 0,2-21 0,-2 1 0,-1 0 0,-1 0 0,-1-1 0,0 1 0,-2 1 0,-1-1 0,-11-27 0,17 50-69,0-1 1,-1 0-1,1 1 0,0-1 0,-1 0 1,1 1-1,0-1 0,0 0 0,0 0 1,-1 1-1,1-1 0,0 0 0,0 0 1,0 1-1,0-1 0,0 0 0,1 0 1,-1 0-1,0 1 0,0-1 0,0 0 1,1 1-1,-1-1 0,0 0 0,1 0 1,-1 1-1,0-1 0,1 1 0,-1-1 1,1 0-1,-1 1 0,1-1 0,0 1 1,-1-1-1,1 1 0,-1-1 0,1 1 1,0 0-1,-1-1 0,1 1 0,0 0 1,0-1-1,-1 1 0,1 0 0,0 0 1,0 0-1,-1 0 0,1 0 0,0 0 1,0 0-1,-1 0 0,1 0 0,0 0 1,0 0-1,1 1 0,61 6-7566,-40-3 4397,14 0-5037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5:00.038"/>
    </inkml:context>
    <inkml:brush xml:id="br0">
      <inkml:brushProperty name="width" value="0.025" units="cm"/>
      <inkml:brushProperty name="height" value="0.025" units="cm"/>
    </inkml:brush>
  </inkml:definitions>
  <inkml:trace contextRef="#ctx0" brushRef="#br0">97 56 15054,'0'0'12001,"-1"-8"-9764,1 4-2073,-1 0 1,0 1-1,0-1 1,0 1 0,0-1-1,0 1 1,-1 0-1,-3-6 1,4 8-136,0 0 1,1 0-1,-1 1 0,0-1 1,0 0-1,0 0 0,0 1 1,0-1-1,-1 1 1,1-1-1,0 1 0,0-1 1,0 1-1,0 0 0,-1-1 1,1 1-1,0 0 1,0 0-1,0 0 0,-1 0 1,1 0-1,0 0 0,0 0 1,-1 1-1,1-1 0,0 0 1,0 1-1,0-1 1,0 1-1,-1-1 0,1 1 1,0-1-1,0 1 0,0 0 1,0 0-1,0-1 0,0 1 1,1 0-1,-1 0 1,-1 2-1,-2 1 12,0 0 1,1 0 0,0 0-1,0 1 1,0-1-1,0 1 1,1 0 0,-1 0-1,1 0 1,1 0-1,-1 0 1,1 0-1,0 0 1,0 1 0,0-1-1,1 1 1,-1-1-1,2 11 1,0-15-42,-1 0 0,1 1 0,-1-1 0,1 0 0,0 0 0,-1 0 0,1 0 0,0 0 0,0 0 0,0 0 0,0 0 0,0 0 0,0 0 0,0-1 0,0 1 0,0 0 0,0-1 0,1 1 0,-1-1 0,0 1 0,0-1 0,1 1 0,-1-1 0,0 0 0,0 0 0,1 1 0,-1-1 0,0 0 0,1 0 0,-1-1 0,0 1 0,1 0 0,-1 0 0,0-1 0,0 1 0,3-1 0,2 0 0,0-1 0,-1 1 0,1-1 0,0 0 0,-1-1 0,10-4 0,-6 1-2,-1-1 0,0 0 0,0 0 0,0-1 0,-1 1 0,0-2 0,-1 1 0,0-1 1,0 0-1,7-16 0,-16 37-181,1-1 0,0 1 0,1 0 1,0 16-1,0-15-233,0-5-143,0 26-1585,5-20-1435,6-6-3308,5-7-1623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43.207"/>
    </inkml:context>
    <inkml:brush xml:id="br0">
      <inkml:brushProperty name="width" value="0.025" units="cm"/>
      <inkml:brushProperty name="height" value="0.025" units="cm"/>
    </inkml:brush>
  </inkml:definitions>
  <inkml:trace contextRef="#ctx0" brushRef="#br0">109 0 22549,'0'0'6497,"-12"12"-4057,-1 2-2259,0 0 1,1 1-1,0 1 1,1 0-1,-9 19 1,17-30-169,1 0 1,0 1-1,0-1 0,0 1 1,1-1-1,0 1 0,0-1 1,0 1-1,1 0 0,-1-1 1,2 9-1,0-11-12,-1 1 1,1-1 0,1 1-1,-1-1 1,0 0-1,1 1 1,0-1-1,0 0 1,0 0-1,0 0 1,0 0-1,0-1 1,1 1-1,0-1 1,-1 1-1,1-1 1,0 0-1,0 0 1,0 0-1,4 2 1,-2-2-2,1 0 0,-1 0 0,0 0 0,0 0 0,1-1 0,-1 0 0,1 0 0,-1-1 0,1 0 0,0 1 0,-1-2 0,1 1 0,-1-1 0,1 0 0,-1 0 0,0 0 0,1-1 0,-1 0 0,0 0 0,0 0 0,0-1 0,0 1 0,8-7 0,-9 6 0,0 0 0,0 0 0,-1-1 0,1 1 0,-1-1 0,1 0 0,-1 0 0,-1 0 0,1 0 0,0 0 0,-1-1 0,0 1 0,0-1 0,-1 0 0,1 1 0,-1-1 0,0 0 0,0 0 0,0 0 0,-1 0 0,0 0 0,0 0 0,0 0 0,0 0 0,-1 0 0,-2-7 0,1 8 6,0 1 0,0 0 1,0 0-1,0 0 0,0 0 0,-1 0 0,0 1 1,1-1-1,-1 1 0,0 0 0,0-1 0,0 1 1,-1 1-1,1-1 0,0 0 0,-1 1 1,1 0-1,-1 0 0,1 0 0,-1 0 0,0 0 1,-6 0-1,6 0-42,0 1 0,-1-1 1,1 1-1,0 0 0,-1 0 1,1 0-1,0 0 0,0 1 1,-1 0-1,1 0 0,0 0 0,0 0 1,0 1-1,0-1 0,0 1 1,0 0-1,0 0 0,1 1 1,-4 2-1,-4 12-3893,7-5-4591,3 0-8568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5:00.379"/>
    </inkml:context>
    <inkml:brush xml:id="br0">
      <inkml:brushProperty name="width" value="0.025" units="cm"/>
      <inkml:brushProperty name="height" value="0.025" units="cm"/>
    </inkml:brush>
  </inkml:definitions>
  <inkml:trace contextRef="#ctx0" brushRef="#br0">145 1 15214,'0'0'10565,"-11"0"-8382,1 1-1835,0 0 0,0 0 0,0 1 0,0 1 0,1-1 0,-17 8 0,23-9-276,0 1 0,0-1 0,0 1 0,0 0 0,1-1 0,-1 1 0,1 0 0,-1 1 0,1-1 0,0 0 0,-1 1 0,1-1 0,1 1 0,-1 0 0,0-1 0,1 1 0,-1 0 0,1 0 0,0 0 0,0 0 0,0 1 0,0-1 1,1 0-1,-1 0 0,1 0 0,0 1 0,0-1 0,0 0 0,1 5 0,-1-6-73,1 0 0,0 0 0,0 0 0,0 0 0,1 0-1,-1-1 1,0 1 0,1 0 0,-1-1 0,1 0 0,-1 1 0,1-1 0,0 0 0,-1 1 0,1-1 0,0 0 0,0 0 0,0-1 0,0 1 0,0 0 0,0-1 0,0 1 0,0-1 0,0 1 0,0-1-1,1 0 1,-1 0 0,3 0 0,2 0-413,0 0 0,0 0 1,1 0-1,-1-1 0,0 0 0,0-1 0,10-2 0,-9 0-778,-1 0 0,0 0 0,0-1 0,0 0 0,-1-1 0,9-7 0,11-16-5492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5:00.767"/>
    </inkml:context>
    <inkml:brush xml:id="br0">
      <inkml:brushProperty name="width" value="0.025" units="cm"/>
      <inkml:brushProperty name="height" value="0.025" units="cm"/>
    </inkml:brush>
  </inkml:definitions>
  <inkml:trace contextRef="#ctx0" brushRef="#br0">91 1 11179,'0'0'11488,"-6"9"-8184,0 0-2699,0 1-1,0 0 1,2 0-1,-1 1 0,1 0 1,0-1-1,1 1 1,-2 15-1,-2 53-40,4 81-1,3-77-334,3-119-268,0 15-32,-2-1 0,0-34 0,-1 52 70,-1 0 0,1 0 1,-1 0-1,1 0 0,-1 0 1,0 1-1,0-1 0,-1 0 0,1 0 1,-1 1-1,0-1 0,0 1 1,0 0-1,0-1 0,-1 1 1,1 0-1,-1 0 0,0 1 0,1-1 1,-6-3-1,21 13-824,24 5-4051,-13-11-431,1 0-1964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5:01.295"/>
    </inkml:context>
    <inkml:brush xml:id="br0">
      <inkml:brushProperty name="width" value="0.025" units="cm"/>
      <inkml:brushProperty name="height" value="0.025" units="cm"/>
    </inkml:brush>
  </inkml:definitions>
  <inkml:trace contextRef="#ctx0" brushRef="#br0">126 47 17585,'0'0'10356,"-5"0"-10121,2 1 0,3-1-184,-1 0 1,1 0-1,-1 1 1,1-1-1,-1 0 0,1 0 1,-1 0-1,1 0 1,-1 0-1,1 0 1,-1 1-1,1-1 1,-1 0-1,1 0 1,-1 0-1,1-1 1,-1 1-1,1 0 1,-1 0-1,1 0 1,-1 0-1,1 0 1,-1-1-1,1 1 1,0 0-1,-1 0 1,1-1-1,-1 1 1,1 0-1,-1-1 1,1 1-1,0 0 1,-1-1-1,1 1 1,0-1-1,0 1 1,-1 0-1,1-1 0,0 1 1,0-1-1,-1 0 1,1 1-44,1 0 0,-1 0 0,0-1 0,0 1 0,0 0 0,1 0 0,-1 0-1,0-1 1,0 1 0,0 0 0,0 0 0,0-1 0,1 1 0,-1 0 0,0 0 0,0-1 0,0 1 0,0 0 0,0 0 0,0-1 0,0 1 0,0 0 0,0-1 0,0 1 0,0 0-1,0 0 1,0-1 0,0 1 0,0 0 0,-1 0 0,1-1 0,0 1 0,0 0 0,0 0 0,0-1 0,0 1 0,-1 0 0,1 0 0,0 0 0,0-1 0,0 1 0,-1 0-1,1 0 1,0 0 0,-1-1 0,-13 7 744,-15 14 325,-12 23-1077,39-40 0,0-1 0,1 1 0,-1-1 0,1 1 0,0-1 0,0 1 0,0 0 0,0 0 0,0 0 0,0-1 0,1 1 0,-1 0 0,1 0 0,0 0 0,0 0 0,0 0 0,1 0 0,0 4 0,0-7 0,-1 1 0,1 0 0,0 0 0,0-1 0,0 1 0,1 0 0,-1-1 0,0 0 0,0 1 0,0-1 0,0 1 0,0-1 0,1 0 0,-1 0 0,0 0 0,0 0 0,0 0 0,1 0 0,-1 0 0,2 0 0,27-3 0,-15-1 0,-2-1 0,1-1 0,19-10 0,-25 11 0,1 0 0,0 1 0,0 0 0,0 0 0,0 1 0,0 1 0,1-1 0,-1 1 0,1 1 0,19-1 0,-29 2 0,1 0 0,-1 0 0,1 1 0,-1-1 0,1 0 0,-1 0 0,0 0 0,1 1 0,-1-1 0,1 0 0,-1 1 0,0-1 0,1 0 0,-1 1 0,0-1 0,1 1 0,-1-1 0,0 0 0,1 1 0,-1-1 0,0 1 0,0-1 0,0 1 0,0-1 0,1 1 0,-1-1 0,0 1 0,0-1 0,0 1 0,0-1 0,0 1 0,0-1 0,0 1 0,0 0 0,-5 24 0,-1-14 0,10-35 0,-2 9 0,0 0 0,0 1 0,-1-1 0,-2-18 0,1 7 0,4 26 0,1-1 0,0 1 0,-1 0 0,1 0 0,0 0 0,-1 1 0,10 2 0,-13-3-2,43 13-3021,-33-10 626,1-1-1,-1 0 1,23 0-1,-11-2-6095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5:01.806"/>
    </inkml:context>
    <inkml:brush xml:id="br0">
      <inkml:brushProperty name="width" value="0.025" units="cm"/>
      <inkml:brushProperty name="height" value="0.025" units="cm"/>
    </inkml:brush>
  </inkml:definitions>
  <inkml:trace contextRef="#ctx0" brushRef="#br0">189 26 19538,'0'0'12610,"-13"-5"-12066,-40-15-469,50 20-75,0-1 0,0 1 0,0 1 0,0-1 0,0 0 0,0 1 0,0-1 0,0 1 0,0 0 0,1 0 0,-1 0 0,0 1 0,1-1 0,-1 1 0,0-1 0,1 1 0,0 0 0,-1 0 0,1 0 0,0 0 0,-3 4 0,2-3 0,0 0 0,1 1 0,-1-1 0,1 1 0,0 0 0,0-1 0,0 1 0,0 0 0,1 0 0,-1 0 0,1 1 0,-1 7 0,2-11 0,1 0 0,-1 0 0,1 1 0,-1-1 0,1 0 0,-1 0 0,1 0 0,-1 0 0,1 0 0,0 0 0,0 0 0,0 0 0,0 0 0,0 0 0,0 0 0,0 0 0,0-1 0,0 1 0,0 0 0,0-1 0,0 1 0,0 0 0,1-1 0,-1 0 0,0 1 0,0-1 0,1 0 0,1 1 0,46 5 0,-37-5 0,10 0-28,-15-1 6,1 0 1,-1 0-1,1 1 0,-1 0 0,0 0 1,0 1-1,0 0 0,0 0 1,0 0-1,13 8 0,-19-10 25,-1 1-1,1 0 1,-1-1-1,0 1 1,1 0-1,-1 0 1,0-1-1,1 1 1,-1 0-1,0 0 1,0 0-1,0-1 1,0 1-1,0 0 1,0 0-1,0 0 1,0-1-1,0 1 1,0 0-1,0 0 1,0 0-1,-1-1 1,1 1-1,0 0 1,-1 0-1,1-1 1,0 1-1,-1 0 1,1-1-1,-1 1 1,1 0-1,-1-1 1,1 1-1,-1-1 1,0 1-1,1-1 1,-1 1-1,0-1 1,1 1-1,-1-1 1,0 0-1,0 1 1,1-1-1,-1 0 1,-1 1-1,-39 18 148,39-18-148,-7 3-2,-71 24 12,72-26-19,0 0 1,0 0-1,0-1 0,0 0 1,-1-1-1,1 1 0,0-2 1,-10 0-1,17 0-226,0 0 0,1 0 1,-1 1-1,0-1 0,0 0 0,1 0 0,-1 0 0,0 0 1,1 0-1,-1 0 0,1 0 0,-1 0 0,1 0 1,-1 0-1,1 0 0,0 0 0,0 0 0,0 0 1,-1 0-1,1 0 0,0-1 0,0 1 0,0 0 0,1 0 1,-1 0-1,0 0 0,0 0 0,1 0 0,-1 0 1,0 0-1,1-1 0,-1 1 0,1 1 0,0-1 0,0-2 1,14-18-6553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5:02.165"/>
    </inkml:context>
    <inkml:brush xml:id="br0">
      <inkml:brushProperty name="width" value="0.025" units="cm"/>
      <inkml:brushProperty name="height" value="0.025" units="cm"/>
    </inkml:brush>
  </inkml:definitions>
  <inkml:trace contextRef="#ctx0" brushRef="#br0">23 1 14414,'0'0'11114,"0"53"-8423,-2-20-802,-1 3-896,0 3-704,3 2-257,0 0-385,0-2-1312,0-5-1859,0 1-1985,0-6-3107</inkml:trace>
  <inkml:trace contextRef="#ctx0" brushRef="#br0" timeOffset="1">1 625 17457,'0'0'7463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1.520"/>
    </inkml:context>
    <inkml:brush xml:id="br0">
      <inkml:brushProperty name="width" value="0.025" units="cm"/>
      <inkml:brushProperty name="height" value="0.025" units="cm"/>
    </inkml:brush>
  </inkml:definitions>
  <inkml:trace contextRef="#ctx0" brushRef="#br0">1 1 16560,'0'0'11114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3.048"/>
    </inkml:context>
    <inkml:brush xml:id="br0">
      <inkml:brushProperty name="width" value="0.025" units="cm"/>
      <inkml:brushProperty name="height" value="0.025" units="cm"/>
    </inkml:brush>
  </inkml:definitions>
  <inkml:trace contextRef="#ctx0" brushRef="#br0">1 16 16400,'0'0'10452,"14"2"-8455,15 2-1466,-1-1 0,1-2 0,50-3 0,-21-7-429,-33 4-191,1 1 0,0 1 0,0 1 0,0 2 0,26 2 0,-28 7-1842,-15 4-7258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3.391"/>
    </inkml:context>
    <inkml:brush xml:id="br0">
      <inkml:brushProperty name="width" value="0.025" units="cm"/>
      <inkml:brushProperty name="height" value="0.025" units="cm"/>
    </inkml:brush>
  </inkml:definitions>
  <inkml:trace contextRef="#ctx0" brushRef="#br0">0 1 4068,'0'0'25202,"11"7"-24241,-3-2-836,-3-2-75,0 1 1,0-1-1,0 0 0,1 0 1,-1-1-1,1 1 0,0-1 1,0-1-1,0 1 1,0-1-1,0 0 0,11 1 1,21-2-624,107-5 1231,-98-3-4317,-3-5-4432,-28 4-813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4.127"/>
    </inkml:context>
    <inkml:brush xml:id="br0">
      <inkml:brushProperty name="width" value="0.025" units="cm"/>
      <inkml:brushProperty name="height" value="0.025" units="cm"/>
    </inkml:brush>
  </inkml:definitions>
  <inkml:trace contextRef="#ctx0" brushRef="#br0">1 379 14157,'0'0'16581,"15"-11"-15844,34-26-468,-1-3 0,62-66-1,-76 67-106,-2-2 0,33-56 0,-59 90-162,-2 9 0,-4 20 0,-8 32 0,-2-15 0,-3 9 0,2 1 0,3 0 0,-5 81 0,13-129-164,0 0 0,0 0 0,0 0 0,0-1 0,0 1 0,0 0-1,0 0 1,1 0 0,-1 0 0,0-1 0,1 1 0,-1 0 0,0 0 0,1-1 0,-1 1 0,1 0 0,-1-1 0,1 1 0,-1 0-1,1-1 1,-1 1 0,1-1 0,0 1 0,-1-1 0,1 1 0,0-1 0,0 0 0,-1 1 0,1-1 0,0 0 0,0 1 0,0-1-1,0 0 1,1 0-370,0 0-1,-1 0 0,1 0 1,0 0-1,-1 0 0,1-1 1,0 1-1,-1 0 0,1-1 1,-1 0-1,1 1 0,-1-1 1,1 0-1,-1 0 0,0 0 0,1 0 1,-1 0-1,2-1 0,14-18-10504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4.501"/>
    </inkml:context>
    <inkml:brush xml:id="br0">
      <inkml:brushProperty name="width" value="0.025" units="cm"/>
      <inkml:brushProperty name="height" value="0.025" units="cm"/>
    </inkml:brush>
  </inkml:definitions>
  <inkml:trace contextRef="#ctx0" brushRef="#br0">31 9 7239,'0'0'16869,"12"-2"-14264,-5 1-2301,76-5 3245,-77 6-3366,1 0 0,0 1 1,0 0-1,0 0 1,-1 0-1,1 1 1,-1 0-1,1 0 1,-1 1-1,0-1 1,10 7-1,-15-8-183,0 0 0,1 0 0,-1 0 0,0 0 0,0 1 0,0-1 0,0 0 0,0 1 0,0-1 0,0 1 0,0-1 0,0 1 0,-1-1 0,1 1 0,-1 0 0,1-1 0,-1 1 0,0 0 0,1-1 0,-1 1 0,0 0 0,0-1 0,0 1 0,0 0 0,-1-1 0,1 1 0,0 0 0,-1-1 0,1 1 0,-1 0 0,0-1 0,1 1 0,-1-1 0,0 1 0,0-1 0,0 1 0,0-1 0,-2 2 0,-5 6 0,1 0 0,-1-1 0,-1 0 0,-11 9 0,17-15 0,-32 25 0,14-12 0,1 0 0,1 2 0,0 0 0,-30 37 0,48-54 0,1 1 0,-1 0 0,0-1 0,1 1 0,-1 0 0,1-1 0,-1 1 0,1 0 0,-1 0 0,1-1 0,0 1 0,-1 0 0,1 0 0,0 0 0,0-1 0,-1 1 0,1 0 0,0 0 0,0 0 0,0 0 0,0 0 0,0 0 0,0-1 0,0 1 0,1 0 0,-1 0 0,0 0 0,0 0 0,1-1 0,-1 1 0,0 0 0,1 0 0,-1 0 0,1-1 0,-1 1 0,1 0 0,-1-1 0,1 1 0,0 0 0,-1-1 0,1 1 0,0-1 0,0 1 0,-1-1 0,1 1 0,0-1 0,0 0 0,-1 1 0,1-1 0,0 0 0,0 0 0,0 0 0,0 1 0,0-1 0,-1 0 0,3 0 0,9 1 0,0 0 0,0-1 0,18-2 0,-12 1 0,34-2-2304,29-8-6562,-61 8 6290,3-2-8918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0.608"/>
    </inkml:context>
    <inkml:brush xml:id="br0">
      <inkml:brushProperty name="width" value="0.025" units="cm"/>
      <inkml:brushProperty name="height" value="0.025" units="cm"/>
    </inkml:brush>
  </inkml:definitions>
  <inkml:trace contextRef="#ctx0" brushRef="#br0">1 340 12300,'0'0'11082,"15"-6"-9427,-2 1-1467,0-1-1,0 0 1,0-1-1,-1-1 1,0 0-1,0 0 1,19-20-1,198-222 144,-221 243-428,-4 9 55,-8 20 86,-16 34 273,20-55-304,-10 21 172,-12 36 130,20-54-305,1 1 1,0-1-1,0 0 0,0 0 1,1 1-1,0-1 1,-1 0-1,1 0 0,1 1 1,0 6-1,0-10-64,-1-1 0,1 1 0,0 0-1,-1-1 1,1 1 0,0 0 0,0-1 0,-1 1 0,1-1 0,0 0 0,0 1 0,0-1 0,0 1-1,0-1 1,0 0 0,0 0 0,0 0 0,0 0 0,-1 1 0,1-1 0,0 0 0,0-1-1,0 1 1,0 0 0,0 0 0,0 0 0,0 0 0,0-1 0,1 0 0,29-9-2706,5-15-1644,2-9-1458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4.845"/>
    </inkml:context>
    <inkml:brush xml:id="br0">
      <inkml:brushProperty name="width" value="0.025" units="cm"/>
      <inkml:brushProperty name="height" value="0.025" units="cm"/>
    </inkml:brush>
  </inkml:definitions>
  <inkml:trace contextRef="#ctx0" brushRef="#br0">73 1 18962,'0'0'13709,"-28"72"-13613,19-48-96,0 2 0,-2 2 0,3 1 0,2-1 0,4 2 0,2-7 0,0-1 0,10-5 0,4-9-256,5-6-3492,-3-2-2306,8-8-3971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5.234"/>
    </inkml:context>
    <inkml:brush xml:id="br0">
      <inkml:brushProperty name="width" value="0.025" units="cm"/>
      <inkml:brushProperty name="height" value="0.025" units="cm"/>
    </inkml:brush>
  </inkml:definitions>
  <inkml:trace contextRef="#ctx0" brushRef="#br0">40 30 11115,'0'0'13159,"9"-5"-10229,30-15-570,-38 20-2329,-1-1 0,0 1 0,1-1 0,-1 1 0,1 0 0,-1 0 0,1-1 0,-1 1 0,0 0 0,1 0 0,-1-1 0,1 1 0,-1 0 0,1 0 0,-1 0-1,1 0 1,0 0 0,-1 0 0,1 0 0,-1 0 0,1 0 0,-1 0 0,1 0 0,-1 0 0,1 0 0,-1 0 0,1 0 0,-1 0 0,1 1 0,-1-1 0,1 0 0,-1 0 0,1 1 0,-1-1 0,0 0 0,1 1 0,-1-1 0,1 0 0,-1 1 0,0-1 0,1 1 0,-1-1 0,0 0 0,0 1 0,1-1 0,-1 1 0,0-1 0,0 1-1,0-1 1,1 1 0,-1-1 0,0 1 0,0-1 0,0 1 0,0-1 0,0 1 0,0 0 0,0-1 0,0 1 0,0-1 0,0 1 0,-1-1 0,1 1 0,0-1 0,0 1 0,0-1 0,-1 1 0,-10 32 1066,-21 15-1097,-14 27 0,43-68 0,0-1 0,0 1 0,1 0 0,0 0 0,1-1 0,-1 1 0,1 0 0,0 1 0,1-1 0,0 8 0,1-14 0,-1 1 0,1-1 0,-1 1 0,1-1 0,0 1 0,0-1 0,0 0 0,0 1 0,0-1 0,0 0 0,0 0 0,0 0 0,1 0 0,-1 0 0,0 0 0,1 0 0,-1 0 0,0 0 0,1-1 0,-1 1 0,1 0 0,0-1 0,-1 1 0,1-1 0,-1 0 0,1 0 0,0 1 0,-1-1 0,3 0 0,56 0 0,-52 0 0,32-9-1752,-37 8 1287,1-1-1,-1 0 1,0 1-1,1-1 1,-1-1-1,0 1 1,0 0-1,0-1 1,-1 1 0,1-1-1,-1 0 1,1 0-1,-1 0 1,3-5-1,1-8-7360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5.563"/>
    </inkml:context>
    <inkml:brush xml:id="br0">
      <inkml:brushProperty name="width" value="0.025" units="cm"/>
      <inkml:brushProperty name="height" value="0.025" units="cm"/>
    </inkml:brush>
  </inkml:definitions>
  <inkml:trace contextRef="#ctx0" brushRef="#br0">61 1 12588,'0'0'15214,"-20"55"-12235,12-29-993,-1 0-1986,2 3 0,-1 0 0,2-2 0,3 2 0,3-4 0,0-2 0,0-3-288,7-5-3332,2-5-1216,4-5-1506,-3-5-6118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5.933"/>
    </inkml:context>
    <inkml:brush xml:id="br0">
      <inkml:brushProperty name="width" value="0.025" units="cm"/>
      <inkml:brushProperty name="height" value="0.025" units="cm"/>
    </inkml:brush>
  </inkml:definitions>
  <inkml:trace contextRef="#ctx0" brushRef="#br0">198 1 16560,'0'0'14098,"-11"4"-13131,0 0-880,1 2 1,-1-1 0,1 1 0,1 1 0,-1 0 0,1 0 0,0 1 0,0 0-1,1 1 1,0 0 0,1 0 0,-9 14 0,6-7-88,1 1 0,1 0 0,1 1 0,-7 22 0,11-30 0,0 0 0,1-1 0,1 1 0,0 0 0,0 0 0,1 0 0,0 0 0,0 1 0,4 16 0,-3-24 0,0-1 0,0 1 0,1 0 0,-1-1 0,1 1 0,-1-1 0,1 1 0,0-1 0,0 0 0,0 1 0,0-1 0,0 0 0,0 0 0,0-1 0,1 1 0,-1 0 0,4 1 0,0 0 0,0-1 0,0 0 0,0 0 0,1 0 0,-1 0 0,0-1 0,1 0 0,6 0 0,-8 0 0,0-1 0,-1 0 0,1 0 0,0 0 0,-1 0 0,1-1 0,0 0 0,-1 0 0,1 0 0,-1 0 0,1-1 0,-1 0 0,0 0 0,1 0 0,-1 0 0,0 0 0,-1-1 0,1 0 0,0 0 0,-1 0 0,1 0 0,-1-1 0,0 1 0,3-6 0,-5 7 0,0 1 0,0-1 0,-1 0 0,1 0 0,0 0 0,-1 0 0,0 0 0,1 0 0,-1 0 0,0 0 0,0 0 0,0 0 0,0 0 0,-1 0 0,1 0 0,0 0 0,-1 0 0,1 0 0,-1 0 0,0 0 0,0 0 0,0 0 0,0 1 0,0-1 0,0 0 0,0 1 0,0-1 0,-1 1 0,1-1 0,0 1 0,-1-1 0,0 1 0,1 0 0,-1 0 0,0 0 0,-3-2 0,0 1 0,0 0 0,0 0 0,-1 1 0,1-1 0,-1 1 0,0 0 0,1 1 0,-1-1 0,0 1 0,1 1 0,-1-1 0,-6 1 0,11 0-100,0-1 0,0 0 0,0 1-1,0-1 1,0 0 0,0 1 0,0-1 0,0 1 0,0 0-1,1-1 1,-1 1 0,0-1 0,0 1 0,0 0 0,1 0-1,-1 0 1,0-1 0,1 1 0,-2 2 0,-3 19-5579,5-8-2814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6.352"/>
    </inkml:context>
    <inkml:brush xml:id="br0">
      <inkml:brushProperty name="width" value="0.025" units="cm"/>
      <inkml:brushProperty name="height" value="0.025" units="cm"/>
    </inkml:brush>
  </inkml:definitions>
  <inkml:trace contextRef="#ctx0" brushRef="#br0">279 1 12684,'0'0'15369,"0"10"-13292,-1-3-1922,0-1 0,0 1 0,-1 0 0,0 0 0,0-1 1,-1 1-1,1-1 0,-1 0 0,-1 0 0,1 0 0,-1 0 0,0 0 0,-1-1 1,1 0-1,-1 0 0,-7 6 0,-60 56-155,46-45 0,1 1 0,1 1 0,-36 48 0,54-59-3041,-2 7-6751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6.801"/>
    </inkml:context>
    <inkml:brush xml:id="br0">
      <inkml:brushProperty name="width" value="0.025" units="cm"/>
      <inkml:brushProperty name="height" value="0.025" units="cm"/>
    </inkml:brush>
  </inkml:definitions>
  <inkml:trace contextRef="#ctx0" brushRef="#br0">184 38 13453,'0'0'9070,"-10"-7"-7074,-30-19-325,38 25-1574,1 0 1,-1 1-1,1-1 0,-1 1 0,1-1 0,-1 1 1,0 0-1,1-1 0,-1 1 0,1 0 0,-1 0 1,0 0-1,1 1 0,-1-1 0,0 0 0,1 0 1,-1 1-1,1-1 0,-1 1 0,1 0 0,-1-1 1,1 1-1,-1 0 0,1 0 0,0 0 0,-3 2 1,-26 32 1122,25-28-842,-2 2-197,1 0 0,0 1 0,0 0 0,1 0 0,1 0 0,-1 1 0,2-1 1,0 1-1,0 0 0,1 0 0,0 0 0,-1 16 0,3-26-181,0 1 0,1 0 0,-1 0 0,0 0 0,1 0 0,-1 0 0,1-1 0,-1 1 0,1 0 0,0-1 0,0 1 0,-1 0 0,1-1 0,0 1 0,1-1 0,-1 1 0,0-1 0,0 1 0,1-1 0,-1 0 0,1 0 0,-1 0 0,3 2 0,0-1 0,1 0 0,-1-1 0,1 1 0,-1-1 0,1 0 0,0 0 0,0 0 0,-1-1 0,7 1 0,-1-1 0,-1 0 0,0-1 0,0 0 0,1-1 0,-1 0 0,0 0 0,0-1 0,-1 0 0,16-8 0,-18 7 0,0 0 0,-1-1 0,0 0 0,0 0 0,0-1 0,0 1 0,-1-1 0,0 0 0,0 0 0,-1 0 0,0-1 0,0 1 0,0-1 0,-1 0 0,0 0 0,0 0 0,-1 0 0,1 0 0,-2 0 0,1 0 0,-1 0 0,0-1 0,0 1 0,-3-13 0,2 17 0,0 1 0,0 0 0,0-1 0,-1 1 0,1 0 0,0 0 0,-1 0 0,1 0 0,-1 0 0,0 1 0,1-1 0,-1 0 0,0 1 0,0-1 0,0 1 0,0 0 0,-1-1 0,1 1 0,0 0 0,0 1 0,-1-1 0,1 0 0,0 1 0,-1-1 0,1 1 0,-1-1 0,1 1 0,-1 0 0,1 0 0,-4 1 0,1-1 0,0 0 0,1 1 0,-1 0 0,0 0 0,1 0 0,-1 0 0,1 1 0,-1 0 0,1 0 0,0 0 0,0 0 0,0 1 0,0-1 0,0 1 0,-4 4 0,4-2-497,0 1 1,-1 0-1,2 0 0,-1 0 1,-4 10-1,5-6-879,0-1-1,0 1 1,1 0 0,0 0-1,1 0 1,0 11-1,0 12-7500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6:27.174"/>
    </inkml:context>
    <inkml:brush xml:id="br0">
      <inkml:brushProperty name="width" value="0.025" units="cm"/>
      <inkml:brushProperty name="height" value="0.025" units="cm"/>
    </inkml:brush>
  </inkml:definitions>
  <inkml:trace contextRef="#ctx0" brushRef="#br0">105 5 17777,'0'0'6635,"-9"6"-3426,7-5-3139,-9 7 746,0 0-1,0 1 0,-11 11 1,18-16-687,0 0 1,1 1-1,0-1 1,0 1 0,0 0-1,0-1 1,1 1-1,-1 1 1,1-1 0,1 0-1,-1 0 1,1 1-1,-1 6 1,1-8-130,0 0 0,1 0 0,0-1 0,0 1 0,0 0 0,0 0 0,0 0 0,1 0 0,0 0 0,0 0 0,0 0 0,0-1 0,1 1 0,-1 0 0,1-1 0,0 1 0,0-1 0,0 0 0,3 4 0,-1-4 0,1 0 0,-1 0 0,1-1 0,0 0 0,-1 1 0,1-2 0,0 1 0,0 0 0,0-1 0,1 0 0,-1 0 0,0-1 0,0 1 0,6-1 0,2 0 0,0 0 0,0-1 0,0 0 0,0-1 0,-1-1 0,1 0 0,-1 0 0,1-1 0,17-9 0,-26 11 0,1 0 0,-1-1 0,1 0 0,-1 1 0,0-1 0,0-1 0,0 1 0,0-1 0,-1 1 0,0-1 0,1 0 0,-1 0 0,-1 0 0,1-1 0,-1 1 0,1-1 0,-1 1 0,0-1 0,-1 0 0,1 0 0,-1 0 0,0 0 0,-1 0 0,1 0 0,-1 0 0,0-10 0,-1 11 0,0 0 0,0 0 0,-1 0 0,0 0 0,1 0 0,-1 1 0,0-1 0,-1 0 0,1 1 0,-1 0 0,1 0 0,-1 0 0,0 0 0,0 0 0,-1 0 0,1 1 0,0-1 0,-1 1 0,0 0 0,1 0 0,-1 0 0,0 1 0,-8-3 0,4 1 0,-1 1 0,-1-1 0,1 2 0,0-1 0,0 1 0,-1 0 0,1 1 0,0 0 0,-18 3 0,25-3-182,0 1 0,1-1 0,-1 1 0,1 0 0,-1-1 0,1 1 0,-1 0 0,1 0 0,0 0 0,-1 0 0,1 0 0,0 0 0,0 0 0,-1 0 0,1 1 0,0-1 0,0 0 0,0 1 0,1-1 0,-2 2 0,-1 10-7399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9:12.273"/>
    </inkml:context>
    <inkml:brush xml:id="br0">
      <inkml:brushProperty name="width" value="0.025" units="cm"/>
      <inkml:brushProperty name="height" value="0.025" units="cm"/>
    </inkml:brush>
  </inkml:definitions>
  <inkml:trace contextRef="#ctx0" brushRef="#br0">10617 13 5573,'8'-6'5755,"-9"3"-2255,-21-1-1203,-31 6-2072,-407 61 3298,289-35-2896,103-14-596,-126 8 0,40-18 8,-239 11 1048,-873 95 472,520-64-1293,268-20-148,-517 18-80,761-36-38,-398 28 77,-108 2-64,-438 19 78,-66-6-59,1088-46-22,-273 44 0,324-28-32,1 4 0,1 5-1,-146 64 1,198-70 16,0 4 1,2 1 0,1 2-1,2 2 1,-78 73 0,115-97 1,1-1 0,1 1 0,0 0 0,0 1 0,0-1-1,2 1 1,-1 1 0,1-1 0,0 1 0,-5 19 0,9-23 9,-1 0 0,1 0 1,1 0-1,-1 1 0,1-1 0,1 0 0,-1 0 0,1 0 1,0 0-1,1 0 0,-1 0 0,2 0 0,-1 0 0,1 0 1,0-1-1,0 1 0,0-1 0,7 9 0,9 8 7,1-1 0,1 0 0,1-2 0,0 0 1,2-1-1,0-2 0,1 0 0,1-2 0,53 24 0,-25-17 1,2-3 0,0-2 1,1-2-1,65 7 0,710 44 101,-555-52-111,1414 0 55,-2-104-9,-28-57-31,-6-45 18,-395 10 33,-961 140-69,303-61 0,-558 92 18,-2-1 0,1-3 0,47-23 0,-76 31-11,0 0 0,0-1-1,-1-1 1,0 0 0,0-1 0,-1-1-1,-1 1 1,1-2 0,-2 0 0,0 0 0,0-1-1,10-18 1,-16 21 9,0 0 0,0-1 0,-1 1 0,0-1 0,-1 0 0,0 1 0,0-15 0,-3-81 74,-1 47-84,2 40-5,0 1-1,-2 0 1,0-1-1,-1 1 1,-1 0-1,-1 1 1,-7-20-1,8 27 66,-1 0-1,-1 0 0,0 0 1,0 1-1,0 0 0,-1 1 1,-1-1-1,1 1 0,-1 1 0,-1-1 1,1 1-1,-1 1 0,-11-7 1,-7-1 33,0 1 0,-1 1 0,0 1 1,-1 2-1,-36-8 0,-154-16-937,35 7-3745,81 3-1215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13.598"/>
    </inkml:context>
    <inkml:brush xml:id="br0">
      <inkml:brushProperty name="width" value="0.025" units="cm"/>
      <inkml:brushProperty name="height" value="0.025" units="cm"/>
    </inkml:brush>
  </inkml:definitions>
  <inkml:trace contextRef="#ctx0" brushRef="#br0">1620 278 512,'0'0'5483,"8"-10"-3695,25-33 129,-30 38-1395,-1 0 1,1-1 0,-1 1-1,0-1 1,0 0 0,-1 1-1,0-1 1,0 0-1,0 0 1,0 0 0,-1 0-1,0 0 1,-1-7-1,0 0 719,1 11-1171,0 0 0,-1 0 0,0 1 0,1-1 0,-1 0 0,0 0-1,0 0 1,0 1 0,0-1 0,0 1 0,0-1 0,-1 1 0,1-1 0,0 1 0,-1-1-1,1 1 1,-1 0 0,0 0 0,1 0 0,-1 0 0,0 0 0,0 0 0,1 1 0,-4-2-1,-52-14 214,49 14-151,-76-16 313,-122-8-1,-91 11-295,164 9 73,96 5-201,-47-4 325,-168 13 0,225-5-292,0 2 0,0 1 0,1 1 1,0 1-1,0 1 0,0 1 0,2 2 0,-1 0 0,1 2 0,-26 19 0,31-18-41,1 1 0,1 0 1,1 1-1,0 1 0,1 0 0,-16 27 0,24-35-7,1 0 0,1 0 0,0 0 0,0 1 0,1 0 0,1 0 0,0 0 0,0 1 0,1-1 0,0 0 0,1 1 0,1 0 0,-1-1 0,4 23 0,-1-27 28,1 1 1,0-1-1,0 0 1,1 0 0,0-1-1,0 1 1,0-1 0,1 0-1,0 0 1,0 0-1,1 0 1,0-1 0,-1 0-1,2 0 1,-1-1-1,1 0 1,8 4 0,11 6 139,1-1-1,0-2 1,34 10 0,13-1 48,1-3 0,1-3 0,91 5-1,-44-14-5,155-12 0,-202 0-175,0-3 1,-1-3 0,77-25-1,-107 24 208,-1-2-1,-1-1 1,0-3-1,-2-1 1,0-2-1,45-35 1,-70 46-43,-1-1 0,0-1 0,-1 0 1,23-30-1,-33 37-135,1 0 1,-1 1-1,0-1 1,0-1-1,-1 1 1,0 0-1,-1-1 1,1 0-1,-1 1 1,-1-1-1,1 0 0,-2 0 1,1 0-1,-1-16 1,-2 19-66,1-1 0,-1 1 0,0 0 1,0 0-1,-1 0 0,0 1 0,1-1 0,-1 1 0,-1-1 0,1 1 1,-1 0-1,0 0 0,0 0 0,0 1 0,0-1 0,0 1 1,-1 0-1,0 1 0,1-1 0,-10-3 0,-7-3-96,-2 0 1,1 2-1,-31-7 0,-79-6-2973,62 11-1070,6-2-2273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17.550"/>
    </inkml:context>
    <inkml:brush xml:id="br0">
      <inkml:brushProperty name="width" value="0.025" units="cm"/>
      <inkml:brushProperty name="height" value="0.025" units="cm"/>
    </inkml:brush>
  </inkml:definitions>
  <inkml:trace contextRef="#ctx0" brushRef="#br0">1881 248 7623,'0'0'3983,"-10"-6"-2259,-90-78 2588,64 52-2202,18 18-1898,0 1 1,-1 1-1,0 0 0,-1 2 0,0 0 1,-1 1-1,0 1 0,0 1 1,0 1-1,-43-6 0,-7 4-143,0 3-1,-78 5 1,105 3-67,-1 1 1,1 3-1,0 1 0,-66 23 1,-168 76-3,115-41 9,142-58-16,-29 10-23,0 2-1,2 2 0,1 2 1,-45 30-1,80-46 20,1 1 0,0-1 0,1 2-1,0-1 1,0 1 0,1 1 0,1 0 0,-1 0 0,2 1-1,0 0 1,0 0 0,1 1 0,0 0 0,1 0-1,1 0 1,0 0 0,1 1 0,0 0 0,1-1 0,0 22-1,2-28 13,0 0-1,1 0 0,0 0 1,0 0-1,1 0 0,0 0 0,0 0 1,0 0-1,1-1 0,0 1 0,0-1 1,1 0-1,0 0 0,7 10 1,-2-7 5,0 0 0,0-1 0,1 0 0,0-1 1,0 1-1,1-2 0,20 10 0,6-1 42,2-2 0,-1-1 0,1-2 0,51 6 0,17-3 113,0-4 0,167-9 0,-122-10 145,181-38-1,-197 23-14,-2-7 0,-1-5 0,167-72 0,-273 98-260,-1-3 0,0 0 0,36-26 0,-56 36-22,0-1 0,0-1 1,0 1-1,0-1 0,-1 1 0,0-2 0,0 1 0,0-1 0,-1 1 0,0-1 1,0 0-1,-1 0 0,0-1 0,0 1 0,-1-1 0,0 0 0,2-14 0,-4 17-13,-1 0-1,1 1 1,-1-1-1,0 0 0,0 1 1,-1-1-1,1 1 1,-1 0-1,0-1 0,0 1 1,-1 0-1,1 0 1,-1 0-1,0 0 0,0 1 1,0-1-1,0 1 0,-1 0 1,0 0-1,1 0 1,-1 0-1,0 1 0,0 0 1,0-1-1,-1 1 1,-4-1-1,-12-6-423,0 1 0,-1 2 1,0 0-1,-24-3 0,-78-10-4942,77 11-577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0.949"/>
    </inkml:context>
    <inkml:brush xml:id="br0">
      <inkml:brushProperty name="width" value="0.025" units="cm"/>
      <inkml:brushProperty name="height" value="0.025" units="cm"/>
    </inkml:brush>
  </inkml:definitions>
  <inkml:trace contextRef="#ctx0" brushRef="#br0">25 0 17040,'0'0'8856,"-4"9"-7724,1-4-899,1-2-149,0 1 0,0 0 0,0-1-1,0 1 1,1 0 0,-1 0 0,1 0-1,0 0 1,0 0 0,1 0 0,-1 0-1,1 0 1,0 0 0,0 5 0,1-8-79,1 0-1,-1 0 1,0 0 0,1 0 0,-1-1 0,1 1 0,-1-1 0,1 1 0,-1-1 0,1 1 0,-1-1 0,1 0 0,0 0 0,-1 0 0,1 0-1,-1 0 1,4 0 0,30-3-353,-35 3 335,26-4-766,-17 2 623,1 0 0,-1 1 1,1 0-1,16 1 0,-25 0 150,1 1 0,0-1 0,-1 0 0,1 0 1,-1 1-1,1-1 0,0 1 0,-1 0 0,1-1 1,-1 1-1,0 0 0,1 0 0,-1 0 0,1 0 0,-1 0 1,0 0-1,0 0 0,0 0 0,0 1 0,0-1 0,0 0 1,0 1-1,0-1 0,0 1 0,0-1 0,-1 1 0,1-1 1,-1 1-1,1-1 0,-1 1 0,0 0 0,1 1 0,-1 7 143,0 0 0,0-1 0,-1 1-1,0 0 1,0-1 0,-1 1 0,-1-1 0,0 0-1,0 0 1,0 0 0,-1 0 0,-1 0-1,-9 14 1,5-10 186,-1-1-1,0 0 1,0 0-1,-1-1 1,-1-1-1,0 1 1,-26 15-1,17-17-274,10-14-2652,10 2 1729,1-1 1,-1 0-1,0 1 0,1-1 0,0 0 1,0 1-1,0-1 0,1-5 0,-1 3 40,2-34-6879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4.995"/>
    </inkml:context>
    <inkml:brush xml:id="br0">
      <inkml:brushProperty name="width" value="0.025" units="cm"/>
      <inkml:brushProperty name="height" value="0.025" units="cm"/>
    </inkml:brush>
  </inkml:definitions>
  <inkml:trace contextRef="#ctx0" brushRef="#br0">49 0 10218,'0'0'11290,"-7"11"-10889,2-4-295,0 0 1,0 1 0,1 0 0,0 0 0,1 0-1,-1 0 1,2 0 0,-1 1 0,1 0-1,0-1 1,1 1 0,0 16 0,2-2-18,1 1 1,1-1-1,1 1 0,1-1 1,9 25-1,49 111-52,-43-112 20,-17-39-51,1 0 1,0 0 0,0-1 0,1 1-1,0-1 1,0 0 0,1 0 0,0-1 0,0 1-1,0-2 1,1 1 0,0 0 0,0-1-1,1-1 1,-1 1 0,1-1 0,16 6-1,0-4 58,0 0-1,0-2 0,0 0 1,1-2-1,30 0 0,822-35-247,-121 0-1393,620 52 1198,-1188-20 412,482 16 35,-606-10-39,119-7 0,-154-1-20,1-1 0,-2-2 1,1 0-1,-1-2 0,0-2 1,36-16-1,-49 19 179,1-1-1,-2 0 1,1-1 0,-1 0-1,-1-1 1,1-1 0,-2 0-1,0-1 1,0 0 0,-1-1-1,0 0 1,-2-1 0,1 0-1,-2 0 1,1-1 0,-2 0-1,0-1 1,-1 0 0,-1 0-1,0 0 1,-1 0 0,-1-1-1,-1 0 1,0 0 0,-1-24-1,-1 35-182,1-3 209,-1 0 1,-1 0 0,0 0 0,0 1 0,-4-16 0,4 22-330,1 0 1,-1 0 0,0 0 0,0 0-1,-1 0 1,1 0 0,0 1 0,-1-1-1,1 0 1,-1 1 0,1-1 0,-1 1-1,0-1 1,0 1 0,1 0 0,-1 0-1,0-1 1,0 2 0,0-1 0,0 0-1,-1 0 1,1 1 0,0-1-1,0 1 1,0-1 0,-1 1 0,-3 0-1,-6-1-5105,-1-3-4123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5.458"/>
    </inkml:context>
    <inkml:brush xml:id="br0">
      <inkml:brushProperty name="width" value="0.025" units="cm"/>
      <inkml:brushProperty name="height" value="0.025" units="cm"/>
    </inkml:brush>
  </inkml:definitions>
  <inkml:trace contextRef="#ctx0" brushRef="#br0">50 1 23190,'0'0'1329,"-2"10"-1323,-5 27-130,2 0 1,2 0 0,1 39 0,12 56-4734,-10-84 1072,0-47 3604,0-1 1,0 1 0,0 0 0,0 0 0,-1-1 0,1 1 0,0 0 0,0-1 0,-1 1 0,1 0 0,0-1-1,-1 1 1,1 0 0,-1-1 0,1 1 0,0-1 0,-1 1 0,0-1 0,1 1 0,-1-1 0,1 1 0,-2-1-1,1 0-27,0 0-1,0 0 0,0 0 0,0 0 0,0 0 0,0-1 0,0 1 0,0 0 0,0-1 0,0 1 1,0-1-1,0 1 0,0-1 0,0 0 0,0 1 0,1-1 0,-1 0 0,0 0 0,0 1 0,1-1 1,-1-1-1,-11-14-4041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5.801"/>
    </inkml:context>
    <inkml:brush xml:id="br0">
      <inkml:brushProperty name="width" value="0.025" units="cm"/>
      <inkml:brushProperty name="height" value="0.025" units="cm"/>
    </inkml:brush>
  </inkml:definitions>
  <inkml:trace contextRef="#ctx0" brushRef="#br0">0 90 10922,'0'0'12716,"98"-22"-11498,-32 19-322,12-2-671,13-1-193,1-7-897,-4-4-3075,-5-6-7815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6.656"/>
    </inkml:context>
    <inkml:brush xml:id="br0">
      <inkml:brushProperty name="width" value="0.025" units="cm"/>
      <inkml:brushProperty name="height" value="0.025" units="cm"/>
    </inkml:brush>
  </inkml:definitions>
  <inkml:trace contextRef="#ctx0" brushRef="#br0">1 322 13677,'0'0'10912,"13"-4"-10085,8-4-444,0-2 0,0 0 0,-1-2-1,0 0 1,-1-1 0,33-29 0,66-77 1096,-33 31-417,-85 88-1059,0 0 0,0-1 0,0 1 0,1 0 0,-1 0 0,0 0 0,0 0 0,0-1 0,0 1 0,0 0 0,0 0 0,0 0 0,0 0 0,1 0 0,-1 0 0,0 0 0,0-1 0,0 1-1,0 0 1,0 0 0,1 0 0,-1 0 0,0 0 0,0 0 0,0 0 0,0 0 0,1 0 0,-1 0 0,0 0 0,0 0 0,0 0 0,0 0 0,1 0 0,-1 0 0,0 0 0,0 0 0,0 0 0,0 0 0,1 0 0,-1 0 0,0 0 0,0 0 0,0 1 0,0-1 0,1 0 0,-1 0 0,0 0 0,0 0 0,0 0 0,0 0 0,0 0 0,0 1 0,0-1 0,1 0-1,-1 0 1,0 0 0,0 0 0,0 1 0,0-1 0,0 0 0,0 0 0,0 0 0,0 0 0,0 1 0,-1 19-22,-9 25-54,-13 19-36,-20 70 205,39-117-979,0 0 0,1 1 0,1-1 0,1 0 0,1 32 0,0-47 596,0 0 0,0-1 1,0 1-1,1-1 0,-1 1 0,0-1 1,1 1-1,-1-1 0,1 1 1,-1-1-1,1 0 0,0 1 1,-1-1-1,1 0 0,0 1 0,0-1 1,0 0-1,0 0 0,0 0 1,0 0-1,1 0 0,-1 0 0,0 0 1,1 0-1,-1 0 0,0-1 1,1 1-1,-1 0 0,1-1 0,-1 0 1,1 1-1,-1-1 0,1 0 1,-1 1-1,1-1 0,-1 0 0,1 0 1,-1 0-1,1-1 0,2 1 1,18-3-5539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7.060"/>
    </inkml:context>
    <inkml:brush xml:id="br0">
      <inkml:brushProperty name="width" value="0.025" units="cm"/>
      <inkml:brushProperty name="height" value="0.025" units="cm"/>
    </inkml:brush>
  </inkml:definitions>
  <inkml:trace contextRef="#ctx0" brushRef="#br0">31 26 11659,'10'-4'4922,"14"-2"-2732,1 1 1,35-3-1,-49 7-1735,0 0 1,0 1-1,0 0 1,0 0-1,0 1 0,0 1 1,-1 0-1,1 0 1,13 6-1,-22-8-428,0 1 0,0 0 0,0 0 0,-1 0 0,1 0-1,0 0 1,-1 0 0,1 1 0,-1-1 0,1 0 0,-1 1 0,0-1-1,1 1 1,-1-1 0,0 1 0,0 0 0,0 0 0,0-1 0,-1 1-1,1 0 1,0 0 0,-1 0 0,1 0 0,-1 0 0,0 0 0,0 0-1,1 0 1,-1 0 0,0 0 0,-1 0 0,1 0 0,0 0 0,-1 0-1,1 0 1,-1-1 0,1 1 0,-1 0 0,0 0 0,0 0 0,0 0-1,0-1 1,-2 3 0,-3 4 249,0 0 0,0 0 0,-1-1-1,0 0 1,0 0 0,-16 10 0,3-4 218,0-1-1,-1-1 1,-25 9 0,113-17-494,-55-4-16,-1 1 1,1 1-1,0 0 0,-1 1 1,1 0-1,16 5 1,-25-6 9,0 1 1,0-1-1,0 1 1,-1 0-1,1-1 1,0 1 0,-1 0-1,1 1 1,-1-1-1,0 0 1,0 1-1,0-1 1,0 1 0,0 0-1,-1-1 1,1 1-1,-1 0 1,1 0-1,-1 0 1,0 0 0,-1 0-1,1 1 1,0-1-1,-1 0 1,1 0-1,-1 0 1,0 1 0,-1 3-1,0-2 11,0 1 1,0-1-1,-1 0 0,0 0 0,0 0 0,0 0 1,-1 0-1,1 0 0,-1-1 0,0 1 0,0-1 1,-1 0-1,0 0 0,1 0 0,-1-1 0,0 1 1,-1-1-1,1 0 0,-1 0 0,-8 4 1,-7 4 33,-1 0 0,0-2 1,-34 10-1,38-14-39,0-1 0,0-1 0,0 0 0,0-1 0,-30-1 0,46-1 3,1 0 0,-1 0 0,1 0 0,-1 0 1,1 0-1,-1 0 0,1 0 0,-1 0 0,1 0 0,-1 0 0,0 0 0,1 0 1,-1-1-1,1 1 0,0 0 0,-1 0 0,1 0 0,-1-1 0,1 1 0,-1 0 1,1-1-1,0 1 0,-1-1 0,1 1 0,-1 0 0,1-1 0,0 1 0,0-1 1,-1 1-1,1-1 0,0 1 0,0-1 0,0 1 0,-1-1 0,1 1 0,0-1 0,0 1 1,0-1-1,0 1 0,0-1 0,0 1 0,0-1 0,0 1 0,0-1 0,0 1 1,0-1-1,1 1 0,-1-1 0,0 1 0,0-1 0,0 1 0,1-2 0,18-21-830,4 9-3091,3 1-3811,-24 11 6633,29-13-15960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8.369"/>
    </inkml:context>
    <inkml:brush xml:id="br0">
      <inkml:brushProperty name="width" value="0.025" units="cm"/>
      <inkml:brushProperty name="height" value="0.025" units="cm"/>
    </inkml:brush>
  </inkml:definitions>
  <inkml:trace contextRef="#ctx0" brushRef="#br0">0 0 20083,'0'0'5221,"1"59"-4901,-1-30-256,0 3-32,0-3-32,0-1-1153,0-7-1217,0-4-577,6-10 385,2-7-1090,-2 0-1729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8.727"/>
    </inkml:context>
    <inkml:brush xml:id="br0">
      <inkml:brushProperty name="width" value="0.025" units="cm"/>
      <inkml:brushProperty name="height" value="0.025" units="cm"/>
    </inkml:brush>
  </inkml:definitions>
  <inkml:trace contextRef="#ctx0" brushRef="#br0">0 53 16496,'0'0'7767,"14"-7"-6929,-2 0-733,0 0 0,1 1-1,0 1 1,0 0 0,1 1 0,-1 0-1,27-3 1,46 7-286,-85 4 171,0 0 0,-1 0 0,1 0 0,-1 0 0,0 0 0,0 0 0,-2 7 0,-4 16 412,-1 0 1,-2 0-1,-19 42 1,14-35-444,-14 47 0,24-68-1119,2 1-1,0 0 1,-1 26 0,-6-48-10093,-1-6 4041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9.070"/>
    </inkml:context>
    <inkml:brush xml:id="br0">
      <inkml:brushProperty name="width" value="0.025" units="cm"/>
      <inkml:brushProperty name="height" value="0.025" units="cm"/>
    </inkml:brush>
  </inkml:definitions>
  <inkml:trace contextRef="#ctx0" brushRef="#br0">0 40 9161,'0'0'13324,"84"-28"-13196,-43 28-128,3 0-1889,3 0-2916,2-11-5605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9.428"/>
    </inkml:context>
    <inkml:brush xml:id="br0">
      <inkml:brushProperty name="width" value="0.025" units="cm"/>
      <inkml:brushProperty name="height" value="0.025" units="cm"/>
    </inkml:brush>
  </inkml:definitions>
  <inkml:trace contextRef="#ctx0" brushRef="#br0">280 29 13645,'0'0'11088,"-11"-6"-9919,3 2-980,3 2-110,1-1 0,0 1 0,-1 0 0,0 0 0,1 0 0,-1 1 0,0-1 0,0 1 0,0 0 0,0 1 0,0-1 0,0 1 0,0 0 0,0 0 0,0 1 0,-7 1 0,-3 3 249,0 1 1,1 0-1,0 1 1,-23 15-1,30-18-241,-1 1-1,1 1 1,1 0 0,-1 0 0,1 0-1,0 0 1,0 1 0,1 0-1,-9 15 1,13-21-91,1 0-1,-1 0 1,1 0-1,-1 0 1,1 0-1,-1 0 1,1 0-1,0 0 1,0 0-1,0 0 1,0 0-1,-1 0 1,1 0-1,1 0 1,-1 0-1,0 0 1,0 0 0,0 0-1,0 0 1,1 0-1,-1 0 1,0 0-1,1 0 1,-1 0-1,1 0 1,0 1-1,1 0 4,-1-1 0,1 0-1,-1 0 1,1 0-1,0-1 1,-1 1 0,1 0-1,0 0 1,0-1 0,0 1-1,-1-1 1,1 0-1,3 1 1,6-1 21,-1 0-1,0 0 0,0-1 1,16-4-1,-11 1-29,0-1 0,-1-1-1,0-1 1,0 0 0,0 0 0,-1-2-1,0 1 1,-1-2 0,0 0-1,0 0 1,-1-1 0,-1 0-1,18-25 1,-30 40 10,-20 27-18,-21 43-1,37-63 22,0 1-1,1 1 0,1-1 1,0 1-1,1 0 0,0 0 1,1 0-1,-1 19 0,3-23 78,1 0-1,0 0 0,1 0 1,0 0-1,1-1 0,4 11 1,8 39 960,-15-57-1027,0 0 0,0 0 0,0-1 0,0 1 0,-1 0-1,1-1 1,0 1 0,0 0 0,0-1 0,-1 1 0,1 0 0,0-1-1,-1 1 1,1-1 0,-1 1 0,1 0 0,-1-1 0,1 1 0,-1-1-1,1 1 1,-1-1 0,1 0 0,-1 1 0,1-1 0,-1 0 0,0 1-1,1-1 1,-1 0 0,0 1 0,-31 5 461,-28-9 97,-3-15-515,60 18-89,0-2-1,0 1 1,0 0 0,0-1-1,0 1 1,0-1-1,1 0 1,-1 0 0,0 0-1,1 0 1,0 0 0,-1-1-1,1 1 1,0-1 0,0 1-1,0-1 1,-1-3-1,4 5-424,0-1 0,0 1 0,1 0 0,-1 0 0,0 0 0,1 1-1,-1-1 1,0 0 0,1 0 0,-1 1 0,1-1 0,-1 1 0,1-1 0,0 1-1,-1 0 1,1 0 0,-1-1 0,1 1 0,0 0 0,1 1 0,4-2-1474,21-6-4805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29.940"/>
    </inkml:context>
    <inkml:brush xml:id="br0">
      <inkml:brushProperty name="width" value="0.025" units="cm"/>
      <inkml:brushProperty name="height" value="0.025" units="cm"/>
    </inkml:brush>
  </inkml:definitions>
  <inkml:trace contextRef="#ctx0" brushRef="#br0">242 1 12780,'0'0'16058,"-10"13"-15348,-44 59-659,-105 107-1,158-179 43,-11 9-2791,11-9 2472,1 0 0,-1-1 0,1 1 0,0 0 0,-1 0 0,1-1 0,0 1 0,0 0 1,-1-1-1,1 1 0,0 0 0,0-1 0,-1 1 0,1 0 0,0-1 0,0 1 0,0-1 0,0 1 0,-1 0 0,1-1 0,0 1 0,0-1 1,0 1-1,0-1 0,0 1 0,0 0 0,0-1 0,0 1 0,0-1 0,1 1 0,-1-1 0,0 1 0,0-1 0,0-22-7381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1.659"/>
    </inkml:context>
    <inkml:brush xml:id="br0">
      <inkml:brushProperty name="width" value="0.025" units="cm"/>
      <inkml:brushProperty name="height" value="0.025" units="cm"/>
    </inkml:brush>
  </inkml:definitions>
  <inkml:trace contextRef="#ctx0" brushRef="#br0">1 0 17969,'0'0'7976,"6"57"-7592,-6-22 160,0 9-95,-1 3-257,1-2-192,0-2-1057,0-4-1634,0-8-1697,1-5-1922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1.291"/>
    </inkml:context>
    <inkml:brush xml:id="br0">
      <inkml:brushProperty name="width" value="0.025" units="cm"/>
      <inkml:brushProperty name="height" value="0.025" units="cm"/>
    </inkml:brush>
  </inkml:definitions>
  <inkml:trace contextRef="#ctx0" brushRef="#br0">1 1 17489,'0'0'8103,"69"14"-7943,-39-10-96,4-3-1729,8-1-2627,1 0-2178,-1-4 3363</inkml:trace>
  <inkml:trace contextRef="#ctx0" brushRef="#br0" timeOffset="1">671 25 14414,'0'0'6085,"-72"83"-3810,47-50-834,0 3-608,6-3-385,6-3-320,3-2-64,5-8-32,5-6-32,0-8-800,0-4-1411,9-6-6757,-1-13-353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30.302"/>
    </inkml:context>
    <inkml:brush xml:id="br0">
      <inkml:brushProperty name="width" value="0.025" units="cm"/>
      <inkml:brushProperty name="height" value="0.025" units="cm"/>
    </inkml:brush>
  </inkml:definitions>
  <inkml:trace contextRef="#ctx0" brushRef="#br0">166 42 19506,'-10'0'2034,"3"0"-1535,-1 0 0,1 1 0,0 0 0,-1 0 0,1 1 0,0 0 0,0 0 1,-9 4-1,13-4-427,1-1 1,-1 1 0,1-1-1,0 1 1,-1 0 0,1-1 0,0 1-1,0 0 1,0 1 0,0-1 0,1 0-1,-1 0 1,1 1 0,-1-1-1,1 1 1,0 0 0,0-1 0,0 1-1,0 0 1,0-1 0,1 1 0,-1 0-1,1 0 1,0 0 0,0 0-1,0-1 1,0 1 0,0 0 0,1 3-1,0-4-70,0-1 1,-1 1-1,1-1 0,0 1 0,0-1 0,0 1 0,0-1 0,1 0 1,-1 0-1,0 0 0,0 1 0,1-1 0,-1 0 0,1-1 0,-1 1 1,1 0-1,-1 0 0,1-1 0,-1 1 0,1-1 0,0 1 0,-1-1 1,1 1-1,0-1 0,0 0 0,-1 0 0,3 0 0,50-2 253,-48 1-228,1-2 0,0 1-1,0-1 1,-1 0-1,0 0 1,1-1 0,-1 1-1,-1-1 1,1-1 0,0 1-1,4-7 1,-7 9-5,-1 0 0,0 0 0,1-1 0,-1 1 0,0-1 0,0 1 0,-1-1 0,1 0 0,0 0 0,-1 0 0,0 0 0,0 0 0,0 0 0,0 0-1,0 0 1,0 0 0,-1-1 0,0 1 0,1 0 0,-1 0 0,-1-1 0,1 1 0,0 0 0,-1 0 0,1-1 0,-3-4 0,1 6-7,0 0 0,0 0-1,0 0 1,0 0 0,0 1 0,0-1 0,-1 1-1,1-1 1,-1 1 0,1 0 0,-1 0-1,1 0 1,-1 0 0,0 0 0,1 1-1,-1-1 1,0 1 0,1 0 0,-1 0-1,0 0 1,0 0 0,0 0 0,1 0-1,-1 1 1,-3 1 0,-6-1-2,1 1 0,0 1 0,1 0 0,-21 9 0,18-6 35,1 1 1,0 1 0,-12 8-1,21-13-209,-1 0-1,1 0 0,0 0 0,1 0 1,-1 0-1,0 0 0,1 1 0,0-1 1,0 1-1,0 0 0,0 0 0,0-1 1,1 1-1,-2 7 0,3-9-121,0-1-1,0 1 1,0-1-1,0 1 1,0-1-1,0 1 1,0-1-1,1 1 1,-1-1-1,1 0 1,-1 1-1,1-1 1,-1 0-1,1 1 1,0-1-1,0 0 1,0 1-1,-1-1 1,1 0-1,0 0 1,1 0-1,-1 0 1,0 0-1,0 0 1,0 0-1,1-1 1,1 2-1,25 15-6207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30.659"/>
    </inkml:context>
    <inkml:brush xml:id="br0">
      <inkml:brushProperty name="width" value="0.025" units="cm"/>
      <inkml:brushProperty name="height" value="0.025" units="cm"/>
    </inkml:brush>
  </inkml:definitions>
  <inkml:trace contextRef="#ctx0" brushRef="#br0">143 0 18930,'-11'7'2221,"1"0"-1775,-1 1 1,1 0-1,1 0 1,0 1-1,0 0 1,1 0-1,0 1 1,0 0 0,1 1-1,1-1 1,-1 1-1,2 1 1,0-1-1,0 1 1,1 0-1,-4 21 1,7-30-431,0 1 0,1-1 0,-1 1 0,1-1 0,0 1 0,0 0 0,1-1 0,-1 1 0,1-1 0,-1 1 0,1-1 0,0 1 0,0-1 0,1 1-1,-1-1 1,1 0 0,0 0 0,0 0 0,0 0 0,0 0 0,0 0 0,1 0 0,3 3 0,-2-4 89,1 1 0,0-1 0,1 0 0,-1 0 1,0-1-1,1 1 0,-1-1 0,0 0 0,1-1 0,-1 1 0,1-1 0,0 0 0,-1-1 0,10-1 0,-9 1-44,1 0 0,-1-1 1,1 0-1,-1 0 0,1 0 0,-1-1 0,0 0 1,0 0-1,-1-1 0,1 0 0,-1 0 0,1 0 1,-1 0-1,-1-1 0,1 0 0,0 0 0,-1 0 1,0-1-1,-1 1 0,4-7 0,-2 3-5,-1 1 0,0-1 0,-1-1-1,0 1 1,0 0 0,-1-1 0,0 1-1,-1-1 1,0 0 0,-1 0 0,1 1-1,-2-1 1,-1-11 0,2 18-175,-1 0 1,0 1-1,0-1 0,1 0 0,-1 1 1,-1-1-1,1 1 0,0-1 0,-1 1 1,1 0-1,-1-1 0,0 1 1,1 0-1,-1 0 0,0 0 0,0 1 1,-1-1-1,1 0 0,0 1 0,0-1 1,-1 1-1,1 0 0,-1 0 1,-5-2-1,-2 1-1198,-1 0 0,1 0 0,-1 1 1,1 0-1,-12 1 0,9 0-11068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31.810"/>
    </inkml:context>
    <inkml:brush xml:id="br0">
      <inkml:brushProperty name="width" value="0.025" units="cm"/>
      <inkml:brushProperty name="height" value="0.025" units="cm"/>
    </inkml:brush>
  </inkml:definitions>
  <inkml:trace contextRef="#ctx0" brushRef="#br0">2964 336 5093,'-11'-12'2445,"-26"-21"-1189,-2 1 0,0 2-1,-85-48 1,66 52-544,0 2-1,-2 3 1,-1 2 0,0 3-1,-1 2 1,-111-8-1,-385 13 240,550 9-936,-91 4 53,-1 4 0,1 5 0,-186 48 0,218-41 210,2 3-1,0 3 1,2 3 0,1 3-1,1 2 1,-83 63 0,63-34-160,4 4 1,2 3 0,-118 143 0,182-199-125,1 0-1,0 0 1,2 1 0,-1 0 0,2 1 0,-10 29 0,15-41 3,1 1 1,0 0-1,0 1 1,0-1-1,1 0 0,-1 0 1,1 0-1,1 0 1,-1 0-1,1 0 1,0 0-1,0 0 1,0 0-1,1 0 0,-1 0 1,1 0-1,1 0 1,-1-1-1,0 1 1,1-1-1,0 0 0,0 0 1,1 0-1,-1 0 1,1 0-1,7 5 1,8 4 20,1 0 1,1-1-1,0-1 1,1 0-1,0-2 1,30 8 0,145 29 16,-34-21 103,240 8-1,168-38 319,-391-6-422,230-42-1,-294 30-138,-1-5 1,-1-6-1,109-47 0,-167 56 70,-2-2 0,96-63 0,-128 74 46,0-1 0,-1 0 0,0-2 1,-2-1-1,0 0 0,-2-1 0,0-1 0,22-39 0,-34 52 48,0-1 0,0 0 0,-1 0 1,-1-1-1,0 1 0,0-1 0,-1 0 0,-1 1 1,1-1-1,-2 0 0,0 0 0,-1-12 0,0 16 13,0 1 0,-1-1 0,0 1 0,0-1 0,-1 1 0,1 0 0,-2 0 0,1 0-1,0 0 1,-1 0 0,0 1 0,-1 0 0,1 0 0,-1 0 0,0 0 0,0 1 0,0 0 0,-1 0-1,0 0 1,-7-3 0,-22-9-207,-1 2 0,-1 1 0,0 2 0,-1 2 0,-68-9 0,-7-2-4115,27 0-2520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33.339"/>
    </inkml:context>
    <inkml:brush xml:id="br0">
      <inkml:brushProperty name="width" value="0.025" units="cm"/>
      <inkml:brushProperty name="height" value="0.025" units="cm"/>
    </inkml:brush>
  </inkml:definitions>
  <inkml:trace contextRef="#ctx0" brushRef="#br0">8737 1699 12236,'-119'-58'3549,"67"31"-3380,-70-27-1,-17 10 203,-231-42 1,-151 13-42,369 55 263,-926-126 1366,297 1-2146,-926-151 1004,834 186-684,79 11-106,175-25-9,491 84 359,0-4-1,-203-101 1,250 100-123,-60-29-76,124 66-114,0 0 0,0 1 0,0 0 0,-1 2 0,0 0 0,-33-1 0,19 6 128,-1 2-1,1 1 1,-1 1-1,-47 17 1,43-12-100,1-1 0,-69 8 0,104-18-129,-1 0 0,1 0 1,-1 0-1,0 0 1,1 0-1,-1 0 0,1 0 1,-1-1-1,1 1 1,-1 0-1,1-1 0,-1 0 1,1 1-1,0-1 1,-1 0-1,1 1 0,0-1 1,-1 0-1,1 0 1,0 0-1,0 0 1,0 0-1,0 0 0,-1-2 1,-12-36-2515,12 30 2312,-3-23-2198,4 1-4917,1 17 767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33.837"/>
    </inkml:context>
    <inkml:brush xml:id="br0">
      <inkml:brushProperty name="width" value="0.025" units="cm"/>
      <inkml:brushProperty name="height" value="0.025" units="cm"/>
    </inkml:brush>
  </inkml:definitions>
  <inkml:trace contextRef="#ctx0" brushRef="#br0">338 90 9065,'0'0'3811,"1"-10"-2444,-1 8-1135,5-40 652,-4 40-699,-1 0 0,0 1 0,0-1 0,1 0-1,0 0 1,-1 1 0,1-1 0,0 1 0,-1-1 0,1 0 0,0 1 0,0-1 0,0 1 0,1 0 0,-1-1-1,0 1 1,0 0 0,1 0 0,-1-1 0,1 1 0,-1 1 0,1-1 0,-1 0 0,4-1 0,-5 2-149,0 1 0,0-1 0,1 0 0,-1 1 0,0-1 0,0 0 0,0 1 0,0-1 0,1 0 0,-1 1 0,0-1 0,0 1 0,0-1 0,0 0 1,0 1-1,0-1 0,0 0 0,0 1 0,0-1 0,0 1 0,0-1 0,0 0 0,0 1 0,-1-1 0,1 0 0,0 1 0,0-1 0,0 1 0,0-1 1,-1 0-1,1 1 0,0-1 0,0 0 0,-1 0 0,1 1 0,0-1 0,-1 0 0,1 0 0,0 1 0,-1-1 0,1 0 0,0 0 0,-1 0 0,-14 19 492,-14 4-253,-2-1 1,0-1-1,-1-2 1,-1-1 0,-1-2-1,-1-1 1,-66 19-1,74-23-285,45-3-29,10 1 24,17 11-325,64 38-1,20 10-916,-111-60 1029,0-1 1,0-1-1,1-1 0,0 0 0,30 3 1,30-6-2976,6-2-3123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38.199"/>
    </inkml:context>
    <inkml:brush xml:id="br0">
      <inkml:brushProperty name="width" value="0.025" units="cm"/>
      <inkml:brushProperty name="height" value="0.025" units="cm"/>
    </inkml:brush>
  </inkml:definitions>
  <inkml:trace contextRef="#ctx0" brushRef="#br0">1 8 3716,'0'0'2786,"50"-7"-352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4:39.058"/>
    </inkml:context>
    <inkml:brush xml:id="br0">
      <inkml:brushProperty name="width" value="0.025" units="cm"/>
      <inkml:brushProperty name="height" value="0.025" units="cm"/>
    </inkml:brush>
  </inkml:definitions>
  <inkml:trace contextRef="#ctx0" brushRef="#br0">1914 195 11435,'-41'13'1180,"39"-13"-979,0-1 1,0 0 0,-1 0 0,1 0-1,0 0 1,0 0 0,0-1 0,0 1-1,0-1 1,1 1 0,-1-1 0,0 0-1,1 1 1,-1-1 0,1 0 0,0 0 0,-1 0-1,1 0 1,-1-3 0,-11-12 1512,1 9-1348,-2 0 0,1 0 1,-1 1-1,0 1 0,-28-8 0,-6-4 629,-2-1-697,-1 3-1,-1 1 0,-1 3 0,-74-8 1,36 13-193,-163 7 1,175 9-64,1 3 1,-120 36-1,113-26 93,38-10 41,0 3 1,0 1-1,2 3 1,-63 35-1,86-42-172,1 2 0,0 0 0,1 2-1,1 0 1,1 1 0,0 1-1,1 0 1,1 1 0,1 1-1,-21 35 1,31-46 0,1-1 0,0 1 0,0 0 0,1 0 0,0 1 0,1-1 0,0 1 0,0-1 1,1 1-1,0 0 0,1-1 0,0 1 0,0 0 0,1 0 0,1-1 0,2 12 0,0-11 10,0 0 1,1 0 0,0 0-1,0-1 1,1 1 0,0-1-1,1-1 1,0 1 0,0-1-1,1-1 1,0 1-1,0-1 1,1 0 0,10 5-1,19 12 11,1-2-1,0-1 0,2-2 1,1-2-1,0-2 0,45 9 1,-27-11-3,0-3 0,1-2 0,113-2 0,-50-13 16,0-6 0,-1-6 0,213-60 0,112-63 64,-155 45-65,-280 93-92,11-3 154,0-1 1,-1-1-1,0-1 1,27-16-1,-46 24-16,0 0-1,-1-1 0,1 1 1,0-1-1,-1 0 0,1 0 1,-1 0-1,0 0 0,0-1 1,0 1-1,-1-1 0,1 0 1,-1 0-1,0 0 0,0 0 1,0 0-1,-1-1 1,1 1-1,-1 0 0,0-1 1,0 1-1,-1-1 0,1 1 1,-1-1-1,0 1 0,0-1 1,0 1-1,-1-1 0,0 1 1,-2-7-1,1 5-40,-1 0 0,0 1 0,0 0 0,-1-1 0,0 1 0,0 1 0,0-1 0,0 1 0,-1-1 0,0 1 0,0 0 0,0 1 0,0-1 0,-7-2 0,-12-7 59,-47-18 1,3 7-177,0 3 0,-2 4 1,0 2-1,0 3 0,-78-2 0,-69 12-8615,139 8-1379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39.577"/>
    </inkml:context>
    <inkml:brush xml:id="br0">
      <inkml:brushProperty name="width" value="0.025" units="cm"/>
      <inkml:brushProperty name="height" value="0.025" units="cm"/>
    </inkml:brush>
  </inkml:definitions>
  <inkml:trace contextRef="#ctx0" brushRef="#br0">1 167 8488,'0'0'7543,"9"-8"-6470,10-3-627,0 1-1,0 0 1,1 1-1,0 2 0,0 0 1,1 1-1,-1 0 1,25-1-1,142-12 1003,227 6 0,-195 10-1333,314-1 1359,-536 4-1600,0 0 1,0 0 0,0 0-1,0 0 1,0-1 0,0 0-1,0 1 1,0-1 0,1 0 0,-5-2-1,6 2-252,0 0 0,0 1 0,0-1 0,0 0 0,1 0 0,-1 1 0,0-1 0,1 0 0,-1 0 0,0 0 0,1 0 0,-1 0 0,1 0 0,0 0 0,-1 0 0,1 0 0,0 0 0,0 0 0,-1 0 0,1-1 0,0 0 0,0-15-9920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43.110"/>
    </inkml:context>
    <inkml:brush xml:id="br0">
      <inkml:brushProperty name="width" value="0.025" units="cm"/>
      <inkml:brushProperty name="height" value="0.025" units="cm"/>
    </inkml:brush>
  </inkml:definitions>
  <inkml:trace contextRef="#ctx0" brushRef="#br0">2625 366 9033,'-10'-6'880,"-307"-161"3411,258 141-3575,-1 3-1,-1 2 1,-113-22 0,-446-30-551,545 68-111,0 3-1,0 4 0,-1 2 1,1 4-1,1 4 1,-122 34-1,117-21 121,1 4-1,-76 39 1,122-51-134,0 0-1,2 2 1,1 2 0,0 1-1,1 0 1,2 3 0,-31 34-1,44-43-51,2 2 0,0-1 1,0 1-1,2 0 0,0 1 0,1 0 0,1 1 0,1 0 0,1 0 1,0 0-1,2 0 0,0 1 0,1 23 0,2-20 0,1-1-1,1 1 1,1-1 0,1 0-1,1 0 1,1 0-1,1-1 1,1 0-1,0 0 1,2-1 0,17 28-1,-2-14 21,1-1 0,1-1 0,2-1 0,1-2 0,2-1 0,1-1 0,0-2 0,3-2 0,0 0 0,1-3 0,1-1 0,65 24 1,-29-18 21,1-4 0,0-3 0,2-3 0,0-3 0,1-4 0,82-1 0,-30-7 45,0-6 0,-1-6-1,0-5 1,-1-6 0,241-75 0,-333 85-58,0-2 1,-1-2 0,-1-1 0,0-1 0,-1-2 0,-2-2 0,0-1 0,-1-1 0,-1-1 0,29-35 0,-2-3 1042,87-131-1,-138 187-1027,-1 0 0,0 0 0,0-1-1,0 0 1,-1 1 0,-1-1-1,1 0 1,-1 0 0,0-1 0,-1 1-1,0 0 1,-1 0 0,1-1 0,-1 1-1,-1 0 1,0-1 0,0 1-1,-1 0 1,1 0 0,-2 0 0,1 0-1,-1 0 1,-1 0 0,1 1 0,-1-1-1,-1 1 1,1 0 0,-1 0-1,0 1 1,-1 0 0,1-1 0,-1 2-1,-1-1 1,-7-5 0,-12-8 8,-2 0 1,0 2-1,-1 2 0,0 0 1,-53-17-1,-161-34-197,197 59-211,-29-6-1247,71 12 1181,0-1 0,0 1 0,0-1 0,1 0 1,-1 0-1,0 0 0,1 0 0,-5-4 0,-4-12-4840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8.242"/>
    </inkml:context>
    <inkml:brush xml:id="br0">
      <inkml:brushProperty name="width" value="0.025" units="cm"/>
      <inkml:brushProperty name="height" value="0.025" units="cm"/>
    </inkml:brush>
  </inkml:definitions>
  <inkml:trace contextRef="#ctx0" brushRef="#br0">89 33 18738,'-3'0'198,"0"1"0,1-1 0,-1 1 0,1 0 0,-1 0 0,1 0 0,-1 0 0,1 1 1,0-1-1,0 1 0,0-1 0,0 1 0,0 0 0,0 0 0,0 0 0,0 0 0,1 0 0,-1 0 0,1 1 1,-1-1-1,1 0 0,-1 4 0,-23 57 439,25-62-609,-4 12 113,1 1 1,0-1-1,-2 24 1,5-35-129,0 0 1,-1 1-1,1-1 0,0 0 1,0 0-1,0 1 1,0-1-1,1 0 1,-1 0-1,1 1 0,-1-1 1,1 0-1,0 0 1,0 0-1,0 0 1,0 0-1,0 0 0,0 0 1,0 0-1,1 0 1,-1 0-1,1-1 1,0 1-1,-1-1 0,1 1 1,0-1-1,0 1 1,0-1-1,0 0 1,3 1-1,3 0 166,0-2 0,0 1 1,0-1-1,0 0 0,1-1 0,-1 0 1,0 0-1,0-1 0,0 0 0,0 0 1,-1-1-1,1 0 0,-1 0 0,1-1 0,-1 0 1,0 0-1,0-1 0,9-8 0,-1 0 111,-1 1 0,0-2 0,0 0 0,-2-1 0,0 0 0,19-31-1,-19 14 147,-9 22-353,-11 23-383,1 1 318,0 1 0,0 0 0,2 0 0,0 1 0,0-1 0,2 1 0,0 0 0,0 0 0,2 1 0,0 28 0,2-43 16,-1-1 0,1 0 0,0 0 0,-1 0 0,1 0 0,0 0 0,0 0 0,0 0 0,-1 0 1,1 0-1,0 0 0,0-1 0,0 1 0,1 0 0,-1-1 0,0 1 0,0 0 0,0-1 0,0 1 0,1-1 0,-1 0 0,0 0 1,0 1-1,1-1 0,-1 0 0,0 0 0,0 0 0,3 0 0,38-4 862,-32 0-886,-1 0-1,0 0 1,0-1-1,0 0 1,0 0-1,-1-1 0,0 0 1,-1-1-1,1 0 1,-1 0-1,12-16 1,-11 13-13,-1 0 1,0 0 0,0-1 0,-1 0-1,-1 0 1,0-1 0,0 0 0,-1 1-1,3-18 1,-8 11 2,-7 25 0,-8 23 0,15-28 0,0 0 0,1 0 0,-1 0 0,0 0 0,1 0 0,-1 0 0,1 0 0,0 1 0,-1-1 0,1 0 0,0 0 0,1 1 0,-1-1 0,0 0 0,0 0 0,1 0 0,0 0 0,-1 1 0,1-1 0,0 0 0,0 0 0,0 0 0,0-1 0,0 1 0,1 0 0,-1 0 0,0 0 0,1-1 0,-1 1 0,1-1 0,0 1 0,0-1 0,-1 0 0,1 0 0,0 0 0,0 0 0,0 0 0,0 0 0,2 1 0,4-1 0,0 0 0,-1 0 0,1 0 0,0-1 0,0 0 0,0 0 0,-1-1 0,1 0 0,0-1 0,10-3 0,-4 1 0,-1-1 0,1-1 0,-2-1 0,1 1 0,20-16 0,-26 17 0,0 0 0,0-1 0,-1 0 0,0 0 0,0-1 0,-1 1 0,1-1 0,-1 0 0,-1-1 0,7-12 0,-11 19 0,1 0 0,-1 0 0,1 0 0,-1 0 0,1 0 0,-1-1 0,0 1 0,0 0 0,0 0 0,0 0 0,0 0 0,0-1 0,0 1 0,0 0 0,0 0 0,0 0 0,0-1 0,-2-1 0,2 3 0,0 0 0,-1-1 0,1 1 0,-1-1 0,1 1 0,-1 0 0,0-1 0,1 1 0,-1 0 0,1-1 0,-1 1 0,0 0 0,1 0 0,-1 0 0,0 0 0,1 0 0,-1 0 0,1-1 0,-1 1 0,0 1 0,1-1 0,-1 0 0,-1 0 0,-2 1 0,0 0 0,0 0 0,0 1 0,0-1 0,1 1 0,-1 0 0,0 0 0,-5 5 0,-61 60 0,65-62 0,0 1 0,1-1 0,0 1 0,0 0 0,0 1 0,1-1 0,0 1 0,0-1 0,0 1 0,1 0 0,-2 7 0,4-12 0,0-1 0,0 0 0,1 1 0,-1-1 0,0 1 0,0-1 0,1 0 0,-1 0 0,1 1 0,-1-1 0,1 0 0,0 0 0,-1 1 0,1-1 0,0 0 0,0 0 0,0 0 0,0 0 0,0 0 0,0 0 0,0 0 0,0-1 0,0 1 0,0 0 0,1-1 0,-1 1 0,0 0 0,0-1 0,1 0 0,-1 1 0,0-1 0,1 0 0,-1 1 0,2-1 0,58 5 0,-48-5 0,1 0-34,12 2-1420,1-2 0,0-1-1,35-5 1,-10-11-6564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1.663"/>
    </inkml:context>
    <inkml:brush xml:id="br0">
      <inkml:brushProperty name="width" value="0.025" units="cm"/>
      <inkml:brushProperty name="height" value="0.025" units="cm"/>
    </inkml:brush>
  </inkml:definitions>
  <inkml:trace contextRef="#ctx0" brushRef="#br0">46 42 9929,'0'0'14163,"-7"9"-13480,-21 27-266,27-36-399,1 1 1,0-1-1,0 1 1,0-1-1,0 1 1,0-1-1,0 1 0,0-1 1,0 1-1,0-1 1,0 1-1,0-1 1,0 1-1,0 0 1,0-1-1,0 1 0,0-1 1,1 1-1,-1-1 1,0 1-1,0-1 1,0 1-1,1-1 1,-1 0-1,0 1 1,1-1-1,-1 1 0,1-1 1,-1 0-1,0 1 1,1-1-1,-1 0 1,1 1-1,-1-1 1,1 0-1,-1 0 0,1 0 1,-1 1-1,1-1 1,-1 0-1,1 0 1,-1 0-1,1 0 1,-1 0-1,1 0 0,-1 0 1,1 0-1,0 0 1,-1 0-1,1 0 1,-1 0-1,2-1 1,30 1 1269,-31 0-1189,3-1-18,0 0 1,0 0-1,0 0 0,0-1 1,0 1-1,0-1 0,0 0 1,-1 0-1,1 0 1,-1-1-1,1 1 0,4-6 1,-6 6-45,0 1 0,0-1 1,-1 0-1,1 0 0,-1 0 1,1 0-1,-1 0 0,0 0 1,0 0-1,0-1 0,0 1 1,0 0-1,0-1 0,0 1 1,-1 0-1,1-1 0,-1 1 1,0-1-1,0 1 0,0-1 1,0 1-1,-1-5 0,0 6-24,0-1-1,-1 0 1,1 1-1,-1-1 1,0 1-1,1 0 1,-1 0-1,0-1 1,0 1-1,0 0 1,0 1-1,0-1 1,0 0-1,0 0 1,0 1-1,0-1 1,0 1-1,0 0 1,0 0-1,-1 0 1,1 0-1,0 0 1,-2 0-1,-2 0-22,0 0 0,0 0 0,0 1 0,1 0 0,-1 0-1,0 0 1,-9 4 0,13-4-115,0 1 0,0-1 0,0 1 0,0-1-1,0 1 1,0 0 0,0 0 0,1 0 0,-1 0 0,0 0 0,1 0-1,0 1 1,-1-1 0,1 0 0,0 1 0,0-1 0,1 1 0,-1-1-1,0 1 1,1-1 0,0 1 0,-1-1 0,1 1 0,0 0 0,0-1-1,1 4 1,0-2-695,0 1-1,0-1 0,0 0 0,0 0 0,1-1 1,0 1-1,-1 0 0,1 0 0,1-1 0,-1 1 0,1-1 1,-1 0-1,1 0 0,0 0 0,6 5 0,13 7-5440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8.973"/>
    </inkml:context>
    <inkml:brush xml:id="br0">
      <inkml:brushProperty name="width" value="0.025" units="cm"/>
      <inkml:brushProperty name="height" value="0.025" units="cm"/>
    </inkml:brush>
  </inkml:definitions>
  <inkml:trace contextRef="#ctx0" brushRef="#br0">1 1 6470,'0'0'1570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9.485"/>
    </inkml:context>
    <inkml:brush xml:id="br0">
      <inkml:brushProperty name="width" value="0.025" units="cm"/>
      <inkml:brushProperty name="height" value="0.025" units="cm"/>
    </inkml:brush>
  </inkml:definitions>
  <inkml:trace contextRef="#ctx0" brushRef="#br0">35 86 17360,'2'-8'1031,"3"-28"788,-5 33-1499,0 0 0,1 0 0,0 0 0,-1 1 0,1-1 0,0 0 0,0 0 0,1 0 0,-1 0 0,0 1 0,1-1 0,0 1 0,2-3 0,-1 57 54,-8 48 670,-21 124-1,-4 60 345,34-255-906,-4-29-467,0 1 0,0-1-1,0 1 1,1-1-1,-1 0 1,0 1 0,1-1-1,-1 0 1,0 1-1,1-1 1,-1 0 0,0 1-1,1-1 1,-1 0-1,0 0 1,1 1 0,-1-1-1,1 0 1,-1 0-1,1 0 1,-1 0 0,0 0-1,1 0 1,-1 1-1,1-1 1,-1 0 0,1 0-1,-1 0 1,1 0-1,-1-1 1,1 1 0,3-2 34,0 0 1,0 0 0,-1 0-1,1-1 1,-1 0 0,1 0 0,-1 0-1,0 0 1,5-6 0,41-52-538,76-124 0,-114 166 38,-11 19 432,0-1-1,1 1 0,-1-1 0,0 1 1,0 0-1,0-1 0,0 1 0,0-1 1,0 1-1,1 0 0,-1-1 0,0 1 1,0 0-1,1-1 0,-1 1 0,0 0 1,0-1-1,1 1 0,-1 0 1,0 0-1,1-1 0,-1 1 0,0 0 1,1 0-1,-1 0 0,0 0 0,1-1 1,-1 1-1,1 0 0,-1 0 0,0 0 1,1 0-1,-1 0 0,1 0 0,-1 0 1,0 0-1,1 0 0,-1 0 0,1 0 1,-1 0-1,0 0 0,1 0 0,0 1 1,5 22-338,-6 57 306,-1-58 15,1 132 275,0-153-251,0 0-1,0 0 0,0 0 0,0 1 0,0-1 0,0 0 0,0 0 1,0 0-1,0 0 0,0 0 0,1 0 0,-1 0 0,0 1 0,1-1 1,-1 0-1,1 0 0,-1 0 0,1 0 0,0-1 0,-1 1 0,1 0 1,0 0-1,0 0 0,-1 0 0,1-1 0,0 1 0,0 0 0,0-1 1,0 1-1,0-1 0,0 1 0,0-1 0,0 1 0,0-1 1,0 0-1,0 1 0,1-1 0,-1 0 0,0 0 0,1 0 0,1 0-282,0-1-1,-1 0 1,1 0-1,0 0 0,-1 0 1,1 0-1,-1-1 1,1 1-1,-1-1 0,0 1 1,0-1-1,0 0 1,0 0-1,0 0 0,2-3 1,19-26-6155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9.859"/>
    </inkml:context>
    <inkml:brush xml:id="br0">
      <inkml:brushProperty name="width" value="0.025" units="cm"/>
      <inkml:brushProperty name="height" value="0.025" units="cm"/>
    </inkml:brush>
  </inkml:definitions>
  <inkml:trace contextRef="#ctx0" brushRef="#br0">156 1 20243,'-11'4'2205,"-3"0"-1389,1 1 0,0 1 1,1 0-1,-24 15 0,32-18-713,-1 1-1,1 0 1,0 0-1,0 0 1,0 0-1,1 1 0,-1-1 1,1 1-1,0 0 1,0 0-1,1 0 1,0 0-1,0 0 1,0 1-1,0-1 1,1 1-1,-2 10 1,3-13-104,-1 0 1,1 0-1,0-1 1,0 1-1,0 0 1,0 0-1,0-1 1,1 1-1,-1 0 1,1-1-1,0 1 1,-1 0-1,1-1 1,0 1-1,1-1 1,-1 1-1,0-1 1,1 0-1,-1 1 1,1-1-1,0 0 1,0 0-1,0 0 1,0 0-1,0-1 1,4 4-1,1-3 23,-1 1 0,0-1 1,1-1-1,-1 1 0,1-1 0,0 0 0,-1-1 0,1 1 0,0-1 0,8-2 0,-5 1 7,0-1 0,0 0 0,-1-1 0,1 0 0,-1-1 0,1 0 0,-1 0 0,0-1 1,-1 0-1,1-1 0,-1 0 0,13-12 0,-12 11-1,-1-2 0,0 1 1,0-1-1,-1 0 0,0 0 0,-1-1 1,0 0-1,0 0 0,-1-1 0,7-19 1,-12 30-35,0 0 0,0 0 0,1-1 0,-1 1 1,0 0-1,0 0 0,0 0 0,0 0 0,0-1 1,0 1-1,0 0 0,0 0 0,0 0 0,0 0 1,0-1-1,0 1 0,0 0 0,0 0 0,0 0 1,0 0-1,0-1 0,0 1 0,0 0 0,0 0 0,0 0 1,0-1-1,0 1 0,0 0 0,0 0 0,0 0 1,0 0-1,0-1 0,0 1 0,0 0 0,-1 0 1,1 0-1,0 0 0,0 0 0,0 0 0,0-1 0,0 1 1,-1 0-1,1 0 0,0 0 0,0 0 0,0 0 1,0 0-1,-1 0 0,1 0 0,0 0 0,0 0 1,0 0-1,-1 0 0,-11 7-123,-10 14 54,14-10 62,-13 18 94,-20 37 0,36-57-19,0 0-1,1 1 1,1-1 0,-1 1 0,1 0-1,1 0 1,0 0 0,-1 18 0,3-27-79,0 0 1,0 1 0,0-1 0,0 0 0,0 1-1,1-1 1,-1 0 0,0 0 0,1 0 0,-1 1-1,1-1 1,-1 0 0,1 0 0,0 0 0,-1 0 0,1 0-1,0 0 1,0 0 0,0 0 0,0 0 0,0 0-1,0-1 1,0 1 0,1 1 0,1-1-133,1 0 1,-1 0-1,0 0 1,0 0-1,0 0 0,1-1 1,-1 1-1,0-1 1,6 0-1,-1 0-947,-1-1 0,1 0-1,0 0 1,0-1 0,-1 0-1,1 0 1,12-6 0,9-11-6928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0.514"/>
    </inkml:context>
    <inkml:brush xml:id="br0">
      <inkml:brushProperty name="width" value="0.025" units="cm"/>
      <inkml:brushProperty name="height" value="0.025" units="cm"/>
    </inkml:brush>
  </inkml:definitions>
  <inkml:trace contextRef="#ctx0" brushRef="#br0">1 32 11883,'0'0'3790,"9"-5"-768,-2 1-2301,-3 1-371,0 0-1,0 1 1,0-1-1,0 1 0,0 0 1,1 1-1,-1-1 1,1 1-1,-1 0 0,1 0 1,-1 0-1,8 0 1,-11 1-288,-1 1 1,1-1 0,-1 1-1,1-1 1,-1 1 0,1-1-1,-1 1 1,1-1 0,-1 1-1,0-1 1,1 1 0,-1 0-1,0-1 1,0 1 0,1-1-1,-1 1 1,0 0 0,0-1-1,0 1 1,0 0 0,1-1-1,-1 1 1,0 0 0,0-1-1,-1 1 1,1 0 0,0-1-1,0 2 1,-2 21 703,-2-10-404,0 0-1,0-1 0,-2 1 1,-11 21-1,12-27-229,0 1 0,1 0 1,0 0-1,0 0 0,1 1 0,0-1 0,0 1 0,1 0 0,1 0 1,-1 0-1,1 0 0,1 0 0,0 9 0,0-17-128,1 0 0,-1-1 0,1 1 0,-1 0-1,1 0 1,0-1 0,-1 1 0,1 0 0,0-1-1,0 1 1,-1-1 0,1 1 0,0-1 0,0 1 0,0-1-1,0 0 1,0 1 0,0-1 0,0 0 0,0 0 0,-1 0-1,1 1 1,0-1 0,0 0 0,0 0 0,0 0-1,0-1 1,1 1 0,30-4 152,-22 0-110,0 0 0,-1-1 0,1 0 0,-1 0 0,0-1-1,0 0 1,0-1 0,7-7 0,61-66 69,-73 75-109,57-74-1597,-60 77 1079,-1 32-380,-1-28 935,1 1 0,0-1-1,0 1 1,0-1 0,0 0-1,0 1 1,0-1 0,1 1 0,-1-1-1,1 0 1,-1 1 0,1-1-1,0 0 1,0 0 0,0 1-1,0-1 1,1 0 0,-1 0 0,0 0-1,1 0 1,0-1 0,-1 1-1,1 0 1,0-1 0,0 1 0,0-1-1,0 1 1,0-1 0,0 0-1,0 0 1,0 0 0,1 0 0,-1 0-1,0-1 1,1 1 0,-1-1-1,0 1 1,1-1 0,-1 0-1,1 0 1,4 0 0,10 1 54,0 0 0,0-1 0,0-1 0,0-1 1,0 0-1,0-1 0,0-1 0,0-1 0,-1 0 0,0-1 1,0-1-1,-1 0 0,1-1 0,17-13 0,-32 20-87,1 0 0,-1 0-1,0 0 1,1 0 0,-1-1 0,0 1-1,0 0 1,0-1 0,0 1-1,0-1 1,0 1 0,0-1-1,0 1 1,-1-1 0,1 0 0,-1 1-1,1-1 1,-1 0 0,1 0-1,-1-2 1,0 3-7,-1 0-1,1 0 1,-1 0 0,1 0-1,-1 0 1,1 0 0,-1 1-1,1-1 1,-1 0 0,0 0-1,0 0 1,1 1-1,-1-1 1,0 0 0,0 1-1,0-1 1,0 1 0,0-1-1,0 1 1,0-1 0,0 1-1,0 0 1,0-1-1,0 1 1,0 0 0,0 0-1,0 0 1,0 0 0,0 0-1,0 0 1,-2 0 0,-6 0-14,0 1 1,0 0-1,1 0 1,-1 1-1,0 0 1,1 0-1,-1 1 1,1 0-1,0 1 1,0 0-1,-7 5 1,10-7 25,1 1 0,0 0 1,0 0-1,0 1 1,0-1-1,0 1 0,1 0 1,0 0-1,-1 0 1,2 1-1,-1-1 0,0 0 1,1 1-1,0 0 1,0 0-1,0 0 0,1 0 1,0 0-1,-1 0 1,1 5-1,1-7-30,1 1 1,-1-1-1,1 0 1,0 0-1,0 0 0,0 0 1,0 0-1,0 0 0,1 0 1,-1-1-1,1 1 1,0 0-1,0-1 0,0 1 1,0-1-1,0 0 0,0 0 1,1 0-1,-1 0 1,1 0-1,-1 0 0,1 0 1,0-1-1,0 0 0,0 1 1,0-1-1,0 0 1,5 1-1,7 2-1241,1 0 0,-1 0-1,1-2 1,24 2 0,19-4-6613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3.832"/>
    </inkml:context>
    <inkml:brush xml:id="br0">
      <inkml:brushProperty name="width" value="0.025" units="cm"/>
      <inkml:brushProperty name="height" value="0.025" units="cm"/>
    </inkml:brush>
  </inkml:definitions>
  <inkml:trace contextRef="#ctx0" brushRef="#br0">0 0 6662,'0'0'18418,"32"93"-18322,-31-51-160,-1-1-641,0-2-288,0 0-480,0-6-833,0-2-1538,-3-7-4772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4.176"/>
    </inkml:context>
    <inkml:brush xml:id="br0">
      <inkml:brushProperty name="width" value="0.025" units="cm"/>
      <inkml:brushProperty name="height" value="0.025" units="cm"/>
    </inkml:brush>
  </inkml:definitions>
  <inkml:trace contextRef="#ctx0" brushRef="#br0">1 84 15503,'0'0'6534,"86"-15"-5509,-41 5-545,1 2-384,4-1-32,-9 3-640,-7 0-898,-5-2-1152,-9-1-1314,-9-3-1441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4.520"/>
    </inkml:context>
    <inkml:brush xml:id="br0">
      <inkml:brushProperty name="width" value="0.025" units="cm"/>
      <inkml:brushProperty name="height" value="0.025" units="cm"/>
    </inkml:brush>
  </inkml:definitions>
  <inkml:trace contextRef="#ctx0" brushRef="#br0">1 11 15310,'0'0'6407,"84"-7"-4966,-32 4-544,3 3-705,5 0-128,-2 0-1025,-3 0-1794,-9 0-2305,-10 0-6311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4.894"/>
    </inkml:context>
    <inkml:brush xml:id="br0">
      <inkml:brushProperty name="width" value="0.025" units="cm"/>
      <inkml:brushProperty name="height" value="0.025" units="cm"/>
    </inkml:brush>
  </inkml:definitions>
  <inkml:trace contextRef="#ctx0" brushRef="#br0">1 25 18481,'0'0'3166,"14"4"-2856,-4-1-229,-5 0-51,1-1 1,0 0 0,0-1-1,0 1 1,-1-1-1,1 0 1,0-1-1,0 0 1,0 0-1,1 0 1,-1 0-1,-1-1 1,1 0-1,7-2 1,22-11 32,-27 9-54,1 2 1,0-1-1,0 1 1,0 0-1,1 1 1,-1 0-1,10-1 1,-18 4 42,0 0 1,0-1-1,0 1 1,0 0-1,-1 0 1,1 0-1,0 0 0,-1-1 1,1 1-1,0 0 1,-1 0-1,1 0 1,-1 0-1,0 0 1,1 1-1,-1-1 1,0 0-1,0 0 1,0 0-1,1 0 1,-1 0-1,0 0 0,-1 0 1,1 0-1,0 2 1,0 42 1409,-1-33-1037,1-9-355,0-1 1,0 1-1,0-1 1,0 1 0,1 0-1,-1-1 1,1 1-1,-1-1 1,1 1-1,0-1 1,0 0-1,0 1 1,0-1 0,1 0-1,-1 0 1,1 1-1,-1-1 1,1 0-1,2 2 1,19 6-1591,7-9-6469,-19-3-3457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5.442"/>
    </inkml:context>
    <inkml:brush xml:id="br0">
      <inkml:brushProperty name="width" value="0.025" units="cm"/>
      <inkml:brushProperty name="height" value="0.025" units="cm"/>
    </inkml:brush>
  </inkml:definitions>
  <inkml:trace contextRef="#ctx0" brushRef="#br0">268 108 14926,'0'0'2947,"1"-12"-433,0-37 17,-1 47-2425,0 0 0,0 0 0,0 0 0,-1 0 1,1 0-1,-1 0 0,1 0 0,-1 0 0,0 1 1,1-1-1,-1 0 0,0 0 0,0 1 1,0-1-1,-1 1 0,1-1 0,0 1 0,-1-1 1,1 1-1,0 0 0,-1 0 0,0 0 0,1 0 1,-1 0-1,0 0 0,1 0 0,-1 0 0,0 0 1,0 1-1,0-1 0,0 1 0,0 0 0,1-1 1,-1 1-1,0 0 0,0 0 0,0 0 0,0 0 1,0 0-1,0 1 0,0-1 0,-2 1 0,-2 0-81,-1 1-1,1 0 1,0 0 0,0 0-1,0 0 1,0 1-1,0 0 1,0 0-1,1 1 1,-8 5-1,3 2-28,0 0 0,1 1 0,-14 21 0,20-28-6,0 0-1,0 1 0,1-1 1,-1 1-1,2-1 0,-1 1 1,0 0-1,1 0 0,0 0 0,1 0 1,-1 11-1,1-16 7,0 0 0,1-1 0,-1 1 0,0 0 0,1 0-1,-1-1 1,1 1 0,-1 0 0,1-1 0,-1 1 0,1-1 0,-1 1 0,1 0-1,-1-1 1,1 1 0,0-1 0,-1 0 0,1 1 0,0-1 0,-1 1 0,1-1-1,0 0 1,0 0 0,-1 1 0,1-1 0,0 0 0,0 0 0,0 0 0,1 0-1,29 0 37,-21 0-4,14-1 26,-15 0-62,-1 1-1,0 0 1,0 1-1,1 0 1,10 2-1,-16-2-11,0 0 0,0 0 0,-1 1 0,1-1 0,0 1-1,-1-1 1,1 1 0,-1 0 0,0 0 0,1 0 0,-1 0 0,0 1 0,0-1 0,0 1-1,-1-1 1,1 1 0,-1-1 0,3 6 0,2 7-29,-1 1-1,0 0 1,-2 0 0,1 1-1,-2-1 1,1 24-1,-2-2 79,-8 66 0,5-90 298,-1 0 1,0-1-1,-1 1 1,-1-1 0,0 1-1,-1-1 1,0-1-1,-12 18 1,15-24-188,-1-1 0,1 1 0,-2-1 0,1-1 0,0 1 0,-1 0 0,0-1 0,0 0 0,0 0 0,-1 0 0,1-1 0,-1 0 0,0 0 0,0 0 0,0-1 0,0 0 0,0 0 0,0-1 0,-1 1 0,-9 0 0,12-3-140,0 0 0,0 0 0,0 0 0,1 0 0,-1-1 0,0 1 0,1-1 0,-1 0 0,1 0 0,-1-1 0,1 1 0,0 0 0,0-1 0,0 0 0,1 0 0,-1 0 0,0 0 0,1 0 0,0-1 0,0 1 0,0 0 0,0-1 0,1 0 0,-1 1 0,0-6 0,-4-7 0,1 0 0,0 0 0,1-1 0,-2-29 0,5 35-376,0 1-1,1-1 1,0 1 0,1-1-1,0 1 1,3-11 0,-2 15 31,0 1 1,0-1 0,0 1-1,1 0 1,0 0 0,0 0-1,0 1 1,0-1 0,1 1-1,0-1 1,0 1 0,8-6-1,18-12-4000,4 0-1752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6.016"/>
    </inkml:context>
    <inkml:brush xml:id="br0">
      <inkml:brushProperty name="width" value="0.025" units="cm"/>
      <inkml:brushProperty name="height" value="0.025" units="cm"/>
    </inkml:brush>
  </inkml:definitions>
  <inkml:trace contextRef="#ctx0" brushRef="#br0">0 151 21012,'0'0'3865,"10"-4"-3257,4-1-496,-1 0 0,0-1 0,0-1 0,21-13 0,-30 17-80,0 0 0,0 0 1,0 0-1,0-1 1,-1 0-1,1 1 0,-1-1 1,0 0-1,0 0 0,0-1 1,0 1-1,-1-1 0,0 1 1,0-1-1,0 0 0,-1 0 1,1 0-1,-1 0 1,1-8-1,-2 12-33,0 0 1,-1 1-1,1-1 0,0 1 1,0-1-1,0 1 1,0-1-1,-1 1 0,1-1 1,0 1-1,0-1 0,-1 1 1,1-1-1,0 1 1,-1-1-1,1 1 0,-1 0 1,1-1-1,0 1 1,-1-1-1,1 1 0,-1 0 1,1 0-1,-1-1 0,1 1 1,-1 0-1,1 0 1,-1 0-1,0-1 0,1 1 1,-1 0-1,1 0 0,-1 0 1,1 0-1,-1 0 1,1 0-1,-1 0 0,0 0 1,1 0-1,-1 1 1,1-1-1,-1 0 0,1 0 1,-1 0-1,1 1 0,-1-1 1,1 0-1,-1 1 1,1-1-1,-1 0 0,1 1 1,0-1-1,-1 0 0,1 1 1,-1 0-1,-28 22-44,22-10 108,0-1 0,0 2 0,2-1 0,0 0 0,0 1 0,1 0 0,1 0 0,0 1 0,-1 22 0,4-36-56,0 0-1,0 0 1,0 0 0,0-1 0,0 1-1,0 0 1,1 0 0,-1 0 0,0-1-1,1 1 1,-1 0 0,0 0 0,1-1 0,-1 1-1,1 0 1,-1-1 0,1 1 0,-1 0-1,1-1 1,0 1 0,-1-1 0,1 1 0,0-1-1,-1 1 1,1-1 0,0 1 0,-1-1-1,1 0 1,1 1 0,32 0 202,-22-3-134,0-1-1,-1-1 0,19-7 1,154-82 96,-183 92-168,-1 0 1,1 1 0,0-1 0,0 1 0,0-1 0,-1 1 0,1-1 0,0 1-1,0-1 1,0 1 0,0 0 0,0 0 0,0-1 0,0 1 0,0 0 0,0 0 0,0 0-1,0 0 1,0 0 0,0 0 0,0 0 0,0 1 0,0-1 0,0 0 0,0 0-1,0 1 1,0-1 0,-1 1 0,1-1 0,0 1 0,0-1 0,0 1 0,0-1-1,-1 1 1,1 0 0,0-1 0,-1 1 0,1 0 0,0 0 0,-1 0 0,1-1-1,0 3 1,0 2 40,0 1 1,-1-1-1,1 1 0,-1 0 0,0-1 1,-1 9-1,0 7 61,1-21-78,0 1 0,-1 0 0,1-1 0,0 1 0,1 0 0,-1-1 0,0 1 0,0 0-1,0-1 1,0 1 0,0 0 0,1-1 0,-1 1 0,0-1 0,0 1 0,1 0 0,-1-1-1,1 1 1,-1-1 0,0 1 0,1-1 0,-1 1 0,1-1 0,-1 1 0,1-1 0,0 0-1,-1 1 1,1-1 0,-1 0 0,1 1 0,-1-1 0,2 0 0,25-4 595,31-28-15,-51 28-567,9-6-14,-9 5-31,0 0 0,1 0-1,0 1 1,0 0 0,0 0 0,0 1-1,1 0 1,0 0 0,15-2 0,-23 5 5,0 1 1,0-1-1,0 0 1,0 1 0,-1-1-1,1 1 1,0-1-1,0 1 1,0 0 0,0-1-1,0 1 1,-1 0 0,1-1-1,0 1 1,-1 0-1,1 0 1,-1 0 0,1 0-1,-1 0 1,1 0 0,-1 0-1,1 0 1,-1 0-1,0 0 1,0 0 0,1 0-1,-1 0 1,0 0-1,0 0 1,0 0 0,0 0-1,0 0 1,0 0 0,-1 0-1,1 0 1,0 1-1,-8 52 421,5-38-459,3-14-3861,5-6-2462,4-8-1551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2.036"/>
    </inkml:context>
    <inkml:brush xml:id="br0">
      <inkml:brushProperty name="width" value="0.025" units="cm"/>
      <inkml:brushProperty name="height" value="0.025" units="cm"/>
    </inkml:brush>
  </inkml:definitions>
  <inkml:trace contextRef="#ctx0" brushRef="#br0">37 45 12107,'0'0'2483,"-3"11"-220,-21 68 837,21-68-2503,1 0 1,0-1-1,1 1 1,0 0-1,1 0 0,2 20 1,-2-30-556,1 0 0,-1 0-1,1 0 1,0 0 0,-1 0 0,1 0 0,0 0 0,0 0-1,0 0 1,0 0 0,0 0 0,0 0 0,0-1 0,0 1 0,0 0-1,0-1 1,1 1 0,-1-1 0,0 1 0,0-1 0,0 0-1,1 1 1,-1-1 0,0 0 0,1 0 0,-1 0 0,0 0 0,0 0-1,1 0 1,-1 0 0,0 0 0,2-1 0,42-10 718,-29 4-614,0-2-1,-1 0 1,0-1 0,0 0 0,-1-1 0,17-17 0,-25 22-69,0 0 0,0 0 0,-1-1 0,1 1 0,-2-1 0,1-1 0,-1 1 0,0 0 0,0-1 0,-1 0 0,0 0 0,-1 0 0,1 0-1,-2 0 1,2-12 0,-3 18-59,0 1-1,-1 0 1,1 0 0,0 0-1,-1-1 1,1 1-1,-1 0 1,0 0-1,1 0 1,-1 0 0,0 0-1,0 0 1,0 0-1,1 0 1,-1 0-1,0 1 1,0-1 0,0 0-1,0 0 1,-1 1-1,1-1 1,0 1-1,0-1 1,0 1 0,0-1-1,-1 1 1,1 0-1,0 0 1,0 0-1,-1-1 1,1 1 0,0 0-1,0 0 1,-1 1-1,1-1 1,0 0-1,0 0 1,-1 1 0,-1 0-1,-3 0-37,0 0-1,0 0 1,0 1-1,0-1 1,0 2-1,1-1 1,-8 4-1,7-2-210,0 1 0,1-1-1,0 1 1,0 0-1,-7 9 1,-2 16-7621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6.532"/>
    </inkml:context>
    <inkml:brush xml:id="br0">
      <inkml:brushProperty name="width" value="0.025" units="cm"/>
      <inkml:brushProperty name="height" value="0.025" units="cm"/>
    </inkml:brush>
  </inkml:definitions>
  <inkml:trace contextRef="#ctx0" brushRef="#br0">36 77 12396,'0'0'13858,"9"4"-13046,-3-3-761,-1 1 1,1-1 0,-1 0-1,1 0 1,-1-1 0,1 1-1,0-1 1,-1 0 0,9-2 0,-12 2-11,0-1 1,1 1-1,-1-1 1,0 0 0,0 0-1,0 0 1,0 0 0,0 0-1,0 0 1,0 0-1,-1 0 1,1-1 0,0 1-1,-1-1 1,1 0 0,-1 1-1,1-1 1,-1 0 0,0 0-1,0 0 1,0 0-1,0 0 1,0 0 0,0 0-1,0 0 1,-1 0 0,1 0-1,-1 0 1,0-1 0,1 1-1,-1 0 1,0 0-1,0-3 1,0 4 9,0 0-1,0 0 0,0 0 1,-1-1-1,1 1 1,0 0-1,0 0 1,0 0-1,-1 0 0,1 0 1,-1 0-1,1 0 1,-1 0-1,1 0 1,-1 0-1,1 0 0,-1 0 1,0 1-1,0-1 1,1 0-1,-1 0 1,0 1-1,0-1 0,0 0 1,-2 0-1,1 0-25,-1 0 0,1 1 0,0-1 0,-1 1 0,1-1 0,-1 1 0,0 0 0,1 0 0,-1 0 0,1 0 0,-4 1 0,1 0-26,-1 1 0,0-1 0,0 1 0,1 0 0,-1 0 0,1 1 1,0-1-1,0 1 0,-9 7 0,10-6 22,-1 0 1,1 0 0,1 1 0,-1 0 0,1-1-1,-1 1 1,1 0 0,1 1 0,-1-1 0,1 0-1,-3 8 1,5-12-20,1-1 0,-1 1 0,0 0 0,0-1 0,0 1 0,1 0 0,-1-1 0,0 1 0,0-1 0,1 1 0,-1-1 0,0 1 0,1-1 0,-1 1 0,1-1 0,-1 1 0,1-1 0,-1 0 0,1 1 0,-1-1 0,1 1 0,-1-1 0,1 0 0,-1 0 0,1 1 0,0-1 0,-1 0 0,1 0 0,0 0 0,-1 0 0,1 0 0,-1 0 0,1 0 0,0 0 0,1 0 0,30 1 133,-24-2-86,77-3 108,-57 1-288,0 2-1,0 0 1,33 5 0,-45 3 94,-9-5 1204,-6-13-338,-6-15-784,3 22-174,1-1 0,0 1 1,0-1-1,0 0 0,1 1 0,-1-1 1,1 1-1,0-1 0,1 0 1,-1 1-1,2-6 0,35 10-5381,-35 0 4902,64 10-4884,6 1-2847,-31-8-1254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57.013"/>
    </inkml:context>
    <inkml:brush xml:id="br0">
      <inkml:brushProperty name="width" value="0.025" units="cm"/>
      <inkml:brushProperty name="height" value="0.025" units="cm"/>
    </inkml:brush>
  </inkml:definitions>
  <inkml:trace contextRef="#ctx0" brushRef="#br0">147 299 10570,'0'0'9727,"-10"-2"-7523,5 0-2028,1 1 1,0 0-1,-1 0 0,1 0 0,-1 0 0,0 1 0,1-1 1,-1 1-1,1 0 0,-1 1 0,0-1 0,1 1 0,-1 0 1,1 0-1,0 1 0,-1-1 0,1 1 0,0 0 0,0 0 1,0 0-1,0 1 0,0-1 0,0 1 0,1 0 0,-5 4 1,7-6-72,-1 1 1,0 0 0,0 0 0,1 0-1,-1 0 1,1 0 0,0 0-1,-1 0 1,1 0 0,0 0 0,0 1-1,0-1 1,1 0 0,-1 1-1,1-1 1,-1 0 0,1 1 0,0-1-1,0 5 1,0-5-88,1-1 0,0 1 0,0-1 0,0 0 0,0 1 0,0-1 0,0 0 0,1 0 0,-1 0 0,0 0 0,1 0 0,-1 0 0,0 0 0,1 0 0,-1 0 0,1-1 0,0 1 1,-1-1-1,1 1 0,-1-1 0,1 0 0,0 1 0,-1-1 0,1 0 0,0 0 0,-1 0 0,1 0 0,1-1 0,11 0 15,-1 0-1,1-1 1,-1-1 0,0 0-1,0-1 1,0 0 0,0-1 0,-1 0-1,1-1 1,-2-1 0,16-10 0,-9 6-588,0 1 0,1 1 1,30-11-1,-48 20 495,-1-1 0,1 1 1,-1 0-1,1-1 0,-1 1 0,1 0 0,-1 0 0,1 0 0,0-1 1,-1 1-1,1 0 0,-1 0 0,1 0 0,0 0 0,-1 0 0,1 0 1,-1 0-1,1 1 0,0-1 0,-1 0 0,1 0 0,-1 0 0,1 1 1,-1-1-1,1 0 0,0 0 0,-1 1 0,1-1 0,-1 0 0,0 1 1,1-1-1,-1 1 0,1-1 0,-1 1 0,1-1 0,-1 1 0,0 0 1,-3 25-302,-26 30 1276,28-55-930,-19 44 1624,16-22-546,4-22-1043,0 0 0,0-1 1,0 1-1,0-1 0,0 1 0,0-1 0,1 0 1,-1 1-1,0-1 0,0 1 0,1-1 0,-1 1 0,0-1 1,1 1-1,-1-1 0,0 0 0,1 1 0,-1-1 0,0 0 1,1 1-1,-1-1 0,1 0 0,-1 0 0,1 1 0,-1-1 1,1 0-1,-1 0 0,1 0 0,-1 0 0,1 1 0,-1-1 1,1 0-1,0 0 0,13-1 153,-1 0 0,1-1 0,-1 0 0,1-1 0,-1-1 0,0 0 1,0 0-1,-1-2 0,1 1 0,-1-2 0,0 0 0,-1 0 0,1-1 0,-2 0 0,12-11 0,6-7-146,-1-1 0,-1-1 0,-1-1 0,26-40 0,-40 54-206,-1-1 1,0 0-1,-2 0 1,1-1-1,-2 0 1,0-1-1,-1 1 1,3-20-1,-8 37 174,-1-1 0,0 1 0,0-1 0,0 1 0,0-1 0,0 1 0,0-1 0,0 1 0,0-1 0,-1 1 0,1-1 0,0 1 0,0-1 0,0 1 0,0 0 0,-1-1 0,1 1 0,0-1 0,0 1 0,-1 0 0,1-1 0,0 1 0,-1 0 0,1-1 0,0 1 0,-1 0 0,1-1 0,-1 1 0,1 0 0,-1 0 0,1-1 0,0 1 0,-1 0 0,1 0 0,-1 0 0,1 0 0,-1 0 0,1 0 0,-1 0 0,1 0 0,-1 0 0,1 0 0,-1 0 0,1 0 0,-1 0 0,1 0 0,0 0 0,-1 0 0,1 0 0,-1 1 0,1-1 0,-1 0 0,1 0 0,-1 0 0,0 1 0,-27 13-35,13-3 153,0 0 0,0 0 0,1 2 0,0-1 0,1 2 1,1 0-1,-11 16 0,17-23-59,1 1 0,0-1 0,1 1 0,0 0 1,0 0-1,1 1 0,0-1 0,0 1 0,1 0 0,0-1 1,1 1-1,0 0 0,0 0 0,1 0 0,0 0 0,2 16 1,0-20-182,-1 0 0,1 0 0,0-1 1,0 1-1,1-1 0,-1 1 1,1-1-1,0 0 0,0 0 1,1 0-1,-1 0 0,1-1 1,0 1-1,6 3 0,-3-2-611,1 0 0,0 0-1,1-1 1,-1 0 0,1 0 0,17 4 0,17-1-7185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1.293"/>
    </inkml:context>
    <inkml:brush xml:id="br0">
      <inkml:brushProperty name="width" value="0.025" units="cm"/>
      <inkml:brushProperty name="height" value="0.025" units="cm"/>
    </inkml:brush>
  </inkml:definitions>
  <inkml:trace contextRef="#ctx0" brushRef="#br0">168 1 20115,'0'0'966,"-10"0"118,4 1-981,0 0-1,0 0 1,0 0 0,1 1-1,-1 0 1,1 0 0,-1 0 0,1 1-1,0-1 1,0 1 0,0 0-1,0 1 1,1-1 0,-1 1-1,1 0 1,0 1 0,0-1 0,0 0-1,1 1 1,-6 9 0,0 0 7,1 0 0,0 1 0,-5 17 1,10-26-86,1-1 1,1 1-1,-1 0 1,1-1 0,0 1-1,0 0 1,1 0 0,0 0-1,0 0 1,0-1-1,1 1 1,1 6 0,-1-10-25,0 0 0,0 0 0,0 0 0,0 0 0,1 0 0,-1 0 0,1-1 0,0 1 0,-1-1 1,1 1-1,0-1 0,0 1 0,0-1 0,0 0 0,0 0 0,0 0 0,0 0 0,0-1 0,0 1 0,1 0 0,-1-1 0,0 0 0,0 1 1,1-1-1,-1 0 0,0 0 0,1 0 0,-1 0 0,5-2 0,2 1 42,0 0-1,0-1 1,0 0 0,0-1-1,0 0 1,11-5 0,-2-2 71,-1 0 1,0-1 0,0-1 0,19-19 0,-29 25 125,-1 0 0,1-1 0,-1 0 0,0-1 0,-1 1 0,0-1 0,0 0 0,0 0 0,-1 0 0,-1-1 0,5-15 0,-9 20 594,-6 14-698,-7 22-172,11-18 94,-1-1 1,2 1-1,0 0 1,0 0-1,1 19 1,2-29-148,-1 0 0,0 0 0,1 0 0,0-1 0,0 1 0,0 0-1,1 0 1,-1-1 0,1 1 0,3 4 0,-4-6-172,1 0-1,0 0 1,-1 0 0,1-1-1,0 1 1,0 0 0,0-1-1,1 1 1,-1-1 0,0 0-1,1 0 1,-1 0 0,0 0-1,1 0 1,-1 0 0,1-1-1,2 1 1,25 1-6156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1.930"/>
    </inkml:context>
    <inkml:brush xml:id="br0">
      <inkml:brushProperty name="width" value="0.025" units="cm"/>
      <inkml:brushProperty name="height" value="0.025" units="cm"/>
    </inkml:brush>
  </inkml:definitions>
  <inkml:trace contextRef="#ctx0" brushRef="#br0">3 0 19987,'0'0'1665,"-1"12"-549,-1 453 4416,5-221-3980,6-261-527,108-345-752,-35 90-1710,-79 265 1348,-1 1 0,1-1-1,0 1 1,1 0-1,-1 0 1,8-9-1,-10 14 45,0 0-1,0 0 0,0 0 0,0 0 0,0 1 0,0-1 0,0 0 1,0 0-1,0 0 0,0 1 0,0-1 0,0 1 0,0-1 1,1 1-1,-1-1 0,0 1 0,1 0 0,-1 0 0,0-1 0,0 1 1,1 0-1,-1 0 0,0 0 0,1 0 0,-1 1 0,0-1 0,1 0 1,-1 0-1,0 1 0,0-1 0,1 1 0,-1-1 0,0 1 1,0 0-1,0-1 0,0 1 0,0 0 0,0 0 0,0 0 0,0 0 1,1 1-1,0 1 13,0-1 1,0 0 0,0 1-1,-1-1 1,1 1 0,-1 0-1,0-1 1,0 1 0,0 0-1,0 0 1,0 0 0,-1 0-1,1 0 1,-1 0 0,0 0-1,0-1 1,0 1 0,0 0-1,0 0 1,-1 0 0,1 0-1,-1 0 1,0 0 0,0 0-1,0 0 1,0-1 0,-1 1-1,1-1 1,-1 1 0,1-1-1,-4 4 1,-3 6 230,-2-1 1,1 0-1,-2 0 1,-20 17-1,8-10 424,0 0 1,-1-2-1,0-1 1,-53 24-1,199-93-14395,-67 31 6091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2.300"/>
    </inkml:context>
    <inkml:brush xml:id="br0">
      <inkml:brushProperty name="width" value="0.025" units="cm"/>
      <inkml:brushProperty name="height" value="0.025" units="cm"/>
    </inkml:brush>
  </inkml:definitions>
  <inkml:trace contextRef="#ctx0" brushRef="#br0">184 20 17200,'-9'2'2755,"-1"1"-2321,1 0 1,-1 1-1,1 0 1,0 1-1,0 0 0,0 0 1,1 1-1,0 0 1,0 1-1,1-1 0,-1 2 1,1-1-1,1 1 1,0 0-1,-6 9 0,-19 43 1364,30-55-1756,-1-1-1,1 0 0,-1 0 0,2 1 0,-1-1 0,0 0 0,1 1 1,0-1-1,0 1 0,0-1 0,0 1 0,2 7 0,-1-11-37,0 0-1,-1 0 0,1 0 1,0 0-1,0 0 0,0 0 0,0 0 1,0 0-1,1 0 0,-1 0 1,0 0-1,0-1 0,0 1 0,1 0 1,-1-1-1,0 1 0,1-1 1,-1 0-1,1 1 0,-1-1 1,0 0-1,1 0 0,-1 0 0,1 0 1,-1 0-1,1 0 0,-1 0 1,0 0-1,1-1 0,1 0 0,3 0 30,-1 0 0,0 0-1,1-1 1,-1 0 0,0 0-1,0 0 1,5-4-1,0-2-2,-1 0-1,0-1 0,0-1 1,0 1-1,-1-1 1,-1-1-1,0 1 0,0-2 1,-1 1-1,0 0 0,-1-1 1,0 0-1,-1 0 0,-1-1 1,0 1-1,0-1 0,-1 0 1,-1 1-1,0-22 1,-1 34-57,0 0 1,0 0-1,0-1 1,0 1 0,-1 0-1,1 0 1,0 0 0,0 0-1,0-1 1,0 1-1,0 0 1,0 0 0,0 0-1,0 0 1,0 0 0,0 0-1,-1 0 1,1-1-1,0 1 1,0 0 0,0 0-1,0 0 1,0 0 0,-1 0-1,1 0 1,0 0 0,0 0-1,0 0 1,0 0-1,-1 0 1,1 0 0,0 0-1,0 0 1,0 0 0,0 0-1,0 0 1,-1 0-1,1 0 1,0 0 0,0 0-1,0 0 1,0 0 0,-1 0-1,1 0 1,0 0-1,0 0 1,0 0 0,0 0-1,0 1 1,0-1 0,-1 0-1,1 0 1,0 0-1,0 0 1,0 0 0,0 0-1,0 1 1,0-1 0,0 0-1,0 0 1,0 0-1,0 0 1,-1 0 0,1 1-1,0-1 1,0 0 0,0 0-1,0 0 1,0 1 0,-8 10-792,5-4 105,0-1 0,1 1 0,-1 0 0,2 0 0,-3 11 0,2 19-7795,2-25-1202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2.628"/>
    </inkml:context>
    <inkml:brush xml:id="br0">
      <inkml:brushProperty name="width" value="0.025" units="cm"/>
      <inkml:brushProperty name="height" value="0.025" units="cm"/>
    </inkml:brush>
  </inkml:definitions>
  <inkml:trace contextRef="#ctx0" brushRef="#br0">205 1 10250,'0'0'7559,"-10"2"-3924,-7 4-3011,0 1 1,0 0-1,1 2 0,0 0 0,0 1 0,1 0 0,0 1 0,1 1 0,1 0 0,-24 27 0,37-39-641,0 0-1,0 1 0,-1-1 0,1 0 0,0 0 0,0 0 0,0 1 0,0-1 0,0 0 0,0 0 0,-1 0 0,1 1 0,0-1 0,0 0 0,0 0 1,0 1-1,0-1 0,0 0 0,0 0 0,0 1 0,0-1 0,0 0 0,0 0 0,0 1 0,0-1 0,0 0 0,0 0 0,0 1 0,1-1 1,-1 0-1,0 0 0,0 0 0,0 1 0,0-1 0,0 0 0,1 0 0,-1 0 0,0 1 0,0-1 0,0 0 0,0 0 0,1 0 0,-1 0 0,0 0 1,0 1-1,1-1 0,-1 0 0,0 0 0,0 0 0,1 0 0,21 4-442,35-4-279,-49 0 423,37-3-426,-26 1 220,0 1 0,-1 1 0,1 1 0,22 3 0,-39-4 506,-1 0-1,0 0 1,1 1 0,-1-1 0,1 0-1,-1 1 1,1-1 0,-1 1-1,0 0 1,1 0 0,-1-1 0,0 1-1,0 0 1,0 0 0,1 0-1,-1 0 1,0 0 0,0 0 0,-1 1-1,1-1 1,0 0 0,0 0-1,0 1 1,-1-1 0,2 3 0,-2-2 112,0 1 1,0 0-1,0-1 1,0 1-1,-1-1 0,1 1 1,-1-1-1,1 1 1,-1-1-1,0 1 1,0-1-1,0 1 1,-2 2-1,-3 5 563,-1 0 0,1-1-1,-2 0 1,1 0 0,-13 10-1,8-9 74,0-1-1,-1 0 0,-17 9 0,25-16-643,0 1 0,0-1 0,0 0 0,0 0 0,0-1 0,0 1 0,0-1 0,-1 0-1,1-1 1,0 1 0,-1-1 0,-9-1 0,14 1-190,0-1-1,0 0 0,0 1 1,0-1-1,0 0 0,0 1 1,0-1-1,0 0 1,1 0-1,-1 0 0,0 0 1,0 0-1,1 0 1,-1 0-1,1 0 0,-1 0 1,1 0-1,-1-1 1,1 1-1,-1 0 0,1 0 1,0 0-1,0 0 1,0-1-1,0 1 0,0 0 1,0 0-1,0-1 1,0 1-1,0 0 0,0 0 1,1 0-1,-1 0 1,1-1-1,0-1 0,18-44-6511,7 12-209,7-1-3261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2.971"/>
    </inkml:context>
    <inkml:brush xml:id="br0">
      <inkml:brushProperty name="width" value="0.025" units="cm"/>
      <inkml:brushProperty name="height" value="0.025" units="cm"/>
    </inkml:brush>
  </inkml:definitions>
  <inkml:trace contextRef="#ctx0" brushRef="#br0">33 1 1441,'0'0'23639,"0"60"-20725,-11-26-639,-1 4-706,6-3-640,2-1-929,4-6 0,0-5-320,10-10-1890,2-10-2467,-1-3-3298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4.326"/>
    </inkml:context>
    <inkml:brush xml:id="br0">
      <inkml:brushProperty name="width" value="0.025" units="cm"/>
      <inkml:brushProperty name="height" value="0.025" units="cm"/>
    </inkml:brush>
  </inkml:definitions>
  <inkml:trace contextRef="#ctx0" brushRef="#br0">87 0 16528,'0'0'8755,"-5"12"-8376,-7 20-214,2 2 1,1 0 0,-6 49 0,-7 122 371,15-124-29,1 30-17,6-111-484,0 1 1,0-1-1,0 0 1,0 0-1,0 0 0,0 1 1,0-1-1,0 0 0,0 0 1,0 1-1,0-1 1,0 0-1,0 0 0,0 1 1,0-1-1,0 0 0,0 0 1,0 1-1,0-1 1,0 0-1,0 0 0,0 1 1,0-1-1,0 0 0,1 0 1,-1 1-1,0-1 1,0 0-1,0 0 0,0 0 1,1 0-1,-1 1 1,0-1-1,0 0 0,0 0 1,1 0-1,-1 0 0,0 0 1,0 0-1,0 1 1,1-1-1,-1 0 0,1 0 1,8-10 363,7-18 129,-7-1-414,-2 0 0,-2-1 0,0 0 1,-2 0-1,-1 0 0,-3-31 0,1 59-155,0 47-716,0-26 822,-1-9-57,1 1 0,0 0 0,1 0 0,3 20 0,-4-30 34,1 1-1,-1 0 1,0-1-1,1 1 1,0-1 0,-1 1-1,1-1 1,0 1-1,0-1 1,0 1-1,0-1 1,0 0-1,0 0 1,0 1-1,0-1 1,1 0-1,-1 0 1,0 0-1,1 0 1,-1 0-1,1-1 1,-1 1-1,1 0 1,-1-1-1,1 1 1,-1-1-1,1 1 1,0-1-1,-1 0 1,1 0-1,-1 0 1,1 0-1,0 0 1,-1 0-1,1 0 1,0 0-1,-1-1 1,4 0-1,0-1 73,0 0-1,-1 0 1,1-1-1,0 0 1,-1 0 0,0 0-1,1 0 1,-1-1-1,0 1 1,-1-1-1,1 0 1,-1 0-1,0-1 1,0 1-1,0-1 1,4-7-1,4-11 8,-1 0 0,8-26-1,-18 47-89,-10 80-996,-1-38 1032,6-25-15,1-1 0,1 1 1,0 0-1,0 21 1,3-36-22,0 0 0,0 1 0,0-1 0,0 0 1,0 1-1,0-1 0,0 0 0,0 0 1,0 1-1,0-1 0,0 0 0,1 0 1,-1 1-1,0-1 0,0 0 0,0 0 0,0 1 1,1-1-1,-1 0 0,0 0 0,0 0 1,1 0-1,-1 1 0,0-1 0,0 0 0,1 0 1,-1 0-1,0 0 0,0 0 0,1 0 1,-1 0-1,0 0 0,1 1 0,-1-1 1,0 0-1,0 0 0,1 0 0,-1 0 0,0-1 1,1 1-1,-1 0 0,0 0 0,21-6 121,15-13 67,18-19-102,-40 26-169,1 2 0,0-1 0,0 2 0,1 0 1,1 1-1,-1 0 0,1 2 0,25-7 0,-40 13 61,0-1 1,0 2-1,0-1 0,-1 0 0,1 0 0,0 0 0,0 1 0,0-1 0,-1 1 0,1 0 1,0-1-1,-1 1 0,1 0 0,-1 0 0,1 0 0,-1 0 0,1 0 0,-1 0 0,0 1 1,1-1-1,-1 0 0,0 1 0,0-1 0,0 1 0,0-1 0,0 1 0,0 0 0,0-1 0,-1 1 1,1 0-1,-1-1 0,1 1 0,-1 0 0,0 0 0,1 0 0,-1-1 0,0 4 0,2 13 47,-1 0 0,-1-1 0,-2 20 0,1-12 77,1-25-93,0 0 1,0 0 0,0 0 0,0 0 0,0 0 0,0 1 0,0-1 0,0 0 0,0 0 0,0 0 0,0 0-1,-1 0 1,1 1 0,0-1 0,0 0 0,0 0 0,0 0 0,0 0 0,0 1 0,0-1 0,1 0-1,-1 0 1,0 0 0,0 0 0,0 0 0,0 1 0,0-1 0,0 0 0,0 0 0,0 0 0,0 0-1,0 0 1,0 0 0,0 1 0,1-1 0,-1 0 0,0 0 0,0 0 0,0 0 0,0 0 0,0 0 0,0 0-1,1 0 1,-1 0 0,0 0 0,0 0 0,0 1 0,0-1 0,0 0 0,1 0 0,-1 0 0,0 0-1,0 0 1,0 0 0,0 0 0,1 0 0,-1 0 0,0-1 0,0 1 0,0 0 0,0 0 0,0 0 0,1 0-1,-1 0 1,0 0 0,10-13 539,8-20-167,-12 18-336,-1 0 0,0 0 0,-1 0 0,-1-1 0,2-29 0,-4 46-90,1 1 1,-1 0 0,0-1 0,0 1 0,1-1-1,-1 0 1,1 1 0,-1-1 0,1 0 0,0 0 0,-1 0-1,1 0 1,0 0 0,0 0 0,-1-1 0,1 1 0,0 0-1,0-1 1,0 1 0,0-1 0,0 0 0,3 0-1,54 7 85,-48-9 16,1 1-1,0-2 1,-1 0 0,1 0 0,-1-1 0,0 0 0,0-1-1,-1 0 1,0-1 0,1 0 0,-2-1 0,1 0 0,-1-1-1,0 1 1,-1-2 0,1 1 0,-2-1 0,1 0 0,-1-1-1,-1 0 1,0 0 0,0 0 0,6-18 0,-11 26-50,-1 0 0,1 0 0,0 0 0,-1 0 1,0 0-1,1 0 0,-1 0 0,0-1 0,0 1 0,0 0 0,0 0 1,-1 0-1,1 0 0,-2-4 0,2 5-20,-1 1 0,1-1 0,-1 0 0,1 0 0,-1 0 0,0 1 0,1-1 1,-1 0-1,0 1 0,1-1 0,-1 1 0,0-1 0,0 1 0,0-1 0,0 1 0,0-1 0,1 1 0,-1 0 0,0-1 0,0 1 0,0 0 0,-2 0 0,-1 0-26,1 0 0,-1 1 1,1-1-1,-1 1 0,0 0 0,1 0 0,-1 0 0,1 0 0,0 1 0,-1-1 0,1 1 0,0 0 0,0 0 0,0 0 0,-5 5 0,-5 6 26,0 1-1,0 1 1,1-1-1,-14 25 0,21-31 36,0 1 0,1 0-1,0 0 1,0 1 0,1-1 0,0 1-1,1-1 1,0 1 0,1 0 0,-1 12-1,2-20-16,0 0-1,1 1 0,-1-1 0,1 0 1,-1 1-1,1-1 0,0 0 0,0 0 1,0 0-1,0 1 0,0-1 0,0 0 1,1-1-1,-1 1 0,1 0 0,-1 0 1,1 0-1,0-1 0,0 1 0,0-1 1,0 0-1,0 1 0,0-1 0,0 0 1,0 0-1,0 0 0,0-1 0,1 1 1,-1 0-1,0-1 0,5 1 0,9 1 53,0 0-1,0-1 1,27-2-1,-28 0-48,-8 1-340,0 0 1,1-1-1,-1 0 1,-1 0-1,11-4 1,-15 5 136,0-1 1,0 0 0,0 0 0,-1 0-1,1 0 1,0 0 0,0 0 0,-1-1-1,1 1 1,-1 0 0,1-1 0,-1 1 0,0-1-1,1 0 1,-1 1 0,0-1 0,0 0-1,0 0 1,0 0 0,-1 0 0,1 0-1,0 0 1,0-2 0,0-22-5954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4.654"/>
    </inkml:context>
    <inkml:brush xml:id="br0">
      <inkml:brushProperty name="width" value="0.025" units="cm"/>
      <inkml:brushProperty name="height" value="0.025" units="cm"/>
    </inkml:brush>
  </inkml:definitions>
  <inkml:trace contextRef="#ctx0" brushRef="#br0">799 281 18225,'0'0'11179</inkml:trace>
  <inkml:trace contextRef="#ctx0" brushRef="#br0" timeOffset="1">1 50 18834,'0'0'4196,"58"-50"-4549,-39 50-2081,-6 0-5413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5.713"/>
    </inkml:context>
    <inkml:brush xml:id="br0">
      <inkml:brushProperty name="width" value="0.025" units="cm"/>
      <inkml:brushProperty name="height" value="0.025" units="cm"/>
    </inkml:brush>
  </inkml:definitions>
  <inkml:trace contextRef="#ctx0" brushRef="#br0">79 29 12684,'0'0'8702,"1"18"-8478,12 119 645,-7 175 1,-10-239-782,-2-1 1,-4 0 0,-2 0 0,-32 100 0,42-168-91,-12 32 89,14-36-85,0 0-1,0 0 1,0 0-1,0 0 1,0 0 0,0 1-1,0-1 1,0 0-1,0 0 1,0 0-1,0 0 1,0 0-1,0 0 1,0 0-1,0 0 1,0 1-1,-1-1 1,1 0-1,0 0 1,0 0-1,0 0 1,0 0-1,0 0 1,0 0-1,0 0 1,0 0-1,0 0 1,-1 0 0,1 0-1,0 0 1,0 0-1,0 0 1,0 0-1,0 0 1,0 0-1,0 0 1,-1 0-1,1 0 1,0 0-1,0 0 1,0 0-1,0 0 1,0 0-1,0 0 1,0 0-1,0 0 1,-1 0-1,1 0 1,0 0-1,0 0 1,0 0 0,0 0-1,0 0 1,0 0-1,0 0 1,0 0-1,0-1 1,0 1-1,-1 0 1,1 0-1,0 0 1,0 0-1,0 0 1,0 0-1,0 0 1,0-1-1,-2-21 127,7-72-358,21-121 0,-16 142-52,32-172-783,-34 209 1128,2 2 1,2-1 0,0 1-1,32-58 1,-38 83-7,0 0-1,0 1 1,1-1 0,0 1 0,1 1 0,-1-1 0,2 1-1,-1 1 1,1-1 0,0 1 0,0 1 0,0 0 0,1 0-1,11-3 1,-16 6-57,1 0 0,0 1 0,0-1 0,0 1 1,0 1-1,0-1 0,0 1 0,0 0 0,0 0 0,0 1 0,1 0 0,-2 0 0,1 0 0,0 1 0,0 0 0,0 0 0,-1 1 0,1-1 0,-1 1 0,0 0 1,1 1-1,-2-1 0,1 1 0,0 0 0,6 8 0,-7-8 15,0 1 1,0 0-1,-1 0 1,1 0-1,-1 0 1,-1 1-1,1-1 1,-1 1-1,0 0 0,0 0 1,-1 0-1,1 0 1,-1 0-1,-1 0 1,1 0-1,-1 0 1,0 0-1,0 0 0,-1 0 1,0 0-1,0 0 1,0 0-1,-1 0 1,0 0-1,0 0 1,0-1-1,-1 1 1,0-1-1,0 1 0,-5 5 1,-6 9 503,-1-1 1,-1 0 0,-1-1-1,0-1 1,-1-1-1,-25 18 1,28-22-290,1-2 1,-1 1-1,-1-2 1,0 0-1,0-1 1,-1 0-1,0-1 1,0-1-1,-1-1 1,-32 6 0,48-11-327,0 0 0,-1 0 0,1 0 0,0-1 0,0 1 0,-1 0 0,1-1 1,0 1-1,0-1 0,0 0 0,-1 0 0,1 0 0,0 0 0,0 0 1,0 0-1,1-1 0,-1 1 0,0 0 0,0-1 0,1 0 0,-1 1 0,1-1 1,-1 0-1,1 0 0,0 0 0,0 0 0,0 0 0,0 0 0,0 0 1,0 0-1,0 0 0,1 0 0,-1-1 0,1 1 0,0 0 0,0 0 0,-1-1 1,1 1-1,1 0 0,-1-1 0,1-2 0,-1-4-623,1 1 0,0 0 0,1 0 0,0 0 0,0 1-1,1-1 1,-1 0 0,2 1 0,-1-1 0,9-11 0,19-15-4801,7 3-2920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6.178"/>
    </inkml:context>
    <inkml:brush xml:id="br0">
      <inkml:brushProperty name="width" value="0.025" units="cm"/>
      <inkml:brushProperty name="height" value="0.025" units="cm"/>
    </inkml:brush>
  </inkml:definitions>
  <inkml:trace contextRef="#ctx0" brushRef="#br0">97 1 13741,'0'0'15359,"0"10"-14911,-3 49-154,3-58-291,1 0 0,-1 0 0,1 0 0,-1 0 0,0-1 0,1 1 0,0 0 1,-1 0-1,1 0 0,-1-1 0,1 1 0,0 0 0,0-1 0,-1 1 1,1 0-1,0-1 0,0 1 0,0-1 0,0 1 0,0-1 0,0 0 0,-1 1 1,1-1-1,0 0 0,0 0 0,0 0 0,0 1 0,2-1 0,34 4-133,-29-4-12,-3 0 43,0 1 0,0-1 0,0 1 0,0 0 0,0 1 0,0-1 0,-1 1-1,1 0 1,0 0 0,-1 0 0,0 1 0,7 4 0,-9-5 80,-1 0 1,1 0-1,0 0 1,-1 0-1,0 1 0,1-1 1,-1 0-1,0 1 0,0-1 1,0 1-1,-1-1 1,1 1-1,0 0 0,-1-1 1,0 1-1,0 0 0,0-1 1,0 1-1,0 0 0,0-1 1,0 1-1,-1 0 1,0-1-1,1 1 0,-3 4 1,-1 2 158,-1 1 1,0-1-1,0 0 1,-1 0-1,0 0 1,0-1-1,-1 0 1,-12 12-1,5-7 214,0-1-1,-1 0 1,0-1-1,-17 9 1,28-18-280,0 0 0,0 0 0,0-1 1,0 1-1,0-1 0,0 0 0,0 0 0,0 0 0,0 0 0,0-1 1,-7 0-1,10 0-127,-1 0-1,1-1 1,-1 1 0,1-1 0,-1 1 0,1-1 0,-1 0-1,1 1 1,-1-1 0,1 0 0,0 0 0,0 0 0,-1 0-1,1 0 1,0 0 0,0-1 0,0 1 0,0 0 0,0-1-1,0 1 1,1 0 0,-1-1 0,0 1 0,1-1 0,-1 1 0,1-1-1,-1 1 1,1-1 0,0 0 0,0 1 0,0-3-1,-3-80-8316,3 32 950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6.196"/>
    </inkml:context>
    <inkml:brush xml:id="br0">
      <inkml:brushProperty name="width" value="0.025" units="cm"/>
      <inkml:brushProperty name="height" value="0.025" units="cm"/>
    </inkml:brush>
  </inkml:definitions>
  <inkml:trace contextRef="#ctx0" brushRef="#br0">43 19 11659,'0'0'7436,"3"12"-4697,-2-1-2274,0 0 0,0 1 0,-1-1 0,0 1 0,-1-1 0,0 1 0,-1-1 0,-1 0 0,-3 12 0,-4 5 39,5-16-416,0 1-1,1-1 1,1 1 0,0 0-1,-2 25 1,5-38-80,0 0-1,0 0 1,1 1-1,-1-1 1,0 0-1,0 0 1,1 0 0,-1 1-1,0-1 1,1 0-1,-1 0 1,0 0-1,0 0 1,1 0-1,-1 1 1,0-1 0,1 0-1,-1 0 1,0 0-1,1 0 1,-1 0-1,0 0 1,1 0-1,-1 0 1,0 0 0,1 0-1,-1-1 1,0 1-1,1 0 1,-1 0-1,0 0 1,1 0-1,-1 0 1,0-1 0,0 1-1,1 0 1,-1 0-1,0 0 1,1-1-1,-1 1 1,0 0-1,0 0 1,0-1 0,1 1-1,-1 0 1,0-1-1,0 1 1,15-13 344,-3-3-310,-2-2 0,0 0 0,-2 0-1,0 0 1,0-1 0,-2 0 0,0-1-1,-2 0 1,0 1 0,2-29-1,-7 90-204,3 59 60,-2-99 112,0-1 1,0 1-1,0-1 1,1 0-1,-1 1 1,1-1 0,0 1-1,-1-1 1,1 0-1,0 1 1,-1-1-1,1 0 1,0 0 0,0 0-1,0 1 1,0-1-1,0 0 1,1 0-1,-1-1 1,0 1 0,0 0-1,1 0 1,-1-1-1,0 1 1,1 0-1,-1-1 1,1 1 0,-1-1-1,1 0 1,-1 0-1,1 1 1,-1-1-1,1 0 1,-1 0 0,1 0-1,-1 0 1,1-1-1,-1 1 1,0 0-1,3-1 1,2-1 61,1 1 0,-1-1 0,0 0 0,1-1 0,-1 0 0,0 0 0,10-7 0,7-7 19,-2-2 0,0 0 0,-1-1 0,-1-1 0,-1-1 0,27-44 0,-57 144-853,4-44 871,2 0 0,1 0 0,0 35 0,5-68-142,-1 0 0,1-1 0,0 1 0,0 0 0,0 0 0,0-1 0,0 1 0,0 0 0,1 0 0,-1-1 0,0 1 0,0 0 0,0-1 0,1 1 0,-1 0 0,0-1 0,1 1 0,-1 0-1,1-1 1,-1 1 0,0 0 0,1-1 0,0 1 0,-1-1 0,1 1 0,-1-1 0,1 0 0,-1 1 0,1-1 0,1 1 0,-1-1-164,1 0-1,-1 0 1,1 0 0,-1 0-1,1 0 1,-1-1 0,1 1-1,-1-1 1,0 1 0,1-1-1,-1 1 1,1-1 0,-1 0-1,2-1 1,2-1-1298,1-1 1,-1 0-1,0 0 1,0-1-1,-1 0 1,7-7-1,11-28-13686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6.525"/>
    </inkml:context>
    <inkml:brush xml:id="br0">
      <inkml:brushProperty name="width" value="0.025" units="cm"/>
      <inkml:brushProperty name="height" value="0.025" units="cm"/>
    </inkml:brush>
  </inkml:definitions>
  <inkml:trace contextRef="#ctx0" brushRef="#br0">25 1 10378,'0'0'11627,"-25"62"-11179,33-41-384,17 3 0,3-1-1409,2-3-2402,-1-1-3588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6.893"/>
    </inkml:context>
    <inkml:brush xml:id="br0">
      <inkml:brushProperty name="width" value="0.025" units="cm"/>
      <inkml:brushProperty name="height" value="0.025" units="cm"/>
    </inkml:brush>
  </inkml:definitions>
  <inkml:trace contextRef="#ctx0" brushRef="#br0">238 0 14542,'0'0'8018,"-9"0"-6043,-1 1-1786,-1 0 0,1 0 1,0 1-1,0 0 0,1 1 0,-1 0 0,0 1 0,1 0 0,0 0 1,0 1-1,0 0 0,0 1 0,-14 12 0,13-9 44,1 0-1,1 0 1,0 1-1,0 0 1,1 0 0,0 1-1,-7 16 1,13-25-244,-1 0 1,1 0-1,0 0 1,0 0-1,1 1 1,-1-1-1,0 0 1,1 1-1,-1-1 1,1 1-1,0-1 1,0 0-1,0 1 1,0-1-1,0 1 1,0-1-1,1 0 1,-1 1-1,1-1 1,0 0-1,-1 1 1,1-1-1,0 0 1,1 0-1,-1 0 1,0 0-1,0 0 0,1 0 1,-1 0-1,1 0 1,0 0-1,0-1 1,-1 1-1,1-1 1,0 1-1,0-1 1,1 0-1,-1 0 1,0 0-1,0 0 1,0 0-1,1 0 1,-1-1-1,0 1 1,3 0-1,7 1-392,0 0-1,0 0 1,0-2 0,0 1-1,0-1 1,-1-1-1,1 0 1,0-1-1,15-3 1,8-6-4253,56-23 1,-85 31 3896,44-17-4184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7.238"/>
    </inkml:context>
    <inkml:brush xml:id="br0">
      <inkml:brushProperty name="width" value="0.025" units="cm"/>
      <inkml:brushProperty name="height" value="0.025" units="cm"/>
    </inkml:brush>
  </inkml:definitions>
  <inkml:trace contextRef="#ctx0" brushRef="#br0">28 128 17008,'0'0'6321,"10"5"-5574,3 0-612,0 0 0,0-2 0,0 0 1,1 0-1,-1-1 0,1-1 0,0 0 0,-1-1 0,1 0 0,0-1 0,0 0 0,19-6 0,84-27 855,-106 30-745,0 0 1,0-1-1,0-1 0,0 0 1,-1-1-1,0 1 0,16-16 1,-24 21-203,-1 0 0,0 1 0,0-1 0,-1 0 1,1 0-1,0 0 0,0 0 0,0 0 0,-1-1 1,1 1-1,0 0 0,-1 0 0,1 0 0,-1 0 0,1-1 1,-1 1-1,0 0 0,0-1 0,1 1 0,-1 0 1,0 0-1,0-1 0,0 1 0,-1-2 0,0 1-13,1 1 0,-1 0 0,0 0-1,0 0 1,0 0 0,0 0-1,-1 0 1,1 0 0,0 0 0,0 0-1,-1 0 1,1 1 0,0-1-1,-1 1 1,1-1 0,0 1 0,-3-1-1,-8-2-9,0 1-1,0 1 0,-21 0 1,16 2-12,1 1-1,0 0 1,-1 1 0,1 1 0,1 0 0,-1 2-1,1-1 1,-29 16 0,21-8 115,0 1-1,1 1 1,1 1-1,-35 34 1,50-44-86,0 1-1,0 0 1,1 0 0,0 1-1,0 0 1,1 0 0,0 0-1,-4 11 1,7-17-32,0 0-1,0 1 1,1-1 0,-1 0 0,1 0 0,-1 1-1,1-1 1,0 0 0,0 1 0,0-1 0,0 0-1,0 1 1,1-1 0,-1 0 0,1 0 0,-1 1-1,1-1 1,0 0 0,0 0 0,0 0 0,0 0-1,0 0 1,1 0 0,-1 0 0,1 0 0,-1-1-1,1 1 1,-1 0 0,1-1 0,0 1-1,0-1 1,0 0 0,0 0 0,0 1 0,0-1-1,3 1 1,22 5-399,0-1-1,1-1 0,-1-1 1,1-1-1,0-2 0,51-3 1,-18 1-415,82-5-6852,-70-6-474</inkml:trace>
  <inkml:trace contextRef="#ctx0" brushRef="#br0" timeOffset="1">843 210 12460,'0'0'13196,"57"0"-10153,-24-6-1634,5 1-928,8 0-417,11-3-1409,-2-2-4901,3-9-5253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8.049"/>
    </inkml:context>
    <inkml:brush xml:id="br0">
      <inkml:brushProperty name="width" value="0.025" units="cm"/>
      <inkml:brushProperty name="height" value="0.025" units="cm"/>
    </inkml:brush>
  </inkml:definitions>
  <inkml:trace contextRef="#ctx0" brushRef="#br0">208 339 12748,'0'0'9967,"-9"-1"-8643,4 0-1299,0 1 0,-1 0 1,1 0-1,0 0 0,0 1 1,0 0-1,0 0 0,0 0 0,0 1 1,0 0-1,0 0 0,0 0 1,1 0-1,-1 1 0,1 0 1,0-1-1,-1 2 0,1-1 0,1 0 1,-1 1-1,0 0 0,-4 7 1,-4 3-41,1 0 1,0 1 0,1 0 0,-10 22 0,16-29 4,1 1 1,-1 0-1,1 0 1,0 0 0,1 0-1,0 0 1,1 1-1,0-1 1,0 18-1,2-26 6,-1 0 0,0 0 0,0 0 0,0 0 0,1 0-1,-1 0 1,1 0 0,-1 0 0,1-1 0,-1 1 0,1 0 0,-1 0 0,1 0-1,0-1 1,-1 1 0,1 0 0,0-1 0,0 1 0,-1 0 0,1-1 0,0 1-1,0-1 1,0 0 0,0 1 0,0-1 0,0 0 0,0 1 0,-1-1 0,1 0 0,0 0-1,0 0 1,0 0 0,0 0 0,0 0 0,0 0 0,0 0 0,0 0 0,0 0-1,0-1 1,1 1 0,4-1 10,0-1 0,-1 1 0,1-1 0,-1 0-1,1-1 1,4-2 0,10-8 36,-1-1 1,-1-1-1,0 0 1,-1-1-1,16-20 0,72-96 78,-75 91 367,44-83 1,-65 108-301,-2 0 1,0-1 0,0 0-1,-2-1 1,0 0 0,-1 1-1,-1-1 1,2-27 0,-5 45-189,0 0 0,0-1 0,0 1 0,0 0 0,0 0 0,0 0 0,0 0 0,0 0-1,0 0 1,0-1 0,0 1 0,0 0 0,0 0 0,0 0 0,0 0 0,0 0 0,0-1 0,0 1 0,0 0 0,0 0 0,0 0 0,0 0 0,0 0 0,0-1 0,0 1 0,0 0 0,0 0 0,0 0 0,0 0 0,-1 0 0,1 0 0,0 0 0,0-1 0,0 1 0,0 0 0,0 0 0,0 0 0,0 0 0,-1 0 0,1 0 0,0 0 0,0 0 0,0 0 0,0 0 0,0 0 0,0 0 0,-1 0 0,1 0 0,0 0 0,0 0 0,0 0 0,0 0 0,0 0 0,-1 0 0,1 0 0,0 0 0,0 0 0,0 0 0,0 0 0,0 0 0,-1 0 0,1 0 0,0 0 0,0 0 0,0 0 0,0 1 0,0-1 0,0 0 0,-1 0 0,-7 10-115,-5 16 121,2 1 0,0-1 0,2 2 0,1 0 0,-5 35 0,3-22 13,4-13-3,-27 128 108,30-137-94,1 1 1,1 0-1,1 0 1,0 0-1,6 34 1,-6-53-80,1 1 1,-1 0 0,1 0-1,-1-1 1,1 1 0,0 0 0,0-1-1,0 1 1,0-1 0,0 1-1,0-1 1,0 0 0,1 1-1,-1-1 1,0 0 0,1 0-1,-1 0 1,1 0 0,-1 0 0,1 0-1,0 0 1,-1 0 0,1-1-1,0 1 1,-1-1 0,1 1-1,0-1 1,0 0 0,0 1-1,-1-1 1,1 0 0,0 0-1,2-1 1,0 1-403,0 0 0,1-1 0,-1 0-1,0 0 1,0 0 0,0-1 0,0 1-1,0-1 1,0 0 0,0 0 0,-1 0 0,1 0-1,3-4 1,21-28-7198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8.392"/>
    </inkml:context>
    <inkml:brush xml:id="br0">
      <inkml:brushProperty name="width" value="0.025" units="cm"/>
      <inkml:brushProperty name="height" value="0.025" units="cm"/>
    </inkml:brush>
  </inkml:definitions>
  <inkml:trace contextRef="#ctx0" brushRef="#br0">1 77 16784,'0'9'1302,"0"1"-989,-1-4 210,1 1-1,0-1 1,1 1 0,-1-1 0,1 0-1,4 11 1,-5-15-394,1 0 1,0 0-1,0 0 1,0 0-1,1-1 1,-1 1-1,0 0 1,1-1-1,-1 1 1,1-1-1,0 1 1,-1-1-1,1 0 0,0 1 1,0-1-1,0 0 1,-1 0-1,1-1 1,0 1-1,1 0 1,-1-1-1,0 1 1,0-1-1,0 0 1,0 1-1,0-1 0,3 0 1,-1 0 10,1 0-1,0-1 1,0 1 0,0-1-1,-1 0 1,1-1 0,-1 1-1,1-1 1,-1 1 0,1-1-1,-1-1 1,0 1-1,0-1 1,0 1 0,0-1-1,0 0 1,-1-1 0,1 1-1,-1 0 1,0-1 0,3-4-1,-3 3-95,0 0-1,0 0 0,0 0 0,-1-1 0,1 1 0,-1-1 1,-1 0-1,1 0 0,-1 0 0,0 1 0,0-1 0,-1 0 1,1 0-1,-1 0 0,-1 0 0,-1-10 0,2 15-41,0 0 0,0-1 0,-1 1 0,1 0 0,0-1 0,-1 1 0,1 0 0,-1 0 0,0 0 0,1 0 0,-1-1 0,0 1 0,0 0 0,0 0 0,0 0 0,0 1 0,0-1 0,0 0 0,0 0 0,0 0 0,0 1 0,0-1 0,0 0 0,0 1 0,-1 0 0,1-1 0,0 1 0,-1-1 0,1 1 0,0 0 0,0 0 0,-1 0 0,1 0 0,0 0 0,-3 0 0,2 1-2,-1-1-1,1 1 1,-1-1 0,1 1-1,-1 0 1,1 0-1,0 0 1,-1 1-1,1-1 1,0 0-1,0 1 1,0 0 0,0-1-1,0 1 1,1 0-1,-1 0 1,-2 3-1,-5 13-5,1 0-1,0 0 0,2 1 1,0 0-1,1 0 0,1 0 1,0 1-1,2 0 0,0-1 1,2 1-1,1 27 0,0-44-133,-1 0 0,0-1 0,1 1 0,-1 0 0,1-1 0,0 1 0,-1-1 0,1 1 1,0-1-1,1 0 0,-1 1 0,0-1 0,1 0 0,-1 0 0,1 0 0,0 0 0,0 0 0,0 0 0,0-1 0,4 4 0,-3-4-526,1 1 0,-1 0 0,1-1 0,0 0 0,0 0 0,0 0 0,0-1 1,0 1-1,0-1 0,0 0 0,0 0 0,0 0 0,4-2 0,24-4-8569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8.935"/>
    </inkml:context>
    <inkml:brush xml:id="br0">
      <inkml:brushProperty name="width" value="0.025" units="cm"/>
      <inkml:brushProperty name="height" value="0.025" units="cm"/>
    </inkml:brush>
  </inkml:definitions>
  <inkml:trace contextRef="#ctx0" brushRef="#br0">0 37 16207,'0'0'7202,"11"-4"-5099,35-13-1323,-44 17-768,-1-1 0,1 1 0,0-1 0,-1 1 0,1 0 0,0 0 0,-1 0 0,1 0 0,0 0 0,-1 0 0,1 0 0,0 0 0,-1 1 0,1-1 0,0 0 0,-1 1 0,1 0 0,-1-1 0,1 1 0,-1 0 0,1 0 0,-1 0 0,1 0 0,-1 0 0,0 0 0,0 0 0,1 1 0,-1-1 0,0 0 0,0 1 0,0-1 0,0 0 0,-1 1 0,1-1 0,0 1 0,-1 0 0,1-1 0,-1 1 1,1 0-1,-1 1 0,2 6 6,0 1 0,-1-1 1,0 1-1,-1 0 0,0 9 1,-2-5 56,0-1 0,-1 1 0,0-1 1,-1 0-1,-6 13 0,6-16-19,0 0 0,0 0-1,1 0 1,1 1 0,0-1 0,0 1-1,1-1 1,0 1 0,1 12 0,1-22-45,-1 0 0,1 0 0,0 0 1,-1 0-1,1 0 0,0 0 0,0 0 0,0-1 1,-1 1-1,1 0 0,0 0 0,0-1 0,0 1 1,0-1-1,0 1 0,0-1 0,1 1 1,-1-1-1,0 1 0,0-1 0,0 0 0,0 0 1,0 0-1,1 0 0,-1 0 0,0 0 0,0 0 1,0 0-1,0 0 0,1 0 0,-1-1 0,0 1 1,0 0-1,0-1 0,0 1 0,1-1 0,45-17 701,-32 8-602,0 0 1,-1-2-1,0 0 0,0 0 1,-1-2-1,19-25 0,-25 30-57,-1 0-1,0 0 0,-1-1 1,0 0-1,0 0 0,-1-1 0,0 1 1,-1-1-1,0 0 0,-1 0 1,0 0-1,0-14 0,-2 25-63,-1-1-1,1 1 1,0 0 0,-1 0-1,1-1 1,0 1-1,-1 0 1,1 0 0,-1 0-1,1-1 1,0 1-1,-1 0 1,1 0 0,-1 0-1,1 0 1,-1 0-1,1 0 1,0 0-1,-1 0 1,1 0 0,-1 0-1,1 0 1,-1 0-1,1 0 1,0 0 0,-1 1-1,1-1 1,-1 0-1,1 0 1,0 0 0,-1 1-1,1-1 1,-1 0-1,1 0 1,0 1 0,-1-1-1,1 0 1,0 1-1,0-1 1,-1 0 0,1 1-1,0-1 1,-1 1-1,0 3 1,-1 0 1,0 1-1,1-1 0,0 0 0,0 1 0,0-1 0,1 1 0,0-1 0,-1 1 0,1-1 0,1 1 0,-1-1 0,1 0 1,1 7-1,-1-8 12,0 0 0,0 0 0,0-1 1,0 1-1,0 0 0,0-1 0,1 1 1,-1-1-1,1 0 0,0 1 1,0-1-1,0 0 0,0 0 0,0 0 1,0 0-1,1 0 0,-1-1 0,0 1 1,1-1-1,0 1 0,-1-1 0,1 0 1,4 1-1,6 0 30,0-1 0,-1 0 0,1-1 0,0 0 0,-1-1 0,1-1 0,-1 0 0,1 0 0,-1-1 0,0-1 0,14-6 0,-10 4-9,0-1 0,-1-1 1,0-1-1,-1 0 0,0-1 0,0 0 1,22-23-1,-34 31-9,0 0 0,0 0 0,-1 0 0,1 0 0,0 0 0,-1-1 1,0 1-1,1 0 0,-1-1 0,0 1 0,0-1 0,-1 0 0,1 1 0,0-1 0,-1 0 1,0 1-1,0-1 0,0-3 0,0 5-12,0-1 1,-1 1-1,0-1 1,1 1-1,-1-1 1,0 1-1,0 0 0,0-1 1,0 1-1,0 0 1,0 0-1,0 0 1,0 0-1,0 0 0,0 0 1,-1 0-1,1 0 1,0 0-1,-1 1 1,1-1-1,-1 1 0,1-1 1,-1 1-1,1-1 1,-1 1-1,1 0 1,-1-1-1,1 1 0,-1 0 1,-2 1-1,-6-1 8,0 0 0,0 1 0,0 0-1,0 1 1,0 1 0,0-1 0,1 1-1,-1 1 1,1 0 0,0 0 0,0 1-1,0 0 1,1 0 0,0 1 0,-12 10 0,13-10 0,1 1 0,-1-1 0,1 1 0,0 0 0,1 0 0,-1 1 0,2 0 0,-1 0 1,1 0-1,0 1 0,1-1 0,0 1 0,0 0 0,1 0 0,0 0 0,0 0 1,0 10-1,3-16-57,-1 0 0,0 0 0,1-1 0,-1 1 0,1 0 0,0-1 0,0 1 0,0-1 0,0 1 0,1-1 1,-1 1-1,1-1 0,-1 0 0,1 0 0,0 0 0,0 0 0,0 0 0,0 0 0,0 0 0,0-1 0,0 1 0,1-1 0,-1 1 1,1-1-1,-1 0 0,1 0 0,-1 0 0,1 0 0,0-1 0,0 1 0,3 0 0,12 2-820,-1-1-1,1-1 1,31-1 0,-30 0-62,17-1-4888,0-3-3236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9.277"/>
    </inkml:context>
    <inkml:brush xml:id="br0">
      <inkml:brushProperty name="width" value="0.025" units="cm"/>
      <inkml:brushProperty name="height" value="0.025" units="cm"/>
    </inkml:brush>
  </inkml:definitions>
  <inkml:trace contextRef="#ctx0" brushRef="#br0">112 0 12780,'0'0'1858,"-13"70"608,-2-20-320,-5 9-480,1 5 192,2 3 256,1-4-481,8-4-480,5-6-672,3-13-257,5-11-192,14-13-320,7-12-609,5-4-705,4-15-1024,2-11-2083,-2-8-2786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9.645"/>
    </inkml:context>
    <inkml:brush xml:id="br0">
      <inkml:brushProperty name="width" value="0.025" units="cm"/>
      <inkml:brushProperty name="height" value="0.025" units="cm"/>
    </inkml:brush>
  </inkml:definitions>
  <inkml:trace contextRef="#ctx0" brushRef="#br0">193 0 11883,'-9'3'2750,"0"0"-2202,-1 1 0,2 0 0,-1 1 0,0 0 1,1 0-1,0 0 0,0 1 0,1 1 0,0-1 1,0 1-1,0 0 0,-9 13 0,6-5 227,0 0 0,1 0 0,0 1 0,-7 20 0,13-28-579,0 1-1,0 0 1,1-1 0,0 1-1,1 0 1,0 0 0,0 0-1,1 0 1,0 0 0,2 11-1,-2-17-167,1-1 1,0 1-1,0-1 0,0 1 0,0-1 0,1 1 0,-1-1 0,0 0 0,1 0 0,0 1 1,0-1-1,-1 0 0,1-1 0,1 1 0,-1 0 0,0-1 0,0 1 0,0-1 1,1 1-1,-1-1 0,1 0 0,-1 0 0,1 0 0,-1 0 0,1-1 0,0 1 0,-1-1 1,1 0-1,4 1 0,-1-1 110,0 0 0,0 0 0,0 0 0,0-1 0,-1 0 0,1 0 0,0 0 0,0-1 0,-1 0 0,1 0 0,-1 0-1,9-6 1,-2 0 1,0-1 0,-1-1 0,-1 0 0,0-1 0,0 0 0,12-19-1,-18 25-111,0-1 0,-1 0 0,0 0 0,0-1 0,0 1 0,0-1 0,-1 1 0,0-1 0,-1 0 0,1 0 0,-1 0 0,-1 0 0,1 0 0,-1 0 0,-2-12 0,2 17-31,-1 1-1,1-1 0,-1 1 0,0-1 0,1 1 0,-1-1 0,0 1 1,0-1-1,0 1 0,0 0 0,0 0 0,0 0 0,0-1 0,-1 1 1,1 0-1,0 1 0,-1-1 0,1 0 0,-1 0 0,1 0 0,-1 1 1,1-1-1,-1 1 0,1-1 0,-1 1 0,1 0 0,-1-1 0,0 1 1,1 0-1,-1 0 0,0 0 0,1 1 0,-1-1 0,1 0 0,-1 0 1,0 1-1,1-1 0,-1 1 0,-1 0 0,1 0-74,0 0 1,0-1-1,0 1 0,1 0 0,-1 0 0,0 0 1,0 0-1,1 0 0,-1 0 0,1 1 0,-1-1 1,1 0-1,0 1 0,-1-1 0,1 1 0,0 0 1,0-1-1,0 1 0,0 0 0,0 0 0,1-1 1,-1 1-1,0 0 0,1 0 0,0 0 0,-1 0 1,1 0-1,0 0 0,0 0 0,0 0 0,0 0 1,0 0-1,0 0 0,1 2 0,0-2-205,0-1-1,1 1 1,-1-1 0,0 1-1,0-1 1,1 0-1,-1 1 1,1-1 0,-1 0-1,1 0 1,-1 0-1,1 0 1,0-1-1,-1 1 1,1 0 0,0-1-1,0 1 1,-1-1-1,1 0 1,0 1-1,0-1 1,0 0 0,3 0-1,47-2-7201,-15-5 2308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09.972"/>
    </inkml:context>
    <inkml:brush xml:id="br0">
      <inkml:brushProperty name="width" value="0.025" units="cm"/>
      <inkml:brushProperty name="height" value="0.025" units="cm"/>
    </inkml:brush>
  </inkml:definitions>
  <inkml:trace contextRef="#ctx0" brushRef="#br0">115 1 4805,'0'0'17872,"-6"10"-17295,-10 22 143,0 1-1,3 0 1,0 1 0,3 0-1,0 1 1,-4 38 0,6-19-393,2 1 1,3 0-1,6 84 0,-3-139-310,0 0 0,0 0-1,0 0 1,0-1 0,0 1-1,0 0 1,0 0-1,0 0 1,0 0 0,0 0-1,0 0 1,0 0 0,1 0-1,-1 0 1,0 0-1,0 0 1,0 0 0,0 0-1,0 0 1,0 0 0,0 0-1,0 0 1,0 0 0,0 0-1,0 0 1,0 0-1,1 0 1,-1 0 0,0 0-1,0 1 1,4-22 254,9-54-171,-1-1-95,-2 26-377,27-85 0,-32 121 315,0 1-1,1-1 0,0 2 1,1-1-1,0 1 0,1 0 0,1 0 1,0 1-1,0 0 0,1 0 1,14-10-1,-18 17 35,1 0 1,-1 1-1,1-1 1,0 2-1,0-1 1,0 1-1,0 0 1,0 0 0,1 1-1,-1 0 1,14 0-1,-18 1 23,-1 0 1,0 0-1,1 0 0,-1 0 1,0 0-1,1 1 0,-1-1 1,0 1-1,0 0 0,1-1 1,-1 1-1,0 0 0,0 0 1,0 0-1,0 1 1,0-1-1,0 0 0,0 1 1,-1-1-1,1 1 0,0 0 1,-1-1-1,0 1 0,1 0 1,-1 0-1,0 0 0,0 0 1,0 0-1,0 0 0,0 1 1,0-1-1,-1 0 0,1 0 1,-1 1-1,1-1 0,-1 0 1,0 1-1,0-1 0,0 4 1,-1-3 82,0 1 1,0-1 0,-1 0 0,1 1 0,-1-1-1,0 0 1,0 0 0,0 0 0,0 0 0,0 0-1,0 0 1,-1-1 0,0 1 0,1-1-1,-1 0 1,0 0 0,0 0 0,0 0 0,0 0-1,-6 2 1,-2 1 48,0 0 0,-1 0-1,0-1 1,-21 4 0,-9-7-4024,30-6-2807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6.538"/>
    </inkml:context>
    <inkml:brush xml:id="br0">
      <inkml:brushProperty name="width" value="0.025" units="cm"/>
      <inkml:brushProperty name="height" value="0.025" units="cm"/>
    </inkml:brush>
  </inkml:definitions>
  <inkml:trace contextRef="#ctx0" brushRef="#br0">0 0 14350,'0'0'11595,"66"1"-9289,-38 5-897,6-2-993,4 0-351,2-1-802,-1-2-2787,-2-1-2850,-1 0-8071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11.234"/>
    </inkml:context>
    <inkml:brush xml:id="br0">
      <inkml:brushProperty name="width" value="0.025" units="cm"/>
      <inkml:brushProperty name="height" value="0.025" units="cm"/>
    </inkml:brush>
  </inkml:definitions>
  <inkml:trace contextRef="#ctx0" brushRef="#br0">20 1 16303,'-2'54'6191,"-6"29"-3942,-2 54-1966,10-136-268,0-1-1,0 1 1,0 0-1,1 0 0,-1 0 1,0-1-1,0 1 1,0 0-1,1 0 1,-1 0-1,0-1 0,1 1 1,-1 0-1,1-1 1,-1 1-1,1 0 0,-1-1 1,1 1-1,-1-1 1,1 1-1,0-1 1,-1 1-1,1-1 0,0 1 1,-1-1-1,1 0 1,0 1-1,0-1 1,-1 0-1,1 1 0,0-1 1,0 0-1,0 0 1,-1 0-1,1 0 0,0 0 1,0 0-1,0 0 1,0 0-1,-1 0 1,1 0-1,0-1 0,0 1 1,-1 0-1,1 0 1,0-1-1,0 1 0,1-1 1,39-20 757,0-11-501,-3-2 1,61-68-1,-82 84-209,-16 17-66,-1 0 1,1 0-1,0 0 1,-1 0-1,1 0 1,0 1-1,0-1 1,0 0-1,0 0 0,0 1 1,0-1-1,0 0 1,0 1-1,0-1 1,0 1-1,0-1 1,0 1-1,0 0 1,1-1-1,-1 1 1,0 0-1,2 0 1,-2 1 4,-1-1-1,1 1 1,0 0 0,-1-1 0,1 1 0,-1 0-1,1 0 1,-1 0 0,0-1 0,1 1-1,-1 0 1,0 0 0,1 0 0,-1 0-1,0 0 1,0 0 0,0 0 0,0-1 0,0 1-1,0 0 1,0 2 0,-9 57 399,1-35-296,-5 30 459,13-55-537,1 1 0,-1-1 0,0 0-1,1 0 1,-1 1 0,0-1 0,1 0 0,-1 0 0,0 0-1,1 0 1,-1 1 0,1-1 0,-1 0 0,0 0-1,1 0 1,-1 0 0,1 0 0,-1 0 0,0 0 0,1 0-1,-1 0 1,1 0 0,-1-1 0,0 1 0,1 0-1,-1 0 1,1 0 0,-1 0 0,0-1 0,1 1 0,-1 0-1,0 0 1,1 0 0,-1-1 0,0 1 0,0 0 0,1-1-1,16-9 259,58-50 310,-55 43-595,-1 0 0,2 2 0,0 0 0,1 2 0,28-14 0,-48 26-14,0 0 1,0 0-1,0 1 1,0-1 0,0 1-1,0-1 1,0 1-1,0 0 1,0 0 0,0 0-1,0 0 1,1 0-1,2 1 1,-4-1-3,0 0 0,0 1 0,0-1-1,-1 1 1,1-1 0,0 1 0,0 0 0,0-1 0,-1 1 0,1 0 0,0-1-1,-1 1 1,1 0 0,0 0 0,-1 0 0,1-1 0,-1 1 0,1 0 0,-1 0 0,1 1-1,0 5-8,0-1-1,-1 0 1,1 0-1,-1 0 0,0 1 1,-1-1-1,-1 10 1,-1-7 55,1 0 1,-1 1-1,-1-1 1,-6 13-1,6-15-351,0 0 0,1 1 0,0-1 0,1 1 0,0-1 0,0 1 0,-2 13 0,16-30-10094,3-11-2999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12.194"/>
    </inkml:context>
    <inkml:brush xml:id="br0">
      <inkml:brushProperty name="width" value="0.025" units="cm"/>
      <inkml:brushProperty name="height" value="0.025" units="cm"/>
    </inkml:brush>
  </inkml:definitions>
  <inkml:trace contextRef="#ctx0" brushRef="#br0">58 524 19346,'0'0'2686,"-6"10"127,-20 30-614,26-40-2170,-1 1 0,1-1 0,0 0 0,-1 0 0,1 1 0,0-1 0,0 1 0,-1-1 0,1 0 0,0 1 0,0-1 0,0 0 0,0 1 0,-1-1 0,1 1 0,0-1 0,0 1 0,0-1 0,0 0 0,0 1 0,0-1 0,0 1 0,0-1 0,0 1 0,1-1 0,-1 0 0,0 1 0,0-1 0,0 1 0,0-1 0,0 0 0,1 1 0,-1-1 0,0 0 1,0 1-1,1-1 0,-1 0 0,0 1 0,1-1 0,-1 0 0,0 1 0,1-1 0,-1 0 0,0 0 0,1 0 0,-1 1 0,1-1 0,-1 0 0,0 0 0,1 0 0,-1 0 0,1 0 0,-1 0 0,0 0 0,1 0 0,0 0 0,24-1 149,-22 0-88,5 0-76,-1-1 0,1 0 0,-1 0 0,0-1 0,0 0 0,0 0 0,0-1 0,0 0 0,-1 0 0,1 0 0,-1-1 0,0 0-1,-1 0 1,1-1 0,4-6 0,-6 8-24,-1-1 0,1 0-1,-1 1 1,0-1-1,0-1 1,-1 1 0,0 0-1,0-1 1,0 1 0,0-1-1,-1 0 1,0 1-1,0-1 1,0 0 0,-1 0-1,0 0 1,0 0 0,-1 1-1,1-1 1,-3-9-1,1 12 2,1 0-1,-1 0 1,0 0 0,0 0-1,0 0 1,0 0-1,0 0 1,-1 1-1,1-1 1,-1 1-1,0 0 1,0 0-1,1 0 1,-2 0-1,1 0 1,0 0 0,0 1-1,0 0 1,-1-1-1,1 1 1,-1 0-1,1 1 1,-1-1-1,1 1 1,-1 0-1,1-1 1,-1 2-1,1-1 1,-1 0-1,0 1 1,1-1 0,-1 1-1,1 0 1,0 0-1,-1 0 1,1 1-1,0-1 1,0 1-1,0 0 1,0 0-1,0 0 1,0 0-1,-3 4 1,-2 2 108,2 0 0,-1 0-1,1 0 1,1 1 0,-1 0 0,1 0-1,1 0 1,0 1 0,0 0 0,1 0-1,0 0 1,1 0 0,0 0 0,1 0-1,-1 11 1,2-19-61,0 0 0,0-1-1,0 1 1,1 0 0,-1 0 0,0 0-1,1-1 1,0 1 0,-1 0-1,1-1 1,0 1 0,0 0 0,0-1-1,0 1 1,0-1 0,0 1 0,0-1-1,0 0 1,1 1 0,-1-1-1,1 0 1,-1 0 0,1 0 0,-1 0-1,2 1 1,3 0 5,-1 0-1,0-1 1,0 1-1,1-1 1,-1 0-1,1-1 1,-1 1-1,10-1 1,2-1 4,0-1 1,0 0 0,0-1-1,29-10 1,-14 0-317,-1-2 1,-1-1-1,31-22 1,18-10-1338,-82 68 1035,-8 8 566,7-20 37,0 1 1,1 0 0,0 0-1,0 0 1,1 0 0,0 0-1,0 12 1,2-20-27,0 0 0,1-1 1,-1 1-1,0 0 0,1-1 0,-1 1 1,1 0-1,-1-1 0,1 1 1,-1-1-1,1 1 0,-1-1 0,1 1 1,0-1-1,-1 1 0,1-1 0,0 1 1,-1-1-1,1 0 0,0 1 1,0-1-1,-1 0 0,1 0 0,0 1 1,0-1-1,-1 0 0,1 0 0,0 0 1,0 0-1,0 0 0,-1 0 0,1 0 1,0-1-1,0 1 0,-1 0 1,1 0-1,0 0 0,1-2 0,35-8 92,32-32-1442,-58 34 285,0 0-1,1 1 1,0 0-1,0 1 0,0 0 1,1 1-1,0 0 1,19-3-1,-31 8 1107,-1 0 0,1 0 0,-1 0 0,1 0 0,-1 0 0,1 0 0,-1 0 0,1 0 1,-1 1-1,1-1 0,-1 0 0,1 0 0,-1 1 0,1-1 0,-1 0 0,0 1 0,1-1 0,-1 1 0,0-1 0,1 0 0,-1 1 0,0-1 1,1 1-1,-1-1 0,0 1 0,0-1 0,1 1 0,-1-1 0,0 1 0,0-1 0,0 1 0,0-1 0,0 1 0,0-1 0,0 1 1,0-1-1,0 1 0,0-1 0,0 1 0,0-1 0,0 1 0,0-1 0,0 1 0,-1-1 0,1 1 0,0-1 0,0 1 0,-1 0 39,1 0 0,0-1 0,-1 1 0,1 0-1,0 0 1,0-1 0,0 1 0,0 0 0,0 0-1,0-1 1,0 1 0,0 0 0,0 0 0,0-1-1,0 1 1,0 0 0,1 0 0,-1-1 0,0 1-1,0 0 1,1-1 0,-1 1 0,0 0 0,1-1-1,-1 1 1,1 0 0,-1-1 0,1 1 0,-1-1 0,1 1-1,0-1 1,-1 1 0,1-1 0,0 0 0,-1 1-1,1-1 1,0 0 0,-1 1 0,1-1 0,0 0-1,0 0 1,-1 0 0,1 1 0,0-1 0,0 0-1,-1 0 1,1 0 0,0 0 0,0 0 0,0-1 0,7-2 209,0 0 1,0 0 0,-1-1 0,1 0-1,-1 0 1,0-1 0,0 0 0,0 0-1,-1-1 1,0 0 0,9-11 0,2 1-119,14-17 5,0-2 1,-2 0 0,-2-2-1,-2-1 1,-1-2 0,-1 0 0,-3-1-1,25-71 1,-41 100-1400,-13 38 1036,-14 46 356,15-37-10,2 0 0,1 0-1,2 0 1,1 37 0,3-58-116,0 0 1,0 1-1,2-1 1,0 0 0,0 0-1,1-1 1,1 1-1,0-1 1,1 0 0,1 0-1,0 0 1,14 19-1,-17-28-44,8 12-17,0-1-1,29 25 1,-57-71-30,-27-28-27,-186-242 170,223 294 33,-5-11 896,39 17-171,141 16-531,-2 0-1750,-70-15-2070,2 0-4179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18.088"/>
    </inkml:context>
    <inkml:brush xml:id="br0">
      <inkml:brushProperty name="width" value="0.025" units="cm"/>
      <inkml:brushProperty name="height" value="0.025" units="cm"/>
    </inkml:brush>
  </inkml:definitions>
  <inkml:trace contextRef="#ctx0" brushRef="#br0">68 497 8040,'0'0'3635,"-10"-9"-2984,-3-3-293,7 8-67,0-1-1,1 0 0,0 0 0,0-1 1,1 0-1,-1 1 0,-3-8 0,8 52 1397,20 40-1458,32 81-1,-13-46 9,63 229 403,77 228 222,-133-448-805,5-3-1,103 177 0,103 105 43,340 406 0,-403-573-172,293 276 1,-445-473-20,1-2-1,1-2 0,2-2 0,2-2 0,0-2 0,2-2 0,1-2 0,1-3 0,88 25 1,-53-19-729,-59-17 735,1-1 0,56 10 0,-84-19 83,0 0 1,0 0-1,0 0 0,0 0 0,0 0 0,0 0 0,0 0 0,0 0 1,0-1-1,0 1 0,0 0 0,0-1 0,0 1 0,0 0 1,0-1-1,-1 1 0,1-1 0,0 1 0,0-1 0,0 0 1,-1 1-1,1-1 0,0 0 0,-1 0 0,1 1 0,-1-1 1,1 0-1,0 0 0,-1 0 0,0 0 0,1 0 0,-1 0 1,0 0-1,1 1 0,-1-1 0,0 0 0,0 0 0,0 0 1,0 0-1,0 0 0,0 0 0,0 0 0,0 0 0,0 0 1,-1 0-1,1 0 0,0 0 0,-1-1 0,-1-7 31,0 1 0,0 0 0,-1 0-1,-6-15 1,-105-178 819,-4-10-359,36 39-409,-118-228-302,36 114-339,-216-403 1375,84 50 388,188 398-150,-31-45-381,-322-490 0,408 699-236,-4 3 0,-3 2 0,-3 3 0,-3 3 0,-3 2 0,-92-64 0,149 119-438,-2 0 0,1 1 0,-1 1-1,0 0 1,-1 1 0,0 0 0,0 2 0,0-1 0,-21-2 0,30 6-141,0 1 0,-1 0 0,1 0 1,-1 0-1,1 1 0,-1-1 0,1 2 0,0-1 0,-1 1 1,1 0-1,0 0 0,0 0 0,0 1 0,1 0 1,-1 0-1,1 1 0,-1-1 0,1 1 0,0 1 0,1-1 1,-1 0-1,1 1 0,0 0 0,0 0 0,-4 6 1,2 1-257,-1 0 1,2 0-1,-1 1 0,2 0 1,0 0-1,0 0 1,-3 24-1,3 7-1585,1 46-1,3-80 1579,-1 106-5240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0:55.997"/>
    </inkml:context>
    <inkml:brush xml:id="br0">
      <inkml:brushProperty name="width" value="0.025" units="cm"/>
      <inkml:brushProperty name="height" value="0.025" units="cm"/>
    </inkml:brush>
  </inkml:definitions>
  <inkml:trace contextRef="#ctx0" brushRef="#br0">720 156 11275,'-15'0'1073,"-24"2"-427,1 2 0,0 1 0,0 2-1,-37 12 1,48-11-503,2 1-1,-1 2 1,1 0 0,1 2-1,0 1 1,0 0-1,2 2 1,0 1-1,1 1 1,0 0-1,2 2 1,0 0-1,1 1 1,2 1-1,0 0 1,1 2-1,1-1 1,1 2 0,-17 46-1,17-32-38,2 0 0,1 1-1,2 0 1,2 0 0,2 1-1,1-1 1,2 1 0,2 0 0,2 0-1,2-1 1,11 48 0,-7-51-106,1-1 0,2 0 1,1-1-1,3-1 0,0 0 1,2-1-1,1 0 0,2-2 0,1-1 1,2 0-1,1-2 0,35 33 1,-46-49-61,0-1 0,1-1 1,0 0-1,1 0 1,0-2-1,0 0 1,1-1-1,32 10 0,-39-14 63,1-1 0,-1-1 0,1 0 0,-1 0 0,1-1 0,-1 0 0,1 0 0,-1-2-1,1 1 1,-1-1 0,0-1 0,0 0 0,0 0 0,0-1 0,0 0 0,13-8-1,-1-4 170,-1 0 0,-1-1 0,-1 0-1,0-2 1,-1-1 0,-1 0 0,-1-1 0,23-40-1,-5 0 550,-3-1-1,25-74 1,-16 25 494,42-191 1,-68 228-908,-3-1 0,-3-1 0,-3-125 0,-6 178-257,-1 0 0,-2 0 0,0 1 0,0 0 0,-2-1 0,-1 2 0,-18-39 0,21 52-70,0 0 1,-1 0-1,-1 0 0,1 1 1,-1-1-1,0 1 0,-1 1 0,1-1 1,-1 1-1,-1 0 0,1 1 0,-1 0 1,0 0-1,0 0 0,-1 1 1,1 0-1,-1 1 0,0 0 0,0 0 1,0 1-1,-14-1 0,10 2-69,-1 0 0,1 2 0,-1-1 1,1 2-1,0 0 0,-1 1 0,1 0 0,0 0 0,0 2 0,1 0 0,-21 11 0,-5 6-1199,2 1 1,-43 38-1,12-10-4539,43-35-2894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18.775"/>
    </inkml:context>
    <inkml:brush xml:id="br0">
      <inkml:brushProperty name="width" value="0.025" units="cm"/>
      <inkml:brushProperty name="height" value="0.025" units="cm"/>
    </inkml:brush>
  </inkml:definitions>
  <inkml:trace contextRef="#ctx0" brushRef="#br0">1224 240 6278,'76'-40'2285,"-28"17"-103,-2-2-1,84-60 1,-128 84-2091,0 0 1,-1-1 0,1 1 0,0-1 0,-1 1-1,0-1 1,1 1 0,-1-1 0,0 0 0,0 1-1,1-1 1,-1 0 0,-1 0 0,1 0 0,0 0-1,0 0 1,-1 0 0,1-3 0,-1 4-63,-1 0 1,1 0 0,0 0 0,-1 0-1,1 0 1,-1 0 0,1 0 0,-1 1-1,0-1 1,1 0 0,-1 0 0,0 0-1,0 1 1,0-1 0,1 0-1,-1 1 1,0-1 0,0 0 0,0 1-1,0-1 1,0 1 0,0 0 0,0-1-1,-2 1 1,-9-3 0,-1 0 0,0 1-1,1 1 1,-18-1 0,29 2-29,-132-2 185,1 5 0,-1 6 0,1 6 0,1 6 0,1 5 0,-129 45 0,227-61-81,2 2-1,-1 0 0,2 3 1,0 0-1,1 2 0,0 1 1,-32 28-1,48-35-70,0 0 0,1 1 0,1 0-1,0 1 1,1 0 0,0 0 0,1 1 0,0 0-1,1 1 1,1 0 0,0 0 0,1 0 0,1 1-1,0-1 1,1 1 0,-1 29 0,3-28-27,2 0 1,0-1-1,1 1 1,0-1-1,1 1 1,1-1-1,1 0 1,0-1 0,1 1-1,1-1 1,0 0-1,1 0 1,1-1-1,0 0 1,1-1-1,0 0 1,1 0-1,1-1 1,0-1 0,19 15-1,-8-9 11,2-2-1,0 0 1,0-1-1,2-1 1,-1-2-1,2-1 1,-1-1-1,1-1 1,1-1-1,-1-2 1,30 2-1,22-2 176,1-5 1,-1-3-1,0-3 0,0-4 1,-1-3-1,0-4 0,-1-3 1,-2-4-1,0-3 0,-1-3 1,-2-3-1,-2-4 0,119-80 1,-160 95-43,-1 0 0,-1-2 0,-1-1 0,24-29 0,-40 41-94,-1 0 0,-1 0-1,0-1 1,-1 0 0,-1 0-1,0-1 1,0 0 0,-2-1-1,0 1 1,-1-1 0,3-22 0,-6 30-40,0 1 1,-1-1-1,0 0 1,-1 1-1,1-1 1,-2 0-1,1 1 1,-1 0-1,0-1 1,0 1-1,-1 0 1,0 0-1,0 0 1,-6-8-1,2 6-5,1 1-1,-2-1 1,1 1-1,-1 1 1,0 0 0,-1 0-1,0 0 1,0 1-1,-10-5 1,-8-2-17,1 2-1,-1 1 1,-1 1 0,0 1 0,0 2 0,-51-6-1,3 6-254,-1 3 0,0 3-1,-82 12 1,99-4-1526,0 3-1,-71 23 1,70-12-3254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24.860"/>
    </inkml:context>
    <inkml:brush xml:id="br0">
      <inkml:brushProperty name="width" value="0.025" units="cm"/>
      <inkml:brushProperty name="height" value="0.025" units="cm"/>
    </inkml:brush>
  </inkml:definitions>
  <inkml:trace contextRef="#ctx0" brushRef="#br0">216 184 5221,'0'0'1719,"-9"-8"678,-104-72 3923,112 79-6275,0 1 0,1-1-1,-1 1 1,0 0 0,0 0-1,1-1 1,-1 1 0,0 0 0,0 0-1,1 0 1,-1 0 0,0 0-1,0 0 1,1 0 0,-1 0-1,0 0 1,0 0 0,1 1-1,-1-1 1,0 0 0,1 0-1,-1 1 1,0-1 0,1 0-1,-1 1 1,0-1 0,1 1-1,-1-1 1,1 1 0,-1-1-1,0 1 1,1-1 0,-1 1-1,1 0 1,0-1 0,-1 1-1,1 0 1,0-1 0,-1 1-1,1 0 1,0-1 0,0 1-1,-1 0 1,1 0 0,0-1-1,0 1 1,0 1 0,-8 48-303,7-38 395,-30 253 7,4 465 0,33-645-140,4 0 0,3-1 1,4 0-1,33 98 0,144 312-14,138 246-631,-331-739 639,44 101-144,65 108 1,-93-183 145,0-1 1,2 0-1,1-1 1,1-1-1,1-1 1,1-1 0,1 0-1,48 31 1,-64-47 6,1-1-1,0-1 1,0 0 0,0 0 0,0-1 0,1 0-1,-1 0 1,1-1 0,0 0 0,0-1 0,-1 0-1,1-1 1,16-1 0,-18 0-8,-1-1 0,0 0 0,0 0 0,0-1 0,-1 1 0,1-2 0,-1 1-1,1-1 1,-1 0 0,0 0 0,0 0 0,-1-1 0,0 0 0,1 0 0,-2-1 0,1 1 0,0-1 0,6-12 0,8-22 84,-1 0 1,-2-1 0,-2 0-1,15-71 1,-7 26 37,5-8 153,107-455 363,-123 482-494,-3-1 1,-3-1 0,-3 1-1,-3-1 1,-3 1 0,-16-84-1,-4 47-70,-6 1 0,-3 1-1,-50-101 1,-167-280-22,60 173-2,152 256 166,-3 1-1,-2 2 1,-67-63-1,83 93-96,-1 1 0,-1 2 0,-1 1 0,-1 1 0,-51-20 0,-47-26-2491,49 8-2891,43 24 812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34.474"/>
    </inkml:context>
    <inkml:brush xml:id="br0">
      <inkml:brushProperty name="width" value="0.025" units="cm"/>
      <inkml:brushProperty name="height" value="0.025" units="cm"/>
    </inkml:brush>
  </inkml:definitions>
  <inkml:trace contextRef="#ctx0" brushRef="#br0">509 151 9417,'-18'0'1484,"1"0"-1022,-1 1 0,1 0-1,0 1 1,0 1 0,0 1 0,0 1-1,1 0 1,-1 1 0,-29 15 0,26-6-171,0 0 0,1 1 1,1 1-1,0 1 0,1 0 0,1 1 1,1 1-1,1 1 0,0 0 1,2 1-1,1 0 0,-13 34 1,8-13-30,2 1 0,2 1 0,2 0 0,1 0 0,-3 86 0,11-98-102,2 0 1,2 1-1,1-1 0,1 0 0,2-1 0,1 0 0,2 0 0,25 59 0,-24-69-170,1-1 0,0 0 1,2 0-1,0-2 0,1 0 0,1 0 0,1-1 1,0-1-1,2-1 0,-1-1 0,2 0 0,39 22 1,-48-32 6,-1 0 0,0-1 0,1 0 1,0 0-1,0-1 0,0 0 1,1-1-1,-1-1 0,0 0 0,1 0 1,-1-1-1,1 0 0,-1-1 0,0-1 1,1 0-1,11-3 0,-8-1 57,0 0 0,0-1-1,-1 0 1,0-1 0,0-1 0,-1 0-1,0-1 1,0 0 0,-1-1-1,20-24 1,-2-2 374,-2-1 1,-1-2-1,-2 0 0,-2-2 1,-2-1-1,-1 0 0,-3-2 1,14-52-1,-14 30 121,-4-1 0,-2 0 0,-3 0-1,-3-1 1,-5-71 0,-2 104-472,-1 0-1,-2 0 0,-19-68 0,19 86-87,-1 0 0,-1 1 0,-1 0-1,0 1 1,-1 0 0,-1 0-1,0 1 1,-2 0 0,-18-19-1,25 28-16,-1 2-1,0-1 0,0 0 0,0 1 0,-1 0 0,1 1 0,-1 0 1,0 0-1,0 0 0,0 0 0,0 1 0,0 1 0,-15-3 0,17 4-65,0 0-1,0 0 0,0 0 1,0 1-1,-1 0 0,1 0 1,1 0-1,-1 1 1,0-1-1,0 1 0,0 0 1,1 0-1,-1 1 0,1 0 1,0-1-1,0 1 0,0 1 1,0-1-1,0 1 1,-5 5-1,-4 11-1307,1 0 0,0 0 1,2 2-1,0-1 0,1 1 1,-8 33-1,2 2-6926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47.826"/>
    </inkml:context>
    <inkml:brush xml:id="br0">
      <inkml:brushProperty name="width" value="0.025" units="cm"/>
      <inkml:brushProperty name="height" value="0.025" units="cm"/>
    </inkml:brush>
  </inkml:definitions>
  <inkml:trace contextRef="#ctx0" brushRef="#br0">0 137 10730,'0'0'6727,"61"-40"-6311,-15 21 96,8 0-351,2 0-65,1 2-64,-4 3 0,-3 5 0,-7 9-32,-6 0 32,-3 0-32,-4 5-801,-5 0-2082,0-2-1601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9:48.669"/>
    </inkml:context>
    <inkml:brush xml:id="br0">
      <inkml:brushProperty name="width" value="0.025" units="cm"/>
      <inkml:brushProperty name="height" value="0.025" units="cm"/>
    </inkml:brush>
  </inkml:definitions>
  <inkml:trace contextRef="#ctx0" brushRef="#br0">0 230 1441,'0'0'12279,"9"-5"-10544,30-12 39,73-24 0,136-19-1014,-55 16-632,-218 42-203,-28 7 91,-94 28 41,80-15 425,0-3 0,0-4 1,-98 5-1,196-28-172,-10 2-257,336-77 74,-141 40-1140,-240 44 861,-24 5 154,-53 13 436,1 6 0,1 3 0,-97 39-1,186-60-380,9-3-51,-1 0 0,1 0 0,-1 1 0,1-1 0,-1 1 0,1-1 0,0 1 0,-1 0 0,1-1 0,0 1 0,-1 0 0,1 0 0,0 0 0,0 0 0,0 0 0,0 0 0,0 0 0,-2 2 0,6-2-192,0 0 0,0 0-1,0-1 1,0 0 0,0 1-1,0-1 1,0 0 0,0 0-1,4-1 1,36-6-3102,8-11-3097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55.470"/>
    </inkml:context>
    <inkml:brush xml:id="br0">
      <inkml:brushProperty name="width" value="0.025" units="cm"/>
      <inkml:brushProperty name="height" value="0.025" units="cm"/>
    </inkml:brush>
  </inkml:definitions>
  <inkml:trace contextRef="#ctx0" brushRef="#br0">1 0 12780,'0'0'4693,"12"1"-3823,2 2-678,0 0 0,0 1 1,0 1-1,-1 0 1,0 0-1,1 2 1,-2-1-1,1 2 0,-1 0 1,12 10-1,125 111 556,-111-93-607,275 253 408,392 357 1369,-585-536-1071,-4 5 1,-6 5 0,-5 4-1,120 186 1,-100-115 140,-125-194-1116,1-1-1,0 1 1,-1-1 0,1 1 0,-1 0 0,1-1 0,-1 1 0,0-1-1,1 1 1,-1 0 0,0 0 0,1-1 0,-1 1 0,0 0-1,0 0 1,1-1 0,-1 1 0,0 0 0,0 0 0,0 0 0,0-1-1,0 1 1,0 0 0,0 0 0,-1 0 0,1-1 0,0 1-1,0 0 1,-1 0 0,1-1 0,0 1 0,-1 0 0,0 0 0,0-1-440,-1 1 1,0-1 0,0-1 0,0 1-1,0 0 1,0 0 0,1-1 0,-1 1 0,0-1-1,0 1 1,1-1 0,-1 0 0,0 0 0,-2-1-1,-21-12-8048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6.881"/>
    </inkml:context>
    <inkml:brush xml:id="br0">
      <inkml:brushProperty name="width" value="0.025" units="cm"/>
      <inkml:brushProperty name="height" value="0.025" units="cm"/>
    </inkml:brush>
  </inkml:definitions>
  <inkml:trace contextRef="#ctx0" brushRef="#br0">158 1 13164,'0'0'7880,"-27"54"-5542,11-28-864,-3 4-1,-1 5 32,2-2-864,1 0-481,2-6-96,4-5-32,5-7-96,1-6-833,2-8-1057,3-7-4324,0-14-1761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55.807"/>
    </inkml:context>
    <inkml:brush xml:id="br0">
      <inkml:brushProperty name="width" value="0.025" units="cm"/>
      <inkml:brushProperty name="height" value="0.025" units="cm"/>
    </inkml:brush>
  </inkml:definitions>
  <inkml:trace contextRef="#ctx0" brushRef="#br0">1 123 19603,'0'0'2984,"8"12"-1724,-2-3-1054,1 1-4,0 1 1,1-1-1,0-1 0,1 0 1,0 0-1,19 15 0,186 119 2003,53 38-251,-262-177-1800,35 20 360,-39-23-512,-1-1-1,1 0 0,0 1 0,0-1 0,-1 0 1,1 0-1,0 0 0,-1 1 0,1-1 0,0 0 0,0 0 1,-1 0-1,1 0 0,0 0 0,0 0 0,-1-1 1,1 1-1,0 0 0,0 0 0,-1 0 0,1-1 1,0 1-1,-1 0 0,1-1 0,0 1 0,-1-1 0,1 1 1,-1-1-1,1 1 0,-1-1 0,1 1 0,-1-1 1,1 1-1,-1-1 0,1 0 0,-1 1 0,0-1 1,1 0-1,-1 1 0,0-1 0,1 0 0,-1 1 0,0-1 1,0 0-1,0 0 0,0 1 0,0-1 0,0 0 1,0 0-1,0 1 0,0-1 0,0-1 0,-1-28-194,0 0-1,-2 0 0,-1 0 0,-2 1 1,-10-34-1,-57-145-5218,58 170 3525,-25-63-5117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57.831"/>
    </inkml:context>
    <inkml:brush xml:id="br0">
      <inkml:brushProperty name="width" value="0.025" units="cm"/>
      <inkml:brushProperty name="height" value="0.025" units="cm"/>
    </inkml:brush>
  </inkml:definitions>
  <inkml:trace contextRef="#ctx0" brushRef="#br0">0 175 9353,'0'0'8675,"9"9"-7090,6 8-1140,-1 2-1,0 0 1,-2 0 0,0 1-1,-2 1 1,10 22-1,143 366 2284,-164-432 811,-10-51-3042,-10 17-390,-31-64-1,5 15 28,74 116-523,-20-7 388,1-1 1,-1 0 0,1 0 0,0 0-1,0-1 1,0 0 0,0 0 0,0-1-1,0 0 1,0-1 0,0 1 0,0-2-1,-1 1 1,1-1 0,0 0 0,-1-1-1,1 0 1,-1 0 0,0 0 0,0-1-1,0 0 1,0-1 0,-1 1 0,1-1-1,-1 0 1,0-1 0,7-9 0,-3 3 31,-1 0 0,0-1 0,-1 0 0,0 0 0,-1-1 0,0 1 0,-1-2 0,-1 1 0,-1-1 0,0 0 0,0 0 0,-2 0 0,2-24 0,-4 36-14,0-9 227,0-1-1,0 1 0,-4-19 1,4 30-214,0-1 1,0 0 0,-1 1 0,1-1-1,0 1 1,-1-1 0,1 1-1,-1-1 1,1 1 0,-1-1 0,0 1-1,1 0 1,-1-1 0,0 1-1,0 0 1,0 0 0,0-1-1,0 1 1,-1 0 0,1 0 0,0 0-1,0 0 1,-1 1 0,1-1-1,0 0 1,-1 0 0,1 1 0,-1-1-1,1 1 1,-1-1 0,1 1-1,-1 0 1,1 0 0,-1-1-1,1 1 1,-1 0 0,0 0 0,-1 1-1,1 0-32,0-1 0,1 1 0,-1 0 0,0 0 0,1 0 0,-1 0 0,1 1 0,-1-1 0,1 0 0,-1 1 0,1-1-1,0 1 1,0-1 0,0 1 0,0 0 0,0-1 0,0 1 0,0 0 0,0 0 0,0 3 0,-10 43-86,9-39 97,-18 152 59,18-137-44,2 1-1,1-1 1,0 0 0,10 41-1,-10-61-20,0 0-1,0 1 0,0-1 0,1 0 0,0 0 1,0 0-1,0 0 0,0 0 0,1-1 0,-1 1 0,1-1 1,0 1-1,0-1 0,0 0 0,1 0 0,-1-1 1,1 1-1,0 0 0,-1-1 0,1 0 0,0 0 0,0 0 1,0-1-1,7 2 0,-5-2-125,0 0-1,1-1 1,-1 1-1,1-2 1,-1 1-1,0-1 1,0 0-1,1 0 1,-1 0-1,0-1 1,0 0-1,0-1 1,0 1-1,-1-1 1,1 0-1,8-7 1,2-1-1441,0-2 1,-1 0-1,-1-1 1,-1-1-1,0 0 1,0 0-1,9-19 1,9-22-6786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58.173"/>
    </inkml:context>
    <inkml:brush xml:id="br0">
      <inkml:brushProperty name="width" value="0.025" units="cm"/>
      <inkml:brushProperty name="height" value="0.025" units="cm"/>
    </inkml:brush>
  </inkml:definitions>
  <inkml:trace contextRef="#ctx0" brushRef="#br0">75 61 17553,'0'0'2263,"-9"13"-491,0 0-1326,1-1-1,1 1 0,0 0 0,1 0 1,0 1-1,1 0 0,0 0 0,2 0 0,-4 22 1,6-28-156,0 1 1,1 0 0,0-1-1,1 1 1,0 0 0,0-1-1,4 15 1,-4-21-274,0 0 0,0 1-1,1-1 1,-1 0 0,1 0 0,-1 0 0,1 0-1,0 0 1,0 0 0,0 0 0,0-1 0,0 1-1,0-1 1,0 1 0,0-1 0,1 0 0,-1 0-1,0 0 1,1 0 0,-1 0 0,1-1 0,-1 1-1,1-1 1,0 1 0,-1-1 0,1 0 0,-1 0-1,1 0 1,3-1 0,1 0 34,-1 0 0,0-1 0,1 0 0,-1 0 0,0 0 0,0-1 0,0 1 0,-1-2 1,1 1-1,-1 0 0,0-1 0,0 0 0,0 0 0,0-1 0,0 0 0,-1 1 0,0-1 0,0-1 0,-1 1 0,1-1 0,-1 1 0,0-1 0,3-8 0,1-3 147,-1 0 0,0 0 0,-1-1 0,-1 0 0,-1 0-1,0 0 1,0-22 0,-2 21 36,-1 14-182,1 0 1,0-1-1,-1 1 1,0-1-1,-1 1 1,1-1-1,-1 1 1,0 0-1,0-1 1,-4-9-1,2 59-687,2-39 611,1 0 0,0 0 0,1 0 0,-1 0-1,1 0 1,0 0 0,0 0 0,0-1 0,1 1 0,0 0 0,0-1-1,0 1 1,0-1 0,1 0 0,-1 0 0,1 0 0,0 0-1,1 0 1,-1-1 0,1 1 0,-1-1 0,1 0 0,0 0 0,6 3-1,-5-4-687,0 0-1,0 0 0,0 0 0,1-1 0,-1 0 0,0 0 0,1 0 0,10-1 0,19-1-6985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1:59.326"/>
    </inkml:context>
    <inkml:brush xml:id="br0">
      <inkml:brushProperty name="width" value="0.025" units="cm"/>
      <inkml:brushProperty name="height" value="0.025" units="cm"/>
    </inkml:brush>
  </inkml:definitions>
  <inkml:trace contextRef="#ctx0" brushRef="#br0">0 0 19058,'0'0'2242,"19"80"-1633,9-30 288,4 10 192,6 5-449,3 2-352,1-3-127,-4-9-65,0-6-64,-7-12-353,-5-11-607,-6-6-930,-3-11-1569,-7-9-3396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0.124"/>
    </inkml:context>
    <inkml:brush xml:id="br0">
      <inkml:brushProperty name="width" value="0.025" units="cm"/>
      <inkml:brushProperty name="height" value="0.025" units="cm"/>
    </inkml:brush>
  </inkml:definitions>
  <inkml:trace contextRef="#ctx0" brushRef="#br0">287 210 11371,'0'0'5915,"-4"-10"-3625,-6-15-1735,-1 1 0,-1 1 0,-1 0 1,-19-24-1,31 59 25,2-8 120,-1-15-400,0 9-207,0-1-1,0 1 1,0-1-1,0 1 1,0-1 0,-1 1-1,0-1 1,1 1 0,-1-1-1,0 1 1,0 0 0,0 0-1,0-1 1,-1 1-1,1 0 1,-1 0 0,1 0-1,-1 0 1,0 1 0,1-1-1,-1 0 1,0 1-1,0-1 1,0 1 0,-1-1-1,1 1 1,0 0 0,0 0-1,-1 0 1,1 1 0,-1-1-1,1 0 1,0 1-1,-1-1 1,-2 1 0,0 0 73,0 0 0,0 0 0,0 0 1,0 1-1,0-1 0,0 1 0,0 1 0,0-1 1,0 1-1,1 0 0,-1 0 0,0 0 1,1 0-1,0 1 0,0 0 0,-8 6 0,6-1-134,0-1-1,0 2 0,0-1 1,1 1-1,1-1 0,-1 1 0,2 0 1,-1 1-1,1-1 0,0 1 0,1 0 1,-1 12-1,0-1 45,1 1-1,2-1 1,0 0 0,5 37-1,-4-53-62,-1 1 0,2-1 0,-1 0 0,0 0 0,1 0 0,0 0 0,0-1 0,1 1 0,-1 0 0,1-1 0,0 0 0,0 1 0,0-1 0,1-1 0,-1 1 0,1 0 0,0-1 0,0 0 0,1 0 0,-1 0-1,0 0 1,1-1 0,0 1 0,0-1 0,0 0 0,-1-1 0,7 2 0,-3-2 3,0 0-1,0 0 1,0-1-1,-1 0 0,1 0 1,0-1-1,0 0 1,0 0-1,0-1 0,-1 0 1,1-1-1,-1 1 1,1-1-1,-1-1 1,0 0-1,0 0 0,8-6 1,-14 9-2,48-40 32,-47 39 11,1-1 0,-1 1 0,0-1 1,0 0-1,0 0 0,0 0 0,0 0 0,0 0 1,-1-1-1,1 1 0,-1 0 0,0-1 1,0 1-1,0-8 0,-1 11-50,0 0 1,-1-1-1,1 1 1,-1 0-1,1-1 1,-1 1-1,1 0 1,-1 0-1,1-1 1,-1 1-1,1 0 1,-1 0-1,1 0 0,-1 0 1,0 0-1,1 0 1,-1 0-1,1 0 1,-1 0-1,1 0 1,-1 0-1,1 0 1,-1 0-1,0 0 0,1 0 1,-1 0-1,1 1 1,-1-1-1,1 0 1,-1 0-1,1 1 1,-1-1-1,0 1 1,-19 8 69,17-6-77,0 0 0,0 0 0,1 0 0,-1 0 0,1 0 0,-1 0 0,1 1 0,0-1 0,0 1 0,1 0 0,-1-1 0,1 1 0,0 0 0,0 0 0,0 0 0,0 0 0,1 0 0,-1 4 0,1-8 0,0 0 0,0 1 0,0-1 0,0 0 0,0 0 0,0 0 0,0 0 0,0 0 0,0 1 0,0-1 0,0 0 0,0 0 0,0 0 0,0 0 0,0 0 0,0 0 0,1 1 0,-1-1 0,0 0 0,0 0 0,0 0 0,0 0 0,0 0 0,0 0 0,0 0 0,0 0 0,1 1 0,-1-1 0,0 0 0,0 0 0,0 0 0,0 0 0,0 0 0,0 0 0,1 0 0,-1 0 0,0 0 0,0 0 0,0 0 0,0 0 0,0 0 0,1 0 0,-1 0 0,0 0 0,0 0 0,0 0 0,0 0 0,0 0 0,1 0 0,-1 0 0,0 0 0,0 0 0,0-1 0,0 1 0,0 0 0,13-8 0,6-12 0,27-58 0,-35 58 0,1-1 0,0 2 0,16-19 0,-28 37-2,1 0 1,0 0-1,-1 0 0,1 0 1,0 1-1,0-1 0,0 0 1,-1 0-1,1 1 0,0-1 1,0 1-1,0-1 0,0 1 0,0-1 1,0 1-1,1-1 0,-1 1 1,0 0-1,0 0 0,0 0 1,0-1-1,0 1 0,0 0 1,0 0-1,1 1 0,0-1 1,0 1-7,0 0 1,-1 0 0,1 0-1,0 0 1,-1 0 0,1 1 0,-1-1-1,1 0 1,-1 1 0,0-1-1,1 1 1,-1 0 0,1 2 0,5 8-36,-1 1 0,-1 0 0,5 18 1,-7-23 40,0 1-114,10 26 97,-12-33-142,0-1 1,-1 0-1,1 0 1,0 0-1,-1 0 1,1 0-1,0 0 0,0 0 1,0 0-1,0 0 1,0 0-1,0 0 1,0-1-1,1 1 1,-1 0-1,0-1 0,0 1 1,1-1-1,-1 1 1,0-1-1,0 0 1,3 1-1,-3-1-118,0-1 0,0 1 0,0 0 0,0 0 0,-1 0 0,1-1 0,0 1 0,0-1 0,0 1 0,-1 0 0,1-1 0,0 1 0,-1-1 0,1 0 0,0 1 0,-1-1 0,1 0 0,-1 1 0,1-1 0,-1 0 0,1 1 0,-1-1 0,0 0 0,1 0 0,-1 0 0,0 1 0,1-1 0,-1 0 0,0 0 0,0 0 0,0-1 0,1 1-226,5-28-7919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0.478"/>
    </inkml:context>
    <inkml:brush xml:id="br0">
      <inkml:brushProperty name="width" value="0.025" units="cm"/>
      <inkml:brushProperty name="height" value="0.025" units="cm"/>
    </inkml:brush>
  </inkml:definitions>
  <inkml:trace contextRef="#ctx0" brushRef="#br0">1 0 19058,'0'0'1858,"6"63"192,2-28 384,8 7-1345,7-2-737,1 4-127,5-5-161,0-1-865,-2-3-1537,-6-4-1154,-5-9-287,-8-3-641,-6-12-1506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0.836"/>
    </inkml:context>
    <inkml:brush xml:id="br0">
      <inkml:brushProperty name="width" value="0.025" units="cm"/>
      <inkml:brushProperty name="height" value="0.025" units="cm"/>
    </inkml:brush>
  </inkml:definitions>
  <inkml:trace contextRef="#ctx0" brushRef="#br0">1 165 16207,'0'0'4874,"0"-12"-2621,1 7-2053,-1 1-115,0 0-1,0 0 1,0 1 0,0-1-1,1 0 1,0 1-1,0-1 1,0 1 0,0-1-1,1 1 1,-1-1-1,1 1 1,0 0 0,0 0-1,0 0 1,0 0-1,1 0 1,-1 0 0,1 1-1,-1-1 1,1 1-1,5-4 1,13-5 97,-1 1 1,1 1-1,1 0 1,0 2-1,0 1 0,1 0 1,-1 2-1,1 0 1,0 2-1,0 1 0,26 1 1,-44 0-153,0 0 0,0 1 0,1 0 0,-1 0 0,0 0 0,0 1 0,0-1 0,0 1 0,-1 0 0,1 1 0,0-1 0,-1 1 1,1 0-1,-1 0 0,0 0 0,0 1 0,-1-1 0,5 5 0,-3-1 97,-1 0 0,1 1-1,-1-1 1,0 1 0,-1 0 0,0 0 0,0 0 0,-1 0-1,0 0 1,2 12 0,-2-2 109,-1 0 0,-1 0 1,0 0-1,-1 0 0,-1-1 0,-1 1 0,0 0 1,-1-1-1,-1 1 0,-8 16 0,7-21-137,0 0-1,-1-1 0,-1 0 1,0-1-1,-15 17 1,20-25-119,1 0 1,-1 0-1,0 0 1,0-1-1,-1 1 1,1-1-1,0 0 1,-1 0-1,0 0 1,1 0-1,-1 0 1,0-1-1,0 0 1,0 0-1,0 0 1,0 0-1,0-1 1,0 1-1,0-1 1,0 0-1,0 0 1,0 0-1,-7-2 1,10 1-127,-1 0-1,0 0 1,1 0 0,-1 0-1,1 0 1,-1 0 0,1 0 0,-1 0-1,1 0 1,0-1 0,-1 1-1,1-1 1,0 1 0,0-1-1,0 0 1,0 1 0,1-1 0,-1 0-1,0 1 1,1-1 0,-1 0-1,1 0 1,-1-2 0,-2-48-5425,3 43 3923,0-25-5436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1.212"/>
    </inkml:context>
    <inkml:brush xml:id="br0">
      <inkml:brushProperty name="width" value="0.025" units="cm"/>
      <inkml:brushProperty name="height" value="0.025" units="cm"/>
    </inkml:brush>
  </inkml:definitions>
  <inkml:trace contextRef="#ctx0" brushRef="#br0">1 0 18770,'0'0'7719,"58"22"-6246,-30 2-255,5 4-290,3 3-607,0 4-257,-3 3 0,-4 0-513,-2 0-1504,-6-3-2051,-11 0-1089,-6-5-2210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1.538"/>
    </inkml:context>
    <inkml:brush xml:id="br0">
      <inkml:brushProperty name="width" value="0.025" units="cm"/>
      <inkml:brushProperty name="height" value="0.025" units="cm"/>
    </inkml:brush>
  </inkml:definitions>
  <inkml:trace contextRef="#ctx0" brushRef="#br0">5 288 17617,'-2'-9'1937,"1"5"-1684,0-1-1,1 0 0,-1 0 1,1 0-1,0 0 0,1 0 1,-1 0-1,1 0 0,0 1 0,0-1 1,0 0-1,1 0 0,-1 1 1,1-1-1,1 1 0,-1 0 1,0-1-1,1 1 0,0 0 0,0 0 1,0 1-1,5-6 0,15-11 239,0 1 0,0 1-1,2 2 1,51-28-1,-58 35-441,1 1 0,1 1 0,0 0 0,0 1 1,0 2-1,0 0 0,41-3 0,-59 7-42,0 0 0,1 0 0,-1 0 0,0 0 0,1 0 0,-1 1 0,0-1 0,1 1 0,-1-1 0,0 1 0,0 0 0,1 0 0,-1 0 1,0 0-1,0 0 0,0 0 0,0 1 0,0-1 0,-1 1 0,1-1 0,0 1 0,-1 0 0,1 0 0,-1-1 0,1 1 0,-1 0 0,0 0 0,0 1 0,0-1 1,0 0-1,0 0 0,-1 0 0,1 1 0,0-1 0,-1 0 0,0 1 0,0-1 0,1 0 0,-1 1 0,-1-1 0,1 0 0,-1 5 0,-1 4 238,0 0-1,0-1 1,-1 0-1,0 1 1,-1-1-1,-1-1 0,1 1 1,-9 12-1,12-20-266,-58 78 1061,55-75-1315,-1 0-1,0 0 1,1 0-1,-2-1 0,1 0 1,0 0-1,-1 0 1,0 0-1,0-1 1,0 0-1,0-1 1,-9 4-1,-2-6-5424,6-5-4042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3.043"/>
    </inkml:context>
    <inkml:brush xml:id="br0">
      <inkml:brushProperty name="width" value="0.025" units="cm"/>
      <inkml:brushProperty name="height" value="0.025" units="cm"/>
    </inkml:brush>
  </inkml:definitions>
  <inkml:trace contextRef="#ctx0" brushRef="#br0">170 444 11275,'0'0'9224,"-10"-5"-5599,-1 0-2905,-1 0 1,0 1-1,0 0 0,0 0 1,-19-2-1,29 6-694,-1-1-1,1 1 0,-1 0 1,1 0-1,0 0 0,-1 0 1,1 0-1,0 0 1,-1 1-1,1-1 0,0 1 1,-1 0-1,1-1 0,0 1 1,0 0-1,0 0 1,-1 0-1,1 1 0,1-1 1,-1 1-1,0-1 0,0 1 1,0-1-1,1 1 1,-1 0-1,1 0 0,-1 0 1,1 0-1,0 0 0,0 0 1,0 0-1,0 0 1,0 0-1,0 1 0,1-1 1,-1 0-1,1 1 0,-1-1 1,1 0-1,0 1 1,0-1-1,0 3 0,0-3-29,-1-1-1,1 1 1,0-1 0,0 1-1,-1-1 1,1 1 0,0 0-1,0-1 1,1 1-1,-1-1 1,0 1 0,0-1-1,1 1 1,-1-1-1,1 1 1,0-1 0,-1 1-1,1-1 1,0 0-1,0 1 1,0-1 0,0 0-1,0 0 1,0 1-1,0-1 1,2 1 0,1-1 2,-1-1 0,1-1 0,0 1 0,-1 0 1,1-1-1,0 0 0,-1 0 0,1 0 0,-1 0 1,5-3-1,-4 3 7,2-1-14,-1 0-1,1 0 1,0 1 0,-1-1 0,1 2-1,0-1 1,0 0 0,-1 1 0,1 0-1,0 1 1,0-1 0,0 1 0,-1 0 0,1 0-1,0 1 1,-1 0 0,1 0 0,-1 0-1,0 1 1,1-1 0,-1 1 0,9 7-1,-6-2 2,-1 1-1,1-1 1,-1 1-1,-1 0 1,0 1-1,0 0 1,-1 0-1,0 0 0,0 0 1,-1 1-1,3 12 1,0 12 215,0 0 0,-2 1 0,-2-1 0,-2 58 0,-3-86 551,-3-17-449,-4-20-121,-2-20-231,3-1 1,2-1-1,2 1 0,5-96 0,0 145 32,-1-1-1,0 0 0,1 1 0,0-1 0,-1 1 0,1-1 0,0 1 1,1-1-1,-1 1 0,0 0 0,1-1 0,-1 1 0,1 0 0,-1 0 0,1 0 1,0 0-1,0 1 0,0-1 0,0 0 0,0 1 0,1-1 0,-1 1 0,0 0 1,5-2-1,-5 2 3,-1 1 1,1 0-1,0-1 1,0 1-1,-1 0 1,1 0-1,0 0 1,0 0-1,0 0 1,-1 1-1,1-1 1,0 1-1,0-1 1,-1 1-1,1-1 0,0 1 1,-1 0-1,1 0 1,-1 0-1,1 0 1,-1 0-1,1 0 1,-1 0-1,0 0 1,1 1-1,-1-1 1,0 0-1,0 1 1,0-1-1,0 1 1,0-1-1,-1 1 1,1 0-1,0-1 1,0 3-1,1 3 66,1 0-1,-1 0 1,0 0-1,-1 0 0,0 0 1,0 8-1,-1-46 271,-1-1 0,-7-39 0,6 61-258,0 0 0,-1 0 0,0 0 0,0 0 1,-1 0-1,-1 1 0,1 0 0,-2 0 0,1 0 0,-1 0 0,-9-9 0,15 18-80,0 0 1,0 0-1,-1 0 0,1 0 1,0 0-1,0 0 0,0-1 1,0 1-1,0 0 1,0 0-1,0 0 0,-1 0 1,1 0-1,0 0 0,0-1 1,0 1-1,0 0 0,0 0 1,0 0-1,0 0 0,0-1 1,0 1-1,0 0 0,0 0 1,0 0-1,0 0 1,0 0-1,0-1 0,0 1 1,0 0-1,0 0 0,0 0 1,0 0-1,0-1 0,0 1 1,0 0-1,0 0 0,0 0 1,1 0-1,-1 0 1,0-1-1,0 1 0,0 0 1,0 0-1,0 0 0,0 0 1,0 0-1,1 0 0,-1 0 1,0-1-1,0 1 0,0 0 1,0 0-1,0 0 0,1 0 1,-1 0-1,0 0 1,0 0-1,1 0 0,17-3-1474,-14 3 1144,1 0 0,-1-1 0,1 0 0,-1 1 0,0-2 0,1 1-1,6-3 1,45-41-5009,-45 34 4609,1 1 0,0 1 1,0 0-1,19-10 1,-31 19 795,1-1 0,-1 1 0,0 0 1,1 0-1,-1 0 0,1 0 1,-1 0-1,0 0 0,1 0 1,-1 0-1,0 0 0,1 0 0,-1 0 1,1 0-1,-1 0 0,0 0 1,1 0-1,-1 0 0,0 0 1,1 0-1,-1 0 0,1 1 1,-1-1-1,0 0 0,1 0 0,-1 0 1,0 1-1,0-1 0,1 0 1,-1 1-1,0-1 0,0 0 1,1 0-1,-1 1 0,0-1 1,0 0-1,0 1 0,1 0 1,4 23 1455,-5 37 326,0-48-1380,-2 14 353,1-19-510,0 0 0,0 0 0,1 0 0,1 0 0,-1 0 0,4 15 0,-4-23-292,0 0 0,1 1 0,-1-1 0,1 0 0,-1 1-1,0-1 1,1 0 0,-1 1 0,1-1 0,-1 0 0,1 0 0,-1 0 0,0 1 0,1-1 0,-1 0 0,1 0 0,-1 0 0,1 0-1,-1 0 1,1 0 0,-1 0 0,1 0 0,-1 0 0,1 0 0,-1 0 0,1 0 0,-1 0 0,1-1 0,-1 1 0,1 0 0,-1 0 0,1-1-1,-1 1 1,0 0 0,1 0 0,-1-1 0,1 1 0,-1 0 0,0-1 0,1 1 0,-1-1 0,18-15 358,-8 1-301,-1 0 0,0-1 0,-1 0 0,0 0 0,-2-1 0,0 1 0,0-2 0,-2 1 0,0 0 0,-1-1 0,1-24 0,-5 66-173,0-11 106,1-1 0,0 1 1,1 0-1,0 0 0,1 0 1,0-1-1,1 1 1,6 13-1,-9-25 12,0 0-1,1 0 1,-1 0 0,0 0-1,1 0 1,0 0 0,-1 0 0,1 0-1,-1-1 1,1 1 0,0 0 0,0 0-1,-1-1 1,1 1 0,0 0-1,0-1 1,0 1 0,0-1 0,0 1-1,0-1 1,0 0 0,0 1-1,0-1 1,0 0 0,0 1 0,0-1-1,0 0 1,0 0 0,0 0 0,0 0-1,0 0 1,0 0 0,0-1-1,0 1 1,0 0 0,0 0 0,0-1-1,0 1 1,0-1 0,0 1-1,0-1 1,0 1 0,1-1 0,1-2 87,1 1 1,-1-1 0,0 0-1,0 0 1,0 0-1,-1 0 1,1-1 0,-1 1-1,3-5 1,6-18 24,-1-1 0,-2-1 0,-1 1-1,-1-1 1,5-56 0,-11 103-149,-1-8 32,0-1 0,1 1 0,1 0 0,-1-1 0,2 1-1,-1 0 1,2-1 0,-1 0 0,1 1 0,1-1 0,7 15 0,-10-24 9,-1 0 0,1 0 0,0 0 0,-1 1 0,1-1 0,0 0 0,0 0 0,0 0-1,0-1 1,0 1 0,0 0 0,0 0 0,0 0 0,0-1 0,0 1 0,0-1 0,0 1 0,1-1 0,-1 1-1,0-1 1,0 0 0,1 1 0,-1-1 0,0 0 0,1 0 0,-1 0 0,0 0 0,0 0 0,1 0 0,-1 0 0,0-1-1,1 1 1,-1 0 0,0-1 0,0 1 0,0-1 0,1 1 0,-1-1 0,0 0 0,0 0 0,0 1 0,0-1 0,0 0-1,0 0 1,0 0 0,0 0 0,-1 0 0,1 0 0,0 0 0,0 0 0,-1 0 0,1 0 0,0-3 0,3-3 94,0-1 1,0 1-1,-1-1 1,0 0-1,0-1 1,2-14-1,-3 13-108,-1 0 0,-1-1 0,0 1 0,-2-21 0,2 29 0,0 1 0,0-1 0,-1 0 0,1 1 0,0-1 0,-1 1 0,1-1 0,-1 1 0,1 0 0,-1-1 0,0 1 0,0-1 0,0 1 0,0 0 0,0 0 0,0 0 0,0-1 0,0 1 0,0 0 0,0 0 0,-1 0 0,1 1 0,0-1 0,-1 0 0,1 0 0,0 1 0,-1-1 0,1 1 0,-1-1 0,1 1 0,-1 0 0,0-1 0,1 1 0,-1 0 0,1 0 0,-1 0 0,1 0 0,-1 0 0,0 1 0,1-1 0,-1 0 0,-1 2 0,2-2-196,1 1 0,-1-1 0,0 1 0,1-1 0,-1 1 0,1 0 0,-1-1-1,0 1 1,1 0 0,0-1 0,-1 1 0,1 0 0,-1 0 0,1-1 0,0 1 0,0 0 0,-1 0 0,1 0 0,0 1 0,-1 0-874,1 1 0,0-1 1,-1 1-1,1-1 0,0 0 1,0 1-1,0-1 0,1 1 1,-1-1-1,0 1 0,2 2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7.210"/>
    </inkml:context>
    <inkml:brush xml:id="br0">
      <inkml:brushProperty name="width" value="0.025" units="cm"/>
      <inkml:brushProperty name="height" value="0.025" units="cm"/>
    </inkml:brush>
  </inkml:definitions>
  <inkml:trace contextRef="#ctx0" brushRef="#br0">142 17 15791,'0'0'2947,"-9"-3"-102,4 1-2607,-1 0 200,1 0 1,-1 0-1,0 1 0,0-1 0,0 1 0,-11 0 1,15 1-302,-1 0 0,1 1 0,-1-1 0,1 1 0,-1 0 0,1-1 0,-1 1 0,1 0 0,-1 1 0,1-1 0,0 0 0,0 1 0,0-1 0,0 1 0,0 0 0,0-1 0,0 1 1,0 0-1,0 0 0,1 0 0,-3 5 0,1-3 25,0 1 0,0 0 0,0 0 0,1 0 0,0 0 1,0 0-1,0 0 0,0 1 0,1-1 0,0 1 0,0-1 1,1 1-1,0-1 0,-1 1 0,2 9 0,0-14-140,0 0-1,-1 0 1,1 0 0,0 0-1,-1 0 1,1 0 0,0 0-1,0 0 1,0-1 0,0 1-1,0 0 1,0 0 0,0-1-1,0 1 1,0-1-1,0 1 1,1-1 0,-1 1-1,0-1 1,0 0 0,0 1-1,1-1 1,-1 0 0,0 0-1,2 0 1,38 0 293,-30-1-189,-6 1-106,0 0 1,1-1-1,-1 0 0,1 0 1,-1 0-1,0-1 0,0 1 1,0-1-1,0-1 0,0 1 1,0-1-1,-1 0 0,1 0 1,-1 0-1,0 0 0,0-1 1,0 0-1,0 0 1,-1 0-1,1 0 0,-1 0 1,0-1-1,0 0 0,-1 1 1,1-1-1,-1 0 0,0 0 1,-1 0-1,1-1 0,-1 1 1,1-6-1,-2 10-24,-1 0-1,1 0 0,0 0 1,-1 0-1,1 0 1,-1 0-1,1 0 0,-1 0 1,1 0-1,-1 0 1,0 0-1,1 0 0,-1 1 1,0-1-1,0 0 1,0 0-1,0 1 1,0-1-1,0 1 0,1-1 1,-1 1-1,0-1 1,-1 1-1,1-1 0,0 1 1,0 0-1,0 0 1,0 0-1,0-1 0,0 1 1,0 0-1,0 0 1,0 1-1,-1-1 1,1 0-1,0 0 0,0 0 1,-2 1-1,-2 0-73,0 0-1,0 0 1,0 0 0,1 0-1,-1 1 1,0 0-1,-8 4 1,9-3-154,1 0-1,-1 0 1,1 0-1,-1 1 1,1-1 0,0 1-1,1 0 1,-1 0 0,1 0-1,-1 0 1,1 0-1,0 1 1,-2 7 0,-2 39-7891,6-29 1381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3.840"/>
    </inkml:context>
    <inkml:brush xml:id="br0">
      <inkml:brushProperty name="width" value="0.025" units="cm"/>
      <inkml:brushProperty name="height" value="0.025" units="cm"/>
    </inkml:brush>
  </inkml:definitions>
  <inkml:trace contextRef="#ctx0" brushRef="#br0">89 181 10794,'0'-4'1465,"-4"-38"10309,3 41-11624,1 0-1,-1 1 1,1-1-1,0 0 1,-1 0-1,1 1 1,-1-1-1,0 0 1,1 1-1,-1-1 1,1 0-1,-1 1 1,0-1-1,0 1 0,1-1 1,-1 1-1,0-1 1,0 1-1,0 0 1,1-1-1,-1 1 1,0 0-1,0 0 1,0 0-1,0-1 1,0 1-1,0 0 1,1 0-1,-1 0 1,0 1-1,0-1 1,0 0-1,0 0 1,0 0-1,0 1 1,1-1-1,-1 0 0,0 1 1,0-1-1,0 0 1,1 1-1,-1-1 1,0 1-1,1 0 1,-2 0-1,-1 2-120,-1 0-1,1 0 1,0 0 0,0 0-1,0 1 1,1-1 0,-1 1-1,1 0 1,0 0-1,0 0 1,0 0 0,0 0-1,1 0 1,0 1 0,-1-1-1,1 5 1,-9 74-62,9-74 33,1 0-1,0 0 1,1 0 0,0 0-1,0 0 1,5 17 0,-5-24 2,0 1 0,0-1 0,0 0 1,1 0-1,-1 0 0,1 0 0,-1 0 0,1 0 1,0 0-1,-1 0 0,1-1 0,0 1 1,0-1-1,0 1 0,1-1 0,-1 0 0,0 0 1,0 0-1,1 0 0,-1 0 0,1 0 0,-1-1 1,0 1-1,1-1 0,-1 0 0,1 1 0,-1-1 1,1 0-1,4-1 0,-4 0 23,1 0 1,-1 0-1,0 0 0,1 0 0,-1-1 1,0 1-1,0-1 0,0 0 0,0 0 1,0 0-1,0 0 0,0 0 0,-1-1 1,1 1-1,-1-1 0,0 0 0,0 1 1,0-1-1,0 0 0,0-1 1,-1 1-1,1 0 0,-1 0 0,0-1 1,0 1-1,1-7 0,2-6 107,0 0-1,-2 0 1,0 0-1,0-25 1,-8-23-132,6 61 0,0 1 0,-1 0 0,1 0 0,-1-1 0,0 1 0,0 0 0,0 0 0,0 0 0,0 0 0,0 0 0,0 0 0,0 0 0,-1 0 0,1 1 0,-1-1 0,0 0 0,1 1 0,-1-1 0,0 1 0,0 0 0,0 0 0,0-1 0,0 1 0,0 0 0,-4-1 0,5 3 0,0-1 0,0 0 0,0 1 0,0-1 0,0 1 0,0-1 0,0 1 0,1 0 0,-1-1 0,0 1 0,0 0 0,1-1 0,-1 1 0,0 0 0,1 0 0,-1 0 0,1 0 0,-1-1 0,1 1 0,-1 0 0,1 0 0,0 0 0,-1 0 0,1 0 0,0 0 0,0 0 0,0 0 0,0 0 0,0 0 0,0 0 0,0 0 0,0 0 0,1 2 0,0 37 0,-1-39-68,0 0-1,0 0 1,0 0 0,0 0-1,0 0 1,0 0 0,0 0-1,1 0 1,-1 0 0,0 0-1,1-1 1,-1 1-1,0 0 1,1 0 0,-1 0-1,1 0 1,0-1 0,-1 1-1,1 0 1,0-1 0,-1 1-1,1 0 1,0-1 0,-1 1-1,1-1 1,0 1 0,0-1-1,0 1 1,0-1 0,0 0-1,0 1 1,-1-1 0,1 0-1,0 0 1,0 0-1,0 1 1,0-1 0,0 0-1,0 0 1,0-1 0,0 1-1,0 0 1,0 0 0,0 0-1,0-1 1,0 1 0,0 0-1,-1-1 1,1 1 0,0-1-1,1 0 1,3-2-513,-1 1 0,1-1 0,-1 0 1,0 0-1,0 0 0,0-1 0,-1 1 0,6-8 0,-2 0-1316,-1 0 0,0-1 0,-1 0 0,0-1 0,-1 1 0,0-1-1,3-22 1,-1-10-3900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4.373"/>
    </inkml:context>
    <inkml:brush xml:id="br0">
      <inkml:brushProperty name="width" value="0.025" units="cm"/>
      <inkml:brushProperty name="height" value="0.025" units="cm"/>
    </inkml:brush>
  </inkml:definitions>
  <inkml:trace contextRef="#ctx0" brushRef="#br0">35 109 4516,'-1'-9'1443,"1"3"-539,0 1 0,-1-1 0,0 1 1,0-1-1,-1 1 0,1 0 0,-1 0 0,0-1 0,0 1 0,-1 0 0,0 1 1,-6-10-1,5 20 2758,2 32-1981,2 1-820,4 109 2401,-2-133-3053,0-1-1,1 1 1,1-1 0,0 0 0,1 0-1,0-1 1,14 26 0,-16-35-223,0 0 0,0 0 1,0 0-1,0 0 1,1-1-1,0 0 1,0 1-1,0-1 0,0-1 1,0 1-1,7 3 1,-10-6-9,0 1-1,0-1 1,0 0 0,0 1 0,1-1-1,-1 0 1,0 0 0,0 0 0,0 0-1,0 0 1,1 0 0,-1 0 0,0 0-1,0 0 1,0-1 0,0 1 0,0 0-1,0-1 1,0 1 0,2-2 0,-2 1 5,1 0 0,-1-1 0,0 1 0,0 0 0,0-1 0,0 1 0,0-1 0,0 0 1,-1 1-1,1-1 0,0 0 0,-1 1 0,0-1 0,1 0 0,-1 0 0,0 0 0,0-3 0,0-22 36,-1 0-1,-2 1 1,0-1-1,-2 0 1,-1 1-1,-1 0 1,-15-34-1,21 57-16,24 3 1701,-16 2-1649,1-1 1,-1-1-1,1 0 0,0 0 1,-1 0-1,1-1 1,-1 0-1,1 0 1,11-4-1,-15 2 45,0-1-1,0 0 0,0 0 0,0 0 0,-1 0 1,0-1-1,1 0 0,-2 1 0,1-1 1,-1 0-1,1 0 0,-1 0 0,-1-1 0,1 1 1,-1 0-1,0-1 0,0 1 0,0-1 1,-1 1-1,0-1 0,0 1 0,0-1 1,-1 1-1,-2-9 0,3 13-100,-1 0 1,1 0-1,-1 0 1,1 0-1,-1 0 1,1 0-1,-1 0 0,0 0 1,1 1-1,-1-1 1,0 0-1,0 0 1,0 1-1,0-1 0,1 1 1,-1-1-1,0 1 1,0-1-1,0 1 1,0-1-1,0 1 0,0 0 1,0 0-1,-1-1 1,1 1-1,0 0 1,0 0-1,0 0 1,0 0-1,0 0 0,0 1 1,0-1-1,0 0 1,0 0-1,0 1 1,0-1-1,0 0 0,0 1 1,-2 0-1,0 1-9,1-1 0,-1 1 0,0 0-1,1 0 1,-1 0 0,1 0 0,-1 1-1,1-1 1,0 1 0,0-1 0,-3 6-1,-2 6 0,0-1-1,2 1 0,-1 0 0,2 0 0,0 1 0,1-1 0,0 1 0,1 0 0,1 0 0,0 0 1,3 27-1,-2-40 12,0 0 0,1-1 1,0 1-1,-1 0 0,1-1 0,0 1 1,0-1-1,0 1 0,0-1 0,0 0 1,0 1-1,0-1 0,0 0 1,0 0-1,1 1 0,-1-1 0,1 0 1,-1 0-1,1-1 0,-1 1 1,3 1-1,1 0 4,0-1 1,0 0-1,0 0 0,0 0 1,0-1-1,0 0 1,8 0-1,6-2-194,-1-1 1,36-9-1,-46 9 22,0 1 0,0 0 0,0 0 0,0 1 0,0 0 0,1 1 0,10 0 0,-16 0 125,0 1 1,0 0 0,-1 0-1,1 0 1,0 0 0,-1 1-1,1-1 1,0 1 0,-1-1-1,0 1 1,1 0 0,-1 0-1,0 0 1,0 0 0,0 0-1,0 1 1,0-1 0,-1 1 0,1-1-1,-1 1 1,0-1 0,2 5-1,-1-2-643,1 3-426,1-5-3343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5.328"/>
    </inkml:context>
    <inkml:brush xml:id="br0">
      <inkml:brushProperty name="width" value="0.025" units="cm"/>
      <inkml:brushProperty name="height" value="0.025" units="cm"/>
    </inkml:brush>
  </inkml:definitions>
  <inkml:trace contextRef="#ctx0" brushRef="#br0">1 196 18097,'0'0'10970,"12"-4"-10153,15-8-609,0-1-1,0-1 1,37-27-1,52-30-151,-103 64-148,1 1 0,0 0-1,0 1 1,0 1 0,0 0 0,27-3-1,-39 7 72,0-1-1,0 1 1,0-1-1,0 1 0,0 0 1,0 0-1,0 0 1,0 0-1,0 1 0,0-1 1,0 0-1,0 1 1,0 0-1,0-1 0,0 1 1,0 0-1,0 0 1,-1 0-1,1 0 0,0 0 1,-1 0-1,1 1 1,0-1-1,-1 0 0,0 1 1,1 0-1,-1-1 1,0 1-1,2 3 0,-1 2 49,-1 0 0,0 0 0,0 0 0,0-1 0,-1 1 0,0 0 0,-2 13 0,-3 7 263,-2 0 0,0 1 0,-2-2 0,0 0 0,-2 0 0,-1 0-1,-19 27 1,-3 13 338,-8 13-474,21-43-167,-21 53 0,41-82-963,8-20-1852,11-24-7782,0-12-7038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6.248"/>
    </inkml:context>
    <inkml:brush xml:id="br0">
      <inkml:brushProperty name="width" value="0.025" units="cm"/>
      <inkml:brushProperty name="height" value="0.025" units="cm"/>
    </inkml:brush>
  </inkml:definitions>
  <inkml:trace contextRef="#ctx0" brushRef="#br0">1 34 13741,'0'0'7260,"7"12"-6342,160 271 3401,-164-276-4135,12 21 277,-14-28-429,-1 1 1,0 0 0,1 0 0,-1-1-1,1 1 1,-1 0 0,1 0-1,-1-1 1,1 1 0,-1-1-1,1 1 1,0 0 0,-1-1 0,1 1-1,0-1 1,0 0 0,-1 1-1,1-1 1,0 0 0,0 1-1,0-1 1,0 0 0,-1 0-1,1 0 1,1 1 0,-1-3 24,0 1 0,0-1 0,0 1 0,0-1 0,0 1 0,0-1 0,-1 1 1,1-1-1,-1 0 0,1 1 0,-1-1 0,0 0 0,1 1 0,-1-1 0,0 0 0,0 0 0,0 1 0,-1-1 1,1 0-1,-1-1 0,1-4 164,1-34-21,-3 0 1,-1 0 0,-2 1-1,-2-1 1,-2 2-1,-17-52 1,87 170-527,-31-32 363,16 23 1,-45-69-51,-1 0-1,1 0 1,0 0 0,-1 0-1,1-1 1,0 1 0,0 0-1,-1 0 1,1-1 0,0 1-1,0 0 1,0-1 0,0 1-1,0-1 1,0 1 0,0-1-1,0 0 1,0 1 0,0-1-1,0 0 1,0 0 0,1 0-1,-1 1 1,0-1 0,0 0-1,2-1 1,-2 0-93,1 0-1,-1 0 0,0 0 1,1 0-1,-1 0 1,0 0-1,0 0 1,0-1-1,0 1 1,0 0-1,0-1 1,-1 1-1,1-1 1,0 1-1,0-4 1,3-8-1378,0-1 0,-1 0 1,1-16-1,-4 26 829,4-39-5089,-3-1-2861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6.979"/>
    </inkml:context>
    <inkml:brush xml:id="br0">
      <inkml:brushProperty name="width" value="0.025" units="cm"/>
      <inkml:brushProperty name="height" value="0.025" units="cm"/>
    </inkml:brush>
  </inkml:definitions>
  <inkml:trace contextRef="#ctx0" brushRef="#br0">50 330 11371,'0'0'5984,"-6"12"-3400,-1 4-1939,0-1 0,1 1 1,0 1-1,1-1 0,1 1 1,1 0-1,-2 29 0,4-40-540,2 1 0,-1-1 0,1 1 0,0 0 0,0-1 0,0 0 0,1 1 0,4 8 0,-5-13-80,0 0 0,0-1 0,0 1 1,0-1-1,1 1 0,-1 0 0,0-1 0,1 0 1,-1 1-1,1-1 0,0 0 0,-1 0 0,1 0 1,0 0-1,0 0 0,-1 0 0,1-1 0,0 1 1,0 0-1,0-1 0,0 0 0,0 1 0,0-1 1,0 0-1,0 0 0,0 0 0,0 0 0,0-1 1,0 1-1,0 0 0,4-2 0,-3 1 115,-1-1 1,1 0-1,0 1 0,0-1 0,-1 0 1,1-1-1,-1 1 0,0 0 0,0-1 1,1 1-1,-1-1 0,-1 1 0,1-1 0,0 0 1,-1 0-1,0 0 0,1 0 0,-1 0 1,0 0-1,-1 0 0,2-6 0,2-7 208,-1-1-1,1-28 0,-3 28-282,0-59 633,-2 71-646,1 1 1,-1 0 0,1 0 0,-1 0-1,0 0 1,-1 0 0,1 0-1,-1 0 1,0 0 0,0 0-1,0 0 1,0 1 0,0-1-1,-6-5 1,7 10-61,0 0 0,0 0 0,1 0 0,-1 0 1,0 0-1,1 0 0,-1 1 0,1-1 0,-1 0 0,1 0 0,0 0 0,0 1 0,-1-1 0,1 0 1,0 0-1,0 1 0,0-1 0,0 0 0,0 1 0,1-1 0,-1 0 0,0 0 0,1 1 0,-1-1 1,1 0-1,-1 0 0,1 0 0,-1 0 0,1 0 0,0 0 0,-1 0 0,1 0 0,0 0 0,0 0 0,0 0 1,0 0-1,0 0 0,0-1 0,0 1 0,0 0 0,0-1 0,0 1 0,0-1 0,1 1 0,-1-1 1,0 1-1,0-1 0,1 0 0,-1 0 0,0 0 0,2 1 0,1-2 3,0 0 1,-1 0-1,1-1 0,0 1 0,0-1 1,-1 1-1,1-1 0,-1 0 0,0 0 1,0-1-1,0 1 0,0-1 0,0 0 1,0 1-1,0-1 0,-1 0 0,0-1 1,1 1-1,2-6 0,28-29-146,-31 36 134,0 1 0,0-1 0,0 1 0,1 0 0,-1-1 1,0 1-1,0 0 0,1 1 0,-1-1 0,1 0 0,-1 1 0,1-1 0,-1 1 1,1 0-1,-1 0 0,1 0 0,3 0 0,-4 1-3,0-1-1,0 1 1,0 0 0,1-1-1,-1 1 1,0 0-1,0 0 1,-1 1-1,1-1 1,0 0 0,0 1-1,0-1 1,-1 1-1,1-1 1,-1 1 0,1 0-1,-1 0 1,2 3-1,20 46 26,-21-43 19,1-1 0,0 0-1,0 0 1,1 0 0,6 9 0,-10-16-15,0 0-1,0 0 1,0 1 0,1-1 0,-1 0-1,0 1 1,0-1 0,1 0-1,-1 0 1,0 0 0,1 1 0,-1-1-1,0 0 1,0 0 0,1 0-1,-1 0 1,0 1 0,1-1 0,-1 0-1,0 0 1,1 0 0,-1 0-1,1 0 1,-1 0 0,0 0 0,1 0-1,-1 0 1,0 0 0,1 0-1,-1 0 1,0-1 0,1 1-1,-1 0 1,0 0 0,1 0 0,-1 0-1,0 0 1,1-1 0,-1 1-1,0 0 1,0 0 0,1-1 0,-1 1-1,0 0 1,0 0 0,1-1-1,-1 1 1,0 0 0,0-1 0,0 1-1,0 0 1,1-1 0,-1 1-1,0 0 1,0-1 0,0 1 0,0 0-1,0-1 1,0 1 0,0 0-1,0-1 1,0 0 0,5-27 392,-5 25-358,4-46 124,-4 31-128,1 0 1,1 0-1,1 0 1,0 0-1,2 1 1,7-22-1,-12 38-41,1 0 0,-1 0 0,0 1 0,0-1 0,1 0 0,-1 1 0,1-1 0,-1 0 0,1 0 0,-1 1 0,1-1 0,-1 1-1,1-1 1,-1 1 0,1-1 0,0 1 0,-1-1 0,1 1 0,0-1 0,-1 1 0,1 0 0,0-1 0,0 1 0,-1 0 0,1 0 0,0-1 0,0 1 0,0 0 0,-1 0 0,1 0 0,0 0 0,0 0 0,0 0 0,-1 0 0,1 0 0,0 1 0,0-1 0,0 0-1,-1 0 1,1 1 0,0-1 0,0 0 0,-1 1 0,1-1 0,0 1 0,-1-1 0,1 1 0,-1-1 0,1 1 0,0 0 0,-1-1 0,1 1 0,-1 0 0,0-1 0,1 2 0,31 48-160,-26-37 144,-6-13 20,0 1 0,0-1-1,0 0 1,1 1 0,-1-1 0,0 0-1,0 1 1,0-1 0,0 0-1,0 1 1,1-1 0,-1 0-1,0 1 1,0-1 0,0 0 0,1 0-1,-1 1 1,0-1 0,0 0-1,1 0 1,-1 0 0,0 1-1,1-1 1,-1 0 0,0 0-1,1 0 1,-1 0 0,0 0 0,1 1-1,-1-1 1,0 0 0,1 0-1,-1 0 1,0 0 0,1 0-1,-1 0 1,1 0 0,-1 0 0,0 0-1,1-1 1,-1 1 0,0 0-1,1 0 1,-1 0 0,0 0-1,1 0 1,-1-1 0,0 1-1,0 0 1,1 0 0,-1 0 0,0-1-1,0 1 1,1 0 0,-1 0-1,0-1 1,0 1 0,1 0-1,-1-1 1,0 1 0,0 0-1,0-1 1,0 1 0,0 0 0,0-1-1,1 1 1,-1 0 0,0-1-1,6-32 157,-5 25-139,6-36-19,-5 29 0,0 0 0,1 0 0,0 1 0,9-23 0,-12 36 0,0 0-1,1 0 1,-1 0 0,0 0 0,1 0-1,-1 1 1,1-1 0,-1 0 0,1 0-1,0 0 1,-1 0 0,1 1 0,0-1-1,-1 0 1,1 1 0,0-1-1,0 0 1,-1 1 0,1-1 0,0 1-1,0-1 1,0 1 0,0 0 0,0-1-1,0 1 1,0 0 0,1 0 0,0 0-2,-1 1 0,1-1 1,-1 1-1,0 0 0,1-1 1,-1 1-1,0 0 0,0 0 1,0 0-1,0 0 0,1 0 1,-1 0-1,-1 0 1,1 1-1,0-1 0,1 2 1,26 57-149,-26-55 116,6 13 178,0-10-3355,-7-9 2930,0 1 1,0 0-1,-1-1 1,1 1-1,0-1 1,0 1-1,-1-1 1,1 1-1,0-1 1,-1 0-1,1 1 1,-1-1-1,1 0 1,0 1-1,-1-1 1,0 0-1,1 0 1,-1 1-1,1-1 1,-1 0-1,0 0 1,0 0-1,1 0 1,-1 0-1,0 1 1,0-1-1,0 0 1,0 0-1,0 0 1,0 0-1,-1-1 1,6-23-5587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7.430"/>
    </inkml:context>
    <inkml:brush xml:id="br0">
      <inkml:brushProperty name="width" value="0.025" units="cm"/>
      <inkml:brushProperty name="height" value="0.025" units="cm"/>
    </inkml:brush>
  </inkml:definitions>
  <inkml:trace contextRef="#ctx0" brushRef="#br0">3 249 11723,'0'0'6604,"0"13"-3529,-1 2-2262,0 58 1546,1-68-2060,0 0 1,0 1 0,1-1 0,0 0-1,0 0 1,0-1 0,0 1-1,1 0 1,0 0 0,0-1-1,0 1 1,4 4 0,-6-9-288,0 1 1,1 0-1,-1-1 1,1 0 0,-1 1-1,1-1 1,-1 1-1,1-1 1,-1 1-1,1-1 1,-1 0 0,1 1-1,0-1 1,-1 0-1,1 0 1,-1 0-1,1 1 1,0-1 0,-1 0-1,1 0 1,0 0-1,-1 0 1,1 0 0,0 0-1,-1 0 1,1 0-1,0 0 1,-1-1-1,1 1 1,0 0 0,15-18 199,0-27 13,-3-14-121,-10 40-90,1-1 0,1 1 0,11-28 0,-16 47-19,1-1 0,-1 0-1,0 1 1,0-1 0,0 0-1,1 1 1,-1-1 0,0 0-1,1 1 1,-1-1 0,1 1-1,-1-1 1,1 1 0,-1-1 0,1 1-1,-1-1 1,1 1 0,-1-1-1,1 1 1,-1 0 0,1-1-1,0 1 1,-1 0 0,1 0-1,0-1 1,-1 1 0,1 0-1,0 0 1,-1 0 0,1 0 0,0 0-1,-1 0 1,1 0 0,0 0-1,0 0 1,-1 0 0,1 0-1,0 0 1,-1 1 0,1-1-1,0 0 1,-1 0 0,1 1-1,-1-1 1,1 0 0,0 1 0,-1-1-1,1 1 1,-1-1 0,1 1-1,-1-1 1,1 1 0,-1-1-1,0 1 1,1-1 0,-1 1-1,1 0 1,-1-1 0,0 2-1,26 44 135,-22-38-56,-4-6-25,1-1-1,-1 1 1,1-1 0,0 1 0,-1-1 0,1 1 0,0-1-1,0 1 1,0-1 0,0 0 0,0 1 0,1-1 0,-1 0-1,0 0 1,1 0 0,-1 0 0,0 0 0,1 0 0,-1-1-1,1 1 1,-1 0 0,1-1 0,0 1 0,-1-1 0,1 1-1,0-1 1,-1 0 0,3 0 0,-1-1 5,-1 0-1,1 0 1,-1-1 0,0 1 0,1-1 0,-1 1 0,0-1-1,0 0 1,0 0 0,0 0 0,0 0 0,-1 0-1,1 0 1,-1-1 0,1 1 0,1-5 0,38-85 359,-32 69-433,0 1-1,2 0 0,0 0 1,20-27-1,-30 48 13,-1 0 1,0 0-1,1 1 0,-1-1 1,0 0-1,1 1 0,-1-1 1,1 0-1,-1 1 0,1-1 1,0 1-1,-1-1 0,1 1 0,-1-1 1,1 1-1,0-1 0,0 1 1,-1 0-1,1-1 0,0 1 1,-1 0-1,1 0 0,0-1 1,0 1-1,0 0 0,-1 0 1,1 0-1,0 0 0,0 0 1,0 0-1,-1 0 0,1 0 1,0 1-1,0-1 0,-1 0 1,1 0-1,0 1 0,0-1 1,-1 0-1,1 1 0,0-1 1,-1 0-1,1 1 0,0-1 1,-1 1-1,1 0 0,-1-1 1,1 1-1,-1-1 0,1 1 1,-1 0-1,1-1 0,-1 1 1,0 0-1,1-1 0,-1 1 1,0 0-1,0 0 0,1 0 1,-1 1-1,15 59 153,-13-47-149,1-4 1114,-3-6-5092,0-9-2280,0-4 1782,0-13-7771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7.773"/>
    </inkml:context>
    <inkml:brush xml:id="br0">
      <inkml:brushProperty name="width" value="0.025" units="cm"/>
      <inkml:brushProperty name="height" value="0.025" units="cm"/>
    </inkml:brush>
  </inkml:definitions>
  <inkml:trace contextRef="#ctx0" brushRef="#br0">0 1 18546,'0'0'1409,"58"25"-2818,-38-25-930,-1 0-2305,-3 0-1954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8.162"/>
    </inkml:context>
    <inkml:brush xml:id="br0">
      <inkml:brushProperty name="width" value="0.025" units="cm"/>
      <inkml:brushProperty name="height" value="0.025" units="cm"/>
    </inkml:brush>
  </inkml:definitions>
  <inkml:trace contextRef="#ctx0" brushRef="#br0">34 516 7399,'0'0'7234,"-5"13"-4165,5-13-3047,-7 17 941,1 0 1,1 0-1,-4 29 1,8-41-736,1-1 0,-1 1 0,1 0 0,0-1 0,1 1 0,-1-1 0,1 1 1,0-1-1,0 1 0,2 5 0,-2-8-152,0 0-1,1-1 1,-1 1-1,0 0 1,0-1-1,1 1 1,-1-1 0,1 1-1,-1-1 1,1 0-1,-1 0 1,1 1 0,0-1-1,0 0 1,0-1-1,-1 1 1,1 0-1,0 0 1,0-1 0,0 1-1,0-1 1,0 0-1,0 0 1,3 1 0,-1-2-6,-1 1 1,1-1-1,-1 0 0,0 0 1,0 0-1,1 0 1,-1-1-1,0 1 1,0-1-1,0 0 1,-1 0-1,1 0 1,0 0-1,-1 0 1,1-1-1,-1 1 1,0-1-1,0 1 1,0-1-1,0 0 1,0 0-1,0 0 1,1-5-1,6-10 375,-1 0-1,9-31 1,-16 46-444,9-42-48,-1-1 0,-3 1 1,-2-1-1,-2-66 0,-3 138 238,0-18-97,0 1 1,1-1 0,0 0-1,0 0 1,0 0-1,1 1 1,1-1-1,-1 0 1,6 15 0,-6-22-87,-1 0 1,1-1-1,-1 1 0,0 0 1,1 0-1,0 0 1,-1-1-1,1 1 1,-1 0-1,1 0 1,0-1-1,0 1 1,-1-1-1,1 1 1,0-1-1,0 1 1,0-1-1,0 1 0,0-1 1,-1 0-1,1 1 1,0-1-1,0 0 1,0 0-1,0 0 1,0 0-1,0 0 1,0 0-1,0 0 1,0 0-1,0 0 0,0 0 1,0 0-1,0-1 1,0 1-1,0 0 1,-1-1-1,1 1 1,0-1-1,0 1 1,0-1-1,-1 1 1,1-1-1,0 1 1,0-1-1,-1 0 0,1 0 1,0 1-1,-1-1 1,1 0-1,-1 0 1,1 0-1,0-1 1,3-4 46,0 0 1,0-1-1,-1 0 1,0 0-1,3-9 1,3-15 56,-2-1 0,-1 1 0,-2-1 0,0-1 0,-3 1 0,-3-52 0,1 77-171,-1-1-1,0 1 0,0 0 0,-1 0 0,0 0 0,-4-8 0,6 14 9,0 0 0,1 0 0,-1 0 0,0-1 1,0 1-1,0 0 0,0 0 0,0 0 0,0 0 0,0 1 0,0-1 0,0 0 0,0 0 0,0 1 1,0-1-1,-1 0 0,0 0 0,1 1 8,0 1 0,0-1 0,0 0 0,0 0 0,0 1 1,0-1-1,0 0 0,0 1 0,0-1 0,0 1 0,0 0 0,0-1 1,0 1-1,1 0 0,-1-1 0,0 1 0,0 0 0,1 0 0,-1-1 0,1 1 1,-1 0-1,1 0 0,-1 0 0,1 0 0,-1 0 0,0 2 0,-4 11 27,0 1 0,0-1 0,2 1 0,-1 0-1,2 0 1,-1 25 0,2-5 297,6 65 0,-5-93-284,1 0 0,1 0 0,-1 0 0,1-1 0,0 1 0,0-1 0,1 0 0,0 1 0,0-1-1,0 0 1,1-1 0,0 1 0,0 0 0,1-1 0,-1 0 0,1 0 0,0-1 0,8 6 0,-7-6-484,-1-1 0,1 0 0,0-1 0,1 1 0,-1-1 0,0 0-1,1-1 1,-1 0 0,1 0 0,0 0 0,-1-1 0,9 0 0,27-2-5999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8.844"/>
    </inkml:context>
    <inkml:brush xml:id="br0">
      <inkml:brushProperty name="width" value="0.025" units="cm"/>
      <inkml:brushProperty name="height" value="0.025" units="cm"/>
    </inkml:brush>
  </inkml:definitions>
  <inkml:trace contextRef="#ctx0" brushRef="#br0">102 53 17777,'0'0'2076,"-8"-9"588,-25-28-229,32 36-2402,1 1 1,-1-1-1,1 1 1,-1-1 0,0 1-1,1-1 1,-1 1-1,0-1 1,0 1 0,1 0-1,-1-1 1,0 1-1,0 0 1,1 0 0,-1 0-1,0-1 1,0 1-1,0 0 1,1 0 0,-1 0-1,0 0 1,0 0-1,0 1 1,1-1 0,-1 0-1,0 0 1,0 0-1,1 1 1,-1-1 0,0 0-1,0 1 1,1-1-1,-1 1 1,0-1 0,1 1-1,-1-1 1,1 1-1,-1-1 1,1 1 0,-1 0-1,1-1 1,-1 1-1,1 0 1,-1-1 0,1 1-1,0 0 1,-1-1-1,1 1 1,0 1 0,-13 39 104,13-39-88,-6 33 157,1 0-1,2 0 1,1 1-1,2-1 1,2 1 0,1-1-1,1 0 1,3 0-1,10 37 1,-16-70-190,3 11 110,0-1 1,2 0-1,7 16 1,-11-25-123,0-1 1,-1 1-1,1-1 0,0 1 1,0-1-1,0 0 1,1 0-1,-1 0 1,0 0-1,1 0 0,0 0 1,-1-1-1,1 1 1,0-1-1,0 0 1,0 1-1,0-1 0,0-1 1,4 2-1,-5-2 22,0 0 0,0-1 0,-1 1 0,1 0 0,0-1 0,-1 1 1,1-1-1,0 0 0,-1 0 0,1 1 0,-1-1 0,1 0 0,-1 0 0,1 0 0,-1-1 0,0 1 0,1 0 0,-1 0 0,0-1 0,0 1 0,0-1 0,0 1 0,0-1 0,0 1 0,-1-1 0,1 0 0,-1 1 0,1-1 0,-1 0 0,1 1 0,-1-1 0,0 0 0,0-3 0,3-10 257,-2 0 0,1-28-1,-3 36-264,1-9 65,-1-1 0,-1 0 0,-5-23 0,6 35-82,1 1-1,-1 0 1,-1 0-1,1 0 0,-1 0 1,1 0-1,-1 0 0,0 0 1,-1 1-1,1-1 1,-1 0-1,1 1 0,-1 0 1,0 0-1,0 0 0,-1 0 1,1 0-1,-7-4 1,9 8-24,1-1 0,-1 1 1,1-1-1,-1 1 0,1 0 1,-1-1-1,1 1 0,0-1 1,-1 1-1,1 0 0,0-1 1,-1 1-1,1 0 0,0-1 1,0 1-1,0 0 1,0-1-1,0 1 0,0 0 1,0-1-1,0 1 0,0 0 1,0 0-1,0-1 0,0 2 1,1 23-100,-1-20 114,1 1-1,0 0 0,0-1 1,1 1-1,-1-1 0,1 1 1,0-1-1,1 0 0,-1 0 1,1 0-1,0 0 0,0 0 1,1 0-1,-1-1 0,1 0 1,5 4-1,-7-6 6,0-1-1,0 1 0,0-1 1,0 0-1,0 1 0,1-1 1,-1-1-1,0 1 1,1 0-1,-1 0 0,1-1 1,-1 0-1,0 1 1,1-1-1,0 0 0,-1 0 1,1 0-1,-1-1 0,1 1 1,-1 0-1,0-1 1,1 0-1,-1 1 0,1-1 1,-1 0-1,0 0 1,0-1-1,0 1 0,1 0 1,-1-1-1,0 1 0,-1-1 1,1 0-1,0 0 1,0 0-1,-1 1 0,3-6 1,4-2 24,0-2 1,-1 1 0,-1-1 0,0 0-1,0 0 1,-1 0 0,-1-1-1,5-17 1,0-12 129,4-58 0,-13 98-148,0 19-314,2-1 0,-1 1 0,2 0 0,7 26 0,-4-15-1663,-5-26 1273,-1 0 0,1 0 0,-1 0 1,1 0-1,0-1 0,0 1 0,1 0 0,-1 0 1,0-1-1,3 4 0,1-4-6058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9.187"/>
    </inkml:context>
    <inkml:brush xml:id="br0">
      <inkml:brushProperty name="width" value="0.025" units="cm"/>
      <inkml:brushProperty name="height" value="0.025" units="cm"/>
    </inkml:brush>
  </inkml:definitions>
  <inkml:trace contextRef="#ctx0" brushRef="#br0">3 1 14061,'0'0'7143,"-2"61"-7079,11-24-32,3 3-64,2 0-512,2-2-1058,-3-5-2081,-3-8-4677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4:57.563"/>
    </inkml:context>
    <inkml:brush xml:id="br0">
      <inkml:brushProperty name="width" value="0.025" units="cm"/>
      <inkml:brushProperty name="height" value="0.025" units="cm"/>
    </inkml:brush>
  </inkml:definitions>
  <inkml:trace contextRef="#ctx0" brushRef="#br0">82 117 14862,'0'0'8664,"-6"9"-5509,-56 76 2509,61-85-5573,20-26 58,-13 16-181,0 0-1,-1-1 0,0 1 0,0-1 1,-1 0-1,0 0 0,-1 0 0,-1 0 0,0-1 1,0 1-1,-1-1 0,0 0 0,-2-18 0,1 30 30,-1-1 0,1 1 0,0-1 0,0 0 0,0 1 0,0-1 0,-1 1 0,1-1 0,0 1 0,0-1-1,-1 1 1,1-1 0,0 1 0,-1 0 0,1-1 0,-1 1 0,1-1 0,-1 1 0,1 0 0,-1-1 0,1 1-1,-1 0 1,1 0 0,-1-1 0,1 1 0,-1 0 0,1 0 0,-1 0 0,1 0 0,-1 0 0,1 0 0,-1 0-1,0 0 1,1 0 0,-1 0 0,1 0 0,-1 0 0,1 0 0,-1 0 0,0 0 0,1 0 0,-1 1 0,1-1 0,-1 0-1,1 0 1,-1 1 0,0 0 0,-22 17-132,18-10 111,1 0-1,0 0 1,0 0-1,1 0 1,0 1-1,1-1 1,0 1-1,0-1 1,0 12-1,4 21-3781,4-27-2750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9.546"/>
    </inkml:context>
    <inkml:brush xml:id="br0">
      <inkml:brushProperty name="width" value="0.025" units="cm"/>
      <inkml:brushProperty name="height" value="0.025" units="cm"/>
    </inkml:brush>
  </inkml:definitions>
  <inkml:trace contextRef="#ctx0" brushRef="#br0">1 366 14542,'0'0'3416,"1"-13"-1483,-2 9-1801,1-1 1,1 1-1,-1-1 1,1 1-1,-1-1 0,1 1 1,1 0-1,-1-1 1,0 1-1,1 0 1,0 0-1,0 0 0,1 0 1,-1 0-1,1 0 1,-1 1-1,1-1 1,0 1-1,1 0 0,-1 0 1,0 0-1,1 0 1,0 0-1,0 1 1,6-4-1,-1 2-70,-1 1 1,1 0-1,0 0 0,0 1 0,0 0 1,0 1-1,0 0 0,0 0 0,1 1 1,-1 0-1,0 1 0,0 0 0,0 0 1,0 1-1,0 0 0,11 4 0,-13-3 21,-1 1 0,1-1-1,-1 1 1,0 0 0,0 0 0,-1 1-1,1 0 1,-1 0 0,0 0-1,0 0 1,-1 1 0,0 0-1,0 0 1,0 0 0,0 1-1,-1-1 1,0 1 0,-1 0-1,1-1 1,-1 1 0,1 8-1,0 0 439,-1 1 0,0-1 0,-1 1 0,-1 0 0,-1-1 0,-2 20 0,2-29-360,0 1 1,0-1-1,-1 1 1,0-1 0,0 0-1,0 1 1,-1-1 0,0 0-1,0-1 1,-1 1 0,0-1-1,0 1 1,0-1-1,0 0 1,-1-1 0,0 1-1,-5 4 1,8-8-311,0 1 0,1-1 0,-1 0 1,0 0-1,0 0 0,1 0 0,-1 0 0,0 0 0,0 0 1,0 0-1,0-1 0,0 1 0,0-1 0,0 0 0,-1 1 0,1-1 1,0 0-1,0 0 0,0-1 0,0 1 0,0 0 0,0-1 1,0 1-1,0-1 0,0 1 0,0-1 0,0 0 0,0 0 1,0 0-1,0 0 0,1 0 0,-1 0 0,0-1 0,1 1 0,-2-2 1,0-2-446,0 1 0,0 0 0,1-1 0,0 0 1,0 0-1,0 0 0,1 0 0,0 0 0,0 0 1,0 0-1,0 0 0,1 0 0,0-6 0,0-18-6201</inkml:trace>
  <inkml:trace contextRef="#ctx0" brushRef="#br0" timeOffset="1">419 1 25560,'0'0'3652,"-9"75"-2531,9-36-865,0 2-32,11 1 96,6-2-255,1-4-1,1-4-225,0-8-896,0-5-704,-6-3-449,-6-7-673,-5-4-320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09.902"/>
    </inkml:context>
    <inkml:brush xml:id="br0">
      <inkml:brushProperty name="width" value="0.025" units="cm"/>
      <inkml:brushProperty name="height" value="0.025" units="cm"/>
    </inkml:brush>
  </inkml:definitions>
  <inkml:trace contextRef="#ctx0" brushRef="#br0">6 211 18097,'0'0'3198,"-2"-12"-113,2 9-2878,-1-2-18,0 1 0,0-1 0,1 0 0,-1 0 0,1 0-1,0 0 1,1 0 0,-1 0 0,1 1 0,0-1 0,0 0-1,1 0 1,0 1 0,-1-1 0,1 1 0,1-1 0,-1 1-1,1 0 1,-1 0 0,1 0 0,6-6 0,3-1 101,1 1 0,1 0 0,-1 1 1,1 1-1,20-9 0,-25 13-270,0 0 1,1 0-1,-1 2 0,1-1 1,0 1-1,0 0 0,0 1 0,0 0 1,0 1-1,10 0 0,-18 1-11,0 0-1,0-1 0,0 1 1,0 0-1,0 0 0,0 0 0,0 0 1,0 1-1,-1-1 0,1 0 0,0 1 1,-1-1-1,1 1 0,-1 0 1,1-1-1,-1 1 0,0 0 0,0 0 1,0 0-1,0 0 0,0 0 1,0 0-1,-1 0 0,1 0 0,0 0 1,-1 0-1,0 0 0,1 1 0,-1-1 1,0 0-1,0 0 0,-1 0 1,0 5-1,1 5 136,-1 0 1,-1-1-1,0 1 1,-8 22-1,1-8-31,-1-2 0,-1 0-1,-24 39 1,30-56-714,-1 1-1,0-1 0,-1 0 1,-10 9-1,14-14-911,2-15-12450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0.729"/>
    </inkml:context>
    <inkml:brush xml:id="br0">
      <inkml:brushProperty name="width" value="0.025" units="cm"/>
      <inkml:brushProperty name="height" value="0.025" units="cm"/>
    </inkml:brush>
  </inkml:definitions>
  <inkml:trace contextRef="#ctx0" brushRef="#br0">95 150 23895,'0'0'2946,"-10"-5"-346,-31-16-1078,41 20-1496,-1 0 1,0 1-1,0 0 1,0-1-1,0 1 1,0-1-1,0 1 1,0 0-1,0 0 1,0 0-1,0 0 1,0 0-1,-1 0 0,1 0 1,0 0-1,0 0 1,0 0-1,0 0 1,0 1-1,0-1 1,0 0-1,0 1 1,0-1-1,0 1 1,1-1-1,-1 1 1,0-1-1,0 1 1,0 0-1,0-1 1,1 1-1,-1 0 1,0 0-1,1 0 1,-1-1-1,0 1 1,1 0-1,-1 0 1,1 0-1,0 0 1,-1 0-1,1 2 1,-7 43-11,7-42-24,-1 10-18,1 61-4,1-70 14,-1 0 0,1 0 1,0 0-1,1 0 0,-1 0 0,1 0 1,0 0-1,0-1 0,0 1 0,1-1 1,5 8-1,-7-11 3,-1 0 1,1 0-1,0 0 0,-1 0 1,1 0-1,0 0 0,0 0 1,0-1-1,0 1 1,0 0-1,0 0 0,0-1 1,0 1-1,0-1 0,0 1 1,0-1-1,1 0 1,-1 1-1,0-1 0,0 0 1,0 0-1,1 0 0,-1 0 1,0 0-1,0 0 1,0 0-1,1 0 0,-1 0 1,0-1-1,0 1 0,0 0 1,0-1-1,1 1 1,-1-1-1,0 1 0,0-1 1,0 1-1,0-1 0,1-2 1,4-2-27,-1-1 0,0 0 1,0 0-1,-1-1 0,5-9 0,8-9-451,-17 25 465,0-1 0,1 1-1,-1-1 1,1 1 0,-1-1 0,1 1 0,0-1 0,-1 1 0,1 0-1,-1-1 1,1 1 0,0 0 0,-1 0 0,1-1 0,0 1-1,-1 0 1,1 0 0,0 0 0,-1 0 0,1 0 0,0 0-1,-1 0 1,1 0 0,0 0 0,-1 0 0,1 0 0,0 1-1,-1-1 1,1 0 0,0 0 0,-1 1 0,1-1 0,0 0-1,-1 1 1,1-1 0,-1 0 0,1 1 0,-1-1 0,1 1-1,-1-1 1,1 1 0,-1 0 0,0-1 0,1 1 0,-1-1-1,0 1 1,1 0 0,-1-1 0,0 2 0,16 37-188,-14-34 195,11 40-127,-2 0 1,-2 0 0,6 84 0,-12-71 1332,-7 61 0,-2-98-780,1-13-186,0-13 98,-1-22-346,1 0-1,2-1 1,1 1 0,1-34-1,0 17-113,0 12 9,-3-70 49,12-125 1,-7 218 108,7-41 83,-8 48-112,0-1 0,1 1 0,0 0 1,-1 0-1,1-1 0,0 1 0,0 0 1,0 0-1,0 0 0,1 0 0,-1 0 0,1 0 1,-1 0-1,1 0 0,0 1 0,1-3 1,-2 4-6,0 0 1,-1 0-1,1 0 1,-1 0-1,1 0 0,-1 0 1,1 0-1,0 0 1,-1 0-1,1 0 1,-1 0-1,1 0 1,-1 1-1,1-1 1,-1 0-1,1 0 1,0 1-1,-1-1 0,1 0 1,-1 0-1,0 1 1,1-1-1,-1 1 1,1-1-1,-1 0 1,0 1-1,1-1 1,-1 1-1,0-1 1,1 1-1,-1-1 0,0 1 1,0-1-1,1 1 1,-1-1-1,0 1 1,0 0-1,0-1 1,0 1-1,0-1 1,0 1-1,0-1 0,0 2 1,4 31 66,-3-28-67,2 136 92,-3-141-86,0 0-1,0 1 0,0-1 1,0 0-1,-1 0 0,1 1 1,0-1-1,0 0 0,0 1 1,0-1-1,0 0 0,0 1 1,1-1-1,-1 0 0,0 1 1,0-1-1,0 0 0,0 1 1,0-1-1,0 0 0,0 0 1,1 1-1,-1-1 0,0 0 1,0 0-1,0 1 0,1-1 1,-1 0-1,0 0 0,0 1 1,1-1-1,-1 0 0,0 0 1,0 0-1,1 0 0,-1 0 1,0 1-1,1-1 0,-1 0 1,0 0-1,1 0 0,-1 0 1,11-13 100,5-22 220,-11 13-177,0 0-1,-1 0 1,-2 0-1,0 0 1,-1-1-1,-1 1 1,-6-39-1,-3 35-137,9 27-4,0-1-1,0 0 1,0 0-1,0 0 1,0 0-1,0 0 1,0 1 0,0-1-1,0 0 1,0 0-1,0 0 1,0 0-1,0 0 1,0 1 0,0-1-1,0 0 1,-1 0-1,1 0 1,0 0 0,0 0-1,0 0 1,0 0-1,0 0 1,0 1-1,-1-1 1,1 0 0,0 0-1,0 0 1,0 0-1,0 0 1,0 0-1,-1 0 1,1 0 0,0 0-1,0 0 1,0 0-1,0 0 1,-1 0-1,1 0 1,0 0 0,0 0-1,0 0 1,0 0-1,0 0 1,-1 0-1,1-1 1,5-25-2722,10 15-7929,-9 10 2804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1.569"/>
    </inkml:context>
    <inkml:brush xml:id="br0">
      <inkml:brushProperty name="width" value="0.025" units="cm"/>
      <inkml:brushProperty name="height" value="0.025" units="cm"/>
    </inkml:brush>
  </inkml:definitions>
  <inkml:trace contextRef="#ctx0" brushRef="#br0">69 496 8200,'0'0'18593,"-4"-5"-16922,3 4-1640,1 1 0,-1-1 1,1 0-1,-1 1 0,1-1 0,-1 0 0,1 1 0,-1-1 0,0 1 0,1-1 0,-1 1 0,0-1 0,1 1 0,-1-1 1,0 1-1,0 0 0,1-1 0,-1 1 0,0 0 0,0 0 0,0 0 0,1-1 0,-1 1 0,0 0 0,0 0 0,0 0 1,0 0-1,1 0 0,-1 1 0,0-1 0,0 0 0,0 0 0,1 0 0,-1 1 0,0-1 0,0 1 0,0-1 0,1 0 1,-1 1-1,0-1 0,1 1 0,-1-1 0,1 1 0,-2 0 0,-1 5-1,1-1 0,-1 0 0,1 1 0,0 0 0,0-1 0,1 1 0,-2 7 0,-8 60 104,10-66-90,0 0-1,1 0 1,0 0 0,0 0 0,1 1 0,0-1 0,0 0 0,3 8 0,-4-14-39,0 0 0,1 0 1,-1 0-1,1 0 0,-1 0 1,1-1-1,-1 1 1,1 0-1,-1 0 0,1-1 1,0 1-1,-1 0 0,1-1 1,0 1-1,0-1 0,-1 1 1,1-1-1,0 1 1,0-1-1,0 1 0,0-1 1,0 0-1,0 0 0,-1 1 1,1-1-1,0 0 0,0 0 1,0 0-1,0 0 0,0 0 1,0 0-1,0 0 1,0 0-1,0 0 0,0-1 1,0 1-1,0 0 0,0-1 1,-1 1-1,1-1 0,0 1 1,0-1-1,0 1 1,-1-1-1,1 1 0,0-1 1,0 0-1,4-3 60,-1 1-1,0-1 1,0 0 0,0 0-1,-1 0 1,6-9 0,2-9 7,-1-1 0,-1 0 0,-1-1 1,-2 1-1,8-43 0,5-22 114,-19 88-194,1 0 0,-1 0 0,0 0 0,0 0 0,0 1 0,0-1 0,0 0 0,0 0 1,0 0-1,1 0 0,-1 0 0,0 0 0,0 0 0,0 0 0,0 0 0,0 0 0,0 0 0,1 0 0,-1 0 0,0 0 0,0 0 1,0 0-1,0 0 0,0 0 0,0 0 0,1 0 0,-1 0 0,0 0 0,0 0 0,0 0 0,0 0 0,0 0 0,0 0 0,1-1 1,-1 1-1,0 0 0,0 0 0,0 0 0,0 0 0,0 0 0,0 0 0,0 0 0,0 0 0,0-1 0,0 1 0,1 0 0,-1 0 0,0 0 1,0 0-1,0 0 0,0 0 0,0-1 0,0 1 0,0 0 0,5 22-107,1 31 159,-5-27-33,2 30 2,-3-52-16,1-1 1,-1 0 0,1 0 0,0 0-1,-1 0 1,2 1 0,-1-1 0,0 0-1,0-1 1,1 1 0,0 0 0,2 4-1,-3-7 4,0 1 0,-1-1 0,1 0-1,-1 1 1,1-1 0,0 0-1,-1 0 1,1 0 0,0 1-1,-1-1 1,1 0 0,-1 0 0,1 0-1,0 0 1,0 0 0,-1 0-1,1 0 1,0 0 0,-1 0 0,1 0-1,0-1 1,-1 1 0,1 0-1,-1 0 1,1-1 0,0 1-1,-1 0 1,1-1 0,-1 1 0,1 0-1,-1-1 1,1 1 0,-1-1-1,1 1 1,-1-1 0,1 1 0,-1-1-1,0 1 1,1-1 0,-1 0-1,0 1 1,1-1 0,-1 0-1,15-32 140,-13 29-124,15-40-244,-2-2 1,14-73-1,-30 142 186,0-10 67,0-1 0,1 1-1,3 20 1,-3-31-15,0-1 1,0 1-1,0 0 1,1-1-1,-1 1 0,0-1 1,1 1-1,0 0 1,-1-1-1,1 0 1,0 1-1,0-1 0,0 1 1,0-1-1,0 0 1,0 0-1,0 1 0,0-1 1,0 0-1,1 0 1,-1 0-1,0 0 1,1-1-1,-1 1 0,1 0 1,-1 0-1,1-1 1,-1 1-1,1-1 1,-1 0-1,1 1 0,0-1 1,-1 0-1,3 0 1,-2 0 18,0-1 1,0 0 0,0 0 0,0 0 0,0 0-1,0 0 1,0-1 0,0 1 0,-1 0 0,1-1-1,-1 1 1,1-1 0,-1 0 0,1 0-1,-1 1 1,0-1 0,0 0 0,0 0 0,0 0-1,0 0 1,1-2 0,18-53 682,-18 50-686,4-17-26,-2 0 0,0 0 0,-2 0 0,-1-47 0,-1 68 0,-1 11 0,2 22 0,-1-29 0,1 0 0,-1 0 0,1 0 0,-1 0 0,1-1 0,0 1 0,-1 0 0,1-1 0,0 1 0,0 0 0,0-1 0,0 1 0,-1-1 0,1 1 0,0-1 0,0 1 0,0-1 0,0 0 0,0 1 0,0-1 0,0 0 0,0 0 0,0 0 0,0 0 0,0 0 0,0 0 0,0 0 0,0 0 0,0 0 0,0 0 0,0 0 0,0-1 0,2 0 0,0 0-6,1-1-1,-1 0 1,0 0 0,0 0 0,0 0-1,0 0 1,0-1 0,0 1-1,-1-1 1,1 0 0,-1 1 0,0-1-1,0 0 1,0-1 0,0 1 0,2-5-1,23-56-676,-24 55-511,0-1 1,-1 0-1,0 0 0,0-15 1,-3-18-8630,-4 16-2007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2.113"/>
    </inkml:context>
    <inkml:brush xml:id="br0">
      <inkml:brushProperty name="width" value="0.025" units="cm"/>
      <inkml:brushProperty name="height" value="0.025" units="cm"/>
    </inkml:brush>
  </inkml:definitions>
  <inkml:trace contextRef="#ctx0" brushRef="#br0">0 155 11435,'0'0'9171,"0"8"-7302,2 28-1557,0 0 1,2-1 0,2 1-1,1-1 1,2-1 0,20 51-1,-29-83-316,1-1-1,-1 1 0,1-1 0,0 1 1,0-1-1,0 1 0,0-1 0,0 1 1,0-1-1,0 0 0,0 1 1,0-1-1,1 0 0,-1 0 0,0 0 1,1 0-1,-1 0 0,1 0 0,-1-1 1,1 1-1,0 0 0,2 0 0,-3-1 15,1-1-1,-1 1 0,0 0 0,1-1 0,-1 0 0,0 1 0,0-1 0,0 0 0,1 1 0,-1-1 0,0 0 0,0 0 0,0 0 0,0 0 0,0 0 0,0 0 0,-1 0 0,1 0 0,0-1 0,-1 1 0,1 0 0,0 0 0,-1-1 0,0 1 0,1 0 0,-1-1 0,1-1 0,10-40 421,-2 0 0,-2 0 0,3-50 0,-5-134 1938,-5 222-2345,0 5-20,0 0 0,0-1 0,0 1 0,1 0 0,-1 0 0,0 0 0,0 0 1,0 0-1,0 0 0,0 0 0,0-1 0,0 1 0,0 0 0,0 0 0,0 0 0,0 0 0,0 0 0,0 0 0,0-1 0,0 1 0,0 0 0,0 0 1,0 0-1,0 0 0,0 0 0,0 0 0,0-1 0,0 1 0,0 0 0,0 0 0,0 0 0,-1 0 0,1 0 0,0 0 0,0 0 0,0 0 0,0-1 1,0 1-1,0 0 0,0 0 0,0 0 0,0 0 0,-1 0 0,1 0 0,0 0 0,0 0 0,0 0 0,0 0 0,0 0 0,0 0 0,-1 0 0,1 0 1,0 0-1,0 0 0,0 0 0,0 0 0,0 0 0,0 0 0,-1 0 0,1 0 0,0 0 0,0 0 0,0 0 0,0 0 0,-8 11 22,-6 17-46,-24 111 220,34-121-40,1-1 0,1 1 0,0 0 1,2 0-1,0 0 0,3 18 0,-3-35-148,1 0 0,0 0 1,0 0-1,0 1 0,0-1 0,0 0 0,0 0 0,0-1 1,0 1-1,0 0 0,0 0 0,0 0 0,0-1 0,1 1 1,-1-1-1,0 1 0,1-1 0,-1 1 0,0-1 0,1 0 1,-1 1-1,0-1 0,1 0 0,-1 0 0,1 0 0,-1 0 1,0 0-1,1-1 0,-1 1 0,1 0 0,-1-1 0,2 0 1,45-12 94,-24-5-461,-21 15 335,0 0 0,-1 0 0,2 0-1,-1 1 1,0 0 0,0-1 0,1 1-1,-1 0 1,1 1 0,-1-1 0,1 1-1,0-1 1,0 1 0,0 0-1,-1 1 1,5-1 0,-6 3 102,0 1 0,-1 0-1,1-1 1,-1 1 0,0 0 0,0 0-1,0 0 1,0 0 0,0 0 0,-1 0 0,1 1-1,-1-1 1,0 3 0,1 1 102,15 115 355,-11-71-8237,-4-44-1628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3.691"/>
    </inkml:context>
    <inkml:brush xml:id="br0">
      <inkml:brushProperty name="width" value="0.025" units="cm"/>
      <inkml:brushProperty name="height" value="0.025" units="cm"/>
    </inkml:brush>
  </inkml:definitions>
  <inkml:trace contextRef="#ctx0" brushRef="#br0">1 69 17200,'0'0'363,"12"-10"-160,-3 2-136,-3 3-12,-1 0 0,1 0 0,0 1 0,0 0 0,1 0 0,-1 0 0,1 1 1,0 0-1,0 0 0,0 1 0,0-1 0,0 2 0,9-2 0,0 2 66,0 1-1,1 0 1,-1 1-1,0 1 1,0 1-1,0 0 1,0 1-1,-1 0 1,0 2-1,1 0 1,-2 0-1,1 1 1,-1 1-1,0 1 1,-1 0-1,14 12 1,15 16-13,-3 3 0,-1 1 0,46 65 0,-54-65-55,2-1-1,2-2 0,76 68 1,-97-97 81,0 0-1,1 0 1,0-2 0,1 0 0,0 0 0,0-2 0,0 0-1,1 0 1,-1-1 0,1-1 0,0-1 0,0 0 0,0-1-1,0-1 1,1-1 0,-1 0 0,0-1 0,0 0 0,18-6-1,20-9 85,0-3-1,-2-2 1,0-2-1,51-33 1,-13 8-347,-52 37-1647,-21 11-3970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4.019"/>
    </inkml:context>
    <inkml:brush xml:id="br0">
      <inkml:brushProperty name="width" value="0.025" units="cm"/>
      <inkml:brushProperty name="height" value="0.025" units="cm"/>
    </inkml:brush>
  </inkml:definitions>
  <inkml:trace contextRef="#ctx0" brushRef="#br0">0 0 11082,'0'0'10603,"68"10"-9514,-36 6 288,2 7-288,-3 5-513,-4 9-223,-8 13 63,-5 11-31,-11 12-161,-3 8-160,-2 2-577,-13-4-2177,-1-11-3716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5.796"/>
    </inkml:context>
    <inkml:brush xml:id="br0">
      <inkml:brushProperty name="width" value="0.025" units="cm"/>
      <inkml:brushProperty name="height" value="0.025" units="cm"/>
    </inkml:brush>
  </inkml:definitions>
  <inkml:trace contextRef="#ctx0" brushRef="#br0">33 49 17200,'0'0'1041,"0"-9"657,0-1-1506,-1-18 2682,2 27-1634,-1 18-1046,0 62 278,-2-36-207,3-1-1,11 80 0,-11-117-247,0 0-1,0 0 1,0 0-1,1 0 0,0-1 1,0 1-1,0 0 1,1-1-1,-1 1 1,1-1-1,0 0 1,0 0-1,1 0 0,-1 0 1,1 0-1,0-1 1,6 4-1,-3-3 10,0-1 0,1 1 0,0-2 0,0 1 0,0-1 0,0-1 0,0 1 0,0-1 0,1 0 0,7-1 0,-2 0 70,-5 0-101,-1 0-1,1 0 0,0 1 0,0 1 0,-1-1 0,15 6 1,-21-6 69,0 0 0,0 0 1,0 0-1,0 1 0,0-1 1,0 1-1,0 0 0,-1-1 1,1 1-1,-1 0 0,1 0 1,-1 0-1,0 0 0,0 0 1,0 0-1,0 0 1,0 1-1,0-1 0,0 0 1,-1 1-1,1-1 0,-1 0 1,0 1-1,0-1 0,0 0 1,0 1-1,0-1 0,0 1 1,-1 3-1,-1 0 57,1 0 0,-1 0-1,0 0 1,0 0 0,-1 0 0,0 0-1,0-1 1,0 1 0,-1-1 0,0 0-1,0 0 1,0 0 0,-1-1 0,1 1-1,-1-1 1,0 0 0,0-1 0,0 1-1,-1-1 1,-8 4 0,3-1 57,0-2 0,0 1 0,0-1 0,-1-1 0,1 0 0,-1 0 1,0-1-1,0-1 0,0 0 0,-12 0 0,20-2-369,0 1 0,0-1 0,0 0 0,1 0 0,-1-1 0,0 1 0,0-1 0,1 1 0,-1-1 0,1 0 0,0 0 0,0-1 0,-1 1 0,1-1 0,1 0 0,-1 1 0,0-1 0,1-1 0,-1 1 0,1 0 0,0 0 0,0-1 0,0 1 0,1-1 0,-1 0 0,1 1 0,0-1 0,0 0 0,0 0 0,1 0 0,-1 0 0,1 0 0,0 0 0,0 0 0,0 0 0,1 0 0,-1 0 0,1 1 0,0-1 0,0 0 0,0 0 0,1 0 0,-1 1 0,1-1 0,0 1 0,0-1 0,0 1 0,1 0 0,-1 0 0,1 0 0,-1 0 0,1 0 0,5-3 0,26-15-5580,2 4-2135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6.126"/>
    </inkml:context>
    <inkml:brush xml:id="br0">
      <inkml:brushProperty name="width" value="0.025" units="cm"/>
      <inkml:brushProperty name="height" value="0.025" units="cm"/>
    </inkml:brush>
  </inkml:definitions>
  <inkml:trace contextRef="#ctx0" brushRef="#br0">94 242 21076,'0'0'8451,"8"-11"-7629,9-10-590,24-43 1,-35 55-222,-1-1-1,-1 1 1,0-1-1,0 0 1,-1 0 0,0-1-1,-1 1 1,0-1-1,1-12 1,-3 22-10,0 0 1,0 0-1,0-1 1,0 1-1,-1 0 0,1 0 1,0-1-1,0 1 0,-1 0 1,1 0-1,-1-1 1,1 1-1,-1 0 0,1 0 1,-1 0-1,0 0 1,1 0-1,-1 0 0,0 0 1,0 0-1,0 0 1,0 1-1,0-1 0,0 0 1,0 0-1,0 1 1,0-1-1,0 1 0,0-1 1,0 1-1,-1-1 1,1 1-1,0 0 0,0-1 1,-1 1-1,1 0 1,0 0-1,0 0 0,-1 0 1,1 0-1,0 0 0,0 0 1,-2 1-1,-1 0 3,-1 0 0,1 0 0,0 0-1,0 0 1,0 1 0,0 0 0,0 0 0,0 0-1,0 0 1,0 1 0,-5 4 0,-3 7 43,1 1 1,0 0 0,1 1 0,1 0-1,1 0 1,0 1 0,1 0 0,1 0-1,0 1 1,1-1 0,1 1-1,1 1 1,1-1 0,0 0 0,1 1-1,3 31 1,-2-48-55,1 1 1,-1-1-1,1 0 0,0 1 0,0-1 0,0 0 1,0 0-1,0 1 0,0-1 0,0 0 0,1 0 0,-1 0 1,1-1-1,-1 1 0,1 0 0,0-1 0,0 1 1,0-1-1,0 1 0,4 1 0,-2-1-151,1 0-1,0-1 1,-1 0 0,1 0-1,0 0 1,-1 0-1,1-1 1,0 0 0,0 0-1,5-1 1,2 0-1079,0-2 1,0 1 0,-1-1-1,1-1 1,-1 0-1,1 0 1,17-11 0,14-17-7583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6.498"/>
    </inkml:context>
    <inkml:brush xml:id="br0">
      <inkml:brushProperty name="width" value="0.025" units="cm"/>
      <inkml:brushProperty name="height" value="0.025" units="cm"/>
    </inkml:brush>
  </inkml:definitions>
  <inkml:trace contextRef="#ctx0" brushRef="#br0">196 1 12300,'0'0'11434,"-10"2"-8620,-2 1-2525,1 1 0,0-1 0,0 2 0,1 0 0,-1 0 0,1 1 0,0 0 0,1 0 0,-1 2 0,1-1 0,1 1 0,-1 0 0,-12 17 0,16-16-264,0 0 0,1-1 0,0 2 0,1-1 0,0 0 0,1 1 0,-3 19 0,4-26-29,0-1 0,1 1-1,-1 0 1,1-1 0,0 1-1,0 0 1,0-1 0,0 1 0,1 0-1,-1-1 1,1 1 0,0 0 0,-1-1-1,1 1 1,0-1 0,1 1-1,-1-1 1,0 0 0,1 1 0,-1-1-1,1 0 1,0 0 0,-1 0 0,1 0-1,0 0 1,0 0 0,1-1-1,-1 1 1,0-1 0,0 1 0,1-1-1,4 2 1,0-2-365,1 0 0,-1 0 1,1 0-1,0-1 0,-1 0 0,16-2 1,22-10-4092,-1-10-2240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09.128"/>
    </inkml:context>
    <inkml:brush xml:id="br0">
      <inkml:brushProperty name="width" value="0.025" units="cm"/>
      <inkml:brushProperty name="height" value="0.025" units="cm"/>
    </inkml:brush>
  </inkml:definitions>
  <inkml:trace contextRef="#ctx0" brushRef="#br0">1 62 9097,'0'0'5178,"3"0"-4025,52-3 775,76-14 0,-23 2-1529,404-12 781,-397 30-1150,0 5 0,165 32 0,-241-32-20,129 23 60,-146-29-47,0 0 0,0-1 1,1-2-1,-1 0 0,33-7 0,-12-5 240,-24 0-1858,-11-3-4675,-8 8 451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6.965"/>
    </inkml:context>
    <inkml:brush xml:id="br0">
      <inkml:brushProperty name="width" value="0.025" units="cm"/>
      <inkml:brushProperty name="height" value="0.025" units="cm"/>
    </inkml:brush>
  </inkml:definitions>
  <inkml:trace contextRef="#ctx0" brushRef="#br0">142 26 15278,'0'0'3268,"-12"5"-525,-1 1-1881,0 0-1,0 1 0,-23 17 0,31-21-723,1 1 1,0 0 0,0 0 0,0 0-1,0 1 1,1-1 0,-1 1 0,1 0-1,0 0 1,1 0 0,-1 0 0,1 0-1,0 1 1,0-1 0,-1 12 0,2-14-102,0 0 0,1 0 0,0-1 0,0 1 1,-1 0-1,2 0 0,-1 0 0,0 0 1,1 0-1,-1-1 0,1 1 0,0 0 0,0 0 1,0-1-1,0 1 0,0 0 0,0-1 1,1 1-1,0-1 0,-1 0 0,1 1 1,0-1-1,0 0 0,0 0 0,4 2 0,-3-2-16,1-1 0,-1 0 0,1 0 0,0 0 0,-1 0 0,1-1 0,0 1 0,0-1 0,0 0 0,-1 0 0,1 0 0,0-1 0,0 0 0,-1 1 0,1-1 0,0 0 0,-1-1 0,1 1 0,6-4 0,0 0 3,0-1-1,-1-1 1,1 0-1,-1 0 1,0 0-1,-1-1 0,0 0 1,0-1-1,7-11 1,-9 12-32,-1 1 1,0-1-1,0 0 1,-1-1-1,0 1 1,-1-1-1,1 0 1,-2 0-1,1 0 1,-1 0-1,1-17 1,-6 26-78,-5 11 56,-4 14 9,6-7 179,1 0-1,1 0 0,1 0 1,1 0-1,-1 24 0,3-41-147,0-1-1,0 1 1,0-1-1,1 1 1,-1-1-1,0 1 1,0-1-1,0 1 0,0 0 1,1-1-1,-1 1 1,0-1-1,1 1 1,-1-1-1,0 0 1,1 1-1,-1-1 1,1 1-1,-1-1 0,1 0 1,-1 1-1,1-1 1,-1 0-1,1 1 1,-1-1-1,1 0 1,-1 0-1,1 0 1,-1 1-1,1-1 0,-1 0 1,1 0-1,0 0 1,-1 0-1,1 0 1,-1 0-1,1 0 1,-1 0-1,1 0 1,0 0-1,-1-1 0,1 1 1,-1 0-1,1 0 1,-1 0-1,1-1 1,-1 1-1,1 0 1,-1-1-1,1 0 0,29-16 130,-14 0-140,-1 0 1,-1-2-1,22-36 0,15-19-497,-48 108 219,-17 90 2136,14-124-1844,0 1 0,0-1 0,0 1 1,0-1-1,0 1 0,1-1 0,-1 1 0,0-1 0,0 1 1,0-1-1,1 0 0,-1 1 0,0-1 0,0 1 1,1-1-1,-1 0 0,0 1 0,1-1 0,-1 0 1,0 1-1,1-1 0,-1 0 0,0 1 0,1-1 1,-1 0-1,1 0 0,-1 0 0,1 1 0,-1-1 1,1 0-1,-1 0 0,1 0 0,-1 0 0,0 0 1,1 0-1,-1 0 0,1 0 0,-1 0 0,1 0 1,-1 0-1,1 0 0,-1 0 0,1 0 0,-1-1 1,1 1-1,-1 0 0,0 0 0,1 0 0,-1-1 1,1 1-1,25-15 249,-5-7-185,0-1 0,23-35 0,-6 8-1016,-38 55 734,-1-1 0,0 1 0,1-1-1,0 1 1,0-1 0,1 1 0,0 5 0,0 3-240,-2 4-799,1 35-1674,4-29-1482,8-11-3906,1-11 644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7.310"/>
    </inkml:context>
    <inkml:brush xml:id="br0">
      <inkml:brushProperty name="width" value="0.025" units="cm"/>
      <inkml:brushProperty name="height" value="0.025" units="cm"/>
    </inkml:brush>
  </inkml:definitions>
  <inkml:trace contextRef="#ctx0" brushRef="#br0">84 6 21364,'0'0'8462,"-10"-1"-7811,-29-3-224,38 4-425,1 0 1,-1 0-1,1 0 0,-1 0 1,1 0-1,-1 0 0,1 0 1,-1 0-1,0 0 0,1 0 1,-1 0-1,1 0 0,-1 0 1,1 0-1,-1 0 0,1 1 1,-1-1-1,1 0 0,0 0 1,-1 1-1,1-1 1,-1 0-1,1 1 0,-1-1 1,1 1-1,0-1 0,-1 0 1,1 1-1,0-1 0,0 1 1,-1-1-1,1 1 0,0-1 1,0 1-1,0-1 0,-1 1 1,1-1-1,0 1 0,0-1 1,0 1-1,0-1 0,0 1 1,0-1-1,0 1 0,0-1 1,0 1-1,0-1 0,0 1 1,1 0-1,-1 0 1,12 18-1095,47-1-745,-51-16 1781,0-1-1,0 1 0,-1 1 0,1-1 1,-1 1-1,1 1 0,-1-1 1,0 1-1,0 0 0,8 7 0,-14-10 102,0 1-1,0-1 0,0 0 1,0 0-1,0 0 0,0 1 1,0-1-1,-1 0 0,1 1 0,-1-1 1,1 1-1,-1-1 0,1 1 1,-1-1-1,0 1 0,0-1 1,1 1-1,-1-1 0,0 1 1,-1-1-1,1 1 0,-1 2 1,0-1 42,0 0 1,0 0-1,-1 1 1,0-2-1,1 1 1,-1 0-1,0 0 1,0-1-1,-1 1 1,-2 2-1,-8 6 259,-1 0 1,0-1-1,-20 11 0,22-14-195,11-6-161,-38 20 503,37-20-562,0 0 1,1 0-1,-1 0 0,0-1 1,0 1-1,0 0 0,1-1 1,-1 1-1,0-1 0,0 0 1,0 0-1,0 0 0,0 0 1,0 0-1,0 0 0,0 0 1,0 0-1,-3-2 0,4 1-440,1-1 1,0 1-1,-1-1 0,1 1 0,0-1 0,0 1 0,-1-1 1,1 1-1,1-1 0,-1 1 0,0-1 0,0 1 1,0-1-1,1 1 0,0-2 0,-1 1-340,8-21-7868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7.663"/>
    </inkml:context>
    <inkml:brush xml:id="br0">
      <inkml:brushProperty name="width" value="0.025" units="cm"/>
      <inkml:brushProperty name="height" value="0.025" units="cm"/>
    </inkml:brush>
  </inkml:definitions>
  <inkml:trace contextRef="#ctx0" brushRef="#br0">0 99 8584,'0'0'22320,"9"-4"-22021,0 0-340,-2 0 0,1 0 0,0 0 0,-1-1 0,0-1 0,0 1 0,0-1 0,-1 0 1,0 0-1,0-1 0,0 0 0,-1 0 0,0 0 0,5-10 0,-32 33-135,14-7 277,0 1 1,0 1-1,1 0 0,0 0 1,1 0-1,0 1 1,1-1-1,1 1 1,0 1-1,0-1 0,1 1 1,1-1-1,0 1 1,0 0-1,1 16 1,2-26-93,-1-1 0,1 0 0,0 1 0,0-1 0,0 0 0,0 0 1,0 0-1,0 0 0,1 0 0,-1 0 0,0 0 0,1-1 0,0 1 1,-1 0-1,1-1 0,0 1 0,0-1 0,0 0 0,0 1 0,0-1 1,0 0-1,1 0 0,-1-1 0,0 1 0,0 0 0,1-1 0,-1 1 1,0-1-1,1 0 0,-1 0 0,3 0 0,2 1-531,-1-1 0,0 0 0,1 0-1,-1-1 1,0 0 0,0 0 0,1 0 0,-1-1 0,0 0-1,0 0 1,7-4 0,20-20-8724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9.021"/>
    </inkml:context>
    <inkml:brush xml:id="br0">
      <inkml:brushProperty name="width" value="0.025" units="cm"/>
      <inkml:brushProperty name="height" value="0.025" units="cm"/>
    </inkml:brush>
  </inkml:definitions>
  <inkml:trace contextRef="#ctx0" brushRef="#br0">170 73 10122,'0'0'10207,"0"-8"-8558,1-24-293,-1 31-1279,-1 0 0,1 1-1,-1-1 1,1 0 0,-1 1 0,1-1 0,-1 0-1,1 1 1,-1-1 0,0 1 0,1-1-1,-1 1 1,1-1 0,-1 1 0,0 0 0,0-1-1,1 1 1,-1 0 0,0 0 0,0-1 0,1 1-1,-1 0 1,0 0 0,0 0 0,0 0-1,1 0 1,-1 0 0,0 0 0,0 0 0,0 0-1,-24 3 251,16 2-197,1 0 1,0 0 0,0 0-1,0 1 1,1 1 0,-1-1-1,2 1 1,-1 0 0,1 1-1,0-1 1,0 1 0,1 0-1,0 1 1,1-1 0,0 1-1,0 0 1,1 0 0,0 0-1,0 1 1,1-1 0,0 1-1,0 16 1,2-25-125,0 0 1,0 0-1,0 0 0,0 0 1,0 0-1,0 0 0,0 0 1,1 0-1,-1 0 0,0 0 1,1 0-1,-1 0 0,1 0 0,-1 0 1,1 0-1,-1 0 0,1 0 1,0-1-1,-1 1 0,1 0 1,0 0-1,0 0 0,-1-1 1,1 1-1,0-1 0,0 1 0,0-1 1,0 1-1,0-1 0,1 1 1,2 0 12,-1-1 0,0 1 0,0-1 1,1 0-1,-1 0 0,0-1 0,0 1 1,1-1-1,-1 1 0,4-2 1,4-2 34,-1 0 1,1 0 0,-1-1 0,0 0 0,11-8 0,-9 3-20,0 0 0,0-1 0,-1 0-1,18-23 1,-25 27-11,0 1 0,0 0 0,0-1 0,-1 0 0,0 0 0,0 0 0,-1 0 0,0 0 0,0-1 0,-1 1 0,0-1 0,0-9 0,-1 16-29,-1-1 0,0 1 0,1-1 0,-1 0 0,0 1 0,0 0 0,0-1 0,0 1 0,0-1 0,0 1 0,0 0 0,-1 0 0,1 0 0,0 0 0,-1 0 0,1 0 0,-1 0 0,1 0 0,-1 0 0,0 1 0,1-1 0,-1 0 0,1 1 0,-1 0 1,0-1-1,0 1 0,1 0 0,-1 0 0,-2 0 0,-8 0-4083,43 1-6676,-22-1 3055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19.566"/>
    </inkml:context>
    <inkml:brush xml:id="br0">
      <inkml:brushProperty name="width" value="0.025" units="cm"/>
      <inkml:brushProperty name="height" value="0.025" units="cm"/>
    </inkml:brush>
  </inkml:definitions>
  <inkml:trace contextRef="#ctx0" brushRef="#br0">1 23 1249,'0'0'17270,"35"19"-11398,-28-19-5952,-1 1 0,0-1 0,1-1 0,-1 0 0,0 1 0,0-2 0,1 1-1,-1-1 1,0 0 0,0 0 0,-1-1 0,1 0 0,0 0 0,-1 0 0,1 0 0,-1-1 0,0 0 0,4-5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0.063"/>
    </inkml:context>
    <inkml:brush xml:id="br0">
      <inkml:brushProperty name="width" value="0.025" units="cm"/>
      <inkml:brushProperty name="height" value="0.025" units="cm"/>
    </inkml:brush>
  </inkml:definitions>
  <inkml:trace contextRef="#ctx0" brushRef="#br0">215 0 11499,'0'0'11536,"-7"13"-11034,-4 11-359,2 0 0,0 1-1,1 0 1,2 1 0,0 0 0,2 0 0,-1 30-1,2-15 165,2 0-1,1 1 0,3-1 1,1 1-1,2-1 0,2-1 0,14 43 1,-21-68 45,-13-27-404,-20-30-435,31 41 465,-10-15-35,-17-22 286,2-2 0,1 0 1,-28-66-1,52 106-193,1-1 0,0 0-1,0 0 1,-1 1 0,1-1 0,0 0 0,0 0-1,0 1 1,0-1 0,0 0 0,0 0-1,0 1 1,0-1 0,1 0 0,-1 1 0,0-1-1,0 0 1,1 0 0,-1 1 0,0-1 0,1 0-1,-1 1 1,0-1 0,1 1 0,-1-1 0,1 0-1,-1 1 1,1-1 0,-1 1 0,1-1 0,0 1-1,-1 0 1,1-1 0,0 1 0,-1 0 0,1-1-1,0 1 1,-1 0 0,1 0 0,0-1 0,-1 1-1,1 0 1,0 0 0,1 0 0,45-2-86,-31 3 160,6-2-240,94-3-273,-39-6-4750,-32 1-2822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1.448"/>
    </inkml:context>
    <inkml:brush xml:id="br0">
      <inkml:brushProperty name="width" value="0.025" units="cm"/>
      <inkml:brushProperty name="height" value="0.025" units="cm"/>
    </inkml:brush>
  </inkml:definitions>
  <inkml:trace contextRef="#ctx0" brushRef="#br0">0 66 11435,'3'-10'4217,"-1"-1"-3120,-2 7-654,1 0 0,-1 0-1,1 0 1,0 0 0,0 0 0,1 0 0,-1 1 0,1-1 0,3-5-1,-1 31 2126,-10 292-904,0-50-648,6-264-1015,0 0 0,1 0 0,-1-1 0,0 1 1,0 0-1,0 0 0,0 0 0,0 0 0,1 0 0,-1 0 0,0 0 0,0 0 1,0-1-1,0 1 0,1 0 0,-1 0 0,0 0 0,0 0 0,0 0 0,0 0 1,1 0-1,-1 0 0,0 0 0,0 0 0,0 0 0,0 0 0,1 0 0,-1 0 0,0 0 1,0 1-1,0-1 0,0 0 0,1 0 0,-1 0 0,0 0 0,0 0 0,0 0 1,0 0-1,0 0 0,1 1 0,-1-1 0,0 0 0,0 0 0,0 0 0,0 0 0,0 0 1,0 1-1,0-1 0,0 0 0,0 0 0,0 0 0,1 0 0,-1 1 0,0-1 1,0 0-1,9-16 134,-2-13-157,-1-1 0,-1 0 1,-1-1-1,-2 1 0,-1-1 1,-3-33-1,1 6-141,1 62 150,0 0 1,0 0 0,1 0 0,0 0 0,0 0 0,0 0-1,0 0 1,0-1 0,1 1 0,0 0 0,-1-1 0,2 1-1,-1-1 1,0 1 0,1-1 0,-1 0 0,1 0-1,0 0 1,0 0 0,0-1 0,0 1 0,0-1 0,1 0-1,-1 0 1,1 0 0,0 0 0,-1-1 0,1 1 0,0-1-1,0 0 1,0 0 0,0-1 0,0 1 0,7-1 0,-2 1 65,-1 0 0,1-1 0,0-1 0,-1 0-1,1 0 1,-1 0 0,1-1 0,-1 0 0,1-1 0,-1 0 0,0 0 0,0-1 0,-1 0 0,1 0 0,10-9 0,-10 6 39,-1 0-1,0-1 1,-1 0-1,0 0 1,0 0-1,-1-1 1,1 0-1,-2 0 1,0 0-1,0-1 1,0 0-1,-1 1 1,-1-1 0,0 0-1,0-1 1,-1 1-1,0 0 1,-1 0-1,0-1 1,-2-17-1,2 27-82,0 0-1,-1 0 1,1 0 0,0 0-1,0 0 1,-1 0 0,1 0-1,0 0 1,-1 0 0,1 1-1,-1-1 1,1 0 0,-1 0-1,1 0 1,-1 1 0,0-1-1,1 0 1,-1 0 0,0 1-1,0-1 1,0 1 0,1-1-1,-1 1 1,0-1 0,0 1-1,0-1 1,0 1 0,0 0-1,0-1 1,0 1 0,0 0-1,0 0 1,0 0 0,0 0-1,0 0 1,0 0 0,0 0-1,0 0 1,0 0 0,0 0-1,0 1 1,0-1 0,-1 1-1,-1 0-17,0 1-1,0-1 1,0 1-1,0 0 0,0 0 1,1 0-1,-1 0 0,1 0 1,-1 0-1,1 1 1,0-1-1,-2 5 0,-9 16 119,2 2 0,0-1 0,2 1 0,1 1 0,1 0 0,1 0 0,1 1 0,2-1-1,-1 52 1,4-73-81,-1-1 0,1 0-1,1 1 1,-1-1-1,1 0 1,0 0 0,0 0-1,0 1 1,0-1-1,1 0 1,0 0 0,-1-1-1,2 1 1,1 4-1,-1-5-20,0-1 0,0 0 0,0 0 0,0 0 0,0 0 0,0 0 0,0 0 0,1-1 0,-1 0 0,0 1 0,1-1 0,-1-1 0,1 1 0,0 0 0,-1-1 0,1 0 0,3 0 0,6-1 5,-1 0 0,0-1 0,1 0 0,-1-1 1,0 0-1,0-1 0,-1-1 0,1 0 0,-1 0 1,0-1-1,0-1 0,-1 0 0,0 0 0,0-1 1,-1 0-1,1 0 0,-2-1 0,1-1 0,-2 1 1,11-17-1,-16 23-7,-1 0 0,1 0 1,-1 0-1,0 0 1,0 0-1,0 0 0,0 0 1,-1 0-1,1-6 0,-7-2 64,-14 13-26,14 2 0,0 1-1,1-1 1,-1 1-1,1 0 0,0 0 1,0 1-1,0-1 1,1 1-1,0 0 1,0 0-1,1 1 1,-1-1-1,1 1 0,1 0 1,-1 0-1,1 0 1,1 0-1,-1 0 1,0 13-1,2-18-36,0-1 1,0 1-1,1-1 0,-1 1 1,1-1-1,-1 1 0,1-1 1,0 0-1,0 1 0,-1-1 1,1 0-1,0 1 0,0-1 1,0 0-1,0 0 0,1 0 1,-1 0-1,0 0 0,0 0 1,1 0-1,-1-1 0,0 1 1,1 0-1,-1-1 0,1 1 1,-1-1-1,1 1 0,-1-1 1,1 0-1,-1 1 0,1-1 1,1 0-1,61 1-1535,-48-1 180,23-4-4571,2-13-5318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3.563"/>
    </inkml:context>
    <inkml:brush xml:id="br0">
      <inkml:brushProperty name="width" value="0.025" units="cm"/>
      <inkml:brushProperty name="height" value="0.025" units="cm"/>
    </inkml:brush>
  </inkml:definitions>
  <inkml:trace contextRef="#ctx0" brushRef="#br0">222 237 8264,'0'0'8605,"-12"-6"-6256,5 2-1883,4 1-354,0 1 0,0 0 0,-1 1 0,1-1 0,0 1 0,-1-1 0,1 1 0,-1 0 0,1 0 0,-1 0 0,1 1 0,-1-1 1,0 1-1,1 0 0,-1 0 0,0 0 0,1 0 0,-1 1 0,0 0 0,1-1 0,-1 1 0,-3 2 0,-1 2 113,0 1 1,1 0-1,-1 0 0,1 1 1,0-1-1,1 2 0,0-1 1,0 1-1,0 0 0,1 0 1,-6 13-1,5-9-8,1 1-1,0 0 1,1 0-1,0 0 1,1 0-1,0 1 1,0 21-1,2-34-178,1 1-1,0-1 0,0 1 1,0-1-1,0 1 0,0 0 1,0-1-1,1 1 0,-1-1 1,1 1-1,-1-1 0,1 1 1,-1-1-1,1 1 0,0-1 1,-1 0-1,1 1 0,0-1 1,0 0-1,0 0 0,0 0 0,0 1 1,1-1-1,-1 0 0,2 1 1,0-1-6,-1 0 0,1-1-1,0 1 1,-1-1 0,1 1 0,0-1 0,-1 0 0,1 0-1,0 0 1,-1-1 0,1 1 0,0 0 0,4-2 0,5-2 63,1-1-1,-1 0 1,0-1 0,0 0 0,12-9 0,0-3-45,0 0 0,-2-2-1,0 0 1,-2-2 0,0 0-1,24-36 1,-33 43-6,-1-2-1,-1 1 1,0-1-1,-1-1 1,-1 1-1,0-2 1,-2 1-1,0 0 1,-1-1-1,-1 0 1,1-20-1,-8 18 214,4 21-253,-1-1 0,1 1 0,0 0 1,0 0-1,-1 0 0,1-1 0,0 1 0,-1 0 1,1 0-1,0 0 0,-1 0 0,1 0 1,0-1-1,-1 1 0,1 0 0,0 0 0,-1 0 1,1 0-1,0 0 0,-1 0 0,1 0 1,0 0-1,-1 0 0,1 1 0,0-1 0,-1 0 1,1 0-1,0 0 0,-1 0 0,1 0 1,0 1-1,-1-1 0,-2 2 16,1 0 0,-1 1 1,1-1-1,0 1 0,-1-1 0,1 1 1,1 0-1,-1 0 0,-3 5 0,-8 21 60,1 0-1,2 0 1,0 1 0,3 0-1,0 1 1,2 0-1,1 0 1,1 0 0,2 0-1,3 36 1,-2-64-87,1 1 0,0-1 0,0 1 0,0-1 0,1 1 1,-1-1-1,1 0 0,0 0 0,-1 0 0,1 0 0,1 0 1,-1 0-1,0 0 0,1-1 0,0 1 0,-1-1 0,1 0 1,0 1-1,0-1 0,0-1 0,0 1 0,1 0 0,-1-1 1,6 2-1,-4-1-344,0-1 0,1 0-1,-1 0 1,0-1 0,0 1 0,0-1 0,8-1 0,-8 1-517,-1-1 1,1 0-1,-1 0 0,0 0 1,1-1-1,-1 1 0,0-1 1,7-4-1,14-17-9152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4.623"/>
    </inkml:context>
    <inkml:brush xml:id="br0">
      <inkml:brushProperty name="width" value="0.025" units="cm"/>
      <inkml:brushProperty name="height" value="0.025" units="cm"/>
    </inkml:brush>
  </inkml:definitions>
  <inkml:trace contextRef="#ctx0" brushRef="#br0">50 247 9321,'0'0'10911,"-4"10"-7163,-11 34-1420,15-43-2287,0 0 1,-1 0-1,1 0 1,0 0 0,0 0-1,0 0 1,0 0 0,0 0-1,0 0 1,1 0 0,-1 0-1,0 0 1,0-1 0,1 1-1,-1 0 1,0 0-1,1 0 1,-1 0 0,1 0-1,0-1 1,-1 1 0,1 0-1,-1 0 1,1-1 0,0 1-1,0 0 1,-1-1-1,1 1 1,0-1 0,0 1-1,0-1 1,0 1 0,-1-1-1,1 0 1,0 1 0,0-1-1,0 0 1,0 0-1,0 0 1,0 0 0,0 0-1,0 0 1,0 0 0,2 0-1,47-2 314,-46 1-261,4 0-98,1-1 1,-1 0 0,0-1 0,1 1-1,-1-2 1,0 1 0,0-1 0,-1 0-1,1-1 1,8-6 0,-13 9-25,0-1 1,0 0-1,0 1 0,0-1 1,-1 0-1,1 0 1,-1-1-1,0 1 0,0 0 1,0-1-1,0 1 1,-1-1-1,1 0 0,-1 0 1,0 1-1,0-1 1,0 0-1,0 0 0,-1 0 1,0 0-1,0 0 1,0 0-1,0 0 0,-1-5 1,0 6 29,0 1 0,1 0 0,-1 0 0,0 0 0,0 0 0,0 0 0,-1 1 0,1-1 0,0 0 1,-1 0-1,1 1 0,-1-1 0,1 1 0,-1-1 0,0 1 0,0 0 0,0 0 0,1-1 0,-1 1 0,0 1 0,0-1 0,-1 0 1,1 0-1,0 1 0,0-1 0,0 1 0,0 0 0,0 0 0,-1-1 0,1 1 0,0 1 0,0-1 0,0 0 0,-1 0 0,-1 2 1,-2-1 13,0 0 1,0 0 0,0 1 0,0 0 0,0 0 0,1 1 0,-1-1 0,1 1 0,0 0 0,0 1-1,-8 6 1,2 2 112,0 1-1,0 0 1,2 1-1,0 0 1,0 1 0,1-1-1,1 2 1,1-1-1,0 1 1,1 0-1,0 0 1,-3 29-1,7-43-132,1 1-1,0-1 0,0 0 1,0 0-1,0 1 1,1-1-1,-1 0 0,1 0 1,-1 0-1,1 1 0,0-1 1,0 0-1,0 0 1,0 0-1,0 0 0,0 0 1,0-1-1,1 1 0,-1 0 1,1 0-1,-1-1 1,3 2-1,0 0-205,-1-1-1,1 0 1,0 0 0,0 0-1,0-1 1,1 1 0,-1-1 0,0 0-1,0 0 1,9 0 0,-3-1-806,0 0 1,0 0-1,0-1 0,14-3 1,-17 3-385,0-1 0,-1 0 0,1 0 0,-1-1 0,11-5 0,-9 3-331,-1-1 0,0 0 1,-1 0-1,10-10 0,20-30 3126,-27 33 256,0 0-1,1 1 0,1 0 0,19-17 0,-18 20 42,1 0 0,27-14 0,-36 21-1376,0 0 1,0 0 0,1 0 0,-1 1 0,1 0 0,-1 0 0,1 0-1,0 0 1,-1 1 0,1 0 0,0 0 0,-1 0 0,1 0 0,6 2-1,-10-2-233,0 1 0,1 0 0,-1-1 0,0 1 0,0 0 0,-1 0 0,1 0 0,0-1 0,0 1 0,0 0 0,0 0 0,-1 0-1,1 0 1,0 0 0,-1 1 0,1-1 0,-1 0 0,1 0 0,-1 0 0,0 0 0,0 1 0,1-1 0,-1 0 0,0 2 0,1 36 750,-2-27-697,-19 142 201,20-154-333,0 1 0,0-1 1,0 0-1,0 0 0,0 0 1,0 1-1,0-1 0,0 0 0,0 0 1,0 0-1,0 0 0,0 1 1,0-1-1,0 0 0,0 0 1,0 0-1,0 0 0,1 1 1,-1-1-1,0 0 0,0 0 0,0 0 1,0 0-1,0 1 0,0-1 1,1 0-1,-1 0 0,0 0 1,0 0-1,0 0 0,0 0 1,0 0-1,1 0 0,-1 0 1,0 0-1,0 1 0,0-1 0,1 0 1,-1 0-1,0 0 0,0 0 1,0 0-1,0 0 0,1 0 1,-1 0-1,0 0 0,0-1 1,0 1-1,1 0 0,12-7 154,8-12 18,-11 6-107,0-1-1,-2 0 1,1 0-1,8-22 0,-14 29-40,-1 1-1,0-1 1,0 1-1,0-1 1,-1 0-1,1 1 0,-2-1 1,1 0-1,-1 0 1,0 0-1,-1 0 1,1 1-1,-3-11 1,3 17-31,0-1 1,-1 1 0,1-1 0,0 1 0,0 0 0,0-1 0,-1 1 0,1-1-1,0 1 1,-1-1 0,1 1 0,0 0 0,-1-1 0,1 1 0,0 0 0,-1 0-1,1-1 1,0 1 0,-1 0 0,1 0 0,-1-1 0,1 1 0,-1 0 0,1 0-1,-1 0 1,1 0 0,-1 0 0,1 0 0,-1-1 0,1 1 0,0 0 0,-1 1-1,1-1 1,-1 0 0,1 0 0,-1 0 0,1 0 0,-1 0 0,1 0 0,-1 0-1,1 1 1,-1-1 0,1 0 0,-1 1 0,-14 15-84,13-12 103,1 1 1,0-1-1,0 0 1,0 1-1,1-1 1,0 1-1,0-1 1,0 1-1,0-1 1,0 1-1,1-1 1,0 1-1,0-1 1,3 8-1,-2-9 0,-1-1 0,1 1-1,0 0 1,0-1 0,0 1-1,1-1 1,-1 0 0,0 1 0,1-1-1,0 0 1,-1-1 0,1 1-1,0 0 1,0-1 0,0 0 0,0 0-1,0 0 1,0 0 0,1 0-1,-1 0 1,3 0 0,10 0 14,-1 0 1,1 0-1,0-2 1,-1 0-1,1 0 1,-1-2-1,0 0 1,22-7-1,-30 8-3,-1-1 0,0 1 0,0-1 0,0-1-1,-1 1 1,1-1 0,-1 0 0,1 0 0,-1 0-1,4-6 1,-6 7 27,-1 0 0,0 0-1,0-1 1,0 1 0,0-1-1,-1 1 1,0-1 0,1 0-1,-1 1 1,0-1 0,-1 0-1,1 0 1,-1 0 0,1 0-1,-1 1 1,0-1 0,-1 0-1,0-5 1,1 8-48,-1 0 0,1 1 0,-1-1 0,1 1 0,-1-1 0,1 1 0,-1-1 0,1 0 0,-1 1 0,0 0 0,1-1 0,-1 1 0,0-1 0,0 1 0,1 0 0,-1 0 0,0-1 0,0 1 0,1 0 0,-1 0 0,0 0 0,0 0 0,1 0 0,-1 0 0,0 0 0,0 0 0,0 0 0,1 0 0,-1 0 0,-1 1 0,-25 7-106,21-3 122,1 0-1,1 0 1,-1 1 0,1 0 0,0 0 0,0 0 0,1 0 0,0 1 0,0-1 0,0 1 0,1 0 0,0-1 0,1 1 0,-1 0 0,1 1 0,0-1 0,1 0 0,0 0 0,1 11 0,0-16-14,-1 0 0,1 1 0,0-1 0,0 0 0,1 0 0,-1 0 0,0 0 0,1 0 1,-1 0-1,1 0 0,0-1 0,-1 1 0,1-1 0,0 1 0,0-1 0,0 1 0,0-1 0,0 0 1,0 0-1,1 0 0,-1 0 0,0-1 0,0 1 0,1 0 0,-1-1 0,1 0 0,-1 0 0,0 1 0,1-1 1,-1 0-1,4-1 0,6 1 17,0-1 0,0 0 0,0-1 1,0 0-1,12-4 0,-8 0-153,1 0 1,-1-2-1,0 0 0,-1-1 1,0 0-1,0-1 0,-1-1 0,0 0 1,-1-1-1,-1 0 0,1-1 1,11-18-1,-15 19 106,-1 1 0,0-2-1,-1 1 1,-1-1 0,0 0 0,0 0 0,-1-1 0,-1 0-1,0 0 1,-1 0 0,-1 0 0,0 0 0,-1-1 0,-1 1-1,-1-21 1,1 34 25,0 0 1,0 0-1,0 0 0,0 0 0,0 0 1,0 0-1,0 0 0,0 0 0,0 0 1,-1 0-1,1 0 0,-1 0 0,1 0 0,0 0 1,-1 0-1,1 1 0,-1-1 0,0 0 1,1 0-1,-1 0 0,0 1 0,1-1 0,-1 0 1,0 1-1,0-1 0,0 0 0,0 1 1,0-1-1,1 1 0,-1-1 0,0 1 0,0 0 1,0 0-1,0-1 0,0 1 0,0 0 1,0 0-1,0 0 0,0 0 0,0 0 1,-1 0-1,1 0 0,0 0 0,0 0 0,0 1 1,0-1-1,0 0 0,1 1 0,-1-1 1,0 1-1,0-1 0,-1 1 0,-3 2 18,0 0 0,1 0 0,-1 0 0,1 1 0,0 0 0,0 0 0,0 0 0,-4 6 0,-2 4 69,1 0-1,1 1 1,1 0 0,0 1 0,1 0-1,0 0 1,1 0 0,1 0 0,1 1-1,0 0 1,1 0 0,1 30 0,1-44-142,0 0 0,1 0 1,-1 0-1,1 0 0,-1 0 0,1 0 1,0 0-1,0 0 0,1 0 1,-1-1-1,1 1 0,-1 0 0,1-1 1,0 1-1,0-1 0,0 0 0,0 0 1,0 1-1,0-1 0,1-1 1,-1 1-1,1 0 0,-1-1 0,1 1 1,0-1-1,0 0 0,3 2 1,39 4-4168,1-14-5054,-10-7-6397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4.981"/>
    </inkml:context>
    <inkml:brush xml:id="br0">
      <inkml:brushProperty name="width" value="0.025" units="cm"/>
      <inkml:brushProperty name="height" value="0.025" units="cm"/>
    </inkml:brush>
  </inkml:definitions>
  <inkml:trace contextRef="#ctx0" brushRef="#br0">133 0 13773,'-11'8'5979,"5"-3"-5555,-61 54 4357,62-53-4363,0-1-1,0 1 1,1 0 0,0 0 0,0 0-1,0 0 1,0 1 0,1 0 0,0 0-1,1 0 1,-3 9 0,5-15-390,0 1 1,-1-1-1,1 0 1,0 1-1,0-1 1,0 1-1,0-1 1,1 0-1,-1 1 1,0-1-1,0 0 1,1 1-1,-1-1 1,1 0-1,-1 1 1,1-1-1,0 0 1,-1 0-1,1 0 1,0 0-1,0 1 1,0-1-1,0 0 1,0 0-1,0-1 1,0 1-1,1 1 1,1-1-15,1 1 1,-1-1 0,0 0-1,1 0 1,-1 0 0,0-1-1,1 1 1,-1-1 0,1 0-1,6 0 1,-1-1-40,-1 0-1,1 0 1,0-1 0,-1 0-1,1 0 1,-1-1 0,0 0-1,10-6 1,-7 2 11,-1-1 0,0 0 1,0-1-1,14-17 0,-20 22 20,-1-1-1,0 1 1,0-1 0,0 0-1,-1 1 1,1-1 0,-1-1 0,-1 1-1,1 0 1,-1 0 0,0-1-1,0 1 1,0-9 0,-1 13-16,0 1 0,0-1 0,0 1 0,0-1-1,0 1 1,-1-1 0,1 1 0,0-1 0,0 1 0,-1-1 0,1 1 0,0-1 0,-1 1 0,1 0 0,0-1 0,-1 1 0,1 0 0,-1-1 0,1 1 0,-1 0 0,1-1 0,-1 1 0,1 0 0,-1 0 0,1 0 0,-1-1 0,1 1-1,-1 0 1,1 0 0,-1 0 0,1 0 0,-1 0 0,1 0 0,-1 0 0,1 0 0,-1 0 0,1 0 0,-1 0 0,1 1 0,-1-1 0,1 0 0,-1 0 0,1 0 0,-1 1 0,1-1 0,-1 0 0,1 1 0,-1-1 0,1 0-1,0 1 1,-1-1 0,1 0 0,0 1 0,-1-1 0,1 1 0,0-1 0,0 1 0,-1 0 0,0-1-86,1 1 0,-1-1 0,1 0 0,0 1 0,-1-1 0,1 1 0,-1-1-1,1 1 1,0-1 0,-1 1 0,1 0 0,0-1 0,-1 1 0,1-1 0,0 1 0,0 0 0,0-1 0,0 1-1,0 0 1,0-1 0,0 1 0,0-1 0,0 1 0,0 0 0,0-1 0,0 1 0,0 0 0,0-1 0,0 1-1,1-1 1,-1 1 0,0 0 0,0-1 0,1 1 0,-1-1 0,0 1 0,1-1 0,-1 1 0,1-1 0,-1 1-1,1-1 1,-1 1 0,1-1 0,-1 0 0,1 1 0,-1-1 0,1 0 0,-1 1 0,1-1 0,0 0 0,-1 0-1,1 0 1,0 0 0,-1 1 0,1-1 0,-1 0 0,1 0 0,0 0 0,-1 0 0,1 0 0,1-1 0,37 3-9119,-17-4 450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3.681"/>
    </inkml:context>
    <inkml:brush xml:id="br0">
      <inkml:brushProperty name="width" value="0.025" units="cm"/>
      <inkml:brushProperty name="height" value="0.025" units="cm"/>
    </inkml:brush>
  </inkml:definitions>
  <inkml:trace contextRef="#ctx0" brushRef="#br0">44 0 5894,'0'10'9406,"1"137"-2971,-2 191-1953,-3-293-3525,4-44-846,0 0 0,0 1 0,0-1 0,0 0 0,-1 1-1,1-1 1,0 0 0,-1 1 0,1-1 0,-1 0 0,1 0 0,-1 1 0,0-1 0,0 0 0,1 0-1,-1 0 1,0 0 0,0 0 0,0 0 0,0 0 0,0 0 0,0-1 0,0 1 0,0 0 0,-1 0 0,1-1-1,-2 1 1,2-1-61,1 0-1,-1 0 1,0-1-1,1 1 0,-1 0 1,0-1-1,1 1 1,-1 0-1,1-1 0,-1 1 1,1-1-1,-1 1 1,1-1-1,-1 0 0,1 1 1,-1-1-1,1 1 1,0-1-1,-1 0 1,1 1-1,0-1 0,0 0 1,-1 1-1,1-1 1,0 0-1,0 1 0,0-1 1,0-1-1,-3-25 252,3 22-220,-3-32 3,3 0-1,1 0 1,9-60-1,-8 82-113,1 1 1,1-1-1,0 1 0,1 0 0,1 1 0,0-1 1,0 1-1,2 0 0,-1 1 0,2-1 1,0 2-1,11-13 0,-16 20 15,1 1-1,-1 0 1,1 0-1,0 0 1,-1 1-1,1-1 1,0 1-1,1 0 1,-1 1-1,0-1 1,1 1-1,-1 0 1,0 0-1,1 1 1,-1 0-1,1 0 1,6 0-1,-10 1-2,1-1-1,0 0 0,-1 1 0,1-1 0,0 1 0,-1 0 0,1 0 0,0 0 0,-1 0 1,1 0-1,-1 0 0,0 1 0,1-1 0,-1 1 0,0 0 0,0 0 0,0-1 0,0 1 1,0 1-1,-1-1 0,1 0 0,-1 0 0,1 1 0,-1-1 0,0 1 0,0-1 1,0 1-1,0-1 0,0 1 0,0 0 0,-1-1 0,1 1 0,-1 0 0,0 3 0,-1-3 29,1 0-1,-1-1 0,0 1 0,0 0 0,0-1 0,0 1 0,0 0 0,-1-1 1,1 1-1,-1-1 0,0 0 0,0 0 0,0 0 0,0 0 0,0 0 0,0 0 1,0 0-1,-1 0 0,1-1 0,0 1 0,-1-1 0,0 0 0,1 0 0,-1 0 0,0 0 1,1 0-1,-1-1 0,-4 1 0,-7 3 217,-1-1-1,0-1 1,1 0 0,-17-1 0,28-1-224,-33-4 362,35 4-399,0-1 0,0 1 1,0-1-1,0 1 0,0-1 1,0 1-1,0-1 0,0 0 0,1 1 1,-1-1-1,0 0 0,0 0 1,1 1-1,-1-1 0,0 0 0,1 0 1,-1 0-1,1 0 0,-1 0 1,1 0-1,0 0 0,-1 0 0,1 0 1,0 0-1,0 0 0,-1 0 1,1 0-1,0 0 0,0 0 0,1-2 1,-1 1-208,1 1 0,-1 0 0,1 0 0,-1 0 0,1 0 0,0 0 0,0 0 0,-1 0 0,1 1 0,0-1-1,0 0 1,0 0 0,0 1 0,0-1 0,0 0 0,0 1 0,0-1 0,0 1 0,0-1 0,2 1 0,33-12-4821,-19 6 881,14-7-3762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5.306"/>
    </inkml:context>
    <inkml:brush xml:id="br0">
      <inkml:brushProperty name="width" value="0.025" units="cm"/>
      <inkml:brushProperty name="height" value="0.025" units="cm"/>
    </inkml:brush>
  </inkml:definitions>
  <inkml:trace contextRef="#ctx0" brushRef="#br0">79 0 15791,'-4'10'1553,"-13"31"221,3 0 0,-15 64 0,24-81-937,1 1 1,1 0-1,1 0 1,2-1-1,0 1 1,5 33-1,-4-50-769,1 0 0,1-1 0,-1 1 1,1 0-1,6 10 0,-8-16-73,-1 0 0,1 0 0,1 0 0,-1 0 0,0-1 0,0 1 0,1 0 0,-1-1-1,1 1 1,-1-1 0,1 1 0,0-1 0,-1 0 0,1 0 0,0 0 0,0 0 0,0 0 0,0 0 0,0 0 0,0-1 0,0 1 0,0-1 0,0 1 0,4-1 0,-5 0-18,0-1 1,0 1-1,0-1 0,0 1 0,0-1 0,0 1 1,-1-1-1,1 0 0,0 0 0,0 1 0,0-1 0,-1 0 1,1 0-1,0 0 0,-1 0 0,1 0 0,-1 0 1,1 0-1,-1 0 0,0 0 0,1 0 0,-1 0 0,0-2 1,7-30-273,-6 28 235,8-82-40,-6 43 53,13-61 0,-14 93 72,1 1 0,1 0 0,0 0 0,0 0 0,1 1 0,0-1-1,1 1 1,0 0 0,1 1 0,9-12 0,-11 18-4,0-1-1,0 1 1,0 1-1,0-1 1,0 1-1,1 0 1,-1 0-1,1 0 0,-1 1 1,1 0-1,0 0 1,0 0-1,-1 1 1,1 0-1,0 0 1,11 1-1,-15-1-23,0 0 0,0 1 0,0-1 0,0 0 0,0 0 1,0 1-1,0 0 0,0-1 0,0 1 0,0 0 0,0 0 0,0 0 0,0 0 0,-1 0 0,1 0 0,0 0 0,-1 1 0,1-1 0,-1 1 0,1-1 0,-1 1 0,0 0 0,0-1 0,0 1 0,1 0 0,-2 0 0,1 0 0,0 0 0,0 0 0,-1 0 0,1 0 0,-1 0 0,1 0 1,-1 0-1,0 0 0,0 0 0,0 0 0,0 0 0,0 0 0,-1 0 0,1 0 0,0 0 0,-1 0 0,0 0 0,1 0 0,-1 0 0,0 0 0,-2 3 0,-1 1 118,0 0 1,0 0-1,0 0 0,-1-1 1,0 0-1,0 0 1,0 0-1,-1 0 0,-6 3 1,-62 38 1720,55-34-1303,17-11-847,-27 15 1715,13-12-2789,15-3 1222,1-1 0,0 0 0,0 0 0,0 0 0,-1 0 0,1 0-1,0 0 1,0 0 0,-1 0 0,1 0 0,0 0 0,0 0 0,0 0 0,-1-1 0,1 1 0,0 0 0,0 0 0,0 0 0,-1 0 0,1 0 0,0 0 0,0 0 0,0-1 0,-1 1 0,1 0 0,0 0-1,0 0 1,0 0 0,0-1 0,0 1 0,-1 0 0,1 0 0,0 0 0,0-1 0,0 1 0,0 0 0,0 0 0,0 0 0,0-1 0,0 1 0,0 0 0,0-1 0,0-19-11776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6.162"/>
    </inkml:context>
    <inkml:brush xml:id="br0">
      <inkml:brushProperty name="width" value="0.025" units="cm"/>
      <inkml:brushProperty name="height" value="0.025" units="cm"/>
    </inkml:brush>
  </inkml:definitions>
  <inkml:trace contextRef="#ctx0" brushRef="#br0">2 15 12492,'0'0'17312,"-1"9"-17210,1-5-97,0-1-1,-1-1 1,1 1 0,0 0 0,0 0 0,1-1 0,-1 1 0,0 0 0,1-1 0,1 5 0,-1-6 1,0 0 0,0 0 0,-1 0 0,1 0-1,0 0 1,0 0 0,0 0 0,0-1 0,0 1-1,1-1 1,-1 1 0,0 0 0,0-1 0,0 0 0,0 1-1,1-1 1,-1 0 0,0 1 0,0-1 0,1 0-1,-1 0 1,0 0 0,0 0 0,1 0 0,-1-1-1,0 1 1,0 0 0,1-1 0,-1 1 0,2-1 0,6-3 27,0 1 0,0-1 0,0 0 0,-1-1 0,11-7 0,-14 7-29,0 2-1,0-1 0,1 0 0,-1 1 1,1 0-1,0 1 0,0-1 0,0 1 1,0 0-1,0 0 0,1 1 0,-1 0 1,0 0-1,1 1 0,7 0 0,-13 0-1,0 1-1,0-1 0,0 1 0,0 0 1,0-1-1,0 1 0,0 0 0,0 0 1,-1 0-1,1-1 0,0 1 0,0 0 1,-1 0-1,1 0 0,-1 0 0,1 1 1,-1-1-1,1 0 0,-1 0 0,0 0 1,1 0-1,-1 0 0,0 0 0,0 3 1,2 34 210,-2-31-162,-1-1-6,1 0 1,0 0-1,1 0 0,-1 0 1,1 0-1,1 0 0,-1 0 0,1 0 1,0 0-1,3 6 0,-4-11-28,0 1-1,0-1 0,0 0 1,0 0-1,0 0 1,0 0-1,0 0 0,1 0 1,-1 0-1,0 0 1,1 0-1,-1 0 0,1-1 1,-1 1-1,0-1 1,1 1-1,1 0 0,1-1 14,-1 0 0,1 0 0,-1 0 0,1 0 1,-1-1-1,1 1 0,-1-1 0,1 0 0,-1 0 0,5-2 0,10-5 34,-1-1 0,-1-1 0,1-1 1,-2 0-1,21-18 0,34-25-26,-69 53-43,-1 1 0,0 0 0,1 0 0,-1-1 1,1 1-1,-1 0 0,1 0 0,-1-1 0,0 1 0,1 0 0,-1 0 0,1 0 0,-1 0 0,1 0 0,-1-1 1,1 1-1,-1 0 0,1 0 0,-1 0 0,1 0 0,-1 1 0,1-1 0,-1 0 0,1 0 0,-1 0 0,0 0 0,1 0 1,-1 1-1,1-1 0,-1 0 0,1 0 0,-1 1 0,0-1 0,1 1 0,5 19-17,-8 42 219,1-41-130,1-21-541,1 1-1,0-1 1,0 0 0,0 0-1,0 0 1,0 0 0,-1 1 0,1-1-1,0 0 1,0-1 0,0 1-1,0 0 1,0 0 0,0 0-1,-1 0 1,1-1 0,0 1-1,0 0 1,0-1 0,-1 1-1,1-1 1,0 1 0,0-1-1,0 0 1,12-12-9577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6.907"/>
    </inkml:context>
    <inkml:brush xml:id="br0">
      <inkml:brushProperty name="width" value="0.025" units="cm"/>
      <inkml:brushProperty name="height" value="0.025" units="cm"/>
    </inkml:brush>
  </inkml:definitions>
  <inkml:trace contextRef="#ctx0" brushRef="#br0">77 322 18866,'0'0'12844,"-3"-6"-13330,-19-32-221,22 37 692,-1 0 0,1 1 1,-1-1-1,1 0 0,-1 1 0,0-1 0,1 0 0,-1 1 0,0-1 0,1 1 0,-1-1 0,0 1 1,0-1-1,0 1 0,1 0 0,-1-1 0,0 1 0,0 0 0,0 0 0,0-1 0,0 1 0,0 0 0,1 0 1,-1 0-1,0 0 0,0 0 0,0 1 0,0-1 0,0 0 0,0 0 0,1 0 0,-1 1 0,0-1 0,0 0 1,0 1-1,0-1 0,1 1 0,-1-1 0,0 1 0,1-1 0,-1 1 0,0 0 0,1-1 0,-1 1 0,1 0 1,-1 0-1,1-1 0,-1 1 0,1 0 0,-1 0 0,1 0 0,0-1 0,-1 1 0,1 1 0,-2 2 10,0-1-1,1 1 0,-1-1 0,1 1 1,-1 0-1,1-1 0,1 1 0,-1 0 1,0 0-1,1 0 0,0 0 0,0-1 1,0 1-1,0 0 0,2 7 1,-1-9 1,0 0 0,0 0 0,0 0 0,0 0 0,0 0 0,1 0 0,-1-1 0,1 1 0,-1 0 0,1-1 0,0 1 0,-1-1 0,1 1 0,0-1 0,0 0 0,0 0 0,0 0 0,0 0 0,0 0 0,1 0 0,-1-1 0,0 1 0,0-1 0,0 1 0,1-1 0,-1 0 1,3 0-1,6 1-252,0-1 0,0-1 1,1 0-1,-1-1 1,0 0-1,16-5 0,-14 3-794,0-1 0,0-1-1,-1 0 1,0-1-1,0 0 1,0 0 0,-1-2-1,17-15 1,-33 59 2561,3-29-1166,0-1 0,1 1 1,0-1-1,0 1 0,0-1 1,1 1-1,0 9 1,0-13-280,1-1 1,-1 1 0,1-1 0,0 0 0,-1 0-1,1 1 1,0-1 0,0 0 0,0 0 0,0 0-1,0 0 1,0 0 0,0 0 0,0 0 0,0 0-1,0 0 1,0 0 0,1-1 0,-1 1 0,0 0-1,1-1 1,-1 1 0,1-1 0,-1 0 0,0 1-1,1-1 1,-1 0 0,1 0 0,-1 0 0,1 0-1,-1 0 1,0 0 0,3-1 0,4 0 165,0 0 0,0 0 0,0-1-1,-1 0 1,1 0 0,0-1 0,-1 0 0,1-1 0,-1 1 0,0-1 0,9-7 0,11-10-172,33-31 0,-47 40-22,9-8-89,0-2 1,-2 0-1,29-43 0,-42 55 36,0-1 1,-1-1-1,0 1 0,0-1 1,-2 0-1,1 0 0,-2 0 1,1-1-1,-2 1 0,0-1 1,1-14-1,-3 28 14,0-1-1,0 0 1,-1 0-1,1 1 1,0-1-1,0 0 1,0 0 0,0 1-1,0-1 1,-1 0-1,1 0 1,0 0-1,0 0 1,0 1-1,-1-1 1,1 0-1,0 0 1,0 0 0,-1 0-1,1 0 1,0 0-1,0 1 1,-1-1-1,1 0 1,0 0-1,0 0 1,-1 0 0,1 0-1,0 0 1,-1 0-1,1 0 1,0 0-1,0 0 1,-1 0-1,1 0 1,0-1-1,0 1 1,-1 0 0,1 0-1,0 0 1,0 0-1,-1 0 1,1 0-1,0-1 1,0 1-1,0 0 1,-1 0-1,1 0 1,0-1 0,0 1-1,0 0 1,0 0-1,-1 0 1,1-1-1,0 1 1,0 0-1,0 0 1,0-1-1,0 1 1,0 0 0,0 0-1,0-1 1,0 1-1,0 0 1,0-1-1,0 1 1,0 0-1,0-1 1,-15 19 208,1 7 105,2-1 0,1 2 0,2 0 0,0 0 0,1 1 0,2-1 0,1 2 0,1-1 0,1 0 1,1 43-1,2-62-273,1-1 1,0 1-1,0-1 1,0 0-1,1 0 1,0 1 0,1-1-1,0-1 1,6 14-1,-7-17-42,0 0-1,0 0 0,0 0 0,1 0 1,-1-1-1,0 1 0,1-1 0,0 0 1,0 1-1,0-1 0,0 0 0,0 0 1,0-1-1,0 1 0,0-1 0,1 0 1,-1 0-1,1 0 0,-1 0 0,1 0 1,-1-1-1,5 1 0,-6-1-60,-1-1-1,0 1 1,1 0 0,-1-1-1,0 1 1,0-1-1,1 1 1,-1-1 0,0 0-1,0 1 1,0-1-1,0 0 1,0 0 0,0 0-1,0 0 1,0 0 0,0 0-1,0 0 1,-1 0-1,1 0 1,0 0 0,-1-1-1,1 1 1,-1 0-1,1 0 1,-1-1 0,0 1-1,1 0 1,-1-1-1,0 1 1,0 0 0,0-1-1,0 1 1,0 0-1,0-1 1,0 1 0,-1-3-1,1-2-143,-1 0 0,0 1 0,0-1 0,0 0 0,-1 0 0,0 1 0,0-1 0,-4-6 0,-2 0 15,0 0 0,-2 1 0,1 0 0,-2 0 0,1 1 0,-20-15 0,-79-45 688,57 39 981,55 28-109,13 1-1116,19 1-321,15 1-72,13 0-1826,-1-1-3572,-16-2-3183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7.861"/>
    </inkml:context>
    <inkml:brush xml:id="br0">
      <inkml:brushProperty name="width" value="0.025" units="cm"/>
      <inkml:brushProperty name="height" value="0.025" units="cm"/>
    </inkml:brush>
  </inkml:definitions>
  <inkml:trace contextRef="#ctx0" brushRef="#br0">172 282 13901,'-10'1'819,"0"0"0,0 0 1,0 1-1,1 0 0,-1 1 0,0 0 0,1 0 0,0 1 1,-10 6-1,14-8-596,1 0 0,-1 1 0,1 0 0,0 0 0,0 0 0,0 0 0,1 1 0,-1-1 0,1 1 0,0 0 0,0 0 0,0 0 0,1 0 0,-1 1 0,1-1 0,0 1 0,0 0 0,0-1 0,-1 11 0,3-14-191,0 0 0,0-1 0,0 1 0,0 0 0,0 0 0,0 0 0,0-1-1,0 1 1,0 0 0,0 0 0,1 0 0,-1-1 0,0 1 0,1 0 0,-1 0 0,1-1 0,-1 1 0,1 0-1,-1-1 1,1 1 0,-1 0 0,1-1 0,-1 1 0,1-1 0,0 1 0,-1-1 0,2 1 0,26 4 251,-19-5-240,-1-1 0,0-1 0,1 1 1,-1-1-1,9-3 0,-8 1 8,0 0-1,0 0 0,0-1 1,-1 0-1,1 0 1,-1-1-1,0 0 0,-1-1 1,0 0-1,0 0 0,0 0 1,-1-1-1,0 0 1,0 0-1,-1 0 0,0-1 1,0 0-1,-1 0 1,-1 0-1,1-1 0,-1 1 1,-1-1-1,0 0 1,2-18-1,-8 28 209,-4 9-147,-5 12-8,9-14-50,1 1 0,1 0 0,-1-1 0,1 1-1,0 0 1,1 0 0,0 0 0,0 0 0,1 0 0,1 9 0,-1-16-41,1 0 0,-1 0 0,1 0 0,0 0 0,-1 0 0,1 0 0,0 0 0,0 0 0,-1 0 0,1 0 0,0-1 0,0 1 0,0 0 0,0-1 0,0 1 1,0 0-1,1-1 0,-1 1 0,0-1 0,0 0 0,0 1 0,0-1 0,1 0 0,-1 0 0,0 0 0,0 0 0,0 0 0,1 0 0,-1 0 0,0 0 0,0 0 0,0-1 0,0 1 1,1 0-1,-1-1 0,0 1 0,2-1 0,4-1 73,0-1 0,0 1 1,-1-1-1,1 0 1,7-5-1,5-6 17,0-2-1,-1-1 1,-1 0-1,0-1 1,-2 0-1,0-2 1,-1 0 0,-1 0-1,-1-1 1,0-1-1,-2 0 1,-1-1-1,7-23 1,-11 15-124,-36 151-101,-11 62-45,34-126 216,3 1 0,3 0 0,2-1 0,2 1 0,15 83 0,-12-107-44,-1 0 1,-2 37-1,-2-70-5,0 1 0,0-1 0,0 1 0,0-1 0,0 1 0,0-1 0,0 1 0,0 0 0,0-1 0,0 1 0,0-1 0,-1 1 0,1-1 0,0 1 0,0-1 0,-1 1 0,1-1 0,0 0 0,-1 1 0,1-1 0,0 1 0,-1-1 0,1 0 0,-1 1 0,1-1 0,0 0 0,-1 1 0,1-1 0,-1 0 0,1 0 0,-1 1 0,1-1 0,-1 0 0,1 0 0,-1 0 0,1 0 0,-1 0 0,0 0 0,1 0 0,-1 0 0,1 0 0,-1 0 0,1 0 0,-1 0 0,1 0 0,-1 0 0,-1-1 0,0 1 0,0-1 0,0 0 0,0 0 0,1 1 0,-1-1 0,0 0 0,1-1 0,-1 1 0,1 0 0,-1 0 0,1-1 0,-2-1 0,-4-8 0,0-1 0,1 0 0,1 0 0,0 0 0,0-1 0,1 0 0,1 0 0,0 0 0,-1-17 0,0-9 0,3-74 0,2 102-225,0 0 1,0 0-1,1 1 0,0-1 0,1 1 1,0-1-1,1 1 0,0 0 0,1 0 1,0 1-1,0 0 0,1-1 0,0 2 1,11-13-1,-3 7-808,2 0 0,-1 1 0,2 1 0,0 0 0,0 1 0,33-15 0,12-3-7968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8.480"/>
    </inkml:context>
    <inkml:brush xml:id="br0">
      <inkml:brushProperty name="width" value="0.025" units="cm"/>
      <inkml:brushProperty name="height" value="0.025" units="cm"/>
    </inkml:brush>
  </inkml:definitions>
  <inkml:trace contextRef="#ctx0" brushRef="#br0">3 0 12588,'0'23'7111,"0"10"-5510,0 6 577,-2 8-512,2 1-577,0-1-128,0-4-385,8-4-352,2-10-127,3-7-65,1-4-32,-1-10-961,1-8-641,-6 0-544,-2-20-2082,-6-8-3171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8.807"/>
    </inkml:context>
    <inkml:brush xml:id="br0">
      <inkml:brushProperty name="width" value="0.025" units="cm"/>
      <inkml:brushProperty name="height" value="0.025" units="cm"/>
    </inkml:brush>
  </inkml:definitions>
  <inkml:trace contextRef="#ctx0" brushRef="#br0">0 0 12812,'0'0'12620,"68"1"-11339,-27 4-672,6-4-385,3-1-128,-1 0-32,-7 0-32,-6 0-1025,-11 0-1185,-13 0-1633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9.180"/>
    </inkml:context>
    <inkml:brush xml:id="br0">
      <inkml:brushProperty name="width" value="0.025" units="cm"/>
      <inkml:brushProperty name="height" value="0.025" units="cm"/>
    </inkml:brush>
  </inkml:definitions>
  <inkml:trace contextRef="#ctx0" brushRef="#br0">0 71 11883,'0'0'14766,"90"4"-13068,-38-21-961,3-2-385,0 1-288,-6 6-32,-8 4-1185,-11 8-2338,-13 0-2083,-15 5-1601</inkml:trace>
  <inkml:trace contextRef="#ctx0" brushRef="#br0" timeOffset="1">53 283 14253,'0'0'9962,"63"8"-8873,-20-22-737,5-3-256,3-4-1089,-2 2-3042,-5 0-3396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9.523"/>
    </inkml:context>
    <inkml:brush xml:id="br0">
      <inkml:brushProperty name="width" value="0.025" units="cm"/>
      <inkml:brushProperty name="height" value="0.025" units="cm"/>
    </inkml:brush>
  </inkml:definitions>
  <inkml:trace contextRef="#ctx0" brushRef="#br0">270 0 19827,'-14'4'2018,"-16"5"-881,0 1 1,-33 16 0,49-20-839,1 1-1,-1 1 1,1 0 0,0 1-1,1 0 1,0 1 0,-18 19 0,29-27-304,0-1 1,0 0-1,0 0 1,0 1 0,0-1-1,0 1 1,1-1-1,-1 0 1,0 1 0,1-1-1,-1 1 1,1 0 0,-1-1-1,1 3 1,0-3-29,0-1 0,0 1 1,0-1-1,1 1 0,-1-1 1,0 1-1,0-1 0,1 1 1,-1-1-1,0 1 1,1-1-1,-1 1 0,0-1 1,1 0-1,-1 1 0,1-1 1,-1 1-1,1-1 0,-1 0 1,1 0-1,-1 1 0,1-1 1,-1 0-1,1 0 0,-1 1 1,2-1-1,5 1-314,0 0 1,0-1-1,0 0 1,0 0-1,9-1 0,0 0 139,67-6-1655,-57 4 1735,0 1 0,1 1 0,-1 1 0,34 4 0,-60-4 175,1 0 0,-1 0 0,1 0-1,-1 0 1,1 1 0,-1-1 0,1 0 0,-1 0 0,1 1 0,-1-1 0,0 0 0,1 0 0,-1 1 0,1-1 0,-1 1 0,0-1 0,1 0 0,-1 1 0,0-1 0,0 1-1,1-1 1,-1 1 0,0-1 0,0 0 0,0 1 0,1-1 0,-1 1 0,0-1 0,0 1 0,0-1 0,0 1 0,0-1 0,0 1 0,0 0 0,0-1 0,0 1 0,0-1-1,0 1 1,0-1 0,-1 1 0,1-1 0,0 0 0,0 1 0,0-1 0,-1 1 0,1-1 0,0 1 0,-1-1 0,1 0 0,-1 1 0,-17 22 1472,-128 77 945,92-65-4442,49-32-332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29.895"/>
    </inkml:context>
    <inkml:brush xml:id="br0">
      <inkml:brushProperty name="width" value="0.025" units="cm"/>
      <inkml:brushProperty name="height" value="0.025" units="cm"/>
    </inkml:brush>
  </inkml:definitions>
  <inkml:trace contextRef="#ctx0" brushRef="#br0">1 8 11627,'0'10'5984,"0"66"-1430,-1 62 73,15 71-2063,-2-61-2228,0-176 0,40-259-1907,-12 49-167,-40 236 1727,0 0 1,1 0 0,-1 0 0,1 0 0,-1 0-1,1 0 1,0 0 0,0 0 0,-1 1-1,1-1 1,1 0 0,-1 0 0,0 1 0,0-1-1,0 1 1,1-1 0,-1 1 0,4-3 0,-4 4 3,0 1 0,0-1 1,0 0-1,0 1 0,0-1 1,0 0-1,0 1 1,0 0-1,0-1 0,0 1 1,0-1-1,0 1 1,0 0-1,0 0 0,-1-1 1,1 1-1,0 0 0,-1 0 1,1 0-1,0 0 1,-1 0-1,1 0 0,-1 0 1,1 0-1,-1 0 1,0 0-1,0 0 0,1 0 1,-1 1-1,0-1 0,0 1 1,2 5 112,0 0 0,-1 0 0,1 0 0,-1-1 0,-1 1-1,0 0 1,0 0 0,0 0 0,0 0 0,-1 0 0,-1 0 0,1 0 0,-1 0 0,0-1 0,0 1 0,-6 9 0,6-12-105,0-1 1,-1 1-1,0-1 1,0 0-1,0 1 0,0-1 1,0-1-1,-1 1 1,1 0-1,-1-1 1,0 0-1,1 1 1,-1-2-1,0 1 1,-1 0-1,1-1 1,0 0-1,0 0 1,0 0-1,-1 0 0,1-1 1,-1 1-1,1-1 1,0 0-1,-1-1 1,1 1-1,-6-2 1,10 2-198,-1 0 0,1 0 0,0-1 0,-1 1 1,1 0-1,-1 0 0,1 0 0,0 0 0,-1-1 1,1 1-1,0 0 0,-1 0 0,1-1 0,0 1 1,0 0-1,-1-1 0,1 1 0,0 0 0,0-1 1,-1 1-1,1 0 0,0-1 0,0 1 0,0-1 0,0 1 1,0 0-1,0-1 0,-1 1 0,1-1 0,0 1 1,0-1-1,0 1 0,0 0 0,0-1 0,0 1 1,1-1-1,-1 0 0,0-1-1220,0-12-7600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0.395"/>
    </inkml:context>
    <inkml:brush xml:id="br0">
      <inkml:brushProperty name="width" value="0.025" units="cm"/>
      <inkml:brushProperty name="height" value="0.025" units="cm"/>
    </inkml:brush>
  </inkml:definitions>
  <inkml:trace contextRef="#ctx0" brushRef="#br0">343 1 12716,'0'0'16400,"-11"15"-15610,-314 420 1094,319-432-6979,6-17 1661,9-38-1144,-4 19 426,1-62-3946,-7-2 9915,0 23 9536,1 73-11111,0 1 0,0-1 0,0 0 1,0 1-1,0-1 0,0 1 1,0-1-1,0 1 0,0-1 1,0 1-1,0-1 0,1 1 1,-1-1-1,0 1 0,0-1 0,1 1 1,-1-1-1,0 1 0,1-1 1,-1 1-1,0-1 0,1 1 1,-1 0-1,2-1 0,11 1 1818,15 18-1257,23 25 252,68 44 1,-24-32-2892,-69-43-2909,46 15 1,-32-17-7390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2.032"/>
    </inkml:context>
    <inkml:brush xml:id="br0">
      <inkml:brushProperty name="width" value="0.025" units="cm"/>
      <inkml:brushProperty name="height" value="0.025" units="cm"/>
    </inkml:brush>
  </inkml:definitions>
  <inkml:trace contextRef="#ctx0" brushRef="#br0">0 88 16239,'0'0'2979,"56"0"-1794,-5-6 1154,12-8-1282,8-2-449,5-1-256,-4 3-159,-9 4-193,-9 5-993,-11 1-1410,-18 4-1696,-13-1-1731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4.162"/>
    </inkml:context>
    <inkml:brush xml:id="br0">
      <inkml:brushProperty name="width" value="0.025" units="cm"/>
      <inkml:brushProperty name="height" value="0.025" units="cm"/>
    </inkml:brush>
  </inkml:definitions>
  <inkml:trace contextRef="#ctx0" brushRef="#br0">48 1 19282,'0'0'8339,"-4"10"-6209,-5 14-1627,0-1-1,2 1 1,1 0 0,1 1-1,-3 43 1,8-68-503,1 0 0,-1 0 0,0-1 0,0 1 0,1 0 0,-1 0 0,0 0 0,0 0 0,1 0 0,-1-1 0,0 1 0,1 0 0,-1 0 0,0 0 0,1 0 0,-1 0 0,0 0 0,0 0 0,1 0 0,-1 0 0,0 0 0,1 0 0,-1 0 0,0 0 0,1 0 0,-1 0 0,0 0 0,1 1 0,-1-1 0,0 0 0,0 0 0,1 0 0,-1 0 0,0 1 0,0-1 0,1 0 0,-1 0 0,0 0 0,0 1 0,0-1 0,1 0 0,-1 0 0,0 1 0,0-1 0,0 0 0,0 1 0,1-1 0,-1 0 0,0 0 0,0 1 0,0-1 0,0 0 0,0 1 0,0-1 0,0 0 0,0 1 0,0-1 0,0 0 0,0 1 0,0 0 0,14-23 0,-9 6-97,-1 0-1,-1 0 1,-1 0-1,0-1 1,-1 1-1,-1-26 1,0 35 96,0 7 75,-2 0 28,2 1-80,0 1 0,0-1 0,0 0 0,0 0 0,0 0 0,0 1 0,0-1 0,0 0 0,1 0 0,-1 0 0,0 1 0,1-1 1,-1 0-1,1 0 0,0 0 0,-1 0 0,1 0 0,0 0 0,-1 0 0,1 0 0,0 0 0,1 1 0,5 1-535,1 0-1,-1 0 1,1-1 0,0 0-1,-1 0 1,1-1 0,0 0 0,0 0-1,0-1 1,0 0 0,0 0-1,14-3 1,-10-13-9224,-9 6 1900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1.595"/>
    </inkml:context>
    <inkml:brush xml:id="br0">
      <inkml:brushProperty name="width" value="0.025" units="cm"/>
      <inkml:brushProperty name="height" value="0.025" units="cm"/>
    </inkml:brush>
  </inkml:definitions>
  <inkml:trace contextRef="#ctx0" brushRef="#br0">140 359 7527,'0'0'5440,"8"-10"-2605,-5 7-2325,30-37 1774,-31 38-1816,0 0 0,-1-1 1,1 1-1,-1 0 0,0-1 0,0 1 1,0-1-1,0 1 0,0-1 0,0 1 1,-1-1-1,1 1 0,-1-1 0,0 0 1,1 0-1,-1 1 0,-1-1 0,0-4 1,1 6-391,-1 1 0,0-1 0,1 1-1,-1 0 1,0-1 0,0 1 0,1 0 0,-1-1 0,0 1 0,0 0 0,0 0 0,1 0 0,-1 0 0,0 0 0,0 0 0,0 0 0,0 0 0,1 0 0,-1 0 0,0 0 0,0 1 0,0-1 0,1 0 0,-1 0 0,-1 1 0,-21 9 41,7 1-114,1 1 0,1 1 1,0 0-1,1 1 0,0 0 1,1 1-1,0 1 0,2 0 1,0 0-1,-9 20 0,19-35 0,-1 0-1,0-1 0,1 1 0,-1 0 0,1 0 0,-1 0 0,1 0 0,0 0 1,-1 0-1,1 0 0,0 0 0,0 0 0,0 0 0,0 1 0,0-1 0,0 0 1,0 0-1,0 0 0,0 0 0,0 0 0,1 0 0,-1 0 0,0 0 0,1 0 1,-1 0-1,1 1 0,1-1 2,-1 0 0,0-1 1,1 1-1,-1-1 0,0 1 1,1-1-1,-1 0 0,1 1 1,-1-1-1,0 0 0,1 0 0,-1 0 1,1 0-1,-1 0 0,1-1 1,-1 1-1,2-1 0,14-3 49,0-1 0,25-12-1,-28 11-37,27-10 1,44-9-1,-72 22-25,0 1 1,0 0-1,0 0 0,1 1 1,-1 1-1,0 0 0,24 4 0,-35-3 13,0 0-1,0 1 1,0-1-1,0 0 0,0 1 1,0-1-1,-1 1 0,1-1 1,-1 1-1,1 0 0,-1 0 1,1 0-1,-1 0 0,0 0 1,0 0-1,0 0 0,0 0 1,-1 0-1,1 0 1,0 1-1,-1-1 0,0 0 1,1 3-1,-1-3 41,1-1 0,-1 0 0,1 1 1,-1-1-1,0 0 0,0 1 0,0-1 0,0 0 0,0 1 0,0-1 1,0 1-1,0-1 0,0 0 0,-1 1 0,1-1 0,0 0 0,-1 1 1,1-1-1,-1 0 0,0 0 0,1 1 0,-1-1 0,0 0 0,0 0 1,0 0-1,0 0 0,0 0 0,0 0 0,0 0 0,0 0 0,0-1 1,0 1-1,0 0 0,-1 0 0,0 0 0,1-2-29,0 1 1,-1 0-1,1-1 1,0 1-1,0 0 1,0-1-1,0 0 0,0 1 1,0-1-1,0 0 1,0 1-1,0-1 0,1 0 1,-1 0-1,0 0 1,0 0-1,1 1 0,-1-1 1,0 0-1,1 0 1,-1-1-1,1 1 1,-1 0-1,1 0 0,0 0 1,-1 0-1,1 0 1,0 0-1,0-2 0,-7-43 406,6 34-375,-8-48-557,0-79 0,9 138 435,1 0 0,-1 0 0,1 0 0,-1 0 0,1 0 0,0 0 0,0 1 0,-1-1 0,1 0 0,0 0 0,0 1 0,0-1 0,0 1 0,0-1 0,0 1 0,0-1 0,0 1 0,0-1 0,0 1 0,0 0 0,0-1 0,0 1 0,0 0 0,0 0 0,0 0 0,0 0-1,0 0 1,0 0 0,1 1 0,47-1-1622,-34 1 713,1-1-328,0-1 0,-1 0-1,1-1 1,-1-1 0,1 0 0,-1-1 0,17-7 0,-27 9 974,0-1 0,1 1 0,-1-2 0,0 1 0,0 0 0,-1-1 0,1 0 0,-1 0 0,6-7 0,-7 7 584,-1 0-1,1-1 0,-1 1 1,1-1-1,-1 1 0,-1-1 0,1 0 1,-1 1-1,0-1 0,0 0 1,0 0-1,0-9 0,-1 12-66,-3-32 3667,3 34-3786,0-1 1,0 1-1,0-1 0,0 0 0,0 1 1,0-1-1,-1 1 0,1-1 1,0 1-1,-1-1 0,1 1 0,0-1 1,-1 1-1,1-1 0,0 1 0,-1-1 1,1 1-1,-1 0 0,1-1 1,-1 1-1,1 0 0,-1-1 0,1 1 1,-1 0-1,1-1 0,-1 1 0,1 0 1,-1 0-1,1 0 0,-1 0 0,0 0 1,1 0-1,-1 0 0,1 0 1,-1 0-1,0 0 0,1 0 0,-1 0 1,1 0-1,-1 0 0,1 0 0,-1 0 1,0 1-1,1-1 0,-1 0 0,1 1 1,-1-1-1,1 0 0,-1 1 1,1-1-1,-1 1 0,-2 2-23,1 0-1,0 1 1,-1-1 0,1 1-1,0 0 1,1 0 0,-1 0-1,1 0 1,-1 0 0,1 0-1,1 0 1,-1 0 0,0 0-1,1 0 1,0 7 0,-1 2 38,-7 40 732,3 1 1,2-1-1,7 96 1,-3-142-745,0-1 1,1 0 0,0 0 0,0 0-1,0 0 1,6 9 0,-7-14-81,-1 0 1,1 1-1,-1-1 1,1 0-1,0 0 1,0 0-1,0 0 1,0 0-1,0 0 0,0 0 1,0 0-1,0 0 1,0 0-1,0 0 1,0-1-1,1 1 1,-1-1-1,0 1 1,1-1-1,-1 1 0,0-1 1,1 1-1,-1-1 1,0 0-1,1 0 1,-1 0-1,0 0 1,1 0-1,-1 0 1,1 0-1,-1 0 0,0-1 1,1 1-1,-1-1 1,3 0-1,-3 0-125,1-1-1,-1 1 1,1-1-1,-1 1 0,0-1 1,1 0-1,-1 1 1,0-1-1,0 0 1,0 0-1,-1 0 1,1 0-1,0 1 1,-1-1-1,1 0 0,-1 0 1,0 0-1,1 0 1,-1-3-1,0-45-1841,0 41 1769,-1-2 159,-1 0 0,0 0 0,0 0 0,-1 1 0,0-1 0,-1 1 0,-1 0 0,1 0 0,-2 0 0,-11-17 0,-4-1 751,-2 0 0,-26-25-1,49 53-613,-1 0-1,1 0 0,0-1 1,-1 1-1,1 0 0,-1-1 1,1 1-1,0 0 0,-1-1 1,1 1-1,0-1 0,0 1 1,-1-1-1,1 1 0,0 0 1,0-1-1,-1 1 0,1-1 1,0 1-1,0-1 0,0 1 1,0-1-1,0 1 1,0-1-1,0 1 0,0-1 1,0 1-1,0-1 0,0 1 1,0-2-1,16-1 511,33 11-1183,-42-6 766,70 10-2964,-24-8-3340,-1-4-5551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1.939"/>
    </inkml:context>
    <inkml:brush xml:id="br0">
      <inkml:brushProperty name="width" value="0.025" units="cm"/>
      <inkml:brushProperty name="height" value="0.025" units="cm"/>
    </inkml:brush>
  </inkml:definitions>
  <inkml:trace contextRef="#ctx0" brushRef="#br0">2 189 9161</inkml:trace>
  <inkml:trace contextRef="#ctx0" brushRef="#br0" timeOffset="1">1 0 4933,'0'0'1121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2.360"/>
    </inkml:context>
    <inkml:brush xml:id="br0">
      <inkml:brushProperty name="width" value="0.025" units="cm"/>
      <inkml:brushProperty name="height" value="0.025" units="cm"/>
    </inkml:brush>
  </inkml:definitions>
  <inkml:trace contextRef="#ctx0" brushRef="#br0">157 57 12364,'-3'-4'231,"-1"-2"521,0-1 1,-1 1-1,1 0 0,-1 1 0,-8-7 0,12 11-580,0 0 1,0 0-1,-1 0 0,1 0 0,0 0 0,-1 0 1,1 1-1,-1-1 0,1 0 0,-1 1 1,1 0-1,-1-1 0,1 1 0,-1 0 1,0 0-1,1-1 0,-1 1 0,1 0 1,-1 1-1,0-1 0,1 0 0,-1 0 1,1 1-1,-1-1 0,1 1 0,-1-1 1,1 1-1,-1 0 0,1 0 0,0-1 1,-1 1-1,1 0 0,0 0 0,-2 2 1,-4 6 97,-1 1 1,1 1 0,1-1-1,0 1 1,1 0 0,0 1 0,0-1-1,1 1 1,1 0 0,0 0 0,0 0-1,1 0 1,0 24 0,2-35-258,0 0 0,0 0 1,0 1-1,0-1 0,0 0 0,0 0 1,1 1-1,-1-1 0,0 0 0,1 0 0,-1 0 1,1 0-1,-1 1 0,1-1 0,0 0 1,-1 0-1,1 0 0,0 0 0,0 0 1,0 0-1,-1-1 0,1 1 0,0 0 1,0 0-1,1-1 0,-1 1 0,0 0 1,0-1-1,0 1 0,0-1 0,0 0 1,1 1-1,-1-1 0,0 0 0,0 1 1,1-1-1,-1 0 0,0 0 0,0 0 0,1 0 1,-1-1-1,0 1 0,0 0 0,0 0 1,1-1-1,-1 1 0,2-2 0,6 0 36,-1-1 0,1-1 0,-1 1 0,0-1 0,12-8 0,5-7 3,-1 0 0,22-24 0,24-21 21,-70 64-74,1-1-1,-1 1 1,1-1-1,-1 1 1,1 0-1,-1-1 1,1 1-1,-1-1 0,1 1 1,-1 0-1,1-1 1,0 1-1,-1 0 1,1 0-1,0 0 1,-1-1-1,1 1 1,-1 0-1,1 0 1,0 0-1,-1 0 1,1 0-1,0 0 0,-1 0 1,1 1-1,0-1 1,-1 0-1,1 0 1,0 0-1,-1 0 1,1 1-1,-1-1 1,1 0-1,-1 1 1,1-1-1,0 1 1,-1-1-1,1 0 0,-1 1 1,0-1-1,1 1 1,-1-1-1,1 1 1,-1-1-1,0 1 1,1 0-1,-1-1 1,0 1-1,0-1 1,1 1-1,-1 0 1,0-1-1,0 1 0,0 0 1,0-1-1,0 1 1,0 1-1,3 50 430,-2-39-228,-1-2-38,0-1-1,2 0 1,-1 0-1,1 0 0,1 0 1,5 14-1,-7-22-117,0 0-1,0 0 1,0 0 0,0-1-1,1 1 1,-1 0-1,1-1 1,-1 1 0,1-1-1,0 1 1,-1-1-1,1 0 1,0 0 0,0 0-1,0 0 1,0 0-1,0 0 1,0 0 0,0-1-1,0 1 1,0-1-1,0 1 1,1-1 0,-1 0-1,0 0 1,0 0-1,0 0 1,1 0 0,-1 0-1,0-1 1,0 1-1,0-1 1,0 0 0,0 1-1,0-1 1,0 0-1,3-2 1,12-6 34,1 0 0,-1-1-1,-1-1 1,0-1 0,15-14 0,-16 12-108,1 2 0,0 0 0,0 1 1,1 0-1,20-8 0,-36 19 20,-1-1 1,1 1-1,0 0 0,-1-1 0,1 1 0,0 0 0,-1 0 0,1 0 0,0-1 0,-1 1 0,1 0 0,0 0 1,0 0-1,-1 0 0,1 0 0,0 0 0,-1 0 0,1 0 0,0 1 0,-1-1 0,1 0 0,0 0 0,-1 1 0,1-1 1,0 0-1,-1 1 0,1-1 0,0 0 0,-1 1 0,1-1 0,-1 1 0,1-1 0,-1 1 0,1-1 0,-1 1 1,0-1-1,1 1 0,-1 0 0,0-1 0,1 2 0,4 38 1,-2-2-596,-3-37 515,0 0 0,1 1 0,-1-1 0,0 0 0,1 0 0,-1 0 0,1 1 0,-1-1 0,1 0 0,0 0 0,-1 0 0,1 0 0,0 0 0,0 0 0,0 0 0,0-1 0,0 1 0,0 0 0,0 0 0,0-1 0,2 2 0,1-1-414,-1 0-1,1-1 1,0 1 0,0-1-1,-1 0 1,1 0 0,0 0-1,0-1 1,0 1 0,-1-1-1,1 0 1,0 0 0,-1 0-1,1 0 1,-1-1 0,4-1-1,57-39-7230,-34 21 4938,6-1 2525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2.731"/>
    </inkml:context>
    <inkml:brush xml:id="br0">
      <inkml:brushProperty name="width" value="0.025" units="cm"/>
      <inkml:brushProperty name="height" value="0.025" units="cm"/>
    </inkml:brush>
  </inkml:definitions>
  <inkml:trace contextRef="#ctx0" brushRef="#br0">109 143 2755,'0'0'18113,"-10"12"-16629,3-3-1314,-48 68 1136,50-69-909,0 1-1,1-1 1,-1 1-1,2 0 1,-1 1-1,1-1 1,1 0-1,-3 16 1,5-24-382,0-1 0,0 1 0,0 0 1,0-1-1,0 1 0,0 0 1,0-1-1,0 1 0,1 0 0,-1-1 1,0 1-1,0 0 0,1-1 1,-1 1-1,0 0 0,1-1 0,-1 1 1,1-1-1,-1 1 0,0-1 1,1 1-1,-1-1 0,1 1 0,0-1 1,-1 1-1,1-1 0,-1 0 1,1 1-1,0-1 0,-1 0 0,1 1 1,0-1-1,-1 0 0,1 0 0,0 0 1,-1 0-1,1 0 0,0 0 1,-1 0-1,1 0 0,0 0 0,0 0 1,-1 0-1,1 0 0,0 0 1,-1-1-1,1 1 0,0 0 0,-1 0 1,2-1-1,37-18 268,-17 2-258,0-2 1,-1 0-1,-1-1 0,-1-1 1,-1-1-1,-1 0 0,-1-1 1,-1-1-1,-1-1 0,-1 0 1,15-40-1,-22 35-51,-6 30 24,0 0-1,0 0 1,0 0-1,0 0 0,-1 0 1,1-1-1,0 1 1,0 0-1,0 0 0,0 0 1,0 0-1,0 0 0,-1 0 1,1 0-1,0 0 1,0-1-1,0 1 0,0 0 1,0 0-1,-1 0 0,1 0 1,0 0-1,0 0 1,0 0-1,0 0 0,-1 0 1,1 0-1,0 0 1,0 0-1,0 0 0,0 0 1,-1 0-1,1 0 0,0 0 1,0 0-1,0 0 1,0 1-1,-1-1 0,1 0 1,0 0-1,0 0 1,0 0-1,0 0 0,0 0 1,0 0-1,-1 0 0,1 1 1,0-1-1,0 0 1,0 0-1,0 0 0,0 0 1,0 0-1,0 1 1,0-1-1,0 0 0,0 0 1,0 0-1,0 0 0,0 1 1,0-1-1,0 0 1,0 0-1,-5 7-5,1 0-1,-1-1 1,2 1 0,-6 14-1,3-2 93,0-1 0,2 1 0,0 1 0,-2 30-1,6-41-280,0 0-1,1-1 1,0 1-1,0-1 1,4 15-1,-4-19-217,0-1-1,1 1 1,-1-1-1,1 1 1,0-1 0,0 0-1,0 0 1,0 0-1,1 0 1,-1 0-1,1 0 1,0-1 0,5 4-1,23 10-7084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3.076"/>
    </inkml:context>
    <inkml:brush xml:id="br0">
      <inkml:brushProperty name="width" value="0.025" units="cm"/>
      <inkml:brushProperty name="height" value="0.025" units="cm"/>
    </inkml:brush>
  </inkml:definitions>
  <inkml:trace contextRef="#ctx0" brushRef="#br0">1 0 3267,'0'0'20692,"3"73"-18931,-3-29-736,0 5-352,0 2-353,2-5-160,-2-2-96,1-7 1,4-6-610,-2-9-2017,-3-7-1891,0-10-2850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3.435"/>
    </inkml:context>
    <inkml:brush xml:id="br0">
      <inkml:brushProperty name="width" value="0.025" units="cm"/>
      <inkml:brushProperty name="height" value="0.025" units="cm"/>
    </inkml:brush>
  </inkml:definitions>
  <inkml:trace contextRef="#ctx0" brushRef="#br0">1 190 17264,'0'0'7047,"86"1"-4933,-42-1-256,6-7-1057,3-7-385,1-3-288,-5-2-64,-8 1-96,-11-1-897,-12 1-800,-14 1-866,-4 0-1441,-19-5-1889,-11-1-3845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3.796"/>
    </inkml:context>
    <inkml:brush xml:id="br0">
      <inkml:brushProperty name="width" value="0.025" units="cm"/>
      <inkml:brushProperty name="height" value="0.025" units="cm"/>
    </inkml:brush>
  </inkml:definitions>
  <inkml:trace contextRef="#ctx0" brushRef="#br0">1 10 13196,'0'0'10090,"53"0"-8745,-15 0-480,4 0-641,6-4-160,1 2-1281,-3-2-1569,-3 4-930,-5 0-1985,-9 0-2435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4.141"/>
    </inkml:context>
    <inkml:brush xml:id="br0">
      <inkml:brushProperty name="width" value="0.025" units="cm"/>
      <inkml:brushProperty name="height" value="0.025" units="cm"/>
    </inkml:brush>
  </inkml:definitions>
  <inkml:trace contextRef="#ctx0" brushRef="#br0">20 0 11082,'0'0'3732,"-2"13"-86,-2 7-2418,0-6-117,1 0 0,1 1 0,0-1 0,1 1 0,0-1 0,1 1 0,3 25 0,-2-39-1058,0 0 0,0 0-1,0 0 1,0 0-1,0 0 1,0 0 0,0 0-1,0-1 1,0 1 0,0 0-1,1-1 1,-1 1-1,0-1 1,1 1 0,-1-1-1,0 1 1,1-1-1,-1 0 1,0 0 0,1 0-1,-1 0 1,0 0-1,1 0 1,-1 0 0,0 0-1,1 0 1,-1-1 0,0 1-1,3-1 1,40-14 450,-27 5-414,-1 0 0,23-20 0,-28 21-105,0 0 0,1 1 0,0 0 0,1 0 0,0 1 0,14-5 0,-26 12 0,-1 0 1,1 0-1,0-1 1,-1 1-1,1 0 0,-1 0 1,1 0-1,0 0 0,-1 0 1,1 0-1,0 0 0,-1 0 1,1 0-1,-1 1 0,1-1 1,0 0-1,-1 0 0,1 0 1,-1 1-1,1-1 0,-1 0 1,1 1-1,-1-1 0,1 0 1,-1 1-1,1-1 0,-1 1 1,0-1-1,1 1 0,-1-1 1,1 1-1,-1 0 0,7 26 89,-9 42 523,1-58-593,-1 46 269,2-56-260,0-1 0,1 1 0,-1-1 0,0 1-1,1-1 1,-1 1 0,1-1 0,-1 1 0,1-1 0,-1 0-1,1 1 1,-1-1 0,1 0 0,-1 1 0,1-1 0,-1 0-1,1 0 1,-1 1 0,1-1 0,0 0 0,-1 0 0,1 0-1,0 0 1,-1 0 0,1 0 0,-1 0 0,1 0 0,0 0-1,-1 0 1,1 0 0,-1-1 0,2 1 0,21-5 152,-10-2-119,0 0-1,-1-1 0,0 0 0,-1 0 0,19-19 1,-22 18-70,1 1 1,0 1-1,0 0 1,0 0 0,1 0-1,0 1 1,0 1 0,1 0-1,20-7 1,-29 11 2,-1 1 1,0-1-1,1 1 0,-1 0 1,1 0-1,-1 0 0,1-1 1,-1 1-1,1 0 0,-1 1 1,1-1-1,-1 0 1,1 0-1,-1 1 0,1-1 1,-1 1-1,1-1 0,-1 1 1,0 0-1,1-1 0,-1 1 1,0 0-1,0 0 1,2 1-1,-1 1 105,-1 0 0,0-1-1,0 1 1,0-1 0,0 1 0,0 0 0,0 0-1,-1 0 1,1 4 0,6 23-1146,-6-29 825,-1 0 1,1 0-1,0 0 0,0 0 0,-1 0 1,1 0-1,0 0 0,0 0 1,0-1-1,0 1 0,0 0 0,1 0 1,-1-1-1,0 1 0,0-1 0,0 1 1,0-1-1,1 1 0,-1-1 1,0 0-1,3 1 0,11-1-8116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4.562"/>
    </inkml:context>
    <inkml:brush xml:id="br0">
      <inkml:brushProperty name="width" value="0.025" units="cm"/>
      <inkml:brushProperty name="height" value="0.025" units="cm"/>
    </inkml:brush>
  </inkml:definitions>
  <inkml:trace contextRef="#ctx0" brushRef="#br0">66 5 8968,'0'0'14889,"-1"11"-13890,-18 144 1658,-11 69-446,26-205-2113,-8 54 221,28-100-111,8-29-129,19-68 0,-29 80-92,1 0 0,3 1 0,31-58 0,-46 96 6,0 0 0,1 1 0,-1-1 0,1 1 0,0 0-1,6-5 1,-8 8 0,0-1 0,-1 1-1,1 0 1,0 0 0,0 0 0,0 0-1,0 1 1,-1-1 0,1 0 0,0 1-1,0-1 1,0 1 0,1 0 0,-1 0-1,0 0 1,0 0 0,0 0-1,0 0 1,0 0 0,3 2 0,-3-1 6,-1 0 0,0-1 1,0 1-1,0 1 1,0-1-1,0 0 0,0 0 1,-1 0-1,1 0 0,0 1 1,0-1-1,-1 0 1,1 1-1,-1-1 0,1 0 1,-1 1-1,0-1 1,0 1-1,1-1 0,-1 1 1,0-1-1,0 1 0,0-1 1,-1 0-1,1 1 1,0-1-1,-1 2 0,1 2 10,-1 0-1,0 0 1,0 0 0,-1 0-1,1 0 1,-5 9-1,-5 1 15,-1 0 1,0-1-1,0-1 0,-1 0 0,-1-1 0,-1 0 0,1-1 0,-23 13 1,20-17-2198,26-17-3601,25-17-3413,-6 11 914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5.323"/>
    </inkml:context>
    <inkml:brush xml:id="br0">
      <inkml:brushProperty name="width" value="0.025" units="cm"/>
      <inkml:brushProperty name="height" value="0.025" units="cm"/>
    </inkml:brush>
  </inkml:definitions>
  <inkml:trace contextRef="#ctx0" brushRef="#br0">141 366 13741,'0'0'12882,"-9"1"-12188,3 0-607,0 0 0,0 0 1,0 0-1,1 1 0,-1 0 1,1 0-1,0 1 1,-1-1-1,1 1 0,0 0 1,0 1-1,1-1 0,-1 1 1,1 0-1,0 0 1,0 0-1,0 1 0,-4 6 1,0-2 17,5-6-64,1 0 1,-1 0-1,1 0 1,0 0-1,0 0 1,0 1-1,0-1 1,1 0-1,-1 1 1,1 0-1,-2 6 1,4-10-41,-1 1 0,1-1 0,-1 1 0,1-1 0,-1 0 0,1 1 0,0-1 0,-1 1 0,1-1-1,-1 0 1,1 0 0,0 1 0,-1-1 0,1 0 0,0 0 0,-1 0 0,1 0 0,0 1 0,-1-1 0,1 0 0,0 0 0,-1 0 0,1-1 0,0 1 0,-1 0 0,2 0 0,21-2 26,74-20-38,-74 15-54,0 2 0,0 0 0,1 1 0,27 0 0,-51 4 88,1 0 0,-1 0-1,1 0 1,-1 0 0,1 1 0,-1-1 0,1 0-1,-1 0 1,1 1 0,-1-1 0,0 0 0,1 0-1,-1 1 1,1-1 0,-1 1 0,0-1-1,1 0 1,-1 1 0,0-1 0,1 1 0,-1-1-1,0 1 1,0-1 0,1 1 0,-1-1 0,0 1-1,0-1 1,0 1 0,0-1 0,0 1-1,0-1 1,0 1 0,0-1 0,0 1 0,0-1-1,0 1 1,0-1 0,0 1 0,0-1 0,0 1-1,0-1 1,-1 1 0,1-1 0,0 1 0,0-1-1,-1 1 1,-6 4 1218,1-20-745,-3-33-245,5 32-326,0 0-1,2 0 0,0-1 1,1 1-1,1-30 0,1 44-27,-1 1-1,1 0 0,-1 0 1,1 0-1,0 0 1,0 0-1,-1 0 1,1 0-1,0 0 1,0 1-1,0-1 0,0 0 1,0 0-1,0 1 1,0-1-1,0 1 1,1-1-1,-1 1 0,0-1 1,0 1-1,3-1 1,36-7-1954,-17 3 130,-13 2 1253,0-1 1,0-1-1,0 1 0,-1-1 0,0-1 1,0 0-1,0 0 0,-1-1 0,1 0 0,-2 0 1,1-1-1,-1 0 0,0 0 0,-1-1 0,8-11 1,-10 12 900,-1 0 1,1 0 0,-1-1 0,3-15-1,-4 15 868,-1-1-1,0 1 1,-1 0-1,-1-18 1,1 26-1061,0 1-1,0 0 1,0 0 0,0 0-1,0 0 1,0 0 0,0-1 0,0 1-1,0 0 1,0 0 0,0 0-1,0 0 1,0-1 0,0 1 0,0 0-1,0 0 1,0 0 0,0 0-1,0-1 1,0 1 0,0 0-1,0 0 1,0 0 0,0 0 0,-1-1-1,1 1 1,0 0 0,0 0-1,0 0 1,0 0 0,0 0 0,0 0-1,0 0 1,-1-1 0,1 1-1,0 0 1,0 0 0,0 0-1,0 0 1,-1 0 0,1 0 0,0 0-1,0 0 1,0 0 0,0 0-1,-1 0 1,1 0 0,0 0-1,0 0 1,0 0 0,0 0 0,-1 0-1,-7 10 530,-3 15-312,-3 47 954,4 0 0,3 0 0,2 97 0,5-169-1203,3 37 227,-3-36-223,0 0 1,0 0-1,1 0 1,-1 0-1,0 0 1,0 0-1,1 0 1,-1 0-1,1 0 1,-1 0-1,1 0 1,-1 0 0,1 0-1,-1 0 1,1 0-1,0-1 1,0 1-1,-1 0 1,1-1-1,0 1 1,0 0-1,0-1 1,0 1-1,0-1 1,0 1-1,0-1 1,0 0-1,0 1 1,0-1-1,1 0 1,-2 0-8,1 0 1,0 0-1,-1-1 1,1 1-1,-1 0 1,0-1-1,1 1 1,-1-1 0,1 1-1,-1-1 1,1 1-1,-1 0 1,0-1-1,1 0 1,-1 1-1,0-1 1,0 1-1,1-1 1,-1 1-1,0-1 1,0 1-1,0-1 1,0 0-1,0 1 1,0-1 0,0 1-1,0-1 1,0-1-1,1-22-315,-1 19 235,-1-15 48,0 0 0,-1 0 0,-1 0 0,-1 1 0,-1-1 1,0 1-1,-1 0 0,-2 0 0,0 1 0,0 0 0,-2 0 0,-14-20 1,14 19 216,12 10 200,34 10 169,-36-1-553,94 10-3662,1-8-5414,-50-7-5423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4.706"/>
    </inkml:context>
    <inkml:brush xml:id="br0">
      <inkml:brushProperty name="width" value="0.025" units="cm"/>
      <inkml:brushProperty name="height" value="0.025" units="cm"/>
    </inkml:brush>
  </inkml:definitions>
  <inkml:trace contextRef="#ctx0" brushRef="#br0">33 1 9097,'0'0'16816,"-3"10"-15471,-2 10-1277,-14 65 2319,13-29-7730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6.138"/>
    </inkml:context>
    <inkml:brush xml:id="br0">
      <inkml:brushProperty name="width" value="0.025" units="cm"/>
      <inkml:brushProperty name="height" value="0.025" units="cm"/>
    </inkml:brush>
  </inkml:definitions>
  <inkml:trace contextRef="#ctx0" brushRef="#br0">5 31 14446,'0'0'276,"1"0"0,0-1 0,-1 1 0,1 0 1,0 0-1,-1 0 0,1 0 0,0 0 0,-1 0 1,1 0-1,0 0 0,-1 0 0,1 1 0,0-1 1,-1 0-1,1 0 0,-1 0 0,1 1 0,0-1 1,-1 0-1,1 1 0,-1-1 0,1 1 0,-1-1 1,1 1-1,13 25 1025,-13-22-964,9 25 265,-1 1 0,-2-1 0,-1 1 0,4 45 0,-7-11-84,-5 71 0,-1-105-41,-1 1 1,-2-1-1,-1 0 0,-12 34 0,45-162 324,129-390-934,-153 480 115,-2 5 10,1 0 0,0 0 0,0-1 0,-1 1 0,2 0 1,-1 0-1,0 1 0,1-1 0,-1 0 0,1 0 0,0 1 0,0-1 0,0 1 0,0-1 0,3-1 1,-4 5-9,0 0 0,-1 1 0,1-1 1,0 0-1,0 1 0,-1-1 1,1 1-1,-1-1 0,1 1 0,-1-1 1,0 1-1,0-1 0,0 1 1,1-1-1,-2 1 0,1-1 0,0 1 1,0-1-1,-1 3 0,1 1 0,-1 5-10,-1 0 1,1 0 0,-2 0-1,0 0 1,0 0-1,-1 0 1,0-1 0,0 0-1,-1 1 1,-1-2 0,1 1-1,-1-1 1,-1 0 0,-11 12-1,-1 0 57,-2-1 1,0-1-1,0-1 0,-32 18 0,17-21 38,25-18-808,15-16-1286,24-17-3826,-18 26 3593,14-18-3823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6.655"/>
    </inkml:context>
    <inkml:brush xml:id="br0">
      <inkml:brushProperty name="width" value="0.025" units="cm"/>
      <inkml:brushProperty name="height" value="0.025" units="cm"/>
    </inkml:brush>
  </inkml:definitions>
  <inkml:trace contextRef="#ctx0" brushRef="#br0">70 22 18546,'0'0'10004,"-6"13"-9412,-7 17-424,1 2-1,1 0 1,2 0 0,-9 56-1,18-88-165,0 0 0,0 0 0,0 0 0,1-1 0,-1 1 0,0 0 0,0 0 0,1 0 0,-1 0 0,0-1 0,0 1-1,1 0 1,-1 0 0,0 0 0,1 0 0,-1 0 0,0 0 0,0 0 0,1 0 0,-1 0 0,0 0 0,1 0 0,-1 0 0,0 0-1,0 0 1,1 0 0,-1 0 0,0 0 0,1 0 0,-1 0 0,0 0 0,0 1 0,1-1 0,-1 0 0,0 0 0,0 0 0,1 0-1,-1 1 1,0-1 0,0 0 0,0 0 0,1 1 0,-1-1 0,0 0 0,0 0 0,0 1 0,0-1 0,0 0 0,1 0 0,-1 1-1,0-1 1,0 0 0,0 0 0,0 1 0,0-1 0,0 0 0,0 1 0,0-1 0,0 0 0,0 1 0,0-1 0,0 0 0,0 0-1,-1 1 1,2-1 7,6-8 14,0 0-1,0 0 1,0-1 0,-1 0 0,-1 0 0,1 0 0,-2-1-1,1 1 1,4-16 0,-2 5 11,-2 0 1,0 0-1,-1 0 1,1-22-1,-5 58-65,0 0-1,1 0 1,1 0-1,6 26 1,-6-37 23,-1-1 0,0 0 0,1 0 0,0 1 0,0-1 0,0 0 0,0 0 1,1-1-1,0 1 0,0 0 0,5 5 0,-6-8 7,0 0 1,0 1-1,1-1 1,-1 0-1,0 0 0,0 0 1,1-1-1,-1 1 1,1-1-1,-1 1 0,0-1 1,1 0-1,-1 0 1,1 0-1,-1 0 1,1 0-1,-1 0 0,0-1 1,1 1-1,-1-1 1,1 0-1,-1 1 0,0-1 1,3-2-1,2-1 43,0 0-1,0-1 0,-1 0 0,0 0 0,0-1 1,0 0-1,-1 0 0,0 0 0,0-1 0,0 1 1,-1-1-1,5-9 0,-3 3 140,1 0-1,-2 0 0,0 0 1,0-1-1,-1 0 1,2-16-1,-12 62-3,-13 45 0,-5 21-933,17-32-3742,18-67-7028,2-18-1435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6.996"/>
    </inkml:context>
    <inkml:brush xml:id="br0">
      <inkml:brushProperty name="width" value="0.025" units="cm"/>
      <inkml:brushProperty name="height" value="0.025" units="cm"/>
    </inkml:brush>
  </inkml:definitions>
  <inkml:trace contextRef="#ctx0" brushRef="#br0">1 1 15150,'0'0'9033,"8"60"-12428,12-39-1538,3 0-6214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7.323"/>
    </inkml:context>
    <inkml:brush xml:id="br0">
      <inkml:brushProperty name="width" value="0.025" units="cm"/>
      <inkml:brushProperty name="height" value="0.025" units="cm"/>
    </inkml:brush>
  </inkml:definitions>
  <inkml:trace contextRef="#ctx0" brushRef="#br0">135 112 13389,'0'0'13677,"-73"33"-12300,51-9-96,2 4-256,9 0-448,3-2-289,8-5-192,2-2-160,15-6-513,6-8-896,4-5-1474,1 0-1217,3-15-2274,2-10-6790</inkml:trace>
  <inkml:trace contextRef="#ctx0" brushRef="#br0" timeOffset="1">286 126 12748,'0'0'10698,"-4"9"-7190,-13 29-1485,17-37-1982,0 0-1,0-1 1,-1 1 0,1-1 0,0 1 0,0-1 0,0 1 0,0 0 0,0-1-1,0 1 1,0 0 0,0-1 0,0 1 0,1-1 0,-1 1 0,0-1 0,0 1-1,0 0 1,1-1 0,-1 1 0,0-1 0,1 1 0,-1-1 0,0 1 0,1-1-1,-1 1 1,1-1 0,-1 0 0,0 1 0,1-1 0,-1 1 0,1-1 0,0 0-1,-1 0 1,1 1 0,-1-1 0,1 0 0,-1 0 0,1 0 0,0 1-1,-1-1 1,1 0 0,-1 0 0,2 0 0,27 1 474,-25-2-371,5 0-81,1 0 0,-1-1 1,0 0-1,0-1 0,0 0 0,0-1 0,-1 1 0,1-2 1,-1 1-1,0-1 0,11-9 0,-14 10-31,1 0-1,-1 0 0,0 0 1,0-1-1,-1 0 1,1 0-1,-1 0 0,0 0 1,-1-1-1,1 0 1,-1 0-1,0 0 0,-1 0 1,1 0-1,-1 0 1,2-13-1,-4 17-31,0 0 0,0 0 0,0 1 0,0-1 0,0 0 0,-1 0 0,1 1 0,-1-1 0,1 0 0,-1 1 0,0-1 0,0 1 0,1-1 0,-1 1 0,0-1 0,0 1 0,-1 0 0,1-1 0,0 1 0,0 0 0,-1 0 0,1 0 0,0 0 0,-1 0 0,1 0 0,-1 0 0,0 0 0,1 1 0,-1-1 0,1 1 0,-1-1 0,0 1 0,0-1 0,1 1 0,-1 0 0,0 0 0,-1 0 0,-3 0 0,1 0 0,-1 0 0,1 0 0,-1 1 0,1 0 0,-1 0 0,1 0 0,0 1 0,0-1 0,0 1 0,-7 4 0,2 1 0,0 1 0,0 0 0,1 1 0,0 0 0,0 0 0,1 1 0,1 0 0,-1 0 0,2 1 0,-7 12 0,9-15 0,-1 1 0,2 0 0,-1-1 0,1 2 0,1-1 0,-1 0 0,2 0 0,-1 1 0,1-1 0,1 1 0,0-1 0,0 1 0,0-1 0,3 11 0,-1-15-143,0-1-1,0 0 1,1 0-1,-1 0 1,1 0 0,0 0-1,0 0 1,0-1-1,0 1 1,1-1-1,-1 0 1,1 0 0,0 0-1,0-1 1,0 1-1,0-1 1,1 0 0,-1 0-1,1 0 1,-1-1-1,1 0 1,-1 0-1,6 1 1,3 1-1041,1-1 0,-1-1 0,0 0 0,1-1 0,-1 0 0,1-1 0,16-3 0,17-12-14409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2:39.914"/>
    </inkml:context>
    <inkml:brush xml:id="br0">
      <inkml:brushProperty name="width" value="0.025" units="cm"/>
      <inkml:brushProperty name="height" value="0.025" units="cm"/>
    </inkml:brush>
  </inkml:definitions>
  <inkml:trace contextRef="#ctx0" brushRef="#br0">251 2 15855,'0'0'6315,"-13"-1"-5904,2 0-337,0 1-1,0 1 0,-1 0 0,1 1 1,0 0-1,1 0 0,-1 1 1,0 1-1,1 0 0,-12 6 0,11-5 78,5-3-12,1 0-1,0 1 1,0-1 0,0 1 0,0 0-1,0 1 1,0-1 0,1 1-1,-1 0 1,1 0 0,0 0 0,0 0-1,-5 9 1,9-12-138,0-1-1,0 1 1,0 0-1,0-1 1,0 1 0,0 0-1,0-1 1,1 1-1,-1-1 1,0 1-1,0 0 1,0-1-1,1 1 1,-1-1 0,0 1-1,1 0 1,-1-1-1,1 1 1,-1-1-1,0 1 1,1-1 0,-1 0-1,1 1 1,-1-1-1,1 1 1,-1-1-1,1 0 1,0 1 0,-1-1-1,1 0 1,-1 0-1,1 0 1,0 1-1,-1-1 1,1 0 0,0 0-1,-1 0 1,1 0-1,0 0 1,-1 0-1,2 0 1,35 1 33,-30-1-12,47-2-161,-33 0-102,0 1-1,1 1 1,22 4-1,-42-4 233,-1 0 0,1 0-1,-1 1 1,1-1 0,-1 1-1,1-1 1,-1 1 0,0-1-1,1 1 1,-1 0 0,1 0-1,-1-1 1,0 1 0,0 0 0,0 0-1,1 0 1,-1 1 0,0-1-1,0 0 1,0 0 0,-1 1-1,1-1 1,0 0 0,1 3-1,-2-1 25,1-1-1,-1 1 0,0 0 0,0 0 0,0-1 1,0 1-1,0 0 0,-1 0 0,1-1 0,-1 1 1,0 0-1,-1 4 0,-2 2 299,-1 0-1,1 0 1,-1-1 0,-1 1-1,0-1 1,-10 11 0,6-8 73,-1-1-1,-1 0 1,1-1 0,-2 0-1,1-1 1,-1-1 0,0 0-1,-1 0 1,0-1 0,0-1 0,0 0-1,0-1 1,-1-1 0,0 0-1,-15 0 1,30-3-403,0 0 0,-1 1-1,1-1 1,0 0 0,0 0 0,0 0 0,0 0-1,-1 0 1,1 0 0,0 0 0,0 0-1,0 0 1,-1-1 0,1 1 0,0 0 0,0 0-1,0 0 1,0 0 0,-1 0 0,1 0 0,0 0-1,0 0 1,0 0 0,0 0 0,0-1-1,-1 1 1,1 0 0,0 0 0,0 0 0,0 0-1,0 0 1,0-1 0,0 1 0,0 0-1,0 0 1,0 0 0,0 0 0,0-1 0,-1 1-1,1 0 1,0 0 0,0 0 0,0 0 0,0-1-1,0 1 1,0 0 0,0 0 0,0 0-1,1-1 1,-1 1 0,0 0 0,8-12-2374,13-9-5107,7 4-2570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3:20.395"/>
    </inkml:context>
    <inkml:brush xml:id="br0">
      <inkml:brushProperty name="width" value="0.025" units="cm"/>
      <inkml:brushProperty name="height" value="0.025" units="cm"/>
    </inkml:brush>
  </inkml:definitions>
  <inkml:trace contextRef="#ctx0" brushRef="#br0">0 172 9577,'0'0'7831,"13"2"-6827,11 1-657,0-2 1,1-1-1,-1-1 0,27-4 1,113-23 1009,-75 11-677,475-54 3805,-527 63-4673,-28-3-2845,-16-9-4722,-5 4-3167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3:21.066"/>
    </inkml:context>
    <inkml:brush xml:id="br0">
      <inkml:brushProperty name="width" value="0.025" units="cm"/>
      <inkml:brushProperty name="height" value="0.025" units="cm"/>
    </inkml:brush>
  </inkml:definitions>
  <inkml:trace contextRef="#ctx0" brushRef="#br0">0 244 15919,'0'0'4548,"108"-20"-3523,-31-1-64,15-6 32,14-3-416,7-3-449,0 4-64,-2 4-160,-17 9-673,-7 6-1089,-16 1-1153,-14-1-1345,-15-3-6150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3:14.269"/>
    </inkml:context>
    <inkml:brush xml:id="br0">
      <inkml:brushProperty name="width" value="0.025" units="cm"/>
      <inkml:brushProperty name="height" value="0.025" units="cm"/>
    </inkml:brush>
  </inkml:definitions>
  <inkml:trace contextRef="#ctx0" brushRef="#br0">1 1 13036,'0'0'4266,"15"4"-4165,25 7-59,-1-3-1,2-1 0,62 1 1,1024-2 182,-159 7 830,887 33 390,-1367-19-1189,658 32-301,-1-37 1086,-768-34-181,-280 4-581,176-38 0,-268 45-189,0 0 0,0 0 1,1 0-1,-1-1 0,0 0 0,-1 0 1,1 0-1,0 0 0,0-1 0,-1 0 1,0 0-1,1 0 0,6-8 0,-10 11-64,-1-1 0,0 1 0,0-1 0,1 1 0,-1-1 0,0 1 0,0-1 0,0 1 0,0-1 0,0 1 0,1-1 0,-1 1 0,0-1 0,0 0 0,0 1 0,-1-1 0,1 1 0,0-1 0,0 1 0,0-1 0,0 1 0,0-1 0,-1 1 0,1-1 0,0 1 0,0-1 0,-1 1 0,1-1 0,0 1 0,-1-1 0,1 1 0,0-1 0,-1 1 0,1 0 0,-1-1 0,1 1 0,-1 0 0,1-1 0,-1 1 0,0 0 0,-27-10 168,24 8-135,-34-6-509,1 2 0,-1 1 0,-51 1 0,-59-9-6110,118 4 112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28.180"/>
    </inkml:context>
    <inkml:brush xml:id="br0">
      <inkml:brushProperty name="width" value="0.025" units="cm"/>
      <inkml:brushProperty name="height" value="0.025" units="cm"/>
    </inkml:brush>
  </inkml:definitions>
  <inkml:trace contextRef="#ctx0" brushRef="#br0">1 241 18449,'0'0'283,"19"-3"-117,206-27 306,409-42 1383,141 49-396,4 34-668,-11 0-836,-1148-13-13,-400 4 169,2 42 381,-42 60 23,499-59 331,287-40-780,39-4-45,64-8-215,64-8 204,790-83-105,-504 65-586,484-50-587,-902 83 1268,65-7-75,110-27 1,-126 14 159,-49 20-82,-1 0 0,1 0 0,-1 0 0,0 0 0,1 0 0,-1 0 0,1 0 0,-1 0 0,1-1 0,-1 1 0,0 0 1,1 0-1,-1 0 0,0-1 0,1 1 0,-1 0 0,1 0 0,-1-1 0,0 1 0,0 0 0,1-1 0,-1 1 0,0-1 0,0 1 0,1 0 0,-1-1 0,0 1 0,0-1 0,0 1 0,0 0 0,0-1 0,1 1 0,-1-1 0,0 1 0,0-1 0,0 1 0,0-1 0,0 1 0,0 0 0,-1-1 0,1 1 0,0-1 0,0 1 0,0-1 0,0 1 0,0 0 0,-1-1 0,1 1 0,0-1 0,0 1 0,-1 0 0,1-1 0,0 1 0,-1 0 1,1-1-1,-1 1-1,-29-9 109,-35 3-382,0 3-1,-1 2 1,-119 16 0,181-14 240,-419 59-4711,400-57 4354,-219 37-4737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31.893"/>
    </inkml:context>
    <inkml:brush xml:id="br0">
      <inkml:brushProperty name="width" value="0.025" units="cm"/>
      <inkml:brushProperty name="height" value="0.025" units="cm"/>
    </inkml:brush>
  </inkml:definitions>
  <inkml:trace contextRef="#ctx0" brushRef="#br0">0 209 15150,'19'-2'315,"526"-74"2726,-262 29-1517,8 7-350,406-4 1,-531 45-228,-1 7 1,-1 8-1,212 47 1,-374-63-823,7 1-565,-7-12-3308,-4-12-2695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5.404"/>
    </inkml:context>
    <inkml:brush xml:id="br0">
      <inkml:brushProperty name="width" value="0.025" units="cm"/>
      <inkml:brushProperty name="height" value="0.025" units="cm"/>
    </inkml:brush>
  </inkml:definitions>
  <inkml:trace contextRef="#ctx0" brushRef="#br0">1 2 15791,'0'0'9791,"12"-1"-9567,-4 1-210,0-1 1,0 2-1,0-1 1,0 1-1,-1 0 0,1 1 1,10 3-1,-15-4-18,0 1-1,0-1 1,0 1 0,0-1-1,-1 1 1,1 0-1,0 0 1,-1 0 0,1 1-1,-1-1 1,0 1-1,0-1 1,0 1 0,0 0-1,0 0 1,-1-1-1,1 1 1,-1 0 0,0 1-1,0-1 1,0 0-1,0 0 1,0 0-1,0 7 1,1 9 153,-1-1 0,-1 1 0,0 0-1,-2 0 1,0 0 0,-1 0 0,-11 35 0,13-53-92,1 1 1,-1 0 0,0-1-1,1 1 1,-1-1 0,1 1-1,-1 0 1,1 0 0,0-1-1,0 1 1,0 0 0,0-1-1,0 1 1,0 0 0,0 0-1,1-1 1,-1 1 0,0 0-1,1-1 1,1 4 0,-1-5-34,0 1 1,0-1-1,0 1 1,0-1-1,0 0 1,0 1 0,0-1-1,0 0 1,0 0-1,0 0 1,0 0-1,0 0 1,0 0 0,0 0-1,0 0 1,1 0-1,-1 0 1,0-1-1,0 1 1,0 0 0,0-1-1,0 1 1,1-1-1,8-4 40,-1 0 0,1-1 0,-1 0-1,0 0 1,8-8 0,-11 8 105,-1 1 1,-1-1-1,1 0 0,-1-1 0,0 1 1,0-1-1,-1 0 0,1 0 1,-2 0-1,1 0 0,-1 0 1,0-1-1,-1 1 0,1-1 0,-2 1 1,1-1-1,-1 0 0,0 1 1,0-1-1,-3-10 0,1 43-154,1-24-29,1 0 0,-1 0 0,1 1 0,-1-1 0,1 0 0,0 0 0,0 0 0,-1 0 0,1 0 0,0 1 0,0-1 0,0 0 0,1 0 0,-1 0-1,0 1 1,0-1 0,0 0 0,1 0 0,-1 0 0,1 0 0,-1 0 0,1 0 0,-1 0 0,1 0 0,0 0 0,-1 0 0,1 0 0,0 0 0,0 0-1,0 0 1,0-1 0,0 1 0,-1 0 0,1-1 0,1 1 0,-1-1 0,0 1 0,0-1 0,0 1 0,0-1 0,0 0 0,0 1 0,0-1 0,1 0 0,-1 0-1,1 0 1,39 6-4684,-1-6-5255,-33 0 7436,14 0-7733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35.413"/>
    </inkml:context>
    <inkml:brush xml:id="br0">
      <inkml:brushProperty name="width" value="0.025" units="cm"/>
      <inkml:brushProperty name="height" value="0.025" units="cm"/>
    </inkml:brush>
  </inkml:definitions>
  <inkml:trace contextRef="#ctx0" brushRef="#br0">3122 356 12908,'-16'-6'459,"-252"-125"1559,200 98-1617,-1 3 0,-1 3 0,-2 4 0,0 2-1,-1 3 1,-89-9 0,-455-12-217,261 46 831,280 0-690,0 4 1,-122 33-1,131-23-215,0 3 1,2 3-1,1 3 0,2 3 1,1 2-1,1 2 0,3 4 1,1 2-1,2 2 0,2 2 1,-57 67-1,91-91-44,0 1-1,1 0 1,1 1 0,1 0 0,2 1 0,0 1 0,2 0-1,-12 44 1,20-58-63,0 0-1,1 1 0,1-1 0,0 1 1,0-1-1,2 1 0,0 0 1,0-1-1,1 0 0,1 1 1,0-1-1,1 0 0,0 0 0,1 0 1,0-1-1,1 0 0,1 0 1,0 0-1,0-1 0,13 15 0,1-4 7,1-1-1,1-2 1,0 0-1,2-1 0,0-1 1,1-1-1,53 23 0,-6-9 39,142 36 0,-90-38-45,1-5 0,186 8 0,258-24-3,-413-13 191,304-49 1,-354 33 169,-2-4 0,0-5-1,168-75 1,-240 90-154,0-1-1,-1-1 0,0-2 0,-2-2 0,-1 0 1,49-49-1,-68 60-80,0 0-1,0-1 1,-1-1-1,-1 1 1,0-1 0,0 0-1,-2-1 1,0 0 0,0 0-1,-1-1 1,-1 1-1,0-1 1,-1 0 0,-1 0-1,0 0 1,-1 0 0,-1 0-1,0 0 1,-4-20-1,1 20-81,-1 0 0,-1 0 0,-1 1 0,0-1 0,-1 1 0,0 1 0,-1-1 0,-1 1 0,0 1 0,-1-1 0,0 2 0,-1-1 0,0 1 0,-1 1-1,0 0 1,-18-11 0,-9-4-9,-1 1-1,-1 3 0,-1 1 1,-55-18-1,-14 5-147,-1 4-1,-120-13 0,87 17-1484,134 23 1294,0 0-450,-1 1 0,1-2 0,-1 0 0,1 0 0,0-1 0,0 0 0,0-1 0,-13-8 0,-2-19-8294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2.492"/>
    </inkml:context>
    <inkml:brush xml:id="br0">
      <inkml:brushProperty name="width" value="0.025" units="cm"/>
      <inkml:brushProperty name="height" value="0.025" units="cm"/>
    </inkml:brush>
  </inkml:definitions>
  <inkml:trace contextRef="#ctx0" brushRef="#br0">7618 687 5637,'0'0'5349,"7"-9"-4804,25-28 90,-31 36-525,0-1-1,0 1 0,0 0 1,-1 0-1,1 0 0,0-1 1,0 1-1,-1 0 0,1-1 1,-1 1-1,1 0 0,-1-1 1,0 1-1,0-1 0,1 1 1,-1 0-1,0-1 0,0 1 1,0-1-1,0 1 0,-1-1 1,1 1-1,0-1 0,-1 1 1,1 0-1,-1-1 0,1 1 1,-1 0-1,1-1 0,-1 1 1,0 0-1,0 0 0,0 0 1,-1-2-1,-3-2 52,0 2 0,-1-1-1,1 0 1,0 1 0,-1 0 0,-7-2 0,1-1 225,-57-29-96,0 4 0,-2 2 1,-135-34-1,-230-24 2,434 86-288,-1096-150 133,893 127-119,-1198-88 367,-6 85-306,678 54-68,407-11-48,-355 43-1,606-47 36,0 3 0,1 4 0,0 3 0,2 2 0,1 4 0,1 3 0,-69 43 0,114-59-8,0 1 0,1 1 0,1 1 0,1 1 0,1 0-1,-34 45 1,42-48 5,1 0-1,1 0 0,0 1 1,2 0-1,0 1 0,0 0 0,2 0 1,0 1-1,1-1 0,-3 37 1,6-38-4,1 0 0,0 0 0,1 0 0,1 0 0,1-1 1,0 1-1,9 26 0,-7-31 4,0-1-1,0-1 1,1 1 0,1-1 0,0 0 0,0-1-1,1 1 1,1-2 0,-1 1 0,1-1-1,16 11 1,3 0 20,1-2-1,1-1 1,1-1-1,0-1 1,64 17-1,171 26 102,747 55 29,-768-91-34,1098 38 39,183-100-110,-2 1-5,-1446 40-33,565-14 32,-502 4 29,0-7-1,209-53 1,11-40 594,-303 88-582,0-3-1,-2-2 1,-1-2-1,51-38 1,-93 58-56,0-1 0,-1 0 0,0-1-1,-1 0 1,0-1 0,-1-1 0,0 0 0,-1 0-1,-1 0 1,8-16 0,-13 22-15,-1 1-1,1-1 1,-1 0 0,-1 1-1,1-1 1,-1 0 0,0 0 0,-1 0-1,1 0 1,-1 0 0,-1 0-1,1 0 1,-1 0 0,-1 0-1,1 0 1,-1 0 0,0 1-1,-1-1 1,0 0 0,0 1-1,0 0 1,-1 0 0,1 0-1,-10-11 1,-7-4 71,-1 1 0,-1 1 1,0 1-1,-1 0 0,-1 2 0,-1 1 0,-35-16 0,-11-1 113,-111-33 0,59 30-467,-165-25 0,-132 8-6365,268 37 1071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4.556"/>
    </inkml:context>
    <inkml:brush xml:id="br0">
      <inkml:brushProperty name="width" value="0.025" units="cm"/>
      <inkml:brushProperty name="height" value="0.025" units="cm"/>
    </inkml:brush>
  </inkml:definitions>
  <inkml:trace contextRef="#ctx0" brushRef="#br0">145 77 13325,'0'0'11141,"-12"2"-10292,6-1-734,-1 1 1,1-1 0,-1 1-1,1 1 1,0-1 0,0 1-1,0 0 1,0 0 0,0 1-1,1 0 1,-1 0 0,1 0-1,0 1 1,1-1 0,-1 1-1,1 1 1,0-1 0,0 0-1,0 1 1,-3 8 0,4-9 69,1-1 1,-1 0 0,1 1-1,0 0 1,1 0 0,-1-1-1,1 1 1,-1 9-1,3-13-150,1-1-1,-1 1 0,1-1 0,-1 0 0,0 1 0,1-1 0,-1 0 0,1 0 0,-1 0 0,1 0 0,-1 0 0,1-1 0,-1 1 0,0 0 0,3-1 0,19-7 97,0-1 0,-1-1 0,1 0 0,34-24 0,-34 20-121,0 0-1,1 2 1,45-16 0,-69 28-8,7-3-5,-1 1 0,1 1 0,0-1 0,0 1 0,0 0-1,7 1 1,-12 0 14,-1 0 0,0 0 0,0 1-1,0-1 1,1 0 0,-1 1 0,0-1 0,0 1-1,0 0 1,0-1 0,0 1 0,0 0-1,0 0 1,0-1 0,0 1 0,0 0 0,0 0-1,0 0 1,0 0 0,-1 0 0,1 1-1,0-1 1,-1 0 0,1 0 0,-1 0 0,0 0-1,1 1 1,-1-1 0,0 0 0,0 0-1,1 1 1,-1-1 0,0 0 0,0 1-1,0-1 1,-1 2 0,1 5 175,0 0 1,0-1-1,-1 1 0,0-1 0,-1 1 1,1-1-1,-1 0 0,-4 9 0,6-74-127,21-57-59,-21 115 0,1 0 0,-1-1 0,0 1 0,0 0 0,0 0 0,1 0 0,-1 0 0,0-1 0,0 1 0,0 0 0,1 0 0,-1 0 0,0 0 0,0 0 0,1 0 0,-1 0 0,0 0 0,0 0 0,1 0 0,-1 0 0,0 0 0,0 0 0,1 0 0,-1 0 0,0 0 0,0 0 0,1 0 0,-1 0 0,0 0 0,0 0 0,1 0 0,-1 0 0,0 0 0,0 1 0,0-1 0,1 0 0,-1 0 0,0 0 0,0 0 0,0 1 0,1-1 0,-1 0 0,0 0 0,0 0 0,0 1 0,0-1 0,0 0 0,0 0 0,1 1 0,-1-1 0,0 0 0,0 1 0,15 19 0,-7-10 0,-4-7 1,1 1 1,0-1-1,1 0 1,-1-1-1,0 1 0,1-1 1,0 0-1,-1 0 1,1-1-1,0 1 1,0-1-1,0-1 0,0 1 1,0-1-1,0 0 1,0 0-1,10-3 0,0 1-214,0-1 0,-1 0-1,1-1 1,-1-1 0,22-10-1,-12-1-4419,-8 0-3348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5.756"/>
    </inkml:context>
    <inkml:brush xml:id="br0">
      <inkml:brushProperty name="width" value="0.025" units="cm"/>
      <inkml:brushProperty name="height" value="0.025" units="cm"/>
    </inkml:brush>
  </inkml:definitions>
  <inkml:trace contextRef="#ctx0" brushRef="#br0">13 32 19026,'0'0'5296,"-2"12"-5029,0-5-208,0 0-28,0-1 0,1 0 0,0 1 0,0-1 0,0 1 0,0 0 0,1-1 0,0 1 0,1 0 0,2 12 0,-2-18-7,0 0 1,0 0-1,0 0 0,0 0 1,0 0-1,1 0 1,-1 0-1,0 0 0,0 0 1,1 0-1,-1-1 0,1 1 1,-1 0-1,1-1 0,-1 1 1,1-1-1,-1 0 0,1 0 1,-1 1-1,1-1 1,-1 0-1,1 0 0,0 0 1,-1-1-1,1 1 0,-1 0 1,3-1-1,2 0 127,0-1-1,-1 1 0,1-1 1,0 0-1,0-1 1,5-2-1,57-47 566,-57 42-652,0 1 1,0 0-1,1 0 1,0 1 0,0 1-1,0 0 1,1 1 0,25-9-1,-37 15-38,0 0 0,-1 0 0,1 0 0,0 0 0,-1 0 0,1 0 0,0 0 0,0 0 0,-1 0 0,1 0 0,0 0 0,-1 0 0,1 0 0,0 1 0,-1-1 0,1 0-1,0 1 1,-1-1 0,1 0 0,-1 1 0,1-1 0,-1 1 0,1-1 0,-1 1 0,1-1 0,-1 1 0,1-1 0,0 1 0,5 25 599,-9 32 593,2-53-1038,-10 66 1053,11-71-1222,0 0-1,0 1 1,0-1-1,0 0 1,1 1-1,-1-1 0,0 0 1,0 1-1,0-1 1,0 0-1,1 1 1,-1-1-1,0 0 1,0 1-1,0-1 1,1 0-1,-1 0 0,0 1 1,1-1-1,-1 0 1,0 0-1,1 0 1,-1 1-1,0-1 1,1 0-1,-1 0 1,0 0-1,1 0 0,-1 0 1,0 0-1,1 0 1,-1 0-1,0 0 1,1 0-1,-1 0 1,1 0-1,-1 0 1,0 0-1,1 0 0,-1 0 1,0 0-1,1 0 1,-1-1-1,0 1 1,1 0-1,-1 0 1,0 0-1,1-1 1,19-9 170,56-54-129,-59 48-53,1 0-1,0 2 0,1 0 0,26-15 0,-42 28 2,-1-1 0,1 1 0,-1 0 0,1 0 0,0 0 0,0 0 0,0 1 0,0-1 0,-1 1 0,1-1 0,0 1 0,0 0 0,0 0 0,5 1 0,-6 0 0,-1 0 0,0-1 0,1 1 0,-1 0 0,0 0 0,0 0 0,0 0 0,1 0 0,-1 0 0,0 0 0,0 1 0,0-1 0,-1 0 0,1 0 0,0 1 0,0-1 0,-1 1 0,1-1 0,-1 0 0,1 1 0,-1-1 0,0 1 0,1 0 0,-1-1 0,0 1 0,0-1 0,0 3 0,0-2 0,1 9-14,0 0 0,-1 0-1,0 0 1,0 0 0,-1 0 0,-1 0-1,0 0 1,-6 19 0,8-30-77,0 1 0,0-1 0,0 0 0,0 0 0,0 0 0,0 0 1,0 0-1,0 0 0,0 0 0,0 1 0,0-1 0,-1 0 0,1 0 0,0 0 0,0 0 1,0 0-1,0 0 0,0 0 0,0 0 0,0 0 0,-1 0 0,1 0 0,0 1 0,0-1 0,0 0 1,0 0-1,0 0 0,0 0 0,-1 0 0,1 0 0,0 0 0,0 0 0,0 0 0,0 0 0,0 0 1,0 0-1,-1 0 0,1 0 0,0 0 0,0-1 0,0 1 0,0 0 0,0 0 0,0 0 0,0 0 1,-1 0-1,1 0 0,0 0 0,0 0 0,0 0 0,0 0 0,0 0 0,0-1 0,0 1 1,0 0-1,0 0 0,0 0 0,0 0 0,-1 0 0,1 0 0,0-1 0,0 1 0,0 0 0,0 0 1,-4-10-5624,-1-10-5310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6.130"/>
    </inkml:context>
    <inkml:brush xml:id="br0">
      <inkml:brushProperty name="width" value="0.025" units="cm"/>
      <inkml:brushProperty name="height" value="0.025" units="cm"/>
    </inkml:brush>
  </inkml:definitions>
  <inkml:trace contextRef="#ctx0" brushRef="#br0">1 0 21909,'0'0'7367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6.597"/>
    </inkml:context>
    <inkml:brush xml:id="br0">
      <inkml:brushProperty name="width" value="0.025" units="cm"/>
      <inkml:brushProperty name="height" value="0.025" units="cm"/>
    </inkml:brush>
  </inkml:definitions>
  <inkml:trace contextRef="#ctx0" brushRef="#br0">263 29 16688,'0'0'5957,"-10"-6"-3383,5 3-2251,2 1-253,1 0 1,-1 0 0,1 0 0,-1 0-1,0 1 1,1-1 0,-1 1 0,0 0 0,0 0-1,0 0 1,0 0 0,0 1 0,0-1 0,0 1-1,-1 0 1,1-1 0,0 1 0,0 1-1,0-1 1,0 0 0,0 1 0,0 0 0,0 0-1,-5 1 1,-6 8 39,0 1-1,1 0 1,0 1 0,0 1-1,2 0 1,-1 0-1,2 1 1,0 0 0,0 1-1,2 0 1,0 1 0,0 0-1,2 0 1,-7 23-1,12-36-108,1-1-1,-1 0 1,1 1-1,0-1 1,-1 0 0,1 0-1,0 1 1,0-1-1,1 0 1,-1 1-1,0-1 1,1 0-1,1 5 1,-1-6 0,-1 0 1,1 0-1,0 0 1,0 0-1,-1-1 1,1 1-1,0 0 0,0 0 1,0-1-1,0 1 1,0 0-1,0-1 1,0 1-1,0-1 1,0 1-1,0-1 1,0 0-1,0 1 1,0-1-1,2 0 1,3 0 15,0 0 0,0 0 0,-1-1 0,1 0 0,0 0 0,0-1 0,-1 1 0,1-1 0,7-4 0,4-2-14,-8 3-31,0 1 0,0 0 1,0 0-1,0 1 0,0 0 0,1 0 1,0 1-1,-1 1 0,1-1 0,0 2 0,0-1 1,17 3-1,-25-1 15,0 0 0,1 0 0,-1 0 0,0 1 0,0-1 0,0 1 0,0-1 0,0 1 0,-1 0 0,1 0 0,0 0 0,-1 0 0,0 0 0,1 0 0,-1 0 0,0 0 0,0 1 1,0-1-1,0 0 0,-1 1 0,1-1 0,0 1 0,-1 3 0,6 65-203,-6-61 209,1 28 417,-2 1-1,-2-1 0,-2 0 1,-11 48-1,12-70-233,-1-1 0,0 1 0,-1-1 0,-1 0 0,0-1 0,-1 1 0,0-1 0,-2-1 0,1 0 0,-2 0 0,1-1 0,-23 19 0,32-29-172,-1-1 1,1 0-1,-1 1 1,1-1-1,-1 0 0,1 0 1,-1 0-1,0 0 1,0 0-1,1-1 1,-1 1-1,0 0 1,0-1-1,0 1 0,0-1 1,0 0-1,0 0 1,0 0-1,0 0 1,0 0-1,0 0 0,0 0 1,0 0-1,1-1 1,-1 1-1,0-1 1,0 0-1,0 1 0,0-1 1,1 0-1,-1 0 1,0 0-1,1 0 1,-1 0-1,1-1 1,-1 1-1,1 0 0,-1-1 1,1 1-1,0-1 1,0 0-1,0 1 1,0-1-1,-1-3 0,-5-8-11,1-1-1,0 0 1,1 0-1,-5-25 1,7 29 5,-5-21 2,0 0 0,2-1 0,1 0 0,2 0 0,1 0 0,3-42 0,-1 71-179,2 0 0,-1-1 0,0 1-1,0 0 1,1 0 0,0 0 0,0 0 0,0 0 0,0 0-1,0 0 1,0 1 0,1-1 0,-1 1 0,1-1 0,0 1-1,0 0 1,0 0 0,0 1 0,0-1 0,0 0 0,0 1 0,4-1-1,12-5-2686,1 1 0,34-7 0,-26 7-302,19-5-9036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7.159"/>
    </inkml:context>
    <inkml:brush xml:id="br0">
      <inkml:brushProperty name="width" value="0.025" units="cm"/>
      <inkml:brushProperty name="height" value="0.025" units="cm"/>
    </inkml:brush>
  </inkml:definitions>
  <inkml:trace contextRef="#ctx0" brushRef="#br0">60 210 20083,'0'0'10138,"10"-8"-9578,6-2-441,4-3-14,0 0-1,30-29 0,-46 39-90,0-1 0,0 0 0,-1 0 0,1 0 0,-1 0 0,0 0-1,0-1 1,0 0 0,-1 0 0,0 1 0,1-1 0,-2-1 0,1 1 0,-1 0 0,1 0 0,-2-1-1,1 1 1,0 0 0,-1-7 0,0 11-9,0 0 0,-1-1 0,1 1 0,0 0 0,0 0 0,-1 0-1,1 0 1,-1 0 0,1 0 0,-1 1 0,1-1 0,-1 0 0,0 0 0,1 0 0,-1 0 0,0 1-1,0-1 1,1 0 0,-1 1 0,0-1 0,0 0 0,0 1 0,0-1 0,0 1 0,0-1 0,-1 1-1,-1-1-1,0 1 0,0-1 0,0 1 0,0 0-1,0 0 1,0 0 0,0 1 0,0-1-1,-5 2 1,1 0-5,0 0 0,0 1 0,0-1 0,0 2 0,1-1 0,0 1 0,-10 6 0,6 0 35,0 1 0,1 0-1,0 0 1,0 1 0,1 0-1,1 1 1,0 0 0,0 0 0,2 0-1,-1 1 1,2 0 0,0 0-1,1 0 1,0 0 0,-1 22-1,4-34-27,0-1-1,0 1 0,0-1 1,0 0-1,0 1 1,0-1-1,1 0 0,-1 1 1,1-1-1,-1 0 0,1 0 1,-1 1-1,1-1 0,0 0 1,0 0-1,-1 0 0,1 0 1,0 0-1,0 0 0,0 0 1,0 0-1,0 0 0,0 0 1,1 0-1,0 0 1,1 0 13,0 0 1,1 0 0,-1 0 0,0 0 0,0-1 0,1 1-1,-1-1 1,1 0 0,-1 0 0,4 0 0,6-2 38,1-1 1,-1 1 0,-1-2-1,19-7 1,16-11-58,66-41 0,-10 3 0,-101 59 0,-1 0 0,1 0 0,-1 1 0,1-1 0,0 1 0,-1-1 0,1 1 0,0-1 0,-1 1 0,1 0 0,0 0 0,-1 0 0,3 0 0,-3 0 0,0 0 0,-1 0 0,1 1 0,0-1 0,-1 0 0,1 1 0,0-1 0,-1 1 0,1-1 0,-1 0 0,1 1 0,-1-1 0,1 1 0,-1-1 0,0 1 0,1 0 0,-1-1 0,1 1 0,-1-1 0,0 1 0,0 0 0,1 0 0,0 5 0,0-1 0,-1 1 0,1 0 0,-1-1 0,0 1 0,-2 7 0,1 1 0,1-11 0,-1-1 0,1 0 0,0 0 0,0 1 0,0-1 0,0 0 0,1 1 0,-1-1 0,0 0 0,1 0 0,0 0 0,1 3 0,-1-4 0,0 0 0,0-1 0,0 1 0,1-1 0,-1 1 0,0-1 0,0 1 0,1-1 0,-1 0 0,0 0 0,1 0 0,-1 0 0,0 0 0,1 0 0,-1 0 0,0 0 0,0 0 0,1-1 0,-1 1 0,0 0 0,1-1 0,1 0 0,9-4 0,-1 0 0,1 0 0,-1-1 0,0-1 0,-1 0 0,0 0 0,15-14 0,-17 13 0,1 1 0,0 0 0,0 1 0,0-1 0,1 2 0,0-1 0,0 1 0,0 1 0,20-6 0,-30 10 0,1 0 0,-1 0 0,1 0 0,-1 0 0,1 0 0,-1 0 0,1 0 0,-1 0 0,1 0 0,-1 0 0,1 0 0,-1 1 0,1-1 0,-1 0 0,1 0 0,-1 0 0,1 1 0,-1-1 0,1 0 0,-1 1 0,1-1 0,-1 0 0,0 1 0,1-1 0,-1 0 0,0 1 0,1-1 0,-1 1 0,0-1 0,0 1 0,1-1 0,-1 1 0,0 0 0,2 23 0,-13 25 0,4-36-333,-9 20-6060,16-44-5234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7.948"/>
    </inkml:context>
    <inkml:brush xml:id="br0">
      <inkml:brushProperty name="width" value="0.025" units="cm"/>
      <inkml:brushProperty name="height" value="0.025" units="cm"/>
    </inkml:brush>
  </inkml:definitions>
  <inkml:trace contextRef="#ctx0" brushRef="#br0">58 155 9161,'0'0'13025,"9"2"-11412,-3-1-1301,1 0 0,0 0 0,-1-1 0,1 0 0,0 0 0,-1 0 0,1-1 0,8-2 0,-12 2-236,-1 1 1,0-1-1,0 0 0,0 0 0,0 0 1,0 0-1,0-1 0,0 1 1,0 0-1,-1-1 0,1 1 1,0-1-1,-1 0 0,1 0 0,-1 1 1,0-1-1,1 0 0,-1 0 1,0 0-1,0-1 0,-1 1 0,1 0 1,0 0-1,-1 0 0,1-1 1,-1 1-1,1 0 0,-1 0 1,0-1-1,0 1 0,0 0 0,-1-1 1,0-2-1,1 3-25,-1 0 0,0 0 0,0 1-1,0-1 1,0 0 0,0 0 0,0 1 0,-1-1 0,1 1 0,0-1-1,-1 1 1,1 0 0,-1-1 0,0 1 0,1 0 0,-1 0 0,0 0 0,0 0-1,0 0 1,0 1 0,1-1 0,-1 0 0,0 1 0,0 0 0,0-1-1,0 1 1,0 0 0,-1 0 0,1 0 0,0 0 0,-3 1 0,0-1-39,-1 0 0,1 0 0,0 1 0,-1 0 0,1 0 0,-1 0 0,1 0 0,0 1 0,0 0 0,0 0 0,-6 4 0,7-2-14,-1-1-1,1 1 0,0 1 0,1-1 0,-1 0 1,1 1-1,0 0 0,0 0 0,0 0 0,1 0 1,-1 0-1,1 1 0,1-1 0,-1 1 1,1-1-1,0 1 0,0 0 0,1-1 0,-1 1 1,1 0-1,0-1 0,2 8 0,-1-11 3,0 0 0,0 0 0,0-1 0,0 1 1,0-1-1,0 1 0,1-1 0,-1 1 0,1-1 0,-1 0 0,1 0 0,-1 0 0,1 0 0,0 0 0,-1 0 0,1 0 0,0 0 0,0-1 0,0 1 0,0-1 1,0 1-1,0-1 0,0 0 0,3 0 0,56 0 51,-47-1-18,20-2 2,41-9 0,-50 7-32,1 1-1,0 1 0,45 0 1,-70 3 45,1 0 0,0 0 1,0 1-1,0-1 0,-1 0 1,1 1-1,0 0 1,0-1-1,-1 1 0,1 0 1,0 0-1,-1-1 0,1 1 1,-1 1-1,1-1 0,-1 0 1,0 0-1,1 0 0,-1 1 1,0-1-1,0 1 0,0-1 1,0 1-1,0-1 0,0 1 1,0 0-1,-1-1 1,1 1-1,0 0 0,-1 0 1,0-1-1,1 1 0,-1 0 1,0 3-1,-1-29-48,-2 1 0,0 0 0,-2 0 0,0 0 0,-17-41 0,4 8 0,18 56-10,0 0-1,0-1 1,0 1 0,1 0-1,-1 0 1,0 0 0,0-1 0,0 1-1,0 0 1,1 0 0,-1 0-1,0 0 1,0 0 0,0-1-1,1 1 1,-1 0 0,0 0-1,0 0 1,0 0 0,1 0 0,-1 0-1,0 0 1,0 0 0,1 0-1,-1 0 1,0 0 0,0 0-1,1 0 1,-1 0 0,0 0 0,0 0-1,0 0 1,1 0 0,-1 0-1,0 0 1,0 0 0,1 0-1,-1 1 1,0-1 0,0 0-1,0 0 1,1 0 0,-1 0 0,0 0-1,0 1 1,0-1 0,0 0-1,1 0 1,-1 0 0,0 1-1,0-1 1,0 0 0,0 1-1,14 7-2203,40 27-7672,-20-20 2172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8.463"/>
    </inkml:context>
    <inkml:brush xml:id="br0">
      <inkml:brushProperty name="width" value="0.025" units="cm"/>
      <inkml:brushProperty name="height" value="0.025" units="cm"/>
    </inkml:brush>
  </inkml:definitions>
  <inkml:trace contextRef="#ctx0" brushRef="#br0">98 382 15471,'0'0'9150,"-9"-4"-7746,-32-14-150,40 17-1187,-1 1 1,1 0-1,-1 0 0,0 0 0,1 0 1,-1 0-1,0 0 0,1 1 0,-1-1 1,1 0-1,-1 1 0,0-1 0,1 1 1,-1-1-1,1 1 0,0 0 0,-1 0 1,1 0-1,0 0 0,-1 0 0,1 0 1,0 0-1,0 0 0,0 0 0,0 1 1,0-1-1,0 0 0,0 1 0,0-1 1,0 1-1,1-1 0,-1 1 0,1-1 1,-1 1-1,1-1 0,-1 3 0,-2 26 599,3-29-657,0-1 1,0 1 0,1 0-1,-1-1 1,0 1 0,0-1-1,0 1 1,0 0 0,1-1-1,-1 1 1,0-1 0,0 1-1,1-1 1,-1 1 0,1-1-1,-1 1 1,0-1 0,1 1-1,-1-1 1,1 1 0,-1-1-1,1 1 1,-1-1-1,1 0 1,-1 1 0,1-1-1,0 0 1,-1 0 0,2 1-1,6-1-5,0 0-1,0-1 1,0 0-1,0 0 1,0-1-1,-1 0 1,1 0-1,0-1 1,-1 0-1,0 0 1,1-1-1,6-4 0,0-2-445,0 0-1,-1 0 1,0-2 0,20-22-1,-40 79-1068,2-29 1694,1 1-1,0 0 1,1 0 0,-1 33-1,4-49-147,0 0 1,0 0-1,0 0 1,0 0-1,0 1 0,0-1 1,0 0-1,0 0 0,1 0 1,-1 0-1,1 0 1,-1 0-1,1 0 0,-1 0 1,1 0-1,-1 0 1,1 0-1,0 0 0,-1 0 1,1 0-1,0-1 0,0 1 1,0 0-1,0 0 1,0-1-1,0 1 0,0-1 1,0 1-1,0-1 0,0 1 1,0-1-1,0 0 1,0 1-1,0-1 0,0 0 1,0 0-1,1 0 0,-1 0 1,0 0-1,0 0 1,0 0-1,0 0 0,0 0 1,1-1-1,-1 1 0,0 0 1,0-1-1,0 1 1,0-1-1,1 0 0,6-2 147,-1 0-1,0 0 1,0 0-1,0-1 1,-1 0 0,8-7-1,15-15-36,-2-2-1,-1-1 1,-2-1-1,-1-1 1,-1-1 0,-2 0-1,-1-2 1,-1-1-1,-2 0 1,-2-1-1,12-44 1,-25 76-145,0-1 0,0 0 0,0 0 0,0 1 0,-1-1 0,0 0 0,0 0 0,-1-7 0,1 12 0,0-1 0,0 1 0,0-1 0,0 1 0,-1 0 0,1-1 0,0 1 0,0-1 0,-1 1 0,1 0 0,0-1 0,0 1 0,-1 0 0,1-1 0,0 1 0,-1 0 0,1 0 0,-1-1 0,1 1 0,0 0 0,-1 0 0,1 0 0,-1-1 0,1 1 0,0 0 0,-1 0 0,1 0 0,-1 0 0,1 0 0,-1 0 0,1 0 0,-1 0 0,-25 14 0,4 5 0,1 0 0,0 2 0,2 0 0,0 1 0,2 1 0,0 1 0,2 0 0,1 1 0,-18 42 0,30-62 0,1 0 0,-1 0 0,1-1 0,1 1 0,-1 0 0,1 0 0,-1 0 0,1 0 0,1 0 0,-1 0 0,2 6 0,-1-9 0,-1 0 0,1 0 0,0 0 0,0 0 0,1 0 0,-1 0 0,0 0 0,1 0 0,-1 0 0,1 0 0,-1-1 0,1 1 0,0-1 0,0 1 0,0-1 0,0 0 0,0 0 0,0 0 0,0 0 0,0 0 0,0 0 0,0-1 0,1 1 0,-1-1 0,3 1 0,17 2-747,0 0-1,0-2 1,40-2 0,-41-1-780,0-1 0,0 0 0,0-2 0,22-7 1,9-11-10368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9.103"/>
    </inkml:context>
    <inkml:brush xml:id="br0">
      <inkml:brushProperty name="width" value="0.025" units="cm"/>
      <inkml:brushProperty name="height" value="0.025" units="cm"/>
    </inkml:brush>
  </inkml:definitions>
  <inkml:trace contextRef="#ctx0" brushRef="#br0">202 67 17489,'0'0'3379,"-3"-10"75,2 7-3229,0 0-45,0 1 0,1-1 0,-1 0 0,0 1 1,0-1-1,0 0 0,-1 1 0,1 0 0,-1-1 0,1 1 0,-1 0 1,0 0-1,0 0 0,0 0 0,0 0 0,0 0 0,0 0 0,0 1 1,-1-1-1,1 1 0,-1-1 0,1 1 0,-1 0 0,0 0 0,1 0 1,-1 1-1,0-1 0,1 1 0,-1-1 0,0 1 0,-4 0 0,1 1-105,0 0 0,0 1 0,0-1 0,0 1-1,0 1 1,1-1 0,-1 1 0,1 0-1,0 0 1,0 1 0,0-1 0,0 1 0,1 0-1,-1 0 1,1 1 0,0-1 0,0 1 0,-3 6-1,4-7-58,-1 1-1,1 1 1,0-1-1,0 0 0,0 1 1,1-1-1,0 1 1,0 0-1,1 0 0,-1-1 1,1 1-1,0 0 1,1 0-1,0 0 0,0 1 1,0-1-1,0 0 1,3 9-1,-2-14-10,0 0 0,0 1 1,0-1-1,0 0 0,0 0 0,0 0 0,0 1 0,0-1 1,0 0-1,1-1 0,-1 1 0,1 0 0,-1 0 0,0 0 1,1-1-1,-1 1 0,1-1 0,-1 1 0,1-1 1,0 0-1,-1 0 0,1 1 0,-1-1 0,1 0 0,2-1 1,42-3 307,-28-2-293,-1-1 0,1 0-1,-1-2 1,-1 0-1,0 0 1,0-2-1,-1 0 1,0 0 0,-1-2-1,0 0 1,-1 0-1,-1-1 1,0-1-1,12-20 1,-30 53-50,-1-1 0,2 1 0,0 0 0,2 0 0,0 0 0,1 1 0,0 28 0,2-45-142,0-1 0,0 1 1,0-1-1,0 1 0,0-1 0,1 1 1,-1-1-1,1 1 0,-1-1 0,1 0 1,0 1-1,-1-1 0,1 0 0,0 1 1,0-1-1,0 0 0,0 0 0,0 0 1,0 0-1,0 0 0,0 0 0,1 0 1,-1 0-1,2 1 0,26 2-9115,-1-4-7289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6.130"/>
    </inkml:context>
    <inkml:brush xml:id="br0">
      <inkml:brushProperty name="width" value="0.025" units="cm"/>
      <inkml:brushProperty name="height" value="0.025" units="cm"/>
    </inkml:brush>
  </inkml:definitions>
  <inkml:trace contextRef="#ctx0" brushRef="#br0">27 208 9161,'0'0'14573,"-4"5"-14759,1-2 43,1 1 0,-1-1 1,1 1-1,0-1 0,0 1 1,1 0-1,-1 0 0,1 0 0,-2 8 1,2-11 134,1 0 0,0 0-1,0 1 1,0-1 0,0 0 0,0 0 0,0 1 0,0-1 0,1 0 0,-1 0 0,0 0 0,1 1 0,-1-1-1,1 0 1,-1 0 0,1 0 0,-1 0 0,1 0 0,0 0 0,0 0 0,-1 0 0,1 0 0,0 0 0,0 0-1,0-1 1,0 1 0,0 0 0,0-1 0,0 1 0,0-1 0,0 1 0,1-1 0,-1 1 0,0-1 0,0 0-1,0 1 1,1-1 0,-1 0 0,0 0 0,0 0 0,1 0 0,-1 0 0,0 0 0,0 0 0,2-1 0,0 1 5,0-1 0,0 0 1,0 0-1,0 0 0,0 0 1,0 0-1,-1-1 1,1 1-1,0-1 0,-1 0 1,1 1-1,-1-1 1,1-1-1,-1 1 0,0 0 1,0 0-1,0-1 0,0 1 1,0-1-1,-1 0 1,1 1-1,-1-1 0,2-6 1,5-8 150,-2-1 1,8-31 0,-13 42 23,24-141 5348,-24 147-4826,-2 26-678,-13 38 306,8-43-141,1-1 1,1 1-1,1 0 0,1 0 0,0 0 1,2 0-1,4 38 0,-4-57-137,0 0 1,1 0-1,-1 0 0,1 0 1,0 0-1,-1 0 0,1-1 1,0 1-1,-1 0 0,1 0 1,0-1-1,0 1 0,-1-1 0,1 1 1,0-1-1,0 1 0,0-1 1,0 1-1,0-1 0,0 0 1,0 1-1,0-1 0,0 0 1,0 0-1,0 0 0,0 0 1,0 0-1,0 0 0,0 0 1,0 0-1,0 0 0,0 0 1,0-1-1,0 1 0,0 0 0,1-1 1,37-15 258,-20 4-284,-1 0 0,0-1 0,-1-1 0,0-1 1,-1-1-1,22-28 0,-38 44-20,1 0 0,-1 0 1,0 0-1,0-1 0,1 1 0,-1 0 1,0 0-1,0-1 0,0 1 1,0 0-1,1 0 0,-1-1 1,0 1-1,0 0 0,0-1 1,0 1-1,0 0 0,0 0 0,0-1 1,0 1-1,0 0 0,0-1 1,0 1-1,0 0 0,0 0 1,0-1-1,0 1 0,0 0 1,0-1-1,0 1 0,0 0 0,0 0 1,-1-1-1,1 1 0,0 0 1,0 0-1,0-1 0,-1 1 1,-12 0-61,-16 13-44,21-4 122,0-1-1,0 1 1,-12 20-1,18-26 10,0 0-1,0 0 0,0 0 0,1 0 0,-1 0 1,1 0-1,0 1 0,0-1 0,0 0 0,0 1 0,1-1 1,-1 0-1,1 1 0,0-1 0,0 1 0,0-1 1,1 1-1,0 3 0,0-5-23,0-1 0,0 1 0,0-1 0,1 1 0,-1-1 1,0 0-1,1 1 0,-1-1 0,1 0 0,-1 0 0,1 0 0,-1 0 0,1 0 0,0-1 0,-1 1 0,1 0 0,0-1 1,3 1-1,38 5-9,-34-5 6,-5-1-2,92 6-1701,-81-6 373,1 0 1,0-2-1,-1 0 1,19-4-1,10-11-12122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9.536"/>
    </inkml:context>
    <inkml:brush xml:id="br0">
      <inkml:brushProperty name="width" value="0.025" units="cm"/>
      <inkml:brushProperty name="height" value="0.025" units="cm"/>
    </inkml:brush>
  </inkml:definitions>
  <inkml:trace contextRef="#ctx0" brushRef="#br0">99 0 13869,'0'0'15177,"-11"1"-15075,7 0-97,1-1 0,-1 1 1,0-1-1,1 1 0,-1 0 1,1 1-1,-1-1 0,1 1 1,0-1-1,-1 1 0,1 0 1,-5 4-1,5-2-3,-1 0 0,1 0 0,1 0 0,-1 0 0,0 0 0,1 0 0,0 1 0,0-1 1,1 1-1,-1 0 0,1-1 0,-1 7 0,0-2 3,0 1 0,0 0 0,1-1 0,1 1 0,0 0 0,2 18 0,-2-25-10,1 0 1,-1 0 0,1-1-1,0 1 1,0 0 0,0-1-1,1 1 1,-1 0 0,0-1 0,1 0-1,0 1 1,0-1 0,-1 0-1,1 0 1,0 0 0,1 0-1,-1 0 1,0-1 0,1 1 0,-1-1-1,0 1 1,1-1 0,0 0-1,-1 0 1,1 0 0,0 0 0,5 0-1,2 0-383,1 0-1,-1-1 1,1 0-1,0-1 1,-1 0-1,0-1 1,1 0 0,-1 0-1,0-1 1,0-1-1,0 0 1,0 0-1,-1-1 1,18-11-1,-1-2-2522,0-1 0,-1-2-1,37-39 1,-11 2-4419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49.878"/>
    </inkml:context>
    <inkml:brush xml:id="br0">
      <inkml:brushProperty name="width" value="0.025" units="cm"/>
      <inkml:brushProperty name="height" value="0.025" units="cm"/>
    </inkml:brush>
  </inkml:definitions>
  <inkml:trace contextRef="#ctx0" brushRef="#br0">187 76 10090,'0'-11'4057,"0"-37"-192,1 48-3777,-1-1 1,0 1 0,0-1 0,0 0-1,0 1 1,0-1 0,0 0-1,0 1 1,-1-1 0,1 1 0,0-1-1,0 1 1,0-1 0,-1 0-1,1 1 1,0-1 0,0 1 0,-1-1-1,1 1 1,-1-1 0,1 1 0,0-1-1,-1 1 1,1 0 0,-1-1-1,1 1 1,-1 0 0,1-1 0,-1 1-1,1 0 1,-1-1 0,1 1-1,-1 0 1,0 0 0,1 0 0,-1 0-1,1-1 1,-1 1 0,0 0-1,1 0 1,-1 0 0,1 0 0,-1 0-1,0 1 1,1-1 0,-1 0-1,1 0 1,-1 0 0,1 0 0,-1 1-1,0-1 1,1 0 0,-1 0-1,1 1 1,-1-1 0,1 1 0,-1-1-1,1 0 1,0 1 0,-1-1 0,1 1-1,-1 0 1,-8 7 240,1 0-1,0 0 1,1 1-1,0 0 1,0 0-1,-10 20 1,-31 67 487,48-94-804,-38 91 689,35-83-555,1-1 1,0 1 0,0 0-1,0 0 1,1 1 0,1-1-1,1 17 1,-1-26-135,1 1-1,-1-1 1,1 1 0,-1 0 0,1-1-1,0 1 1,0-1 0,0 1-1,0-1 1,0 0 0,0 1-1,0-1 1,0 0 0,0 0-1,1 0 1,-1 0 0,1 0 0,-1 0-1,0 0 1,1 0 0,-1-1-1,1 1 1,0 0 0,-1-1-1,1 1 1,0-1 0,-1 0-1,1 0 1,0 1 0,-1-1 0,1 0-1,0 0 1,-1-1 0,3 1-1,4-1 83,1 0 0,-1 0-1,0-1 1,0 0 0,15-5 0,2-5 76,0-2 1,37-25 0,21-13-85,-81 51-88,-1 0 1,1 0 0,0 1-1,-1-1 1,1 0 0,0 1-1,0-1 1,0 1 0,0-1-1,-1 1 1,1 0 0,0 0-1,0 0 1,0 0 0,0 0-1,3 1 1,-4-1 12,0 1-1,-1-1 1,1 1 0,0-1 0,0 1 0,0 0-1,0-1 1,-1 1 0,1 0 0,0 0-1,-1 0 1,1-1 0,-1 1 0,1 0-1,-1 0 1,1 0 0,-1 0 0,1 0-1,-1 0 1,0 0 0,1 2 0,-1 4 140,1 1 1,-1 0 0,0 0-1,-1-1 1,0 1 0,-3 11-1,-10 31 247,10-38-333,0 0-1,1 1 1,0-1-1,1 1 1,-1 14-1,3-27-66,0 1 0,0-1 0,0 0 0,0 0 0,0 1 0,0-1 0,0 0 0,0 1 0,0-1 0,0 0 0,0 1 0,0-1 0,0 0 0,0 0 0,1 1-1,-1-1 1,0 0 0,0 1 0,0-1 0,0 0 0,1 0 0,-1 0 0,0 1 0,0-1 0,0 0 0,1 0 0,-1 0 0,0 1 0,0-1 0,1 0 0,-1 0 0,0 0 0,0 0 0,1 0 0,-1 0 0,0 1 0,1-1 0,-1 0-1,0 0 1,1 0 0,-1 0 0,16-7-766,13-16-3097,-9 0-1335,1-2-2572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0.778"/>
    </inkml:context>
    <inkml:brush xml:id="br0">
      <inkml:brushProperty name="width" value="0.025" units="cm"/>
      <inkml:brushProperty name="height" value="0.025" units="cm"/>
    </inkml:brush>
  </inkml:definitions>
  <inkml:trace contextRef="#ctx0" brushRef="#br0">185 54 14157,'-9'1'7325,"-2"0"-5501,-74 10 4275,80-10-6004,0 0-1,0 1 0,0-1 0,0 1 0,0 0 1,0 0-1,0 1 0,1-1 0,-1 1 0,1 0 1,0 0-1,0 1 0,0-1 0,-5 6 0,9-8-101,-1-1 0,0 1-1,1 0 1,-1 0 0,1 0-1,0 0 1,-1 0-1,1 0 1,0 0 0,-1 0-1,1 0 1,0 0 0,0 0-1,0 0 1,0 0-1,0 0 1,0 0 0,0 0-1,0 0 1,0 0 0,0 0-1,1 0 1,-1 0-1,0 0 1,1 0 0,-1 0-1,1 0 1,-1-1 0,1 1-1,-1 0 1,1 0-1,0 0 1,-1 0 0,1-1-1,0 1 1,0 0-1,-1-1 1,1 1 0,0-1-1,0 1 1,0-1 0,0 1-1,0-1 1,0 0-1,0 1 1,0-1 0,0 0-1,0 0 1,0 0 0,0 1-1,2-1 1,56 5-672,-51-6 575,1 0-1,-1 0 0,0-1 1,0 0-1,0-1 0,0 1 1,0-2-1,0 1 0,-1-1 1,1 0-1,-1-1 0,0 1 1,11-11-1,22-13-912,-43 63 1006,0-24 75,1-7 82,1 1 0,-1-1 0,1 1 1,0-1-1,1 1 0,-1-1 0,1 8 0,0-10-115,1-1 0,-1 0-1,1 0 1,-1 0 0,1 0 0,-1 0-1,1 0 1,0 0 0,-1-1-1,1 1 1,0 0 0,0 0-1,0 0 1,-1-1 0,1 1-1,0 0 1,0-1 0,0 1 0,0-1-1,0 1 1,1-1 0,-1 0-1,0 1 1,0-1 0,0 0-1,0 0 1,0 0 0,0 0-1,0 0 1,1 0 0,-1 0 0,0 0-1,0 0 1,0 0 0,2-1-1,14-2 76,0-1 0,-1-1 0,0 0 0,0-1 0,0 0 0,0-2 0,-1 0 0,-1 0 0,20-15 1,-10 7-259,50-23 1,-74 39 147,0 0-1,0 0 0,0 0 0,0 0 0,0 0 1,0-1-1,0 1 0,0 0 0,1 0 0,-1 0 1,0 0-1,0 0 0,0 0 0,0 0 0,0 0 1,0 0-1,1 0 0,-1 0 0,0 0 0,0 0 0,0 0 1,0 0-1,0 0 0,0 0 0,1 0 0,-1 0 1,0 0-1,0 0 0,0 0 0,0 0 0,0 0 1,0 0-1,0 0 0,1 0 0,-1 1 0,0-1 1,0 0-1,0 0 0,0 0 0,0 0 0,0 0 1,0 0-1,0 0 0,0 0 0,1 1 0,-1-1 1,0 0-1,0 0 0,0 0 0,0 0 0,0 0 1,0 0-1,0 0 0,0 1 0,0-1 0,0 0 1,0 0-1,-5 13-35,-18 27 325,7-13-97,15-25-171,1-1-1,-1 0 0,0 0 0,0 1 1,1-1-1,-1 0 0,1 1 1,-1-1-1,1 0 0,-1 1 1,1-1-1,0 1 0,0-1 1,0 0-1,0 1 0,0-1 1,0 1-1,0-1 0,0 1 1,1-1-1,-1 0 0,0 1 1,1-1-1,-1 1 0,1-1 1,1 3-1,0-4-6,0 1 0,-1-1 0,1 1 0,0-1 0,0 0 0,-1 1 0,1-1 0,0 0 0,0 0 0,-1 0 0,1-1 0,0 1 0,0 0 0,0-1 0,-1 1 0,1-1 0,2-1 0,15-5-42,-1-2 0,26-15-1,-43 23 27,46-30-536,28-15-1574,-75 46 2109,0 0 1,0 0 0,0 0-1,1 0 1,-1 0 0,0 0-1,0 0 1,0 0 0,0-1-1,0 1 1,1 0 0,-1 0-1,0 0 1,0 0 0,0 0 0,0 0-1,0 0 1,1 0 0,-1 0-1,0 0 1,0 0 0,0 0-1,0 0 1,1 0 0,-1 0-1,0 0 1,0 0 0,0 0 0,0 0-1,1 0 1,-1 1 0,0-1-1,0 0 1,0 0 0,0 0-1,0 0 1,0 0 0,1 0-1,-1 0 1,0 1 0,0-1-1,0 0 1,0 0 0,0 0 0,0 0-1,0 0 1,0 0 0,0 1-1,0-1 1,0 0 0,0 0-1,1 0 1,-4 13-34,-8 13 132,2-9 65,1 0 0,1 1 1,0 0-1,2 0 1,0 0-1,-3 31 1,3 5 28,3 54 1,1-21-200,0-70 107,-1-1-1,0 0 1,-2 0-1,1 0 1,-12 29-1,13-39 16,-1 0 0,0 0 0,0 0 0,0 0 0,-1 0 0,1-1 0,-2 1 0,1-1 0,0 0 0,-1 0 0,0-1 0,0 1 0,-1-1-1,1 0 1,-1-1 0,-11 6 0,16-8-99,0-1 1,0 1-1,0-1 0,0 1 0,0-1 1,-1 0-1,1 0 0,0 1 0,0-1 0,-1 0 1,1 0-1,0 0 0,0 0 0,0-1 0,-1 1 1,1 0-1,0 0 0,0-1 0,0 1 1,-1-1-1,1 1 0,0-1 0,0 1 0,0-1 1,0 0-1,0 0 0,0 1 0,-1-2 1,1 0 10,-1-1 0,1 1 1,0-1-1,0 1 0,0-1 1,0 0-1,0 1 0,0-1 1,1 0-1,-1 0 0,1-5 1,0-5 27,0-1 1,1 1 0,1 0-1,4-19 1,0 14-50,1-1 0,0 2 0,2-1 0,0 1 0,1 0 0,0 1 0,2 0 0,0 1 0,0 0 0,23-20 0,20-13 0,90-62 0,-58 47 0,-67 48-2,52-43-28,-66 52 23,0 0 1,-1 0-1,1 0 1,-1-1-1,0 0 1,-1 0-1,0 0 1,5-12-1,-8 19 3,-1-1 0,0 1-1,0 0 1,1-1-1,-1 1 1,0-1 0,0 0-1,0 1 1,0-1 0,1 1-1,-1-1 1,0 1 0,0-1-1,0 1 1,0-1 0,0 1-1,-1-1 1,1 1 0,0-1-1,0 0 1,0 1-1,0-1 1,-1 1 0,1-1-1,0 1 1,0-1 0,-1 1-1,1 0 1,0-1 0,-1 1-1,1-1 1,0 1 0,-1-1-1,-19 1-95,-23 17 28,36-13 107,1 1 1,0 0-1,0 0 0,0 0 1,1 1-1,0 0 0,0 0 1,0 0-1,1 1 0,0-1 1,-4 9-1,7-13-132,1 0 0,-1 0 0,0 0 0,0 1 1,1-1-1,0 0 0,-1 0 0,1 0 0,0 1 0,0-1 0,0 0 0,0 0 0,1 1 0,-1-1 0,1 0 1,-1 0-1,1 0 0,0 1 0,-1-1 0,1 0 0,0 0 0,1 0 0,-1 0 0,0-1 0,1 1 0,-1 0 1,0 0-1,1-1 0,0 1 0,-1-1 0,1 1 0,0-1 0,0 0 0,0 0 0,0 0 0,0 0 0,0 0 1,0 0-1,0-1 0,1 1 0,2 0 0,24 4-6945,6-4-6682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1.702"/>
    </inkml:context>
    <inkml:brush xml:id="br0">
      <inkml:brushProperty name="width" value="0.025" units="cm"/>
      <inkml:brushProperty name="height" value="0.025" units="cm"/>
    </inkml:brush>
  </inkml:definitions>
  <inkml:trace contextRef="#ctx0" brushRef="#br0">171 303 18417,'0'-2'349,"1"1"0,-1-1 0,0 0 0,-1 1 0,1-1 0,0 0 0,0 1 1,-1-1-1,1 1 0,-1-1 0,1 0 0,-1 1 0,0-1 0,0 1 0,1 0 0,-1-1 0,0 1 0,0 0 0,0-1 0,-1 1 0,-1-2 0,2 3-159,-1-1 1,0 0-1,0 0 1,1 1-1,-1-1 0,0 1 1,0 0-1,0 0 1,0-1-1,0 1 1,1 0-1,-1 1 1,0-1-1,0 0 1,0 0-1,-2 1 1,-2 1-87,0 0 1,-1 1 0,1 0 0,0-1-1,0 2 1,1-1 0,-1 1-1,1 0 1,-9 7 0,9-5-80,-1 0 0,1-1-1,0 2 1,1-1 0,-1 0 0,1 1 0,1 0 0,-1 0 0,1 0 0,0 1 0,1-1 0,0 0 0,0 1 0,-1 13-1,3-20-23,0 0-1,0 0 0,0 0 0,0 0 1,0-1-1,0 1 0,0 0 0,0 0 1,1 0-1,-1 0 0,0-1 0,1 1 1,-1 0-1,1 0 0,-1-1 0,0 1 1,1 0-1,0-1 0,-1 1 0,1 0 1,-1-1-1,1 1 0,0-1 0,-1 1 0,1-1 1,0 1-1,0-1 0,29 5 33,-20-6-11,0 0 0,-1 0 0,1-1 0,13-4 0,-7-2-1,1 1 0,-1-2 0,-1 0 0,1-1 0,-2 0 0,1-1 0,-2-1 0,1 0-1,18-24 1,0-4 36,-1-2-1,26-49 1,-47 77-70,-5 13-22,-6 25-71,-14 44-60,15-66 166,-4 12 1,1 0 1,0-1 0,1 2 0,1-1 0,1 23-1,0-35 1,0-1 0,0 1-1,1-1 1,-1 0 0,1 1-1,-1-1 1,1 0 0,0 1-1,-1-1 1,1 0 0,0 0-1,0 0 1,0 0 0,0 0-1,0 0 1,0 0 0,0 0-1,0 0 1,0 0 0,1-1-1,-1 1 1,0 0-1,1-1 1,-1 1 0,0-1-1,1 1 1,-1-1 0,0 0-1,1 0 1,-1 0 0,1 1-1,-1-1 1,0 0 0,1-1-1,-1 1 1,1 0 0,-1 0-1,2-1 1,4 0 25,0 0-1,0-1 1,0 0-1,-1 0 1,1 0 0,-1-1-1,7-3 1,3-5 64,0-1 1,0 0 0,-2-1-1,0-1 1,0 0-1,-1 0 1,19-30 0,-15 18 24,-1 0 0,-2-1 0,0-1 0,11-36 0,-18 41-103,-7 23-16,-1 0 0,1 0 0,0 0 0,0 0 0,0 0 0,0 0 0,0 0 0,0 0 0,0 0 0,0 0 0,0 1 0,0-1 0,0 0 0,0 0 0,0 0 0,0 0 0,0 0 0,0 0 0,0 0 0,-1 0 0,1 0 0,0 0 0,0 0 0,0 0 0,0 0 0,0 0 0,0 0 0,0 0 0,0 0 0,0 0 0,-1 0 0,1 0 0,0 0 0,0 0 0,0 0 0,0 0 0,0 0 0,0 0 0,0 0 0,0 0 1,0 0-1,0 0 0,-1 0 0,1 0 0,0 0 0,0 0 0,0 0 0,0 0 0,0 0 0,0 0 0,0-1 0,0 1 0,-22 38-156,-36 83 181,5 3 1,6 1-1,5 2 1,-37 188-1,76-294-15,3-15 30,-1 0 1,0 1-1,0-1 0,-1 0 0,0 0 0,0-1 0,0 1 1,-1 0-1,-4 8 0,7-13-37,-1-1 1,1 0-1,0 1 1,0-1-1,0 0 0,-1 1 1,1-1-1,0 0 1,-1 1-1,1-1 0,0 0 1,-1 1-1,1-1 1,0 0-1,-1 0 1,1 1-1,0-1 0,-1 0 1,1 0-1,-1 0 1,1 0-1,0 0 0,-1 1 1,1-1-1,-1 0 1,1 0-1,-1 0 0,1 0 1,-1 0-1,1 0 1,0 0-1,-1 0 1,1-1-1,-1 1 0,1 0 1,0 0-1,-1 0 1,0-1-1,-7-17 4,3-26-8,4 20 4,1 0 0,1 1 0,1-1 0,1 0 0,1 1 0,1 0 0,1 0 0,2 0 0,0 1 0,1 0 0,1 1 0,1 0 0,1 0 0,0 1 0,2 1 0,0 0 0,20-19 0,-16 21-244,0 1-1,1 1 1,1 1 0,36-20-1,91-34-3309,-87 42 1508,7-5-5994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2.430"/>
    </inkml:context>
    <inkml:brush xml:id="br0">
      <inkml:brushProperty name="width" value="0.025" units="cm"/>
      <inkml:brushProperty name="height" value="0.025" units="cm"/>
    </inkml:brush>
  </inkml:definitions>
  <inkml:trace contextRef="#ctx0" brushRef="#br0">301 100 15246,'4'-9'3881,"-2"2"-3092,1 1 1,-1-1-1,0 0 0,-1 0 0,1 0 0,-2 0 0,1-11 0,-1 17-645,0 0 0,0 0 0,0 0 0,0 0 1,0 0-1,-1-1 0,1 1 0,0 0 0,-1 0 0,1 0 1,-1 0-1,1 0 0,-1 0 0,0 1 0,1-1 0,-1 0 1,0 0-1,1 0 0,-1 0 0,0 1 0,0-1 0,0 0 1,0 1-1,-1-1 0,-1 0-101,1 1 1,-1-1-1,0 1 1,1 0-1,-1 0 1,0 0-1,1 1 1,-1-1 0,0 0-1,1 1 1,-1 0-1,0 0 1,1 0-1,-1 0 1,-2 2-1,-7 3-29,1 0-1,0 1 1,1 1-1,0 0 1,0 0-1,0 1 1,1 0-1,-11 15 1,5-5-17,1 1 1,1 0 0,-18 35-1,30-52 0,-1 0-1,0 1 1,1-1 0,-1 0-1,1 1 1,0-1-1,1 1 1,-1-1 0,0 1-1,1 0 1,0-1-1,0 1 1,0 0 0,1 4-1,0-6-5,0-1 0,0 1 0,0 0-1,0-1 1,1 1 0,-1-1 0,1 0 0,-1 0 0,1 1-1,-1-1 1,1 0 0,0 0 0,-1 0 0,1-1-1,0 1 1,0 0 0,0-1 0,0 1 0,0-1 0,0 1-1,0-1 1,0 0 0,-1 0 0,1 0 0,0 0-1,3-1 1,72 0-52,-58-1-8,-1 1 0,0 1 0,0 0 0,0 2 0,0 0-1,0 1 1,24 7 0,-40-10 68,0 1-1,0-1 1,0 1-1,0 0 1,0-1-1,0 1 0,0 0 1,-1 0-1,1 0 1,0 1-1,-1-1 1,1 0-1,-1 1 1,1-1-1,-1 1 0,0-1 1,0 1-1,1 0 1,-1-1-1,0 1 1,0 0-1,-1 0 1,1 0-1,0 0 1,-1 0-1,1 0 0,-1 0 1,1 0-1,-1 0 1,0 0-1,0 0 1,0 0-1,0 0 1,0 0-1,-1 0 0,1 0 1,-1 0-1,1 0 1,-1 0-1,1 0 1,-1-1-1,0 1 1,0 0-1,0 0 0,0-1 1,-1 1-1,1 0 1,-2 1-1,-4 6 207,0-1 0,-1 0 0,0 0 0,0 0 0,-1-1 0,0-1 0,-15 9 1,5-4-18,0-1 1,-1-2-1,0 0 1,-1 0 0,1-2-1,-1-1 1,-1 0 0,1-2-1,-1 0 1,1-2-1,-24 0 1,43-1-243,1 0 0,-1 0 0,1 0-1,-1 0 1,1-1 0,-1 1 0,1 0 0,0-1 0,-1 1 0,1-1 0,-1 1-1,1-1 1,0 0 0,-1 1 0,1-1 0,0 0 0,0 0 0,-1 0 0,1 0-1,0 0 1,0 0 0,0-1 0,0 1 0,1 0 0,-1 0 0,0-1 0,0 1-1,1 0 1,-1-1 0,1 1 0,-1-1 0,1 1 0,0-1 0,-1 1 0,1-3-1,0 1-118,1 1-1,-1-1 1,1 0-1,-1 1 0,1-1 1,0 1-1,0 0 1,0-1-1,1 1 0,-1 0 1,0-1-1,1 1 0,0 0 1,-1 0-1,1 0 1,0 1-1,0-1 0,0 0 1,0 1-1,3-3 0,14-5-2906,-1 0 0,27-9 0,4 1-4282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2.855"/>
    </inkml:context>
    <inkml:brush xml:id="br0">
      <inkml:brushProperty name="width" value="0.025" units="cm"/>
      <inkml:brushProperty name="height" value="0.025" units="cm"/>
    </inkml:brush>
  </inkml:definitions>
  <inkml:trace contextRef="#ctx0" brushRef="#br0">145 0 13773,'0'0'9316,"-2"9"-7544,-19 144 3980,18-103-4798,4 64 0,1-104-937,-1-1 0,1 0 0,0 0 0,1 1 0,0-2 0,0 1 0,1 0 0,1-1 0,-1 0 0,9 12 0,18 22-3046,-25-33 1729,-11-13-5095,-10-3 3478,-7-4 1920,16 6 829,-87-72-570,82 66 1692,1 0 0,0 0 0,-10-15 0,19 24-825,1 1 0,-1 0 0,0 0 0,1 0 0,-1-1 0,0 1 1,1 0-1,0-1 0,-1 1 0,1 0 0,0-1 0,0 1 0,0-1 0,0 1 0,0 0 1,0-1-1,0 1 0,0-1 0,0 1 0,1 0 0,-1-1 0,0 1 0,1 0 0,0-1 1,-1 1-1,1 0 0,0 0 0,-1 0 0,1-1 0,0 1 0,0 0 0,0 0 0,0 0 1,0 0-1,0 0 0,0 1 0,0-1 0,1 0 0,-1 0 0,0 1 0,0-1 0,2 0 0,8-4 57,0 1 0,0 0-1,0 1 1,13-3-1,-14 4 62,53-13-93,15-3-1207,-28 3-2900,-10 1-3975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3.909"/>
    </inkml:context>
    <inkml:brush xml:id="br0">
      <inkml:brushProperty name="width" value="0.025" units="cm"/>
      <inkml:brushProperty name="height" value="0.025" units="cm"/>
    </inkml:brush>
  </inkml:definitions>
  <inkml:trace contextRef="#ctx0" brushRef="#br0">135 72 13164,'0'0'4298,"0"-10"-898,-5-32-506,4 41-2790,1 0 1,-1 0-1,0 0 1,1-1-1,-1 1 0,0 0 1,0 0-1,0 0 1,0 0-1,0 0 1,0 0-1,0 1 0,0-1 1,0 0-1,0 1 1,0-1-1,0 0 1,0 1-1,-1-1 1,1 1-1,0 0 0,-1-1 1,1 1-1,0 0 1,0 0-1,-1 0 1,1 0-1,0 0 0,-1 0 1,1 0-1,0 0 1,-1 0-1,1 1 1,0-1-1,0 1 1,-1-1-1,0 1 0,-3 1 36,1-1-1,0 1 0,0 0 0,0 0 0,0 0 0,0 1 0,0-1 1,-6 6-1,5 0-114,0-1 0,0 1 0,1 0 0,0 1 0,0-1 0,0 1 1,2 0-1,-1 0 0,1 0 0,0 0 0,1 0 0,0 0 0,0 0 0,1 1 1,0-1-1,2 14 0,-1-21-20,-1 0-1,1 0 1,-1 0 0,1 0-1,0-1 1,0 1 0,0 0-1,0 0 1,0-1 0,0 1-1,0-1 1,1 1 0,-1-1-1,0 1 1,1-1 0,-1 0-1,1 1 1,0-1 0,-1 0 0,1 0-1,0 0 1,0-1 0,0 1-1,-1 0 1,1-1 0,0 1-1,0-1 1,0 1 0,0-1-1,0 0 1,0 0 0,0 0-1,0 0 1,0 0 0,0-1-1,2 1 1,4-2 27,-1 1 0,0-1-1,1 0 1,-1 0 0,0-1 0,0 0-1,0 0 1,7-6 0,15-12 125,-1-3 0,42-43 0,-10 8-30,-60 59-129,0 0 1,1-1 0,-1 1-1,0 0 1,0-1 0,1 1-1,-1 0 1,0 0 0,0-1-1,1 1 1,-1 0 0,0 0-1,1 0 1,-1 0 0,0-1-1,1 1 1,-1 0 0,0 0-1,1 0 1,-1 0 0,1 0-1,-1 0 1,0 0 0,1 0-1,-1 0 1,0 0 0,1 0-1,-1 0 1,0 0 0,1 0-1,-1 0 1,0 0 0,1 0-1,-1 1 1,0-1 0,1 0-1,-1 0 1,0 0 0,1 1-1,-1-1 1,0 0 0,1 1-1,5 21 46,-6 39 132,0-50-151,-1 2-148,1 18 813,0-31-663,0 1 0,0 0 0,1-1 0,-1 1 0,0-1 0,1 1-1,-1-1 1,0 1 0,1-1 0,-1 1 0,0-1 0,1 1 0,-1-1 0,1 0 0,-1 1 0,1-1-1,-1 0 1,1 1 0,-1-1 0,1 0 0,0 1 0,-1-1 0,1 0 0,-1 0 0,1 0 0,0 0 0,-1 0-1,1 0 1,-1 0 0,1 0 0,0 0 0,-1 0 0,1 0 0,-1 0 0,1 0 0,0 0 0,-1 0-1,1-1 1,-1 1 0,1 0 0,0 0 0,0-1 0,11-5 23,0-1-1,0 0 1,-1-1 0,0 0 0,-1-1-1,18-17 1,21-18-3,-45 41-47,1-1 0,0 1 0,-1 0 0,1 1 0,0-1 0,0 1 0,1 0 0,8-3 0,-13 5 0,1 0 0,-1 0 0,0 0 0,1 1 0,-1-1 0,0 0 0,1 0 0,-1 1 0,0-1 0,1 1 0,-1-1 0,0 1 0,0-1 0,0 1 0,1 0 0,-1 0 0,0-1 0,0 1 0,0 0 0,0 0 0,0 0 0,-1 0 0,1 0 0,0 1 0,0-1 0,-1 0 0,1 0 0,-1 0 0,1 1 0,-1-1 0,1 0 0,-1 0 0,0 1 0,1-1 0,-1 0 0,0 1 0,0-1 0,0 2 0,1 31 0,-2-29 0,0-1 0,1 1 0,0 0 0,0 0 0,1-1 0,-1 1 0,1 0 0,0 0 0,0-1 0,1 1 0,-1-1 0,3 6 0,-3-10 0,0 1 0,0 0 0,0-1 0,0 1 0,0-1 0,0 1 0,0-1 0,0 0 0,0 1 0,0-1 0,0 0 0,0 0 0,0 1 0,0-1 0,0 0 0,0 0 0,0 0 0,0 0 0,1-1 0,-1 1 0,0 0 0,0 0 0,0-1 0,0 1 0,0 0 0,0-1 0,0 1 0,0-1 0,-1 1 0,1-1 0,0 0 0,0 1 0,0-1 0,0 0 0,1-1 0,29-34 0,-25 30 0,-4 2-152,0 3-674,0-1 0,0 0 0,0 0 0,-1-1 0,1 1 0,-1 0 0,0 0 0,0-1 0,0 1 0,0-1 0,0 1 0,1-5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4.329"/>
    </inkml:context>
    <inkml:brush xml:id="br0">
      <inkml:brushProperty name="width" value="0.025" units="cm"/>
      <inkml:brushProperty name="height" value="0.025" units="cm"/>
    </inkml:brush>
  </inkml:definitions>
  <inkml:trace contextRef="#ctx0" brushRef="#br0">165 196 19122,'0'0'7276,"-10"-6"-7137,5 3-129,4 1-8,-1 1-1,1 0 0,-1 0 0,1 0 0,-1-1 0,0 2 0,0-1 1,1 0-1,-1 0 0,0 0 0,0 1 0,0-1 0,0 1 0,0 0 0,0-1 1,0 1-1,1 0 0,-1 0 0,0 0 0,0 1 0,0-1 0,0 0 1,0 1-1,0-1 0,0 1 0,0-1 0,0 1 0,1 0 0,-1 0 0,0 0 1,1 0-1,-1 0 0,1 0 0,-1 1 0,1-1 0,-1 0 0,-1 3 0,-2 2 5,-4 4 13,-1 1 0,2 1 0,-1-1 0,1 1 0,1 1 0,0-1 0,1 1 0,-5 16 0,11-28-13,-1 0 0,1-1 0,0 1 0,0 0 0,0-1 0,-1 1 0,1 0 0,0-1 0,0 1 0,0 0 0,0 0 0,0-1 0,0 1 0,0 0 0,1-1 0,-1 1 0,0 0 0,0-1 0,1 1-1,-1 0 1,0-1 0,0 1 0,1-1 0,-1 1 0,1 0 0,-1-1 0,1 1 0,-1-1 0,1 1 0,-1-1 0,1 0 0,-1 1 0,1-1 0,-1 1 0,1-1 0,0 0 0,-1 0 0,1 1 0,0-1 0,-1 0 0,1 0 0,0 0 0,-1 0 0,1 0 0,0 1 0,-1-1 0,1-1 0,0 1 0,-1 0 0,1 0 0,0 0 0,0 0 0,-1 0 0,1-1 0,-1 1 0,1 0 0,1-1 0,39-17 581,-27 7-294,0 0 1,-1 0-1,0-2 1,-1 1-1,0-2 1,-1 0-1,-1 0 1,16-29-1,-13 18 192,-1-1 0,-2 1 0,0-2 0,11-50 0,-41 155-443,11-50-100,2 0-1,1 0 0,1 0 1,-2 56-1,7-82-92,0 0 1,0 0-1,1-1 0,-1 1 1,1 0-1,-1 0 0,1-1 1,-1 1-1,1 0 0,0-1 1,0 1-1,0-1 0,0 1 1,0-1-1,0 1 0,0-1 1,0 0-1,1 0 0,-1 1 1,0-1-1,1 0 0,-1 0 1,1 0-1,-1-1 0,1 1 1,0 0-1,-1 0 0,1-1 0,0 1 1,-1-1-1,1 0 0,0 1 1,3-1-1,0 0-618,1 0-1,-1 0 1,1 0 0,0-1-1,-1 1 1,1-2-1,-1 1 1,0 0 0,1-1-1,4-2 1,24-16-5957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4.703"/>
    </inkml:context>
    <inkml:brush xml:id="br0">
      <inkml:brushProperty name="width" value="0.025" units="cm"/>
      <inkml:brushProperty name="height" value="0.025" units="cm"/>
    </inkml:brush>
  </inkml:definitions>
  <inkml:trace contextRef="#ctx0" brushRef="#br0">166 74 11179,'0'0'8578,"-11"3"-5818,-2 2-2024,1 0 0,0 1 0,0 1 0,1 0 0,-20 15 0,26-18-532,0 0-1,0 1 1,0-1 0,0 1 0,1 0-1,0 0 1,0 0 0,0 0 0,1 1-1,0 0 1,0-1 0,0 1 0,0 0-1,1 1 1,0-1 0,-1 9 0,3-14-200,1 0 1,-1 0-1,1-1 1,-1 1-1,1 0 1,0-1-1,-1 1 1,1 0-1,0-1 1,-1 1-1,1-1 1,0 1-1,0-1 1,-1 1-1,1-1 1,0 0-1,0 1 1,0-1-1,0 0 0,-1 0 1,1 0-1,0 1 1,0-1-1,0 0 1,0 0-1,0 0 1,0 0-1,0-1 1,-1 1-1,1 0 1,0 0-1,1-1 1,36-5 178,16-11-116,-33 9-234,0 2 0,0 0 0,1 1 0,0 1 1,35-1-1,-56 5 179,0 0 0,0 0 0,0-1 0,0 2 0,0-1 0,0 0 0,0 0 0,0 0 0,0 0 0,0 1 0,0-1 0,0 0 0,0 1 0,-1-1 0,1 0 0,0 1 1,0-1-1,0 1 0,-1 0 0,1-1 0,0 1 0,0 0 0,-1-1 0,1 1 0,-1 0 0,1 0 0,-1 0 0,1-1 0,-1 1 0,1 0 0,-1 0 0,0 0 1,1 0-1,-1 0 0,0 0 0,0 0 0,0 0 0,0 0 0,0 0 0,0 0 0,0 0 0,0 0 0,0 0 0,0-1 0,0 1 0,-1 1 0,1 0 17,0-1-1,-1 0 0,1 0 0,0 0 0,0 0 1,0 0-1,0 1 0,1-1 0,-1 0 0,0 0 1,0 0-1,1 0 0,-1 0 0,0 0 0,1 0 1,-1 0-1,1 0 0,0 0 0,-1 0 1,1 0-1,0 0 0,-1 0 0,2 1 0,-1-2 0,0 0 0,0-1 0,-1 1 0,1 0 0,0 0 0,-1-1 0,1 1 0,0 0 0,-1-1-1,1 1 1,-1-1 0,1 1 0,-1-1 0,1 1 0,-1-1 0,1 1 0,-1-1 0,1 0 0,-1 1-1,0-1 1,1 0 0,-1 1 0,0-1 0,0 0 0,1 1 0,-1-1 0,0 0 0,0 0 0,0 1 0,0-1-1,0 0 1,0-1 0,6-28 781,-5-44-809,-3 60 0,2 0 0,0-1 0,1 1 0,2-17 0,-1 30-75,-1 0 1,1 0-1,0 0 1,0 0-1,-1 0 1,1 0-1,0 0 0,0 1 1,0-1-1,0 1 1,0-1-1,0 1 1,0 0-1,0 0 0,0-1 1,0 2-1,0-1 1,0 0-1,0 0 1,4 2-1,3-2-873,57-6-9596,-27-5-1189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5.949"/>
    </inkml:context>
    <inkml:brush xml:id="br0">
      <inkml:brushProperty name="width" value="0.025" units="cm"/>
      <inkml:brushProperty name="height" value="0.025" units="cm"/>
    </inkml:brush>
  </inkml:definitions>
  <inkml:trace contextRef="#ctx0" brushRef="#br0">141 290 10314,'2'-3'676,"-1"1"0,1-1 0,0 1 0,0-1 0,-1 0 0,0 0 0,1 1 0,-1-1 0,0 0-1,0 0 1,-1 0 0,1 0 0,-1-1 0,1 1 0,-1-3 0,-3 6-398,1-1 0,-1 1 0,0 0 0,1 0 0,-1 0 0,0 1 0,1-1 0,-1 1 0,1-1 0,-1 1 0,1 0 0,-4 2 0,-19 8 2461,23-11-2662,0 1 0,0 0 0,-1-1-1,1 1 1,0 0 0,0 1 0,0-1-1,0 0 1,0 0 0,0 1 0,0-1-1,-2 4 1,-3 1-28,1 1 0,0 0 0,0 0-1,0 1 1,1 0 0,0-1 0,1 2-1,-1-1 1,2 1 0,-1-1 0,1 1-1,1 0 1,-1 0 0,0 10 0,4-18-43,-1 0 1,1 0-1,-1 0 1,1 0-1,0 0 1,-1 0-1,1 0 1,0 0-1,0-1 1,0 1-1,0 0 1,0 0-1,0-1 1,0 1-1,0 0 1,0-1 0,0 1-1,0-1 1,0 1-1,1-1 1,-1 0-1,0 0 1,0 1-1,0-1 1,1 0-1,-1 0 1,0 0-1,0 0 1,1 0-1,-1-1 1,0 1-1,0 0 1,2-1-1,46-8 152,-32 1-142,0 0 1,0-2-1,-1 0 0,-1 0 1,0-1-1,0-1 1,-1-1-1,17-19 1,-5 2 51,-2-1 0,41-66 0,-58 85 234,0 0 0,-1 0 0,0 0 0,-1 0 0,0-1-1,-1 0 1,-1 0 0,4-24 0,-7 37-300,0 1 0,0-1 0,-1 0 0,1 0 0,0 0-1,0 1 1,0-1 0,-1 0 0,1 0 0,0 0 0,0 0 0,-1 0 0,1 1 0,0-1-1,0 0 1,-1 0 0,1 0 0,0 0 0,0 0 0,-1 0 0,1 0 0,0 0-1,0 0 1,-1 0 0,1 0 0,0 0 0,0 0 0,-1 0 0,1 0 0,0 0-1,-1 0 1,1 0 0,0-1 0,0 1 0,0 0 0,-1 0 0,1 0 0,0 0-1,0 0 1,-1-1 0,1 1 0,0 0 0,0 0 0,0 0 0,0-1 0,-1 1-1,1 0 1,0 0 0,0-1 0,0 1 0,0 0 0,0 0 0,0-1 0,0 1-1,0 0 1,0-1 0,-1 1-2,-4 9 0,0 0 0,1 0 0,-1 0 0,2 1 0,-1-1 0,1 1 0,1 0 0,-2 13 0,-6 85 0,9-100-214,1-1-1,0 1 1,1 0 0,0 0 0,0 0-1,1-1 1,0 1 0,0-1 0,0 1-1,6 10 1,-6-15-9,0 0 0,0-1 0,0 1-1,0-1 1,1 0 0,-1 0 0,0 0 0,1 0-1,0 0 1,-1 0 0,1 0 0,0-1 0,0 0-1,0 1 1,0-1 0,0 0 0,0 0 0,0-1-1,0 1 1,0-1 0,1 0 0,-1 1 0,0-1-1,0-1 1,0 1 0,1 0 0,-1-1 0,5-1-1,22-8-9844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6.816"/>
    </inkml:context>
    <inkml:brush xml:id="br0">
      <inkml:brushProperty name="width" value="0.025" units="cm"/>
      <inkml:brushProperty name="height" value="0.025" units="cm"/>
    </inkml:brush>
  </inkml:definitions>
  <inkml:trace contextRef="#ctx0" brushRef="#br0">185 75 15663,'2'-2'483,"-1"0"0,0 0 0,0 0 0,1 0 0,-1 0 0,-1 0 0,1-1 1,0 1-1,0 0 0,-1 0 0,0-1 0,1 1 0,-1 0 0,0-1 0,0 1 0,0 0 0,0-1 1,-1-3-1,0 4-245,0 1-1,0-1 1,0 1 0,1-1 0,-2 1 0,1-1 0,0 1 0,0 0-1,0-1 1,-1 1 0,1 0 0,0 0 0,-1 0 0,1 0 0,-1 0 0,1 0-1,-1 0 1,0 1 0,-1-1 0,-1-1-160,0 1 0,0 1 0,0-1 0,0 1 0,1-1 0,-1 1 0,0 0 0,0 1 0,0-1 0,0 1 0,0-1 0,0 1 0,1 0 0,-1 1 0,0-1 0,1 0 0,-1 1 0,1 0 0,-1 0 0,1 0 0,-4 4 0,-4 5-7,1 0 0,0 0-1,-16 26 1,22-32-60,1 1-1,0 0 1,0-1 0,1 1-1,-1 1 1,1-1 0,1 0-1,-1 1 1,1-1 0,0 0-1,0 12 1,2-17-67,0 1 0,-1-1-1,1 0 1,0 1 0,0-1 0,0 0-1,0 0 1,0 0 0,0 0 0,0 0-1,0 0 1,1 0 0,-1 0 0,0 0-1,0 0 1,1-1 0,-1 1 0,1-1-1,-1 1 1,1-1 0,-1 1 0,0-1-1,1 0 1,-1 0 0,1 1 0,0-1-1,-1 0 1,1 0 0,1-1-1,56 0-3637,-52 0 2739,37-5-4661,2-7-2626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6.808"/>
    </inkml:context>
    <inkml:brush xml:id="br0">
      <inkml:brushProperty name="width" value="0.025" units="cm"/>
      <inkml:brushProperty name="height" value="0.025" units="cm"/>
    </inkml:brush>
  </inkml:definitions>
  <inkml:trace contextRef="#ctx0" brushRef="#br0">131 329 16912,'0'0'6507,"-8"-3"-3528,4 2-2878,0 1 0,1-1-1,-1 0 1,0 1 0,1 0-1,-1 0 1,0 0-1,0 0 1,1 1 0,-1-1-1,0 1 1,1 0 0,-1 0-1,1 0 1,-1 1 0,1-1-1,0 1 1,-1 0 0,1 0-1,0 0 1,0 0 0,0 1-1,0-1 1,1 1-1,-1-1 1,1 1 0,0 0-1,-1 0 1,1 0 0,0 1-1,1-1 1,-1 0 0,-1 6-1,0-4-87,1 0-1,-1 1 0,1-1 1,1 0-1,-1 1 0,1-1 1,0 1-1,0-1 0,1 1 1,-1-1-1,1 1 0,1 7 1,0-11-7,-1 0 1,1 0-1,0-1 1,0 1 0,0 0-1,0 0 1,0-1 0,0 1-1,0 0 1,0-1-1,1 1 1,-1-1 0,1 0-1,-1 1 1,1-1 0,-1 0-1,1 0 1,0 0 0,0 0-1,-1 0 1,1 0-1,0-1 1,0 1 0,0-1-1,0 1 1,0-1 0,0 0-1,0 1 1,0-1 0,0 0-1,0 0 1,0-1-1,0 1 1,0 0 0,0-1-1,3 0 1,5-2 87,0 0 0,0 0 0,0-1 1,0 0-1,-1-1 0,1 0 0,-1 0 0,0-1 1,-1 0-1,1-1 0,-1 0 0,-1 0 0,12-14 1,-7 7 79,0-1 1,-1 0-1,0-1 1,-2 0 0,0-1-1,13-33 1,-19 46-178,-3 12-7,-4 32-22,-2 29-35,6-69 65,0 1 1,0 0-1,0 0 0,0 0 1,0 0-1,0-1 1,1 1-1,-1 0 0,0 0 1,0 0-1,1-1 0,-1 1 1,1 0-1,-1-1 1,0 1-1,1 0 0,-1-1 1,1 1-1,0 0 1,-1-1-1,1 1 0,0-1 1,-1 1-1,1-1 0,0 1 1,-1-1-1,1 0 1,0 1-1,0-1 0,-1 0 1,1 0-1,0 1 0,0-1 1,0 0-1,-1 0 1,1 0-1,0 0 0,0 0 1,0 0-1,0 0 1,-1 0-1,1 0 0,0-1 1,0 1-1,0 0 0,-1 0 1,1-1-1,0 1 1,0-1-1,-1 1 0,2-1 1,4-1 17,-1-1 1,1 0 0,0 0 0,-1 0-1,10-8 1,9-11-3,0-2 1,-2-1-1,0-1 1,29-47-1,-18 17-2,37-85 0,-103 240-12,8-34 0,-8 18 0,-40 156 0,67-211 0,1 0 0,2 0 0,1 1 0,1-1 0,1 1 0,1-1 0,2 1 0,1-1 0,14 52 0,-11-55 0,-31-105 0,7 38 0,-17-65 0,29 90 0,2-1 0,0 1 0,1-1 0,1 0 0,0 0 0,4-33 0,-2 46-254,1 0 1,-1 0-1,1 0 1,0 0-1,0 0 0,0 0 1,1 0-1,-1 1 1,1-1-1,0 1 0,1 0 1,-1 0-1,1 0 0,-1 0 1,6-3-1,6-4-2687,1 0-1,33-16 0,-39 21 1668,29-14-11442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8.227"/>
    </inkml:context>
    <inkml:brush xml:id="br0">
      <inkml:brushProperty name="width" value="0.025" units="cm"/>
      <inkml:brushProperty name="height" value="0.025" units="cm"/>
    </inkml:brush>
  </inkml:definitions>
  <inkml:trace contextRef="#ctx0" brushRef="#br0">75 8 17360,'0'0'10667,"-9"15"-10032,-3 8-373,0 0 0,-11 34 0,19-46-115,1 0 1,0 1-1,0 0 0,1-1 0,0 1 0,1 0 0,1 0 1,0 0-1,2 14 0,-2-24-131,1-1 0,-1 0-1,1 1 1,0-1 0,0 0 0,-1 0 0,1 1 0,0-1 0,0 0-1,0 0 1,0 0 0,1 0 0,-1 0 0,0-1 0,0 1 0,0 0-1,1 0 1,-1-1 0,0 1 0,1-1 0,-1 1 0,1-1 0,-1 0-1,1 1 1,-1-1 0,0 0 0,1 0 0,-1 0 0,1 0 0,2-1-1,46-7 428,-34 1-385,-1-1 0,0-1 0,-1 0-1,0-1 1,0 0 0,-1-1 0,0-1 0,-1 0 0,-1-1-1,0 0 1,10-15 0,-34 68-85,5-22 52,0 0 0,1 0-1,1 1 1,1 0-1,1 0 1,1 0-1,0 1 1,1-1-1,2 28 1,0-46-25,0 0 0,1 1 0,-1-1 0,1 0 0,-1 0 0,1 0 0,-1 0 0,1 0 0,0 0 0,-1 0 0,1 0 0,0 0 0,0 0 0,0 0 0,0-1 0,0 1 0,0 0 0,0 0 0,0-1 0,0 1 0,0-1 0,0 1 0,0-1 0,0 1 0,1-1 0,-1 0 0,0 0 0,0 0 0,0 1 0,1-1 0,-1 0 0,0 0 0,0-1 0,0 1 0,1 0 0,1-1 0,3 1 0,0-1 0,-1-1 0,1 1 0,0-1 0,0 0 0,8-5 0,-1 0 0,-1-1 0,0-1 0,0 0 0,-1-1 0,0 0 0,0-1 0,12-17 0,54-90 0,-52 77 0,-25 40 0,0 1 0,0 0 0,0 0 0,0 0 0,0-1 0,0 1 0,0 0 0,0 0 0,0 0 0,1-1 0,-1 1 0,0 0 0,0 0 0,0 0 0,0-1 0,0 1 0,0 0 0,0 0 0,1 0 0,-1 0 0,0 0 0,0-1 0,0 1 0,0 0 0,1 0 0,-1 0 0,0 0 0,0 0 0,0 0 0,1 0 0,-1 0 0,0 0 0,0-1 0,0 1 0,1 0 0,-1 0 0,0 0 0,0 0 0,0 0 0,1 0 0,-1 0 0,0 1 0,0-1 0,0 0 0,1 0 0,-1 0 0,0 0 0,0 0 0,0 0 0,1 0 0,-1 0 0,0 0 0,0 1 0,0-1 0,0 0 0,0 0 0,1 0 0,-1 0 0,0 1 0,4 19 0,-3 39 0,-1-49 0,-1 23 0,0-21 0,0 1 0,1-1 0,1 0 0,2 15 0,-2-26 0,-1 0 0,1 0 0,0 1 0,-1-1 0,1 0 0,0 0 0,0 0 0,0 0 0,0 0 0,0 0 0,0 0 0,0 0 0,0 0 0,0-1 0,0 1 0,1 0 0,-1-1 0,0 1 0,1-1 0,-1 1 0,0-1 0,1 0 0,-1 1 0,0-1 0,1 0 0,-1 0 0,1 0 0,-1 0 0,0 0 0,1 0 0,-1-1 0,3 0 0,0 1 0,0-1 0,1 0 0,-1 0 0,1 0 0,-1-1 0,0 1 0,0-1 0,0 0 0,5-3 0,0-3 0,-1 0 0,1-1 0,-1 0 0,-1 0 0,0-1 0,0 0 0,-1 0 0,0-1 0,-1 0 0,0 0 0,-1 0 0,0 0 0,-1-1 0,0 0 0,0 1 0,-2-1 0,1 0 0,-2 0 0,1 0 0,-2 0 0,-2-18 0,3 29 0,1 0 0,-2-1 0,1 1 0,0 0 0,0 0 0,0 0 0,0 0 0,-1 0 0,1 0 0,0 0 0,-1 0 0,1 0 0,-1 0 0,0 0 0,1 0 0,-1 0 0,0 0 0,1 0 0,-1 1 0,0-1 0,0 0 0,0 0 0,1 1 0,-1-1 0,0 1 0,0-1 0,0 1 0,0-1 0,0 1 0,0-1 0,-1 1 0,1 0 0,0 0 0,0-1 0,-2 1 0,2 1 0,0-1 0,0 1 0,-1-1 0,1 1 0,0 0 0,0-1 0,0 1 0,0 0 0,0 0 0,0 0 0,0 0 0,0 0 0,0 0 0,0 0 0,1 0 0,-1 0 0,0 1 0,1-1 0,-1 0 0,1 0 0,-1 1 0,1-1 0,0 0 0,-1 1 0,1-1 0,0 0 0,0 1 0,0 1 0,0 0 0,0 0 0,0-1 0,0 1 0,0 0 0,1 0 0,-1-1 0,1 1 0,0 0 0,0-1 0,0 1 0,0 0 0,0-1 0,1 0 0,-1 1 0,1-1 0,-1 0 0,1 1 0,0-1 0,0 0 0,0-1 0,0 1 0,0 0 0,1 0 0,-1-1 0,0 1 0,1-1 0,-1 0 0,1 0 0,-1 0 0,1 0 0,0 0 0,0-1 0,-1 1 0,1-1 0,4 1 0,-1-1 0,0 1 0,0-1 0,0 0 0,0-1 0,0 1 0,-1-1 0,1 0 0,0-1 0,-1 1 0,1-1 0,-1 0 0,1-1 0,-1 1 0,0-1 0,0 0 0,8-7 0,-5 4 0,-1-2 0,0 1 0,-1-1 0,0 0 0,0 0 0,-1 0 0,1-1 0,-2 0 0,1 0 0,-2 0 0,1-1 0,4-18 0,-28 73 0,4-11 0,11-20 0,1 0 0,1 0 0,0 0 0,1 0 0,0 0 0,1 0 0,1 17 0,1-29 0,-1 0 0,0-1 0,1 1 0,-1 0 0,1-1 0,-1 1 0,1 0 0,0-1 0,-1 1 0,1-1 0,0 1 0,0-1 0,0 1 0,1-1 0,-1 0 0,0 1 0,0-1 0,1 0 0,-1 0 0,1 0 0,-1 0 0,1 0 0,-1-1 0,1 1 0,-1 0 0,1-1 0,0 1 0,0-1 0,-1 1 0,1-1 0,0 0 0,-1 0 0,1 0 0,0 0 0,0 0 0,0 0 0,-1 0 0,1 0 0,0-1 0,2 0 0,4-1 0,0 1 0,-1-1 0,1-1 0,-1 0 0,1 0 0,-1 0 0,0 0 0,7-6 0,0-3 0,0-1 0,18-21 0,-21 20 0,2 1 0,23-19 0,-36 31 0,1 1 0,-1 0 0,0 0 0,0-1 0,1 1 0,-1 0 0,0 0 0,1-1 0,-1 1 0,0 0 0,1 0 0,-1 0 0,1 0 0,-1 0 0,0 0 0,1 0 0,-1 0 0,0-1 0,1 1 0,-1 0 0,1 1 0,-1-1 0,0 0 0,1 0 0,-1 0 0,1 0 0,-1 0 0,0 0 0,1 0 0,-1 1 0,0-1 0,1 0 0,-1 0 0,0 0 0,1 1 0,-1-1 0,0 0 0,0 0 0,1 1 0,-1-1 0,0 0 0,0 1 0,1-1 0,-1 1 0,8 24 0,-8-22 0,1-1 0,-1 1 0,1 0 0,-1-1 0,1 1 0,0-1 0,0 1 0,0-1 0,1 0 0,-1 1 0,0-1 0,1 0 0,3 4 0,-1-4 0,1 0 0,0-1 0,-1 1 0,1-1 0,0 0 0,-1-1 0,1 1 0,0-1 0,0 0 0,0 0 0,0 0 0,-1-1 0,10-2 0,64-21 0,-59 17 0,-2 0 0,-4 2 0,-1 0 0,1 1 0,0 1 0,0 0 0,1 0 0,13 0 0,-27 3 0,0 1 0,1-1 0,-1 0 0,0 0 0,1 0 0,-1 1 0,0-1 0,1 0 0,-1 0 0,0 1 0,1-1 0,-1 0 0,0 0 0,0 1 0,1-1 0,-1 0 0,0 1 0,0-1 0,0 1 0,1-1 0,-1 0 0,0 1 0,0-1 0,0 0 0,0 1 0,0-1 0,0 1 0,0-1 0,0 0 0,0 1 0,0-1 0,0 1 0,0-1 0,0 0 0,0 1 0,0-1 0,0 1 0,-1-1 0,1 0 0,0 1 0,0-1 0,0 0 0,-1 1 0,1-1 0,0 0 0,0 1 0,-1-1 0,-8 17 0,8-16-377,0 0 0,0 1-1,0-1 1,0 0 0,0 0 0,-1 0-1,1 0 1,-1 0 0,1 0 0,0 0-1,-1 0 1,0 0 0,1-1 0,-1 1-1,1-1 1,-1 1 0,0-1 0,1 1-1,-1-1 1,0 0 0,0 0 0,1 0-1,-3 0 1,-5-1-6104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8.570"/>
    </inkml:context>
    <inkml:brush xml:id="br0">
      <inkml:brushProperty name="width" value="0.025" units="cm"/>
      <inkml:brushProperty name="height" value="0.025" units="cm"/>
    </inkml:brush>
  </inkml:definitions>
  <inkml:trace contextRef="#ctx0" brushRef="#br0">12 28 20243,'-7'-10'4228,"2"0"-288,5 5-1762,0 3-1057,7 1-737,11 1-352,2 0-64,5 5-864,2 10-2275,0 0-2723,0 4-2594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8.930"/>
    </inkml:context>
    <inkml:brush xml:id="br0">
      <inkml:brushProperty name="width" value="0.025" units="cm"/>
      <inkml:brushProperty name="height" value="0.025" units="cm"/>
    </inkml:brush>
  </inkml:definitions>
  <inkml:trace contextRef="#ctx0" brushRef="#br0">201 1 15919,'0'0'11937,"-10"0"-10266,6 0-1599,1 1 1,-1-1-1,0 0 1,1 1 0,-1 0-1,0 0 1,1 0-1,-1 0 1,1 0 0,0 1-1,-1 0 1,1 0-1,0 0 1,0 0 0,0 0-1,0 0 1,0 1-1,1-1 1,-1 1 0,1 0-1,-1 0 1,1 0-1,0 0 1,0 0 0,1 1-1,-1-1 1,1 0-1,-1 1 1,1-1 0,0 1-1,0 0 1,1-1-1,-1 1 1,1 5 0,-1 15-200,2 1 0,1 0 0,1 0 0,1 0 0,1-1 0,8 26 0,-4-20 78,-2 1 0,-1 1 1,2 34-1,-8-45 50,0 1-1,-1 0 1,-1-1 0,-9 41-1,10-57 71,-1 1 0,1 0 0,-1-1 1,0 0-1,-1 1 0,1-1 0,-1 0 0,0 0 0,-1 0 0,1 0 0,-1-1 0,0 0 0,0 1 0,0-1 0,0-1 0,-1 1 0,0-1 0,1 1 0,-1-1 0,-1-1 0,1 1 0,0-1 0,-7 3 0,10-5-68,1 0 0,-1 1 0,1-1 0,-1 0 0,1 0 0,0 0 0,-1 0 0,1 0 0,-1 0 0,1 0 0,-1 0 0,1-1 0,-1 1 0,1 0 0,-1-1 0,1 0 0,0 1 0,-1-1 0,1 0-1,0 1 1,0-1 0,-3-2 0,3 1-1,-1 0 0,0-1 0,1 1 0,-1-1 0,1 1 0,0-1 0,0 0 0,0 0 0,0 1 0,0-1 0,0-4 0,-1-11-5,1 1 0,0-1-1,3-24 1,0 19-1,-1 1-10,0 1 1,2-1-1,1 1 1,1 0-1,0 0 1,15-36-1,-13 42-53,-1 1-1,2 0 1,0 1-1,1 0 0,0 0 1,1 1-1,0 0 1,1 0-1,0 1 0,14-10 1,-22 19-227,18-17-3501,-14 2-3903,-6 3-2483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59.270"/>
    </inkml:context>
    <inkml:brush xml:id="br0">
      <inkml:brushProperty name="width" value="0.025" units="cm"/>
      <inkml:brushProperty name="height" value="0.025" units="cm"/>
    </inkml:brush>
  </inkml:definitions>
  <inkml:trace contextRef="#ctx0" brushRef="#br0">1 45 17040,'0'0'14061,"58"-37"-16911,-41 29-4581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0.348"/>
    </inkml:context>
    <inkml:brush xml:id="br0">
      <inkml:brushProperty name="width" value="0.025" units="cm"/>
      <inkml:brushProperty name="height" value="0.025" units="cm"/>
    </inkml:brush>
  </inkml:definitions>
  <inkml:trace contextRef="#ctx0" brushRef="#br0">0 85 13997,'0'0'6502,"0"-64"-3074,0 51-802,5 5-416,-2 8-1025,-1 6-928,-2 17-225,0 8 0,0 9-96,0 2-1954,0-2-2050,-2-5-1377,2-11-3460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1.128"/>
    </inkml:context>
    <inkml:brush xml:id="br0">
      <inkml:brushProperty name="width" value="0.025" units="cm"/>
      <inkml:brushProperty name="height" value="0.025" units="cm"/>
    </inkml:brush>
  </inkml:definitions>
  <inkml:trace contextRef="#ctx0" brushRef="#br0">41 369 15727,'0'0'12647,"-1"6"-12509,-16 61-12,12-55-121,1 0 1,1 0 0,0 0-1,0 0 1,1 1-1,1-1 1,0 1-1,1-1 1,0 1 0,3 15-1,-2-26-2,-1 0 1,1 0-1,0 0 0,1 0 0,-1 0 0,0 0 1,1-1-1,-1 1 0,1 0 0,-1-1 0,1 1 1,0-1-1,-1 1 0,1-1 0,0 0 0,0 0 1,0 0-1,0 0 0,0 0 0,1 0 0,-1-1 1,0 1-1,0-1 0,0 1 0,1-1 0,-1 0 1,0 0-1,0 0 0,1 0 0,-1 0 0,0 0 1,0-1-1,3 0 0,3 0 18,-1-1-1,0 1 1,0-1-1,0-1 1,0 1 0,0-1-1,-1 0 1,1-1 0,6-4-1,14-16 8,-1-1-1,0-1 1,-3-2-1,26-35 1,-11 5 343,39-77 1,-64 111-45,-1 0 0,-1-1 0,-1 0 1,-2-1-1,0 0 0,5-38 0,-13 63-319,0 0 0,1 0 0,-1 0-1,0 0 1,0 0 0,0 0 0,0 0-1,0-1 1,-1 1 0,1 0 0,0 0 0,0 0-1,-1 0 1,1 0 0,-1 0 0,1 0 0,-1 0-1,0-1 1,1 2-9,-1-1 0,1 1-1,-1 0 1,1 0 0,-1 0-1,1 0 1,-1 0 0,0-1-1,1 1 1,-1 0 0,1 0 0,-1 0-1,1 0 1,-1 0 0,1 1-1,-1-1 1,1 0 0,-1 0-1,1 0 1,-1 0 0,1 0-1,-1 1 1,1-1 0,-1 0 0,0 1-1,-3 2-15,1-1 0,-1 1 0,1 0 1,0 1-1,-1-1 0,1 1 0,-3 4 0,-10 20 4,0 0 1,2 2 0,1 0 0,2 0-1,1 1 1,1 0 0,-7 45-1,6-3 21,4 1 0,2 86 0,5-141-5,2-1 0,0 1 0,1 0 0,0-1 0,11 26-1,-6-20 18,-2 0-1,4 27 0,-14-47 123,-7-9-48,-8-9 43,3-4-114,2 0 0,0 0 0,1-1-1,1-1 1,1 0 0,-10-30-1,14 34-14,0-1 0,1 0 0,1 0 0,1-1 0,1 1-1,0-1 1,1 0 0,2-28 0,0 42-8,0 0 0,1 1 0,-1-1 0,1 1 0,-1-1 0,1 1 0,0 0 0,0 0 0,1 0 0,-1 0 0,1 0 0,-1 0 0,1 1 0,0-1 0,0 1 0,0 0 0,0 0 0,0 0 0,1 0 0,6-2 0,10-5 0,1 2 0,31-8 0,-16 4 0,-31 10-67,30-15-3980,-34 16 3788,0-1-1,0 0 0,0 0 0,0 1 1,0-1-1,0 0 0,-1 0 0,1 0 1,0 0-1,-1 0 0,1-1 0,-1 1 1,1 0-1,-1 0 0,1 0 0,-1 0 1,0-1-1,1 1 0,-1 0 0,0 0 1,0-1-1,0 1 0,0 0 0,0 0 1,0-1-1,-1 1 0,1-2 0,-8-16-9077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1.459"/>
    </inkml:context>
    <inkml:brush xml:id="br0">
      <inkml:brushProperty name="width" value="0.025" units="cm"/>
      <inkml:brushProperty name="height" value="0.025" units="cm"/>
    </inkml:brush>
  </inkml:definitions>
  <inkml:trace contextRef="#ctx0" brushRef="#br0">0 25 13965,'0'0'9129,"75"-25"-9321,-36 25-2691,3 5-4324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2.004"/>
    </inkml:context>
    <inkml:brush xml:id="br0">
      <inkml:brushProperty name="width" value="0.025" units="cm"/>
      <inkml:brushProperty name="height" value="0.025" units="cm"/>
    </inkml:brush>
  </inkml:definitions>
  <inkml:trace contextRef="#ctx0" brushRef="#br0">94 42 21492,'0'0'1303,"-9"6"544,5-2-1644,-1-2-38,1 1 0,0 0 1,0 0-1,0 0 0,0 0 0,1 1 0,-1-1 0,1 1 1,0 0-1,0 0 0,0 1 0,1-1 0,-1 0 1,1 1-1,0 0 0,0-1 0,-1 7 0,-8 35-6,9-39-9,-1 0 1,2 1-1,-1-1 0,1 0 0,0 1 0,0-1 1,1 1-1,1 13 0,-1-20-121,1 0-1,0 1 1,-1-1 0,1 0-1,0 0 1,0 0 0,0 0-1,0 0 1,0 0 0,1 0-1,-1 0 1,0 0 0,0 0-1,1-1 1,-1 1 0,0 0-1,1-1 1,-1 1-1,0-1 1,1 0 0,-1 1-1,1-1 1,-1 0 0,1 0-1,-1 0 1,3 0 0,42-1 50,-43 1-56,7-2-63,0 0 1,-1-1-1,1 0 1,0 0 0,-1-1-1,0 0 1,0-1-1,0 0 1,0 0 0,14-13-1,-12 9-10,0 0 0,-1-1 0,0-1 1,-1 1-1,0-1 0,-1-1 0,9-16 0,-11 13 94,-8 11 32,-16 23 28,5 3-56,1 1-1,-14 34 1,22-48-27,1 1 1,0-1-1,1 1 1,0 0-1,0 0 1,1 0-1,1 0 1,0 1-1,1 11 1,-1-21 5,0-1 1,1 1 0,-1 0 0,1 0-1,-1 0 1,1-1 0,-1 1 0,1 0-1,-1 0 1,1-1 0,-1 1 0,1-1-1,0 1 1,0 0 0,-1-1 0,1 0-1,0 1 1,0-1 0,-1 1 0,1-1-1,0 0 1,0 1 0,0-1 0,0 0-1,0 0 1,0 0 0,-1 0 0,1 0-1,0 0 1,0 0 0,0 0 0,0 0-1,0 0 1,0 0 0,0 0 0,-1-1-1,1 1 1,0 0 0,1-2 0,36-15 1472,-23 3-1484,0 0-1,-1-1 1,-1 0 0,0-1-1,-1-1 1,0 0-1,-2-1 1,0 0 0,-1 0-1,-1-1 1,0 0-1,6-27 1,-15 49-16,-1 8 0,0-1 0,1 1 0,0 0 0,2 16 0,-1-24 0,0-1 0,0 0 0,1 0 0,-1 1 0,1-1 0,-1 0 0,1 0 0,0 0 0,0 0 0,0 0 0,0 0 0,0 0 0,0 0 0,0 0 0,1-1 0,-1 1 0,1 0 0,-1-1 0,1 1 0,0-1 0,0 0 0,0 1 0,-1-1 0,1 0 0,0 0 0,0 0 0,0-1 0,1 1 0,-1 0 0,3 0 0,5 0 0,0-1 0,0 0 0,0 0 0,1-1 0,-1 0 0,0-1 0,0 0 0,0-1 0,0 0 0,-1 0 0,1-1 0,-1 0 0,13-8 0,-15 8 0,-1 0 0,0 0 0,1-1 0,-1 0 0,-1 0 0,1 0 0,-1 0 0,0-1 0,0 0 0,-1 0 0,1-1 0,-1 1 0,-1-1 0,1 0 0,-1 0 0,0 0 0,-1 0 0,3-13 0,-4 18 0,-1 1 0,0 0 0,1 0 0,-1-1 0,0 1 0,0 0 0,0-1 0,0 1 0,0-1 0,0 1 0,0 0 0,0-1 0,0 1 0,-1 0 0,1-1 0,0 1 0,-1 0 0,1 0 0,-1-1 0,0 1 0,1 0 0,-1 0 0,0 0 0,0 0 0,0 0 0,0 0 0,0 0 0,0 0 0,0 0 0,0 0 0,0 1 0,0-1 0,0 0 0,0 1 0,-1-1 0,1 1 0,0-1 0,0 1 0,-1-1 0,1 1 0,0 0 0,-1 0 0,1 0 0,-1 0 0,1 0 0,0 0 0,-1 0 0,1 0 0,-2 1 0,-2 0 0,1 0 0,0 0 0,0 1 0,-1-1 0,1 1 0,0 0 0,0 0 0,1 1 0,-1-1 0,0 1 0,1 0 0,0 0 0,-1 0 0,-3 5 0,2 0 0,1 0 0,-1 0 0,1 0 0,0 1 0,1-1 0,0 1 0,1 0 0,-1 0 0,2 0 0,-1 0 0,1 17 0,1-23 0,0 1 0,0 0 0,0-1 0,1 1 0,0 0 0,0-1 0,0 1 0,0-1 0,0 1 0,1-1 0,-1 0 0,1 0 0,0 1 0,0-1 0,0 0 0,1-1 0,-1 1 0,1 0 0,-1-1 0,1 1 0,0-1 0,0 0 0,0 0 0,0 0 0,1 0 0,-1-1 0,0 1 0,1-1 0,-1 0 0,1 0 0,5 1 0,57 5-2178,-54-8 56,0 1 0,0-1 0,20-5 0,16-12-14278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2.933"/>
    </inkml:context>
    <inkml:brush xml:id="br0">
      <inkml:brushProperty name="width" value="0.025" units="cm"/>
      <inkml:brushProperty name="height" value="0.025" units="cm"/>
    </inkml:brush>
  </inkml:definitions>
  <inkml:trace contextRef="#ctx0" brushRef="#br0">25 78 16976,'0'0'3251,"-3"11"-1479,-3 13-1306,0 0 0,2 1 0,1 0 0,1-1 0,1 1 0,3 35 0,-2-59-463,0 1-1,0 0 0,1 0 1,-1 0-1,0-1 1,1 1-1,-1 0 0,1 0 1,0-1-1,-1 1 1,1-1-1,0 1 0,0 0 1,0-1-1,0 1 1,0-1-1,0 0 0,1 1 1,-1-1-1,0 0 1,1 0-1,-1 0 0,1 0 1,-1 0-1,1 0 1,-1 0-1,1-1 0,0 1 1,0 0-1,-1-1 1,1 0-1,0 1 1,0-1-1,-1 0 0,1 0 1,0 0-1,0 0 1,2 0-1,1-1 14,0 0-1,0-1 1,0 1 0,0-1 0,0 0 0,0 0-1,0-1 1,-1 1 0,1-1 0,-1 0 0,0 0-1,4-5 1,10-10 100,-1-1-1,-1 0 0,0-1 1,23-43-1,-31 50 88,-2-1 0,1-1 0,-2 1-1,0-1 1,0 0 0,-2 0 0,0 0 0,0-1 0,0-18-1,-19 109 418,11-35-426,1 0 1,2 0 0,4 65 0,-2-103-146,0-1 0,0 1 0,1 0 1,-1-1-1,0 1 0,0-1 0,1 1 0,-1 0 0,1-1 0,0 1 1,-1-1-1,1 0 0,0 1 0,0-1 0,0 0 0,0 1 0,0-1 1,0 0-1,0 0 0,0 0 0,1 0 0,-1 0 0,0 0 0,1 0 1,1 1-1,0-2 7,-1 1 1,1-1-1,-1 0 1,0 0-1,1 0 1,-1-1-1,1 1 1,-1 0-1,1-1 0,-1 0 1,0 1-1,1-1 1,-1 0-1,4-3 1,4-2 45,1 0 0,-2-1 1,1-1-1,-1 1 0,14-16 1,-13 11-304,0 0 0,-1-1 0,-1 0 1,8-15-1,-13 20-1327,0 1 1,0-1-1,-1 0 0,0 1 1,2-15-1,-2 6-6063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7.162"/>
    </inkml:context>
    <inkml:brush xml:id="br0">
      <inkml:brushProperty name="width" value="0.025" units="cm"/>
      <inkml:brushProperty name="height" value="0.025" units="cm"/>
    </inkml:brush>
  </inkml:definitions>
  <inkml:trace contextRef="#ctx0" brushRef="#br0">106 13 16432,'0'0'9310,"-9"2"-8109,3-1-1013,-1 0-22,0-1 1,-1 1-1,1 1 0,0 0 1,0 0-1,0 0 0,0 0 1,0 1-1,1 1 0,-12 6 1,18-10-149,0 0 1,-1 1 0,1-1 0,0 0 0,0 0-1,0 0 1,-1 1 0,1-1 0,0 0-1,0 0 1,0 0 0,0 1 0,0-1-1,0 0 1,-1 0 0,1 1 0,0-1-1,0 0 1,0 1 0,0-1 0,0 0-1,0 0 1,0 1 0,0-1 0,0 0-1,0 0 1,0 1 0,0-1 0,1 0 0,-1 0-1,0 1 1,0-1 0,0 0 0,0 0-1,0 1 1,0-1 0,1 0 0,-1 0-1,0 1 1,14 3 280,28-4-254,-31 0 35,6-1-159,0-1-1,1-1 0,-1 0 1,32-11-1,-11 3 238,-38 11-171,1 0 0,0 0 0,-1 0 0,1 0 0,0 0-1,-1 0 1,1 0 0,-1 0 0,1 0 0,0 0 0,-1 0 0,1 0 0,0 1 0,-1-1 0,1 0 0,-1 0-1,1 1 1,-1-1 0,1 0 0,0 1 0,-1-1 0,1 1 0,0 0 0,13 6-2193,-3-6 885,-1-1 0,1 0-1,0-1 1,-1 0 0,1 0 0,-1-1-1,1-1 1,-1 0 0,13-5 0,17-11-5667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3.296"/>
    </inkml:context>
    <inkml:brush xml:id="br0">
      <inkml:brushProperty name="width" value="0.025" units="cm"/>
      <inkml:brushProperty name="height" value="0.025" units="cm"/>
    </inkml:brush>
  </inkml:definitions>
  <inkml:trace contextRef="#ctx0" brushRef="#br0">176 1 17553,'0'0'9657,"-11"5"-8622,2 0-871,0 0 0,0 1 0,0 0 1,1 0-1,0 1 0,0 0 0,0 1 0,1 0 0,0 0 0,-8 14 0,5-8 4,5-8-119,1 0-1,0 0 0,0 0 0,1 1 1,0-1-1,0 1 0,0 0 0,1 0 1,0 0-1,-2 12 0,5-18-47,-1 0 0,1 0 0,0 0 0,-1-1 0,1 1 0,0 0 0,0-1 0,0 1 1,0 0-1,-1-1 0,1 1 0,0-1 0,0 0 0,0 1 0,0-1 0,0 0 0,0 1 0,0-1 0,0 0 0,0 0 0,0 0 0,0 0 0,1 0 0,-1 0 0,0 0 0,1-1 0,35-1 27,-34 2-31,28-4-208,-19 2-31,0 1 0,0 0-1,0 0 1,0 1 0,22 3 0,-31-2 212,-1-1 1,0 1-1,1 0 0,-1 0 1,1 0-1,-1 0 0,0 0 1,0 1-1,0-1 1,0 1-1,0-1 0,0 1 1,0 0-1,0 0 0,0 0 1,-1 0-1,1 0 0,-1 0 1,0 0-1,1 1 1,-1-1-1,0 0 0,0 1 1,-1-1-1,1 1 0,0-1 1,-1 1-1,0-1 0,1 1 1,-1 0-1,0-1 1,-1 5-1,0-3 68,0 0 1,0 0-1,0-1 1,-1 1-1,1 0 0,-1-1 1,0 1-1,0-1 1,0 0-1,0 1 1,-1-1-1,0 0 0,1-1 1,-1 1-1,0 0 1,0-1-1,-1 1 1,1-1-1,0 0 0,-1 0 1,-6 2-1,-11 6 211,0 0-1,-29 7 1,38-13-369,-1 0 0,0-1-1,0-1 1,0 0 0,-16 0 0,28-2-8,1 0 0,-1 0-1,1 1 1,-1-1 0,1 0-1,-1 0 1,1 0 0,-1 0 0,1 0-1,-1-1 1,0 1 0,1 0 0,-1 0-1,1 0 1,-1 0 0,1-1-1,0 1 1,-1 0 0,1 0 0,-1-1-1,1 1 1,-1 0 0,1-1-1,0 1 1,-1 0 0,1-1 0,0 1-1,-1-1 1,1 1 0,0-1 0,-1 1-1,1-1 1,0 1 0,0-1-1,0 1 1,-1-1 0,1 1 0,0-1-1,0 1 1,0-1 0,0 1-1,0-1 1,0 1 0,0-1 0,0 1-1,0-1 1,0 1 0,1-1 0,-1 1-1,0-1 1,0 1 0,0-1-1,1 1 1,-1-1 0,0 0 0,20-26-6964,4 7-1289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3.793"/>
    </inkml:context>
    <inkml:brush xml:id="br0">
      <inkml:brushProperty name="width" value="0.025" units="cm"/>
      <inkml:brushProperty name="height" value="0.025" units="cm"/>
    </inkml:brush>
  </inkml:definitions>
  <inkml:trace contextRef="#ctx0" brushRef="#br0">1 267 15214,'0'0'10394,"9"-2"-8984,44-3-155,-34 4-1077,0 0 0,1-2 0,-1 0 0,26-8 1,-27 4-154,0-2 0,-1 1 0,0-2-1,-1 0 1,0-1 0,14-14 0,-24 21-6,-1-1 0,1 0 0,-1 0 0,-1-1 0,1 0 0,-1 1 0,0-2 0,0 1-1,0 0 1,-1-1 0,0 1 0,-1-1 0,1 0 0,-1 0 0,-1 0 0,1 0 0,-1-1 0,0-13-1,-1 20 12,-1-1 0,1 1 0,-1-1 0,1 1 0,-1-1-1,0 1 1,0 0 0,1-1 0,-1 1 0,0 0 0,0 0-1,0-1 1,-1 1 0,1 0 0,0 0 0,0 0 0,0 1-1,-1-1 1,1 0 0,-1 0 0,1 1 0,0-1 0,-1 1 0,1-1-1,-1 1 1,1-1 0,-1 1 0,0 0 0,1 0 0,-1 0-1,1 0 1,-3 0 0,-4 0 22,0 0 0,0 0 0,0 1 0,0 0 1,-11 3-1,7 0-40,0 1 1,1 1 0,-1 0 0,1 0-1,0 1 1,1 0 0,0 1 0,0 0-1,0 1 1,-8 10 0,0 1 81,1 1 1,0 1-1,-23 43 0,31-50-2,2 0-1,0 1 1,0 0-1,2 0 0,0 0 1,1 1-1,1 0 0,-2 19 1,5-34-88,0 0-1,-1 1 1,2-1 0,-1 1 0,0-1 0,0 1 0,1-1 0,-1 1 0,1-1 0,0 0 0,0 1 0,0-1 0,0 0 0,0 0-1,0 0 1,1 0 0,-1 0 0,1 0 0,-1 0 0,1 0 0,2 2 0,0-2-6,0 0 1,-1 0-1,1 0 1,0 0-1,0 0 1,1-1-1,-1 0 1,0 0 0,0 0-1,1 0 1,5-1-1,5 0-198,1 0 0,0-1 0,0-1 0,-1-1 0,30-8 0,-26 4-959,-1 0 0,26-14 0,7-10-5753,13-15-11564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5.115"/>
    </inkml:context>
    <inkml:brush xml:id="br0">
      <inkml:brushProperty name="width" value="0.025" units="cm"/>
      <inkml:brushProperty name="height" value="0.025" units="cm"/>
    </inkml:brush>
  </inkml:definitions>
  <inkml:trace contextRef="#ctx0" brushRef="#br0">439 119 17649,'0'-10'2888,"1"7"-2800,-1-5 617,0 1 1,0-1 0,0 0-1,-1 0 1,-2-11-1,2 16-579,0 1-1,0-1 0,0 1 1,0 0-1,0-1 0,0 1 1,0 0-1,-1 0 0,1 0 1,-1 0-1,0 0 0,0 0 1,1 0-1,-1 0 1,0 1-1,0-1 0,-1 1 1,1 0-1,0-1 0,0 1 1,-1 0-1,1 0 0,-1 0 1,1 1-1,-4-1 0,-1-1-116,0 2-1,-1-1 1,1 1-1,0 0 1,-1 1-1,1 0 1,0 0-1,0 0 1,-1 1-1,1 0 1,0 0-1,-8 5 1,3-1-11,0 1 0,0 1-1,1 0 1,0 0 0,0 1 0,-9 11 0,-4 6 12,2 1 1,0 2 0,2 0 0,-21 42 0,27-45 111,1 2 0,-12 39 0,21-57-79,1 0 0,1 1 1,0-1-1,0 0 1,1 1-1,1-1 1,-1 1-1,2-1 0,-1 0 1,4 16-1,-3-23-35,0 0 1,0 0-1,0 0 0,1-1 0,-1 1 0,1 0 1,0-1-1,0 1 0,0-1 0,0 1 0,0-1 1,0 0-1,0 0 0,1 0 0,-1 0 0,6 3 0,-2-2 7,1-1 0,-1 1 0,1-1 0,-1 0 0,1 0 0,0-1-1,10 1 1,-2-1 15,1-1 1,-1-1-1,1 0 0,-1-1 0,0-1 1,20-5-1,-21 3-35,-1 0-1,-1-1 1,1 0 0,-1-1-1,0 0 1,15-13 0,-22 17 89,-1 0 0,0-1 0,0 1 0,-1-1 0,1 0 0,-1 0 0,0 0 0,0-1 0,0 1 0,-1-1 0,1 0 1,-1 0-1,0 0 0,-1 0 0,1 0 0,-1 0 0,0 0 0,0 0 0,0-10 0,-1 15-68,0-1 0,0 0-1,0 0 1,-1 0 0,1 0-1,0 1 1,0-1 0,0 0-1,-1 0 1,1 1 0,0-1 0,-1 0-1,1 1 1,-1-1 0,1 0-1,-1 1 1,1-1 0,-1 0-1,1 1 1,-1-1 0,0 1-1,1-1 1,-1 1 0,0-1 0,1 1-1,-1 0 1,0-1 0,0 1-1,0-1 1,-28 4 489,22-1-434,1 0 0,0 0 0,0 1-1,0 0 1,1 1 0,-1-1 0,-5 5 0,-19 30-71,29-36 0,-1 0 0,1 0 0,0 0 0,0 0 0,0 0 0,0 1 0,0-1 0,1 0 0,-1 1 0,1-1 0,-1 0 0,1 1 0,0-1 0,0 1 0,0-1 0,0 1 0,1 2 0,0-5 0,0 1 0,-1 0 0,1 0 0,0-1 0,0 1 0,0 0 0,0-1 0,0 1 0,0-1 0,1 1 0,-1-1 0,0 1 0,0-1 0,0 0 0,0 0 0,0 0 0,1 0 0,-1 1 0,0-1 0,0-1 0,0 1 0,0 0 0,1 0 0,-1 0 0,0-1 0,0 1 0,2-1 0,33-11 0,-12-1-47,-2-1 1,0-2-1,0 0 1,-2-2-1,0 0 1,23-27-1,4-2-43,-47 47 78,0-1 0,0 1 0,1-1 0,-1 1 0,0-1 0,0 1 0,1-1 0,-1 1 0,1-1 0,-1 1 0,0 0 0,1-1 0,-1 1 0,1 0 0,-1-1 0,1 1 0,-1 0 0,1 0 0,-1-1 0,1 1 0,-1 0 0,1 0 0,0 0 0,-1 0 0,1 0 0,-1 0 0,1 0 0,-1 0 0,1 0 0,0 0 0,-1 0 0,1 0 0,-1 0 0,1 0 0,-1 1 0,1-1 0,-1 0 0,1 0 0,-1 1 0,1-1 0,-1 0 0,1 0 0,0 1 1,0 2-12,0-1 0,-1 1 1,1-1-1,0 1 0,-1-1 1,1 1-1,-1 0 1,0-1-1,0 6 0,-9 65-19,2-38 19,3-22-226,2 0 1,-1 0-1,2 1 0,0-1 0,1 25 0,0-37 128,0 0-1,0-1 1,0 1-1,1 0 1,-1 0 0,0-1-1,1 1 1,-1-1-1,0 1 1,1 0-1,-1-1 1,1 1 0,-1-1-1,1 1 1,-1-1-1,1 1 1,0-1-1,-1 0 1,1 1-1,0-1 1,-1 0 0,1 1-1,0-1 1,-1 0-1,1 0 1,0 1-1,-1-1 1,1 0 0,0 0-1,0 0 1,-1 0-1,1 0 1,0 0-1,0 0 1,-1 0 0,1-1-1,0 1 1,-1 0-1,1 0 1,1-1-1,28-12-4609,3-18-1601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5.443"/>
    </inkml:context>
    <inkml:brush xml:id="br0">
      <inkml:brushProperty name="width" value="0.025" units="cm"/>
      <inkml:brushProperty name="height" value="0.025" units="cm"/>
    </inkml:brush>
  </inkml:definitions>
  <inkml:trace contextRef="#ctx0" brushRef="#br0">43 1 15054,'0'0'11243,"6"89"-10795,-19-27-352,-1 5-64,2-2 0,5-6-448,4-11-1025,3-12-1602,0-15-865,0-16-1185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5.801"/>
    </inkml:context>
    <inkml:brush xml:id="br0">
      <inkml:brushProperty name="width" value="0.025" units="cm"/>
      <inkml:brushProperty name="height" value="0.025" units="cm"/>
    </inkml:brush>
  </inkml:definitions>
  <inkml:trace contextRef="#ctx0" brushRef="#br0">41 102 13805,'0'0'6646,"-1"-10"-4078,0 4-2244,0 4-267,1 1 1,-1-1 0,1 0-1,0 0 1,-1 0 0,1 0-1,0 0 1,0-1 0,0 1-1,1 0 1,-1 0 0,0 0 0,1 0-1,-1 1 1,1-1 0,0 0-1,0 0 1,0 0 0,0 0-1,0 1 1,0-1 0,0 0-1,0 1 1,1-1 0,-1 1-1,1-1 1,-1 1 0,1 0 0,-1 0-1,1-1 1,0 1 0,0 0-1,3-1 1,12-4 188,1 1 0,0 0 1,0 2-1,1 0 0,-1 1 0,0 0 0,1 2 1,22 2-1,-32-2-230,-1 2 1,0-1-1,0 1 1,0 0-1,0 1 1,0 0-1,-1 0 1,1 1-1,-1 0 1,0 0-1,0 0 1,0 1-1,-1 0 1,1 1-1,-1 0 1,0 0-1,-1 0 1,0 0-1,0 1 1,7 11-1,-7-9 57,0 0 0,-1 0 0,0 1 0,-1 0 0,0-1 1,-1 1-1,0 0 0,0 1 0,-1-1 0,0 0 0,-1 0 0,0 1 0,0-1 0,-1 0 0,-1 0 0,-4 18 0,1-15 187,0 0 0,-1-1 0,-1 1 0,0-1 0,0 0 0,-1-1 0,-1 0 0,0 0 0,0-1 0,-1 0 0,-20 16 0,6-8-116,0-1 0,-1-1 1,-33 15-1,47-25-150,-1-1 1,0 0 0,1-1-1,-1-1 1,-1 0 0,1 0-1,0-2 1,-1 1-1,1-1 1,-17-2 0,28 1-70,-1 0 0,1 0 1,-1 0-1,1-1 0,-1 1 1,1-1-1,-1 1 1,1-1-1,0 1 0,-1-1 1,1 0-1,0 0 0,0 0 1,-1 0-1,1 0 0,0 0 1,0 0-1,0 0 0,0 0 1,0 0-1,0-1 1,0 1-1,1 0 0,-2-3 1,1 1-199,0-1 0,0 1 0,1-1 0,-1 1 0,1-1 0,0 0 0,0 1 0,0-1 0,0 0 0,2-3 0,-1-3-607,2 1 0,-1-1 0,2 1 0,-1-1 0,1 1 0,10-17 0,20-16-3103,5 1-1387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6.127"/>
    </inkml:context>
    <inkml:brush xml:id="br0">
      <inkml:brushProperty name="width" value="0.025" units="cm"/>
      <inkml:brushProperty name="height" value="0.025" units="cm"/>
    </inkml:brush>
  </inkml:definitions>
  <inkml:trace contextRef="#ctx0" brushRef="#br0">344 149 20724,'0'0'6181,"-46"73"-5348,34-37 96,6 7 0,4 2-609,2-2-224,0 0-32,0-6-32,4-4-512,3-7-993,0-7-1090,-3-8-640</inkml:trace>
  <inkml:trace contextRef="#ctx0" brushRef="#br0" timeOffset="1">7 174 15310,'0'0'5494,"-2"-10"-2174,1 6-3022,0 2-179,1 0 1,-1-1-1,1 1 0,-1 0 0,1 0 0,0-1 1,0 1-1,0 0 0,0-1 0,0 1 0,1 0 1,-1-1-1,0 1 0,1 0 0,0 0 0,0 0 1,0-1-1,0 1 0,0 0 0,0 0 0,0 0 0,1 0 1,-1 1-1,1-1 0,-1 0 0,1 1 0,0-1 1,-1 1-1,1-1 0,3-1 0,23-12 88,0 1-1,1 2 0,1 0 0,-1 2 1,2 2-1,-1 1 0,1 1 0,0 1 1,0 2-1,44 0 0,-72 3-204,0 0 0,0 1 0,1-1 1,-1 0-1,0 1 0,0 0 0,0 0 0,0 0 0,0 0 0,-1 0 0,1 0 1,0 1-1,0-1 0,-1 1 0,1 0 0,-1 0 0,1 0 0,-1 0 0,0 0 1,0 1-1,0-1 0,0 0 0,0 1 0,-1 0 0,1-1 0,-1 1 0,0 0 0,2 5 1,-2-4 95,0 1 1,0-1 0,-1 1 0,0-1 0,0 1 0,0-1 0,-1 1 0,1-1 0,-1 0-1,0 1 1,0-1 0,0 0 0,-1 1 0,0-1 0,0 0 0,0 0 0,0 0 0,0-1-1,-6 7 1,-11 13 34,-1-2-1,-24 20 0,36-33-172,-2-1-1,1 0 1,-1-1-1,0 0 1,0 0-1,0-1 0,-1-1 1,-12 4-1,17-8-2141,3-8-3681,3-13-5353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6.779"/>
    </inkml:context>
    <inkml:brush xml:id="br0">
      <inkml:brushProperty name="width" value="0.025" units="cm"/>
      <inkml:brushProperty name="height" value="0.025" units="cm"/>
    </inkml:brush>
  </inkml:definitions>
  <inkml:trace contextRef="#ctx0" brushRef="#br0">255 77 2274,'0'0'15391,"-2"-9"-12119,2 7-3073,0 0-1,0 0 1,-1 0 0,1 0-1,-1 0 1,0 0 0,1 0-1,-1 0 1,0 0 0,0 0-1,0 0 1,0 0-1,-1 0 1,1 1 0,0-1-1,-1 1 1,1-1 0,-1 1-1,0-1 1,-2-1 0,1 3-58,0-1 1,0 0-1,0 1 1,0-1 0,0 1-1,0 0 1,0 0 0,0 0-1,0 0 1,1 1-1,-1-1 1,0 1 0,0 0-1,0 0 1,0 0 0,0 0-1,1 0 1,-1 1-1,-3 1 1,-7 5-31,0 0 0,1 1-1,1 0 1,-1 1 0,1 0 0,1 1 0,0 0-1,-12 17 1,15-18-69,1-1-1,0 2 1,0-1-1,1 0 1,0 1-1,1 0 0,0 0 1,1 0-1,0 1 1,1-1-1,-2 15 1,4-25-36,0 0-1,0 0 1,0 0 0,0-1 0,0 1 0,0 0-1,0 0 1,1 0 0,-1 0 0,0 0 0,0-1-1,1 1 1,-1 0 0,0 0 0,1-1-1,-1 1 1,1 0 0,-1 0 0,1-1 0,-1 1-1,1 0 1,0-1 0,-1 1 0,1-1 0,0 1-1,-1-1 1,2 1 0,0 0 10,0-1 1,0 1-1,0-1 0,0 0 0,0 0 1,0 0-1,0 0 0,0 0 1,0 0-1,0-1 0,3 0 1,4-2 68,-1 0 0,0 0 1,1-1-1,13-9 1,8-8-21,0-1 1,-1-2 0,-2 0 0,0-2 0,-2-2 0,-1 0-1,-1-1 1,28-47 0,-105 200-320,42-92 275,1 0 0,2 1 0,-9 52-1,18-84-30,0 0 0,-1 0 0,1 0 0,0 1 0,0-1 0,-1 0 0,1 0 0,0 0 0,0 0 0,0 0 0,1 1 0,-1-1 0,0 0 0,0 0 0,0 0 0,1 0 0,-1 0 0,1 0 0,-1 0 0,1 0 0,-1 0 0,1 0 0,0 0 0,-1 0 0,1 0 0,0 0 0,0 0 0,0-1 0,0 1 0,-1 0 0,1 0 0,0-1 0,0 1 0,0-1 0,0 1 0,1-1 0,-1 1 0,0-1 0,0 0 0,0 0 0,0 1 0,0-1 0,0 0 0,1 0 0,-1 0 0,0 0 0,2-1 0,2 0-366,0 0 1,0-1-1,-1 1 0,1-1 1,-1 0-1,1-1 0,-1 1 1,0-1-1,0 0 1,5-3-1,22-25-5208,-2-7-3299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7.136"/>
    </inkml:context>
    <inkml:brush xml:id="br0">
      <inkml:brushProperty name="width" value="0.025" units="cm"/>
      <inkml:brushProperty name="height" value="0.025" units="cm"/>
    </inkml:brush>
  </inkml:definitions>
  <inkml:trace contextRef="#ctx0" brushRef="#br0">159 0 18193,'0'0'3839,"-13"9"-743,-1 1-2236,-110 83 4616,124-93-5471,-1 1 0,1-1-1,-1 0 1,1 0-1,0 1 1,-1-1-1,1 0 1,-1 1-1,1-1 1,0 0 0,-1 1-1,1-1 1,0 0-1,-1 1 1,1-1-1,0 1 1,0-1-1,0 1 1,-1-1 0,1 1-1,0-1 1,0 1-1,0-1 1,0 1-1,0-1 1,0 1-1,0-1 1,0 2 0,15 0-55,41-11-444,-30 4 35,-16 4 303,0 0-1,0 1 0,0 0 1,1 0-1,-1 1 0,0 1 1,0 0-1,13 4 0,-20-5 144,0 1-1,0-1 0,0 1 0,0 0 1,0 0-1,0 0 0,0 0 1,-1 0-1,1 0 0,-1 1 1,1 0-1,-1-1 0,0 1 0,0 0 1,0 0-1,-1 0 0,1 0 1,-1 0-1,1 0 0,-1 1 0,0-1 1,0 0-1,-1 1 0,1-1 1,-1 1-1,0-1 0,0 7 1,0-5 82,-1-1 0,0 0 0,-1 1 0,1-1 0,-1 0 0,0 0 0,0 0 0,0 0 0,0-1 0,-1 1 0,1 0 0,-1-1 0,0 0 1,0 1-1,0-1 0,-1-1 0,1 1 0,-1 0 0,1-1 0,-9 4 0,-8 6 402,-1-2 0,-33 12 0,54-22-468,-6 3 21,-1 0-1,1-1 0,-1 0 0,0 0 1,0-1-1,0 0 0,1 0 1,-1 0-1,0-1 0,-11-1 1,17 1-155,1-1 0,-1 1 0,0-1 0,1 1 0,-1-1 0,0 1 0,1-1 0,-1 0 0,1 1 0,-1-1 1,1 0-1,-1 0 0,1 1 0,-1-1 0,1 0 0,0 0 0,-1 0 0,1 1 0,0-1 0,0 0 1,0 0-1,0 0 0,0 0 0,0 0 0,0 1 0,0-1 0,0 0 0,0 0 0,0 0 0,0 0 1,1 0-1,-1 0 0,1-3-904,2-26-6316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7.713"/>
    </inkml:context>
    <inkml:brush xml:id="br0">
      <inkml:brushProperty name="width" value="0.025" units="cm"/>
      <inkml:brushProperty name="height" value="0.025" units="cm"/>
    </inkml:brush>
  </inkml:definitions>
  <inkml:trace contextRef="#ctx0" brushRef="#br0">266 106 15150,'0'0'4399,"-1"-12"-908,1 6-3134,0 3-164,0 0 0,0 0 0,0 0 0,0 0 0,-1 0-1,1 0 1,-1 0 0,0 0 0,0 0 0,0 0 0,0 1 0,0-1-1,-1 0 1,1 1 0,-1-1 0,1 1 0,-1-1 0,0 1 0,0 0-1,0 0 1,0 0 0,-1 0 0,1 0 0,0 0 0,-1 1-1,0-1 1,1 1 0,-1 0 0,0 0 0,0 0 0,1 0 0,-7-1-1,1 1-161,0 1 0,-1 1-1,1-1 1,-1 1 0,1 1-1,0 0 1,0 0-1,0 0 1,0 1 0,0 0-1,0 1 1,1 0 0,-1 0-1,1 1 1,0-1-1,1 2 1,-1-1 0,1 1-1,0 0 1,0 0-1,1 0 1,-1 1 0,2 0-1,-1 0 1,1 0 0,0 1-1,0-1 1,1 1-1,0 0 1,1 0 0,-1 0-1,1 0 1,-1 16-1,3-23-33,0 0 0,0 0 0,0 0 0,0 0 0,0 0 0,0 0 0,0 0 0,0 0 0,0 0 0,1 0 0,-1 0 0,0 0 0,1 0 0,-1 0 0,1 0 0,-1 0 0,1 0 0,-1 0 0,1 0 0,0 0 0,-1-1 0,1 1 0,0 0 0,0 0 0,0-1 0,0 1 0,-1-1 0,1 1 0,2 0 0,-1 0 8,1-1 0,0 1-1,0-1 1,-1 0 0,1 0 0,0 0-1,0 0 1,-1-1 0,1 1-1,0-1 1,3 0 0,4-3 47,1 0 0,-2 0-1,1 0 1,0-1 0,10-8 0,8-12 285,-2-1 1,0-1-1,-2-1 1,33-48-1,-65 95-337,0 0 0,2 1 0,1 0 0,0 0 0,2 1 0,-3 35 0,6-54-109,0 0 1,0 0-1,0 1 1,0-1-1,1 0 0,-1 0 1,0-1-1,1 1 0,0 0 1,-1 0-1,1 0 1,0 0-1,0 0 0,0-1 1,0 1-1,0 0 1,1-1-1,-1 1 0,0-1 1,1 1-1,-1-1 1,1 0-1,0 1 0,-1-1 1,1 0-1,0 0 0,0 0 1,-1 0-1,1-1 1,0 1-1,0-1 0,0 1 1,4 0-1,-2-1-594,1 1-1,0-1 0,0-1 1,0 1-1,0-1 0,0 1 1,-1-1-1,1-1 1,0 1-1,-1-1 0,1 0 1,-1 0-1,8-4 1,27-25-15318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8.977"/>
    </inkml:context>
    <inkml:brush xml:id="br0">
      <inkml:brushProperty name="width" value="0.025" units="cm"/>
      <inkml:brushProperty name="height" value="0.025" units="cm"/>
    </inkml:brush>
  </inkml:definitions>
  <inkml:trace contextRef="#ctx0" brushRef="#br0">0 414 18417,'0'0'6305,"12"-5"-5451,5-4-316,2 2 1,-1 0-1,1 1 0,0 0 1,34-4-1,-52 10-533,0 0 0,-1 0 0,1 0 0,0 0 1,0 0-1,0 0 0,0 1 0,0-1 0,0 0 0,0 1 0,-1-1 0,1 0 1,0 1-1,0-1 0,0 1 0,-1-1 0,1 1 0,0 0 0,-1-1 0,1 1 1,0 0-1,-1-1 0,1 1 0,-1 0 0,1 0 0,-1-1 0,1 1 0,-1 0 1,0 0-1,1 0 0,-1 0 0,0 0 0,0 0 0,0-1 0,1 1 0,-1 0 1,0 0-1,0 0 0,0 0 0,-1 0 0,1 0 0,0 0 0,0 0 0,0 0 1,-1 1-1,-14 46 69,-12 10 1,19-44-55,0 1-1,2 0 1,0 0 0,0 1 0,1 0-1,-5 32 1,10-48-17,0 1-1,0-1 1,0 1 0,0 0-1,0-1 1,0 1-1,0 0 1,0-1 0,0 1-1,0 0 1,1-1 0,-1 1-1,0-1 1,0 1 0,0 0-1,1-1 1,-1 1-1,0-1 1,1 1 0,-1-1-1,1 1 1,-1-1 0,0 1-1,1-1 1,-1 1-1,1-1 1,-1 0 0,1 1-1,0-1 1,-1 0 0,2 1-1,22-3 206,24-23 317,-29 10-466,-1 0-1,-1-1 1,-1 0 0,0-2-1,-1 0 1,-1-1 0,0 0 0,-2-1-1,0 0 1,-1-1 0,-2 0 0,11-31-1,-18 35-84,-10 36 1,-10 38 39,13-38-11,2 0-1,0 1 1,1-1 0,1 1-1,2 21 1,-1-40 14,0 0 0,0-1 0,0 1 0,0 0 0,0 0 0,0 0 0,0 0-1,0 0 1,0-1 0,1 1 0,-1 0 0,0 0 0,1 0 0,-1-1 0,0 1 0,1 0 0,-1-1 0,1 1 0,-1 0 0,1-1 0,0 1 0,-1 0 0,1-1 0,-1 1 0,1-1 0,0 1-1,0-1 1,-1 0 0,1 1 0,0-1 0,0 0 0,0 1 0,-1-1 0,1 0 0,0 0 0,0 0 0,0 0 0,0 0 0,-1 0 0,1 0 0,0 0 0,0 0 0,0 0 0,0 0-1,-1 0 1,1-1 0,0 1 0,0 0 0,0-1 0,-1 1 0,1 0 0,0-1 0,0 1 0,0-2 0,4 0 99,-1-1-1,1 0 1,-1-1 0,1 1 0,-1-1-1,0 0 1,3-5 0,3-4-115,0-2 1,-2 1 0,1-1 0,-2 0 0,0-1-1,-1 1 1,-1-1 0,0-1 0,-1 1-1,-1-1 1,2-23 0,-24 108-2,18-59 0,0 1 0,1-1 0,0 1 0,0 0 0,1-1 0,3 18 0,-3-24 0,0-1 0,0 1 0,0-1 0,0 0 0,1 1 0,-1-1 0,1 0 0,0 0 0,-1 0 0,1 0 0,0 0 0,0-1 0,0 1 0,0 0 0,1-1 0,-1 0 0,0 1 0,0-1 0,1 0 0,-1 0 0,1 0 0,-1-1 0,1 1 0,0 0 0,-1-1 0,1 0 0,-1 0 0,1 0 0,3 0 0,5 0 0,-1-1 0,1-1 0,0 0 0,0 0 0,-1-1 0,1-1 0,-1 1 0,0-2 0,0 1 0,0-2 0,-1 1 0,0-1 0,15-12 0,-10 6 0,0 0 0,-1-1 0,0-1 0,-1 0 0,-1-1 0,0 0 0,12-23 0,-20 34 0,-1-1 0,0 0 0,-1 0 0,1-1 0,-1 1 0,0 0 0,0 0 0,0-1 0,-1-8 0,0 13 0,0 0 0,0 0 0,0 0 0,0 0 0,-1 0 0,1 0 0,0-1 0,-1 1 0,1 0 0,-1 0 0,1 0 0,-1 0 0,0 0 0,1 0 0,-1 1 0,0-1 0,0 0 0,1 0 0,-3-1 0,2 2 0,-1-1 0,1 1 0,-1-1 0,0 1 0,1-1 0,-1 1 0,1 0 0,-1 0 0,0 0 0,1 0 0,-1 0 0,1 0 0,-1 1 0,0-1 0,1 0 0,-1 1 0,1-1 0,-3 2 0,-2 1 0,0 0 0,1 1 0,-1 0 0,1 0 0,-1 0 0,1 0 0,1 1 0,-1 0 0,1 0 0,-1 0 0,1 1 0,1-1 0,-1 1 0,-4 12 0,2-7 0,1 1 0,1 0 0,0 0 0,0 0 0,1 1 0,-2 24 0,5-35 0,0 0 0,0-1 0,0 1 0,0 0 0,0-1 0,0 1 0,1-1 0,-1 1 0,1 0 0,-1-1 0,1 1 0,0-1 0,-1 1 0,1-1 0,0 0 0,0 1 0,0-1 0,0 0 0,0 0 0,0 1 0,0-1 0,3 2 0,-2-2 0,1 0 0,0 1 0,0-1 0,0 0 0,0 0 0,0 0 0,0-1 0,0 1 0,1-1 0,-1 0 0,4 0 0,3 0 0,1-1 0,0-1 0,0 1 0,-1-2 0,0 0 0,13-4 0,5-7 0,1-2 0,-2 0 0,0-2 0,-1-1 0,-1-1 0,-1-1 0,0-1 0,-2-1 0,-1-1 0,0-1 0,-2-1 0,-1-1 0,-1 0 0,-2-1 0,18-45 0,-19 19 0,-14 54 0,1-1 0,-1 0 0,0 1 0,0-1 0,0 0 0,0 1 0,0-1 0,0 0 0,-1 1 0,1-1 0,0 1 0,0-1 0,0 0 0,-1 1 0,1-1 0,0 0 0,0 1 0,-1-1 0,1 1 0,-1-1 0,1 1 0,0-1 0,-1 1 0,1-1 0,-1 1 0,0-1 0,-1 1 0,1 0 0,-1 0 0,1 0 0,-1 0 0,1 1 0,0-1 0,-1 0 0,1 1 0,-1-1 0,1 1 0,0-1 0,-1 1 0,1 0 0,0 0 0,0-1 0,-1 1 0,-1 2 0,-12 10 0,-1 0 0,2 2 0,0-1 0,1 2 0,-14 19 0,-52 90 0,70-110 0,1 0 0,1 0 0,0 1 0,0 0 0,2 0 0,0 1 0,1 0 0,1-1 0,0 1 0,0 19 0,3-34 0,0 0 0,0 0 0,0 0 0,0-1 0,0 1 0,1 0 0,-1 0 0,1 0 0,-1 0 0,1 0 0,0-1 0,-1 1 0,1 0 0,0-1 0,0 1 0,0 0 0,0-1 0,1 1 0,-1-1 0,0 0 0,1 1 0,-1-1 0,1 0 0,-1 0 0,3 1 0,0 0 0,-1-1 0,1 0 0,0 0 0,0-1 0,-1 1 0,1-1 0,0 0 0,0 0 0,0 0 0,0 0 0,7-2 0,3-1 0,0-1 0,0-1 0,-1 0 0,1 0 0,23-15 0,-6-2-815,-1 0-1,32-31 1,-38 29-543,0 0-1,-2-2 1,-1-1 0,0 0 0,-3-1 0,0-2-1,-2 1 1,23-59 0,-27 49-5016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7.491"/>
    </inkml:context>
    <inkml:brush xml:id="br0">
      <inkml:brushProperty name="width" value="0.025" units="cm"/>
      <inkml:brushProperty name="height" value="0.025" units="cm"/>
    </inkml:brush>
  </inkml:definitions>
  <inkml:trace contextRef="#ctx0" brushRef="#br0">114 0 13100,'0'0'10853,"-9"2"-9059,-48 17 309,53-18-2023,1 1 0,0 0-1,0-1 1,0 1 0,0 1 0,1-1 0,-1 0-1,0 1 1,1-1 0,0 1 0,-1 0 0,1-1 0,0 1-1,0 0 1,1 0 0,-1 1 0,1-1 0,-2 6-1,3-9-79,0 1-1,0-1 0,0 1 0,0-1 1,1 1-1,-1-1 0,0 1 0,0-1 1,1 1-1,-1-1 0,0 1 0,1-1 0,-1 1 1,1-1-1,-1 1 0,1-1 0,-1 0 1,0 1-1,1-1 0,-1 0 0,1 1 1,-1-1-1,1 0 0,0 0 0,-1 1 0,1-1 1,-1 0-1,1 0 0,-1 0 0,1 0 1,0 0-1,-1 0 0,1 0 0,-1 0 1,2 0-1,31 1-450,-22-1-53,8 1-366,41 4-1493,-56-5 2243,0 1 0,0-1 0,0 1 0,-1 0 1,1 1-1,0-1 0,0 1 0,-1-1 0,1 1 1,-1 0-1,5 4 0,-8-6 195,1 1 0,-1 0 0,1-1 0,-1 1 0,0 0 0,1 0 0,-1-1 0,0 1 0,1 0 0,-1 0 0,0 0 0,0-1 0,0 1 0,0 0 0,0 0 0,0 0 0,0 0 0,0-1 0,0 1 0,0 0 0,0 0 0,0 0 0,-1-1 0,1 1 0,0 0 0,-1 0 0,1 0 0,0-1 0,-1 1 0,1 0 0,-1-1 0,1 1 0,-1 0 0,0-1 0,1 1 0,-1-1 0,1 1 0,-1-1 0,0 1 0,0-1 0,1 1 0,-1-1 0,-1 1 0,-39 20 2639,35-18-2295,-7 3-92,0 0 1,0-1 0,-1 0-1,1-1 1,-1-1 0,0 0-1,-18 1 1,29-7-1248,9-5-1351,7-3-3394,7-2-95,3-1-1565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09.955"/>
    </inkml:context>
    <inkml:brush xml:id="br0">
      <inkml:brushProperty name="width" value="0.025" units="cm"/>
      <inkml:brushProperty name="height" value="0.025" units="cm"/>
    </inkml:brush>
  </inkml:definitions>
  <inkml:trace contextRef="#ctx0" brushRef="#br0">190 1 9001,'0'0'16773,"-8"9"-16149,-2 3-287,0 2 0,1-1 0,1 1 0,0 0 0,1 1 0,0 0 0,-6 22 0,-14 49 398,3 1-1,5 1 1,3 1-1,-8 171 1,24-260-735,0-1 0,1 1 0,-1 0 0,0 0 0,0 0 0,0 0 0,0 0 0,1 0 0,-1 0 0,0-1 0,0 1 0,0 0 0,1 0 0,-1 0 0,0 0 0,0 0 0,1 0 0,-1 0 0,0 0 0,0 0 0,0 0 0,1 0 0,-1 0 0,0 0 0,0 0 0,1 1 0,-1-1 0,0 0 0,0 0 0,0 0 0,0 0 0,1 0 0,-1 0 0,0 0 0,0 1 0,0-1 0,0 0 0,1 0 0,-1 0 0,0 0 0,0 1 0,0-1 0,0 0 0,0 0 0,0 0 0,0 1 0,1-1 0,-1 0 0,0 0 0,0 1 0,0-1 0,0 0 0,11-20 0,-4-1 0,-1 0 0,-1-1 0,-1 1 0,2-45 0,-6-95 0,-2 72 0,2 88-50,1 0-1,-1 1 1,1-1-1,0 0 1,-1 1-1,1-1 1,0 1-1,-1-1 1,1 1-1,0 0 1,-1-1-1,1 1 1,0 0-1,0-1 1,0 1-1,-1 0 1,1 0-1,0 0 1,0 0 0,0 0-1,-1 0 1,1 0-1,0 0 1,0 0-1,0 0 1,0 0-1,-1 0 1,2 1-1,33 3-2489,-30-3 2086,15 2-874,0-1 0,0-1 0,0-1 0,0 0 0,28-5 0,-42 4 1296,1-1 0,-1 1 0,0-1 1,0-1-1,0 1 0,0-1 0,0 0 0,-1 0 0,7-6 0,-9 7 252,0-1 0,0 1 0,-1-1 0,1 0 0,-1 0 0,0 0 0,0 0-1,0 0 1,-1-1 0,1 1 0,-1-1 0,1 1 0,-1-1 0,0 1-1,-1-1 1,1 0 0,0-4 0,-1 7-112,0 0 1,0 0-1,0 0 0,0 1 1,0-1-1,0 0 0,0 0 0,-1 0 1,1 0-1,0 1 0,0-1 1,-1 0-1,1 0 0,-1 1 1,1-1-1,0 0 0,-1 1 0,1-1 1,-1 0-1,0 1 0,1-1 1,-1 1-1,0-1 0,1 1 1,-1-1-1,0 1 0,1-1 1,-1 1-1,0 0 0,0-1 0,1 1 1,-1 0-1,0 0 0,0-1 1,0 1-1,1 0 0,-1 0 1,0 0-1,0 0 0,0 0 0,0 0 1,1 0-1,-1 1 0,0-1 1,0 0-1,0 0 0,1 1 1,-1-1-1,0 0 0,0 1 1,0 0-1,-4 0 15,-1 1 1,1 0 0,0 0-1,1 1 1,-1 0-1,-8 6 1,2 1 9,0 2 0,0-1 0,2 2-1,-11 15 1,16-21-54,-1 0 0,2 0 0,-1 0 0,1 0 0,0 0 0,1 1-1,0-1 1,0 1 0,0 0 0,0 9 0,2-16-72,0-1 0,0 1-1,0-1 1,0 1 0,0 0 0,0-1 0,1 1-1,-1 0 1,0-1 0,0 1 0,0-1-1,1 1 1,-1-1 0,0 1 0,0 0 0,1-1-1,-1 1 1,1-1 0,-1 1 0,0-1 0,1 0-1,-1 1 1,1-1 0,-1 1 0,1-1 0,0 0-1,-1 1 1,1-1 0,-1 0 0,1 0 0,0 1-1,25-3 209,21-19 79,-29 7-274,33-32 0,16-12-28,-67 58 8,0 0-1,1-1 1,-1 1 0,0 0 0,0 0-1,1 0 1,-1 0 0,0 0 0,0 0-1,1-1 1,-1 1 0,0 0 0,0 0-1,1 0 1,-1 0 0,0 0 0,0 0-1,1 0 1,-1 0 0,0 0 0,1 0-1,-1 0 1,0 0 0,0 0 0,1 1-1,-1-1 1,0 0 0,0 0 0,1 0-1,-1 0 1,0 0 0,0 0 0,0 1-1,1-1 1,-1 0 0,0 0-1,0 0 1,0 1 0,0-1 0,1 0-1,-1 0 1,0 1 0,4 16-26,-3 31-27,-2-36 47,1 37 102,4-47-96,5-10 0,5-11 0,-7 7 0,-1-1 0,0 1 0,7-25 0,10-21 0,-22 57 0,0 0 0,0 0 0,-1 1 0,1-1 0,0 1 0,0-1 0,0 0 0,0 1 0,0 0 0,0-1 0,1 1 0,-1 0 0,0-1 0,0 1 0,0 0 0,0 0 0,0 0 0,0 0 0,0 0 0,1 0 0,-1 0 0,0 0 0,1 1 0,35 7 0,-27-5 0,16 3 0,0-2 0,1-1 0,-1-1 0,1-2 0,-1 0 0,37-6 0,-48 4 0,0 0 0,0-2 0,-1 0 0,1 0 0,-1-2 0,0 0 0,-1 0 0,1-1 0,-1-1 0,0 0 0,-1-1 0,19-17 0,-29 25 0,-1 0 0,1 0 0,-1 0 0,0 0 0,0 0 0,0-1 0,0 1 0,0 0 0,0-1 0,0 1 0,0 0 0,0-1 0,-1 1 0,1-1 0,-1 0 0,1 1 0,-1-1 0,1 1 0,-1-1 0,0 0 0,0 1 0,0-1 0,0 0 0,0-1 0,-1 1 0,0 1 0,0 0 0,0 0 0,0 0 0,-1 0 0,1 0 0,0 0 0,-1 0 0,1 1 0,0-1 0,-1 0 0,1 1 0,-1-1 0,1 1 0,-1 0 0,1-1 0,-1 1 0,1 0 0,-1 0 0,-1 0 0,-8-1 0,1 1 0,0 1 0,-1 0 0,1 0 0,0 1 0,-17 5 0,14-2 0,1 1 0,0 1 0,0 0 0,1 0 0,-1 1 0,2 1 0,-17 16 0,21-20 0,1 1 0,0 0 0,1 0 0,-1 0 0,1 1 0,0-1 0,1 1 0,-1 0 0,2 0 0,-1 0 0,1 1 0,0-1 0,0 1 0,1-1 0,-1 10 0,2-14 1,0 0 0,1-1 0,-1 1-1,1-1 1,-1 1 0,1-1 0,0 0 0,0 1 0,0-1-1,0 0 1,0 1 0,1-1 0,-1 0 0,1 0 0,-1 0-1,1 0 1,0 0 0,0-1 0,2 3 0,1 0-25,1 0 1,1-1 0,-1 1-1,0-1 1,1 0 0,12 3-1,3 0-513,1-2 0,0 0 0,32 1-1,-10-5-6332,-1 0-5488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10.870"/>
    </inkml:context>
    <inkml:brush xml:id="br0">
      <inkml:brushProperty name="width" value="0.025" units="cm"/>
      <inkml:brushProperty name="height" value="0.025" units="cm"/>
    </inkml:brush>
  </inkml:definitions>
  <inkml:trace contextRef="#ctx0" brushRef="#br0">1 0 18001,'0'5'3833,"0"21"-2654,2 75 516,-1-91-1615,0 0-1,1 0 1,0 0 0,1 0 0,0-1 0,0 1 0,8 15 0,-9-23-24,-1 0 0,0 0 0,0 0 1,1 0-1,-1 0 0,1 0 1,0-1-1,-1 1 0,1 0 0,0-1 1,0 0-1,0 1 0,0-1 1,0 0-1,0 0 0,1 0 0,-1 0 1,0 0-1,0-1 0,1 1 0,-1-1 1,4 1-1,-2-2 40,1 1-1,-1-1 1,0 1-1,1-2 1,-1 1 0,0 0-1,0-1 1,0 1-1,0-1 1,0-1 0,5-2-1,7-7 177,0-1 1,0-1-1,26-29 0,-42 42-274,6-5 59,18-17 604,-14 24-271,-5 17-115,-5 16 184,0-26-415,-1 0 0,1 0-1,1 0 1,-1 0 0,1-1 0,1 1 0,-1 0 0,5 10 0,-6-17-25,1 0 0,0 0 0,0 0 0,-1 0 0,1-1 0,0 1 0,0 0 0,0 0 0,0-1 0,0 1 0,0-1 0,0 1 0,0-1 0,0 1-1,0-1 1,0 1 0,0-1 0,0 0 0,0 0 0,0 1 0,0-1 0,1 0 0,-1 0 0,0 0 0,0 0 0,0-1 0,0 1 0,0 0 0,1 0 0,-1-1 0,0 1 0,0-1 0,0 1 0,0-1 0,0 1 0,0-1 0,0 1-1,0-1 1,-1 0 0,2-1 0,40-34 842,-38 33-844,24-26-17,34-33 0,-56 57 0,0 0 0,0 1 0,0-1 0,1 2 0,0-1 0,-1 1 0,1 0 0,14-4 0,-20 6 0,0 1 0,0 0 0,0 0-1,0 0 1,0 0 0,1 0 0,-1 0 0,0 1 0,0-1 0,0 0-1,0 0 1,0 1 0,0-1 0,0 0 0,0 1 0,0 0 0,0-1 0,0 1-1,-1-1 1,1 1 0,0 0 0,0-1 0,0 1 0,-1 0 0,1 0-1,0 0 1,-1 0 0,2 1 0,-1 2-8,1-1 0,0 1 0,-1 0 0,0 0 0,0 0 0,0 0 0,0 0 0,0 6 0,-1-6-29,1-1-1,-1 1 1,0 0 0,0 0-1,0 0 1,0 0 0,-1 0 0,0 0-1,1-1 1,-2 1 0,1 0-1,0 0 1,-1-1 0,1 1-1,-1-1 1,0 0 0,0 1 0,-5 4-1,5-7-648,-1 0 0,0 0-1,1 0 1,-1 0 0,0-1-1,1 1 1,-1-1 0,0 1-1,0-1 1,1 0 0,-1-1-1,0 1 1,0 0 0,1-1 0,-4 0-1,-10-9-7790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11.228"/>
    </inkml:context>
    <inkml:brush xml:id="br0">
      <inkml:brushProperty name="width" value="0.025" units="cm"/>
      <inkml:brushProperty name="height" value="0.025" units="cm"/>
    </inkml:brush>
  </inkml:definitions>
  <inkml:trace contextRef="#ctx0" brushRef="#br0">0 1 12236,'0'0'6982,"61"6"-7014,-26-1-1986,2 0-3363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11.573"/>
    </inkml:context>
    <inkml:brush xml:id="br0">
      <inkml:brushProperty name="width" value="0.025" units="cm"/>
      <inkml:brushProperty name="height" value="0.025" units="cm"/>
    </inkml:brush>
  </inkml:definitions>
  <inkml:trace contextRef="#ctx0" brushRef="#br0">135 160 7655,'0'0'12610,"-11"5"-10913,2-1-1441,1 1 1,-1 0-1,1 1 0,1 0 0,-1 0 1,1 1-1,0 0 0,0 0 0,1 0 1,0 1-1,0 0 0,1 0 0,0 1 1,0 0-1,-4 12 0,6-15-108,1 1 1,0 0-1,1-1 1,0 1-1,0 0 0,0 0 1,1 11-1,0-17-141,0 1 1,0-1-1,0 0 1,1 1-1,-1-1 0,1 1 1,-1-1-1,1 0 0,0 1 1,-1-1-1,1 0 1,0 0-1,0 0 0,0 0 1,0 0-1,0 0 0,0 0 1,0 0-1,0 0 1,0 0-1,0 0 0,1 0 1,-1-1-1,0 1 0,1-1 1,-1 1-1,0-1 1,1 1-1,-1-1 0,0 0 1,1 0-1,-1 0 0,1 1 1,-1-1-1,1-1 1,-1 1-1,0 0 0,1 0 1,-1 0-1,3-2 0,6 0 41,0-1 0,-1 0-1,1-1 1,-1 0-1,0-1 1,0 0 0,0 0-1,-1-1 1,1 0-1,-2 0 1,1-1 0,10-12-1,-1 1 292,-1 0-1,-1-2 1,-1 0-1,13-25 1,-18 29-19,-2 0-1,0 0 1,-1 0 0,-1-1-1,0 0 1,-1 0 0,-1 0 0,2-33-1,-6 50-318,1 0-1,0 0 1,0 0-1,0 0 1,0 0-1,0 0 1,0 0-1,0 0 1,0 0-1,0 0 0,0 0 1,0 0-1,-1 0 1,1 0-1,0 0 1,0 0-1,0 0 1,0 0-1,0 0 1,0 0-1,0 0 1,0 0-1,0 0 1,0 0-1,-1 0 0,1 0 1,0 0-1,0 0 1,0 0-1,0 0 1,0 0-1,0 0 1,0 0-1,0 0 1,0 0-1,0-1 1,0 1-1,0 0 1,0 0-1,-1 0 1,1 0-1,0 0 0,0 0 1,0 0-1,0 0 1,0 0-1,0 0 1,0 0-1,0-1 1,0 1-1,0 0 1,0 0-1,0 0 1,0 0-1,0 0 1,0 0-1,-7 13 7,-6 19-14,-18 91 7,28-107 0,0 1 0,2-1 0,0 1 0,1 0 0,3 26 0,-3-41 0,1 0 0,-1 0 0,1 0 0,0 0 0,-1 0 0,1 0 0,0 0 0,0 0 0,0-1 0,0 1 0,1 0 0,-1-1 0,0 1 0,1-1 0,-1 1 0,1-1 0,0 0 0,-1 0 0,1 0 0,0 0 0,0 0 0,0 0 0,-1 0 0,1 0 0,0-1 0,0 1 0,0-1 0,0 1 0,0-1 0,0 0 0,0 0 0,1 0 0,-1 0 0,0 0 0,0 0 0,0-1 0,0 1 0,0-1 0,2 0 0,5-1 0,0-1 0,-1 1 0,1-1 0,-1-1 0,0 0 0,0 0 0,12-8 0,-2-2 0,-1 0 0,0 0 0,-1-2 0,-1 0 0,-1-1 0,24-34 0,-45 105 0,2-35 0,2 0 0,0 0 0,-1 37 0,4-55 1,0 0-1,0 0 1,0 0-1,-1-1 1,1 1-1,1 0 1,-1 0-1,0 0 1,0 0-1,0 0 1,0 0-1,1-1 1,-1 1-1,0 0 1,1 0 0,-1-1-1,1 1 1,-1 0-1,1 0 1,-1-1-1,1 1 1,-1 0-1,1-1 1,0 1-1,-1-1 1,1 1-1,0-1 1,-1 1 0,1-1-1,0 1 1,0-1-1,0 0 1,-1 1-1,1-1 1,0 0-1,0 0 1,0 0-1,0 1 1,0-1-1,-1 0 1,1 0-1,0 0 1,0-1 0,0 1-1,0 0 1,0 0-1,-1 0 1,1-1-1,0 1 1,0 0-1,0-1 1,-1 1-1,1 0 1,1-2-1,1 1-42,1-1-1,0 0 1,-1 0 0,1 0-1,-1-1 1,0 0-1,1 1 1,-1-1-1,-1 0 1,5-6-1,-3 3-1038,-1-1-1,1 0 1,-2 0-1,1 0 0,-1 0 1,0 0-1,-1 0 1,1-1-1,-1-13 1,0-16-5635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11.947"/>
    </inkml:context>
    <inkml:brush xml:id="br0">
      <inkml:brushProperty name="width" value="0.025" units="cm"/>
      <inkml:brushProperty name="height" value="0.025" units="cm"/>
    </inkml:brush>
  </inkml:definitions>
  <inkml:trace contextRef="#ctx0" brushRef="#br0">1 1 9513,'0'0'10890,"21"53"-10826,-1-35-800,-1-1-1859,5 2-2498</inkml:trace>
  <inkml:trace contextRef="#ctx0" brushRef="#br0" timeOffset="1">336 160 8456,'0'0'21033,"-6"-1"-20611,-1 2-391,-1-1-1,1 1 1,0 0 0,1 1-1,-1 0 1,0 0-1,0 0 1,1 1 0,-1 0-1,1 0 1,0 0 0,0 1-1,0 0 1,-7 7-1,4-4 114,0 0-1,0 1 1,1 0-1,0 1 1,0-1-1,1 2 1,0-1-1,-9 19 1,15-27-140,1 0 0,-1 0 0,1 0 0,-1 0 0,1 0 0,-1 0-1,1 0 1,0 0 0,-1 1 0,1-1 0,0 0 0,0 0 0,0 0 0,0 0 0,0 1 0,0-1 0,1 0 0,-1 0 0,0 0 0,0 0 0,1 0-1,-1 1 1,1-1 0,-1 0 0,1 0 0,-1 0 0,1 0 0,1 1 0,0-1-24,-1 0 1,1 0-1,0 0 0,1 0 1,-1 0-1,0 0 0,0-1 0,0 1 1,0-1-1,1 1 0,-1-1 1,0 0-1,4 0 0,7-1-372,0 0-1,1-1 0,-1 0 1,14-5-1,7-5-3249,-1-2-1,39-21 1,-29 10-2861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12.879"/>
    </inkml:context>
    <inkml:brush xml:id="br0">
      <inkml:brushProperty name="width" value="0.025" units="cm"/>
      <inkml:brushProperty name="height" value="0.025" units="cm"/>
    </inkml:brush>
  </inkml:definitions>
  <inkml:trace contextRef="#ctx0" brushRef="#br0">155 293 14350,'0'0'3945,"-11"7"-764,-1 1-2595,-11 6 1479,-35 30-1,54-41-1870,0 0-1,0 1 0,0 0 1,0-1-1,0 2 0,1-1 1,0 0-1,0 1 1,0-1-1,1 1 0,-1 0 1,1 0-1,0 0 0,0 0 1,1 0-1,-2 8 1,3-12-189,0 0 0,1-1 0,-1 1 0,0 0 0,0 0 0,0 0 0,1 0 0,-1 0 0,0 0 0,1-1 0,-1 1 0,1 0 0,-1 0 0,1-1 0,-1 1 0,1 0 0,-1-1 0,1 1 0,0 0 0,-1-1 0,1 1 0,0-1 0,0 1 0,-1-1 0,1 1 0,0-1 0,1 1 0,31 3 125,-26-4-109,0-1 1,0 0 0,0 0-1,0-1 1,0 0-1,-1 0 1,10-5 0,-1-3-270,-1-1 1,-1-1-1,0 0 1,18-23-1,6-4-4958,-33 40 3221,-2 11 1438,-2 19 989,0-24-637,0-7 170,0 1-1,1-1 0,-1 1 0,0-1 0,1 0 1,-1 1-1,1-1 0,-1 0 0,1 1 0,-1-1 1,1 0-1,-1 0 0,1 1 0,-1-1 0,1 0 1,0 0-1,-1 0 0,1 0 0,-1 0 0,1 0 1,-1 0-1,1 0 0,0 0 0,-1 0 0,1 0 0,-1 0 1,1 0-1,-1 0 0,2-1 0,19-4-641,-11-1 586,0 0 0,0 0 1,-1-1-1,0-1 0,0 0 0,-1 0 1,12-14-1,48-70 284,-57 77 522,0-1 1,-1 0 0,-1-1-1,-1 0 1,0 0-1,-2-1 1,0 0-1,0 0 1,-2-1-1,4-34 1,-8 53-707,0 0 1,0 0-1,0 1 1,0-1 0,0 0-1,0 0 1,0 0-1,0 0 1,0 0-1,0 0 1,0 0-1,0 0 1,0 0 0,0 1-1,0-1 1,0 0-1,0 0 1,0 0-1,-1 0 1,1 0-1,0 0 1,0 0 0,0 0-1,0 0 1,0 0-1,0 0 1,0 0-1,0 0 1,0 0-1,-1 0 1,1 0 0,0 0-1,0 0 1,0 0-1,0 0 1,0 0-1,0 0 1,0 0-1,-1 0 1,1 0 0,0 0-1,0 0 1,0 0-1,0 0 1,0 0-1,0 0 1,0 0-1,0 0 1,0 0 0,-1 0-1,1 0 1,0 0-1,0 0 1,0 0-1,0-1 1,0 1-1,0 0 1,0 0 0,0 0-1,0 0 1,0 0-1,0 0 1,0 0-1,0 0 1,0-1-1,-11 16 231,-8 17-317,4 8 408,1 0 0,2 1 0,2 1 0,1 0 0,3 0 0,1 1 0,1 68 0,4-110-327,0-1-1,0 0 0,0 1 1,0-1-1,-1 1 1,1-1-1,0 1 1,0-1-1,0 1 1,0-1-1,0 1 0,0-1 1,0 1-1,0-1 1,0 1-1,0-1 1,0 0-1,1 1 0,-1-1 1,0 1-1,0-1 1,0 1-1,1-1 1,-1 1-1,0-1 1,0 0-1,1 1 0,-1-1 1,0 0-1,1 1 1,-1-1-1,0 0 1,1 1-1,-1-1 0,1 0 1,-1 0-1,0 1 1,1-1-1,-1 0 1,1 0-1,-1 0 1,1 0-1,-1 0 0,1 0 1,-1 0-1,1 1 1,-1-1-1,1 0 1,-1-1-1,0 1 1,1 0-1,-1 0 0,1 0 1,-1 0-1,1 0 1,-1 0-1,1-1 1,1 0 5,-1 0 1,1 0 0,-1 0 0,1 0 0,-1-1 0,0 1 0,0 0 0,0-1 0,1 1 0,-1-1 0,-1 1 0,1-1 0,0 0 0,1-3-1,1-9-14,0-1 0,-1 0 0,0 0 0,-1-26-1,-1 36-11,-1-1-1,1 0 1,-1 1-1,0-1 1,0 1-1,0 0 1,-1-1-1,0 1 1,0 0-1,-1 0 1,1 0-1,-1 0 1,0 1-1,0-1 1,-7-7-1,9 11 2,1 1 0,-1-1 0,0 0 0,1 1 0,-1-1-1,0 0 1,0 1 0,0-1 0,0 1 0,1-1 0,-1 1-1,0 0 1,0-1 0,0 1 0,0 0 0,0 0 0,0 0-1,0-1 1,0 1 0,-2 0 0,3 1 1,-1-1 1,1 0-1,-1 1 1,1-1-1,-1 1 0,1-1 1,0 0-1,-1 1 1,1-1-1,0 1 0,-1-1 1,1 1-1,0-1 1,-1 1-1,1-1 0,0 1 1,0 0-1,0-1 1,0 1-1,0-1 1,-1 1-1,1-1 0,0 1 1,0 1-1,0 0-5,1 1-1,-1-1 1,0 1-1,0-1 1,1 1 0,0 0-1,-1-1 1,1 0-1,0 1 1,0-1-1,0 0 1,1 1 0,-1-1-1,0 0 1,4 3-1,5 2-274,1 0 0,-1-1-1,2-1 1,-1 0 0,0 0-1,1-1 1,0-1 0,0 0 0,0 0-1,1-1 1,-1-1 0,0 0-1,1-1 1,-1 0 0,0-1-1,1 0 1,20-6 0,-26 5 253,-1-1-1,0 0 1,0 0 0,0 0 0,0-1 0,-1 0-1,8-7 1,-11 9 124,0 1 0,0-1 0,0 0 0,0 0 0,0 0 0,0 0 0,-1 0 0,1 0 0,-1 0 0,0-1 0,1 1 0,-1 0 1,0-1-1,-1 1 0,1-1 0,0 0 0,-1 1 0,1-1 0,-1 1 0,0-1 0,0-3 0,-2 5 15,-1 0 1,1 1-1,-1-1 1,1 1-1,-1-1 0,1 1 1,-1 0-1,1 0 1,-1 0-1,1 1 1,-1-1-1,0 1 0,1-1 1,-1 1-1,-3 1 1,-2 2 9,0 0 0,0 0 0,1 1 0,-1 0 0,1 1 1,0 0-1,1 0 0,-1 0 0,1 1 0,0-1 0,1 2 0,0-1 0,0 1 1,0-1-1,1 1 0,-4 11 0,8-19-112,0 1 1,0 0-1,0 0 1,0 0-1,0-1 1,0 1-1,1 0 1,-1 0-1,0 0 1,0-1-1,1 1 1,-1 0-1,0-1 1,1 1-1,-1 0 1,1-1-1,-1 1 1,1 0-1,-1-1 1,1 1-1,-1-1 1,1 1-1,0-1 1,-1 1-1,1-1 1,0 1-1,0-1 1,-1 0-1,1 1 1,0-1-1,0 0 1,-1 0-1,1 0 1,0 0-1,0 1 1,-1-1-1,3 0 1,37 1 138,-32-1-134,68-1-47,-29-1-31,-1 2-1,1 2 1,0 2-1,83 18 1,-129-22 69,-1 0 1,0 0-1,0 0 0,1 0 0,-1 0 1,0 0-1,0 0 0,0 0 0,1 0 1,-1 0-1,0 0 0,0 0 1,1 0-1,-1 0 0,0 0 0,0 0 1,1 0-1,-1 0 0,0 0 0,0 0 1,1 0-1,-1 0 0,0 0 1,0 0-1,0-1 0,1 1 0,-1 0 1,0 0-1,0 0 0,0 0 0,0-1 1,1 1-1,-1 0 0,0 0 1,0 0-1,0-1 0,0 1 0,0 0 1,0 0-1,0-1 0,0 1 0,1 0 1,-3-16 128,-8-15 64,2 12-194,-3-3 0,1 0 0,1 0 0,2-1 0,0-1 0,1 1 0,-4-41 0,10 63-12,0 0 1,0 0-1,0 1 1,0-1-1,1 0 1,-1 0-1,0 0 0,0 1 1,1-1-1,-1 0 1,0 0-1,1 1 0,-1-1 1,1 0-1,-1 1 1,1-1-1,-1 0 1,1 1-1,0-1 0,-1 1 1,1-1-1,-1 1 1,1-1-1,0 1 1,0-1-1,-1 1 0,2-1 1,30-3-852,39 16-1822,-62-10 2131,76 8-9626,-43-10 859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13.224"/>
    </inkml:context>
    <inkml:brush xml:id="br0">
      <inkml:brushProperty name="width" value="0.025" units="cm"/>
      <inkml:brushProperty name="height" value="0.025" units="cm"/>
    </inkml:brush>
  </inkml:definitions>
  <inkml:trace contextRef="#ctx0" brushRef="#br0">74 2 19282,'-1'-2'5381,"-7"2"-960,0 0-2275,-1 18-1057,3 5-641,-4 4-448,7 4 0,0 1 0,3 0 0,0-1 0,0-1-2562,0-5-3428,0-5-4036</inkml:trace>
  <inkml:trace contextRef="#ctx0" brushRef="#br0" timeOffset="0.99">18 516 18930,'0'0'13837,"-17"55"-13837,22-51 0,8-4 0,0 0 0,4-5-1025,-5-11-6406,-2-3-11018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26.223"/>
    </inkml:context>
    <inkml:brush xml:id="br0">
      <inkml:brushProperty name="width" value="0.025" units="cm"/>
      <inkml:brushProperty name="height" value="0.025" units="cm"/>
    </inkml:brush>
  </inkml:definitions>
  <inkml:trace contextRef="#ctx0" brushRef="#br0">10 82 5317,'0'0'346,"-1"0"0,1-1 0,-1 1 0,1 0 0,-1 0 0,1-1 0,-1 1 0,1 0 0,-1-1 0,1 1 0,0 0 0,-1-1 0,1 1 0,0-1 0,-1 1 0,1-1 0,0 1 0,-1-1 0,1 1 0,0-1 0,0 1 0,0-1 0,-1 1 0,1-1 0,0 1 0,0-2 0,0 2-206,0-1 1,0 1-1,0 0 0,0-1 0,0 1 0,0-1 0,0 1 1,0-1-1,0 1 0,0 0 0,0-1 0,0 1 0,1-1 1,-1 1-1,0 0 0,0-1 0,0 1 0,1 0 0,-1-1 1,0 1-1,0 0 0,1-1 0,-1 1 0,0 0 0,1-1 0,-1 1 1,0 0-1,1 0 0,-1 0 0,0-1 0,1 1 0,-1 0 1,1 0-1,-1 0 0,0 0 0,1 0 0,-1 0 0,1-1 1,-1 1-1,1 0 0,-1 0 0,1 1 0,604 25 2489,-4 0-3064,-537-25 430,-32 1 15,0-2 1,0 0 0,-1-3 0,1 0-1,39-11 1,-45 0 242,-26 14-225,1 0-1,-1-1 1,0 1 0,0 0 0,0-1 0,1 1 0,-1 0 0,0-1-1,0 1 1,0 0 0,0-1 0,0 1 0,0-1 0,0 1 0,0 0 0,0-1-1,0 1 1,0-1 0,0 1 0,0 0 0,0-1 0,0 1 0,0 0-1,0-1 1,0 1 0,-1 0 0,1-1 0,0 1 0,0 0 0,0-1-1,-1 1 1,1 0 0,0-1 0,0 1 0,-1 0 0,1-1 0,-4-1 91,0-1 0,0 1 1,0 0-1,-1 0 0,1 1 1,0-1-1,-1 1 0,1 0 1,-5-1-1,-79-8 356,-1 2-1,-134 8 1,103 1-47,-140 1 237,-278 37 0,671-39-649,717-44 96,-646 23-37,-296 20 151,17-1-180,-560 11-756,568-11-3246,22-9-3443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5:27.076"/>
    </inkml:context>
    <inkml:brush xml:id="br0">
      <inkml:brushProperty name="width" value="0.025" units="cm"/>
      <inkml:brushProperty name="height" value="0.025" units="cm"/>
    </inkml:brush>
  </inkml:definitions>
  <inkml:trace contextRef="#ctx0" brushRef="#br0">1665 232 8264,'4'-7'441,"-1"-1"-1,-1-1 1,0 1 0,0 0-1,0 0 1,-1-1 0,0-15-1,-1 21-290,0-1-1,-1 0 0,0 0 1,1 0-1,-2 1 0,1-1 1,0 0-1,-1 1 1,1-1-1,-1 1 0,0-1 1,0 1-1,-1 0 0,1 0 1,-1 0-1,1 0 1,-1 0-1,0 1 0,-4-4 1,-9-4 156,0 1 0,-1 0 1,0 1-1,-1 1 1,0 0-1,0 2 0,0 0 1,-1 1-1,-24-3 0,-27 1 596,-79 3 0,119 3-671,-33 2 7,0 2 0,0 3 0,0 3 0,1 3 0,1 2-1,0 3 1,1 3 0,-78 38 0,94-37-106,1 2 0,1 2 0,1 2 1,1 1-1,2 3 0,0 0 0,3 3 0,1 1 0,1 1 0,3 2 0,-33 52 0,51-70-112,1 1 1,1 0-1,0 0 1,2 1-1,1 0 1,1 0-1,1 1 1,-4 44-1,8-52-11,1 0-1,0 0 1,2 0 0,0 0 0,1 0-1,0 0 1,1-1 0,1 1 0,0-1-1,1 0 1,1 0 0,0-1-1,1 0 1,12 15 0,0-5 104,1-1 0,2 0 0,0-2 0,1-1 0,1-1 0,0-1 0,2-1 0,48 23 0,-13-12 449,2-3-1,130 33 0,-104-39-225,0-4 1,1-4-1,0-4 0,1-4 1,162-16-1,-195 5-105,0-2-1,0-4 1,-1-2 0,-1-2-1,-1-3 1,-1-2 0,60-35-1,-77 37-153,-1-3 0,0-1 0,-2-2 0,-1-1 0,-2-2-1,0-1 1,-2-1 0,-2-2 0,-1 0 0,30-52 0,-46 66-68,0 0 1,-2-1-1,0 0 1,-2-1 0,0 0-1,-2 0 1,0 0 0,2-27-1,-7 40-14,1 0-1,-1 0 0,-1 0 1,1 0-1,-1 0 0,-1 0 1,0 1-1,0-1 1,-1 0-1,0 1 0,0 0 1,-1-1-1,0 2 1,-1-1-1,0 0 0,0 1 1,0 0-1,-1 0 1,0 0-1,0 1 0,-1 0 1,0 0-1,-9-6 1,-4 1-81,0 1 0,0 1 0,-1 1 0,0 0 0,-1 2 1,0 1-1,0 0 0,0 2 0,0 0 0,-1 1 0,-30 3 0,-103 11-2741,11 13-3704,51-6-1258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20.174"/>
    </inkml:context>
    <inkml:brush xml:id="br0">
      <inkml:brushProperty name="width" value="0.025" units="cm"/>
      <inkml:brushProperty name="height" value="0.025" units="cm"/>
    </inkml:brush>
  </inkml:definitions>
  <inkml:trace contextRef="#ctx0" brushRef="#br0">1935 51 6983,'-322'7'4064,"50"-1"-4045,222-4 326,0 3 0,0 2-1,0 3 1,1 1-1,0 2 1,1 3 0,1 2-1,-65 34 1,27-6 402,2 4 1,3 4-1,-109 93 1,150-113-554,1 2 1,2 2 0,2 1 0,1 1 0,2 2-1,-36 64 1,48-68-203,1 1 0,2 0 0,1 1 0,3 1 0,1 0 0,2 0 0,1 1 0,-1 56 0,6-53-17,2 0-1,3 0 0,1 0 0,11 53 0,-9-77 41,0-1 1,2 0 0,0 0 0,1 0-1,2-1 1,0 0 0,0-1-1,2 0 1,0-1 0,1 0-1,18 17 1,-9-12 6,2-1 1,1-1-1,1-1 0,0-2 0,57 29 1,-39-27-1,1-1 1,1-2 0,64 12 0,-3-9 0,0-6 0,192 0 0,-223-12-23,-1-4 1,1-3 0,-1-3-1,0-4 1,-1-2 0,-1-4-1,100-40 1,-103 27-34,-2-2 0,-1-3-1,-2-4 1,-2-2 0,-2-2 0,59-58-1,-76 61 71,-3-2-1,-1-1 1,-2-3 0,-2-1-1,-2-1 1,-3-2-1,-2-1 1,26-66-1,-42 85 45,-2 0 0,-1-2 1,-2 1-1,-1-1 0,-2 0 0,-2 0 0,-1-1 0,-2 1 0,-8-70 0,3 76 143,-1 0 0,-2 1 0,-1 0 0,-1 0-1,-1 1 1,-2 1 0,-1 0 0,-1 0 0,-1 1 0,-1 1-1,-1 1 1,-27-27 0,16 24-57,-1 1-1,0 1 1,-2 2-1,-1 1 1,-1 1-1,-1 2 1,0 1-1,-1 3 1,-1 0-1,-1 3 1,0 0 0,0 3-1,-67-8 1,35 10-816,-1 3 0,-101 6 1,-137 37-4697,123-2-1109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7.868"/>
    </inkml:context>
    <inkml:brush xml:id="br0">
      <inkml:brushProperty name="width" value="0.025" units="cm"/>
      <inkml:brushProperty name="height" value="0.025" units="cm"/>
    </inkml:brush>
  </inkml:definitions>
  <inkml:trace contextRef="#ctx0" brushRef="#br0">30 0 12524,'0'0'18722,"-6"9"-18402,-17 25-123,23-34-191,-1 1-1,1-1 0,0 1 0,0-1 1,0 1-1,0-1 0,0 1 0,0-1 1,0 1-1,0 0 0,0-1 0,0 1 0,1-1 1,-1 1-1,0-1 0,0 1 0,0-1 1,1 1-1,-1-1 0,0 1 0,0-1 1,1 1-1,-1-1 0,1 1 0,-1-1 1,0 0-1,1 1 0,-1-1 0,1 0 0,-1 1 1,1-1-1,-1 0 0,1 0 0,-1 1 1,1-1-1,-1 0 0,1 0 0,-1 0 1,1 0-1,-1 0 0,1 0 0,-1 1 1,1-1-1,0 0 0,-1-1 0,2 1 1,29 2 94,-29-2-84,70-3 106,30 0-126,-99 4 12,1 0-1,-1 0 1,1 0 0,-1 0 0,1 1-1,-1-1 1,0 1 0,0 0 0,0 0-1,4 3 1,-4-2 12,1-1 0,-1 1 1,1-1-1,0 0 0,0 0 0,0 0 0,0-1 1,8 3-1,4-3-382,1 1-1,-1-2 1,1 0 0,-1-1-1,0-1 1,1 0 0,27-9 0,-23 5-3902,0-2 0,36-19 0,-30 11-3044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6:26.358"/>
    </inkml:context>
    <inkml:brush xml:id="br0">
      <inkml:brushProperty name="width" value="0.025" units="cm"/>
      <inkml:brushProperty name="height" value="0.025" units="cm"/>
    </inkml:brush>
  </inkml:definitions>
  <inkml:trace contextRef="#ctx0" brushRef="#br0">3877 250 7559,'-45'-7'2328,"-46"-13"-1,-109-42-985,120 34-1442,-138-28 1,-497-15 1067,-4 66 1464,604 10-2500,0 5 0,0 5 1,1 5-1,-148 47 0,167-36 60,1 4-1,2 4 1,2 5-1,2 3 1,-109 77-1,152-91 30,2 2-1,2 2 0,1 2 0,-39 50 0,54-57-26,1 0 0,2 2 0,2 0 0,0 2 0,3 0 0,-19 55 0,31-74 7,1 0 0,0 1 0,1-1 0,1 1 0,1-1 0,1 1 0,0 0 0,1 0 1,1-1-1,6 28 0,-2-22 44,2 0 1,0 0 0,2-1 0,0 0 0,1 0 0,2-1-1,15 20 1,-1-7-15,1-1 0,2-2 0,1-1 0,1-2 0,2-1 0,1-1 0,0-2 0,54 27 0,-22-21-16,1-2 1,1-3 0,2-4-1,0-2 1,102 12-1,371 13 73,-247-35-88,1-12 0,514-74 0,-685 57 12,578-117-184,-669 128 179,0-1 0,-1-3 0,0-1-1,35-19 1,-58 27 12,-1-2 0,1 1-1,-2-1 1,1-1 0,-1 0-1,0-1 1,-1 1 0,0-2 0,-1 1-1,0-1 1,0-1 0,-1 1 0,-1-1-1,9-21 1,-6 2 4,-1 0 1,-2 0-1,0 0 1,-3-1-1,0 1 0,-2-1 1,-4-49-1,-3 33 8,-1 1 0,-2 1 0,-2-1 0,-24-60 0,20 71 60,-1 0 0,-2 1 0,-2 1-1,-1 1 1,-1 1 0,-2 1 0,-1 1 0,-2 1 0,-1 1 0,-1 1 0,-1 2 0,-1 1 0,-1 1 0,-61-31 0,56 35-230,-1 3 1,-1 1-1,0 1 1,-1 3-1,-77-13 1,77 20-583,0 1 1,0 2-1,0 2 1,0 1-1,0 2 0,-51 12 1,-49 25-7437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7:01.827"/>
    </inkml:context>
    <inkml:brush xml:id="br0">
      <inkml:brushProperty name="width" value="0.025" units="cm"/>
      <inkml:brushProperty name="height" value="0.025" units="cm"/>
    </inkml:brush>
  </inkml:definitions>
  <inkml:trace contextRef="#ctx0" brushRef="#br0">11307 465 5765,'0'0'2467,"-14"-9"-1688,-8-7-596,-1 2-1,0 0 1,-1 2-1,-30-12 1,-198-62 191,-317-92 3133,456 154-3114,-1 6 1,-153-6-1,-235 20 912,280 6-1110,-1192-31-158,940 15 171,-661 66 1,1054-44-213,-1587 206 32,1283-144 19,4 17 0,-477 174 0,-57 128-186,674-265 27,-374 256 0,519-311 117,3 5-1,4 3 1,3 5-1,-77 94 1,117-120-9,4 2 0,1 1-1,4 3 1,2 1 0,3 1 0,2 2 0,-38 131-1,43-94-11,4 2 0,5 0 0,5 1 0,4 0 0,5 1 0,17 162 0,-6-205 2,3 0 0,3-1-1,2-1 1,45 103-1,-24-83 21,5-1 0,90 130 0,142 129 46,24-25-22,-267-282-31,427 387 28,-337-326-30,5-5-1,142 75 0,-27-41 33,465 164 0,289-1-87,143-75 53,16-103 20,6-69 9,-2-33-6,-995-6-17,752-45-1094,-634 10 989,338-86-1,-387 64 435,273-72 701,-435 108-1004,-1-4 0,-1-3-1,-2-3 1,0-2 0,-3-4-1,-1-2 1,-1-3 0,74-67-1,-81 60 177,-4-2 0,-1-2 0,-3-2 0,-2-3 0,-3-1 0,61-113 0,-78 119-78,-1-1 0,-3-1 0,-3-1 0,-2 0 0,-2-1 1,-3-1-1,-2 0 0,1-108 0,-18 4-145,-8 0 1,-41-177-1,53 316 20,-23-106-15,-61-171 1,-69-119 41,42 121 39,45 114-93,-8 2 1,-128-215-1,-123-108 90,-115-208 93,394 608-48,-56-173 0,-9-121-1552,77 269-1951,-7-1-2814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7:50.508"/>
    </inkml:context>
    <inkml:brush xml:id="br0">
      <inkml:brushProperty name="width" value="0.025" units="cm"/>
      <inkml:brushProperty name="height" value="0.025" units="cm"/>
    </inkml:brush>
  </inkml:definitions>
  <inkml:trace contextRef="#ctx0" brushRef="#br0">1134 368 5029,'0'0'4687,"-3"-10"-3726,3 9-928,-2-6 198,0 1-1,0 0 1,0-1 0,0 1 0,-1 0 0,0 1-1,0-1 1,-1 0 0,0 1 0,0 0 0,-5-6-1,-48-51 2326,46 48-2456,-1 1 0,0 0 1,0 0-1,-1 2 1,-1-1-1,0 2 1,-1 0-1,-17-9 1,-7 2-1,0 3-1,-1 1 1,-80-14 0,-127-2 1780,226 27-1821,-1 1 0,0 1 0,0 0 0,-33 7 0,45-5-6,1 0 1,-1 1 0,1 1 0,0-1-1,0 2 1,0-1 0,1 1-1,-1 0 1,1 1 0,0 0 0,1 0-1,-10 11 1,-1 3 98,1 1 0,1 0 0,0 2-1,2 0 1,-17 37 0,24-46-71,1 0 0,1 1 0,0-1 0,1 1 1,0 0-1,2 1 0,0-1 0,0 0 0,1 1 0,1-1 0,2 18 1,2-13-63,1-1 0,1-1 0,1 1 1,0-1-1,1 0 0,1-1 0,1 0 1,0 0-1,1-1 0,1 0 0,1-1 1,0 0-1,1-1 0,0-1 0,1 0 1,0-1-1,32 18 0,-13-10 4,1-2 0,1-2-1,1-1 1,0-1 0,0-3 0,2-1-1,75 10 1,32-7-28,271-12-1,-409-1 13,-1 0 0,1-1 0,-1 0-1,1 0 1,-1-1 0,1 0 0,-1 0 0,0-1-1,0 0 1,0 0 0,0 0 0,-1-1-1,8-6 1,-10 6-1,1-1 0,-2 0-1,1 0 1,-1 0 0,0 0-1,0 0 1,0 0 0,0-1 0,-1 0-1,0 1 1,-1-1 0,1 0-1,-1 0 1,0 0 0,0 0 0,-1 0-1,0-6 1,0-16 11,-1 1 0,-1 0 0,-2-1 0,-1 1 0,0 1 0,-3-1 0,-12-31 0,-4 0 9,-3 2 0,-36-57-1,56 101-13,0 0-1,-1 0 1,-1 1-1,0 0 1,-19-17-1,23 24-294,-1 0 0,1 0-1,-1 1 1,0-1 0,0 2 0,0-1-1,0 0 1,0 1 0,-1 0 0,1 1-1,-1-1 1,1 1 0,-1 1 0,-9-1-1,-25 1-4435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7:55.532"/>
    </inkml:context>
    <inkml:brush xml:id="br0">
      <inkml:brushProperty name="width" value="0.025" units="cm"/>
      <inkml:brushProperty name="height" value="0.025" units="cm"/>
    </inkml:brush>
  </inkml:definitions>
  <inkml:trace contextRef="#ctx0" brushRef="#br0">1 190 9513,'0'0'3491,"0"-9"-2209,0 6-1169,0-1 0,0 1 0,0-1 0,1 0 0,-1 1 0,1-1 0,0 1 0,0 0 0,0-1 0,0 1 0,1 0 0,-1-1 1,1 1-1,3-3 0,-2 1 57,1 1 0,0 0 0,1 1 0,-1-1 0,1 1 0,-1 0 0,1 0 0,0 0 0,0 1 0,10-4 0,20-6 14,2 1 0,0 2 0,0 2 0,70-6 1,158 11 55,-169 4-195,452 22 82,-121-2-56,-180-15 38,1762 34 839,-1101-117 1538,-803 63-2442,-26 4-236,1 3 0,0 5-1,88 8 1,-168-7 73,1 0 38,-1 0-1,0 0 1,0 0 0,1 1-1,-1-1 1,0 0-1,0 0 1,0 0-1,1 0 1,-1 0-1,0 0 1,0 0 0,1-1-1,-1 1 1,0 0-1,0 0 1,0 0-1,1 0 1,-1 0-1,0 0 1,0 0-1,0 0 1,1 0 0,-1-1-1,0 1 1,0 0-1,0 0 1,0 0-1,1 0 1,-1-1-1,0 1 1,0 0-1,0 0 1,0 0 0,0-1-1,0 1 1,0 0-1,0 0 1,1 0-1,-1-1 1,0 1-1,0 0 1,0 0-1,0-1 1,0 1 0,0 0-1,0 0 1,0 0-1,0-1 1,-1 1-1,1 0 1,0 0-1,0-1 1,0 1 0,0 0-1,0 0 1,0 0-1,0-1 1,0 1-1,-1 0 1,1-23-6945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7:17.700"/>
    </inkml:context>
    <inkml:brush xml:id="br0">
      <inkml:brushProperty name="width" value="0.025" units="cm"/>
      <inkml:brushProperty name="height" value="0.025" units="cm"/>
    </inkml:brush>
  </inkml:definitions>
  <inkml:trace contextRef="#ctx0" brushRef="#br0">319 6 13933,'2'-5'4387,"-1"7"-1667,-4 18-743,-9 33-1083,-259 705 5111,255-713-5950,2-4-726,10-31-5060,2-39-14923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7:18.046"/>
    </inkml:context>
    <inkml:brush xml:id="br0">
      <inkml:brushProperty name="width" value="0.025" units="cm"/>
      <inkml:brushProperty name="height" value="0.025" units="cm"/>
    </inkml:brush>
  </inkml:definitions>
  <inkml:trace contextRef="#ctx0" brushRef="#br0">114 45 12043,'0'0'2445,"-9"-3"-331,-29-8-117,37 11-1896,-1 0 0,1 0 0,-1 0-1,1 0 1,-1 0 0,1 1 0,-1-1 0,1 0 0,-1 1 0,1 0-1,0-1 1,-1 1 0,1 0 0,0-1 0,0 1 0,-1 0 0,1 0-1,0 0 1,0 0 0,0 0 0,0 0 0,0 1 0,0-1 0,1 0-1,-1 0 1,0 1 0,1-1 0,-1 0 0,0 1 0,1-1 0,0 1-1,-1 1 1,-10 53 1406,10-47-1153,-17 395 5705,18-402-5976,0 0 1,0 1 0,0-1-1,0 0 1,0 1-1,0-1 1,1 1-1,0-1 1,-1 0-1,1 0 1,0 1 0,0-1-1,0 0 1,0 0-1,0 0 1,1 0-1,1 2 1,-2-3-44,1 0 0,0-1 0,0 1 0,-1 0 0,1-1 0,0 1 1,0-1-1,0 1 0,0-1 0,0 0 0,-1 0 0,1 0 0,0 0 0,0 0 0,0-1 0,0 1 1,0 0-1,0-1 0,-1 0 0,1 1 0,0-1 0,0 0 0,2-1 0,10-6 6,0 0 0,-1 0 0,0-1 0,0-1 1,-1 0-1,14-15 0,67-78 82,-78 84-125,111-139-1459,-16-12-4012,-87 128-4232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02.117"/>
    </inkml:context>
    <inkml:brush xml:id="br0">
      <inkml:brushProperty name="width" value="0.025" units="cm"/>
      <inkml:brushProperty name="height" value="0.025" units="cm"/>
    </inkml:brush>
  </inkml:definitions>
  <inkml:trace contextRef="#ctx0" brushRef="#br0">1026 55 11723,'-97'-18'2639,"-2"5"0,-186-1 0,274 14-2564,-1 1 1,0 0-1,1 1 0,-1 1 1,1 0-1,0 0 0,-1 1 1,2 1-1,-1 0 1,0 0-1,-11 8 0,6-1-49,1 0 0,0 1-1,0 0 1,2 1 0,0 1-1,-13 18 1,-2 10-46,1 1-1,3 1 1,2 1 0,-21 63-1,11-21 17,5 1 0,3 1 0,4 2 0,4 0 0,4 1 0,5 0 0,4 107 0,4-186-1,0 1 0,1 0 0,1-1 0,0 1 0,1-1 0,0 0 0,2 0 0,-1-1 0,2 1 0,0-1 0,0-1 0,1 1 0,1-1 0,0-1 0,0 1 0,2-2 0,-1 1 0,1-1 0,0-1 0,1 0 0,0-1 0,1 0 0,0-1 0,0 0 0,0-1 0,1 0 0,0-1 0,0-1 0,0 0 0,22 2 0,-8-3 15,0 0 0,1-3 0,-1 0 0,1-2 0,-1-1-1,0-1 1,0-1 0,0-1 0,42-17 0,-33 8-1,-1-3 0,0 0 1,-2-2-1,0-2 0,-1-1 1,35-33-1,-10 0 140,-2-2 0,-3-3 0,-3-2 0,-3-3 0,-2-1 0,44-90 0,-70 120 342,-1-2 0,-2 0 0,-2 0 0,-1-2 0,-2 1 0,-2-2 1,-2 1-1,3-49 0,-9 67-407,-2 0 0,0-1-1,-1 1 1,-1 0 0,-1 0 0,-1 0 0,-2 1 0,0-1 0,-1 2-1,-1-1 1,-1 1 0,-1 0 0,-1 1 0,0 1 0,-2 0 0,-17-19-1,24 30-334,0 2-1,0-1 1,-1 1 0,0 0-1,0 0 1,-1 1-1,1 0 1,-1 1-1,0 0 1,0 0 0,-12-2-1,4 2-2456,0 0 0,-34-1 0,1 2-8898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03.159"/>
    </inkml:context>
    <inkml:brush xml:id="br0">
      <inkml:brushProperty name="width" value="0.025" units="cm"/>
      <inkml:brushProperty name="height" value="0.025" units="cm"/>
    </inkml:brush>
  </inkml:definitions>
  <inkml:trace contextRef="#ctx0" brushRef="#br0">365 48 14350,'0'-2'258,"0"0"0,0 0 0,0 0 0,0 0-1,0 0 1,0 0 0,-1 0 0,1 1 0,-1-1 0,1 0 0,-1 0 0,0 0 0,0 0 0,1 1 0,-1-1 0,-1 0 0,1 1 0,0-1 0,-2-2 0,0 3 9,0 0 0,0-1 1,0 1-1,0 0 0,0 0 0,0 1 0,0-1 0,0 1 0,0-1 0,0 1 1,0 0-1,-5 0 0,-1 2-103,-1-1 0,1 1 0,0 0 0,-1 1 1,1 0-1,1 1 0,-1 0 0,0 0 0,1 1 1,0 0-1,0 0 0,0 1 0,1 0 0,-10 9 0,-4 7-17,0 0-1,1 1 1,-22 33-1,31-39-67,0 1 1,1 0-1,-9 24 0,16-35-82,1-1-1,-1 1 1,2 0-1,-1 0 0,1 0 1,0 0-1,0 0 1,1 1-1,0-1 0,0 0 1,0 0-1,1 0 0,2 8 1,-1-12 4,-1 0-1,1 0 1,0-1-1,0 1 1,0-1 0,0 1-1,0-1 1,0 0 0,1 1-1,-1-1 1,1-1 0,-1 1-1,1 0 1,0-1 0,0 1-1,0-1 1,0 0-1,0 0 1,0 0 0,0 0-1,0 0 1,6 0 0,10 1 40,0 0 0,31-2 1,-35 0-42,45-2 17,-35 1-14,0 0 1,0 1 0,32 5 0,-57-5 1,1 0-1,0 0 1,0 0 0,0 1 0,-1-1 0,1 0 0,0 0-1,0 0 1,-1 0 0,1 1 0,0-1 0,0 0 0,-1 1-1,1-1 1,0 1 0,-1-1 0,1 1 0,-1-1 0,1 1-1,0-1 1,-1 1 0,1-1 0,-1 1 0,1 0 0,-1-1-1,0 1 1,1 0 0,-1-1 0,0 1 0,1 0 0,-1 0-1,0-1 1,0 1 0,0 0 0,0 0 0,0 0 0,0-1-1,0 1 1,0 0 0,0 0 0,0 0 0,0-1 0,0 1-1,0 0 1,-1 0 0,1-1 0,0 1 0,-1 0 0,1-1-1,0 1 1,-1 0 0,0 1 0,-1 1 70,-1 0-1,0 1 1,1-1 0,-1 0 0,0 0-1,0 0 1,-1-1 0,-4 4 0,-17 6 690,0-1 0,-1-1 0,0-2 0,-43 9 0,-29 9 49,162-20-11181,-33-12 2968,1-8-6871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03.688"/>
    </inkml:context>
    <inkml:brush xml:id="br0">
      <inkml:brushProperty name="width" value="0.025" units="cm"/>
      <inkml:brushProperty name="height" value="0.025" units="cm"/>
    </inkml:brush>
  </inkml:definitions>
  <inkml:trace contextRef="#ctx0" brushRef="#br0">55 0 17969,'0'0'8168,"-6"9"-8029,-1 2-121,2 0 1,0 0 0,0 0 0,1 0 0,0 1 0,1 0 0,0 0 0,1 0 0,0 0-1,1 0 1,0 0 0,3 22 0,-2-33-11,0 1 0,1-1 0,-1 1 0,1-1 0,-1 0 0,1 1 0,0-1 0,0 0 0,0 1 1,0-1-1,-1 0 0,1 0 0,1 0 0,-1 0 0,0 0 0,0 0 0,0 0 0,1 0 0,-1-1 0,0 1 0,1 0 0,-1-1 0,0 1 0,1-1 0,-1 1 0,1-1 0,-1 0 0,1 0 0,-1 1 0,1-1 0,-1 0 0,1 0 0,-1-1 0,1 1 1,-1 0-1,1 0 0,-1-1 0,0 1 0,3-2 0,4 0 64,-1 0 0,0 0 1,0 0-1,0-1 0,0-1 0,11-6 1,-1-4 93,-2-1 0,0 0 0,-1-1 0,0-1 0,-1 0 0,-1 0 1,19-38-1,-30 122-460,-22 162 445,-1 15 141,22-220-124,-1 8 70,-7 53 0,7-78-169,-1 1 0,0-1 0,0 1 1,0-1-1,-1 0 0,0 0 0,0 0 0,-1 0 0,0 0 1,0-1-1,-1 0 0,-7 9 0,10-13-36,0 0-1,0 0 1,0-1 0,0 1-1,0 0 1,0-1 0,0 0-1,-1 1 1,1-1 0,-1 0-1,1 0 1,-1 0 0,1 0-1,-1-1 1,0 1 0,1-1-1,-1 0 1,0 1 0,1-1-1,-1 0 1,0-1 0,1 1-1,-1 0 1,1-1 0,-1 0-1,0 1 1,1-1 0,-1 0-1,1 0 1,-1 0 0,1-1-1,0 1 1,0-1 0,-1 1-1,1-1 1,0 0 0,0 1-1,1-1 1,-3-3 0,-2-2 66,1 0 0,-1 0 0,1-1 0,1 0 0,0 0 0,0 0 1,0-1-1,1 1 0,0-1 0,-2-12 0,3 7-129,0-1-1,1 1 1,0-1-1,1 0 1,1 1-1,1-1 1,0 1 0,0-1-1,1 1 1,1 0-1,1 0 1,0 0-1,1 1 1,11-21 0,-4 14-151,0 2 0,2 0 1,0 1-1,1 0 0,0 1 1,1 1-1,1 1 1,33-20-1,-39 26-525,33-21-3494,-17 8-1645,12-13-8484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08.913"/>
    </inkml:context>
    <inkml:brush xml:id="br0">
      <inkml:brushProperty name="width" value="0.025" units="cm"/>
      <inkml:brushProperty name="height" value="0.025" units="cm"/>
    </inkml:brush>
  </inkml:definitions>
  <inkml:trace contextRef="#ctx0" brushRef="#br0">1 40 12748,'0'0'8013,"0"10"-6817,5 38-550,1 0 0,3-1 0,2 0 0,1 0 0,22 49-1,-34-96-545,0 1 1,0 0-1,0-1 0,0 1 0,0-1 0,0 1 0,1 0 0,-1-1 0,0 1 0,0-1 0,1 1 0,-1-1 0,0 1 0,1-1 0,-1 1 0,1-1 0,-1 1 0,1-1 0,-1 0 0,1 1 0,-1-1 1,1 1-1,-1-1 0,1 0 0,-1 0 0,1 1 0,-1-1 0,1 0 0,0 0 0,0 0 0,5-17 1728,-5-31-773,-3 34-1013,0 1 1,-1-1 0,0 1 0,-1 0-1,0 0 1,-1 1 0,-1-1-1,0 1 1,-1 0 0,0 0 0,0 1-1,-1 0 1,-1 0 0,-11-10-1,35 21-79,0-1 0,0 0-1,21-4 1,-20-1 128,1 0 0,-1-1 0,24-14 0,2-9-2514,-11-5-6537,-20 12-2560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8.334"/>
    </inkml:context>
    <inkml:brush xml:id="br0">
      <inkml:brushProperty name="width" value="0.025" units="cm"/>
      <inkml:brushProperty name="height" value="0.025" units="cm"/>
    </inkml:brush>
  </inkml:definitions>
  <inkml:trace contextRef="#ctx0" brushRef="#br0">1 1 10378,'0'0'11248,"2"11"-11013,4 41 489,-2 1 1,-2-1 0,-6 69 0,0 8 1212,4-128-511,0-31 1520,3-6-3086,2-1-1,1 1 0,2 0 0,2 1 0,1 0 1,2 1-1,18-37 0,-29 67 84,0 0 0,0-1 1,0 1-1,1 0 0,-1 1 0,1-1 0,0 0 1,0 1-1,0-1 0,1 1 0,-1 0 0,1 0 0,0 1 1,0-1-1,0 1 0,0 0 0,0-1 0,0 2 1,1-1-1,5-1 0,-6 2 44,1 1 0,-1 0 0,0 0 0,0 1-1,1-1 1,-1 1 0,0 0 0,0 0 0,0 0 0,0 1 0,0-1 0,0 1-1,0 0 1,-1 0 0,1 0 0,-1 1 0,1-1 0,-1 1 0,0 0 0,0 0-1,0 0 1,3 4 0,-4-5 11,0 0 0,0 0 0,-1 0 0,1 0-1,0 1 1,-1-1 0,0 0 0,1 1 0,-1-1-1,0 1 1,0-1 0,-1 1 0,1-1 0,0 1 0,-1 0-1,0-1 1,1 1 0,-1 0 0,0 0 0,0-1-1,-1 4 1,0-3 82,0-1-1,-1 1 1,1-1-1,-1 1 1,1-1-1,-1 0 1,0 0-1,0 1 1,0-2-1,0 1 1,0 0-1,0 0 1,-1 0-1,1-1 1,-1 0-1,-3 3 1,-6 1 240,-1-1 0,1 0 0,-1-1 0,0 0 1,0-1-1,0 0 0,-17 0 0,29-2-380,1 0 0,-1 0 0,0 0 0,0 0-1,1 0 1,-1-1 0,0 1 0,1 0 0,-1 0-1,1 0 1,-1-1 0,0 1 0,1 0 0,-1-1-1,1 1 1,-1-1 0,1 1 0,-1 0 0,1-1 0,-1 1-1,1-1 1,-1 0 0,1 1 0,-1-1 0,1 1-1,0-1 1,0 1 0,-1-1 0,1 0 0,0 1 0,0-1-1,-1 0 1,1 1 0,0-1 0,0 0 0,0 1-1,0-1 1,0 0 0,0 1 0,0-1 0,0 0 0,1 1-1,-1-1 1,0 0 0,0 1 0,0-1 0,1 0-1,-1 1 1,1-2 0,17-31-7906,-1 12 1202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09.567"/>
    </inkml:context>
    <inkml:brush xml:id="br0">
      <inkml:brushProperty name="width" value="0.025" units="cm"/>
      <inkml:brushProperty name="height" value="0.025" units="cm"/>
    </inkml:brush>
  </inkml:definitions>
  <inkml:trace contextRef="#ctx0" brushRef="#br0">0 1 3235,'0'0'23510,"4"12"-22928,14 73 208,-11-42-523,21 67 0,-11-78-2363,-16-32 1616,-1 1-1,1 0 1,0 0 0,-1 0 0,1-1-1,0 1 1,0 0 0,0-1-1,0 1 1,0-1 0,0 1 0,0-1-1,0 1 1,0-1 0,0 0 0,0 0-1,0 1 1,2-1 0,4 0-8014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09.911"/>
    </inkml:context>
    <inkml:brush xml:id="br0">
      <inkml:brushProperty name="width" value="0.025" units="cm"/>
      <inkml:brushProperty name="height" value="0.025" units="cm"/>
    </inkml:brush>
  </inkml:definitions>
  <inkml:trace contextRef="#ctx0" brushRef="#br0">0 0 15759,'0'0'11499,"40"54"-20340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10.333"/>
    </inkml:context>
    <inkml:brush xml:id="br0">
      <inkml:brushProperty name="width" value="0.025" units="cm"/>
      <inkml:brushProperty name="height" value="0.025" units="cm"/>
    </inkml:brush>
  </inkml:definitions>
  <inkml:trace contextRef="#ctx0" brushRef="#br0">78 176 14125,'0'0'2082,"0"-12"641,0 9-2306,-2-47 1888,2 48-2073,0 0 0,0-1 0,0 1 0,-1 0 0,1 0 0,-1 0 0,1 0 0,-1 0 0,0 0 0,0 0 0,0 0 0,0 1 0,0-1 0,0 0 0,0 0 0,-1 1 0,1-1 0,0 1 0,-1-1 0,0 1 0,1-1 0,-1 1 0,-2-1 0,3 2-196,0 0 0,-1 0 0,1 0 0,0 0 0,0 1-1,0-1 1,0 0 0,0 1 0,0-1 0,-1 1 0,1-1-1,0 1 1,0 0 0,0-1 0,1 1 0,-1 0 0,0 0-1,0-1 1,0 1 0,0 0 0,1 0 0,-1 0 0,0 0-1,1 0 1,-1 0 0,1 0 0,-1 0 0,1 1 0,0-1-1,-1 0 1,1 2 0,-11 40 33,11-42-41,-12 103 192,11-96-185,1 1 1,0 0 0,1-1-1,0 1 1,0-1 0,1 1 0,0-1-1,0 1 1,7 14 0,-7-21-26,-1 1-1,0-1 1,1 0 0,-1 0 0,1 0 0,0 0 0,0 0-1,0 0 1,0 0 0,0-1 0,0 1 0,0-1 0,0 1-1,1-1 1,-1 0 0,1 0 0,-1 0 0,1 0-1,-1 0 1,5 0 0,-2-1 49,-1 0-1,0 0 1,0-1 0,0 1-1,0-1 1,0 0-1,0-1 1,0 1-1,0 0 1,0-1 0,-1 0-1,5-2 1,4-5 134,0 0 1,0 0-1,-1-1 1,0-1-1,-1 1 1,11-15-1,-9 8-62,-1 0 0,0-1 0,-2 0 0,0 0 0,8-23 0,-14 31-75,1-1 0,-2 0 1,1 0-1,-1 0 0,-1 0 0,0-1 0,-1 1 0,0 0 1,0 0-1,-4-21 0,3 32-56,1 1 0,0-1 0,0 1 0,0-1 0,0 0 0,-1 1 0,1-1 0,0 1 0,0-1 0,-1 0 0,1 1 0,0-1 0,-1 0 0,1 0 0,0 1 0,-1-1 0,1 0 0,0 0 0,-1 1 0,1-1 0,0 0 0,-1 0 0,1 0 0,-1 0 0,1 0 0,-1 1 0,1-1 0,0 0 0,-1 0 0,1 0 0,-1 0 0,1 0 0,-1 0 0,1-1 0,0 1 0,-1 0 0,1 0 0,-1 0 0,1 0 0,-1 0 0,1-1 0,0 1 0,-1 0 0,1 0 0,0-1 0,-1 1 0,1 0 0,0 0 0,-1-1 0,1 1 0,0 0 0,0-1 0,-1 1 0,1 0 0,0-1 0,0 1 0,0-1 0,-1 1 0,1 0 0,0-1 0,0 1 0,0-1 0,0 1 0,0-1 0,0 1 0,0 0 0,0-1 0,0 0 0,-15 32 0,10-11-133,2 0-1,0 1 1,-1 39-1,4-56 86,0 0 1,0-1-1,0 1 0,0 0 1,1-1-1,-1 1 0,1 0 1,0-1-1,0 1 0,1-1 1,-1 1-1,1-1 0,-1 0 0,1 1 1,0-1-1,0 0 0,1 0 1,-1-1-1,0 1 0,1 0 1,0-1-1,0 1 0,0-1 1,0 0-1,0 0 0,0 0 1,0 0-1,1-1 0,6 3 0,-2-3-956,0 0 0,0 0-1,0-1 1,0 0 0,0 0-1,14-3 1,16-8-5984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18.441"/>
    </inkml:context>
    <inkml:brush xml:id="br0">
      <inkml:brushProperty name="width" value="0.025" units="cm"/>
      <inkml:brushProperty name="height" value="0.025" units="cm"/>
    </inkml:brush>
  </inkml:definitions>
  <inkml:trace contextRef="#ctx0" brushRef="#br0">632 136 6374,'-19'-18'1219,"0"0"1,-2 1-1,0 2 0,-1 0 1,-32-17-1,47 29-1062,0 0-1,1 0 0,-1 0 1,0 1-1,0 0 1,-1 1-1,1-1 0,0 1 1,-1 1-1,1 0 1,0 0-1,-1 0 1,1 0-1,0 1 0,-1 1 1,1-1-1,0 1 1,0 0-1,0 1 1,0 0-1,1 0 0,-1 0 1,1 1-1,-7 5 1,-5 6-109,2 0 1,0 2 0,1 0 0,0 1 0,2 0-1,0 1 1,1 0 0,1 1 0,-15 37 0,2 6 3,3 0 1,-14 69 0,13-14 109,5 0-1,5 2 1,6-1 0,4 1 0,21 176 0,0-161-75,5 0 0,76 234 0,136 243 181,-228-593-312,36 84-47,63 108 0,-91-184 64,1 0-1,2-1 0,1 0 0,0-2 1,2 0-1,1-2 0,0 0 0,46 30 1,-57-44-24,1-1 0,-1 0 0,1-1 0,1-1 0,-1 0 0,1-1 0,0 0 0,0-1 0,0-1 0,24 1 0,-30-3 61,1 0-1,-1-1 1,1 0-1,-1 0 1,1-1 0,-1 0-1,0-1 1,1 0-1,-1 0 1,-1-1-1,1 1 1,-1-2-1,1 1 1,-1-1-1,0 0 1,-1-1-1,1 0 1,9-11 0,-1-3 104,-1 0 1,0-1 0,-2-1 0,-1 0 0,13-35-1,34-125 970,-41 121-620,51-159 870,87-355 322,-144 497-1396,-3 0 1,-3-1-1,-4 1 1,-4-1-1,-2 1 1,-5-1-1,-26-105 1,5 67 25,-5 2-1,-6 1 1,-4 2 0,-67-115-1,87 181-134,-1 1-1,-3 1 0,-54-63 0,66 88-98,0 1 1,-1 1 0,0 0-1,-2 2 1,0 0-1,-1 1 1,0 1 0,-1 1-1,-34-12 1,13 11 36,-2 3-1,1 1 1,-54-3 0,-74-15-4699,139 17-274,9-2-2563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19.237"/>
    </inkml:context>
    <inkml:brush xml:id="br0">
      <inkml:brushProperty name="width" value="0.025" units="cm"/>
      <inkml:brushProperty name="height" value="0.025" units="cm"/>
    </inkml:brush>
  </inkml:definitions>
  <inkml:trace contextRef="#ctx0" brushRef="#br0">1 1488 18770,'0'0'918,"6"-13"118,29-47-330,3 2 0,2 1 0,51-54 0,-31 37-146,137-168 250,292-387-2271,-466 596 1376,40-63 50,-59 89 47,0-1 1,0 0-1,-1 1 0,0-1 1,0 0-1,-1-1 0,-1 1 1,1 0-1,-1-1 1,0-10-1,-1 18-26,0 0 0,-1 1-1,1-1 1,0 0 0,-1 0 0,1 1 0,0-1 0,-1 0-1,1 0 1,-1 1 0,1-1 0,-1 1 0,0-1 0,1 0 0,-1 1-1,1-1 1,-1 1 0,0-1 0,0 1 0,1 0 0,-1-1-1,0 1 1,0 0 0,0-1 0,1 1 0,-1 0 0,0 0 0,0 0-1,0 0 1,1 0 0,-1 0 0,0 0 0,0 0 0,0 0-1,0 0 1,1 0 0,-1 1 0,0-1 0,0 0 0,0 0-1,0 1 1,-39 13-1329,14 2-892,0 1 0,0 2 0,-41 38 1,39-32-635,-44 38-5673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19.580"/>
    </inkml:context>
    <inkml:brush xml:id="br0">
      <inkml:brushProperty name="width" value="0.025" units="cm"/>
      <inkml:brushProperty name="height" value="0.025" units="cm"/>
    </inkml:brush>
  </inkml:definitions>
  <inkml:trace contextRef="#ctx0" brushRef="#br0">321 1 11179,'-11'12'1014,"-79"94"2801,76-87-3113,1 0 1,0 0-1,2 2 0,0-1 1,-7 24-1,-55 232 1204,37-127-1325,27-116-385,3-16-59,1 1 0,1 0 0,1 1 0,-1 22 0,4-41-137,0 0 0,0 1 0,0-1 0,0 0 0,0 0 0,0 0 0,0 1 0,0-1 0,0 0 0,1 0 0,-1 0 0,0 1 0,0-1 0,0 0 0,0 0 0,0 0 0,0 1 0,1-1 0,-1 0 0,0 0 0,0 0 0,0 0 0,0 0 0,1 0 0,-1 1 0,0-1 0,0 0 0,0 0 0,1 0 0,-1 0 0,0 0 0,0 0 0,0 0 0,1 0-1,-1 0 1,0 0 0,0 0 0,0 0 0,1 0 0,-1 0 0,0 0 0,1 0 0,14-5-24,12-11 1,150-117 1022,44-30-604,-112 92-474,103-70-4978,-110 66-3981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23.827"/>
    </inkml:context>
    <inkml:brush xml:id="br0">
      <inkml:brushProperty name="width" value="0.025" units="cm"/>
      <inkml:brushProperty name="height" value="0.025" units="cm"/>
    </inkml:brush>
  </inkml:definitions>
  <inkml:trace contextRef="#ctx0" brushRef="#br0">83 26 14798,'0'0'7255,"-6"9"-5878,-4 12-1087,0 0-1,1 1 1,0 0-1,2 0 1,1 1-1,-6 42 1,5-2-38,0 90 0,7-146-207,0 0 0,1-1 0,-1 1 1,1 0-1,0-1 0,1 1 1,-1-1-1,1 0 0,1 0 1,-1 1-1,6 8 0,-7-13-4,1-1 0,-1 1 0,1-1 0,-1 1 0,1-1 0,-1 1 0,1-1 0,0 0 0,0 0 0,0 0 0,0 0 0,0 0 0,0 0 0,0 0 0,4 0-1,-3-1 51,1 1-1,0-1 0,0-1 0,0 1 0,0 0 0,-1-1 0,1 0 0,0 0 0,-1 0 0,1 0 0,5-3 0,4-3 164,-1-1 0,0 1 0,-1-2 1,0 0-1,0 0 0,-1-1 0,0 0 0,9-14 0,66-96 822,-55 70-725,27-60 0,-46 88-274,-2-2 0,-1 1 0,-1-1 0,-1-1 0,4-28 0,-19 107-77,-18 60 0,14-66 0,3 1 0,-10 96 0,20-143-22,0 0 0,0 0-1,0 0 1,0 0 0,0 0 0,0 0-1,1 1 1,-1-1 0,1 0 0,-1 0 0,1 0-1,0-1 1,0 1 0,0 0 0,0 0-1,0 0 1,0-1 0,1 1 0,-1 0 0,0-1-1,1 1 1,0-1 0,-1 0 0,1 0-1,0 1 1,-1-1 0,1 0 0,0 0 0,0 0-1,0-1 1,0 1 0,0 0 0,0-1-1,0 0 1,0 1 0,0-1 0,0 0 0,0 0-1,0 0 1,1 0 0,-1 0 0,3-1-1,3 0-248,0 0-1,0-1 0,0 0 1,0 0-1,0-1 0,0 0 0,0-1 1,-1 1-1,12-9 0,-11 7-1099,-1-1 0,-1 0-1,1-1 1,-1 0 0,0 0-1,0 0 1,4-9 0,11-22-9322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24.171"/>
    </inkml:context>
    <inkml:brush xml:id="br0">
      <inkml:brushProperty name="width" value="0.025" units="cm"/>
      <inkml:brushProperty name="height" value="0.025" units="cm"/>
    </inkml:brush>
  </inkml:definitions>
  <inkml:trace contextRef="#ctx0" brushRef="#br0">72 25 15054,'0'0'9273,"-2"10"-7389,-20 104 1923,6-40-3133,3 0 1,-4 110-1,16-184-666,1 1-1,0 0 1,0 0-1,0-1 1,0 1 0,0 0-1,0 0 1,0-1 0,0 1-1,0 0 1,0 0-1,1-1 1,-1 1 0,0 0-1,0-1 1,1 1 0,-1 0-1,1-1 1,-1 1-1,0 0 1,1-1 0,-1 1-1,1-1 1,-1 1-1,1-1 1,0 1 0,-1-1-1,1 1 1,-1-1 0,1 1-1,0-1 1,-1 0-1,1 1 1,0-1 0,-1 0-1,1 0 1,0 0 0,0 0-1,-1 1 1,1-1-1,0 0 1,0 0 0,-1 0-1,1 0 1,0-1-1,0 1 1,-1 0 0,1 0-1,0 0 1,0-1 0,-1 1-1,1 0 1,0-1-1,0 0 1,5-1 43,-1-1 0,0 0 1,0 0-1,0 0 0,8-8 0,31-35-51,-2-3 0,-2-1 0,-3-1 0,-2-2 0,56-115 0,-77 132-2937,-6 16-2961,-19 32-2627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24.606"/>
    </inkml:context>
    <inkml:brush xml:id="br0">
      <inkml:brushProperty name="width" value="0.025" units="cm"/>
      <inkml:brushProperty name="height" value="0.025" units="cm"/>
    </inkml:brush>
  </inkml:definitions>
  <inkml:trace contextRef="#ctx0" brushRef="#br0">1 109 18738,'0'0'11899,"9"1"-11461,21-2-298,-1-2-1,1-2 1,-1 0 0,38-13 0,-62 17-145,0-1 1,0 1-1,0 0 1,1 0-1,-1 0 1,0 1-1,1 0 0,-1 0 1,0 1-1,1-1 1,8 3-1,-12-2 6,0 0 1,1 1-1,-1-1 0,0 1 1,0 0-1,0-1 0,-1 1 0,1 0 1,0 0-1,-1 0 0,1 0 1,-1 0-1,0 1 0,1-1 0,-1 0 1,0 1-1,-1-1 0,1 1 1,0-1-1,-1 1 0,1-1 1,-1 1-1,0-1 0,0 1 0,0 3 1,1 52 617,11-74-224,-4-21-436,-2-1 0,2-62 0,-7 102-256,0 0 0,0 0 0,0 0-1,1 0 1,-1-1 0,1 1 0,-1-1 0,1 1 0,-1-1-1,1 1 1,0-1 0,0 0 0,0 0 0,0 0-1,0 0 1,0 0 0,0 0 0,0 0 0,0-1-1,0 1 1,1-1 0,2 1 0,52 1-12065,-25-3 1445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25.431"/>
    </inkml:context>
    <inkml:brush xml:id="br0">
      <inkml:brushProperty name="width" value="0.025" units="cm"/>
      <inkml:brushProperty name="height" value="0.025" units="cm"/>
    </inkml:brush>
  </inkml:definitions>
  <inkml:trace contextRef="#ctx0" brushRef="#br0">143 0 19763,'0'0'3582,"-11"4"-529,3-2-2807,1 1 0,0 0 0,0 1 0,0 0 0,0 0-1,0 0 1,1 1 0,0 0 0,0 0 0,0 0 0,0 1-1,1 0 1,0 0 0,0 0 0,1 1 0,0 0 0,0 0 0,-5 12-1,6-11-66,0 1-1,1-1 0,0 1 0,0-1 0,-1 13 0,3-20-167,0 1-1,0 0 1,-1-1 0,1 1-1,1 0 1,-1-1 0,0 1-1,0 0 1,1-1 0,-1 1-1,1 0 1,-1-1 0,1 1-1,0-1 1,-1 1-1,1-1 1,0 1 0,0-1-1,0 0 1,0 1 0,0-1-1,0 0 1,1 0 0,-1 0-1,0 0 1,1 0 0,-1 0-1,1 0 1,-1 0 0,1 0-1,-1-1 1,1 1-1,-1-1 1,3 1 0,3 0-5,-1-1 1,1 1-1,0-1 1,-1-1 0,1 1-1,-1-1 1,0-1-1,1 1 1,-1-1-1,0 0 1,1 0-1,-1-1 1,-1 0-1,1 0 1,0 0 0,-1-1-1,1 1 1,-1-1-1,0-1 1,-1 1-1,6-7 1,-4 5 0,0-2 1,0 1-1,-1 0 1,0-1-1,-1 0 1,0-1-1,0 1 1,-1-1-1,0 1 1,0-1-1,-1 0 1,0 0-1,0 0 1,0-15-1,-2 24-7,0-1 0,0 1 0,0 0 0,0-1 0,0 1 0,0 0 0,0-1 0,-1 1 0,1 0 0,0-1 0,0 1 0,0 0 0,0 0 0,0-1 0,0 1 0,-1 0 0,1 0 0,0-1 0,0 1 0,-1 0 0,1 0 0,0-1 0,0 1 0,-1 0 0,1 0 0,0 0 0,0 0 0,-1-1 0,1 1 0,0 0 0,-1 0 0,1 0 0,0 0 0,0 0 0,-1 0 0,1 0 0,0 0 0,-1 0 0,1 0 0,0 0 0,-1 0 0,1 0 0,0 0 0,-1 0 0,1 0 0,0 0 0,0 1 0,-1-1 0,1 0 0,0 0 0,-1 0 0,1 0 0,0 1 0,0-1 0,-1 0 0,1 0 0,0 0 0,0 1 0,0-1 0,-1 0 0,1 0 0,0 1 0,0-1 0,0 0 0,0 1 0,-1-1 0,-16 18 0,11-10 0,0 1 0,1 0 0,-1 0 0,2 1 0,-1-1 0,2 1 0,-1 0 0,1 1 0,1-1 0,-1 0 0,0 14 0,3-23 0,0 0 0,0 0 0,0 0 0,0 0 0,1 0 0,-1 0 0,0 0 0,0 0 0,1 0 0,-1 0 0,0 0 0,1 0 0,-1-1 0,1 1 0,-1 0 0,1 0 0,-1 0 0,1-1 0,0 1 0,0 0 0,-1 0 0,1-1 0,0 1 0,0-1 0,0 1 0,-1-1 0,3 1 0,-1 0 0,1 0 0,0-1 0,-1 1 0,1-1 0,0 0 0,-1 0 0,1 0 0,0 0 0,0 0 0,3-1 0,1-1 0,1 0 0,-1 0 0,0 0 0,0-1 0,0 0 0,0-1 0,6-4 0,-2 1 0,-2-1 0,1-1 0,-1 0 0,0 0 0,-1-1 0,0 1 0,-1-2 0,0 1 0,-1-1 0,0 0 0,0-1 0,7-21 0,-33 99 0,13-49 0,2-1 0,0 1 0,1 0 0,1 0 0,-2 26 0,5-41 0,1 0 0,-1-1 0,0 1 0,0-1 0,1 1 0,-1-1 0,1 0 0,-1 1 0,1-1 0,0 1 0,0-1 0,0 0 0,-1 1 0,1-1 0,0 0 0,0 0 0,1 0 0,-1 0 0,0 0 0,0 0 0,0 0 0,1 0 0,-1-1 0,0 1 0,1 0 0,-1-1 0,1 1 0,-1-1 0,1 1 0,-1-1 0,1 0 0,-1 0 0,1 1 0,-1-1 0,1 0 0,-1-1 0,1 1 0,0 0 0,-1 0 0,3-1 0,3 0 0,0 0 0,-1 0 0,1-1 0,0 0 0,-1 0 0,0-1 0,1 0 0,6-4 0,11-11 0,-2-1 0,0 0 0,21-27 0,12-11 0,-55 57 0,0 0 0,1 0 0,-1 0 0,0-1 0,0 1 0,0 0 0,0 0 0,0 0 0,0 0 0,0 0 0,1 0 0,-1 0 0,0-1 0,0 1 0,0 0 0,0 0 0,0 0 0,1 0 0,-1 0 0,0 0 0,0 0 0,0 0 0,0 0 0,1 0 0,-1 0 0,0 0 0,0 0 0,0 0 0,0 0 0,1 0 0,-1 0 0,0 0 0,0 0 0,0 0 0,0 0 0,0 0 0,1 0 0,-1 0 0,0 0 0,0 1 0,0-1 0,0 0 0,0 0 0,1 0 0,-1 0 0,0 0 0,0 0 0,0 0 0,0 1 0,0-1 0,0 0 0,0 0 0,0 0 0,0 0 0,0 0 0,1 1 0,-1-1 0,0 0 0,0 0 0,0 0 0,0 1 0,0 18 0,-7 32 0,6-43 0,1-7 0,-1 0 0,1 0 0,0 0 0,0 0 0,0 0 0,0 0 0,0 0 0,0 0 0,0 0 0,0 0 0,0 0 0,0 0 0,0 0 0,1 0 0,-1-1 0,0 1 0,1 0 0,-1 0 0,1 0 0,-1 0 0,1 0 0,-1 0 0,1-1 0,0 1 0,-1 0 0,1-1 0,1 2 0,0-1 0,-1-1 0,1 0 0,0 1 0,0-1 0,-1 0 0,1 0 0,0 0 0,0 0 0,0 0 0,-1 0 0,1 0 0,0-1 0,-1 1 0,4-2 0,10-3 0,0-2 0,27-15 0,-26 13 0,4-1 0,-11 4 0,0 1 0,1 0 0,0 1 0,0 0 0,0 0 0,0 1 0,0 0 0,1 1 0,-1 0 0,19 0 0,-28 6-122,0 1-1,0-1 1,0 1 0,0-1-1,-1 1 1,0-1 0,0 1-1,0-1 1,0 1 0,-1 0-1,-1 4 1,-13-15-10816,3-9 378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8.878"/>
    </inkml:context>
    <inkml:brush xml:id="br0">
      <inkml:brushProperty name="width" value="0.025" units="cm"/>
      <inkml:brushProperty name="height" value="0.025" units="cm"/>
    </inkml:brush>
  </inkml:definitions>
  <inkml:trace contextRef="#ctx0" brushRef="#br0">88 0 17072,'0'0'6118,"-10"12"-3150,2-2-2471,-1 0 0,2 0 0,-1 1 0,2 0 0,-1 0 0,2 1-1,-1-1 1,1 1 0,1 1 0,1-1 0,-4 16 0,4 100-183,4-83-233,-1-45-69,1 0-1,0 0 0,0 0 1,0 0-1,0 0 1,0-1-1,0 1 0,0 0 1,-1-1-1,1 1 1,0 0-1,0-1 0,0 1 1,-1-1-1,1 0 1,0 1-1,-1-1 0,1 1 1,0-1-1,-1 0 1,1 0-1,5-10-12,0 1 0,-1-1 0,0 0-1,-1-1 1,0 1 0,-1-1 0,0 1 0,-1-1 0,0 0 0,-1 0-1,0 0 1,-1 0 0,-2-15 0,-2 31-324,-1 9 287,5-11 41,1 0-1,-1 0 1,0 1 0,0-1-1,1 0 1,0 0 0,-1 0-1,1 0 1,0 0 0,0 0-1,0 0 1,0 0 0,0 0-1,1 0 1,-1 0 0,0-1 0,1 1-1,0 0 1,2 2 0,1-1-8,-1-1 0,1 1 1,0-1-1,-1 0 0,1 0 1,0 0-1,0 0 0,8 0 1,-1 0-48,1 0 1,0-1 0,0-1 0,0 0-1,0-1 1,19-3 0,-25 1 65,-1 1-1,1-1 1,0 0-1,-1-1 1,1 0-1,-1 0 1,0 0-1,0-1 1,-1 1-1,0-1 1,1-1 0,6-8-1,-12 13 163,-12 26 198,-9 21-374,20-43 0,0 0 0,0 0 0,0 0 0,1 0 0,-1 0 0,1 0 0,-1 0 0,1 0 0,0 0 0,0 0 0,1 0 0,-1 0 0,1 1 0,1 3 0,-1-6-87,1 1 0,-1-1 0,1 0-1,-1 0 1,1 0 0,0 0 0,-1-1 0,1 1 0,0 0 0,0-1-1,0 1 1,-1-1 0,1 1 0,0-1 0,0 0 0,0 0-1,0 0 1,0 0 0,3-1 0,0 1-481,0 0 0,0 0-1,0-1 1,-1 0 0,1 0 0,0 0 0,5-3-1,9-13-6547,-3-5-3950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25.776"/>
    </inkml:context>
    <inkml:brush xml:id="br0">
      <inkml:brushProperty name="width" value="0.025" units="cm"/>
      <inkml:brushProperty name="height" value="0.025" units="cm"/>
    </inkml:brush>
  </inkml:definitions>
  <inkml:trace contextRef="#ctx0" brushRef="#br0">0 11 19122,'0'0'13645,"73"-11"-15695,-47 20-3876,-1 0-3939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8:26.148"/>
    </inkml:context>
    <inkml:brush xml:id="br0">
      <inkml:brushProperty name="width" value="0.025" units="cm"/>
      <inkml:brushProperty name="height" value="0.025" units="cm"/>
    </inkml:brush>
  </inkml:definitions>
  <inkml:trace contextRef="#ctx0" brushRef="#br0">69 167 19635,'0'0'11563,"10"-1"-10213,-1 0-1330,0 0 0,-1-1 0,1 0 0,-1 0 0,0-1 0,0 0-1,0 0 1,0-1 0,0 0 0,8-6 0,-3 0-20,0 0 0,22-22 0,-33 30 0,0 0 0,1-1 0,-1 1 0,0-1 0,0 1 0,-1-1 0,1 0 0,0 0 0,-1 0 0,0 0 0,0 0 0,0 0 0,0 0 0,0 0 0,0-1 0,-1 1 0,0 0 0,0 0 0,0-1 0,0 1 0,-1-6 0,0 9 0,1-1 0,-1 0 0,0 0 0,0 1 0,0-1 0,0 0 0,0 1 0,0-1 0,0 1 0,0-1 0,0 1 0,0-1 0,0 1 0,0 0 0,0 0 0,0-1 0,-1 1 0,1 0 0,0 0 0,0 0 0,0 0 0,0 0 0,-2 1 0,-27 2 0,21-1 0,1 1 0,-1 1 0,1-1 0,-1 2 0,1-1 0,1 1 0,-1 0 0,0 0 0,1 1 0,0 0 0,1 0 0,-11 14 0,3-4 0,2 1 0,0 0 0,1 0 0,-14 30 0,21-38 0,1 0 0,0 0 0,0 0 0,0 0 0,1 1 0,-1 11 0,3-19 0,0 0 0,0 0 0,0 0 0,0 0 0,0 0 0,0 0 0,1 0 0,-1 0 0,0 0 0,1 0 0,0 0 0,-1 0 0,1-1 0,0 1 0,0 0 0,0 0 0,0-1 0,1 1 0,-1-1 0,0 1 0,1-1 0,-1 1 0,1-1 0,-1 0 0,1 1 0,-1-1 0,1 0 0,0 0 0,0 0 0,0-1 0,-1 1 0,1 0 0,0-1 0,4 1 0,9 2-75,1-2 0,0 0 0,0 0 1,0-2-1,0 0 0,-1 0 0,1-2 0,0 0 0,24-8 1,-16 2-1084,-1 0-1,43-25 1,-5-4-8424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0:09.294"/>
    </inkml:context>
    <inkml:brush xml:id="br0">
      <inkml:brushProperty name="width" value="0.025" units="cm"/>
      <inkml:brushProperty name="height" value="0.025" units="cm"/>
    </inkml:brush>
  </inkml:definitions>
  <inkml:trace contextRef="#ctx0" brushRef="#br0">105 44 8648,'-10'0'1089,"-3"1"-877,4 0 24,-1-1-1,1 1 0,0-1 0,-1-1 0,-15-2 0,25 3-177,-1 0 0,1-1 0,-1 1 0,1 0 0,0 0 0,-1 0 0,1 0 0,-1 0 0,1-1 0,-1 1-1,1 0 1,0 0 0,-1-1 0,1 1 0,0 0 0,-1-1 0,1 1 0,0 0 0,-1-1 0,1 1 0,0 0 0,0-1 0,-1 1 0,1-1 0,0 1 0,0-1 0,0 1 0,0 0-1,-1-1 1,1 1 0,0-1 0,0 1 0,0-1 0,0 1 0,0-1 0,0 1 0,0-1 0,0 1 0,1-1 0,-1 1 0,0 0 0,0-1 0,0 1 0,0-1 0,1 1 0,-1-1 0,0 1-1,0 0 1,1-1 0,-1 1 0,0 0 0,1-1 0,-1 1 0,0 0 0,1-1 0,-1 1 0,0 0 0,1 0 0,-1-1 0,1 1 0,-1 0 0,1 0 0,-1 0 0,0 0 0,2-1 0,27-14 1455,-6 12-1036,0 2 0,0 0-1,0 2 1,0 0-1,0 1 1,0 2 0,28 7-1,46 6 142,65-6-349,172-12-1,-271 0-239,214-6 23,238-3 46,-112 22 516,-56-1-107,-301-10-490,1041-25 265,-313-2 1108,-477 24-1035,344 17 884,-283-16-734,-141-3-322,-213 4-194,1 0-234,1 0 1,-1 0-1,0 0 1,0 0-1,1 1 0,-1 0 1,0 0-1,0 0 1,0 1-1,0-1 0,8 5 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19.826"/>
    </inkml:context>
    <inkml:brush xml:id="br0">
      <inkml:brushProperty name="width" value="0.025" units="cm"/>
      <inkml:brushProperty name="height" value="0.025" units="cm"/>
    </inkml:brush>
  </inkml:definitions>
  <inkml:trace contextRef="#ctx0" brushRef="#br0">336 1 16944,'0'0'6924,"-3"9"-6508,-7 39 122,2-1-1,2 1 0,0 60 0,0-16-155,-66 969 712,6-195 713,54-729-1735,-5 71 1015,-57 265-1,29-246-695,40-185-355,1 1-1,2 0 1,6 59 0,-4-97-42,0 1-1,1-1 1,0 1 0,0-1 0,0 0 0,1 0 0,-1 1-1,1-1 1,1 0 0,-1 0 0,1-1 0,4 8 0,-7-15-789,0 1 0,0-1 0,0 1 0,0-1 0,-1 0 0,1 1 0,-1-1 0,0 1 0,0-1 0,-2-3 0,-9-10-7020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0.821"/>
    </inkml:context>
    <inkml:brush xml:id="br0">
      <inkml:brushProperty name="width" value="0.025" units="cm"/>
      <inkml:brushProperty name="height" value="0.025" units="cm"/>
    </inkml:brush>
  </inkml:definitions>
  <inkml:trace contextRef="#ctx0" brushRef="#br0">0 1 5990,'0'0'12887,"14"5"-11206,71 20-1022,1-3 0,2-3-1,-1-5 1,2-4 0,101 0 0,460-38-1238,178 13 542,-639 30 201,334 70 1,-409-62-137,-6-4 103,189 9-1,-232-27 42,1-3 0,-1-3 0,0-2 0,79-20 0,-55 4-300,191-43-252,-214 55 364,0 2 1,89 0-1,-62 10-1030,46 6 4004,0 0-5447,-46-5-8262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1.168"/>
    </inkml:context>
    <inkml:brush xml:id="br0">
      <inkml:brushProperty name="width" value="0.025" units="cm"/>
      <inkml:brushProperty name="height" value="0.025" units="cm"/>
    </inkml:brush>
  </inkml:definitions>
  <inkml:trace contextRef="#ctx0" brushRef="#br0">251 0 20019,'0'0'5803,"13"2"-4688,74 5-422,-26-2-575,119 23 0,-178-28-117,1 1-1,-1-1 0,0 1 1,0 0-1,0-1 1,0 1-1,0 0 0,0 0 1,-1 1-1,1-1 0,0 0 1,0 1-1,-1-1 0,1 1 1,-1-1-1,1 1 0,-1 0 1,0-1-1,1 1 1,-1 0-1,0 0 0,0 0 1,1 3-1,-2-1 23,0 0 0,1-1 0,-1 1 1,-1 0-1,1-1 0,0 1 0,-1-1 0,0 1 0,0-1 0,0 1 0,0-1 1,-3 7-1,-5 6 161,0-1 1,-1 0 0,-1 0 0,-18 19 0,-19 15 418,-1-2 0,-84 60 0,-122 65-655,228-154-232,25-17 42,-23 13-2114,9-9-6145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1.957"/>
    </inkml:context>
    <inkml:brush xml:id="br0">
      <inkml:brushProperty name="width" value="0.025" units="cm"/>
      <inkml:brushProperty name="height" value="0.025" units="cm"/>
    </inkml:brush>
  </inkml:definitions>
  <inkml:trace contextRef="#ctx0" brushRef="#br0">68 443 11371,'0'0'1740,"-10"7"-315,-31 24 471,39-30-1750,1-1 1,0 1-1,0 0 1,0 0 0,0-1-1,0 1 1,0 0-1,0 0 1,0 0 0,0 0-1,0 0 1,1 1 0,-1-1-1,0 0 1,1 0-1,-1 0 1,1 1 0,-1 0-1,2-2-79,-1 1 0,0-1 0,1 0 0,-1 1 0,1-1 0,0 0 0,-1 0 0,1 0 0,-1 1 0,1-1 0,-1 0-1,1 0 1,-1 0 0,1 0 0,0 0 0,-1 0 0,1 0 0,-1 0 0,1 0 0,-1-1 0,1 1 0,-1 0 0,1 0 0,0 0 0,-1-1 0,1 1 0,-1 0 0,0 0-1,1-1 1,17-9 272,0-2-1,-2 1 1,1-2-1,-1 0 0,-1-1 1,-1-1-1,16-19 0,7-5 116,63-68 223,111-102-201,-209 206-488,0 1 1,0 0-1,0 1 0,1-1 1,-1 0-1,1 0 1,-1 1-1,1 0 0,-1-1 1,1 1-1,0 0 1,0 0-1,0 1 0,-1-1 1,1 0-1,0 1 1,0 0-1,5 0 0,-7 1 0,1 0-1,0 0 1,-1 0-1,1 0 0,-1 1 1,1-1-1,-1 1 1,1-1-1,-1 1 0,0-1 1,0 1-1,0 0 1,0 0-1,0-1 0,0 1 1,-1 0-1,1 0 1,-1 0-1,1 0 0,-1 0 1,0 0-1,1 0 1,-1 0-1,0 0 0,0 0 1,-1 2-1,0 87 184,0-73-416,0 0 1,0 1 0,2-1-1,0 0 1,1 1 0,1-1-1,1 0 1,8 23 0,-11-37-149,1-1 0,-1 0 0,1 0 0,0 0 0,0 0 0,0 0 0,0 0 0,0-1 0,1 1 0,0-1 0,-1 1 0,1-1 0,0 0 0,0 0 0,0 0 0,0-1 0,7 4 0,20-3-7443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2.826"/>
    </inkml:context>
    <inkml:brush xml:id="br0">
      <inkml:brushProperty name="width" value="0.025" units="cm"/>
      <inkml:brushProperty name="height" value="0.025" units="cm"/>
    </inkml:brush>
  </inkml:definitions>
  <inkml:trace contextRef="#ctx0" brushRef="#br0">35 101 16912,'0'0'1708,"0"10"-854,2 110 1875,-2 122-1606,-2-199-709,-3 1 1,-1-1-1,-18 64 1,43-205 1047,25-37-1363,105-223 0,-143 345-117,1 1 0,0 0 1,1 0-1,1 0 0,15-17 0,-21 27 10,0-1 0,0 0 0,0 1 0,0-1 0,1 1 0,-1 0 0,1 0 0,-1 0 0,1 1 0,0-1 0,0 1 0,-1 0 0,1 0 0,0 0 0,0 1 0,0-1 0,0 1 0,0 0 0,0 0 0,0 1 0,0-1 0,0 1 0,0-1 0,0 1 0,4 2 0,-4-1 5,0 0 0,0 1 0,0 0 0,0-1 1,0 1-1,0 1 0,-1-1 0,0 1 0,1-1 0,-1 1 0,-1 0 1,1 0-1,0 0 0,-1 0 0,0 1 0,0-1 0,0 0 0,-1 1 1,1 0-1,-1-1 0,1 10 0,-1-5 17,0-1 0,0 1 0,-1-1 1,0 1-1,0-1 0,-1 1 0,0 0 0,-1-1 0,0 0 0,0 1 1,-6 13-1,0-8 128,-1 0 1,-1 0 0,0-1-1,-1-1 1,-1 0-1,0 0 1,0-1 0,-22 15-1,8-8 131,-2-1 0,0 0 0,-41 16 0,68-33-318,0 1 1,0 0-1,-1-1 0,1 1 0,0 0 0,0-1 0,-1 0 0,1 1 1,0-1-1,0 0 0,-1 1 0,1-1 0,0 0 0,-1 0 0,1 0 1,-1 0-1,1 0 0,0-1 0,-1 1 0,1 0 0,0-1 1,0 1-1,-2-1 0,2-1-175,1 1 0,0-1 0,-1 0 1,1 1-1,0-1 0,0 0 0,0 1 0,0-1 0,0 1 1,1-1-1,-1 0 0,0 1 0,1-1 0,-1 1 1,1-1-1,0 1 0,-1-1 0,3-2 0,26-48-8444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3.527"/>
    </inkml:context>
    <inkml:brush xml:id="br0">
      <inkml:brushProperty name="width" value="0.025" units="cm"/>
      <inkml:brushProperty name="height" value="0.025" units="cm"/>
    </inkml:brush>
  </inkml:definitions>
  <inkml:trace contextRef="#ctx0" brushRef="#br0">0 11 9033,'0'0'6459,"12"-2"-5114,38-6 470,-47 7-1650,0 1 0,0 0 0,1 0 0,-1 0 1,0 1-1,1-1 0,-1 1 0,0 0 0,0 0 0,0 0 0,0 0 0,1 0 0,-1 1 0,-1-1 0,1 1 0,0 0 0,0 0 0,-1 0 0,1 0 0,-1 0 0,0 1 0,3 2 0,2 5-6,0 0-1,0 1 0,-1 0 1,6 15-1,-3-8 112,27 52-17,65 146-735,-92-182-1739,-9-33 1965,0-1-1,1 1 0,-1 0 1,0 0-1,0 0 0,0 0 1,0-1-1,0 1 0,0 0 0,0 0 1,-1 0-1,1 0 0,0-1 1,0 1-1,-1 0 0,1 0 1,0-1-1,-1 1 0,1 0 0,-1 0 1,1-1-1,-1 1 0,1 0 1,-1-1-1,0 1 0,1-1 0,-1 1 1,0-1-1,1 1 0,-1-1 1,0 1-1,0-1 0,1 0 1,-1 1-1,-1-1 0,-21 2-6277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3.855"/>
    </inkml:context>
    <inkml:brush xml:id="br0">
      <inkml:brushProperty name="width" value="0.025" units="cm"/>
      <inkml:brushProperty name="height" value="0.025" units="cm"/>
    </inkml:brush>
  </inkml:definitions>
  <inkml:trace contextRef="#ctx0" brushRef="#br0">1 612 17104,'0'0'4100,"35"-82"-3459,17 29 480,18-11-513,13-8-287,8-6-161,3-7-160,-7-2-3139,-10-3-7912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2.375"/>
    </inkml:context>
    <inkml:brush xml:id="br0">
      <inkml:brushProperty name="width" value="0.025" units="cm"/>
      <inkml:brushProperty name="height" value="0.025" units="cm"/>
    </inkml:brush>
  </inkml:definitions>
  <inkml:trace contextRef="#ctx0" brushRef="#br0">1 13 18866,'0'0'2370,"60"-5"-864,-8 3-482,11-2 1,8 3-576,3 1-385,-3 0-384,-10 7-2371,-11 5-2498,-10 1-3811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9.252"/>
    </inkml:context>
    <inkml:brush xml:id="br0">
      <inkml:brushProperty name="width" value="0.025" units="cm"/>
      <inkml:brushProperty name="height" value="0.025" units="cm"/>
    </inkml:brush>
  </inkml:definitions>
  <inkml:trace contextRef="#ctx0" brushRef="#br0">1 1 12268,'0'0'18417,"2"53"-18385,23-34-833,4 0-2210,-3-3-1921,5-1-4453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4.416"/>
    </inkml:context>
    <inkml:brush xml:id="br0">
      <inkml:brushProperty name="width" value="0.025" units="cm"/>
      <inkml:brushProperty name="height" value="0.025" units="cm"/>
    </inkml:brush>
  </inkml:definitions>
  <inkml:trace contextRef="#ctx0" brushRef="#br0">1 2633 13164,'0'0'2323,"10"-9"-2110,386-360 4532,235-178-4183,210-105-496,38-32-223,-508 387 888,-361 289-650,23-19 91,-32 25-148,0 1-1,0 0 1,0 0 0,0-1 0,1 1 0,-2 0-1,1-1 1,0 1 0,0-1 0,0 1-1,-1-1 1,1 0 0,-1 1 0,1-1 0,-1 0-1,0 1 1,0-1 0,1-2 0,-2 3-24,0 0 1,0 0-1,0 1 0,0-1 1,0 1-1,0-1 0,0 0 1,0 1-1,0 0 1,0-1-1,0 1 0,0-1 1,0 1-1,0 0 1,0 0-1,0 0 0,0 0 1,0 0-1,-1 0 0,1 0 1,0 0-1,0 0 1,0 0-1,-2 1 0,-2-1-105,-109 9-6798,75-5 551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5.103"/>
    </inkml:context>
    <inkml:brush xml:id="br0">
      <inkml:brushProperty name="width" value="0.025" units="cm"/>
      <inkml:brushProperty name="height" value="0.025" units="cm"/>
    </inkml:brush>
  </inkml:definitions>
  <inkml:trace contextRef="#ctx0" brushRef="#br0">347 8 14606,'0'0'6748,"-12"-2"-5825,7 1-853,1 0-29,-1 0 0,1 0-1,-1 0 1,1 1 0,-1-1-1,1 1 1,-1 0 0,0 1-1,1-1 1,-1 1 0,1 0 0,-1 0-1,1 0 1,0 0 0,-1 1-1,1 0 1,0 0 0,-6 4 0,-3 4 0,-1 1 1,2 0-1,-21 24 1,28-30-34,1 1-1,0 0 0,0 0 1,1 0-1,-1 0 1,1 1-1,1-1 1,-1 1-1,1 0 1,0 0-1,-1 11 1,3-17-10,0 1 0,0 0-1,0-1 1,0 1 0,0-1 0,0 1 0,1-1 0,-1 1 0,0-1-1,1 0 1,0 1 0,-1-1 0,1 1 0,0-1 0,0 0 0,-1 1-1,1-1 1,0 0 0,0 0 0,1 0 0,-1 0 0,0 0 0,0 0-1,0 0 1,1 0 0,-1-1 0,0 1 0,1 0 0,-1-1 0,1 1-1,-1-1 1,1 1 0,1-1 0,7 2 6,0 0 1,0-1-1,0-1 0,12 0 1,-10 0 24,50-2 51,-30 0-132,0 2 1,34 4 0,-64-4 38,0 1 1,-1-1 0,1 1 0,0-1-1,-1 1 1,1-1 0,-1 1 0,1 0-1,-1 0 1,1-1 0,-1 1 0,1 0-1,-1 1 1,0-1 0,0 0 0,1 0-1,-1 0 1,0 1 0,0-1 0,0 1-1,0-1 1,-1 1 0,1-1 0,0 1-1,-1-1 1,1 1 0,-1 0 0,1-1-1,-1 1 1,0 0 0,0-1 0,1 1-1,-1 0 1,-1-1 0,1 1 0,0 0-1,0-1 1,-1 1 0,1 0 0,-1 1-1,-1 6-6,0-1-1,-1 0 0,0 0 0,0 0 1,-1 0-1,-8 12 0,-9 9 467,-2-1 0,-1-1 0,0-1 0,-2-2 0,-1 0 0,-1-2 0,-1-1 0,-1-1 0,-1-2 0,-43 20 0,69-35-298,-1-1 0,0 0 0,0 0 0,0 0 0,0-1 0,0 0 0,0 0 0,0 0 0,-1-1 0,-6 0 0,12-1-185,-1 1 1,1-1 0,0 0 0,0 0-1,0 0 1,0 0 0,0 0 0,0 0-1,0 0 1,0 0 0,0-1 0,0 1-1,0 0 1,1 0 0,-1-1 0,1 1-1,-1-1 1,1 1 0,-1 0 0,1-1-1,0 1 1,-1-1 0,1 1 0,0-1-1,0 1 1,0-1 0,1 1 0,-1-1-1,0 1 1,0 0 0,1-1 0,0-1-1,11-52-3731,-11 54 3605,23-63-7451,10-4-7660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6.036"/>
    </inkml:context>
    <inkml:brush xml:id="br0">
      <inkml:brushProperty name="width" value="0.025" units="cm"/>
      <inkml:brushProperty name="height" value="0.025" units="cm"/>
    </inkml:brush>
  </inkml:definitions>
  <inkml:trace contextRef="#ctx0" brushRef="#br0">1 4 13837,'0'0'3539,"15"-1"-2823,-12 0-656,8 0 169,0 1 0,0 0 0,0 0-1,-1 1 1,1 0 0,0 1 0,-1 0 0,1 1 0,17 6 0,16 14-37,0 2 1,-2 1 0,-1 3 0,-1 1 0,-1 2 0,65 70-1,-23-9-191,112 166-1,-117-147-56,42 65 418,156 177 0,-44-119-283,7 8-4,-174-157 246,-53-70-184,1 0 0,0 0-1,1-1 1,1 0-1,0-1 1,1-1 0,1 0-1,0-1 1,18 12-1,-6-8 339,-1 2-1,-1 1 1,-1 0-1,-1 2 1,0 1-1,37 47 0,-40-45-362,9 7-59,2-1 1,0-1-1,55 37 0,113 58 126,-163-103-91,-5 4 333,-31-16-539,-20-9-1391,-8-11-3739,-4-11-5236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6.768"/>
    </inkml:context>
    <inkml:brush xml:id="br0">
      <inkml:brushProperty name="width" value="0.025" units="cm"/>
      <inkml:brushProperty name="height" value="0.025" units="cm"/>
    </inkml:brush>
  </inkml:definitions>
  <inkml:trace contextRef="#ctx0" brushRef="#br0">1 0 4484,'4'4'11211,"-3"1"-8809,1 7-1281,-2 10 1602,0 6-609,0 10-705,0 5-832,0 8-481,-2-3-64,0-3-961,2-10-1249,0-11-1410,0-14-1921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27.094"/>
    </inkml:context>
    <inkml:brush xml:id="br0">
      <inkml:brushProperty name="width" value="0.025" units="cm"/>
      <inkml:brushProperty name="height" value="0.025" units="cm"/>
    </inkml:brush>
  </inkml:definitions>
  <inkml:trace contextRef="#ctx0" brushRef="#br0">0 83 10314,'0'0'11584,"13"-5"-10639,54-15-337,0 3-1,0 3 1,2 3 0,-1 3-1,101 1 1,-162 7-607,1 0-1,0 1 1,0-1-1,-1 1 1,1 1-1,-1 0 1,1 0-1,-1 0 1,0 1-1,1 0 1,-1 1-1,9 5 1,-13-6 14,0 0 0,0 0 1,0 0-1,0 1 0,0-1 0,0 1 1,-1 0-1,0 0 0,0 0 1,0 0-1,0 0 0,-1 0 1,0 0-1,1 1 0,-2-1 0,1 0 1,0 1-1,-1-1 0,0 1 1,0-1-1,0 1 0,0-1 0,-2 6 1,0 1 213,-1 1 0,-1-1 0,0 1 0,0-1 0,-1 0 0,0 0-1,-1-1 1,0 0 0,-1 0 0,0 0 0,-1-1 0,-10 10 0,-10 9 628,-1-1 0,-45 31-1,21-21-672,-60 32-1,87-55-185,0-1 1,-1-2-1,0 0 0,-48 10 0,73-20-25,0 0 1,0-1-1,0 1 0,0-1 0,0 1 1,0-1-1,0 0 0,0 0 0,0 0 1,0 0-1,0 0 0,0-1 0,0 1 1,0 0-1,0-1 0,0 0 0,0 1 1,0-1-1,0 0 0,0 0 0,1 0 1,-1 0-1,0 0 0,-2-3 0,3 1-173,-1 0 1,1 0-1,0 0 0,1-1 0,-1 1 0,0 0 0,1 0 0,0-1 0,-1 1 0,1 0 0,1-1 0,-1 1 0,0 0 0,2-5 1,15-64-6496,15-13-4660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1.298"/>
    </inkml:context>
    <inkml:brush xml:id="br0">
      <inkml:brushProperty name="width" value="0.025" units="cm"/>
      <inkml:brushProperty name="height" value="0.025" units="cm"/>
    </inkml:brush>
  </inkml:definitions>
  <inkml:trace contextRef="#ctx0" brushRef="#br0">1 16 8392,'0'0'12332,"53"5"-11628,-10-5-383,13 0-129,11 0-128,5-1-32,6-3-128,5-1-1282,-1 0-1953,-5-1-2274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1.642"/>
    </inkml:context>
    <inkml:brush xml:id="br0">
      <inkml:brushProperty name="width" value="0.025" units="cm"/>
      <inkml:brushProperty name="height" value="0.025" units="cm"/>
    </inkml:brush>
  </inkml:definitions>
  <inkml:trace contextRef="#ctx0" brushRef="#br0">0 11 13933,'0'0'9097,"66"30"-8873,-22-30-96,9 0-256,8 0-2210,11 0-1442,0 0-2466</inkml:trace>
  <inkml:trace contextRef="#ctx0" brushRef="#br0" timeOffset="1">897 2 13293,'0'0'9705,"57"21"-10410,-38-21-1057,4-4-1409,3-14-4772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1.986"/>
    </inkml:context>
    <inkml:brush xml:id="br0">
      <inkml:brushProperty name="width" value="0.025" units="cm"/>
      <inkml:brushProperty name="height" value="0.025" units="cm"/>
    </inkml:brush>
  </inkml:definitions>
  <inkml:trace contextRef="#ctx0" brushRef="#br0">59 0 16624,'0'0'1793,"-58"53"-1536,58-48-257,9-5-1314,12-4-2305,8-13-6086</inkml:trace>
  <inkml:trace contextRef="#ctx0" brushRef="#br0" timeOffset="1">87 339 14446,'-19'53'3139,"4"-7"-1153,7 2-641,8-4-512,0 0-641,4-2-737,4-1-2241,1-2-2435,-2-1-2563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2.311"/>
    </inkml:context>
    <inkml:brush xml:id="br0">
      <inkml:brushProperty name="width" value="0.025" units="cm"/>
      <inkml:brushProperty name="height" value="0.025" units="cm"/>
    </inkml:brush>
  </inkml:definitions>
  <inkml:trace contextRef="#ctx0" brushRef="#br0">230 0 12107,'-21'57'1634,"-3"4"-897,5 0-321,3 2 225,2-1 159,2-2 418,4-5-354,3-3-543,2-6-289,0-7-385,1-5-2754,1-6-5060</inkml:trace>
  <inkml:trace contextRef="#ctx0" brushRef="#br0" timeOffset="1">38 939 14446,'0'0'4132,"-24"64"-2819,16-34-673,4-6 129,2-5-288,2-7-385,0-6-192,3-5-641,6-1-448,1 0 416,-1 0-128,-2-4-961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7.493"/>
    </inkml:context>
    <inkml:brush xml:id="br0">
      <inkml:brushProperty name="width" value="0.025" units="cm"/>
      <inkml:brushProperty name="height" value="0.025" units="cm"/>
    </inkml:brush>
  </inkml:definitions>
  <inkml:trace contextRef="#ctx0" brushRef="#br0">122 60 6022,'0'0'12849,"1"15"-12310,-1-13-513,11 317 1245,-13-274-1561,-1 0 0,-2 0 0,-2 0 0,-2-1 0,-20 58 0,27-95 257,1-3 35,-1 1 0,1 0 0,-1-1 0,0 1 0,0-1-1,0 0 1,0 0 0,-1 1 0,0-2 0,0 1 0,0 0 0,0 0 0,-1-1 0,1 0 0,-1 0 0,-4 3 0,8-6 3,-1 0 0,0 0-1,0 0 1,1 0 0,-1 0-1,0 0 1,0 0 0,1 0-1,-1 0 1,0-1 0,1 1-1,-1 0 1,0 0 0,1-1-1,-1 1 1,0 0 0,1-1-1,-1 1 1,1-1 0,-1 1-1,1-1 1,-1 1 0,1-1-1,-1 1 1,1-1 0,-1 0-1,1 1 1,0-1 0,-1 0 0,1 1-1,0-1 1,0 0 0,-1 1-1,1-1 1,0 0 0,0 1-1,0-1 1,0 0 0,0-1-1,-5-36 27,5 34-35,-4-70-23,4 1 0,14-124 0,-9 163 110,1 1 0,2-1 0,1 1 0,2 1 0,1 0 1,1 0-1,2 2 0,20-33 0,-32 58-18,0 0 0,1 0 0,0 0 0,0 1-1,0-1 1,0 1 0,1 0 0,-1 0 0,1 0 0,0 1 0,0-1 0,1 1-1,-1 1 1,0-1 0,1 1 0,0 0 0,0 0 0,0 0 0,-1 1-1,1 0 1,0 0 0,1 1 0,-1-1 0,0 1 0,0 1 0,0-1 0,0 1-1,0 0 1,0 1 0,0-1 0,-1 1 0,10 4 0,-10-4-58,1 1 0,-1 0 0,0 0-1,0 0 1,-1 1 0,1-1 0,-1 1 0,0 0 0,0 0 0,0 1 0,4 6 0,-7-9 68,0-1 1,0 1 0,0 0 0,0 0 0,0 0 0,-1 0 0,1 1 0,-1-1 0,0 0-1,1 0 1,-1 0 0,0 0 0,0 0 0,0 1 0,-1-1 0,1 0 0,0 0-1,-1 0 1,1 0 0,-1 0 0,0 0 0,0 0 0,0 0 0,0 0 0,0 0-1,0 0 1,0-1 0,-1 1 0,1 0 0,-1-1 0,1 1 0,-1-1 0,1 1 0,-3 0-1,-13 11 171,-1 0 0,-1-2 0,0 0 0,0-1 0,-1-1 0,0-1 0,0-1 0,-1-1 0,0 0 0,0-2 0,0 0 0,-28 1 0,48-5-322,0 0-1,0 0 1,1 0 0,-1 0-1,0 0 1,0 0 0,0-1-1,0 1 1,0 0 0,0 0 0,1-1-1,-1 1 1,0 0 0,0-1-1,0 1 1,1-1 0,-1 1-1,0-1 1,1 1 0,-1-1-1,0 0 1,1 1 0,-1-1-1,1 0 1,-1 1 0,1-1-1,-1 0 1,1 0 0,-1 0-1,1 1 1,0-1 0,-1 0-1,1 0 1,0 0 0,0 0-1,0 0 1,0 1 0,0-1-1,0 0 1,0-1 0,0-3-914,1 0 1,0 1-1,0-1 1,0 0-1,1 1 1,-1-1-1,3-4 1,26-39-14642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39.595"/>
    </inkml:context>
    <inkml:brush xml:id="br0">
      <inkml:brushProperty name="width" value="0.025" units="cm"/>
      <inkml:brushProperty name="height" value="0.025" units="cm"/>
    </inkml:brush>
  </inkml:definitions>
  <inkml:trace contextRef="#ctx0" brushRef="#br0">106 0 18129,'0'0'3886,"-9"4"-69,3-1-2893,-44 20 3012,47-22-3798,0 1 0,0 0 1,0-1-1,0 1 0,0 1 1,0-1-1,1 0 1,-1 1-1,1-1 0,0 1 1,0 0-1,0-1 0,0 1 1,-2 5-1,4-7-138,1 0 0,-1 0 0,1 0 0,-1-1 0,1 1 0,-1 0 0,1 0 0,0-1 0,-1 1 0,1 0 0,0-1 0,0 1 0,-1-1 0,1 1 0,0-1 0,0 1 0,0-1 0,0 1 0,0-1 0,0 0 0,0 0 0,0 1 0,-1-1 0,1 0 0,0 0 0,0 0 0,0 0 0,0 0 0,0 0 0,0 0 0,0 0 0,2-1 0,43 0 0,-42 1 0,25-4-163,1 0 1,29-10-1,-34 8 27,1 0 1,0 2-1,37-2 1,-63 6 143,1 0 1,-1 0-1,1 1 1,-1-1-1,1 0 1,-1 0-1,1 1 1,-1-1-1,1 0 1,-1 1-1,0-1 1,1 1-1,-1-1 1,0 0-1,1 1 1,-1-1-1,0 1 1,1-1-1,-1 1 1,0-1-1,0 1 1,0-1-1,0 1 1,1-1-1,-1 1 1,0-1 0,0 1-1,0-1 1,0 1-1,0 0 1,0-1-1,0 1 1,0-1-1,0 1 1,-1-1-1,1 1 1,0-1-1,0 1 1,-1 0-1,-7 33 490,3-14-306,24-16-2673,5-5-7631,-4-4-9646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8.924"/>
    </inkml:context>
    <inkml:brush xml:id="br0">
      <inkml:brushProperty name="width" value="0.025" units="cm"/>
      <inkml:brushProperty name="height" value="0.025" units="cm"/>
    </inkml:brush>
  </inkml:definitions>
  <inkml:trace contextRef="#ctx0" brushRef="#br0">385 0 18898,'0'0'3876,"-53"34"-2531,20 1-160,-2 7-769,-2 5-288,-4 1-128,5-3 0,1-4-32,4-5-192,2-9 96,10-8-769,2-13-1345,6-6-1441,3-20-2275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9.280"/>
    </inkml:context>
    <inkml:brush xml:id="br0">
      <inkml:brushProperty name="width" value="0.025" units="cm"/>
      <inkml:brushProperty name="height" value="0.025" units="cm"/>
    </inkml:brush>
  </inkml:definitions>
  <inkml:trace contextRef="#ctx0" brushRef="#br0">0 1 7591,'0'0'13389,"29"60"-10795,-17-28-896,3 1-705,-1-1-224,9 1-449,0-4-256,6 1 32,6-6-897,7-10-2274,3-9-2146,2-5-3811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39.608"/>
    </inkml:context>
    <inkml:brush xml:id="br0">
      <inkml:brushProperty name="width" value="0.025" units="cm"/>
      <inkml:brushProperty name="height" value="0.025" units="cm"/>
    </inkml:brush>
  </inkml:definitions>
  <inkml:trace contextRef="#ctx0" brushRef="#br0">159 0 19186,'0'0'1911,"-11"2"-352,5-1-1433,2-1 37,-1 0-1,1 1 0,0-1 0,-1 1 0,1 0 0,0 1 1,0-1-1,-1 1 0,1 0 0,0 0 0,1 0 0,-1 0 1,0 1-1,1-1 0,-1 1 0,1 0 0,0 0 1,0 1-1,0-1 0,0 0 0,-2 5 0,0 1-156,1 1-1,0-1 0,0 1 1,1 0-1,0 1 0,1-1 1,0 0-1,1 1 0,-1 12 1,3-26-195,0 0 1,0 0 0,0 0 0,0 1 0,0-1 0,1 0 0,-1 0-1,1 1 1,0-1 0,-1 0 0,1 1 0,0 0 0,5-4 0,33-29-2306,-35 32 2000,-5 2 454,0 1 0,0-1 0,1 1 0,-1-1 0,0 1-1,1 0 1,-1-1 0,1 1 0,-1 0 0,0-1 0,1 1-1,-1 0 1,1 0 0,-1-1 0,1 1 0,-1 0 0,1 0-1,-1 0 1,1 0 0,-1 0 0,1 0 0,-1 0 0,1 0-1,-1 0 1,1 0 0,-1 0 0,1 0 0,-1 0 0,1 0-1,0 0 1,-1 15-248,-14 23 556,-6 3 342,8-19-63,1 1 0,2 1 0,-11 35-1,20-94 4055,0 20-4639,-1-1 0,-1 0 0,-1 1 0,0 0 0,-1-1 0,-7-18 0,16 36 8,0 0 0,0 0 0,0-1 0,0 0 0,0 1 0,0-2 0,1 1 0,-1-1 0,7 0-1,30 2-1250,-10-2-3836,-13 0-3430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0.650"/>
    </inkml:context>
    <inkml:brush xml:id="br0">
      <inkml:brushProperty name="width" value="0.025" units="cm"/>
      <inkml:brushProperty name="height" value="0.025" units="cm"/>
    </inkml:brush>
  </inkml:definitions>
  <inkml:trace contextRef="#ctx0" brushRef="#br0">213 0 18033,'0'0'8291,"-4"14"-8142,-3 11-34,-2-1 0,-1 0 0,-1-1 0,-1 0 0,-1-1 0,-1 0 1,-1-1-1,-17 20 0,31-39-80,0-1 1,0 0 0,0 1-1,0-1 1,-1 0 0,1 0-1,0 0 1,-1 0 0,1 0-1,0 0 1,-1 0 0,1 0-1,-1-1 1,-2 2 0,3-2-29,1-1 1,0 0-1,-1 1 1,1-1 0,0 1-1,0-1 1,-1 0-1,1 1 1,0-1 0,0 0-1,0 1 1,0-1-1,0 0 1,0 1 0,0-1-1,0 0 1,0 1-1,0-1 1,0 0 0,1 1-1,-1-1 1,0 0-1,0 1 1,1-2 0,26-66-110,-21 51 77,-5 15 19,3-6-57,-1 0 0,-1-1-1,1 0 1,-1 1 0,0-1-1,0-12 1,-3 21 53,0-1 0,1 1 1,-1 0-1,0 0 0,0-1 0,1 1 0,-1 0 0,0 0 0,0 0 0,0 0 0,0 0 1,1 0-1,-1 0 0,0 0 0,0 0 0,0 0 0,1 1 0,-1-1 0,0 0 0,0 0 1,1 1-1,-1-1 0,0 0 0,1 1 0,-1-1 0,-1 2 0,-3 2-25,1 0 0,-1 1 0,1-1 0,0 1 0,1 0 0,-1 0 0,1 0 0,0 1 0,0-1 0,0 1 0,-2 10 0,1-5-10,1 1 1,0-1-1,1 1 0,0 0 0,0 15 1,2-26 34,0 1 0,0-1 1,1 1-1,-1-1 1,0 0-1,0 1 1,1-1-1,-1 0 1,1 1-1,-1-1 0,1 0 1,-1 0-1,1 0 1,0 1-1,0-1 1,-1 0-1,1 0 0,0 0 1,0 0-1,0 0 1,0 0-1,0-1 1,1 1-1,-1 0 0,2 0 1,0 1 5,1-1 1,0 0-1,0 0 1,0 0-1,0 0 1,0-1 0,0 0-1,0 0 1,4 0-1,4-1 20,0-1 0,0 0 0,0 0 1,0-2-1,15-5 0,-19 6 13,0-1 1,-1 0 0,1-1-1,-1 0 1,0 0 0,8-7-1,-14 11-21,0 0 0,0 0 0,0 0-1,0 0 1,-1 0 0,1 0 0,0-1-1,0 1 1,-1 0 0,1 0 0,0-1-1,-1 1 1,1 0 0,-1-1-1,0 1 1,1-1 0,-1 1 0,0 0-1,0-1 1,0 1 0,0-1 0,0 1-1,0 0 1,-1-1 0,1 1 0,0-1-1,-1 1 1,1 0 0,-1-1-1,1 1 1,-1 0 0,0 0 0,1-1-1,-1 1 1,0 0 0,0 0 0,0 0-1,0 0 1,0 0 0,0 0 0,0 0-1,0 0 1,-1 1 0,1-1-1,0 0 1,-3 0 0,-12-10 22,-1 0-1,0 2 1,-1 0-1,0 1 1,-1 1 0,1 1-1,-1 1 1,0 0-1,-1 1 1,-29-2 0,55 7-84,-1 0 1,1 0 0,-1 0 0,0 1 0,1 0-1,7 4 1,9 3 47,17 3-379,70 12 0,-8-13-5145,-34-10-2616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2.403"/>
    </inkml:context>
    <inkml:brush xml:id="br0">
      <inkml:brushProperty name="width" value="0.025" units="cm"/>
      <inkml:brushProperty name="height" value="0.025" units="cm"/>
    </inkml:brush>
  </inkml:definitions>
  <inkml:trace contextRef="#ctx0" brushRef="#br0">1 24 10826,'0'0'5830,"75"-23"-5029,-30 23-449,7 0-192,6 4-128,8 9-641,2-2-2177,3-3-1634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2.760"/>
    </inkml:context>
    <inkml:brush xml:id="br0">
      <inkml:brushProperty name="width" value="0.025" units="cm"/>
      <inkml:brushProperty name="height" value="0.025" units="cm"/>
    </inkml:brush>
  </inkml:definitions>
  <inkml:trace contextRef="#ctx0" brushRef="#br0">1 75 13229,'10'-3'277,"78"-13"-925,1 4 1,173-3-1,246 10-8261,-338-2 8916,-1-3 3466,-18 4 9803,-139 12-13085,-2 1-3734,-2-7-2746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3.524"/>
    </inkml:context>
    <inkml:brush xml:id="br0">
      <inkml:brushProperty name="width" value="0.025" units="cm"/>
      <inkml:brushProperty name="height" value="0.025" units="cm"/>
    </inkml:brush>
  </inkml:definitions>
  <inkml:trace contextRef="#ctx0" brushRef="#br0">1 90 13068,'0'0'1666,"55"13"-1474,-6-23-32,15 0-96,6 0 225,13-1 63,11 1-192,13 1-128,8 1-32,9 2-769,14-3-1313,10-1-1025,2 0-3427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3.897"/>
    </inkml:context>
    <inkml:brush xml:id="br0">
      <inkml:brushProperty name="width" value="0.025" units="cm"/>
      <inkml:brushProperty name="height" value="0.025" units="cm"/>
    </inkml:brush>
  </inkml:definitions>
  <inkml:trace contextRef="#ctx0" brushRef="#br0">1 43 13741,'0'0'1057,"94"-14"384,-50 4 225,-2 5-1250,-1-1-320,-2 3-64,-5 3-32,-6 0-480,-10 0-2243,-10-5-2049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4.784"/>
    </inkml:context>
    <inkml:brush xml:id="br0">
      <inkml:brushProperty name="width" value="0.025" units="cm"/>
      <inkml:brushProperty name="height" value="0.025" units="cm"/>
    </inkml:brush>
  </inkml:definitions>
  <inkml:trace contextRef="#ctx0" brushRef="#br0">11 43 14830,'0'0'2611,"3"9"-1656,6 36-655,-1-1 0,-2 1 0,-2 1-1,-3-1 1,-3 48 0,-6-56 901,8-35-1078,-1-1 0,1 0 0,0 0 0,-1 0 0,1 1 0,-1-1 0,0 0 0,1 0 0,-1 0 0,0 0 0,0 0 0,0 0 0,0 0 0,1 0 0,-1-1 0,0 1 0,-1 0 0,1 0 0,0-1 0,0 1 0,0-1 0,0 1 0,0-1 0,-1 1 0,-1-1 0,2-2-4,0 1 0,0-1 1,0 0-1,1 0 0,-1 0 0,0 0 1,1 0-1,-1 0 0,1 0 0,-1 0 1,1 0-1,0 0 0,0 0 0,0 0 1,0 0-1,1-1 0,0-2 0,-1-1 46,0-26 2,2 1-1,1-1 0,14-59 0,-13 75-175,1 1-1,0 0 1,1 0 0,1 1-1,0 0 1,1 0 0,1 0-1,0 1 1,19-21 0,-24 30-7,0 1 0,0-1 0,0 1 0,0 1 0,1-1 0,-1 0 0,1 1 0,0 0 0,0 0 0,0 1 0,0-1 0,0 1 0,0 0 0,0 0 0,0 1 0,0 0 0,0 0 0,0 0 0,1 0 1,-1 1-1,0-1 0,0 2 0,0-1 0,0 0 0,0 1 0,5 2 0,-6-2 10,0 0-1,0 0 1,0 1 0,-1-1 0,1 1-1,-1 0 1,0 0 0,1 0 0,-1 0 0,-1 0-1,1 1 1,0-1 0,-1 1 0,0 0-1,0 0 1,0 0 0,0 0 0,-1 0 0,1 0-1,-1 0 1,0 0 0,0 1 0,-1-1-1,1 1 1,-1-1 0,0 0 0,0 1 0,0-1-1,-1 0 1,0 1 0,-1 4 0,1-6 27,-1 0-1,1 0 1,-1 0 0,0 1 0,0-2 0,0 1 0,0 0 0,0 0-1,-1-1 1,1 1 0,-1-1 0,0 0 0,0 1 0,0-1 0,0-1-1,0 1 1,0 0 0,0-1 0,-1 0 0,1 0 0,0 0 0,-1 0-1,1 0 1,-5 0 0,-9 2 279,-1-2-1,1 1 0,-27-3 1,39 1-329,1 0 1,-1-1 0,1 0 0,-1 0-1,1 0 1,0 0 0,-1 0-1,1-1 1,0 0 0,0 0 0,0 0-1,1 0 1,-1-1 0,0 0-1,1 0 1,-1 1 0,1-2 0,0 1-1,-5-7 1,-5-18-4006,8-6-4910,5 21 776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5.113"/>
    </inkml:context>
    <inkml:brush xml:id="br0">
      <inkml:brushProperty name="width" value="0.025" units="cm"/>
      <inkml:brushProperty name="height" value="0.025" units="cm"/>
    </inkml:brush>
  </inkml:definitions>
  <inkml:trace contextRef="#ctx0" brushRef="#br0">1 64 15054,'0'0'11531,"111"-49"-10346,-32 39-768,16 5-321,5 5-32,-9 0-1762,-9 0-3106,-12 0-4837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0.837"/>
    </inkml:context>
    <inkml:brush xml:id="br0">
      <inkml:brushProperty name="width" value="0.025" units="cm"/>
      <inkml:brushProperty name="height" value="0.025" units="cm"/>
    </inkml:brush>
  </inkml:definitions>
  <inkml:trace contextRef="#ctx0" brushRef="#br0">15 152 4965,'0'0'939,"10"-7"-293,2 1-1311,1-1 1403,0 0 1,-1-1 0,16-14-1,-24 19-29,-1 0 0,0 0 0,0 0 0,-1 0 0,1 0 0,-1-1 0,1 1 0,-1-1 0,0 0 0,0 1 0,-1-1 0,1 0-1,-1 0 1,0 0 0,0 0 0,0-1 0,-1 1 0,1-6 0,-2 9-573,1-1 0,-1 1-1,1 0 1,-1 0 0,0 0-1,0 0 1,1 0 0,-1 0 0,0 0-1,0 0 1,0 0 0,0 0 0,0 0-1,0 1 1,-1-1 0,1 0-1,0 1 1,0-1 0,0 1 0,-1 0-1,1-1 1,0 1 0,-1 0-1,1-1 1,0 1 0,0 0 0,-1 0-1,1 0 1,0 0 0,-3 1 0,0-1-11,-1 0 0,0 0 1,0 0-1,0 1 0,0 0 1,0 0-1,-7 2 0,8 0-43,-1-1-1,1 1 0,0 0 0,1 0 0,-1 0 0,1 1 0,-1-1 1,1 1-1,0 0 0,0 0 0,1 0 0,-1 0 0,1 0 0,0 1 1,0-1-1,0 1 0,1-1 0,-1 1 0,0 8 0,2-12-76,0 0 0,1 0-1,-1-1 1,1 1 0,-1 0-1,1 0 1,0-1 0,-1 1 0,1 0-1,0 0 1,-1-1 0,1 1-1,0-1 1,0 1 0,0-1-1,-1 1 1,1-1 0,0 1 0,0-1-1,0 0 1,0 0 0,0 1-1,0-1 1,0 0 0,0 0-1,0 0 1,0 0 0,0 0 0,0 0-1,0 0 1,0 0 0,0-1-1,-1 1 1,1 0 0,0 0-1,2-1 1,37-10 110,-36 8-124,1 0 1,0 1 0,0 0 0,0 0 0,0 1 0,0-1 0,0 1-1,0 0 1,7 0 0,-10 1-3,0 1-1,0-1 0,0 1 1,0 0-1,0-1 0,0 1 1,0 0-1,-1 0 1,1 0-1,0 1 0,-1-1 1,1 0-1,0 0 0,-1 1 1,0-1-1,1 1 1,-1-1-1,0 1 0,0 0 1,0 0-1,0-1 1,0 1-1,0 0 0,-1 0 1,1 0-1,0 3 0,7 21 18,-1-1-1,-2 1 0,0 0 1,-2 1-1,-1-1 1,-1 1-1,-1-1 0,-2 0 1,-5 31-1,6-49 203,-1-1 1,-1 1-1,0-1 0,0 0 1,0 0-1,-1 0 0,0-1 1,-5 8-1,7-11-118,0 0 0,-1 0 0,1-1 1,-1 1-1,0-1 0,0 1 0,0-1 0,0 0 0,0 0 0,0 0 1,0-1-1,-1 1 0,1-1 0,0 0 0,-1 0 0,0 0 1,1 0-1,-1 0 0,-4-1 0,6 0-90,0-1 0,-1 1 0,1-1 0,0 0 0,0 0 0,0 0 0,0 0 0,0-1 0,0 1 0,0-1 0,0 1 0,0-1 0,1 1 0,-1-1 0,1 0 0,-1 0 0,1 0 0,0 0 0,-1 0 0,1 0 0,0 0 0,0 0 0,1-1 0,-2-2 0,-16-61 0,18 65 0,-2-8-178,0 0-1,1 0 1,0 0-1,1 0 1,0 0 0,0 1-1,0-1 1,4-13-1,-3 19 33,0-1 0,1 0 0,-1 1 0,1-1 0,0 1 0,0-1 0,0 1-1,1 0 1,-1 0 0,1 0 0,0 0 0,0 1 0,0-1 0,0 1-1,0-1 1,0 1 0,1 0 0,-1 0 0,1 1 0,-1-1 0,5 0-1,53-23-9366,-28 9 881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6.283"/>
    </inkml:context>
    <inkml:brush xml:id="br0">
      <inkml:brushProperty name="width" value="0.025" units="cm"/>
      <inkml:brushProperty name="height" value="0.025" units="cm"/>
    </inkml:brush>
  </inkml:definitions>
  <inkml:trace contextRef="#ctx0" brushRef="#br0">1 28 865,'0'0'20590,"2"16"-20296,4 63-137,-6 126 1,1-186 487,5-17 814,13-27 221,69-132-717,-16 23-516,-70 132-464,-1-1 0,1 1 1,0 0-1,0 0 1,0 0-1,0 0 0,0 0 1,0 0-1,0 0 0,1 1 1,-1-1-1,1 1 0,-1 0 1,1 0-1,0 0 0,-1 0 1,1 0-1,0 0 0,0 1 1,-1-1-1,1 1 0,0 0 1,0 0-1,4 0 0,-5 0 7,0 1-1,0-1 0,-1 1 1,1 0-1,0-1 0,-1 1 1,1 0-1,0 0 0,-1 0 1,0 0-1,1 0 0,-1 0 1,1 0-1,-1 1 0,0-1 1,0 1-1,0-1 0,0 0 1,0 1-1,0 0 0,0-1 0,0 1 1,-1 0-1,1-1 0,-1 1 1,1 0-1,-1-1 0,0 1 1,1 0-1,-1 0 0,0 0 1,0-1-1,0 1 0,-1 0 1,1 0-1,0 0 0,-1-1 1,0 4-1,0-2 22,-1-1 0,1 1 0,0-1 0,-1 1 0,0-1 0,1 1 0,-1-1 0,0 0 1,0 0-1,0 0 0,-1 0 0,1-1 0,0 1 0,-1 0 0,1-1 0,-1 0 0,-4 2 0,-50 18 386,55-20-379,-19 4 74,1-1 0,-2 0-1,1-1 1,-37-1 0,66 1-9083,-4-1 7092,10 3-3851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6.609"/>
    </inkml:context>
    <inkml:brush xml:id="br0">
      <inkml:brushProperty name="width" value="0.025" units="cm"/>
      <inkml:brushProperty name="height" value="0.025" units="cm"/>
    </inkml:brush>
  </inkml:definitions>
  <inkml:trace contextRef="#ctx0" brushRef="#br0">0 15 11627,'0'0'10922,"102"-4"-9961,-28-1-256,5 2-481,4 0-128,-8 3-64,-11 0-800,-13 3-1411,-16 0-927,-11-3-898,-13 0-1121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7.976"/>
    </inkml:context>
    <inkml:brush xml:id="br0">
      <inkml:brushProperty name="width" value="0.025" units="cm"/>
      <inkml:brushProperty name="height" value="0.025" units="cm"/>
    </inkml:brush>
  </inkml:definitions>
  <inkml:trace contextRef="#ctx0" brushRef="#br0">66 0 14830,'0'0'7121,"0"10"-6058,-1 36-404,-2 1 1,-2-1 0,-17 68-1,-3 28-564,16-34-954,9-246-13454,0 75 4250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8.322"/>
    </inkml:context>
    <inkml:brush xml:id="br0">
      <inkml:brushProperty name="width" value="0.025" units="cm"/>
      <inkml:brushProperty name="height" value="0.025" units="cm"/>
    </inkml:brush>
  </inkml:definitions>
  <inkml:trace contextRef="#ctx0" brushRef="#br0">1 344 16303,'0'0'5873,"7"-9"-4704,19-19 125,51-44 1,31-33-809,-10-24-139,-92 128-537,-2 12 16,-1 23 12,-2-25 207,1 16-142,10 87 679,-10-100-921,1 0 0,0 0-1,1 0 1,0-1 0,1 1 0,11 19-1,-15-30 18,0 1 1,-1-1-1,1 1 0,0-1 0,0 0 0,0 0 0,1 0 0,-1 0 0,0 0 0,0 0 0,0 0 0,1 0 0,-1 0 0,1 0 1,-1 0-1,0-1 0,1 1 0,-1-1 0,1 1 0,0-1 0,-1 0 0,3 1 0,11-1-6356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8.802"/>
    </inkml:context>
    <inkml:brush xml:id="br0">
      <inkml:brushProperty name="width" value="0.025" units="cm"/>
      <inkml:brushProperty name="height" value="0.025" units="cm"/>
    </inkml:brush>
  </inkml:definitions>
  <inkml:trace contextRef="#ctx0" brushRef="#br0">61 0 10858,'0'0'10992,"3"14"-10287,2 20-495,-1-1 0,-2 1 0,-2 0 0,-1 0 0,-6 43 0,-7 8-118,-18 98-2293,25-169-1235,7-14 3264,-1 0 1,1 0-1,0 1 1,0-1-1,0 0 1,-1 0-1,1 0 1,0 0-1,0 0 1,0 0-1,-1 0 1,1 0-1,0 0 1,0 0-1,-1 0 1,1 0-1,0 0 1,0 0-1,0 0 1,-1 0-1,1 0 1,0 0-1,0 0 1,-1 0-1,1 0 1,0 0-1,0-1 1,0 1 0,-1 0-1,1 0 1,0 0-1,0 0 1,0 0-1,0-1 1,0 1-1,-1 0 1,1 0-1,0 0 1,0-1-1,0 1 1,0 0-1,0 0 1,-6-14-9123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39:49.143"/>
    </inkml:context>
    <inkml:brush xml:id="br0">
      <inkml:brushProperty name="width" value="0.025" units="cm"/>
      <inkml:brushProperty name="height" value="0.025" units="cm"/>
    </inkml:brush>
  </inkml:definitions>
  <inkml:trace contextRef="#ctx0" brushRef="#br0">45 1 12908,'-4'9'1815,"-3"3"-1397,1 1 0,1 0-1,0 1 1,0-1 0,2 1 0,-1 0-1,-1 20 1,4-19-210,1 0-1,1 1 0,0-1 1,0 0-1,2 0 1,0 0-1,8 25 1,-9-36-88,0 1 0,0-1 0,1 0 0,-1 0 0,1 0 0,0 0 0,0 0 0,0-1 0,0 1 0,1-1 0,-1 0 0,1 0 0,0 0 0,0 0 0,0-1 0,0 1 0,1-1 0,-1 0 0,0-1 1,1 1-1,0-1 0,-1 0 0,1 0 0,0 0 0,0-1 0,-1 1 0,1-1 0,6-1 0,-2 0 150,1-1-1,-1 0 1,0 0-1,-1-1 1,1 0 0,0-1-1,-1 1 1,0-2 0,1 1-1,-2-1 1,1-1 0,9-8-1,11-11 168,41-46-1,-65 67-431,16-18-722,28-42 0,-15-1-5136,-19 17-2598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1:56.269"/>
    </inkml:context>
    <inkml:brush xml:id="br0">
      <inkml:brushProperty name="width" value="0.025" units="cm"/>
      <inkml:brushProperty name="height" value="0.025" units="cm"/>
    </inkml:brush>
  </inkml:definitions>
  <inkml:trace contextRef="#ctx0" brushRef="#br0">1688 375 7911,'-11'-3'1239,"-25"-5"-351,0 1-1,-1 1 1,0 2 0,0 2-1,-1 2 1,-49 5 0,70-2-808,0 2 0,0 0 0,0 0 0,1 2 0,-1 0 0,1 1 0,1 0 1,0 1-1,0 1 0,1 1 0,0 0 0,1 0 0,-18 21 0,-14 19-117,3 2 0,-43 70 0,44-62 127,-81 123 78,-193 392 0,196-314-37,-131 431-1,218-578-63,5 2 0,5 0 1,5 2-1,6 0 0,4 0 0,15 188 0,0-244-41,2 0-1,4 0 0,2-1 0,3-1 1,3-1-1,39 79 0,-35-90-39,1-1 0,3-1 0,2-1 0,2-2 0,1-2 0,3-1-1,69 59 1,-84-82-40,0-1-1,1-1 0,1-1 1,1-2-1,0 0 1,1-2-1,0 0 0,53 11 1,-64-18 78,0-2 0,0 0 0,0 0 0,0-2 0,0 0 0,0-1 0,1-1 0,-1 0 0,0-1 0,-1-1 0,1 0 0,-1-1 0,1-1 0,-1 0 0,-1-1 1,1-1-1,15-11 0,-1-5 201,0 0 1,-2-2 0,-1-2 0,-1 0-1,-1-1 1,34-57 0,-15 13 137,63-152 0,-56 89-7,-6-2 1,45-243-1,5-299-237,-72 498-106,90-1571-825,-112 1744 785,-15-293-499,12 272 322,-2 0-1,-1 1 1,-2 0-1,0 0 1,-2 1 0,-2 0-1,-25-47 1,33 67-15,-1 1 0,0 0 0,0 0 0,0 1 0,-1-1 0,0 1 1,-1 1-1,1-1 0,-1 1 0,0 0 0,0 1 0,0-1 0,-1 1 0,0 1 1,1 0-1,-1 0 0,-1 0 0,1 1 0,-9-1 0,-5 1-1689,1 0 0,-25 3 0,44-1 1781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2:55.111"/>
    </inkml:context>
    <inkml:brush xml:id="br0">
      <inkml:brushProperty name="width" value="0.025" units="cm"/>
      <inkml:brushProperty name="height" value="0.025" units="cm"/>
    </inkml:brush>
  </inkml:definitions>
  <inkml:trace contextRef="#ctx0" brushRef="#br0">66 30 5765,'-15'0'2399,"12"-1"-1771,-1 1 0,1 0 0,-1 0 0,0 0 0,1 1-1,-1-1 1,1 1 0,-7 2 0,9-2-573,0-1-1,0 1 1,0 0-1,0 0 1,0 0-1,1 0 1,-1 0-1,0 1 1,0-1-1,1 0 1,-1 0-1,1 0 1,-1 1-1,1-1 1,0 0-1,-1 0 1,1 1-1,0-1 1,0 0-1,0 1 1,0-1-1,0 0 1,0 1-1,0-1 1,0 0-1,0 1 1,1-1-1,0 1 1,-1 0-51,1-1 1,-1 0-1,1 0 0,-1 1 1,1-1-1,0 0 1,0 0-1,0 0 0,0 0 1,-1 0-1,1 0 1,0 0-1,1 0 0,-1-1 1,0 1-1,0 0 1,0 0-1,0-1 0,1 1 1,-1-1-1,0 1 1,0-1-1,1 0 0,-1 1 1,1-1-1,-1 0 1,0 0-1,2 0 0,48 0 269,-36 0-81,55-3 518,77-14 0,34-2-469,73 15-189,49-3-35,399-16 908,-259 11-793,-221 6-91,0 10 0,230 34 0,239 30 213,2-32 113,-112-8-225,172 30-71,155 8-8,752-16-28,2-38 21,-597-6-46,96-8 45,-3-53 520,-596-28 226,-550 82-936,14-2 169,-18 1-3563,-8-7-1484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2:57.419"/>
    </inkml:context>
    <inkml:brush xml:id="br0">
      <inkml:brushProperty name="width" value="0.025" units="cm"/>
      <inkml:brushProperty name="height" value="0.025" units="cm"/>
    </inkml:brush>
  </inkml:definitions>
  <inkml:trace contextRef="#ctx0" brushRef="#br0">4062 351 10378,'0'0'619,"-11"-5"128,-53-21 105,-1 2 0,-96-20 0,-155-16-765,-546-57-123,671 93 93,-39-3 383,-271 3 0,388 27-269,1 4 0,0 5 0,0 5 0,-162 47 0,173-33-53,0 4-1,3 4 1,-119 67-1,177-82-23,1 1 1,1 3-1,-67 63 0,84-69-53,0 1-1,2 1 1,0 1 0,2 0 0,1 2-1,-24 52 1,31-58-9,1 0 0,1 0-1,2 1 1,0 0 0,0-1 0,2 2 0,1-1 0,1 0-1,1 1 1,1-1 0,1 0 0,0 0 0,2 0-1,1 0 1,0 0 0,2-1 0,0 0 0,2 0 0,0-1-1,1 0 1,1 0 0,1-1 0,1-1 0,27 31-1,-10-20-12,2-1 0,0-2-1,2-1 1,1-1 0,0-3-1,2 0 1,1-3 0,0-1-1,72 22 1,-17-14 38,1-4 1,1-4-1,113 6 1,-26-13 156,-1-8 1,0-8 0,0-7-1,0-9 1,-2-7-1,-2-8 1,-1-8 0,-2-8-1,298-133 1,-381 141 172,102-66 1,-166 93-343,-1 0 0,-1-2 1,-1-1-1,0-1 0,-2 0 0,-1-2 1,35-50-1,-51 67-42,-1-1 1,0 1-1,0-1 0,-1 1 1,0-1-1,-1 0 1,1 0-1,-2-1 0,1 1 1,-1 0-1,0 0 0,-1-1 1,0-11-1,-1 14-20,-1 0 1,0-1-1,0 1 0,0 1 0,0-1 0,-1 0 1,0 1-1,0-1 0,0 1 0,-1 0 0,0 0 0,0 0 1,0 0-1,-1 1 0,1 0 0,-1 0 0,0 0 0,-6-3 1,-11-6-261,1 1 0,-2 1 0,0 1 0,0 1 1,-1 1-1,-48-10 0,-157-10-1842,21 18-882,-13 5-2022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4:48.932"/>
    </inkml:context>
    <inkml:brush xml:id="br0">
      <inkml:brushProperty name="width" value="0.025" units="cm"/>
      <inkml:brushProperty name="height" value="0.025" units="cm"/>
    </inkml:brush>
  </inkml:definitions>
  <inkml:trace contextRef="#ctx0" brushRef="#br0">0 227 6342,'301'0'5365,"-80"-3"-4265,686-24-540,-111 0 839,-126 30-1228,911-11 106,426-7 418,-218 5-103,1020-14-379,-1341-19 84,-271 3 399,147 55-599,-451 4-92,-598-53 89,-39 2-364,-239 31-1444,-12 1-2290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1.789"/>
    </inkml:context>
    <inkml:brush xml:id="br0">
      <inkml:brushProperty name="width" value="0.025" units="cm"/>
      <inkml:brushProperty name="height" value="0.025" units="cm"/>
    </inkml:brush>
  </inkml:definitions>
  <inkml:trace contextRef="#ctx0" brushRef="#br0">125 27 14798,'0'0'11712,"-9"-6"-10665,-33-14-284,40 19-730,1 1 0,-1 0 0,0 0 0,1 0 0,-1 0 1,0 0-1,1 1 0,-1-1 0,0 0 0,1 1 0,-1-1 0,0 1 0,1 0 0,-1-1 0,1 1 0,-1 0 0,1 0 0,0 0 0,-1 0 1,1 0-1,0 0 0,0 1 0,0-1 0,-1 0 0,1 0 0,1 1 0,-3 2 0,-18 38 880,20-40-857,-1 1 1,1 1 0,-1 0 0,1-1 0,0 1 0,0 0 0,1 0-1,-1 0 1,1 0 0,-1 0 0,1 0 0,0 0 0,1 4 0,0-6-45,0-1 0,-1 0 0,1 1 0,0-1 1,0 0-1,0 1 0,0-1 0,0 0 0,0 0 1,1 0-1,-1 0 0,0 0 0,1 0 0,-1 0 0,0 0 1,1-1-1,-1 1 0,1 0 0,-1-1 0,1 1 1,0-1-1,-1 0 0,1 1 0,-1-1 0,1 0 1,0 0-1,-1 0 0,1 0 0,2-1 0,0 1 0,0 0 0,0 0-1,0-1 1,-1 1 0,1-1 0,0 0-1,-1 0 1,1-1 0,0 1 0,-1-1-1,1 0 1,-1 1 0,0-1 0,0-1-1,5-3 1,0-2-42,-1 0 0,-1 0-1,1-1 1,5-11 0,1 0 4,-9 19 8,1 0 1,-1 0-1,1 0 0,-1 1 1,0 0-1,1 0 0,-1 0 1,1 0-1,-1 1 0,0-1 1,1 1-1,7 3 0,-9-3 20,0 0 0,-1 1 0,1-1 0,0 1 0,-1 0 0,1 0 0,-1 0-1,1 0 1,-1 0 0,0 1 0,0-1 0,0 0 0,0 1 0,-1 0-1,1-1 1,-1 1 0,1 0 0,-1 0 0,0 0 0,0 0 0,0 0 0,-1 0-1,1 0 1,-1 0 0,1 0 0,-1 0 0,0 0 0,-1 1 0,1-1 0,0 0-1,-1 0 1,1 0 0,-1 0 0,0 0 0,0 0 0,0 0 0,-1 0-1,1-1 1,-3 4 0,4-6 15,-1 1 0,1-1 0,0 1 0,-1-1 0,1 1 0,0-1 0,-1 1 0,1-1 0,0 1 0,0-1 0,-1 1 0,1-1 0,0 1 0,0 0 0,0-1 0,0 1 0,0-1 0,-1 1 0,1 0 0,0-1 0,1 1 0,-1-1 0,0 1 0,0 0 0,0-1 0,0 1 0,0-1 0,1 1 0,-1 0 0,16-5 158,20-20-102,-25 14-79,-1-1 0,0 0 0,-1-1 0,0 0 0,-1-1 0,12-25 0,-24 99-32,4-60 53,0 0 0,1-1 0,-1 1 0,1 0 0,0-1 0,-1 1 0,1-1 0,-1 1-1,1-1 1,0 1 0,-1-1 0,1 1 0,0-1 0,0 0 0,-1 1 0,1-1 0,0 0 0,0 0 0,-1 1 0,1-1 0,0 0-1,0 0 1,0 0 0,0 0 0,-1 0 0,1 0 0,0 0 0,0 0 0,0-1 0,-1 1 0,1 0 0,1-1 0,31-7 405,-21 2-420,0-1 0,0-1 0,-1 0 0,0-1 0,-1 0 0,1 0 0,-2-1 0,11-14 0,-29 38 0,7-10 0,-1 1 0,1-1 0,-1 0 0,0 0 0,0-1 0,-1 1 0,-5 5 0,15-10 0,0 0 0,1 0 0,-1 1 0,1 0 0,-1 0 0,9 2 0,7-1 0,-13-1 0,0 0 0,0 1 0,0 0 0,0 0 0,-1 0 0,1 2 0,0-1 0,-1 1 0,13 5 0,-14-6-315,0 0-1,0-1 1,0 0 0,1-1 0,-1 1-1,0-1 1,1-1 0,-1 1-1,8-3 1,20 0-1529,-21 3-6057,-6 0 972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12.865"/>
    </inkml:context>
    <inkml:brush xml:id="br0">
      <inkml:brushProperty name="width" value="0.025" units="cm"/>
      <inkml:brushProperty name="height" value="0.025" units="cm"/>
    </inkml:brush>
  </inkml:definitions>
  <inkml:trace contextRef="#ctx0" brushRef="#br0">5290 377 5926,'-72'-23'3076,"-251"-94"312,229 80-3414,-2 3-1,-1 5 0,-1 3 1,-154-18-1,-1119-23 1922,1172 73-1393,0 9 0,2 8 0,-227 57 0,106 3-497,-345 138 0,367-96 61,233-94 233,1 3-1,-93 69 0,126-80-158,0 1-1,1 2 0,2 1 1,0 1-1,2 1 1,-27 43-1,36-47-108,2 0 0,1 0 0,1 1 0,1 1 0,1 0 0,1 0 0,2 1 0,1 0 0,-3 42 0,7-48-26,1 0 0,1 1 0,1-1 0,1 0-1,0 0 1,2-1 0,1 1 0,0-1 0,2 0-1,0 0 1,1-1 0,2 0 0,0-1 0,0 0-1,2-1 1,1 0 0,0-1 0,1 0 0,23 19 0,9 4-36,2-2 0,1-3 0,2-1 1,1-3-1,2-3 0,84 33 0,12-8 30,201 44-1,-21-29 27,617 46-1,346-90-15,-60-114-181,-954 47 163,-2-13 1,366-123 0,-203 5 3,-368 139 9,-1-4 0,-2-3 0,113-88 0,-160 110 5,0-1 0,-1-1 0,-1-1 1,-1 0-1,-1-2 0,-1 0 1,-2-1-1,0-1 0,16-39 1,-26 50 38,-1 1 1,0-1-1,-1 0 1,-1 0-1,0-1 0,-1 1 1,-1 0-1,-1-1 1,0 1-1,-1-1 1,0 1-1,-2 0 1,0-1-1,-1 1 1,0 0-1,-1 1 0,-1-1 1,-1 1-1,-9-17 1,-4 2 23,-1 2 0,-1 0 0,-2 1 0,0 1-1,-2 1 1,-1 2 0,0 0 0,-2 2 0,-1 1 0,-36-18 0,-22-7-14,-2 3 1,-134-41-1,33 27-24,-3 8 1,-230-27-1,-403-7-3050,808 80 2854,-258-21-3794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36.419"/>
    </inkml:context>
    <inkml:brush xml:id="br0">
      <inkml:brushProperty name="width" value="0.025" units="cm"/>
      <inkml:brushProperty name="height" value="0.025" units="cm"/>
    </inkml:brush>
  </inkml:definitions>
  <inkml:trace contextRef="#ctx0" brushRef="#br0">65 91 16688,'0'0'2594,"30"-73"-544,-22 57 64,1 14-801,-6 2-576,-1 27 128,1 9-96,-3 13-417,0 8-320,0 11 32,-1 9-32,-12 2-64,-1 0-897,-4-6-1121,1-5-736,-4-13-385,4-13-1089,-1-14-2723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36.778"/>
    </inkml:context>
    <inkml:brush xml:id="br0">
      <inkml:brushProperty name="width" value="0.025" units="cm"/>
      <inkml:brushProperty name="height" value="0.025" units="cm"/>
    </inkml:brush>
  </inkml:definitions>
  <inkml:trace contextRef="#ctx0" brushRef="#br0">19 255 18514,'-3'10'1740,"-2"7"-1034,2 0-1,0-1 1,1 1 0,0 1-1,2-1 1,1 24 0,-1-36-585,1 0 1,-1 0-1,1 1 1,0-1 0,1 0-1,-1 0 1,1 0-1,0 0 1,0-1-1,1 1 1,-1 0 0,1-1-1,0 1 1,0-1-1,1 0 1,-1 0-1,1-1 1,0 1 0,0-1-1,0 1 1,0-1-1,1 0 1,-1-1-1,1 1 1,0-1 0,0 0-1,6 2 1,-2-2 27,0-1 0,0 0 0,0-1 1,1 1-1,-1-2 0,0 1 0,0-1 1,0-1-1,0 0 0,0 0 0,0 0 1,0-1-1,-1-1 0,1 0 0,14-8 0,7-7 434,-1-2-1,46-41 1,-57 46-608,22-18-28,-2-3 0,-1 0-1,-2-3 1,47-68-1,-57 57-2445,-17 16-2294,-6 2-3540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38.115"/>
    </inkml:context>
    <inkml:brush xml:id="br0">
      <inkml:brushProperty name="width" value="0.025" units="cm"/>
      <inkml:brushProperty name="height" value="0.025" units="cm"/>
    </inkml:brush>
  </inkml:definitions>
  <inkml:trace contextRef="#ctx0" brushRef="#br0">305 73 11883,'0'0'6118,"-5"-11"-3326,3 4-2384,1 4-279,0 0 0,0 0 1,0 0-1,0 1 0,0-1 1,0 0-1,-1 1 0,1-1 1,-1 1-1,0-1 0,0 1 1,0 0-1,0 0 0,0 0 1,0 0-1,0 0 0,-1 0 1,1 1-1,-1-1 0,0 1 0,1 0 1,-1-1-1,0 1 0,-4-1 1,-2 2 42,1 0-1,-1 0 1,1 1 0,0 0-1,-1 1 1,1 0 0,0 0-1,0 1 1,0 0 0,1 0 0,-1 1-1,1 0 1,-1 0 0,1 1-1,1 0 1,-1 0 0,1 0 0,0 1-1,0 0 1,-9 12 0,6-7-147,0 1 0,0 1 0,2-1 0,-1 1 0,2 1 1,0-1-1,0 1 0,1 0 0,1 1 0,0-1 0,-1 16 0,4-28-24,1 0 0,0 0 0,-1 0-1,1 0 1,0 0 0,0 0 0,0 0-1,0 0 1,1 0 0,-1-1 0,1 1-1,-1 0 1,1 0 0,-1 0-1,1 0 1,0 0 0,0-1 0,0 1-1,0 0 1,0-1 0,0 1 0,1-1-1,-1 1 1,3 1 0,-1-1 1,-1-1 0,1 0 0,0-1 0,0 1 0,0 0 0,0-1 1,-1 0-1,1 1 0,0-1 0,0 0 0,0-1 0,0 1 0,0 0 0,5-2 0,11-4 29,-1 0 0,1-2 0,30-16 0,-45 22-18,-1 0-11,47-19 9,-49 20-11,1 0-1,0 0 0,-1 1 1,1-1-1,0 1 0,0 0 1,0-1-1,-1 1 0,1 0 1,0 0-1,0 0 0,0 0 0,-1 1 1,1-1-1,0 0 0,0 1 1,-1-1-1,1 1 0,0 0 1,0-1-1,-1 1 0,1 0 1,-1 0-1,1 0 0,-1 0 1,2 2-1,0 2-6,0 1 0,-1 0 0,0-1 0,0 1 0,0 0 0,-1 0-1,0 0 1,0 0 0,0 0 0,-1 7 0,-2 73 84,0-54-28,1-7-34,-2 1 0,-1-1-1,0 0 1,-2 0 0,-9 24-1,11-36 222,-1 0-1,-1-1 0,0 0 0,-1 0 0,0 0 0,0-1 0,-1 0 0,-1-1 0,0 1 0,0-2 0,-13 11 0,21-19-214,-1 1-1,1-1 0,-1 0 1,0 0-1,1 1 0,-1-1 1,0 0-1,0-1 0,0 1 1,0 0-1,0 0 0,0-1 1,0 0-1,0 1 0,0-1 1,0 0-1,0 0 0,-1 0 1,1 0-1,-4-1 0,4 0 2,1 0-1,-1 0 0,1 0 1,-1 0-1,1 0 1,-1 0-1,1-1 0,0 1 1,0-1-1,-1 1 1,1-1-1,0 1 0,0-1 1,1 0-1,-1 0 0,0 1 1,1-1-1,-2-2 1,-1-11 68,1 0 0,0 1 1,0-1-1,2-22 0,0 33-88,0-11-12,0 1 0,2-1 1,0 1-1,0-1 0,1 1 0,1 0 1,0 0-1,1 0 0,1 1 0,0-1 1,1 1-1,0 1 0,1-1 0,0 1 1,1 1-1,0-1 0,1 2 0,0-1 1,1 1-1,0 1 0,1 0 0,0 0 1,0 2-1,1-1 0,0 1 0,0 1 1,0 1-1,28-9 0,2 3 17,-6 1-28,61-25 1,-89 32 18,0-1 1,-1-1-1,1 0 0,-1 0 1,0-1-1,-1 0 1,1 0-1,-1-1 0,0 0 1,-1 0-1,11-15 1,-14 17 15,-1 0-1,0 0 1,0 0 0,-1 0 0,1 0 0,-1-1 0,0 1 0,-1 0-1,1-1 1,-1 1 0,0-1 0,-2-8 0,2 13-10,0-1-1,0 0 1,-1 0 0,1 1-1,0-1 1,-1 0 0,0 1 0,1-1-1,-1 0 1,0 1 0,0-1-1,0 1 1,0-1 0,0 1 0,0-1-1,0 1 1,0 0 0,-1 0 0,1 0-1,0 0 1,-1 0 0,1 0-1,-1 0 1,1 0 0,-1 0 0,0 0-1,1 1 1,-1-1 0,0 1-1,1-1 1,-1 1 0,0 0 0,0 0-1,1 0 1,-1 0 0,0 0-1,0 0 1,0 0 0,1 0 0,-1 1-1,-1 0 1,-2 1-4,0 0 0,1 1 0,0-1 0,-1 1 0,1 0 0,0 0 0,1 1 0,-1-1 0,1 1 0,-1-1 0,1 1 0,0 1 0,0-1 0,1 0 0,-1 0 0,-2 9 0,0-2 0,0-1 0,1 1 0,0 0 0,1 1 0,0-1 0,-1 14 0,4-24 0,0 0 0,0 0 0,0-1 0,0 1 0,0 0 0,0 0 0,0 0 0,0 0 0,1 0 0,-1 0 0,0 0 0,0 0 0,1 0 0,-1 0 0,1 0 0,-1 0 0,1 0 0,-1 0 0,1-1 0,-1 1 0,1 0 0,0 0 0,-1-1 0,1 1 0,0-1 0,0 1 0,0 0 0,-1-1 0,1 1 0,1-1 0,1 1 0,0 0 0,-1-1 0,1 0 0,0 1 0,0-1 0,0 0 0,-1-1 0,1 1 0,0 0 0,5-2 0,3-1 0,1-1 0,-1-1 0,0 1 0,14-9 0,158-117 0,-161 122 0,-11 16 0,-10-4 0,0 0 0,0 0 0,-1 0 0,1 1 0,-1-1 0,0 0 0,-1 7 0,0 7 0,1 34 0,1-51 0,-1-1 0,1 1 0,-1-1 0,1 1 0,-1-1 0,1 1 0,-1-1 0,1 0 0,0 1 0,-1-1 0,1 0 0,-1 0 0,1 1 0,0-1 0,-1 0 0,1 0 0,0 0 0,-1 0 0,1 0 0,0 0 0,-1 0 0,1 0 0,0 0 0,-1 0 0,1 0 0,0-1 0,-1 1 0,1 0 0,0 0 0,0-1 0,22-6 0,-5-4 0,0 0 0,28-22 0,32-21 0,-71 50 0,-1 1 0,0 0 0,1 0 0,0 1 0,0 0 0,-1 0 0,1 0 0,0 1 0,1 0 0,8 0 0,-15 2 0,0-1 0,-1 0 0,1 0 0,0 0 0,-1 0 0,1 0 0,-1 1 0,1-1 0,-1 0 0,1 1 0,-1-1 0,1 0 0,-1 1 0,1-1 0,-1 0 0,1 1 0,-1-1 0,1 1 0,-1-1 0,0 1 0,1-1 0,-1 1 0,0-1 0,0 1 0,1-1 0,-1 1 0,0 0 0,0-1 0,1 2 0,-1 25 0,-11 23 0,9-42-390,-3 8-2590,-4-5-3302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39.191"/>
    </inkml:context>
    <inkml:brush xml:id="br0">
      <inkml:brushProperty name="width" value="0.025" units="cm"/>
      <inkml:brushProperty name="height" value="0.025" units="cm"/>
    </inkml:brush>
  </inkml:definitions>
  <inkml:trace contextRef="#ctx0" brushRef="#br0">10 213 12300,'8'2'6287,"26"-5"-2944,-24-1-2992,0 0 0,0 0-1,-1-1 1,0 0 0,0 0-1,0-1 1,-1 0 0,16-15 0,-19 17-212,-1-1 0,1 0 0,-1 0 0,0 0 0,0-1 0,0 1 0,-1-1 0,0 0 0,0 0 0,-1 0 0,1 0 0,-1-1 0,0 1 0,-1-1 0,1-6 0,-2 12-91,0 0-1,0 0 1,0 0-1,0 0 0,0 0 1,0 0-1,0 0 1,0 0-1,-1 0 1,1 0-1,0 0 1,-1 0-1,1 0 1,-1 0-1,1 0 1,-1 0-1,1 0 0,-1 0 1,0 1-1,1-1 1,-1 0-1,0 0 1,0 1-1,1-1 1,-1 1-1,0-1 1,-1 0-1,-1 0-14,1 0-1,0 1 1,-1-1 0,1 1-1,-1 0 1,1 0-1,-1 0 1,1 0 0,0 0-1,-1 1 1,-3 0 0,-1 1-40,0 0 0,1 0 0,-1 0 0,1 1 0,-1 0 0,1 1 1,-11 7-1,5 0 12,1 1 0,0 0 1,-16 25-1,23-31-1,0 1-1,1-1 0,-1 1 1,1 0-1,1 0 1,-1 0-1,1 0 0,0 0 1,1 0-1,-1 13 0,2-20 5,1 0 0,-1 1-1,1-1 1,0 0 0,-1 1-1,1-1 1,0 0-1,-1 0 1,1 1 0,0-1-1,-1 0 1,1 0 0,0 0-1,-1 0 1,1 0-1,0 0 1,0 0 0,-1 0-1,1 0 1,0-1 0,-1 1-1,1 0 1,0 0-1,-1-1 1,2 1 0,20-7 237,58-39 449,-69 38-680,2 0 0,-1 0 0,1 1 0,0 0 0,1 1 0,-1 1 0,1 0 0,0 1 0,1 1 0,25-4 0,-38 7-15,0 0-1,1 0 1,-1 0-1,0 1 1,0-1-1,1 0 1,-1 1-1,0 0 1,0-1-1,0 1 1,0 0-1,0 0 1,0 0-1,0 1 1,0-1-1,0 0 1,-1 1-1,1-1 1,0 1-1,-1-1 1,1 1-1,-1 0 1,0 0-1,1 0 1,-1 0-1,0 0 0,0 0 1,0 0-1,-1 0 1,2 4-1,1 6 46,-1 1-1,-1-1 0,0 0 0,0 22 1,-1 2 101,0-36-131,0 1-1,0 0 0,0-1 1,0 1-1,0 0 0,0-1 1,0 1-1,0 0 0,0-1 1,0 1-1,0 0 0,0-1 1,0 1-1,0 0 0,1-1 1,-1 1-1,0 0 0,1-1 1,-1 1-1,0-1 0,1 1 1,-1 0-1,1-1 0,-1 1 1,0-1-1,1 1 0,0-1 1,-1 0-1,1 1 1,-1-1-1,1 1 0,-1-1 1,1 0-1,0 0 0,-1 1 1,1-1-1,0 0 0,-1 0 1,1 0-1,0 0 0,-1 0 1,1 0-1,0 0 0,-1 0 1,1 0-1,0 0 0,-1 0 1,1 0-1,0 0 0,-1 0 1,1-1-1,0 1 0,-1 0 1,1-1-1,0 1 0,-1 0 1,1-1-1,-1 1 0,1-1 1,-1 1-1,1 0 0,0-2 1,4-2 192,-1 0 0,0 0 0,0 0 0,0-1 0,6-9 0,-4 3-199,0-1 1,-1 0-1,0 0 1,-1 0-1,-1-1 1,0 1 0,1-18-1,2-91-19,-6 120 12,39 16-1591,-35-14 219,1 0 0,0-1 0,0 1 0,0-1 0,0 0 0,-1 0 0,8-1 0,19-7-11813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39.999"/>
    </inkml:context>
    <inkml:brush xml:id="br0">
      <inkml:brushProperty name="width" value="0.025" units="cm"/>
      <inkml:brushProperty name="height" value="0.025" units="cm"/>
    </inkml:brush>
  </inkml:definitions>
  <inkml:trace contextRef="#ctx0" brushRef="#br0">120 371 3844,'0'0'8466,"1"-9"-4515,4-30-1004,-4 38-2834,-1 1 0,0-1 0,0 0 0,0 0 0,0 1 1,1-1-1,-1 0 0,0 1 0,0-1 0,0 0 1,0 0-1,-1 1 0,1-1 0,0 0 0,0 0 1,0 1-1,-1-1 0,1 0 0,0 1 0,-1-1 0,1 1 1,0-1-1,-1 0 0,1 1 0,-1-1 0,1 1 1,-1-1-1,1 1 0,-1-1 0,1 1 0,-1-1 1,0 1-1,1 0 0,-1-1 0,0 1 0,1 0 1,-1-1-1,0 1 0,1 0 0,-1 0 0,0 0 0,0 0 1,1 0-1,-1 0 0,0 0 0,1 0 0,-1 0 1,0 0-1,0 0 0,1 0 0,-1 0 0,0 1 1,-1-1-1,-1 1-19,-1 1 0,1-1 1,-1 0-1,1 1 0,0 0 1,0 0-1,0 0 0,-4 3 1,0 2-37,0 1 0,0 0 1,1 1-1,0 0 1,1 0-1,0 0 0,0 0 1,1 1-1,0 0 0,1 0 1,0 0-1,0 0 1,1 1-1,-1 11 0,4-21-55,-1 0-1,1 0 1,-1 0-1,1 0 1,-1-1 0,1 1-1,0 0 1,-1 0-1,1-1 1,0 1-1,0 0 1,-1-1 0,1 1-1,0-1 1,0 1-1,0-1 1,0 1-1,0-1 1,0 1-1,0-1 1,0 0 0,-1 0-1,1 0 1,0 1-1,0-1 1,0 0-1,0 0 1,0 0-1,0 0 1,0-1 0,0 1-1,0 0 1,0 0-1,0-1 1,2 0-1,40-10 146,-28 1-99,0 0 0,-1 0 0,-1-2 0,0 0 0,0 0-1,21-27 1,-25 28-28,-14 47-522,2-20 401,0-7 98,0 1 1,1-1-1,1 1 0,-1-1 0,2 1 0,-1 0 1,1 0-1,1-1 0,2 18 0,-2-26 1,0 1 0,0-1 0,0 1 0,0-1 0,0 1 0,0-1 0,1 0 0,-1 0 0,0 1 0,1-1 0,-1 0 0,1 0 0,-1 0 0,1-1 0,0 1 0,-1 0 0,1 0 0,0-1 0,-1 1 0,1-1 0,0 0 0,0 1 0,0-1 0,-1 0 0,1 0 0,0 0 1,0 0-1,0-1 0,-1 1 0,1 0 0,0-1 0,0 1 0,-1-1 0,3-1 0,4 0 91,0-1 0,0 0 1,0 0-1,-1-1 0,1 0 1,8-6-1,7-8 255,-1-2 0,-1-1 0,-1-1-1,0 0 1,-2-2 0,0 0 0,23-45 0,-29 47-107,-1 0 0,-2-1 0,0 0 1,-1-1-1,-2 0 0,0 0 0,-1 0 1,-2-1-1,1-39 0,-4 63-238,0 1 0,0 0 0,0-1 0,0 1 0,0-1 0,0 1 0,0-1 0,0 1 0,0-1 0,0 1 0,0 0 0,0-1 0,0 1 0,0-1 0,0 1 0,-1-1 0,1 1 0,0 0 0,0-1 0,0 1 0,-1-1 0,1 1 0,0 0 0,-1-1 0,1 1 0,0 0 0,-1 0 0,1-1 0,0 1 0,-1 0 0,1 0 0,-1-1 0,1 1 0,0 0 0,-1 0 0,1 0 0,-1 0 0,1 0 0,-1-1 0,1 1 0,0 0 0,-1 0 0,1 0 0,-1 0 0,1 0 0,-1 1 0,1-1 0,-1 0 0,1 0 0,0 0 0,-1 0 0,1 0 0,-1 1 0,1-1 0,0 0 0,-1 1 0,-23 17 0,6 4 0,1 0 0,1 1 0,1 1 0,2 0 0,0 1 0,1 1 0,2 0 0,0 0 0,2 1 0,1 0 0,-4 30 0,11-52-67,-1 0 0,1 0 0,0-1 0,0 1 0,0 0 0,1 0 0,-1 0 0,1-1 0,1 1 0,-1 0 0,1-1 0,-1 1 0,5 5 0,-4-7-85,0 0 1,1-1 0,-1 0-1,1 1 1,0-1-1,-1 0 1,1-1 0,0 1-1,0 0 1,1-1-1,-1 0 1,0 1-1,0-1 1,1 0 0,-1-1-1,1 1 1,-1-1-1,0 1 1,4-1 0,32-1-6090,-3-6-4692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0.609"/>
    </inkml:context>
    <inkml:brush xml:id="br0">
      <inkml:brushProperty name="width" value="0.025" units="cm"/>
      <inkml:brushProperty name="height" value="0.025" units="cm"/>
    </inkml:brush>
  </inkml:definitions>
  <inkml:trace contextRef="#ctx0" brushRef="#br0">91 1 20692,'0'0'2017,"-7"13"-767,0-1-998,3-5-133,0 0 0,0 1 0,0 0 0,1 0-1,0 0 1,1 0 0,0 0 0,0 0 0,0 11 0,-8 111 2602,-25 200 195,34-315-2686,5-18 137,14-30 433,-3 5-467,57-68-333,-66 89 0,1-1 0,0 1 0,1 0 0,0 0 0,0 1 0,0 0 0,1 0 0,-1 1 0,16-7 0,-24 12-50,1 0 0,-1 0 1,0 0-1,0 0 0,1 0 0,-1 0 0,0 0 1,0 0-1,0 0 0,1 0 0,-1 0 0,0 0 1,0 0-1,1 0 0,-1 0 0,0 0 0,0 1 1,1-1-1,-1 0 0,0 0 0,0 0 0,0 0 1,0 0-1,1 1 0,-1-1 0,0 0 0,0 0 1,0 0-1,0 1 0,1-1 0,-1 0 0,0 0 1,0 0-1,0 1 0,0-1 0,0 0 0,0 0 1,0 1-1,0-1 0,0 0 0,0 0 0,0 1 1,0-1-1,0 0 0,0 0 0,0 0 0,0 1 1,0-1-1,0 1-84,0-1 1,0 1 0,0-1 0,0 0-1,0 1 1,0-1 0,0 1-1,0-1 1,0 1 0,0-1 0,1 0-1,-1 1 1,0-1 0,0 1-1,0-1 1,1 0 0,-1 1-1,0-1 1,0 0 0,1 1 0,-1-1-1,0 0 1,1 1 0,-1-1-1,0 0 1,1 0 0,-1 1 0,1-1-1,-1 0 1,0 0 0,1 0-1,-1 0 1,1 0 0,-1 1-1,1-1 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0.968"/>
    </inkml:context>
    <inkml:brush xml:id="br0">
      <inkml:brushProperty name="width" value="0.025" units="cm"/>
      <inkml:brushProperty name="height" value="0.025" units="cm"/>
    </inkml:brush>
  </inkml:definitions>
  <inkml:trace contextRef="#ctx0" brushRef="#br0">0 67 15086,'0'0'11531,"62"-54"-10602,-27 51-609,4 2-224,-1 1-64,5 0 1,-1 0-1283,-4 0-2689,-2-8-2948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1.308"/>
    </inkml:context>
    <inkml:brush xml:id="br0">
      <inkml:brushProperty name="width" value="0.025" units="cm"/>
      <inkml:brushProperty name="height" value="0.025" units="cm"/>
    </inkml:brush>
  </inkml:definitions>
  <inkml:trace contextRef="#ctx0" brushRef="#br0">1 0 8488,'0'0'16987,"4"12"-16005,6 22-742,-2 0 0,-1 0 1,-2 1-1,-1 0 0,-2 38 0,-2-12 780,0-61-998,0 1 1,0-1-1,0 0 0,0 0 1,0 1-1,0-1 0,0 0 1,0 0-1,0 0 0,0 1 1,0-1-1,0 0 0,0 0 1,0 0-1,0 1 0,0-1 1,1 0-1,-1 0 0,0 1 1,0-1-1,0 0 0,0 0 1,0 0-1,0 0 0,1 1 1,-1-1-1,0 0 0,0 0 1,0 0-1,0 0 0,1 0 1,-1 1-1,0-1 0,0 0 0,0 0 1,1 0-1,-1 0 0,0 0 1,0 0-1,0 0 0,1 0 1,-1 0-1,0 0 0,11-6 568,7-13 118,-6-2-401,-1 0 0,-1 0 0,-2-1 1,0 0-1,8-36 0,-12 38-1558,0 0-1,0-39 0,-4 65-21,0-4 669,0 0 0,0 0 0,0 0 0,0 0 0,0 0 0,0 0 0,0 0 0,1 0 0,-1 0 0,1-1 0,0 1 0,-1 0 0,1 0 0,0 0 1,0 0-1,0-1 0,2 3 0,13 7-5712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1.698"/>
    </inkml:context>
    <inkml:brush xml:id="br0">
      <inkml:brushProperty name="width" value="0.025" units="cm"/>
      <inkml:brushProperty name="height" value="0.025" units="cm"/>
    </inkml:brush>
  </inkml:definitions>
  <inkml:trace contextRef="#ctx0" brushRef="#br0">133 1 15246,'0'0'5221,"-10"3"-3283,2 1-1772,1 1 0,-1-1 0,1 2 1,0-1-1,0 0 0,0 1 0,1 1 0,0-1 0,0 1 0,1 0 0,0 0 0,0 0 0,0 1 0,1 0 0,0 0 1,1 0-1,-3 10 0,2-9 25,1 0-1,1 0 1,-1 0 0,2 0 0,-1 1 0,1-1 0,0 18-1,2-25-170,-1-1-1,1 0 0,-1 0 0,1 0 0,0 0 1,0 0-1,-1 0 0,1 0 0,0 0 0,0 0 0,0 0 1,0 0-1,0 0 0,0-1 0,0 1 0,0 0 0,0-1 1,1 1-1,-1-1 0,0 1 0,0-1 0,1 1 0,-1-1 1,0 0-1,0 0 0,1 0 0,-1 0 0,0 0 1,1 0-1,-1 0 0,0 0 0,0 0 0,1-1 0,-1 1 1,2-1-1,51-13 662,-25-1-537,-2-1-1,44-31 1,-46 28-111,1 1-1,48-23 1,-74 41-34,1-1 0,-1 1 0,0 0 0,0 0 0,1 0 0,-1 0 0,0 0 0,0 0 0,1 0 0,-1 0 0,0 0 0,1 0 0,-1 0 1,0 0-1,1 0 0,-1 0 0,0 0 0,0 0 0,1 0 0,-1 0 0,0 0 0,1 0 0,-1 0 0,0 0 0,0 0 0,1 1 0,-1-1 0,0 0 0,0 0 0,1 0 0,-1 1 0,0-1 0,0 0 0,0 0 0,1 0 0,-1 1 1,0-1-1,0 0 0,0 0 0,0 1 0,0-1 0,1 0 0,-1 1 0,0-1 0,0 21 262,-9 21 343,6-34-533,0 0 0,1 0 0,0 1-1,1-1 1,-1 0 0,1 1 0,1 0 0,0-1 0,0 1 0,2 10-1,-1-18-50,0 0 0,0 0 0,0 0 0,1 0 0,-1 0 0,0 0 0,0-1 0,1 1 0,-1 0 0,1-1 0,-1 1 0,0-1 0,1 1 0,-1-1 0,1 1-1,-1-1 1,1 0 0,-1 0 0,1 0 0,-1 0 0,1 0 0,-1 0 0,1 0 0,2-1 0,40-9 896,-30 3-761,0-1 0,0-1 1,24-19-1,-28 19-431,1 0 1,0 1-1,1 1 1,0 0-1,0 1 1,19-8-1,-30 14-166,0 0 0,0-1 0,0 1-1,0 0 1,0 0 0,0 0 0,0 0 0,1 0 0,-1 0-1,0 0 1,0 1 0,0-1 0,0 0 0,0 1-1,0-1 1,0 0 0,0 1 0,2 1 0,5 2-4738,6-1-3986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2.312"/>
    </inkml:context>
    <inkml:brush xml:id="br0">
      <inkml:brushProperty name="width" value="0.025" units="cm"/>
      <inkml:brushProperty name="height" value="0.025" units="cm"/>
    </inkml:brush>
  </inkml:definitions>
  <inkml:trace contextRef="#ctx0" brushRef="#br0">1 0 14734,'0'0'16528,"0"11"-15258,0-8-1154,4 46 60,-4-48-178,0 1 0,0 0 0,0 0 0,1-1 0,-1 1 0,1 0 0,-1-1 0,1 1 0,0 0 0,0-1 0,-1 1 0,1-1 0,0 1 0,0-1 0,0 0 0,1 1 0,-1-1-1,0 0 1,0 0 0,1 0 0,-1 0 0,1 0 0,-1 0 0,1 0 0,-1 0 0,1-1 0,3 2 0,3-2 2,1-1 0,0 0 0,0 0 0,0-1 0,-1 0 0,1 0 0,-1-1 0,0 0 0,0-1 0,14-8 0,-14 7 0,1 1 0,0 0 0,0 0 0,1 1 0,-1 0 0,1 0 0,-1 1 0,19-1 0,-27 3 0,0 0 0,0 1 0,-1 0 0,1-1 0,0 1 0,0-1 0,0 1 0,-1 0 0,1 0 0,0-1 0,-1 1 0,1 0 0,-1 0 0,1 0 0,-1 0 0,1 0 0,-1 0 0,0-1 0,1 1 0,-1 0 0,0 0 0,0 0 0,0 0 0,1 0 0,-1 0 0,0 0 0,0 0 0,-1 0 0,1 0 0,0 0 0,0 0 0,0 0 0,-1 2 0,-7 45 0,6-39 0,2-9 0,0 1 0,0-1 0,0 1 0,0-1 0,0 1 0,0-1 0,0 0 0,0 1 0,0-1 0,0 1 0,0-1 0,1 1 0,-1-1 0,0 1 0,0-1 0,0 1 0,1-1 0,-1 0 0,0 1 0,0-1 0,1 0 0,-1 1 0,0-1 0,1 0 0,-1 1 0,1-1 0,-1 0 0,0 0 0,1 1 0,-1-1 0,1 0 0,-1 0 0,1 0 0,-1 1 0,1-1 0,-1 0 0,0 0 0,1 0 0,-1 0 0,1 0 0,-1 0 0,1 0 0,-1 0 0,1 0 0,-1 0 0,1 0 0,-1-1 0,1 1 0,-1 0 0,0 0 0,1 0 0,-1-1 0,1 1 0,-1 0 0,1 0 0,-1-1 0,0 1 0,1 0 0,-1-1 0,37-18 0,-29 15 0,13-7-261,-9 4-260,-1 1 1,1 1-1,0 0 1,1 0-1,-1 1 1,1 1-1,25-4 0,-38 10 372,-1 1 0,0-1-1,0 0 1,0 0-1,0 1 1,-1-1-1,1 0 1,-4 4-1,-6 15 548,9-10-2365,8-6-6927,7-6-1169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2.041"/>
    </inkml:context>
    <inkml:brush xml:id="br0">
      <inkml:brushProperty name="width" value="0.025" units="cm"/>
      <inkml:brushProperty name="height" value="0.025" units="cm"/>
    </inkml:brush>
  </inkml:definitions>
  <inkml:trace contextRef="#ctx0" brushRef="#br0">186 0 16944,'0'0'4191,"-9"1"-759,1 0-3019,1-1 0,0 2 1,-1-1-1,1 1 0,0 0 0,0 1 0,-11 5 0,15-6-350,0-1-1,0 1 1,1 0-1,-1 0 1,0 0-1,1 0 1,-1 0-1,1 1 1,0-1-1,0 1 1,0 0-1,0-1 1,0 1-1,1 0 0,-1 0 1,1 0-1,0 0 1,0 0-1,0 1 1,0-1-1,0 0 1,1 0-1,-1 6 1,2-8-63,0 0 0,-1 0 1,1 0-1,0 0 0,0 0 1,0-1-1,0 1 0,-1 0 1,1-1-1,0 1 0,0 0 1,0-1-1,1 1 0,-1-1 1,0 0-1,0 1 0,0-1 1,0 0-1,0 0 0,0 0 1,1 1-1,-1-1 0,0 0 1,0-1-1,2 1 0,44 0 67,-36-1-132,13 1-242,-16-1 185,1 0 0,-1 1-1,0 1 1,1-1 0,9 3-1,-18-3 125,1 0 0,-1 0 0,0 0 0,1 0 0,-1 0 0,0 1 0,1-1 0,-1 0 0,0 0 0,1 0 0,-1 0 0,0 1 0,1-1 0,-1 0 0,0 0 0,1 0 0,-1 1 0,0-1 0,0 0 0,1 1 0,-1-1-1,0 0 1,0 1 0,0-1 0,0 0 0,1 1 0,-1-1 0,0 0 0,0 1 0,0-1 0,0 0 0,0 1 0,0-1 0,0 0 0,0 1 0,-9 12 429,-18 6 423,-7 1-657,10-6 518,-46 20 0,63-31-1548,-1 0 1,0-1-1,1 0 1,-1-1-1,0 0 1,-10 1-1,4-2-8039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2.504"/>
    </inkml:context>
    <inkml:brush xml:id="br0">
      <inkml:brushProperty name="width" value="0.025" units="cm"/>
      <inkml:brushProperty name="height" value="0.025" units="cm"/>
    </inkml:brush>
  </inkml:definitions>
  <inkml:trace contextRef="#ctx0" brushRef="#br0">80 89 6919,'0'0'11749,"8"-11"-8380,25-34-294,-32 44-2928,0 1 1,0-1-1,0 0 1,0 0-1,-1 0 1,1 0 0,0 0-1,-1 1 1,1-1-1,-1 0 1,1 0-1,-1 0 1,1-1-1,-1 1 1,0 0-1,1 0 1,-1 0 0,0 0-1,0 0 1,0 0-1,0 0 1,0 0-1,0-1 1,0 1-1,0 0 1,-1 0-1,1 0 1,-1-2 0,0 3-102,0-1 1,0 1 0,0 0 0,0 0 0,0 0 0,0 0 0,0 0 0,0 0 0,0 0 0,0 0 0,0 0 0,0 1 0,0-1 0,0 0 0,0 1 0,0-1 0,0 0 0,0 1 0,0-1 0,0 1 0,-1 1-1,-5 3-46,1 1 0,-1 1 0,1-1 0,0 1 0,1 0 0,0 0-1,0 1 1,-6 12 0,-27 69-25,36-84 20,0 1 1,0-1 0,1 1 0,0-1-1,0 1 1,0 0 0,1 0 0,0 0-1,1 10 1,-1-15 3,0 0 0,1-1 1,-1 1-1,0 0 0,1 0 0,-1 0 0,1 0 1,-1-1-1,1 1 0,-1 0 0,1 0 0,-1-1 0,1 1 1,0-1-1,-1 1 0,1 0 0,0-1 0,0 1 1,-1-1-1,1 1 0,0-1 0,0 0 0,0 1 1,1-1-1,1 0 1,0 1 1,-1-1 0,1-1 0,0 1-1,0 0 1,0-1 0,-1 1 0,1-1-1,0 0 1,-1 0 0,1 0 0,2-2-1,8-4-7,0 0 0,-1-1 0,-1-1-1,1 0 1,-1-1 0,-1 0 0,16-18 0,6-20-4623,-35 55-3810,-4 7 1634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2.828"/>
    </inkml:context>
    <inkml:brush xml:id="br0">
      <inkml:brushProperty name="width" value="0.025" units="cm"/>
      <inkml:brushProperty name="height" value="0.025" units="cm"/>
    </inkml:brush>
  </inkml:definitions>
  <inkml:trace contextRef="#ctx0" brushRef="#br0">136 0 17072,'0'0'8488,"-71"6"-8456,49 23 0,3 1-32,4 2-64,6-1-416,9-6-705,0-3-1122,6-8-1056,12-7-1601,6-7-6311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4.246"/>
    </inkml:context>
    <inkml:brush xml:id="br0">
      <inkml:brushProperty name="width" value="0.025" units="cm"/>
      <inkml:brushProperty name="height" value="0.025" units="cm"/>
    </inkml:brush>
  </inkml:definitions>
  <inkml:trace contextRef="#ctx0" brushRef="#br0">201 22 13229,'-1'-1'350,"-1"0"1,1 1-1,0-1 1,-1 0-1,1 1 1,-1-1 0,1 1-1,-1-1 1,1 1-1,-1 0 1,1-1-1,-1 1 1,0 0 0,1 0-1,-1 0 1,1 0-1,-1 1 1,0-1-1,1 0 1,-2 1 0,-32 10 1682,20 1-1652,0 0 1,1 0-1,1 1 1,0 1-1,0 0 0,2 1 1,0 0-1,-11 20 1,21-34-343,1 0 1,-1 0-1,1-1 1,-1 1-1,1 0 1,-1 0 0,1 0-1,0 0 1,0 0-1,-1 0 1,1 0-1,0 0 1,0 0-1,0 0 1,0 0-1,0 0 1,0 0 0,0-1-1,0 1 1,0 0-1,1 2 1,-1-3-26,1 1 1,0-1 0,-1 0-1,1 1 1,-1-1-1,1 0 1,0 0 0,-1 0-1,1 0 1,0 1-1,-1-1 1,1 0 0,0 0-1,-1 0 1,1 0-1,0 0 1,-1 0 0,1-1-1,0 1 1,-1 0-1,1 0 1,0-1 0,40-19 236,-11-4-17,29-30 1,-50 44 58,1 0 0,-2 0 0,1-1 0,-2 0 0,1 0 0,8-21 0,-56 110 1294,30-62-1605,1 0 0,0 0 0,1 1 0,1 0 0,0 1 0,1-1 0,1 1 0,-4 32 0,8-49-38,1-1-1,0 1 1,0-1-1,0 0 1,0 1-1,0-1 1,0 1-1,0-1 1,0 1 0,0-1-1,0 1 1,1-1-1,-1 1 1,0-1-1,0 0 1,0 1-1,0-1 1,1 1-1,-1-1 1,0 0 0,1 1-1,-1-1 1,0 0-1,0 1 1,1-1-1,-1 0 1,1 1-1,-1-1 1,0 0-1,1 0 1,-1 1 0,1-1-1,-1 0 1,1 0-1,17-4-1765,14-21-2222,-8-6-1230,-2-5-3108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4.591"/>
    </inkml:context>
    <inkml:brush xml:id="br0">
      <inkml:brushProperty name="width" value="0.025" units="cm"/>
      <inkml:brushProperty name="height" value="0.025" units="cm"/>
    </inkml:brush>
  </inkml:definitions>
  <inkml:trace contextRef="#ctx0" brushRef="#br0">221 59 17392,'0'0'2168,"9"-7"779,4 0-1882,-8 4-623,0 0-1,0 0 0,-1 0 1,1-1-1,0 0 0,-1 0 1,7-7-1,-11 11-384,0 0 0,0 0 0,0-1 0,0 1 0,1 0 0,-1 0 0,0 0 0,0 0 0,0 0 0,0 0 0,1-1 0,-1 1 0,0 0 0,0 0 0,0 0 0,0 0 0,0-1 0,0 1 0,0 0 0,0 0 0,0 0 0,1-1 0,-1 1 0,0 0 0,0 0 0,0 0 0,0-1 0,0 1 0,0 0 0,0 0 0,0 0 0,0-1 0,0 1 0,-1 0 0,1 0 0,0 0 0,0-1 0,0 1 0,0 0 0,0 0 0,0 0 0,0 0 0,0-1 0,-1 1 0,1 0 0,0 0 0,0 0 0,0 0 0,0 0 0,0-1 0,-1 1 0,1 0 0,0 0 0,-17 0 750,-21 11-613,13 3-45,0 1 0,1 1 0,-35 31 1,48-38-76,1 1 0,-1 0 0,2 1 1,0 0-1,0 0 0,1 1 1,0 0-1,1 1 0,-6 16 0,12-28-75,1-1-1,-1 1 0,1 0 0,0 1 0,-1-1 0,1 0 1,0 0-1,0 0 0,0 0 0,-1 0 0,1 0 1,1 0-1,-1 0 0,0 0 0,0 0 0,0 0 0,0 0 1,1 0-1,-1 0 0,1 0 0,-1 0 0,0 0 1,1 0-1,0 0 0,-1 0 0,1 0 0,0 0 0,-1 0 1,1-1-1,1 2 0,1 0 5,0-1 0,-1 0 0,1 0 0,0 0 0,0-1 0,0 1 0,0 0 0,0-1-1,0 0 1,0 0 0,4 0 0,9-1-270,0-1 0,-1-1 0,25-7 0,33-17-3234,-2-8-4924,-29 8-319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5.074"/>
    </inkml:context>
    <inkml:brush xml:id="br0">
      <inkml:brushProperty name="width" value="0.025" units="cm"/>
      <inkml:brushProperty name="height" value="0.025" units="cm"/>
    </inkml:brush>
  </inkml:definitions>
  <inkml:trace contextRef="#ctx0" brushRef="#br0">218 1 20692,'0'0'2850,"-11"8"-688,1-1-1872,1 0-1,0 0 1,0 1-1,0 0 1,1 1-1,1 0 1,0 0-1,-10 17 0,-3 11-28,2 1 1,2 1-1,1 1 0,3 0 0,1 0 0,2 1 0,1 1 0,3-1 0,-2 68 0,7-108-259,0-1 0,0 1 0,0-1 0,0 1-1,0-1 1,0 1 0,0-1 0,0 0 0,0 1 0,0-1 0,0 1 0,0-1 0,0 1 0,1-1 0,-1 1-1,0-1 1,0 0 0,0 1 0,1-1 0,-1 1 0,0-1 0,0 0 0,1 1 0,-1-1 0,0 0 0,1 1-1,-1-1 1,0 0 0,1 1 0,-1-1 0,1 0 0,12-8 152,7-21 85,-12 4-350,-1-1 1,0 1-1,-2-1 0,-2 0 1,0 0-1,-1-47 1,-3 73 101,1 0 1,0 1 0,0-1-1,-1 0 1,1 0 0,0 0-1,0 0 1,-1 0 0,1 1-1,0-1 1,0 0 0,-1 0-1,1 0 1,0 0 0,-1 0-1,1 0 1,0 0 0,0 0-1,-1 0 1,1 0 0,0 0-1,-1 0 1,1 0 0,0 0-1,0 0 1,-1 0 0,1-1-1,0 1 1,-1 0 0,1 0-1,0 0 1,0 0 0,0 0-1,-1-1 1,1 1 0,0 0-1,0 0 1,-1 0 0,1-1-1,0 1 1,0 0 0,0 0-1,0-1 1,0 1 0,-1 0-1,1-1 1,0 1 0,0 0-1,0 0 1,0-1 0,0 1-1,0 0 1,0-1 0,0 1-1,0 0 1,0 0 0,0-1-1,-13 23-111,12-19 114,0 0 0,0 0-1,0 0 1,0 1 0,1-1-1,0 0 1,-1 0 0,1 0-1,0 1 1,0-1 0,1 0-1,-1 0 1,1 1 0,-1-1-1,1 0 1,0 0 0,0 0-1,1 0 1,-1 0 0,1 0-1,-1 0 1,1-1 0,0 1-1,0-1 1,0 1 0,0-1-1,1 1 1,3 2 0,-1-2 7,1-1 0,0 1 1,1-1-1,-1 0 0,0-1 0,0 1 1,1-1-1,-1-1 0,1 1 1,-1-1-1,1 0 0,-1 0 1,12-3-1,-6 1 92,0-1 0,-1-1 0,1 0 1,-1 0-1,0-1 0,0-1 0,-1 1 0,20-16 1,-16 11 190,-1-1 1,0-1-1,0 0 1,-1 0 0,17-25-1,-57 100-230,20-48-23,0 1 1,1 0-1,1 0 1,0 0-1,1 0 1,1 1-1,0 0 1,2 0-1,-2 24 1,4-40-30,0 0 1,0 1-1,0-1 0,1 1 1,-1-1-1,0 1 1,1-1-1,-1 1 1,1-1-1,-1 0 1,1 1-1,0-1 1,-1 0-1,1 1 0,0-1 1,0 0-1,0 0 1,0 0-1,0 0 1,0 0-1,0 0 1,0 0-1,1 0 1,-1 0-1,0-1 0,1 1 1,-1 0-1,0-1 1,1 1-1,-1-1 1,1 1-1,-1-1 1,1 0-1,-1 0 0,1 0 1,-1 0-1,1 0 1,-1 0-1,1 0 1,-1 0-1,0 0 1,1-1-1,-1 1 1,3-2-1,1 1-131,0-1 0,0 1 1,0-1-1,-1 0 0,1-1 0,-1 1 0,1-1 1,-1 0-1,0 0 0,0-1 0,0 1 0,4-6 0,-2-1-1386,0 0 0,0-1 0,-1 1 0,0-1-1,3-13 1,6-26-6738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5.446"/>
    </inkml:context>
    <inkml:brush xml:id="br0">
      <inkml:brushProperty name="width" value="0.025" units="cm"/>
      <inkml:brushProperty name="height" value="0.025" units="cm"/>
    </inkml:brush>
  </inkml:definitions>
  <inkml:trace contextRef="#ctx0" brushRef="#br0">34 0 20179,'0'0'9321,"-34"54"-8360,34-32-769,8-1-128,9 3-128,2 3-1762,3-5-2466,3-3-2050,1-2-5093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5.791"/>
    </inkml:context>
    <inkml:brush xml:id="br0">
      <inkml:brushProperty name="width" value="0.025" units="cm"/>
      <inkml:brushProperty name="height" value="0.025" units="cm"/>
    </inkml:brush>
  </inkml:definitions>
  <inkml:trace contextRef="#ctx0" brushRef="#br0">97 0 15471,'0'0'3325,"-10"10"-132,2-3-2613,0-1 78,0 0-1,0 1 1,1 0 0,0 0 0,1 0-1,-1 1 1,1 0 0,1 1 0,0-1-1,-7 15 1,12-23-649,0 0 1,0 1-1,0-1 0,0 0 0,0 1 1,0-1-1,1 0 0,-1 1 0,0-1 1,0 0-1,0 1 0,0-1 0,0 0 1,0 1-1,1-1 0,-1 0 0,0 0 1,0 1-1,1-1 0,-1 0 0,0 0 1,0 1-1,1-1 0,-1 0 0,0 0 1,0 0-1,1 1 0,-1-1 0,0 0 1,1 0-1,-1 0 0,0 0 0,1 0 1,-1 0-1,0 0 0,1 0 0,22 2 120,22-9 78,45-27-29,-54 19-168,40-10 1,-66 22-14,0 1 0,1 0 0,-1 0 0,0 1-1,0 1 1,1 0 0,-1 0 0,20 4 0,-29-4 15,0 1 0,0-1 0,1 0 1,-1 1-1,0-1 0,0 1 0,0-1 0,0 1 0,-1 0 1,1-1-1,0 1 0,0 0 0,0 0 0,0 0 0,-1 0 1,1 0-1,0-1 0,-1 1 0,1 0 0,-1 0 0,1 1 1,-1-1-1,1 1 0,3 31 727,1 1 2,-5-32-731,1-1 0,-1 0 1,1 0-1,-1 0 0,1 0 0,-1 0 1,1 0-1,0 0 0,0 0 0,-1 0 1,1 0-1,0-1 0,0 1 0,0 0 1,0 0-1,0-1 0,0 1 0,0-1 1,0 1-1,0-1 0,0 1 0,0-1 1,2 1-1,8 1 20,1-1 1,0-1 0,22-1-1,-5 0-6633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6.144"/>
    </inkml:context>
    <inkml:brush xml:id="br0">
      <inkml:brushProperty name="width" value="0.025" units="cm"/>
      <inkml:brushProperty name="height" value="0.025" units="cm"/>
    </inkml:brush>
  </inkml:definitions>
  <inkml:trace contextRef="#ctx0" brushRef="#br0">256 102 6790,'0'0'7939,"7"-12"-3962,24-38-417,-30 49-3298,-1 0 0,1 0-1,0 0 1,-1 0-1,1-1 1,0 1-1,-1 0 1,0 0 0,1-1-1,-1 1 1,0 0-1,1 0 1,-1-1 0,0 1-1,0 0 1,0-1-1,0 1 1,0 0-1,-1-1 1,1 1 0,0 0-1,0 0 1,-1-1-1,0 0 1,0 1-138,0 0 0,0 1 0,0-1 0,0 0 0,0 1 0,-1-1 0,1 1 1,0-1-1,0 1 0,0 0 0,-1-1 0,1 1 0,0 0 0,-1 0 0,1 0 0,0 0 0,0 0 0,-1 0 0,0 0 0,-7 2 43,1-1-1,0 1 1,-1 1-1,1-1 1,-10 6 0,0 2-121,0 1 1,1 1 0,1 1 0,-1 0 0,2 1 0,-22 25 0,29-30-34,0 1-1,0 1 1,1-1 0,1 1-1,0 0 1,0 1 0,1 0-1,0-1 1,1 2 0,0-1-1,-3 25 1,7-35-70,0 0-1,-1 0 1,1 0-1,0 0 1,1 0 0,-1 0-1,0 0 1,1 0-1,-1 0 1,1 0 0,0 0-1,-1 0 1,1 0-1,0 0 1,0 0 0,0-1-1,0 1 1,1 0-1,-1-1 1,0 1 0,1 0-1,2 1 1,-1-1-221,0 0 1,1-1 0,-1 1-1,1-1 1,-1 1 0,1-1-1,0 0 1,-1-1 0,1 1-1,0-1 1,6 1 0,2-1-834,1-1 0,-1 0 1,0-1-1,0-1 1,1 0-1,-2 0 1,14-6-1,26-17-8866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6.472"/>
    </inkml:context>
    <inkml:brush xml:id="br0">
      <inkml:brushProperty name="width" value="0.025" units="cm"/>
      <inkml:brushProperty name="height" value="0.025" units="cm"/>
    </inkml:brush>
  </inkml:definitions>
  <inkml:trace contextRef="#ctx0" brushRef="#br0">133 36 12844,'-10'8'6748,"3"-2"-6359,-12 8 886,0 2 0,-18 19 0,33-31-1107,1-1 1,-1 1 0,1 0 0,0 0-1,0 0 1,0 1 0,0-1 0,1 1 0,0-1-1,0 1 1,0 0 0,1 0 0,-1 0-1,1 0 1,0 0 0,1 0 0,-1 0-1,1 6 1,1-9-157,-1-1-1,1 1 0,0-1 1,0 1-1,0-1 1,1 0-1,-1 1 1,0-1-1,0 0 0,1 0 1,-1 0-1,1 0 1,-1 0-1,1 0 0,-1 0 1,1 0-1,0-1 1,-1 1-1,1-1 1,0 1-1,-1-1 0,1 1 1,0-1-1,0 0 1,1 0-1,54 2 589,-49-2-418,10 1 100,0-2 1,0-1-1,0 0 1,-1-1 0,1-1-1,17-6 1,-29 8-188,1 0 0,-1-1-1,0 0 1,-1 0 0,1-1 0,0 0 0,-1 1 0,0-2 0,0 1 0,0-1-1,-1 0 1,1 0 0,-1 0 0,0 0 0,0-1 0,-1 0 0,0 1 0,0-1-1,3-10 1,-5 13-78,0-1 1,0 1-1,0 0 0,-1 0 0,0 0 1,1-1-1,-1 1 0,0 0 0,-1 0 1,1-1-1,-1 1 0,1 0 0,-1 0 0,0 0 1,0 0-1,0 0 0,0 0 0,-1 0 1,0 0-1,1 0 0,-1 0 0,0 1 0,0-1 1,0 1-1,0 0 0,-1-1 0,1 1 1,-1 0-1,1 0 0,-1 0 0,0 1 1,-3-2-1,-1-1 1,0 1 0,0 0-1,0 1 1,-1-1 0,1 1 0,-1 1 0,0-1 0,1 2 0,-1-1-1,0 1 1,0 0 0,-12 2 0,20-2-30,-1-1 1,1 1-1,-1 1 0,1-1 1,-1 0-1,1 0 0,-1 0 1,1 0-1,-1 0 0,1 0 1,0 1-1,-1-1 0,1 0 1,-1 0-1,1 1 0,-1-1 1,1 0-1,0 0 0,-1 1 1,1-1-1,0 1 0,-1-1 1,1 0-1,0 1 0,-1-1 1,1 1-1,0-1 0,0 1 1,0-1-1,-1 0 0,1 1 1,0-1-1,0 1 0,0-1 1,0 1-1,0-1 1,0 1-1,0-1 0,0 1 1,0-1-1,0 1 0,0-1 1,0 1-1,0-1 0,0 1 1,1-1-1,-1 1 0,0-1 1,0 1-1,1-1 0,-1 1 1,0-1-1,0 0 0,1 1 1,-1-1-1,0 0 0,1 1 1,-1-1-1,1 0 0,0 1 1,24 20-1750,-15-18 78,-1-1 0,0 0 0,1 0 0,-1-1 0,0-1 0,16 0 0,10 0-4724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2.985"/>
    </inkml:context>
    <inkml:brush xml:id="br0">
      <inkml:brushProperty name="width" value="0.025" units="cm"/>
      <inkml:brushProperty name="height" value="0.025" units="cm"/>
    </inkml:brush>
  </inkml:definitions>
  <inkml:trace contextRef="#ctx0" brushRef="#br0">0 175 16848,'0'0'9993,"7"0"-11397,39-7 636,-46 45 1456,0-37-670,0 0-1,0 0 0,0 0 0,0 0 1,0 1-1,0-1 0,0 0 0,0 0 1,1 0-1,-1 0 0,0 0 0,1 0 1,-1 0-1,1 0 0,-1 0 1,1 0-1,0 0 0,-1 0 0,1 0 1,0 0-1,0 0 0,-1 0 0,1-1 1,0 1-1,0 0 0,0-1 0,0 1 1,0 0-1,0-1 0,0 0 0,0 1 1,0-1-1,0 1 0,0-1 1,1 0-1,-1 0 0,0 0 0,0 0 1,0 0-1,0 0 0,0 0 0,1 0 1,-1 0-1,0 0 0,0-1 0,0 1 1,0 0-1,0-1 0,0 1 0,0-1 1,0 1-1,1-1 0,5-2-46,0-1 0,0 1-1,0-1 1,0 0 0,-1 0 0,9-8-1,10-11-478,-1-1 0,-2-2 0,0 0 0,-2-1 0,26-45 0,-53 87 1260,1-1 0,0 1 0,1 0 0,1 0 0,0 0 0,1 0 0,-2 23 0,5-16-914,1 1 0,1 0 0,1-1-1,10 36 1,-14-60 299,-1-7-384,0 1-1,-1 0 1,0 0 0,-1 0-1,0 0 1,0 0 0,-8-10-1,-82-82 1284,99 96 1851,14 4-2319,20 3-697,56 9-1338,-30-11-6611,-20-4-3192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6.827"/>
    </inkml:context>
    <inkml:brush xml:id="br0">
      <inkml:brushProperty name="width" value="0.025" units="cm"/>
      <inkml:brushProperty name="height" value="0.025" units="cm"/>
    </inkml:brush>
  </inkml:definitions>
  <inkml:trace contextRef="#ctx0" brushRef="#br0">167 12 8072,'0'0'18844,"-12"-3"-17184,12 3-1649,-4-2 65,0 1 0,0-1 1,0 1-1,0 1 0,0-1 1,0 0-1,0 1 0,0 0 1,-1 0-1,1 0 0,0 1 1,0-1-1,0 1 0,0 0 1,0 0-1,0 0 0,0 1 1,1-1-1,-1 1 0,0 0 1,1 0-1,-1 1 0,1-1 1,0 1-1,0-1 0,-5 5 1,3-1-31,0-1 1,0 1 0,0 1 0,1-1 0,-6 12 0,9-17-47,1 0 0,-1 0 1,1 0-1,-1 0 0,1 0 1,0 0-1,-1 0 1,1 0-1,0 0 0,0 0 1,0 1-1,0-1 0,0 0 1,0 0-1,0 0 1,0 0-1,1 0 0,-1 0 1,0 0-1,1 0 0,-1 0 1,0 0-1,1 0 1,-1 0-1,1 0 0,0 0 1,-1 0-1,1 0 0,0 0 1,0 0-1,-1-1 1,1 1-1,0 0 0,0-1 1,0 1-1,0 0 0,0-1 1,0 1-1,0-1 1,0 0-1,0 1 0,0-1 1,0 0-1,0 1 0,0-1 1,0 0-1,3 0 1,20 3-69,0 0 0,36-2 0,-36-1-207,-1 0-1,43 8 0,-66-8 284,1-1 0,0 1 0,0 0 1,0 0-1,-1 0 0,1 0 0,0 1 0,0-1 0,0 0 0,-1 0 0,1 0 0,0 1 0,0-1 0,-1 0 0,1 1 0,0-1 0,-1 0 0,1 1 0,0-1 0,-1 1 0,1-1 0,0 1 0,-1 0 1,1-1-1,-1 1 0,1 0 0,-1-1 0,0 1 0,1 0 0,-1-1 0,0 1 0,1 0 0,-1 0 0,0-1 0,0 1 0,0 0 0,1 0 0,-1 0 0,0-1 0,0 1 0,0 0 0,0 0 0,-1 0 1,1-1-1,0 1 0,0 0 0,0 0 0,-1-1 0,1 1 0,0 0 0,-1 0 0,1-1 0,0 1 0,-1 0 0,1-1 0,-1 1 0,1 0 0,-1-1 0,0 1 0,1-1 0,-1 1 0,-1 0 0,-42 32 964,18-17-743,0-2-1,-2-1 1,1-1 0,-2-1-1,-48 11 1,77-22-244,0 0 1,-1 0-1,1 1 0,0-1 0,-1 0 1,1 0-1,0 0 0,0 0 1,-1 0-1,1 0 0,0 0 1,-1 0-1,1 0 0,0 0 0,-1 0 1,1 0-1,0 0 0,-1 0 1,1 0-1,0 0 0,-1 0 0,1 0 1,0-1-1,0 1 0,-1 0 1,1 0-1,0 0 0,-1 0 1,1-1-1,0 1 0,0 0 0,0 0 1,-1-1-1,1 1 0,0 0 1,0 0-1,0-1 0,-1 1 1,1 0-1,0 0 0,0-1 0,0 0 1,8-15-1590,30-28-2755,-28 34 2989,70-85-10038,-32 30 256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7.172"/>
    </inkml:context>
    <inkml:brush xml:id="br0">
      <inkml:brushProperty name="width" value="0.025" units="cm"/>
      <inkml:brushProperty name="height" value="0.025" units="cm"/>
    </inkml:brush>
  </inkml:definitions>
  <inkml:trace contextRef="#ctx0" brushRef="#br0">163 1 19122,'0'0'3465,"-6"9"-508,-8 18-2136,1 1-1,1 0 0,1 1 1,2 0-1,-10 51 0,-12 162-675,13-72 1445,20-206-1328,-2-54 0,-2 31-220,1 39-42,-1 0 0,0-1 0,-11-33 0,2 1 0,10 53-15,1 0 1,0-1-1,0 1 0,0 0 0,0-1 1,0 1-1,0 0 0,0-1 0,0 1 1,0 0-1,0-1 0,0 1 0,0 0 1,0-1-1,0 1 0,1 0 0,-1-1 1,0 1-1,0 0 0,0-1 0,0 1 1,1 0-1,-1 0 0,0-1 0,0 1 1,1 0-1,-1 0 0,0-1 0,0 1 1,1 0-1,-1 0 0,0 0 0,1-1 1,-1 1-1,1 0 0,15 0-1361,24 13-2609,-35-10 2964,34 9-4243,7-2-2001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5:47.513"/>
    </inkml:context>
    <inkml:brush xml:id="br0">
      <inkml:brushProperty name="width" value="0.025" units="cm"/>
      <inkml:brushProperty name="height" value="0.025" units="cm"/>
    </inkml:brush>
  </inkml:definitions>
  <inkml:trace contextRef="#ctx0" brushRef="#br0">313 5 17040,'-10'-1'6796,"-16"-1"-4820,-1 0-1,-40 4 1,59-1-1788,0-1-1,1 1 1,-1 1 0,1 0 0,-1 0-1,1 0 1,0 1 0,0 0 0,0 0-1,0 1 1,1 0 0,-1 0 0,1 1-1,0 0 1,-6 5 0,11-9-188,0 0 0,0 0 0,1 0 0,-1 0 0,0 0 0,0 0 0,0 0 0,1 1 0,-1-1 0,0 0 0,1 0 0,-1 1 0,1-1 0,0 0 0,-1 0 0,1 1 0,0-1 0,0 0 0,0 1 0,0-1 0,0 1 0,0 1 0,1-2 0,0 0 0,-1 0 0,1 0 0,0 0 0,0 0 0,0 0 0,0 0 0,0 0 0,0-1 0,0 1 0,0 0 0,0-1 0,0 1 0,1 0 0,-1-1 0,0 0 0,0 1 0,3 0 0,8 1 0,1-1 0,0 0 0,22-1 0,-25 0 0,276-1 0,-286 1 0,0 0 0,0 0 0,0 1 0,1-1 0,-1 0 0,0 0 0,0 0 0,0 0 0,0 1 0,1-1 0,-1 0 0,0 0 0,0 0 0,0 0 0,0 1 0,0-1 0,1 0 0,-1 0 0,0 1 0,0-1 0,0 0 0,0 0 0,0 0 0,0 1 0,0-1 0,0 0 0,0 0 0,0 1 0,0-1 0,0 0 0,0 0 0,0 1 0,0-1 0,0 0 0,0 0 0,-1 0 0,1 1 0,0-1 0,0 0 0,0 0 0,0 1 0,0-1 0,0 0 0,-1 0 0,1 0 0,0 0 0,0 1 0,0-1 0,-1 0 0,1 0 0,0 0 0,0 0 0,-8 7 0,0-1 0,0 0 0,-1 0 0,0-1 0,0 0 0,0-1 0,-18 7 0,5-2 0,15-6 0,-143 58 0,125-52 0,0-2 0,-1 0 0,1-2 0,-29 3 0,34-10-2035,16-14-7712,4-5-10341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8:33.437"/>
    </inkml:context>
    <inkml:brush xml:id="br0">
      <inkml:brushProperty name="width" value="0.025" units="cm"/>
      <inkml:brushProperty name="height" value="0.025" units="cm"/>
    </inkml:brush>
  </inkml:definitions>
  <inkml:trace contextRef="#ctx0" brushRef="#br0">32 36 6054,'-6'-10'224,"-3"3"-224,2-2-545,-2-1-1472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48:34.242"/>
    </inkml:context>
    <inkml:brush xml:id="br0">
      <inkml:brushProperty name="width" value="0.025" units="cm"/>
      <inkml:brushProperty name="height" value="0.025" units="cm"/>
    </inkml:brush>
  </inkml:definitions>
  <inkml:trace contextRef="#ctx0" brushRef="#br0">3265 230 448,'-10'-2'3855,"-162"-23"998,-101 2-2789,-49-4-1876,-94-39 357,-20-2-6,307 56-313,-2 5 0,-131 12 0,207 0-40,0 3 0,0 3 1,1 2-1,0 2 0,2 3 1,-1 1-1,2 3 0,1 3 1,1 1-1,2 3 0,0 1 1,2 3-1,1 2 0,2 1 0,2 2 1,1 2-1,2 2 0,2 1 1,-31 51-1,43-53-165,2 2 0,2 1 0,2 0 0,2 1 0,2 1-1,2 0 1,2 0 0,2 1 0,2 0 0,2 1 0,4 61 0,0-84-12,2 0 0,0-1-1,2 1 1,0-1 0,2 0 0,1 0 0,0-1-1,2 0 1,1 0 0,20 30 0,-11-24 13,1-1-1,2-2 1,1 0-1,0-1 1,2-2 0,51 36-1,-24-23 26,3-3-1,115 50 0,120 16 15,-177-70-38,1-5 1,171 12-1,238-30 78,-397-14 36,0-6 0,-1-5 0,-2-6 0,0-5-1,-2-5 1,-1-6 0,-2-5 0,-3-5 0,-2-5 0,162-107 0,20-58 906,-254 185-1024,-2-2 0,-1-2-1,-3-1 1,53-77 0,-76 97-11,-1-1 0,-1 0 0,-1-1 0,-1 0 1,-1 0-1,0-1 0,-2 0 0,-1 0 0,2-34 1,-6 40 86,0-1 0,-2 1 0,0 0 0,-1-1 1,-1 1-1,-1 0 0,0 1 0,-1-1 0,-1 1 1,-1 0-1,0 0 0,-1 0 0,-14-19 0,4 10 49,-2 1 0,0 1 0,-2 0 0,0 2 0,-2 1 0,0 0 0,-46-28 0,32 27-49,0 2 0,-2 2 0,0 1 0,-83-22 0,24 18-545,-1 5 0,-1 5-1,0 3 1,-107 7 0,53 4-2497,5-1-1820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0:22.888"/>
    </inkml:context>
    <inkml:brush xml:id="br0">
      <inkml:brushProperty name="width" value="0.025" units="cm"/>
      <inkml:brushProperty name="height" value="0.025" units="cm"/>
    </inkml:brush>
  </inkml:definitions>
  <inkml:trace contextRef="#ctx0" brushRef="#br0">0 0 4869,'21'0'491,"-1"1"1,1 1 0,-1 1 0,0 1 0,0 0-1,0 1 1,35 15 0,-39-14-427,0-1 0,1 0 0,0-2 0,0 0 1,28 2-1,93-6 82,-61-1-103,145 10 103,-132-3-582,-35-3-1808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1:05.965"/>
    </inkml:context>
    <inkml:brush xml:id="br0">
      <inkml:brushProperty name="width" value="0.025" units="cm"/>
      <inkml:brushProperty name="height" value="0.025" units="cm"/>
    </inkml:brush>
  </inkml:definitions>
  <inkml:trace contextRef="#ctx0" brushRef="#br0">630 1638 5381,'-14'-5'436,"8"4"12,0-1 0,0 0 0,0 0 1,1 0-1,-1 0 0,1-1 0,0 0 0,-1 0 0,1-1 0,0 1 0,-7-8 1,38 9-273,-11 4-161,-1 0 0,0 1 0,1 0 0,20 9 0,31 7 59,28-7 1187,181-1-1,-129-8-823,272 10-33,659 28 275,902-6-21,-648-24-547,-10-49 407,-140-138 224,-815 108-692,136-28-15,-397 71-140,113-43-1,-173 51 100,-1-2 1,0-2-1,-1-2 0,73-53 0,-109 71 41,-1 0 0,1 0 0,-1-1 0,-1 0-1,1 0 1,-1-1 0,0 1 0,-1-1 0,0 0 0,0 0 0,0-1-1,-1 1 1,0-1 0,0 0 0,-1 0 0,2-10 0,-3 11 40,-1-1 0,0 0 1,-1 0-1,0 0 0,0 1 1,0-1-1,-1 0 0,0 1 1,-1-1-1,0 1 0,0 0 1,0 0-1,-1 0 0,0 0 1,0 1-1,-1 0 0,-5-7 1,-15-14-21,-1 2 0,-1 0 0,-1 2 1,-1 0-1,-1 3 0,-1 0 0,-57-26 0,-247-84 203,48 44-288,-3 12 0,-366-44 1,-607-9-100,1145 117 123,-2365-107-240,1197 134 254,7 96-16,672 9 7,464-82-46,2 6-1,-155 73 0,221-83 61,2 3 1,-103 72-1,151-92-123,1 0 0,0 1-1,1 1 1,2 2 0,0 0 0,1 1-1,1 1 1,2 1 0,-27 52 0,37-63-262,1 1 0,1 0 0,1 0 0,0 0 0,1 1 0,0 0 0,2-1 0,0 1 1,1 0-1,0 0 0,4 20 0,2-8-1411,18 47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1:37.770"/>
    </inkml:context>
    <inkml:brush xml:id="br0">
      <inkml:brushProperty name="width" value="0.025" units="cm"/>
      <inkml:brushProperty name="height" value="0.025" units="cm"/>
    </inkml:brush>
  </inkml:definitions>
  <inkml:trace contextRef="#ctx0" brushRef="#br0">148 1269 609,'-20'-1'2043,"0"0"0,0-1 1,-25-6-1,3-6 4379,42 13-5387,30 6 610,79 20-1120,0-5 1,178 9-1,228-22-619,-337-8 218,326-20-85,1 0 1070,-200 23-987,684-28 162,-535-48-146,-381 60-111,-51 10 6,180-38 69,-163 31 82,-1-1 0,0-2 0,38-19 0,-72 31-169,0 0 1,0 0-1,-1-1 1,1 1-1,-1-1 1,1 1 0,-1-1-1,0 0 1,0 0-1,0-1 1,-1 1-1,1 0 1,-1-1 0,0 0-1,0 0 1,0 1-1,0-1 1,-1 0 0,0 0-1,0-1 1,0 1-1,1-6 1,-2 2 0,0 0 1,-1 0-1,0 1 0,0-1 1,-1 0-1,0 1 1,0-1-1,-1 1 1,0 0-1,0 0 0,-7-11 1,-95-191 949,97 194-942,0 0-1,-1 1 1,-1 0-1,0 0 1,-1 1 0,0 1-1,-1 0 1,-1 0 0,0 1-1,0 1 1,-21-13-1,-21-9-46,-101-43-1,77 40 114,10 5-65,-1 3 0,-99-24 0,-153-19 247,66 17-176,-171-36-100,311 72-2,-202-4 0,167 27 10,0 7 0,1 6 0,-262 70 0,-188 112-20,453-146 32,81-31-48,1 2 0,-68 40 0,115-56 25,0 1 0,2 0-1,-1 1 1,1 1-1,1 1 1,1 0-1,0 1 1,0 0-1,2 1 1,0 1-1,0 0 1,-9 20 0,18-28 18,-1 1 1,1 0 0,1-1 0,0 1 0,0 0 0,1 1 0,0-1 0,1 0 0,0 0 0,1 0 0,0 0-1,0 0 1,1 0 0,0 0 0,1 0 0,0 0 0,1-1 0,0 0 0,0 1 0,1-2 0,0 1 0,1 0-1,12 14 1,-4-6-213,1 0 0,1 0-1,36 27 1,-29-26-1333,1-2 1,37 19 0,-46-30-2834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1:56.154"/>
    </inkml:context>
    <inkml:brush xml:id="br0">
      <inkml:brushProperty name="width" value="0.025" units="cm"/>
      <inkml:brushProperty name="height" value="0.025" units="cm"/>
    </inkml:brush>
  </inkml:definitions>
  <inkml:trace contextRef="#ctx0" brushRef="#br0">249 1263 7623,'0'0'3988,"36"0"-2541,413-1 3801,600-13-3850,262 12-795,-766 15-576,129 0 272,574 16 285,-475-4-501,1814 3 366,-2130-43-404,770-126 0,-1077 108-27,240-86 0,-273 80-16,55-27 36,-155 57-31,1 0 0,-1 0 0,-1-2 1,0 0-1,-1 0 0,0-2 1,19-19-1,-31 28 31,0 0 0,-1 0 0,1 0 0,-1-1 0,0 1 1,0 0-1,0-1 0,0 1 0,-1-1 0,0 0 0,0 1 0,0-1 0,-1 0 0,0 0 1,1 0-1,-2 1 0,1-1 0,0 0 0,-1 0 0,0 0 0,0 1 0,-1-1 1,1 1-1,-4-8 0,-1 1 62,0 0 0,0 0 0,-1 0 0,0 1-1,-1 0 1,-1 0 0,1 0 0,-12-8 0,-35-28-77,-2 3 0,-2 3 0,-1 2-1,-86-40 1,52 37-37,-2 3 0,-139-34 1,-214-15-67,0 33 81,375 46 16,-961-55-57,-3 58-114,610 7 161,-564 18 7,140-1-23,-1386 18 79,1393-22-65,-397 11-5,1213-25 0,-328 17-48,285-10 37,1 2 1,-135 39-1,183-41 0,0 0 0,0 2 0,0 1 0,1 0 0,1 2 0,0 0 0,1 1 0,0 2 0,-18 17 0,28-21 0,-1-1-1,2 2 1,-1-1-1,2 1 1,0 1-1,0-1 1,1 2-1,1-1 1,0 0-1,1 1 1,1 0-1,0 0 1,1 1-1,1-1 1,-1 23-1,2 9 18,1-1 0,3 1 0,1-1 0,16 66-1,-14-91-368,0 0-1,1-1 0,1 1 1,1-2-1,1 1 0,0-1 1,2-1-1,0 0 1,1 0-1,1-2 0,28 28 1,50 28-4340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3:06.028"/>
    </inkml:context>
    <inkml:brush xml:id="br0">
      <inkml:brushProperty name="width" value="0.025" units="cm"/>
      <inkml:brushProperty name="height" value="0.025" units="cm"/>
    </inkml:brush>
  </inkml:definitions>
  <inkml:trace contextRef="#ctx0" brushRef="#br0">0 207 3683,'0'0'7885,"3"-10"-7004,-2 8-904,-1-1 164,1 0 1,0 0-1,0-1 0,0 1 1,0 0-1,1 0 0,-1 0 1,1 0-1,0 0 0,0 1 1,0-1-1,0 0 0,0 1 1,0 0-1,1-1 0,-1 1 1,1 0-1,0 0 1,0 0-1,0 1 0,0-1 1,0 1-1,0-1 0,0 1 1,0 0-1,0 0 0,1 1 1,-1-1-1,5 0 0,11 2 225,-1 0 0,0 1-1,0 1 1,0 1 0,21 7 0,51 10 114,25-14-43,0-4 0,140-15 0,-138 5-248,132-8-72,339-10 385,-237 34 127,266-10-174,-78-48-285,503-28 274,-988 75-413,-20 0 26,0 1-1,0 1 1,0 2 0,54 10 0,-52 2-73,-35-13 23,1-1-1,-1 1 1,0 0 0,0 0-1,1 0 1,-1 0 0,0 0 0,0 0-1,0 0 1,0 0 0,0 1 0,-1-1-1,1 0 1,0 0 0,-1 1 0,1-1-1,0 1 1,-1-1 0,0 0-1,1 1 1,-1-1 0,0 3 0,0-4 57,6 0-2761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3.749"/>
    </inkml:context>
    <inkml:brush xml:id="br0">
      <inkml:brushProperty name="width" value="0.025" units="cm"/>
      <inkml:brushProperty name="height" value="0.025" units="cm"/>
    </inkml:brush>
  </inkml:definitions>
  <inkml:trace contextRef="#ctx0" brushRef="#br0">171 33 10762,'-1'-20'10044,"-7"10"-5653,5 9-4214,-1 1 0,1-1 1,0 1-1,0 0 0,0-1 0,-1 1 1,1 1-1,0-1 0,-5 1 1,3 0-115,-1 1 1,1 0-1,-1 0 1,1 0 0,-1 1-1,1-1 1,0 1 0,0 1-1,1-1 1,-1 1 0,1-1-1,-1 1 1,1 0 0,0 1-1,1-1 1,-1 1 0,-3 7-1,2-5 98,0 1-1,1 0 0,0 0 1,0 0-1,1 1 0,0-1 1,1 1-1,0 0 0,0 0 1,0 15-1,2-23-168,0 0 0,0 0 0,0 0 0,1 0 0,-1 1 0,0-1 0,1 0 0,-1 0 0,1 0 0,-1 0 0,1 0 0,-1 0 0,1 0 0,0 0 0,-1 0 0,1 0 0,0-1 0,0 1 0,0 0 0,0 0 0,0-1 0,0 1-1,0-1 1,0 1 0,0-1 0,0 1 0,0-1 0,0 1 0,0-1 0,0 0 0,3 1 0,42 1-2050,-33-2 978,39-4-4219,-16-4-1382,8-8-7631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4:16.445"/>
    </inkml:context>
    <inkml:brush xml:id="br0">
      <inkml:brushProperty name="width" value="0.025" units="cm"/>
      <inkml:brushProperty name="height" value="0.025" units="cm"/>
    </inkml:brush>
  </inkml:definitions>
  <inkml:trace contextRef="#ctx0" brushRef="#br0">24 145 5317,'-4'2'1168,"-11"5"-374,11 1 3917,43-8-1636,11 2-1087,91 13 1,-91-9-1354,0-2 1,1-2-1,66-6 1,153-29 40,-55 5-189,944-59 799,-112 48-752,1241 111 416,-1879-57 177,-403-15-1109,-5 0-7,0 0 1,1 1-1,-1-1 1,1 0-1,-1 0 1,1 0-1,-1 0 1,1 0-1,-1-1 1,1 1-1,-1 0 1,1-1-1,-1 1 1,0 0 0,1-1-1,-1 0 1,0 1-1,1-1 1,-1 0-1,0 0 1,0 0-1,2-2 1,-4 2-77,-1 0 1,0 0-1,0 1 1,0-1-1,0 0 1,0 0-1,0 1 1,0 0-1,0-1 1,-1 1-1,1 0 1,0 0-1,0 0 1,0 0-1,0 0 1,-3 1-1,0-1-328,-63 0-5329,36 0 389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4:20.739"/>
    </inkml:context>
    <inkml:brush xml:id="br0">
      <inkml:brushProperty name="width" value="0.025" units="cm"/>
      <inkml:brushProperty name="height" value="0.025" units="cm"/>
    </inkml:brush>
  </inkml:definitions>
  <inkml:trace contextRef="#ctx0" brushRef="#br0">1 263 11307,'0'0'4441,"11"-2"-3939,137-26 1566,204-13-1,167 25-1317,86 4-660,0 0 12,-528 12-68,348-7 41,-316-1 393,204-41 1,-267 39-31,21-4 226,112-41 1,-162 47-445,-21 7 102,-28 11-90,7-5-1288,-1-7-5036,13-5-463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4:27.459"/>
    </inkml:context>
    <inkml:brush xml:id="br0">
      <inkml:brushProperty name="width" value="0.025" units="cm"/>
      <inkml:brushProperty name="height" value="0.025" units="cm"/>
    </inkml:brush>
  </inkml:definitions>
  <inkml:trace contextRef="#ctx0" brushRef="#br0">1 449 5445,'0'0'5654,"1"-10"-4944,0 3-581,-2 5-95,1-1 1,1 1-1,-1-1 0,0 1 0,0 0 1,1-1-1,-1 1 0,1 0 0,0-1 1,0 1-1,0 0 0,0 0 1,0 0-1,0-1 0,1 1 0,-1 0 1,1 1-1,-1-1 0,1 0 0,0 0 1,0 1-1,-1-1 0,1 1 0,0-1 1,0 1-1,1 0 0,2-1 1,46-13 310,0 2 0,98-11 1,110 6 724,-213 16-699,1107-23 907,-563 18-1067,431 6 947,-460 4-1019,395-59 626,-363 11 408,-62 21-965,509-36-48,-1003 56-154,-12 3 349,1-1 0,-1-2 0,0 0 0,0-2 0,27-9 0,-52 15-431,1-1 0,-1 1 0,0 0 0,1-1 1,-1 1-1,1 0 0,-1-1 0,0 1 0,1 0 0,-1-1 0,0 1 1,0-1-1,1 1 0,-1 0 0,0-1 0,0 1 0,0-1 1,1 1-1,-1-1 0,0 1 0,0-1 0,0 1 0,0-1 1,0 1-1,0-1 0,0 1 0,0-1 0,0 1 0,0-1 0,0 1 1,0-1-1,-1 1 0,1-1 0,0 1 0,0-1 0,0 1 1,-1-1-1,1 1 0,0-1 0,-1 1 0,1 0 0,0-1 1,-1 1-1,1 0 0,0-1 0,-1 1 0,1 0 0,-1-1 0,1 1 1,0 0-1,-1 0 0,0-1 0,-5-6-1910,-4-17-5354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4:39.991"/>
    </inkml:context>
    <inkml:brush xml:id="br0">
      <inkml:brushProperty name="width" value="0.025" units="cm"/>
      <inkml:brushProperty name="height" value="0.025" units="cm"/>
    </inkml:brush>
  </inkml:definitions>
  <inkml:trace contextRef="#ctx0" brushRef="#br0">1 1 5830,'0'0'10025,"11"6"-9454,15 5-446,0-2-1,0 0 0,0-2 0,1 0 1,1-2-1,40 2 0,304-22-22,-64-2 181,240 53 810,-328-16-1097,534 4 87,-246-15 1617,-348-2-1173,768 24 442,0-39-1008,523-4 68,-848 15-496,314-42 204,-516 15 414,-110 8-36,499-22-35,0 35 8,-103 50 11,-222-11-59,893 34 21,42 4-31,744 6 7,-1007-66-14,-3 50-51,-1091-61 27,13 2 0,-1 1-1,58 16 0,-103-16-1230,-25-3-177,-29-1-1507,-15-5-2027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4:41.026"/>
    </inkml:context>
    <inkml:brush xml:id="br0">
      <inkml:brushProperty name="width" value="0.025" units="cm"/>
      <inkml:brushProperty name="height" value="0.025" units="cm"/>
    </inkml:brush>
  </inkml:definitions>
  <inkml:trace contextRef="#ctx0" brushRef="#br0">21 130 8264,'-20'4'2135,"33"-4"429,15 1-2581,485 34 1869,116 4-790,630-46 379,2-32 711,-1036 31-1997,957-59 811,87-3-53,-1047 59-543,-83 4-3975,-196 8-2822,24-1-2483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12.380"/>
    </inkml:context>
    <inkml:brush xml:id="br0">
      <inkml:brushProperty name="width" value="0.025" units="cm"/>
      <inkml:brushProperty name="height" value="0.025" units="cm"/>
    </inkml:brush>
  </inkml:definitions>
  <inkml:trace contextRef="#ctx0" brushRef="#br0">60 102 9417,'0'0'2279,"-9"1"-250,-3 0-1242,-8 1 9,2-2 4315,79-3-3513,78-14-1,-24 2-991,524-23 633,4 34-764,-143 2-288,411-8-988,-908 10 918,22-1-1907,-22-1-448,-17-3-492,-18-4-2368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22.863"/>
    </inkml:context>
    <inkml:brush xml:id="br0">
      <inkml:brushProperty name="width" value="0.025" units="cm"/>
      <inkml:brushProperty name="height" value="0.025" units="cm"/>
    </inkml:brush>
  </inkml:definitions>
  <inkml:trace contextRef="#ctx0" brushRef="#br0">0 162 5573,'1'0'121,"-1"-1"-1,1 0 1,-1 0 0,1 0-1,0 1 1,-1-1-1,1 0 1,0 1 0,-1-1-1,1 1 1,0-1-1,0 1 1,0-1 0,0 1-1,-1-1 1,1 1-1,0 0 1,0 0 0,0-1-1,0 1 1,0 0-1,0 0 1,0 0 0,1 0-1,34-3 109,-30 3-179,276-11 70,-90 6 918,730-2 2793,-89 4-3877,1685-3 3612,-1185 17-2909,-1184-15-618,0-6-1,0-7 1,243-59 0,-385 75-137,-6 0-33,1 1-1,-1 0 0,1 0 1,-1-1-1,1 1 1,-1-1-1,0 1 1,1-1-1,-1 0 0,1 1 1,-1-1-1,0 0 1,0 0-1,3-2 1,-3-4-5096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29.546"/>
    </inkml:context>
    <inkml:brush xml:id="br0">
      <inkml:brushProperty name="width" value="0.025" units="cm"/>
      <inkml:brushProperty name="height" value="0.025" units="cm"/>
    </inkml:brush>
  </inkml:definitions>
  <inkml:trace contextRef="#ctx0" brushRef="#br0">66 1 12844,'0'0'9721,"2"16"-8423,-1 47-496,-2 0 1,-14 85-1,-14 222-2168,28-368 1150,2 0-272,-1 1 0,0-1 0,0 0 0,-1 0 0,1 1 0,0-1 0,-1 0 0,1 0 0,-1 0 0,0 0 0,0 0 0,0 0 0,0 0 0,0 0 0,-2 2 0,-10 6-7872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29.886"/>
    </inkml:context>
    <inkml:brush xml:id="br0">
      <inkml:brushProperty name="width" value="0.025" units="cm"/>
      <inkml:brushProperty name="height" value="0.025" units="cm"/>
    </inkml:brush>
  </inkml:definitions>
  <inkml:trace contextRef="#ctx0" brushRef="#br0">1 128 11307,'0'0'13613,"96"11"-11980,-29-11-288,5-8-640,4-6-449,-1-1-224,-8 1 0,-8 0-32,-12 1-512,-9 2-929,-11 1-834,-13 0-1152,-11-3-1249,-3-3-3364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0.243"/>
    </inkml:context>
    <inkml:brush xml:id="br0">
      <inkml:brushProperty name="width" value="0.025" units="cm"/>
      <inkml:brushProperty name="height" value="0.025" units="cm"/>
    </inkml:brush>
  </inkml:definitions>
  <inkml:trace contextRef="#ctx0" brushRef="#br0">1 69 16143,'0'0'8488,"65"-49"-7014,-4 44 223,11 0-896,13-2-609,1 5-128,1 1-160,-10 1-1665,-10 0-1699,-17 1-1440,-17 5-3524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4.076"/>
    </inkml:context>
    <inkml:brush xml:id="br0">
      <inkml:brushProperty name="width" value="0.025" units="cm"/>
      <inkml:brushProperty name="height" value="0.025" units="cm"/>
    </inkml:brush>
  </inkml:definitions>
  <inkml:trace contextRef="#ctx0" brushRef="#br0">105 0 17681,'0'0'3277,"-9"4"-404,-48 26 20,54-28-2770,1-1 1,-1 1-1,1 0 1,-1 0-1,1 0 1,-1 0-1,1 0 1,0 1-1,0-1 1,0 1-1,0 0 1,1-1 0,-1 1-1,1 0 1,0 0-1,-1 0 1,1 0-1,1 0 1,-1 0-1,0 0 1,0 5-1,4-7-102,1 0 0,-1 0 1,0-1-1,1 1 0,-1-1 0,0 0 0,1 0 0,-1 0 0,6-1 1,-4 1 6,21-1-359,47-9 0,-52 6 230,0 1 0,0 1-1,0 1 1,23 1-1,-43 1 137,0-1-1,0 0 0,1 1 1,-1-1-1,0 1 0,0-1 1,0 1-1,0 0 0,0 0 0,0-1 1,0 1-1,0 0 0,0 0 1,0 0-1,-1 0 0,1 0 1,0 0-1,-1 0 0,1 0 1,0 0-1,-1 0 0,0 0 1,1 1-1,-1-1 0,1 1 1,-1 0-24,0-1 1,1 0-1,-1 1 1,1-1 0,-1 0-1,1 0 1,-1 1-1,1-1 1,0 0 0,0 0-1,0 0 1,-1 0-1,1 0 1,0 0 0,0 0-1,0 0 1,1 0-1,-1-1 1,0 1 0,0 0-1,0-1 1,1 1-1,-1 0 1,0-1 0,0 0-1,1 1 1,1-1-1,5 1-864,-1-2-1,1 1 0,0-1 1,-1 0-1,0 0 1,1-1-1,-1 0 0,0 0 1,0-1-1,9-4 0,17-9-5808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0.586"/>
    </inkml:context>
    <inkml:brush xml:id="br0">
      <inkml:brushProperty name="width" value="0.025" units="cm"/>
      <inkml:brushProperty name="height" value="0.025" units="cm"/>
    </inkml:brush>
  </inkml:definitions>
  <inkml:trace contextRef="#ctx0" brushRef="#br0">13 0 18257,'0'11'2178,"-12"192"6198,11-201-8362,1 0 0,0 0 0,0 0 0,0 0 0,0 0 0,1 1 0,-1-1 0,1 0 0,-1 0 0,1 0 0,0 0 0,0 0 0,-1 0 0,1 0 0,1 0 0,-1-1 0,0 1 0,0 0 0,1-1 0,-1 1 0,1 0 0,-1-1 0,1 0-1,0 1 1,0-1 0,-1 0 0,1 0 0,0 0 0,0 0 0,0 0 0,0-1 0,0 1 0,0-1 0,0 1 0,1-1 0,-1 1 0,0-1 0,0 0 0,0 0 0,0 0 0,5-1 0,2-1-3,0 1-1,1-1 1,-1-1 0,0 0 0,0 0-1,-1-1 1,1 0 0,12-7 0,68-53-706,-53 36 151,50-27 0,-53 41 711,-32 14-144,0 0-1,-1 0 1,1 0-1,0 0 1,-1 0-1,1 0 1,0 0-1,-1 0 1,1 0-1,0 1 1,-1-1-1,1 0 1,0 0-1,-1 1 1,1-1-1,-1 0 1,1 1-1,0-1 1,-1 1 0,1-1-1,-1 0 1,1 1-1,-1-1 1,0 1-1,1 0 1,-1-1-1,1 1 1,-1-1-1,0 1 1,1 0-1,-1-1 1,0 1-1,0-1 1,0 1-1,1 0 1,-1-1-1,0 1 1,0 0-1,0 0 1,0-1-1,0 1 1,0 0-1,-1 0 1,1 13 351,-1 0 0,-1-1 0,0 1 0,0 0 0,-2-1 0,-6 19 0,4-14-113,1-1 0,-5 34 0,9-51-306,1 1 0,0 0 1,0-1-1,0 1 1,0-1-1,0 1 1,1 0-1,-1-1 0,0 1 1,0 0-1,0-1 1,0 1-1,1-1 0,-1 1 1,0 0-1,1-1 1,-1 1-1,0-1 1,1 1-1,-1-1 0,1 1 1,-1-1-1,1 0 1,-1 1-1,1-1 1,-1 1-1,1-1 0,-1 0 1,1 0-1,0 1 1,-1-1-1,1 0 1,-1 0-1,1 0 0,0 1 1,-1-1-1,1 0 1,0 0-1,-1 0 0,1 0 1,-1 0-1,1 0 1,0-1-1,-1 1 1,1 0-1,0 0 0,-1 0 1,1 0-1,-1-1 1,1 1-1,-1 0 1,1-1-1,0 1 0,0-1 1,35-19-6452,-10-5-1196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0.925"/>
    </inkml:context>
    <inkml:brush xml:id="br0">
      <inkml:brushProperty name="width" value="0.025" units="cm"/>
      <inkml:brushProperty name="height" value="0.025" units="cm"/>
    </inkml:brush>
  </inkml:definitions>
  <inkml:trace contextRef="#ctx0" brushRef="#br0">232 0 17521,'0'0'8979,"-10"8"-7388,7-5-1484,-2 0 42,0 1-1,1 0 1,-1 1 0,1-1 0,0 1-1,0 0 1,0 0 0,1 0-1,-1 1 1,1-1 0,0 1 0,1 0-1,0 0 1,-3 9 0,-5 38 168,3 1 1,1-1-1,4 94 1,28 159 705,-18-240-978,-2 30-45,-23-152 0,-2 1 0,-44-89 0,-11-26 0,74 169 0,-1 1 0,1-1 0,-1 0 0,1 0 0,0 0 0,-1 1 0,1-1 0,0 0 0,0 0 0,0 0 0,-1 0 0,1 0 0,0 0 0,0 0 0,0 1 0,0-1 0,0 0 0,1 0 0,-1 0 0,0 0 0,0 0 0,1 0 0,-1 1 0,0-1 0,1 0 0,-1 0 0,1 0 0,0-1 0,24-1 0,-14 4 0,53 0-655,-37 1-587,-1-2-1,1 0 1,43-8 0,-60 6 935,-1-1 0,0 0 0,0 0 0,0-1 0,0 0 0,0 0 0,-1-1 0,0 0 0,0-1 0,0 0 0,-1 0 0,0-1 1,0 1-1,6-9 0,-1-2-1978,0 0 0,-2 0 0,0-1 0,13-32 1,-6 6-4123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1.293"/>
    </inkml:context>
    <inkml:brush xml:id="br0">
      <inkml:brushProperty name="width" value="0.025" units="cm"/>
      <inkml:brushProperty name="height" value="0.025" units="cm"/>
    </inkml:brush>
  </inkml:definitions>
  <inkml:trace contextRef="#ctx0" brushRef="#br0">76 0 5509,'0'0'18791,"-2"13"-16271,-27 138-203,14-86-1107,3 0 0,-5 113 0,16-175-1398,1 1 1,1-1-1,-1 1 1,0-1-1,1 1 0,0-1 1,0 0-1,0 1 1,0-1-1,0 0 0,1 1 1,0-1-1,-1 0 1,1 0-1,4 4 0,-4-6 4,-1 0-1,1 0 0,-1 0 0,1 0 0,0 0 0,-1-1 0,1 1 1,0 0-1,-1-1 0,1 0 0,0 1 0,0-1 0,0 0 0,0 0 1,-1 0-1,1 0 0,0 0 0,0 0 0,0-1 0,-1 1 0,1 0 1,0-1-1,0 0 0,-1 1 0,1-1 0,0 0 0,-1 0 0,1 0 1,-1 0-1,1 0 0,-1 0 0,3-3 0,19-20-7048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1.823"/>
    </inkml:context>
    <inkml:brush xml:id="br0">
      <inkml:brushProperty name="width" value="0.025" units="cm"/>
      <inkml:brushProperty name="height" value="0.025" units="cm"/>
    </inkml:brush>
  </inkml:definitions>
  <inkml:trace contextRef="#ctx0" brushRef="#br0">122 250 16624,'0'0'3160,"-11"11"-368,3-4-2488,-10 9 682,2 1 0,-18 22 0,30-35-834,0 1-1,1 0 1,0-1 0,0 1-1,0 0 1,1 1 0,-1-1-1,1 0 1,1 1 0,-1-1-1,1 1 1,0 0 0,0-1-1,0 1 1,1 0 0,0 7-1,1-12-147,0 0-1,0 0 1,-1 1 0,1-1-1,0 0 1,0 0-1,1-1 1,-1 1-1,0 0 1,0 0 0,0 0-1,1-1 1,-1 1-1,0-1 1,1 1-1,-1-1 1,0 1 0,1-1-1,-1 0 1,0 0-1,1 1 1,-1-1 0,1 0-1,-1 0 1,1-1-1,-1 1 1,2 0-1,43-7-7,-34 2-123,1 0-1,-1-1 0,-1-1 0,1 0 0,-1-1 1,0 0-1,-1 0 0,0-2 0,0 1 1,-1-1-1,0 0 0,-1-1 0,0 0 1,8-15-1,-23 40 639,1 1 1,0 0-1,1 0 1,0 0-1,1 1 0,1 0 1,1-1-1,0 1 1,1 20-1,1-34-495,0-1 1,0 1-1,1-1 0,-1 1 1,1 0-1,-1-1 1,1 1-1,0-1 0,0 0 1,0 1-1,-1-1 0,1 1 1,1-1-1,-1 0 0,0 0 1,0 0-1,0 0 0,1 0 1,-1 0-1,0 0 1,1 0-1,-1 0 0,1-1 1,-1 1-1,1 0 0,-1-1 1,1 1-1,-1-1 0,1 0 1,0 0-1,-1 1 0,1-1 1,-1 0-1,1 0 1,0 0-1,-1-1 0,1 1 1,0 0-1,-1-1 0,1 1 1,-1-1-1,3 0 0,4-2 3,0 1-1,0-1 1,0 0-1,0-1 1,0 0-1,13-9 1,-4-2-29,0-1 0,-1 0 0,-1-1 0,0-1 0,-1-1 0,-1 0 0,-1 0 0,-1-1 0,15-37 0,-10 14-513,-1 0 1,-3-1 0,13-85 0,-51 228 983,17-73-188,1 1 0,1 0 0,2 0 0,-3 35 0,8-52-191,-1 10-1,1 0 0,1-1 0,4 21 0,-5-36-73,1 0-1,0 0 1,0 0-1,0 0 1,0-1-1,1 1 1,-1 0-1,1-1 1,0 1-1,0-1 1,0 0-1,1 0 1,-1 0-1,1 0 1,-1 0-1,1 0 1,0-1-1,0 1 1,1-1-1,-1 0 1,7 4-1,-10-6-7,1 0 1,-1 0-1,0 0 1,1 0-1,-1 0 1,1 0-1,-1 0 0,0 0 1,1 0-1,-1 0 1,0 0-1,1 0 0,-1 0 1,0 0-1,1 0 1,-1 0-1,0 0 1,1 0-1,-1 0 0,0-1 1,0 1-1,1 0 1,-1 0-1,0 0 1,1-1-1,-1 1 0,0 0 1,0 0-1,0-1 1,1 1-1,-1 0 0,0-1 1,0 1-1,0 0 1,0-1-1,1 1 1,-1-1-1,4-19 4,-6-22-8,0 34 4,0 0 0,0 0 0,-1 0 0,0 1 0,0-1 0,-1 1 0,-7-12 0,10 17 0,0 0 0,-1-1 0,1 1 0,0 0 0,-1 0 0,1 0 0,-1 1 0,0-1 0,1 0 0,-1 1 0,0-1 0,0 1 0,0-1 0,0 1 0,0 0 0,-1 0 0,1 0 0,0 0 0,-1 0 0,1 1 0,0-1 0,-1 1 0,1-1 0,-1 1 0,1 0 0,0 0 0,-1 0 0,1 0 0,-5 1 0,7 0 0,-1-1 0,0 1 0,1-1 0,-1 1 0,1 0 0,-1-1 0,1 1 0,-1 0 0,1-1 0,0 1 0,-1 0 0,1 0 0,0-1 0,0 1 0,-1 0 0,1 0 0,0 0 0,0-1 0,0 1 0,0 0 0,0 0 0,0 0 0,0 0 0,0-1 0,1 1 0,-1 0 0,0 0 0,0 0 0,1-1 0,-1 1 0,1 1 0,14 23 0,-8-21 0,0 0 0,0 0 0,0-1 0,1 0 0,-1-1 0,1 1 0,0-2 0,-1 1 0,1-1 0,0 0 0,0-1 0,0 1 0,0-2 0,13-1 0,-13 2 0,-1-1 0,0-1 0,1 1 0,-1-1 0,0 0 0,0-1 0,0 0 0,0 0 0,0 0 0,0-1 0,-1 0 0,0 0 0,0-1 0,0 0 0,7-7 0,-11 9 0,0 1 0,-1 0 0,1-1 0,-1 1 0,1-1 0,-1 0 0,0 1 0,0-1 0,0 0 0,-1 0 0,1 0 0,-1 0 0,1-3 0,-1 5 0,0 1 0,0 0 0,0-1 0,0 1 0,0 0 0,0 0 0,0-1 0,0 1 0,0 0 0,0-1 0,0 1 0,0 0 0,0 0 0,0-1 0,-1 1 0,1 0 0,0-1 0,0 1 0,0 0 0,0 0 0,-1-1 0,1 1 0,0 0 0,0 0 0,0 0 0,-1-1 0,1 1 0,0 0 0,0 0 0,-1 0 0,1 0 0,0 0 0,0-1 0,-1 1 0,1 0 0,0 0 0,-1 0 0,1 0 0,0 0 0,-1 0 0,1 0 0,0 0 0,0 0 0,-1 0 0,1 0 0,0 0 0,-1 0 0,1 0 0,0 0 0,-1 1 0,1-1 0,0 0 0,0 0 0,-1 0 0,1 0 0,0 1 0,0-1 0,-1 0 0,1 0 0,0 1 0,-15 10 0,15-11 0,-3 3-146,1 1 1,-1-1-1,1 1 1,0 0-1,0 0 0,1 0 1,-1 0-1,-1 5 0,3-8 85,0 0-1,0 0 1,0 0-1,-1-1 0,1 1 1,0 0-1,0 0 0,0 0 1,0-1-1,0 1 1,0 0-1,0 0 0,1 0 1,-1-1-1,0 1 1,0 0-1,1 0 0,-1 0 1,0-1-1,1 1 0,-1 0 1,1-1-1,-1 1 1,1 0-1,-1-1 0,1 1 1,-1-1-1,1 1 0,0-1 1,-1 1-1,1-1 1,0 1-1,-1-1 0,1 0 1,0 1-1,0-1 1,-1 0-1,1 0 0,0 1 1,0-1-1,0 0 0,-1 0 1,1 0-1,0 0 1,0 0-1,1 0 0,0 0-1170,11-2-7337,-8-6 380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2.180"/>
    </inkml:context>
    <inkml:brush xml:id="br0">
      <inkml:brushProperty name="width" value="0.025" units="cm"/>
      <inkml:brushProperty name="height" value="0.025" units="cm"/>
    </inkml:brush>
  </inkml:definitions>
  <inkml:trace contextRef="#ctx0" brushRef="#br0">73 0 16944,'0'0'6246,"-28"65"-3716,17-36-95,1 4-930,1-1-160,1 2-320,4-4-384,1-2-545,3-5-96,0-3 0,0-5 0,0-7 0,3-5-256,4-3-1922,4-6-1730,-1-17-2626,1-9-5606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2.523"/>
    </inkml:context>
    <inkml:brush xml:id="br0">
      <inkml:brushProperty name="width" value="0.025" units="cm"/>
      <inkml:brushProperty name="height" value="0.025" units="cm"/>
    </inkml:brush>
  </inkml:definitions>
  <inkml:trace contextRef="#ctx0" brushRef="#br0">5 0 14414,'0'0'16944,"-5"48"-18706,21-36-2626,-1 5-3780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2.896"/>
    </inkml:context>
    <inkml:brush xml:id="br0">
      <inkml:brushProperty name="width" value="0.025" units="cm"/>
      <inkml:brushProperty name="height" value="0.025" units="cm"/>
    </inkml:brush>
  </inkml:definitions>
  <inkml:trace contextRef="#ctx0" brushRef="#br0">105 30 21332,'-10'2'3790,"2"-1"-2867,1-1-317,-1 1 1,1 0-1,0 0 0,-1 1 0,1-1 1,0 2-1,0-1 0,1 1 0,-1 0 0,-8 5 1,19-6-601,0-1 1,1 0 0,-1 0-1,1-1 1,0 1 0,-1-1-1,8-1 1,5-1-107,0 0 0,-1-2-1,0 0 1,1-1 0,21-10 0,-27 10 48,1 0 1,0 0 0,0 2-1,0-1 1,1 1 0,-1 1-1,1 0 1,-1 1 0,1 0-1,0 1 1,15 2 0,-27-2 67,0 1 0,0-1-1,0 0 1,0 0 0,0 1 0,0-1 0,0 1 0,0-1-1,0 1 1,0-1 0,0 1 0,-1 0 0,1-1 0,0 1 0,0 0-1,-1 0 1,1-1 0,0 1 0,-1 0 0,1 0 0,-1 0-1,1 0 1,-1 0 0,1 0 0,-1 0 0,1 2 0,-2 30 447,0-31-441,1 1 0,0-1-1,-1 1 1,1-1 0,0 0 0,0 1-1,0-1 1,0 1 0,1-1-1,-1 1 1,1-1 0,-1 1 0,1-1-1,2 4 1,-2-5-22,0 0 0,0-1 0,0 1 0,1 0 0,-1-1 0,0 1 0,1-1 0,-1 0 0,0 1 0,1-1 0,-1 0 0,1 0 0,-1 0 0,0 0 0,1 0 0,-1 0 0,1 0 0,-1 0 0,0-1 0,3 0 0,29-9 0,-9 0 0,0 1 0,0 2 0,1 0 0,0 2 0,0 1 0,45-3 0,-70 7 0,1 0 0,0 0 0,0 1 0,0-1 0,-1 0 0,1 0 0,0 0 0,0 0 0,-1 1 0,1-1 0,0 0 0,-1 1 0,1-1 0,0 1 0,-1-1 0,1 0 0,-1 1 0,1 0 0,0-1 0,-1 1 0,1-1 0,-1 1 0,0 0 0,1-1 0,-1 1 0,1 0 0,-1-1 0,0 1 0,0 0 0,1-1 0,-1 1 0,0 0 0,0 0 0,0 1 0,-1 32 0,-1-18 0,8-11-1822,4-6-4444,-1-3-4640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3.752"/>
    </inkml:context>
    <inkml:brush xml:id="br0">
      <inkml:brushProperty name="width" value="0.025" units="cm"/>
      <inkml:brushProperty name="height" value="0.025" units="cm"/>
    </inkml:brush>
  </inkml:definitions>
  <inkml:trace contextRef="#ctx0" brushRef="#br0">0 1 17777,'0'0'3011,"3"0"-641,24 0-512,14 0 160,17 0-449,15 0-768,10 0-609,1 0-128,-5 0 0,-4 0-32,-16 3-352,-16 5-1025,-22 5-833,-17 0-993,-4-1-1442,-22-1-2434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4.126"/>
    </inkml:context>
    <inkml:brush xml:id="br0">
      <inkml:brushProperty name="width" value="0.025" units="cm"/>
      <inkml:brushProperty name="height" value="0.025" units="cm"/>
    </inkml:brush>
  </inkml:definitions>
  <inkml:trace contextRef="#ctx0" brushRef="#br0">1 0 12620,'0'0'14862,"91"32"-13613,-22-32-736,6 0-321,-4-2-160,-4 2 32,-6-1-1249,-11 0-3107,-11-4-5093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8.193"/>
    </inkml:context>
    <inkml:brush xml:id="br0">
      <inkml:brushProperty name="width" value="0.025" units="cm"/>
      <inkml:brushProperty name="height" value="0.025" units="cm"/>
    </inkml:brush>
  </inkml:definitions>
  <inkml:trace contextRef="#ctx0" brushRef="#br0">40 1 16944,'0'0'7511,"1"9"-6358,-3 48 184,-16 109 0,9-112-1328,3 1 0,1 101 0,5-155-19,0 0-1,0 0 1,0 0-1,0-1 0,0 1 1,0 0-1,0 0 1,0 0-1,0 0 0,0 0 1,1 0-1,-1 0 1,0-1-1,1 1 0,-1 0 1,0 0-1,1 0 1,-1-1-1,1 1 0,-1 0 1,1 0-1,0-1 1,-1 1-1,1 0 0,0-1 1,-1 1-1,1-1 1,0 1-1,0-1 0,-1 1 1,1-1-1,0 0 0,0 1 1,0-1-1,0 0 1,0 0-1,0 0 0,-1 0 1,1 1-1,0-1 1,0 0-1,0-1 0,0 1 1,0 0-1,0 0 1,0 0-1,0 0 0,-1-1 1,1 1-1,0 0 1,0-1-1,1 0 0,2-1-149,0 0-1,0 0 1,-1-1-1,1 1 1,-1-1-1,0 0 1,1 0-1,-1 0 1,4-6-1,3-10-792,0 0-1,11-35 1,-15 36 1263,1 1 1,0 1-1,2-1 1,13-20-1,-22 37-259,0 0 0,0 1 0,0-1 0,0 1 0,0-1 0,0 0 0,0 1 0,0-1 0,0 1 0,0-1 0,1 0 0,-1 1 0,0-1 0,0 1 0,0-1 0,1 0 0,-1 1 0,0-1 0,0 0 0,1 1 0,-1-1 0,0 0 0,1 0 0,-1 1 0,0-1 0,1 0 0,-1 0 0,0 0 0,1 1 0,-1-1 0,1 0 0,-1 0 0,0 0 0,1 0-1,-1 0 1,1 0 0,-1 0 0,1 0 0,-1 0 0,0 0 0,1 0 0,-1 0 0,1 0 0,-1 0 0,0 0 0,1 0 0,-1 0 0,1-1 0,-1 1 0,0 0 0,1 0 0,-1 0 0,0-1 0,1 1 0,-1 0 0,0-1 0,1 1 0,-1 0 0,0-1 0,0 1 0,1 0 0,-1-1 0,0 0 0,2 43 281,-2-37-83,0 83 690,0-87-927,0-1 0,0 1-1,0-1 1,0 1-1,0-1 1,0 1 0,0-1-1,0 1 1,0 0-1,1-1 1,-1 1 0,0-1-1,0 1 1,0-1-1,1 1 1,-1-1 0,0 0-1,1 1 1,-1-1-1,1 1 1,-1-1 0,0 0-1,1 1 1,-1-1-1,1 0 1,-1 1 0,1-1-1,-1 0 1,1 0-1,-1 1 1,1-1 0,0 0-1,23-2 266,20-20 126,-7-7-268,23-19-96,-55 45-52,-1 0 1,0 1-1,1-1 1,0 1 0,-1 0-1,1 0 1,0 1-1,0-1 1,0 1-1,9-1 1,-12 3 10,-1 0 1,0 0-1,0-1 0,0 1 1,0 0-1,0 0 0,0 1 1,-1-1-1,1 0 0,0 0 1,-1 0-1,1 1 0,0-1 1,-1 0-1,1 0 0,-1 1 1,0-1-1,0 0 0,1 1 1,-1-1-1,0 1 0,0-1 0,0 0 1,0 1-1,0-1 0,-1 1 1,0 1-1,-3 44 674,-7-22-323,9-22-352,0 1-1,0 0 0,1 0 1,-1 0-1,1 0 0,0 0 1,-1 7-1,17-18-2441,-11 4 1419,0-1 1,0 0-1,0 0 0,0 0 1,-1-1-1,1 1 1,3-9-1,8-15-6437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4.433"/>
    </inkml:context>
    <inkml:brush xml:id="br0">
      <inkml:brushProperty name="width" value="0.025" units="cm"/>
      <inkml:brushProperty name="height" value="0.025" units="cm"/>
    </inkml:brush>
  </inkml:definitions>
  <inkml:trace contextRef="#ctx0" brushRef="#br0">135 1 18802,'0'0'2744,"-12"0"-86,3 1-2308,-3-1 48,0 0 1,0 1 0,0 1 0,0 0-1,0 0 1,0 2 0,-17 6 0,78 2-2567,-10-7 1129,-23-4 904,0 1 1,1 1-1,-1 0 0,0 1 1,29 12-1,-45-16 216,1 1-1,0-1 0,0 1 1,0 0-1,-1 0 1,1-1-1,0 1 1,-1 0-1,1 0 1,0 0-1,-1-1 0,1 1 1,-1 0-1,1 0 1,-1 0-1,0 0 1,1 0-1,-1 0 1,0 0-1,0 0 1,0 0-1,0 0 0,0 0 1,0 0-1,0 0 1,0 0-1,0 0 1,0 0-1,0 0 1,-1 0-1,1 0 0,0 0 1,-1 0-1,1 0 1,-1 0-1,1 0 1,-1 0-1,0 0 1,1-1-1,-1 1 0,0 0 1,1 0-1,-2 0 1,-34 32 2406,28-26-2268,-1-2 0,-1 1 0,1-1 0,-1 0 0,0-1-1,0 0 1,0-1 0,0 0 0,-1 0 0,1-1 0,-22 1 0,32-3-376,0-1 1,0 1-1,-1 0 1,1-1 0,0 1-1,0 0 1,0 0-1,0-1 1,0 1-1,0 0 1,-1-1 0,1 1-1,0 0 1,0-1-1,0 1 1,0 0-1,0-1 1,0 1 0,0 0-1,0-1 1,0 1-1,1 0 1,-1 0-1,0-1 1,0 1 0,0 0-1,0-1 1,0 1-1,0 0 1,1 0-1,-1-1 1,0 1 0,0 0-1,0 0 1,1-1-1,-1 1 1,0 0-1,0 0 1,1 0 0,-1-1-1,10-12-4352,9-2-2986</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8.988"/>
    </inkml:context>
    <inkml:brush xml:id="br0">
      <inkml:brushProperty name="width" value="0.025" units="cm"/>
      <inkml:brushProperty name="height" value="0.025" units="cm"/>
    </inkml:brush>
  </inkml:definitions>
  <inkml:trace contextRef="#ctx0" brushRef="#br0">153 247 18514,'0'0'5285,"-10"-4"-3422,6 3-1789,1-1 5,0 0 1,0 1-1,0-1 1,0 1-1,0 0 0,-1 0 1,1 0-1,0 0 1,-1 0-1,1 1 0,-1 0 1,1-1-1,-1 1 1,1 1-1,-1-1 0,1 0 1,0 1-1,-1 0 1,1 0-1,0 0 0,-1 0 1,1 0-1,0 1 1,0-1-1,0 1 0,0 0 1,0 0-1,0 0 1,1 0-1,-5 5 0,2 0-15,0 0 0,1 0 0,0 1 0,0 0 0,-3 9 0,6-13-23,0-1 1,0 1-1,0-1 0,0 1 1,0-1-1,1 1 0,0 0 1,-1-1-1,2 1 0,-1 0 1,0-1-1,1 1 0,-1-1 1,3 7-1,-2-9-32,-1 0 0,1 0 1,0-1-1,0 1 0,0 0 0,0 0 1,-1-1-1,1 1 0,0 0 0,0-1 1,1 1-1,-1-1 0,0 0 0,0 1 1,0-1-1,0 0 0,0 1 0,0-1 1,0 0-1,1 0 0,-1 0 0,0 0 1,0 0-1,0 0 0,0 0 1,0-1-1,2 1 0,32-12 239,-20 3-215,0-1 1,-1-1-1,0 0 0,-1-1 0,0-1 1,-1 0-1,0 0 0,-1-1 1,12-21-1,-6 7-5,-1-1 1,-1 0-1,-2-1 1,12-39-1,-19 32 278,-6 37-299,0 0 0,0-1-1,0 1 1,0 0 0,0 0 0,0 0-1,0 0 1,0 0 0,0 0 0,-1-1-1,1 1 1,0 0 0,0 0 0,0 0-1,0 0 1,0 0 0,0 0-1,0-1 1,0 1 0,0 0 0,0 0-1,-1 0 1,1 0 0,0 0 0,0 0-1,0 0 1,0 0 0,0 0 0,0 0-1,-1 0 1,1 0 0,0 0 0,0-1-1,0 1 1,0 0 0,0 0-1,0 0 1,-1 0 0,1 0 0,0 0-1,0 0 1,0 1 0,0-1 0,0 0-1,-1 0 1,1 0 0,0 0 0,0 0-1,0 0 1,0 0 0,0 0-1,0 0 1,-1 0 0,1 0 0,0 1-1,-13 16 181,1 3-53,1 1-1,1 0 1,1 0-1,1 1 1,1 0-1,1 1 1,1-1-1,0 1 1,2 0-1,1 1 0,1 37 1,2-59-132,-1 0 1,0 0 0,1 0-1,0 0 1,-1 0-1,1 0 1,0 0-1,0-1 1,0 1-1,0 0 1,0 0 0,0-1-1,1 1 1,-1-1-1,0 1 1,1-1-1,-1 0 1,1 1 0,0-1-1,-1 0 1,1 0-1,0 0 1,0 0-1,0 0 1,0-1-1,0 1 1,-1-1 0,1 1-1,0-1 1,0 1-1,1-1 1,-1 0-1,0 0 1,0 0-1,3-1 1,1 1-1,0-1 0,0 0-1,0 0 1,0 0 0,0-1 0,0 1 0,0-1 0,-1-1-1,1 1 1,9-7 0,-6 2-23,0 0-1,-1-1 1,0 0 0,0 0-1,-1 0 1,0-1 0,-1 0-1,0 0 1,0-1-1,-1 0 1,0 0 0,-1 0-1,0-1 1,-1 1 0,0-1-1,0 0 1,-1 0 0,1-15-1,-4 25 28,1 0 0,0 0 0,0-1 0,-1 1 0,1 0 0,-1 0 0,1 0 0,-1 0 0,1 0 0,-1 0 1,0 1-1,1-1 0,-1 0 0,0 0 0,0 0 0,0 1 0,1-1 0,-1 0 0,0 1 0,0-1 0,0 1 0,0-1 0,0 1 0,0-1 0,0 1 0,0 0 0,-1-1 0,1 1 0,0 0 0,0 0 0,0 0 0,0 0 0,0 0 0,0 0 0,0 0 0,-1 0 0,1 0 0,0 1 0,0-1 0,0 0 0,0 1 0,-1 0 0,-2-1 5,1 1 1,-1 0-1,0 0 0,1 0 1,-1 1-1,1-1 0,0 1 1,-1 0-1,1 0 0,0 0 0,0 0 1,-4 4-1,0 5-11,1-1 0,0 2 0,0-1 0,1 1 0,-5 16 0,8-23 0,1 1 0,-1 0 0,1 1 0,0-1 0,0 0 0,1 0 0,0 0 0,0 0 0,0 1 0,1-1 0,0 0 0,3 11 0,-2-14-5,0 0-1,0-1 1,0 0-1,0 1 1,0-1 0,1 0-1,-1 0 1,1 0-1,-1-1 1,1 1 0,0 0-1,-1-1 1,1 0 0,0 0-1,0 0 1,0 0-1,0 0 1,0 0 0,0-1-1,0 0 1,1 1-1,-1-1 1,0 0 0,0-1-1,5 0 1,4 1-113,0-2 0,0 0 0,0 0-1,0-1 1,14-5 0,-7-1-1556,0 0 0,30-20-1,31-30-7865,-45 29 3588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9.361"/>
    </inkml:context>
    <inkml:brush xml:id="br0">
      <inkml:brushProperty name="width" value="0.025" units="cm"/>
      <inkml:brushProperty name="height" value="0.025" units="cm"/>
    </inkml:brush>
  </inkml:definitions>
  <inkml:trace contextRef="#ctx0" brushRef="#br0">197 1 8872,'0'0'9738,"-31"63"-7080,9-33-288,1 1 65,0-2-193,5-1-769,1-7-672,6-4-577,6-7-160,3-5-64,0-2-640,6-13-10891,-1-4 2722</inkml:trace>
  <inkml:trace contextRef="#ctx0" brushRef="#br0" timeOffset="1">0 76 12172,'0'0'18673,"50"57"-18449,-24-40-192,0 0 0,0 2-384,3-4-1313,1-3-2531,-1-5-3780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39.903"/>
    </inkml:context>
    <inkml:brush xml:id="br0">
      <inkml:brushProperty name="width" value="0.025" units="cm"/>
      <inkml:brushProperty name="height" value="0.025" units="cm"/>
    </inkml:brush>
  </inkml:definitions>
  <inkml:trace contextRef="#ctx0" brushRef="#br0">215 0 14189,'0'0'10197,"-9"4"-8238,-4 1-1716,1 1 1,1 1-1,-1 0 1,1 0-1,0 1 1,1 1 0,0 0-1,0 0 1,1 1-1,0 0 1,0 1-1,-7 13 1,7-9-101,0 0 1,2 0 0,0 1-1,0 0 1,2 0 0,0 1 0,1-1-1,0 1 1,1 0 0,1 0 0,1 0-1,2 30 1,-1-43-157,1 1-1,0-1 1,0 0-1,0 0 1,1 0 0,-1 0-1,1 0 1,0 0 0,0 0-1,0 0 1,1-1-1,-1 1 1,1-1 0,0 0-1,0 1 1,0-1-1,1-1 1,-1 1 0,1 0-1,-1-1 1,1 0-1,0 0 1,0 0 0,0 0-1,0-1 1,0 1-1,0-1 1,0 0 0,1 0-1,-1-1 1,6 1 0,2 1-550,0-2 1,0 1 0,0-1 0,18-3 0,-17 1-1066,-1 0-1,1-1 0,17-7 1,19-12-6353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0.278"/>
    </inkml:context>
    <inkml:brush xml:id="br0">
      <inkml:brushProperty name="width" value="0.025" units="cm"/>
      <inkml:brushProperty name="height" value="0.025" units="cm"/>
    </inkml:brush>
  </inkml:definitions>
  <inkml:trace contextRef="#ctx0" brushRef="#br0">177 0 19186,'0'0'2360,"-7"13"-385,-7 16-964,2 1 0,0 0 1,2 1-1,1 1 0,2 0 0,-6 63 1,12-15-614,1-46-795,0-28-611,0-10-793,-1-8 1386,0 1 1,-1 0 0,0-1 0,-1 1 0,0 0 0,-1 0 0,-9-19-1,5 14 973,-1 0 0,-1 0 0,0 1 0,-16-17 0,36 29 1766,46 1-2464,9 2-2240,0 0-3584,-17 0-923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0.619"/>
    </inkml:context>
    <inkml:brush xml:id="br0">
      <inkml:brushProperty name="width" value="0.025" units="cm"/>
      <inkml:brushProperty name="height" value="0.025" units="cm"/>
    </inkml:brush>
  </inkml:definitions>
  <inkml:trace contextRef="#ctx0" brushRef="#br0">166 35 18578,'-9'0'3475,"-3"0"-2387,-1 0 0,1 1 0,0 1 0,-1 0 0,-19 7 0,28-8-959,1 0 0,-1 0-1,1 1 1,0-1 0,-1 1-1,1 0 1,0 0 0,0 0 0,0 0-1,1 1 1,-1-1 0,1 1-1,-1 0 1,1 0 0,0-1 0,0 2-1,0-1 1,0 0 0,0 0-1,1 0 1,0 1 0,-1-1 0,1 1-1,0-1 1,1 1 0,-1 0-1,0 4 1,1-6-119,1-1 0,-1 1-1,0-1 1,0 0 0,0 1-1,1-1 1,-1 0 0,1 1 0,-1-1-1,1 0 1,-1 0 0,1 1-1,0-1 1,0 0 0,-1 0 0,1 0-1,0 0 1,0 0 0,0 0-1,0 0 1,0 0 0,1-1 0,0 2-1,3 0 9,-1 0 0,0 0-1,1 0 1,-1-1-1,1 0 1,-1 0 0,7 1-1,2-1 22,0-1-1,1 0 0,-1 0 1,19-4-1,-27 3-38,1 0 1,-1-1-1,0 0 1,0 0-1,0-1 1,0 1-1,0-1 1,-1 0-1,1 0 1,-1 0-1,0-1 1,0 0-1,0 0 1,-1 0-1,1 0 1,-1 0-1,0-1 1,0 1-1,0-1 1,-1 0-1,1 0 1,-1 0-1,-1 0 1,1 0-1,-1-1 1,1 1-1,-2 0 1,1-1-1,0 1 1,-1-1-1,0 1 0,-2-10 1,2 14-51,-1-1-1,1 1 1,-1 0 0,0-1 0,0 1-1,1 0 1,-1 0 0,0 0 0,0 0-1,0 0 1,-1 0 0,1 0-1,0 0 1,0 0 0,0 0 0,-1 0-1,1 1 1,0-1 0,-1 0 0,1 1-1,-1 0 1,1-1 0,-2 1 0,-35-2-2502,37 2 2193,1 1 0,-1-1 0,1 0 0,-1 1 0,1-1 0,0 1 1,-1-1-1,1 1 0,0-1 0,-1 1 0,1-1 0,0 1 0,-1-1 0,1 1 0,0-1 1,0 1-1,0-1 0,0 1 0,0 0 0,-1-1 0,1 1 0,0-1 0,0 1 0,0-1 0,0 1 1,1 0-1,-1-1 0,0 1 0,0-1 0,0 1 0,0 0 0,1-1 0,-1 1 0,0 0 1,6 8-6257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0.960"/>
    </inkml:context>
    <inkml:brush xml:id="br0">
      <inkml:brushProperty name="width" value="0.025" units="cm"/>
      <inkml:brushProperty name="height" value="0.025" units="cm"/>
    </inkml:brush>
  </inkml:definitions>
  <inkml:trace contextRef="#ctx0" brushRef="#br0">160 178 545,'0'0'19762,"-12"1"-16954,4-1-2444,0 1 0,0 1-1,0-1 1,0 1 0,0 1 0,0-1 0,0 1-1,1 1 1,-11 5 0,14-6-164,0 0 0,-1 0 0,1 0 0,1 0 0,-1 1 0,0-1 0,1 1 0,0 0 1,0 0-1,0 0 0,0 1 0,1-1 0,-1 1 0,1-1 0,0 1 0,1 0 0,-1 0 0,1 0 0,-1 8 0,1-12-187,1 1-1,0-1 1,1 0-1,-1 1 0,0-1 1,0 0-1,0 0 1,1 1-1,-1-1 0,1 0 1,-1 0-1,1 0 1,-1 0-1,1 1 0,0-1 1,0 0-1,-1 0 1,1 0-1,0 0 0,0-1 1,0 1-1,0 0 1,0 0-1,0 0 0,0-1 1,0 1-1,0-1 1,1 1-1,-1-1 0,0 1 1,0-1-1,0 1 0,1-1 1,-1 0-1,0 0 1,1 0-1,-1 0 0,0 0 1,0 0-1,1 0 1,-1 0-1,0 0 0,0-1 1,2 0-1,4 1 21,1-1 1,-1-1-1,0 0 0,0 0 0,0 0 0,12-6 1,-3-2-29,0-1 1,-1 0 0,0-2 0,0 1 0,-1-2 0,-1 0-1,16-22 1,-8 7-8,-1-1 0,-2-1-1,16-35 1,-27 44-97,-5 13 27,-6 12 29,-9 16 171,2 0-1,0 1 0,1 1 0,0 0 0,2 0 0,1 1 0,0 0 1,2 0-1,1 1 0,-3 27 0,7-48-223,0 0 0,0 0 0,0 0 0,0 0-1,0 0 1,0-1 0,0 1 0,1 0 0,-1 0 0,0 0 0,1 0 0,0-1-1,-1 1 1,1 0 0,0-1 0,0 1 0,0 0 0,0-1 0,0 1 0,1-1-1,-1 0 1,0 1 0,1-1 0,-1 0 0,1 0 0,-1 0 0,1 0 0,-1 0-1,1 0 1,0 0 0,-1 0 0,1-1 0,0 1 0,0-1 0,0 1 0,0-1-1,-1 0 1,1 1 0,0-1 0,0 0 0,3-1 0,1 1-635,0-1 0,0 0 0,0-1 1,0 1-1,0-1 0,0 0 0,0-1 0,0 1 1,-1-1-1,1 0 0,8-7 0,14-13-10068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1.825"/>
    </inkml:context>
    <inkml:brush xml:id="br0">
      <inkml:brushProperty name="width" value="0.025" units="cm"/>
      <inkml:brushProperty name="height" value="0.025" units="cm"/>
    </inkml:brush>
  </inkml:definitions>
  <inkml:trace contextRef="#ctx0" brushRef="#br0">182 62 19314,'0'0'9860,"-10"-6"-8546,-33-17-647,40 22-648,1 0 1,-1 0 0,0 1-1,0-1 1,0 1 0,1-1-1,-1 1 1,0 0-1,0 1 1,0-1 0,1 0-1,-1 1 1,0-1-1,0 1 1,1 0 0,-1 0-1,1 0 1,-1 0 0,1 1-1,-1-1 1,1 1-1,-1-1 1,1 1 0,0 0-1,-2 2 1,-4 3-9,1 1 0,1 0 0,-1 0 1,-9 18-1,14-24 2,0 0 0,1 0 0,0 1 1,-1-1-1,1 0 0,0 1 0,0 0 0,0-1 1,0 1-1,1-1 0,-1 1 0,1 0 0,0 0 1,0-1-1,-1 1 0,2 0 0,-1 0 1,0-1-1,1 1 0,0 3 0,1-4 0,-1-1 0,1 1 0,0 0 0,-1-1-1,1 0 1,0 1 0,0-1 0,0 0 0,0 0-1,0 0 1,0 0 0,0-1 0,1 1 0,-1-1-1,0 1 1,0-1 0,1 0 0,-1 1 0,0-1 0,0-1-1,1 1 1,-1 0 0,0 0 0,3-1 0,3-1-58,0 1 1,0-1 0,0-1 0,0 1 0,-1-1-1,1-1 1,-1 1 0,0-1 0,0-1 0,0 1 0,-1-1-1,0 0 1,10-10 0,-1-1-154,0 0 1,-2-2-1,22-33 0,-48 120-47,13-67 238,-1 0 0,1 0 0,-1 0 0,1 0 0,0 1 0,-1-1 0,1 0 0,0 0 0,1 0 0,-1 0 0,0 0 0,0 0 0,1 0 0,0 1 0,-1-1 0,1 0 0,0 0 0,0-1 0,0 1 1,0 0-1,0 0 0,0 0 0,1-1 0,-1 1 0,1-1 0,2 3 0,-2-3-231,1 0 0,0 0 0,0-1 0,0 1 0,-1-1 0,1 1 0,0-1-1,0 0 1,0 0 0,0 0 0,0-1 0,0 1 0,0-1 0,-1 1 0,1-1 0,0 0 0,0 0 0,-1 0 0,6-3 0,21-14-2663,14-22-7800,-38 34 9558,0 0 0,-1 0 0,1-1 0,-1 1 1,4-11-1,-5-17 13132,-17 46-9349,11-7-2190,-1 0-1,1 1 0,1-1 1,-1 1-1,1-1 0,-1 1 1,2 0-1,-1-1 0,-1 12 1,3-16-437,-1 1-1,1 0 1,0-1 0,0 1 0,0 0 0,0-1 0,0 1-1,0 0 1,1-1 0,-1 1 0,1 0 0,-1-1-1,1 1 1,-1-1 0,1 1 0,0-1 0,0 1 0,0-1-1,0 1 1,0-1 0,0 0 0,0 1 0,0-1 0,0 0-1,1 0 1,-1 0 0,0 0 0,1 0 0,-1 0 0,1-1-1,-1 1 1,1 0 0,0-1 0,-1 1 0,1-1 0,-1 1-1,4-1 1,35 2-1712,-33-3 1111,0 1 1,0 1 0,-1-1 0,1 1 0,0 0 0,10 3 0,-14-3 590,-1 1-1,0-1 1,1 0 0,-1 1 0,0-1-1,0 1 1,0 0 0,0 0-1,-1 0 1,1 0 0,0 0 0,-1 0-1,0 0 1,1 0 0,-1 1-1,0-1 1,0 1 0,0-1 0,0 1-1,-1-1 1,2 6 0,2 13 728,-1 2 0,-1-1 1,-1 0-1,-1 0 0,-4 32 0,3-43-220,0-1 0,-1 1 0,0-1 0,-1 0 0,0 1 0,-1-1 0,0-1 0,-1 1 0,0-1 0,0 0 0,-1 0 0,0 0 0,-11 11 0,16-18-455,0-1 0,0 0 0,0 0 0,0 0 0,0 0-1,-1 0 1,1 0 0,0-1 0,-1 1 0,1 0 0,0-1 0,-1 1-1,1-1 1,-1 1 0,1-1 0,-1 0 0,0 1 0,1-1-1,-1 0 1,1 0 0,-1 0 0,1 0 0,-1 0 0,-2-1 0,2 0-24,0 0 0,1-1 1,-1 1-1,0 0 0,0-1 1,0 1-1,1-1 1,-1 0-1,1 0 0,-1 1 1,1-1-1,0 0 1,0 0-1,-2-4 0,-2-7-21,0-1 0,0-1-1,-3-26 1,7 38 8,-2-12-207,0 0 1,2 0-1,0 0 1,0-1-1,1 1 1,4-28 0,-2 37-158,-1 0 0,1 1 0,0-1 0,0 1 0,1-1 0,-1 1-1,1 0 1,1 0 0,-1 0 0,0 0 0,1 1 0,0 0 0,0-1 0,1 2 0,-1-1 0,1 0 0,0 1 0,0 0 0,0 0 0,8-4 0,55-24-9590,-30 10-1131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2.153"/>
    </inkml:context>
    <inkml:brush xml:id="br0">
      <inkml:brushProperty name="width" value="0.025" units="cm"/>
      <inkml:brushProperty name="height" value="0.025" units="cm"/>
    </inkml:brush>
  </inkml:definitions>
  <inkml:trace contextRef="#ctx0" brushRef="#br0">207 0 13805,'0'0'9577,"1"65"-8103,8-33 31,-4 7-32,0 4-256,-2 6-448,-3 2-160,-3 3-97,-16-1-191,-9 2-97,-7-2-192,-7-8-545,3-11-2337,2-6-3877,10-16-14317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2.541"/>
    </inkml:context>
    <inkml:brush xml:id="br0">
      <inkml:brushProperty name="width" value="0.025" units="cm"/>
      <inkml:brushProperty name="height" value="0.025" units="cm"/>
    </inkml:brush>
  </inkml:definitions>
  <inkml:trace contextRef="#ctx0" brushRef="#br0">0 51 18770,'0'0'12235,"93"0"-11274,-38 0-576,9-4-289,9-4-128,7-1-1634,0-3-3331,-2-5-5573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2.945"/>
    </inkml:context>
    <inkml:brush xml:id="br0">
      <inkml:brushProperty name="width" value="0.025" units="cm"/>
      <inkml:brushProperty name="height" value="0.025" units="cm"/>
    </inkml:brush>
  </inkml:definitions>
  <inkml:trace contextRef="#ctx0" brushRef="#br0">1 1 17649,'0'0'6182,"18"70"-5510,-10-41 1,4 5-193,1 4-352,-3 2-96,5-3-448,-5-3-2146,-4-7-2179,-6-4-2081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4.887"/>
    </inkml:context>
    <inkml:brush xml:id="br0">
      <inkml:brushProperty name="width" value="0.025" units="cm"/>
      <inkml:brushProperty name="height" value="0.025" units="cm"/>
    </inkml:brush>
  </inkml:definitions>
  <inkml:trace contextRef="#ctx0" brushRef="#br0">86 1 18417,'0'0'7149,"-11"3"-6023,-35 14 118,44-16-1190,0 0 1,0 0-1,1 1 0,-1-1 1,0 0-1,0 1 0,1-1 1,-1 1-1,1-1 0,0 1 1,-1 0-1,1 0 1,0 0-1,0 0 0,0-1 1,0 1-1,1 1 0,-1-1 1,0 0-1,1 0 1,-1 0-1,1 0 0,0 0 1,0 0-1,0 1 0,0-1 1,0 0-1,0 0 1,1 0-1,-1 0 0,1 0 1,-1 1-1,1-1 0,0 0 1,0 0-1,0 0 1,0-1-1,0 1 0,0 0 1,0 0-1,1-1 0,-1 1 1,1 0-1,-1-1 1,1 1-1,0-1 0,-1 0 1,1 0-1,0 0 0,0 0 1,0 0-1,0 0 1,2 1-1,2-1-34,0 1 0,0-1 0,0 0 0,0-1-1,0 0 1,0 0 0,0 0 0,1 0 0,-1-1 0,0 0 0,10-4 0,-3 0-44,1-1 0,-1 0 1,16-11-1,-15 8-28,0 2 0,0-1 0,16-4 0,-30 12 51,1 0 0,-1 0 0,0 0 0,1 0 0,-1 0 0,0 1 0,0-1 0,1 0 0,-1 0 0,0 0 0,0 0 0,1 1 0,-1-1-1,0 0 1,0 0 0,1 1 0,-1-1 0,0 0 0,0 0 0,0 1 0,0-1 0,0 0 0,1 1 0,-1-1 0,0 0 0,0 0 0,0 1 0,0-1 0,0 0 0,0 1 0,0-1 0,0 0 0,0 1 0,0-1 0,0 0 0,0 1 0,0-1 0,0 0 0,0 0 0,-1 1 0,1-1 0,0 0 0,0 1 0,0-1 0,0 0 0,-1 0 0,1 1 0,0-1 0,0 0 0,0 0 0,-1 1 0,-8 23 309,7-20-232,1-1-1,-1 1-1,1-1 1,0 1 0,0-1 0,0 1 0,1 0 0,-1-1 0,1 1-1,0 0 1,0-1 0,1 5 0,-1-6-51,1-1-1,-1 0 1,1 0-1,0 0 1,-1 1-1,1-1 1,0 0-1,0 0 1,0 0-1,0 0 1,0-1 0,0 1-1,0 0 1,0 0-1,0 0 1,0-1-1,1 1 1,-1-1-1,0 1 1,0-1 0,1 1-1,-1-1 1,0 0-1,1 1 1,-1-1-1,0 0 1,1 0-1,-1 0 1,0 0-1,3-1 1,16 0-24,0-2 0,0 0 0,0-1 0,-1-1 0,32-12 0,-31 9 0,0 2 0,1 0 0,0 1 0,30-2 0,-49 7 0,-1 0 0,1 0 0,-1 0 0,0 0 0,1 0 0,-1 0 0,1 1 0,-1-1 0,0 1 0,1-1 0,-1 1 0,0-1 0,0 1 0,1 0 0,-1 0 0,0 0 0,0-1 0,0 1 0,0 0 0,1 2 0,-1-2 0,0 0 0,1 1 0,-1-1 0,0 0 0,0 0 0,0 0 0,1-1 0,-1 1 0,0 0 0,1 0 0,-1-1 0,1 1 0,-1-1 0,1 1 0,-1-1 0,1 0 0,2 1 0,3-1-42,54 0-3502,-51 0 1965,0-1-1,-1 0 1,1-1 0,12-4-1,13-8-10928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3.286"/>
    </inkml:context>
    <inkml:brush xml:id="br0">
      <inkml:brushProperty name="width" value="0.025" units="cm"/>
      <inkml:brushProperty name="height" value="0.025" units="cm"/>
    </inkml:brush>
  </inkml:definitions>
  <inkml:trace contextRef="#ctx0" brushRef="#br0">1 84 13100,'0'0'7047,"78"-12"-6054,-28 4-288,9 1 159,6-1-479,6-1-289,-4 3-32,-5-2-1057,-9 2-1473,-20-4-2211,-11 0-4451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3.642"/>
    </inkml:context>
    <inkml:brush xml:id="br0">
      <inkml:brushProperty name="width" value="0.025" units="cm"/>
      <inkml:brushProperty name="height" value="0.025" units="cm"/>
    </inkml:brush>
  </inkml:definitions>
  <inkml:trace contextRef="#ctx0" brushRef="#br0">22 69 12332,'0'0'11883,"-21"-53"-11050,58 47 288,11 1-128,10 1-641,6 3-224,1 1-96,0 0 0,-5 1-1281,-5 10-1089,-9 3-1698,-8-1-2690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3.970"/>
    </inkml:context>
    <inkml:brush xml:id="br0">
      <inkml:brushProperty name="width" value="0.025" units="cm"/>
      <inkml:brushProperty name="height" value="0.025" units="cm"/>
    </inkml:brush>
  </inkml:definitions>
  <inkml:trace contextRef="#ctx0" brushRef="#br0">43 0 13741,'0'0'3438,"-5"11"-123,3-7-3126,-4 8 791,1-1 1,0 1-1,1-1 1,0 2-1,1-1 1,0 0-1,1 0 1,0 1-1,0 21 1,3-32-959,0 0 1,0 0-1,0-1 1,0 1-1,0 0 1,0-1-1,1 1 1,-1-1-1,0 1 1,1-1 0,-1 0-1,1 1 1,0-1-1,-1 0 1,1 0-1,0 0 1,0 0-1,0-1 1,-1 1-1,1 0 1,0-1 0,0 0-1,0 1 1,0-1-1,0 0 1,0 0-1,0 0 1,0 0-1,4-1 1,5 2 29,1-2 1,0 0-1,22-4 1,-20 1-69,1-1-1,-1-1 1,0-1 0,15-9 0,-14 8-23,-1 0 1,2 1-1,18-6 1,-34 13 46,1 0-1,0 0 1,0 0 0,-1 0 0,1-1 0,0 1 0,0 0-1,-1 0 1,1 1 0,0-1 0,0 0 0,-1 0 0,1 0-1,0 0 1,-1 1 0,1-1 0,0 0 0,-1 1 0,1-1-1,0 0 1,-1 1 0,1-1 0,-1 1 0,1-1 0,-1 1-1,1-1 1,-1 1 0,1 0 0,-1-1 0,1 1 0,-1-1-1,0 1 1,1 0 0,-1-1 0,0 1 0,0 0 0,0 0-1,1-1 1,-1 1 0,0 0 0,0-1 0,0 1 0,0 1-1,-1 46 284,0-24-456,1-23 61,0-1 1,0 0-1,0 1 1,0-1 0,1 0-1,-1 1 1,0-1-1,0 0 1,0 1 0,0-1-1,1 0 1,-1 0-1,0 1 1,0-1 0,1 0-1,-1 0 1,0 1-1,0-1 1,1 0 0,-1 0-1,0 0 1,1 1-1,-1-1 1,0 0 0,1 0-1,-1 0 1,0 0-1,1 0 1,-1 0 0,1 0-1,-1 0 1,0 0-1,1 0 1,-1 0 0,0 0-1,1 0 1,-1 0-1,0 0 1,1 0 0,0-1-1,2 1-1315,15 0-6306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4.326"/>
    </inkml:context>
    <inkml:brush xml:id="br0">
      <inkml:brushProperty name="width" value="0.025" units="cm"/>
      <inkml:brushProperty name="height" value="0.025" units="cm"/>
    </inkml:brush>
  </inkml:definitions>
  <inkml:trace contextRef="#ctx0" brushRef="#br0">124 284 14990,'0'0'4420,"-9"-5"-2236,-29-18-385,37 22-1705,-1 1-1,1-1 1,0 1 0,-1-1 0,1 1 0,0 0-1,-1 0 1,1 0 0,0-1 0,-1 1-1,1 1 1,0-1 0,-1 0 0,1 0 0,0 0-1,-1 1 1,1-1 0,0 1 0,-1-1-1,1 1 1,0-1 0,0 1 0,0 0 0,-1 0-1,1-1 1,0 1 0,0 0 0,0 0 0,0 0-1,1 0 1,-2 2 0,-21 35 1454,20-32-1223,2-4-189,-1 1 1,1 0-1,0 0 0,0 0 1,0 0-1,0 0 1,0 1-1,0-1 1,1 0-1,0 0 1,0 0-1,0 0 0,0 6 1,1-7-115,0-1-1,-1 0 1,1 0 0,0 1-1,0-1 1,0 0 0,0 0 0,0 0-1,0 0 1,0 0 0,0 0-1,0 0 1,0-1 0,1 1 0,-1 0-1,0-1 1,1 1 0,-1-1 0,0 1-1,1-1 1,-1 0 0,1 1-1,-1-1 1,1 0 0,-1 0 0,0 0-1,1 0 1,-1 0 0,1 0-1,-1-1 1,3 0 0,6 0-15,0-2 0,0 1 0,-1-2 0,1 1-1,-1-1 1,0 0 0,0-1 0,0 0 0,-1-1 0,1 0 0,-1 0 0,-1-1 0,9-8 0,4-5-116,-2-1 1,0 0 0,24-39 0,-31 43 126,-1 0 0,0-1 0,-1 0 0,-1-1 0,-1 1 0,0-2 0,7-36 0,-15 56-5,1 0 0,0 0 0,0 0 0,0 0 0,-1 0 0,1 0 0,0 0 0,0 0 0,-1-1 0,1 1 0,0 0 0,0 0 0,-1 0 0,1 0 0,0 0 0,0 0 1,-1 0-1,1 0 0,0 1 0,0-1 0,-1 0 0,1 0 0,0 0 0,0 0 0,0 0 0,-1 0 0,1 0 0,0 0 0,0 1 0,0-1 0,-1 0 0,1 0 0,0 0 0,0 0 0,0 1 1,0-1-1,-1 0 0,1 0 0,0 0 0,0 1 0,0-1 0,0 0 0,0 0 0,0 1 0,0-1 0,0 0 0,0 0 0,0 1 0,0-1 0,-13 16 189,3 0-107,0 0 0,2 1-1,0 0 1,1 1 0,0 0 0,2 0 0,0 0 0,1 0 0,1 1-1,0 0 1,2-1 0,0 26 0,2-40-95,0 0 0,0 0 0,0 0 0,0-1 0,1 1 0,-1 0 0,1 0 0,0-1 0,0 1 0,0-1 0,1 0 0,-1 0 0,1 0 0,0 0 0,0 0 0,0 0 0,0-1 0,0 1 0,1-1 0,-1 0 0,1 0 0,-1 0 0,1-1 0,0 1 0,0-1 0,0 0 0,-1 0 0,1 0 0,0-1 0,8 1 0,-3 0 0,-1 0 0,1-1 0,0 0 0,-1-1 0,1 1 0,0-2 0,-1 1 0,1-1 0,-1-1 0,0 1 0,0-1 0,0-1 0,14-7 0,-11 2 0,0 0 0,0 0 0,17-21 0,-24 26 0,-1 0 0,0 0 0,0-1 0,0 1 0,0-1 0,-1 0 0,0 0 0,0 0 0,0 0 0,0 0 0,-1 0 0,0-1 0,1-6 0,-2 12 0,0-1 0,0 1 0,0-1 0,0 1 0,-1 0 0,1-1 0,0 1 0,0-1 0,0 1 0,0-1 0,-1 1 0,1 0 0,0-1 0,0 1 0,-1-1 0,1 1 0,0 0 0,-1-1 0,1 1 0,0 0 0,-1 0 0,1-1 0,-1 1 0,1 0 0,0 0 0,-1-1 0,1 1 0,-1 0 0,1 0 0,-1 0 0,1 0 0,-1 0 0,0 0 0,-24 2 0,-20 13 0,30-7 0,1 1 0,0 0 0,0 1 0,0 1 0,-14 16 0,26-26 0,0 1 0,0 0 0,0 0 0,0 0 0,1 1 0,-1-1 0,1 0 0,0 0 0,0 1 0,-1-1 0,2 1 0,-1-1 0,0 1 0,0-1 0,1 1 0,-1 0 0,1-1 0,0 1 0,0 0 0,0-1 0,0 1 0,1 0 0,-1-1 0,1 1 0,-1 0 0,1-1 0,0 1 0,0-1 0,0 1 0,0-1 0,0 0 0,1 1 0,-1-1 0,1 0 0,0 0 0,-1 0 0,1 0 0,0 0 0,0-1 0,0 1 0,0 0 0,4 1 0,6 5-753,0 0 1,0-1-1,1-1 1,0 0-1,0 0 1,1-2-1,-1 1 0,19 2 1,-24-5 69,1-1 1,-1 0-1,1 0 0,-1-1 0,1 0 1,-1 0-1,1-1 0,0 0 1,-1-1-1,0 0 0,1 0 1,-1-1-1,0 0 0,15-7 1,10-14-7417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4.669"/>
    </inkml:context>
    <inkml:brush xml:id="br0">
      <inkml:brushProperty name="width" value="0.025" units="cm"/>
      <inkml:brushProperty name="height" value="0.025" units="cm"/>
    </inkml:brush>
  </inkml:definitions>
  <inkml:trace contextRef="#ctx0" brushRef="#br0">243 1 9833,'0'0'8200,"-59"52"-7495,35-23 512,-2 4 673,-1 3 480,-1-1-64,3-1-448,2-5-1121,7-4-577,6-11-192,6-6-1378,4-30-20915</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5.008"/>
    </inkml:context>
    <inkml:brush xml:id="br0">
      <inkml:brushProperty name="width" value="0.025" units="cm"/>
      <inkml:brushProperty name="height" value="0.025" units="cm"/>
    </inkml:brush>
  </inkml:definitions>
  <inkml:trace contextRef="#ctx0" brushRef="#br0">1 1 18449,'0'0'12300,"46"60"-10923,-10-38-736,3 2-641,-1-2 0,-1 3 0,-4-3-1185,-8-5-1922,-4-5-3427,-6-5-9161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5.379"/>
    </inkml:context>
    <inkml:brush xml:id="br0">
      <inkml:brushProperty name="width" value="0.025" units="cm"/>
      <inkml:brushProperty name="height" value="0.025" units="cm"/>
    </inkml:brush>
  </inkml:definitions>
  <inkml:trace contextRef="#ctx0" brushRef="#br0">173 46 15855,'0'0'2808,"8"-9"-112,25-28-70,-74 88-675,-46 75-1,74-105-1976,2 0-1,0 1 1,1 0-1,1 1 1,1 0-1,1 1 1,-8 45-1,15-64 10,-1-1-1,1 1 1,0-1 0,0 1-1,0 0 1,1-1-1,-1 1 1,1-1 0,0 1-1,1-1 1,-1 1-1,1-1 1,0 0 0,0 0-1,0 0 1,0 0-1,1 0 1,0 0 0,0 0-1,0-1 1,4 4-1,-3-3-266,1-1 0,-1 0 1,1 0-1,0-1 0,0 1 0,0-1 0,6 2 0,46 6-5288,-4-9-2858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5.831"/>
    </inkml:context>
    <inkml:brush xml:id="br0">
      <inkml:brushProperty name="width" value="0.025" units="cm"/>
      <inkml:brushProperty name="height" value="0.025" units="cm"/>
    </inkml:brush>
  </inkml:definitions>
  <inkml:trace contextRef="#ctx0" brushRef="#br0">60 5 17072,'0'0'2071,"-9"7"-175,2-1-1471,0 1 1,1 0 0,0 0-1,-9 14 1,14-20-391,0 0 0,0 0 0,0 0 0,0 0 0,1 0 0,-1 0 1,0 0-1,1 1 0,-1-1 0,1 0 0,0 1 0,-1-1 0,1 0 0,0 1 0,0-1 0,0 0 0,0 1 0,0-1 0,0 0 0,0 1 1,0-1-1,0 0 0,1 1 0,-1-1 0,1 0 0,-1 1 0,1-1 0,-1 0 0,1 0 0,0 0 0,-1 1 0,1-1 0,0 0 0,0 0 0,0 0 1,0 0-1,0 0 0,0-1 0,0 1 0,0 0 0,0 0 0,1-1 0,-1 1 0,0-1 0,0 1 0,1-1 0,-1 1 0,0-1 0,1 0 0,-1 0 1,0 1-1,1-1 0,-1 0 0,2 0 0,9 1-26,0 0 1,0-1-1,1 0 1,-1 0-1,0-2 1,0 1-1,0-1 1,0-1-1,0 0 1,-1-1-1,1-1 1,-1 1-1,0-2 1,0 1-1,-1-1 1,0-1 0,0 0-1,0-1 1,-1 0-1,0 0 1,0-1-1,13-17 1,-22 26-15,0 0 1,0 0 0,0 0 0,0 0 0,0 0-1,0 1 1,0-1 0,0 0 0,0 0 0,0 0-1,0 0 1,0 0 0,0 1 0,0-1 0,0 0-1,0 0 1,0 0 0,0 0 0,0 0-1,0 0 1,0 1 0,0-1 0,0 0 0,1 0-1,-1 0 1,0 0 0,0 0 0,0 0 0,0 0-1,0 0 1,0 0 0,0 0 0,1 1 0,-1-1-1,0 0 1,0 0 0,0 0 0,0 0 0,0 0-1,0 0 1,1 0 0,-1 0 0,0 0 0,0 0-1,0 0 1,0 0 0,0 0 0,1 0-1,-1 0 1,0 0 0,0 0 0,0 0 0,0-1-1,0 1 1,0 0 0,1 0 0,-3 14 14,-43 110 1196,30-87-570,1 1 1,1 1-1,3 0 1,-11 73-1,22-20-119,1-71-475,-2 0 0,0 0 0,-1-1-1,-6 37 1,6-55 5,0 1 0,0-1-1,0 1 1,0-1 0,0 0-1,0 1 1,-1-1 0,1 0-1,-1 0 1,1 0 0,-1 0-1,0 0 1,0-1 0,0 1 0,0 0-1,0-1 1,0 1 0,-1-1-1,1 0 1,0 0 0,-1 0-1,1 0 1,-1 0 0,1-1-1,-1 1 1,1-1 0,-1 1-1,0-1 1,1 0 0,-1 0 0,1 0-1,-1 0 1,0-1 0,1 1-1,-1-1 1,1 1 0,-1-1-1,1 0 1,-1 0 0,1 0-1,0 0 1,0-1 0,-1 1-1,1-1 1,0 1 0,0-1-1,0 0 1,0 0 0,1 1 0,-1-1-1,0-1 1,1 1 0,0 0-1,-3-4 1,-2-5-144,0-1 0,1 1 0,1-1 0,0 0 0,0 0-1,1 0 1,0-1 0,1 1 0,1-1 0,0 1 0,1-1 0,0 0 0,1 1 0,0-1 0,4-16 0,-2 18-58,0 1 1,1 0 0,-1 0 0,2 0-1,0 1 1,0-1 0,0 1 0,1 0-1,1 0 1,-1 1 0,1 0 0,1 0-1,0 1 1,0 0 0,0 0 0,1 1-1,0 0 1,12-6 0,48-17-8409,-33 16 662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6.173"/>
    </inkml:context>
    <inkml:brush xml:id="br0">
      <inkml:brushProperty name="width" value="0.025" units="cm"/>
      <inkml:brushProperty name="height" value="0.025" units="cm"/>
    </inkml:brush>
  </inkml:definitions>
  <inkml:trace contextRef="#ctx0" brushRef="#br0">16 132 19186,'0'0'10949,"13"-4"-10378,67-26-231,-73 26-326,1 0 0,-1 0-1,0 0 1,0-1 0,0 0 0,-1 0-1,0-1 1,0 0 0,0 0 0,5-8 0,-10 13-11,0 0 0,0 0 1,-1 0-1,1 0 0,-1 0 1,1 0-1,-1-1 1,1 1-1,-1 0 0,0 0 1,1-1-1,-1 1 1,0 0-1,0 0 0,0-1 1,0 1-1,0 0 1,0-2-1,-1 2-7,1 0 1,0 1-1,-1-1 1,1 1-1,-1-1 1,1 0-1,-1 1 1,1-1-1,-1 1 1,0 0-1,1-1 1,-1 1-1,1-1 0,-1 1 1,0 0-1,0-1 1,1 1-1,-1 0 1,0 0-1,1 0 1,-1-1-1,-1 1 1,-2 0-17,0 0 1,0 0-1,1 0 1,-1 1-1,0-1 1,0 1-1,1 0 1,-1 0-1,0 0 1,1 1-1,-4 1 1,-4 4 12,1 1 0,0 0 0,1 0 0,0 1 0,0 1-1,1-1 1,0 1 0,0 1 0,1-1 0,1 1 0,0 0 0,1 1 0,0 0 0,0 0 0,1 0 0,1 0 0,0 0 0,-1 15 0,4-26-8,0 0-1,0 0 1,0 0 0,0 0-1,0 0 1,1 1 0,-1-1-1,0 0 1,1 0-1,-1 0 1,1 0 0,-1 0-1,1 0 1,-1 0 0,1-1-1,0 1 1,-1 0-1,1 0 1,0 0 0,0-1-1,0 1 1,0 0 0,0-1-1,-1 1 1,1 0 0,0-1-1,0 1 1,2-1-1,1 1-117,0 0-1,0 0 1,0 0-1,0-1 0,0 1 1,0-1-1,1-1 1,3 1-1,5-2-639,-1 0-1,0-1 1,0 0 0,20-8 0,14-15-5052,-2-6-2823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6.518"/>
    </inkml:context>
    <inkml:brush xml:id="br0">
      <inkml:brushProperty name="width" value="0.025" units="cm"/>
      <inkml:brushProperty name="height" value="0.025" units="cm"/>
    </inkml:brush>
  </inkml:definitions>
  <inkml:trace contextRef="#ctx0" brushRef="#br0">151 0 14542,'0'0'3406,"-11"5"-678,7-4-2518,-9 4 528,0 1 1,0 0-1,-15 9 1,25-13-578,0 0 0,1 0 0,-1 0 0,0 0 1,1 0-1,-1 0 0,1 1 0,0-1 0,-1 1 0,1 0 0,0-1 1,1 1-1,-1 0 0,1 0 0,-1 0 0,1 1 0,0-1 0,0 0 0,0 0 1,0 1-1,1-1 0,-1 5 0,2-7-163,-1 1 1,1-1-1,0 0 0,-1 0 0,1 1 0,0-1 1,0 0-1,0 0 0,0 0 0,0 0 0,0 0 1,0 0-1,1 0 0,-1-1 0,0 1 1,0 0-1,1-1 0,-1 1 0,3 0 0,35 13-944,-24-9 278,-6-2 375,48 23-2384,-55-25 2696,-1-1-1,1 1 1,0 0-1,-1 0 1,1 0-1,-1 0 1,1 1 0,-1-1-1,0 0 1,1 1-1,-1-1 1,0 1 0,0-1-1,0 1 1,0-1-1,0 1 1,0 0-1,-1-1 1,1 1 0,-1 0-1,1 0 1,-1 0-1,1-1 1,-1 1-1,0 0 1,0 0 0,0 2-1,-1-2 165,0 0-1,0 0 1,0-1-1,0 1 1,0 0-1,-1 0 1,1-1-1,-1 1 1,1-1-1,-1 1 1,1-1-1,-1 0 1,0 0-1,0 0 1,0 0-1,-2 1 1,-37 15 1027,31-13-1028,-3 1-248,1-1-1,-1 0 1,0-1 0,0-1-1,0 0 1,-17 1 0,30-4-177,-1 1 1,1 0 0,-1 0-1,1 0 1,-1-1 0,0 1-1,1 0 1,-1 0 0,1-1-1,-1 1 1,1-1 0,-1 1-1,1 0 1,0-1 0,-1 1 0,1-1-1,-1 1 1,1-1 0,0 1-1,0-1 1,-1 1 0,1-1-1,0 0 1,0 1 0,-1-1-1,1 1 1,0-1 0,0 1-1,0-1 1,0 0 0,0 1-1,0-1 1,0 0 0,0 1-1,0-1 1,0 1 0,0-1-1,1 0 1,-1 1 0,0-1 0,0 1-1,1-1 1,-1 1 0,0-1-1,0 1 1,1-1 0,-1 1-1,1-1 1,-1 1 0,1-1-1,18-21-8853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2.733"/>
    </inkml:context>
    <inkml:brush xml:id="br0">
      <inkml:brushProperty name="width" value="0.025" units="cm"/>
      <inkml:brushProperty name="height" value="0.025" units="cm"/>
    </inkml:brush>
  </inkml:definitions>
  <inkml:trace contextRef="#ctx0" brushRef="#br0">16 0 13068,'-3'9'5536,"2"-4"-5152,-2 3 532,1 0 1,0 0 0,0 0-1,1 0 1,-1 12 0,2-18-766,0 1 0,0-1 0,1 0 0,-1 0 0,0 0 0,1 0 0,0 0 0,-1 1 0,1-1 0,0 0 0,0 0 0,0 0 1,0-1-1,0 1 0,0 0 0,1 0 0,-1-1 0,1 1 0,-1-1 0,1 1 0,0-1 0,-1 1 0,1-1 0,0 0 0,0 0 0,0 0 0,0 0 0,0 0 0,3 0 0,3 1-63,0 0 0,0-1 0,1 0 0,-1 0 0,0-1-1,1 0 1,-1 0 0,0-1 0,1 0 0,-1-1 0,0 1 0,0-2-1,0 1 1,8-5 0,7-3-37,-1-2 0,-1 0 0,29-22 0,-49 33-55,-1 1-1,1-1 1,-1 1 0,1-1 0,-1 1-1,1 0 1,-1-1 0,1 1 0,0 0 0,-1 0-1,1-1 1,-1 1 0,1 0 0,0 0-1,-1 0 1,1 0 0,0-1 0,-1 1-1,1 0 1,0 0 0,-1 0 0,1 1 0,0-1-1,-1 0 1,1 0 0,0 0 0,-1 0-1,1 1 1,0-1 0,-1 0 0,2 1-1,7 23 285,-10 50 869,0-52-686,1-21-442,0 1 0,0-1 0,0 1 0,0-1 0,0 1 0,0 0 0,1-1 0,-1 1 0,0-1 0,1 1 0,-1-1 0,1 1 0,0-1 0,-1 0 0,1 1 0,0-1 0,0 0 0,0 1 0,0-1 0,0 0 0,0 0 0,0 0 0,1 0 0,-1 0 0,0 0 0,2 1 0,16-3-1739,1-15-3606,0-10-5476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5.737"/>
    </inkml:context>
    <inkml:brush xml:id="br0">
      <inkml:brushProperty name="width" value="0.025" units="cm"/>
      <inkml:brushProperty name="height" value="0.025" units="cm"/>
    </inkml:brush>
  </inkml:definitions>
  <inkml:trace contextRef="#ctx0" brushRef="#br0">7 0 13164,'0'0'2744,"-1"11"395,0 16-1630,-3 121 5268,4-123-6165,2-1-1,1 1 1,1 0 0,7 26-1,-3-38 15,0-21-305,6-38-131,-7 21-29,2 4-151,0 1 1,2 0 0,0 0-1,2 1 1,0 0 0,1 1-1,0 1 1,2 0 0,29-25-1,-42 40-40,1 0-1,-1 0 0,1 0 0,-1 0 0,1 1 1,0-1-1,0 1 0,0 0 0,-1 0 0,1 0 1,6 0-1,-9 1 23,0 0 0,0 0 0,0 0 0,1 0 1,-1 0-1,0 0 0,0 0 0,0 1 0,0-1 0,1 0 0,-1 1 1,0-1-1,0 1 0,0-1 0,0 1 0,0 0 0,0-1 1,0 1-1,0 0 0,0 0 0,-1 0 0,1-1 0,0 1 1,0 0-1,-1 0 0,1 0 0,0 0 0,-1 0 0,1 0 1,-1 1-1,0-1 0,1 0 0,-1 0 0,0 0 0,0 0 0,1 1 1,-1-1-1,0 0 0,0 2 0,-1 0 22,1 1 0,0-1 0,-1 0 0,1 0-1,-1 0 1,0 0 0,0 0 0,0 0 0,-1 0 0,1 0 0,-1-1-1,1 1 1,-1 0 0,0-1 0,0 1 0,0-1 0,-5 4 0,1-1 57,0-1 0,0 0 0,0 0 1,-1 0-1,0-1 0,0 0 0,-10 4 1,4-3 20,-1-1 1,1 0 0,-1-1 0,0 0 0,1-1 0,-1-1-1,0 0 1,-16-2 0,29 2-119,-1-1-1,1 1 1,0 0 0,0 0-1,0-1 1,-1 1 0,1 0-1,0-1 1,0 1 0,0-1-1,0 0 1,0 1 0,0-1-1,0 0 1,0 1 0,0-1-1,0 0 1,1 0 0,-1 0-1,0 0 1,0 0 0,1 0 0,-1 0-1,1 0 1,-1 0 0,1 0-1,-1 0 1,1-1 0,0 1-1,-1 0 1,1 0 0,0 0-1,0-1 1,0 1 0,0 0-1,0 0 1,0 0 0,0-1-1,1-1 1,0 0-127,0 0-1,0 0 1,0 1-1,0-1 1,0 0 0,1 1-1,0-1 1,-1 1-1,1 0 1,0-1 0,0 1-1,0 0 1,0 0-1,0 0 1,3-2 0,70-31-8322,-48 24 4906,9-5-2693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7.182"/>
    </inkml:context>
    <inkml:brush xml:id="br0">
      <inkml:brushProperty name="width" value="0.025" units="cm"/>
      <inkml:brushProperty name="height" value="0.025" units="cm"/>
    </inkml:brush>
  </inkml:definitions>
  <inkml:trace contextRef="#ctx0" brushRef="#br0">70 1 14926,'0'0'8558,"-4"11"-7106,-13 47-608,2 1 1,3 1-1,3 0 1,-3 101-1,16-158-367,4-10-571,6-9-924,-11 8 592,-1 1 1,0-1-1,0 1 1,0-1-1,-1 0 1,-1 0-1,1 1 1,-2-12-1,-11-59 994,12 77-520,-1 1 0,1 0 0,1 0 0,-1-1 0,0 1 0,0 0 0,0 0 0,0-1 0,0 1-1,0 0 1,0-1 0,0 1 0,0 0 0,0 0 0,1 0 0,-1-1 0,0 1 0,0 0 0,0 0 0,0 0 0,1-1 0,-1 1 0,0 0-1,0 0 1,0 0 0,1 0 0,-1-1 0,0 1 0,0 0 0,1 0 0,-1 0 0,0 0 0,0 0 0,1 0 0,-1 0 0,0 0 0,1 0-1,-1 0 1,0 0 0,20 0 498,22 7-577,-39-6 140,37 6-5,1-2 0,-1-2 1,81-4-1,-84-6-36,-36 7-65,0 0 0,0-1 0,0 1 0,0-1 0,0 1 0,0-1 0,0 1 0,0-1 1,-1 1-1,1-1 0,0 0 0,0 1 0,0-1 0,-1 0 0,1 0 0,0 0 0,-1 0 0,1 0 0,-1 1 0,1-1 0,-1 0 0,1 0 0,-1 0 0,0 0 1,1 0-1,-1-1 0,0 1 0,0 0 0,0-1 0,-1 1 24,0 0 0,0 0 0,0 0 0,0 0 0,-1 0 0,1 0 1,0 1-1,-1-1 0,1 0 0,0 1 0,-1 0 0,1-1 0,-1 1 0,1 0 0,0-1 0,-1 1 0,1 0 1,-1 0-1,1 0 0,-1 0 0,-2 1 0,-36 1 743,34-1-706,0 1 0,0-1 0,0 1 0,1 0 0,-1 1 0,1-1 0,-1 1 0,1 0-1,0 1 1,0-1 0,-6 7 0,8-8-33,1 0 0,0 0 0,-1 0 0,1 1 0,0-1 0,1 1 0,-1-1 0,0 1 0,1 0 0,-1 0 0,1 0 0,0 0 0,0 0 0,0 0 0,0 0 0,1 0 0,-1 0 0,1 0 0,0 0 0,0 0 0,0 1 0,0-1 0,2 6 0,-1-7-26,0-1 1,0 1-1,0-1 0,0 0 0,0 1 0,0-1 0,1 0 1,-1 0-1,0 0 0,1 1 0,0-2 0,-1 1 0,1 0 0,-1 0 1,1 0-1,0-1 0,-1 1 0,1-1 0,0 1 0,0-1 1,-1 0-1,1 0 0,3 0 0,52 1-419,-40-2 64,20 2-388,-17 0 349,-1-1-1,1-1 1,33-5-1,-53 6 470,1 0 0,0-1 0,-1 1 0,1-1 0,-1 1 0,1-1 0,-1 1 0,0-1 0,1 1 0,-1-1 0,1 0 0,-1 1 0,0-1 0,1 1 0,-1-1 0,0 0 0,0 1 0,0-1 0,0 0 0,1 1 0,-1-1 0,0 0 0,0 1 0,0-1 0,0 0 0,0 1 0,-1-1 0,1 0 0,0 1 0,0-1 0,0 0 0,-1 1 0,1-1 1,0 0-1,0 1 0,-1-1 0,1 1 0,-1-2 0,-15-31 923,12 27-776,-4-10-156,2 6-68,1 0 0,0-1 1,0 0-1,1 1 0,1-1 0,0-1 0,-2-12 0,9 23-324,0-1 0,-1 1 1,1 0-1,0 1 0,0-1 0,0 1 0,0 0 0,0 0 1,0 0-1,8 1 0,-4-1-1205,22 0-6279,7 0-7265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7.886"/>
    </inkml:context>
    <inkml:brush xml:id="br0">
      <inkml:brushProperty name="width" value="0.025" units="cm"/>
      <inkml:brushProperty name="height" value="0.025" units="cm"/>
    </inkml:brush>
  </inkml:definitions>
  <inkml:trace contextRef="#ctx0" brushRef="#br0">264 269 17713,'0'0'6005,"-12"-5"-4238,0 1-1627,1 0 0,-2 0 0,1 1 0,0 1-1,-19-2 1,24 3-121,1 1 1,-1 0-1,1 1 0,-1-1 0,1 1 0,0 1 0,-1-1 1,1 1-1,0 0 0,0 0 0,0 1 0,0 0 0,1 0 1,-11 8-1,11-8 6,0 1 1,1-1-1,0 1 1,0 1-1,0-1 1,0 0-1,1 1 1,-1 0-1,1 0 1,1 0-1,-1 0 1,1 0-1,-1 0 1,2 1-1,-1-1 1,0 1-1,0 8 1,2-13-4,0 1 1,1-1-1,-1 0 0,1 0 1,-1 0-1,1 0 0,-1 0 1,1 0-1,-1 0 0,1 0 1,0-1-1,0 1 0,-1 0 1,1 0-1,0 0 1,0-1-1,0 1 0,0 0 1,0-1-1,0 1 0,0-1 1,0 1-1,0-1 0,0 0 1,0 1-1,0-1 0,1 0 1,-1 0-1,0 0 0,0 0 1,0 0-1,0 0 0,0 0 1,1 0-1,-1 0 1,0 0-1,0-1 0,2 0 1,50-11 626,-28 1-604,-1 0-1,-1-2 0,0-1 0,-1-1 1,0-1-1,-1 0 0,-1-2 0,-1 0 0,0-2 1,-1 0-1,-2 0 0,0-2 0,19-33 1,-35 54-45,4-5 10,-1 0 0,0 0-1,0-1 1,0 0 0,-1 1 0,0-1-1,-1 0 1,1 0 0,-1 0 0,-1 0-1,1-11 1,-1 17-10,0 1 1,-1-1-1,1 1 1,0-1-1,0 1 0,0-1 1,-1 0-1,1 1 1,0-1-1,-1 1 0,1-1 1,-1 1-1,1-1 0,-1 1 1,1 0-1,0-1 1,-1 1-1,1-1 0,-1 1 1,0 0-1,1 0 1,-1-1-1,1 1 0,-1 0 1,1 0-1,-1-1 1,0 1-1,1 0 0,-1 0 1,0 0-1,1 0 0,-1 0 1,1 0-1,-1 0 1,0 0-1,1 0 0,-1 1 1,0-1-1,1 0 1,-1 0-1,1 0 0,-1 1 1,1-1-1,-2 1 0,-24 17 138,13-2 6,1 1-1,0 0 1,1 1 0,1 0 0,1 1-1,1 0 1,0 0 0,1 1-1,2 0 1,0 0 0,1 1 0,-2 21-1,6-38-116,0 0-1,0 0 0,0 0 1,0 0-1,1 0 1,-1 0-1,1 0 0,0 0 1,1 0-1,-1-1 1,0 1-1,1 0 0,0-1 1,0 1-1,0-1 0,0 0 1,1 1-1,-1-1 1,1 0-1,0 0 0,0-1 1,0 1-1,0-1 1,1 1-1,-1-1 0,0 0 1,1 0-1,0-1 0,-1 1 1,1-1-1,0 0 1,0 1-1,0-2 0,4 2 1,0-1-582,1 0 0,-1 0 1,1-1-1,-1 0 0,1 0 1,16-3-1,-18 1-872,1 1 1,-1-2 0,0 1-1,0-1 1,0 0-1,-1 0 1,12-8-1,15-15-12960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8.645"/>
    </inkml:context>
    <inkml:brush xml:id="br0">
      <inkml:brushProperty name="width" value="0.025" units="cm"/>
      <inkml:brushProperty name="height" value="0.025" units="cm"/>
    </inkml:brush>
  </inkml:definitions>
  <inkml:trace contextRef="#ctx0" brushRef="#br0">162 5 15278,'-10'5'4479,"-6"2"-3168,2-2-312,0 1-1,0 1 1,0 0-1,1 1 1,1 0-1,-1 1 1,1 0 0,-12 13-1,23-21-981,1-1 0,-1 1 0,1-1 0,-1 1 0,1-1 0,0 1 0,-1-1 0,1 1 0,0 0 0,-1-1 1,1 1-1,0 0 0,0-1 0,-1 1 0,1 0 0,0-1 0,0 1 0,0 0 0,0-1 0,0 1 0,0 0 0,0 0 0,0-1 0,0 1 0,1 0 0,-1-1 0,0 1 0,0 0 0,1-1 0,-1 1 0,1 0 0,21 8 145,37-11-404,-56 2 215,6-2-149,0 0 0,1-1 0,-1 0 0,-1 0 0,1-1 0,0 0 1,-1 0-1,0-1 0,0 0 0,0-1 0,-1 0 0,0 0 0,0 0 0,0-1 0,-1 0 0,0 0 1,0-1-1,-1 0 0,8-14 0,-15 20-4,-6 8 170,-7 8 178,10-7 0,0 0-1,0 0 0,1 1 0,0 0 0,1 0 0,-1 0 0,1 1 0,1-1 0,0 1 0,0-1 0,1 1 0,0 0 0,0 17 0,1-25-152,1 1 0,-1 0 1,1 0-1,-1-1 1,1 1-1,0 0 0,-1-1 1,1 1-1,0-1 1,0 1-1,1-1 0,-1 1 1,0-1-1,0 0 0,1 1 1,-1-1-1,0 0 1,1 0-1,-1 0 0,1 0 1,0 0-1,-1 0 1,1-1-1,0 1 0,-1 0 1,1-1-1,0 0 0,0 1 1,-1-1-1,1 0 1,0 0-1,0 0 0,0 0 1,0 0-1,-1 0 1,1 0-1,3-2 0,2 2-89,0-1 1,1-1-1,-1 0 0,0 0 0,0 0 0,0-1 0,0 0 0,9-5 1,-4 0-583,-1-1 1,0-1-1,0 0 1,-1 0 0,11-15-1,-17 20 373,1-1 0,-1 0 0,0 0 0,-1-1 0,1 1 0,-1-1 0,-1 1 0,1-1-1,-1 0 1,0 0 0,-1 0 0,2-10 0,-22 41 2744,18-22-2306,0 0 1,0 0-1,0 0 1,0 1-1,0-1 0,0 0 1,0 0-1,1 1 0,-1-1 1,1 1-1,0-1 1,0 0-1,0 1 0,0-1 1,0 1-1,0-1 0,1 0 1,0 5-1,1-6-123,-1 0 0,0 1 0,1-1-1,-1 0 1,1 0 0,-1 0 0,1 0 0,0 0-1,-1 0 1,1-1 0,0 1 0,-1 0 0,1-1-1,0 0 1,0 1 0,0-1 0,0 0 0,-1 0 0,1 0-1,0 0 1,0 0 0,0 0 0,3-1 0,3-1-471,0 1 0,-1-1 0,1-1 1,0 1-1,-1-2 0,1 1 0,11-8 1,-13 7-534,1 1 1,-1-1 0,1 1-1,0 0 1,0 1 0,0 0-1,0 0 1,0 0 0,11 0-1,-17 2 872,-1 0-1,0 1 1,1-1-1,-1 1 1,1-1-1,-1 0 1,0 1-1,1-1 1,-1 1-1,0-1 0,0 1 1,1-1-1,-1 1 1,0-1-1,0 1 1,0 0-1,0-1 1,0 1-1,0-1 1,0 1-1,0-1 1,0 1-1,0-1 0,0 1 1,0 0-1,-2 30 1002,-25 75 3995,0-4-1785,18-32-1153,6-36-1634,-12 53-1,14-80-183,-1 0-1,0 0 1,-1 0 0,0 0-1,0 0 1,0 0 0,-1-1-1,0 0 1,0 0 0,-1 0-1,0 0 1,-10 9 0,14-13-63,-1-1 1,0 1 0,0-1 0,1 1 0,-1-1 0,0 0-1,0 0 1,0 0 0,0 0 0,0 0 0,-1 0 0,1-1 0,0 1-1,0-1 1,0 1 0,-1-1 0,1 0 0,0 0 0,-1 0-1,1 0 1,0 0 0,0-1 0,-3 0 0,3 0 21,0 0 1,0-1-1,0 0 0,0 1 1,0-1-1,0 0 1,1 0-1,-1 0 0,1 0 1,-1 0-1,1 0 1,0-1-1,0 1 0,0 0 1,0-1-1,-1-4 1,-2-10 89,1 1 1,1-1-1,1 0 1,0-27-1,1 33-163,1 0-1,0 0 1,1 0 0,0 0-1,0 0 1,2 1-1,-1-1 1,1 1-1,0 0 1,1 0 0,1 0-1,-1 0 1,1 1-1,11-12 1,-8 11-207,1 0 1,0 1-1,1 0 1,15-10-1,-7 7-1441,1 1-1,25-10 1,-19 9-3124,-2-2-2594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9.015"/>
    </inkml:context>
    <inkml:brush xml:id="br0">
      <inkml:brushProperty name="width" value="0.025" units="cm"/>
      <inkml:brushProperty name="height" value="0.025" units="cm"/>
    </inkml:brush>
  </inkml:definitions>
  <inkml:trace contextRef="#ctx0" brushRef="#br0">283 0 17264,'0'0'2274,"10"58"1378,0-21-1378,2 4-480,-5 3-513,-4 5-704,-3 3-289,-9 2-64,-17 5-32,-14 0-96,-7 0-64,-5-7-448,0-10-1634,2-10-4388,2-10-10346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49.843"/>
    </inkml:context>
    <inkml:brush xml:id="br0">
      <inkml:brushProperty name="width" value="0.025" units="cm"/>
      <inkml:brushProperty name="height" value="0.025" units="cm"/>
    </inkml:brush>
  </inkml:definitions>
  <inkml:trace contextRef="#ctx0" brushRef="#br0">2 385 7976,'0'0'6352,"0"11"-4980,0-4-1137,-1-4-177,1-1 1,0 0 0,0 1 0,0-1-1,0 1 1,0-1 0,1 0 0,-1 1-1,1-1 1,-1 1 0,1-1 0,0 0-1,0 0 1,0 1 0,0-1-1,0 0 1,1 0 0,-1 0 0,0 0-1,1 0 1,0-1 0,-1 1 0,1 0-1,0-1 1,0 1 0,0-1 0,0 0-1,0 1 1,3 0 0,20 6 438,0-1 1,0-1 0,1-2 0,29 2-1,108-1 723,-118-5-1303,662-28 253,-611 19-137,1625-114 570,226 45 1762,-1126 27-2340,2317-107 126,-1715 150 23,-627 8-140,-328-27 1009,-248 9-1184,-199 17-1222,-16 1-1909,-18 0-1190,-28 0-1586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0.404"/>
    </inkml:context>
    <inkml:brush xml:id="br0">
      <inkml:brushProperty name="width" value="0.025" units="cm"/>
      <inkml:brushProperty name="height" value="0.025" units="cm"/>
    </inkml:brush>
  </inkml:definitions>
  <inkml:trace contextRef="#ctx0" brushRef="#br0">12 1 12107,'0'0'8072,"3"55"-7047,-6-26-512,1 3-385,-1 3-128,0 0-64,3-2-1762,-1-3-1153,-1-3-3203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0.760"/>
    </inkml:context>
    <inkml:brush xml:id="br0">
      <inkml:brushProperty name="width" value="0.025" units="cm"/>
      <inkml:brushProperty name="height" value="0.025" units="cm"/>
    </inkml:brush>
  </inkml:definitions>
  <inkml:trace contextRef="#ctx0" brushRef="#br0">0 61 12876,'0'0'10154,"68"-5"-9450,-14 5-479,10 0-161,6-1-32,-1-7-224,-5 2-994,-9 0-1056,-13-3-544,-19 3-866,-14-2 353,-9-4-2659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1.105"/>
    </inkml:context>
    <inkml:brush xml:id="br0">
      <inkml:brushProperty name="width" value="0.025" units="cm"/>
      <inkml:brushProperty name="height" value="0.025" units="cm"/>
    </inkml:brush>
  </inkml:definitions>
  <inkml:trace contextRef="#ctx0" brushRef="#br0">1 97 17232,'0'0'7431,"64"-37"-5669,-15 27-321,9-2-960,11-1-225,2 4-160,0-1-64,-7 5 0,-9 4-768,-10 1-1699,-15 0-2017,-14 0-3684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2.238"/>
    </inkml:context>
    <inkml:brush xml:id="br0">
      <inkml:brushProperty name="width" value="0.025" units="cm"/>
      <inkml:brushProperty name="height" value="0.025" units="cm"/>
    </inkml:brush>
  </inkml:definitions>
  <inkml:trace contextRef="#ctx0" brushRef="#br0">27 0 17521,'0'0'5850,"-3"14"-4809,0 6-770,-5 21 554,-4 70 1,12-110-821,0 0-1,0 1 0,0-1 0,0 0 1,0 1-1,0-1 0,0 0 0,0 1 1,1-1-1,-1 0 0,0 1 0,1-1 1,-1 0-1,1 1 0,0-1 0,-1 0 1,1 0-1,0 0 0,0 0 1,0 0-1,-1 0 0,1 0 0,0 0 1,0 0-1,3 1 0,-2-1 19,-1-1 0,1 0-1,0 1 1,0-1 0,0 0-1,0 0 1,0 0 0,0-1 0,0 1-1,0 0 1,0-1 0,0 1-1,-1-1 1,1 0 0,3-1 0,4-3 91,0 0 0,-1 0 0,0-1 0,0 0 0,13-13 0,43-70 2768,-61 126-2439,-3-23-483,0-6 56,-1 0 0,1 0 0,1 0 1,0 0-1,0-1 0,4 16 0,-4-22-92,-1 0-1,1 0 0,-1 0 1,1 1-1,0-1 0,0 0 1,0 0-1,-1 0 1,1 0-1,0 0 0,0-1 1,0 1-1,0 0 0,1 0 1,-1 0-1,0-1 0,0 1 1,3 0-1,-2 0-193,1-1 0,0 0 0,-1 0 0,1 0 0,0 0 0,-1 0 1,1-1-1,-1 1 0,1-1 0,0 1 0,-1-1 0,0 0 0,4-2 0,1-1-991,0 0-1,0 0 0,-1-1 1,1 0-1,5-6 0,-5 5-408,24-21-7123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2.767"/>
    </inkml:context>
    <inkml:brush xml:id="br0">
      <inkml:brushProperty name="width" value="0.025" units="cm"/>
      <inkml:brushProperty name="height" value="0.025" units="cm"/>
    </inkml:brush>
  </inkml:definitions>
  <inkml:trace contextRef="#ctx0" brushRef="#br0">151 149 13613,'0'0'4959,"-11"10"-2300,-2 1-2069,-57 52 2151,63-56-2336,1 0 1,-1 0 0,1 1 0,1 0-1,0 0 1,0 0 0,0 0 0,-4 13-1,9-21-393,0 1 0,-1-1 0,1 1 0,0-1 0,0 1 0,0-1 0,-1 1 0,1 0-1,0-1 1,0 1 0,0-1 0,0 1 0,0 0 0,0-1 0,0 1 0,0-1 0,0 1-1,1 0 1,-1-1 0,0 1 0,0-1 0,0 1 0,1 0 0,-1-1 0,0 1 0,1-1 0,-1 1-1,0-1 1,1 1 0,-1-1 0,1 0 0,0 1 0,19-3 193,24-21-2,-25 7-167,-1-1 0,0-1 0,-1-1-1,-1 0 1,20-30 0,-26 33-2,0-1 0,-1 0 0,0 0-1,-1-1 1,-2 0 0,1-1 0,4-28 0,-67 150 292,49-89-284,1 1 1,0 0 0,2 0-1,0 1 1,0-1 0,2 1 0,0 0-1,0 0 1,2 0 0,1 23-1,0-37-35,0 0 0,0 0 0,0-1 0,0 1 0,1 0 0,-1 0 0,1-1 0,-1 1 0,1-1-1,-1 1 1,1-1 0,0 0 0,0 1 0,0-1 0,0 0 0,0 0 0,0 0 0,0-1 0,0 1-1,0 0 1,0-1 0,0 1 0,0-1 0,0 0 0,1 0 0,-1 0 0,0 0 0,0 0 0,0 0 0,3-1 0,5 0 7,-1 1 0,1-2 0,-1 1 0,1-1 0,13-6 0,-9 2-124,0-1-1,-1-1 1,0 0 0,0-1-1,14-13 1,-22 18 127,0 0-1,-1 0 1,0 0 0,0-1-1,0 1 1,-1-1 0,1 0-1,-1 0 1,0 0 0,-1-1-1,1 1 1,-1-1 0,0 1-1,0-1 1,-1 0 0,1-8-1,-2 13 17,0 0-1,-1 1 1,1-1-1,0 0 1,-1 0-1,1 0 1,-1 1-1,0-1 1,1 0-1,-1 1 1,0-1-1,1 0 1,-1 1-1,0-1 0,1 1 1,-1-1-1,0 1 1,0 0-1,0-1 1,0 1-1,1 0 1,-1-1-1,0 1 1,0 0-1,0 0 1,0 0-1,0 0 1,0 0-1,0 0 1,0 0-1,0 0 1,1 0-1,-1 0 1,0 0-1,0 1 1,0-1-1,0 0 1,0 1-1,-1 0 0,-38 13 105,26-5 8,2 0-1,-1 0 1,-17 19-1,25-23-99,1-1 0,-1 2 0,1-1-1,0 0 1,1 1 0,-1 0 0,1 0 0,0 0 0,1 0-1,-1 0 1,-1 8 0,4-13-52,0 0 0,0 0 0,0 0 0,0 0-1,0 0 1,1 0 0,-1 0 0,0 0 0,1 0 0,-1-1 0,0 1 0,1 0 0,-1 0 0,1 0-1,-1 0 1,1 0 0,0-1 0,-1 1 0,1 0 0,0-1 0,0 1 0,-1 0 0,1-1 0,0 1-1,0-1 1,0 1 0,0-1 0,0 1 0,-1-1 0,1 0 0,0 0 0,0 1 0,0-1-1,0 0 1,0 0 0,0 0 0,0 0 0,2 0 0,48 1-875,-37-2 365,54-2-6637,-34-1 609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6.231"/>
    </inkml:context>
    <inkml:brush xml:id="br0">
      <inkml:brushProperty name="width" value="0.025" units="cm"/>
      <inkml:brushProperty name="height" value="0.025" units="cm"/>
    </inkml:brush>
  </inkml:definitions>
  <inkml:trace contextRef="#ctx0" brushRef="#br0">48 0 12684,'0'0'14382,"1"10"-13021,-3 6-940,1-1 0,-2 1 0,0-1 0,-1 0 1,-7 18-1,-9 41 351,18-65-733,1-1 0,0 0 0,1 0 1,0 0-1,1 11 0,-1-18-33,0 0 1,0 0 0,0 0-1,1 0 1,-1 1 0,0-1-1,1 0 1,-1 0 0,1 0-1,-1 0 1,1 0 0,-1 0-1,1 0 1,0 0 0,0-1-1,-1 1 1,1 0 0,0 0-1,1 0 1,0 0 5,-1-1-1,0 0 0,0 0 1,1 0-1,-1 0 1,0 0-1,1 0 0,-1 0 1,0 0-1,1 0 1,-1-1-1,0 1 1,0 0-1,1-1 0,-1 1 1,0-1-1,0 0 1,0 1-1,0-1 0,0 0 1,2-1-1,2-3 4,0 0-1,-1 0 0,0 0 1,0 0-1,0-1 0,-1 1 0,0-1 1,0 0-1,0 0 0,-1 0 1,1-1-1,-2 1 0,1 0 1,-1-1-1,0 1 0,0-1 1,-1 0-1,1 1 0,-1-1 1,-1 1-1,-1-8 0,2 13-17,0 1 0,0-1-1,0 1 1,0-1 0,0 1-1,0-1 1,0 1 0,0-1-1,-1 1 1,1-1 0,0 1-1,0 0 1,0-1 0,-1 1-1,1-1 1,0 1 0,-1 0-1,1-1 1,0 1 0,-1 0-1,1-1 1,-1 1 0,1 0 0,0-1-1,-1 1 1,1 0 0,-1 0-1,1 0 1,-1-1 0,1 1-1,-1 0 1,1 0 0,-1 0-1,1 0 1,-1 0 0,1 0-1,-1 0 1,1 0 0,-1 0-1,1 0 1,-1 0 0,1 0-1,-1 0 1,1 1 0,-1-1-1,0 0 1,0 1-8,0-1 1,-1 1-1,1 0 1,0-1-1,0 1 0,0 0 1,0 0-1,0 0 1,0 0-1,0 0 1,0 0-1,0 0 0,0 0 1,1 0-1,-1 0 1,0 2-1,0-1 8,0-1 1,1 1-1,-1-1 1,1 1-1,0 0 0,0-1 1,-1 1-1,1 0 1,0-1-1,0 1 1,1 0-1,-1-1 0,0 1 1,0 0-1,1-1 1,-1 1-1,1 0 1,0-1-1,-1 1 0,1-1 1,0 1-1,0-1 1,0 0-1,0 1 0,1 0 1,0 0 4,1 0 0,0-1 0,-1 1 1,1-1-1,0 0 0,0 1 0,-1-1 1,1-1-1,0 1 0,0 0 0,0-1 0,0 1 1,3-1-1,4 0 18,-1 0 1,1 0 0,-1-1-1,1-1 1,-1 1 0,0-1-1,0-1 1,15-5-1,-11-1 29,0 1-1,-1-1 1,0-1-1,0 0 1,12-14-1,-19 19-45,-5 5-4,0 0 0,0-1 1,0 1-1,0 0 0,0 0 0,0 0 0,0 0 1,0 0-1,0 0 0,0 0 0,1 0 1,-1 0-1,0 0 0,0 0 0,0-1 0,0 1 1,0 0-1,0 0 0,0 0 0,0 0 0,0 0 1,1 0-1,-1 0 0,0 0 0,0 0 0,0 0 1,0 0-1,0 0 0,0 0 0,0 0 0,0 0 1,1 0-1,-1 0 0,0 0 0,0 0 1,0 0-1,0 0 0,0 0 0,0 0 0,0 1 1,0-1-1,1 0 0,-1 0 0,0 0 0,0 0 1,0 0-1,0 0 0,0 0 0,0 0 0,0 0 1,0 0-1,0 0 0,0 1 0,0-1 1,0 0-1,0 0 0,0 0 0,0 0 0,0 0 1,0 0-1,0 0 0,0 0 0,0 1 0,0-1 1,1 12-112,-6 15-35,-4 1 206,5-16-17,0 0-1,1-1 1,1 1 0,0 0 0,-1 14 0,3-25-101,0 0 0,0 0-1,1 0 1,-1 0 0,0 0 0,1-1-1,-1 1 1,1 0 0,-1 0 0,1 0 0,-1-1-1,1 1 1,-1 0 0,1 0 0,0-1-1,-1 1 1,1 0 0,0-1 0,0 1-1,-1-1 1,1 1 0,0-1 0,0 0 0,0 1-1,0-1 1,0 0 0,-1 1 0,1-1-1,0 0 1,0 0 0,0 0 0,0 0 0,0 0-1,0 0 1,0 0 0,0 0 0,0 0-1,0-1 1,0 1 0,0 0 0,-1 0-1,1-1 1,0 1 0,2-2 0,0 2-362,0-1 0,0 0 0,0 0 0,-1-1 0,1 1 1,0 0-1,0-1 0,-1 0 0,1 0 0,-1 0 0,1 0 0,-1 0 0,4-4 1,4-19-7006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3.108"/>
    </inkml:context>
    <inkml:brush xml:id="br0">
      <inkml:brushProperty name="width" value="0.025" units="cm"/>
      <inkml:brushProperty name="height" value="0.025" units="cm"/>
    </inkml:brush>
  </inkml:definitions>
  <inkml:trace contextRef="#ctx0" brushRef="#br0">178 1 12684,'0'0'14157,"-61"78"-12875,35-46-129,2-1-160,2 2-609,2-8-352,6-5-64,6-8-929,6-10-1057,2-7-4900,2-12 383,6-5-4355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3.434"/>
    </inkml:context>
    <inkml:brush xml:id="br0">
      <inkml:brushProperty name="width" value="0.025" units="cm"/>
      <inkml:brushProperty name="height" value="0.025" units="cm"/>
    </inkml:brush>
  </inkml:definitions>
  <inkml:trace contextRef="#ctx0" brushRef="#br0">0 1 16432,'0'0'15054,"31"62"-14734,-14-44-192,4-3-32,3-3-896,-1 0-2051,0-3-3299,-2-2-4676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3.793"/>
    </inkml:context>
    <inkml:brush xml:id="br0">
      <inkml:brushProperty name="width" value="0.025" units="cm"/>
      <inkml:brushProperty name="height" value="0.025" units="cm"/>
    </inkml:brush>
  </inkml:definitions>
  <inkml:trace contextRef="#ctx0" brushRef="#br0">184 0 20435,'0'0'3428,"-55"71"-2179,30-33-384,-4 6 544,3 0 32,3 1-384,6-2-544,8-2-257,9-6-192,0-7-96,11-5 0,12-9-448,5-7-545,4-7-1506,0 0-2209,3-11-2980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4.136"/>
    </inkml:context>
    <inkml:brush xml:id="br0">
      <inkml:brushProperty name="width" value="0.025" units="cm"/>
      <inkml:brushProperty name="height" value="0.025" units="cm"/>
    </inkml:brush>
  </inkml:definitions>
  <inkml:trace contextRef="#ctx0" brushRef="#br0">96 8 16592,'0'0'3406,"-8"9"-497,-26 28-843,33-35-1955,-1-1 0,1 0 0,0 1 0,0-1 0,0 0 0,0 1 0,0-1 0,0 1 0,0 0-1,1-1 1,-1 1 0,0 0 0,1-1 0,-1 1 0,1 0 0,0 0 0,-1-1 0,1 1 0,0 0 0,1 3 0,-1-4-78,1 0 1,0 0-1,-1 0 1,1 0-1,0 0 1,0 0-1,0-1 1,0 1-1,0 0 0,0 0 1,0-1-1,0 1 1,0-1-1,0 1 1,0-1-1,0 1 1,1-1-1,-1 0 0,0 0 1,0 1-1,3-1 1,3 0-36,1 1-1,0-1 1,-1-1 0,1 1 0,-1-1 0,1-1-1,8-2 1,-8 0-3,-1 0 1,0 0-1,0-1 0,0 0 0,0 0 0,-1 0 0,0-1 1,0 0-1,6-8 0,29-26 16,-40 43-68,-1 0 1,0 1-1,0-1 0,0 0 1,0 0-1,-1 0 1,1 0-1,-1 0 1,-1 5-1,-5 12 88,-8 18 432,3 0-1,1 1 1,1 0 0,3 0 0,-6 75 0,16-19 247,0-42-654,-6 55 0,2-103-3,0 1 0,0-1 1,-1 0-1,0 0 0,0 0 0,0-1 1,-1 1-1,0 0 0,0-1 0,0 1 0,0-1 1,0 0-1,-1 0 0,0-1 0,-5 5 1,7-6-31,0-1 0,0 1 1,0-1-1,0 1 1,0-1-1,0 0 1,0 0-1,0 0 1,0 0-1,-1 0 0,1-1 1,0 1-1,0-1 1,-1 1-1,1-1 1,-1 0-1,1 0 1,0 0-1,-1 0 0,1-1 1,0 1-1,-1 0 1,1-1-1,0 0 1,0 1-1,-1-1 1,1 0-1,0 0 0,0-1 1,0 1-1,0 0 1,0 0-1,0-1 1,1 0-1,-1 1 1,-2-4-1,-1-2-23,-1-1 0,2 0 0,-1 0 0,1 0 0,0-1 0,1 1 0,0-1 0,0 0 0,1 0 0,0 0 0,1 0 0,-1-1 0,2 1 0,0 0 0,0 0 0,0-1 0,1 1 0,3-10 0,-1 4-26,0-1 1,2 1-1,0 0 1,0 0-1,2 1 0,-1 0 1,2 0-1,0 0 0,18-22 1,-13 22-717,0 0 1,1 1 0,25-17-1,18-10-3972,-20 16-98,-3 0-1434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4.494"/>
    </inkml:context>
    <inkml:brush xml:id="br0">
      <inkml:brushProperty name="width" value="0.025" units="cm"/>
      <inkml:brushProperty name="height" value="0.025" units="cm"/>
    </inkml:brush>
  </inkml:definitions>
  <inkml:trace contextRef="#ctx0" brushRef="#br0">76 85 14638,'0'0'14050,"12"3"-13446,-12-3-599,6 2 30,0-1-1,-1 1 0,1-1 0,0 0 0,-1-1 1,1 1-1,0-1 0,0 0 0,0-1 0,-1 0 1,1 1-1,0-2 0,-1 1 0,1-1 1,0 0-1,7-4 0,29-21 34,-41 26-78,0 0 1,1 0-1,-1 0 0,0 0 1,0 0-1,0 0 1,0 0-1,0 0 1,0-1-1,-1 1 0,1 0 1,0-1-1,-1 1 1,1 0-1,0-1 0,-1 1 1,0-1-1,1 1 1,-1-1-1,0 1 0,0 0 1,0-1-1,0 0 1,0 1-1,0 0 0,0-1 1,0 1-1,-1-1 1,1 1-1,-2-3 0,1 2 5,-1 1-1,0 0 1,0 0-1,0 0 1,0 0-1,-1 1 1,1-1-1,0 0 1,0 1-1,0-1 1,-1 1-1,1 0 1,0 0-1,0 0 1,-1 0-1,-2 1 0,-40 3 271,33 0-46,1 1-1,0-1 1,0 2-1,0 0 1,1 0-1,-18 14 1,21-15-90,1 0-1,-1 1 1,1 0 0,0 0 0,0 1 0,1 0 0,0 0-1,0 0 1,0 1 0,-3 9 0,7-16-166,0 1-1,1-1 1,0 0 0,-1 0 0,1 1-1,0-1 1,0 0 0,-1 1-1,1-1 1,0 0 0,0 1 0,1-1-1,-1 0 1,0 1 0,0-1-1,1 0 1,-1 1 0,0-1 0,1 0-1,0 0 1,-1 1 0,1-1-1,0 0 1,-1 0 0,1 0 0,0 0-1,0 0 1,1 1 0,1 0-193,-1-1-1,1 1 1,0-1 0,0 0 0,0 1 0,1-1 0,-1-1 0,0 1 0,0 0 0,0-1 0,5 1 0,5-1-1047,-1 0 0,1-1 0,0 0 0,-1-1 0,17-5 0,6-7-7590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4.824"/>
    </inkml:context>
    <inkml:brush xml:id="br0">
      <inkml:brushProperty name="width" value="0.025" units="cm"/>
      <inkml:brushProperty name="height" value="0.025" units="cm"/>
    </inkml:brush>
  </inkml:definitions>
  <inkml:trace contextRef="#ctx0" brushRef="#br0">79 1 17873,'0'0'9732,"-8"4"-9978,-25 15-159,32-18 385,0-1 1,0 0 0,1 1 0,-1-1 0,0 1 0,1-1 0,-1 1 0,1-1 0,-1 1 0,0 0 0,1-1 0,-1 1 0,1 0 0,0-1 0,-1 1 0,1 0 0,-1-1 0,1 1 0,0 0 0,0 0 0,-1 0 0,1-1 0,0 1 0,0 0 0,0 0 0,0 0 0,0-1 0,0 1 0,0 0 0,0 0 0,0 0 0,1-1 0,-1 1 0,0 0 0,0 0 0,1 0 0,-1-1 0,1 1 0,-1 0 0,0-1 0,1 1 0,-1 0 0,2 0 0,23 16-506,-5-10-304,-12-5 334,0 0-1,0 1 1,-1 0-1,1 0 1,10 7-1,-17-10 522,-1 1-1,1 0 0,0-1 1,0 1-1,-1-1 0,1 1 1,-1 0-1,1 0 0,-1-1 1,1 1-1,-1 0 1,1 0-1,-1 0 0,1-1 1,-1 1-1,0 0 0,0 0 1,1 0-1,-1 0 0,0 0 1,0 1-1,-1 0 207,1 0 0,-1 0-1,1-1 1,-1 1 0,0-1 0,0 1 0,0 0-1,0-1 1,0 0 0,0 1 0,0-1 0,-1 0-1,1 1 1,0-1 0,-3 2 0,-2 1-30,1 0 1,-1-1-1,0 1 1,0-1-1,0 0 1,0 0-1,0-1 1,-1 0-1,1 0 1,-1-1-1,1 1 1,-1-1-1,0-1 1,1 1 0,-12-2-1,17 1-265,0 0 1,0-1-1,0 1 0,1-1 1,-1 0-1,0 1 0,0-1 0,0 1 1,1-1-1,-1 0 0,0 0 1,1 1-1,-1-1 0,1 0 0,-1 0 1,1 0-1,-1 0 0,1 0 1,0 0-1,-1 0 0,1 0 0,0 0 1,0 0-1,-1 0 0,1 0 1,0 0-1,0 0 0,0 0 1,0 0-1,1 0 0,-1 0 0,0-1 1,7-35-4222,8 7-654,6-4-2722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5.322"/>
    </inkml:context>
    <inkml:brush xml:id="br0">
      <inkml:brushProperty name="width" value="0.025" units="cm"/>
      <inkml:brushProperty name="height" value="0.025" units="cm"/>
    </inkml:brush>
  </inkml:definitions>
  <inkml:trace contextRef="#ctx0" brushRef="#br0">106 1 12075,'0'0'6652,"-3"11"-3193,-30 91 1504,18-62-4144,1 2 1,3 0 0,1 0 0,2 1 0,-4 56 0,34-129-1098,19-99-4398,-40 129 4699,0-1 1,0 1-1,0 0 1,0 0-1,1 0 1,-1 0 0,0 0-1,0 0 1,0 0-1,0 1 1,1-1-1,-1 0 1,0 1-1,0-1 1,0 0-1,0 1 1,0 0 0,0-1-1,1 2 1,20 5 65,-22-7-86,1 0-1,0 0 0,0 0 1,0 0-1,0 0 0,0 0 1,0 0-1,-1-1 0,1 1 1,0 0-1,0 0 0,0-1 1,0 1-1,-1-1 1,1 1-1,0-1 0,0 1 1,-1-1-1,1 1 0,0-1 1,-1 1-1,1-1 0,0 0 1,-1 1-1,1-1 1,-1 0-1,1 0 0,-1 0 1,0 1-1,1-1 0,-1 0 1,0-1-1,0 1 8,0 1 1,0-1-1,0 0 0,0 0 1,0 1-1,-1-1 0,1 0 1,0 1-1,-1-1 0,1 0 1,0 1-1,-1-1 0,1 0 1,-1 1-1,1-1 0,-1 1 1,1-1-1,-1 1 0,0-1 1,1 1-1,-1-1 0,1 1 0,-1 0 1,0-1-1,1 1 0,-1 0 1,0 0-1,0-1 0,1 1 1,-1 0-1,0 0 0,0 0 1,1 0-1,-1 0 0,0 0 1,0 0-1,1 0 0,-2 0 1,0 0 39,-1 1 0,1-1 0,0 0-1,0 1 1,-1-1 0,1 1 0,0 0 0,0-1 0,0 1 0,0 0 0,0 0 0,0 1 0,0-1 0,0 0 0,0 1 0,1-1 0,-1 1 0,0-1 0,1 1 0,-1 0 0,1 0 0,0-1 0,0 1 0,-2 3 0,1-1 78,0 1 1,1-1 0,-1 1-1,1 0 1,0-1-1,0 1 1,1 0 0,-1 0-1,1 0 1,1 8-1,-1-12-120,0 0 0,1 0 0,-1 0-1,1 0 1,-1-1 0,1 1-1,0 0 1,-1 0 0,1 0-1,0 0 1,-1-1 0,1 1-1,0 0 1,0-1 0,0 1-1,0-1 1,0 1 0,0-1 0,0 1-1,0-1 1,0 1 0,0-1-1,0 0 1,0 0 0,0 0-1,0 1 1,0-1 0,2-1-1,39 2-176,-31-1 14,146-6 251,-165 7 372,7-1-437,1 1 1,-1-1 0,0 0-1,1 0 1,-1 0-1,1 0 1,-1 0 0,1 1-1,-1-1 1,0 0 0,1 0-1,-1-1 1,1 1-1,-1 0 1,0 0 0,1 0-1,-1 0 1,1 0 0,-1-1-1,1 1 1,-1 0-1,1 0 1,-1-1 0,1 1-1,-1 0 1,1-1 0,-1 1-1,1-1 1,-1 1-1,1 0 1,0-1 0,-1 1-1,1-1 1,0 1-1,-1-1 1,1 0 0,0 1-1,0-1 1,-1 1 0,1-1-1,0 1 1,0-1-1,0 0 1,0 1 0,0-1-1,0 0 1,-15-56-64,14 53 6,0-1 0,1 1-1,-1-1 1,1 1 0,0-1 0,0 1 0,0-1-1,1 1 1,-1 0 0,4-9 0,-2 12-244,0 0 1,0 0-1,1 0 1,-1 0-1,1 0 1,-1 0-1,1 1 1,-1 0-1,1-1 1,-1 1-1,1 0 1,-1 0-1,1 0 1,0 0-1,3 2 1,3-2-918,41 4-6324,-20 2 2039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5.710"/>
    </inkml:context>
    <inkml:brush xml:id="br0">
      <inkml:brushProperty name="width" value="0.025" units="cm"/>
      <inkml:brushProperty name="height" value="0.025" units="cm"/>
    </inkml:brush>
  </inkml:definitions>
  <inkml:trace contextRef="#ctx0" brushRef="#br0">208 163 11018,'0'0'5712,"-11"-1"-2562,10 1-3082,-8-2 393,1 1 0,-1 1 0,0-1 0,1 2 0,-1-1 0,1 1 0,-1 0 0,1 1 0,-1 0 0,1 0 0,0 1 0,-1 0 0,1 0 0,-8 5 0,9-2 0,0-1-1,0 1 1,1 0 0,-10 13 0,14-17-381,0 0 0,1 0 0,-1 0-1,1 0 1,-1 0 0,1 0 0,0 1 0,0-1 0,0 0 0,0 1 0,1-1 0,-1 1 0,1-1 0,-1 1 0,1-1 0,0 1 0,0 0 0,0-1-1,0 1 1,0-1 0,2 4 0,-1-4-72,0-1 0,1 0 0,-1 0 0,1 1 0,0-1-1,-1 0 1,1 0 0,0-1 0,0 1 0,0 0 0,0-1 0,-1 1-1,1-1 1,0 1 0,0-1 0,0 0 0,0 0 0,0 0 0,0 0-1,0 0 1,0 0 0,2-1 0,47-8-71,-39 3-82,1 0 0,-1-1 0,0-1 0,-1 0 0,0 0 0,0-1 0,-1-1 0,0 0 0,0 0 0,-1-1 0,8-11 0,0-3 114,-2-1 0,0 0 0,-1 0 0,11-33 0,-23 52 885,-6 9-286,-14 26-35,-22 45-92,29-49 29,-15 43-1,24-61-458,0 0-1,1 0 0,0 1 1,0-1-1,0 0 0,0 1 1,1-1-1,0 0 1,1 1-1,-1-1 0,1 0 1,0 0-1,3 9 0,-3-13-125,1 0 1,-1-1-1,1 1 0,0 0 0,-1 0 1,1-1-1,0 1 0,0-1 0,0 1 1,0-1-1,0 0 0,0 0 0,0 0 0,1 0 1,-1 0-1,0 0 0,1-1 0,-1 1 1,0-1-1,1 1 0,3-1 0,3 1-1387,0-1 0,1 0 0,-1-1-1,14-2 1,15-7-5908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6.345"/>
    </inkml:context>
    <inkml:brush xml:id="br0">
      <inkml:brushProperty name="width" value="0.025" units="cm"/>
      <inkml:brushProperty name="height" value="0.025" units="cm"/>
    </inkml:brush>
  </inkml:definitions>
  <inkml:trace contextRef="#ctx0" brushRef="#br0">142 1 15567,'0'0'4361,"-12"3"-944,0 0-2658,1 1 0,0 1 0,0 0 0,0 0 0,-12 9 0,19-12-562,0 1 0,0 0 0,1 0 0,0 0 0,-1 0 0,1 0 0,0 1 0,1-1 0,-1 1 0,1 0 0,-1-1 0,1 1 0,0 1 0,0-1 0,1 0 0,-1 0 0,1 1 0,0-1 0,0 0 0,0 8 0,1-11-192,0 0 1,0 0 0,0-1 0,1 1 0,-1 0-1,0 0 1,0-1 0,1 1 0,-1 0 0,0 0-1,1-1 1,-1 1 0,1-1 0,-1 1-1,1 0 1,-1-1 0,1 1 0,-1-1 0,1 1-1,0-1 1,-1 1 0,1-1 0,-1 1 0,1-1-1,0 0 1,1 1 0,27 4-138,30-13-1270,-48 4 725,0-1 0,-1-1 0,0 1-1,0-2 1,0 1 0,0-2-1,-1 1 1,-1-1 0,1 0 0,-1-1-1,0 0 1,-1 0 0,0-1 0,7-14-1,-29 51 3280,11-21-2169,0 0 0,0 1-1,1-1 1,0 1 0,0 0 0,1 0-1,0-1 1,0 2 0,0-1-1,0 11 1,2-17-412,1 0-1,0 0 1,-1-1-1,1 1 1,0 0 0,0-1-1,0 1 1,-1-1-1,1 1 1,0-1-1,0 1 1,0-1 0,0 0-1,0 1 1,0-1-1,0 0 1,0 0-1,0 0 1,0 0 0,0 0-1,0 0 1,0 0-1,0 0 1,0 0 0,0 0-1,0 0 1,0-1-1,0 1 1,2-1-1,35-8-210,-17-1-1100,38-24 0,-44 24 269,1 1-1,0 0 1,0 1-1,19-6 1,-34 14 1008,0 0 0,-1 0 0,1-1 0,-1 1 0,1 0 0,-1 0 0,1 0 0,0 0 0,-1 0 0,1 0 1,-1 0-1,1 0 0,0 0 0,-1 0 0,1 0 0,-1 0 0,1 0 0,-1 1 0,1-1 0,0 0 0,-1 0 0,1 1 0,-1-1 0,1 0 0,-1 1 1,1-1-1,-1 0 0,0 1 0,1-1 0,-1 1 0,1 0 0,2 22 583,-17 34 734,11-50-1414,-4 23 264,0 1 0,2 0 0,2 0-1,0 0 1,2 0 0,2 0 0,1 0-1,1 0 1,11 48 0,-10-59-465,0 0 0,-2 0 0,0 0 0,-1 1 0,-4 36 1,2-49 636,0 0 0,-1 0 1,-1 0-1,1 0 1,-1 0-1,0 0 0,-1-1 1,0 1-1,0-1 1,-1 0-1,0 0 0,0-1 1,0 1-1,-1-1 1,0-1-1,-11 10 0,6-8 227,0 0 0,0-1 0,-1 0 0,0 0 0,-24 6 0,32-11-375,-1 0-1,0 0 1,1 0-1,-1-1 1,0 1-1,0-1 1,1 0-1,-10-2 1,13 2-147,-1-1 0,0 1 0,0-1-1,0 0 1,1 0 0,-1 1 0,0-1 0,1 0 0,-1-1 0,1 1 0,-1 0-1,1 0 1,-1-1 0,1 1 0,0 0 0,0-1 0,0 1 0,0-1-1,0 0 1,0 1 0,-1-5 0,-2-6-30,1 0-1,1-1 1,0 1 0,1-1-1,0-23 1,8-67-405,-5 81-95,2-1 1,0 1 0,2 0-1,0 0 1,2 1 0,0 0 0,1 0-1,1 1 1,21-31 0,-21 37 409,1 0 0,0 1 0,1 0-1,0 1 1,1 0 0,1 1 0,-1 0 0,2 2 0,-1-1 0,1 2 0,1 0 0,0 0 0,18-5 0,63-13-6147,-52 12 76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55:56.686"/>
    </inkml:context>
    <inkml:brush xml:id="br0">
      <inkml:brushProperty name="width" value="0.025" units="cm"/>
      <inkml:brushProperty name="height" value="0.025" units="cm"/>
    </inkml:brush>
  </inkml:definitions>
  <inkml:trace contextRef="#ctx0" brushRef="#br0">247 1 17521,'0'0'7879,"64"11"-6149,-45 17-289,-1 13-672,-3 11-97,-6 11-351,-6 6-1,-3 4 96,-20 2-223,-13 1-65,-17 1-32,-9-5-32,-9-8-32,-5-11-3748,1-12-12331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6.559"/>
    </inkml:context>
    <inkml:brush xml:id="br0">
      <inkml:brushProperty name="width" value="0.025" units="cm"/>
      <inkml:brushProperty name="height" value="0.025" units="cm"/>
    </inkml:brush>
  </inkml:definitions>
  <inkml:trace contextRef="#ctx0" brushRef="#br0">1 1 17360,'0'0'11884,"42"58"-17554,-23-40-480,3-1-5989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09.560"/>
    </inkml:context>
    <inkml:brush xml:id="br0">
      <inkml:brushProperty name="width" value="0.025" units="cm"/>
      <inkml:brushProperty name="height" value="0.025" units="cm"/>
    </inkml:brush>
  </inkml:definitions>
  <inkml:trace contextRef="#ctx0" brushRef="#br0">0 0 6566,'0'0'-512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0.926"/>
    </inkml:context>
    <inkml:brush xml:id="br0">
      <inkml:brushProperty name="width" value="0.025" units="cm"/>
      <inkml:brushProperty name="height" value="0.025" units="cm"/>
    </inkml:brush>
  </inkml:definitions>
  <inkml:trace contextRef="#ctx0" brushRef="#br0">97 756 6887,'0'0'982,"-11"-1"758,7 1-1753,-47-6 2795,50 5-2541,-1 1 0,1 0-1,-1-1 1,1 1-1,-1-1 1,1 0-1,-1 1 1,1-1 0,0 0-1,-1 0 1,1 0-1,0 0 1,0 0 0,0 0-1,-1 0 1,1 0-1,0 0 1,1-1-1,-1 1 1,0 0 0,0-1-1,0 1 1,1-1-1,-1 1 1,1-1-1,-1 1 1,1-1 0,0 1-1,-1-1 1,1 1-1,0-1 1,0 0 0,1-2-1,-1 2-158,1 1 1,0-1-1,-1 1 0,1-1 1,0 1-1,0 0 0,0-1 1,0 1-1,1 0 0,-1 0 1,0-1-1,1 1 0,-1 0 1,0 0-1,1 1 0,-1-1 1,2-1-1,34-14 385,-24 10-329,162-78-68,-23 9 7,254-87 1,-342 146-79,1 3 1,67-5-1,49-9 8,35-24 27,-91 19-22,173-20 1,140 0 819,515-29 1827,-55 102-2558,-711-18-77,-83-3 190,0 4 1,119 21 0,-217-24-402,29 6 573,-34-7-488,0 0 0,0 0 0,0 0 0,0 1 0,0-1 0,0 0 0,0 1 0,0-1 1,0 0-1,-1 1 0,1-1 0,0 1 0,0-1 0,0 1 0,-1-1 0,1 1 0,0 0 0,0 0 0,-1-1 0,1 1 0,-1 0 0,1 0 0,0 1 0,-4-1-3539,-10-1-1873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1.578"/>
    </inkml:context>
    <inkml:brush xml:id="br0">
      <inkml:brushProperty name="width" value="0.025" units="cm"/>
      <inkml:brushProperty name="height" value="0.025" units="cm"/>
    </inkml:brush>
  </inkml:definitions>
  <inkml:trace contextRef="#ctx0" brushRef="#br0">51 40 11755,'1'-2'143,"-1"1"0,0-1 1,0 1-1,0-1 0,1 0 0,-1 1 0,1-1 0,-1 1 0,1 0 0,0-1 1,-1 1-1,1-1 0,0 1 0,0 0 0,0 0 0,0 0 0,0-1 0,0 1 1,0 0-1,1 0 0,-1 0 0,0 1 0,1-1 0,-1 0 0,0 0 1,1 1-1,-1-1 0,1 1 0,-1-1 0,1 1 0,2-1 0,6 0 670,1-1 0,-1 2-1,20 0 1,-15 1-231,12 0 73,0 2 0,-1 1 0,1 2 0,-1 0 0,0 2 0,0 1 0,27 13 0,1 4-266,-2 2 0,59 41-1,-35-12-366,-42-30-43,74 43-1,-107-70 13,0 1 0,1-1 0,-1 1 0,0 0 0,0 0 0,1-1 0,-1 1 1,0 0-1,0 0 0,0 0 0,0 1 0,0-1 0,0 0 0,0 0 0,-1 0 0,2 3 0,-2-3-3,0 0-1,0 0 1,0-1-1,0 1 1,0 0-1,0 0 1,0 0-1,0-1 1,0 1-1,-1 0 1,1 0-1,0-1 1,-1 1-1,1 0 1,0 0 0,-1-1-1,1 1 1,-1 0-1,1-1 1,-1 1-1,0-1 1,0 1-1,-6 5-45,0-2-1,0 1 0,0-1 0,-15 6 0,8-3 194,-242 109 1814,113-53-489,-141 83 0,274-140-1636,-1 0 1,1 0-1,1 1 1,-1 1-1,1 0 0,1 0 1,-1 1-1,-7 10 1,15-18-18,0 0 1,1-1-1,0 1 1,-1 0 0,1-1-1,-1 1 1,1 0-1,0 0 1,-1-1 0,1 1-1,0 0 1,0 0-1,0 0 1,0-1-1,0 1 1,0 0 0,0 0-1,0 0 1,0-1-1,0 1 1,0 0 0,1 1-1,12 1-7713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3.845"/>
    </inkml:context>
    <inkml:brush xml:id="br0">
      <inkml:brushProperty name="width" value="0.025" units="cm"/>
      <inkml:brushProperty name="height" value="0.025" units="cm"/>
    </inkml:brush>
  </inkml:definitions>
  <inkml:trace contextRef="#ctx0" brushRef="#br0">0 71 15599,'0'0'8648,"84"1"-7719,-16-12-449,15 0 449,12-2-32,7 1-769,-4 0-96,-10 6-640,-13 2-802,-17 2-383,-20 2-1218,-21 0-128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4.188"/>
    </inkml:context>
    <inkml:brush xml:id="br0">
      <inkml:brushProperty name="width" value="0.025" units="cm"/>
      <inkml:brushProperty name="height" value="0.025" units="cm"/>
    </inkml:brush>
  </inkml:definitions>
  <inkml:trace contextRef="#ctx0" brushRef="#br0">0 108 18706,'0'0'4772,"55"7"-2145,8-7-545,15-10-128,12-7-385,7 0-864,-3-3-513,-8 8-160,-12 3-320,-13 3-1218,-16 2-1184,-10-4-3620,-13-3-5734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5.435"/>
    </inkml:context>
    <inkml:brush xml:id="br0">
      <inkml:brushProperty name="width" value="0.025" units="cm"/>
      <inkml:brushProperty name="height" value="0.025" units="cm"/>
    </inkml:brush>
  </inkml:definitions>
  <inkml:trace contextRef="#ctx0" brushRef="#br0">272 104 12876,'0'0'4025,"-10"-5"-1569,2 0-2037,-1 1 1,0 0-1,0 0 0,0 1 1,0 0-1,0 1 1,-1 0-1,1 0 0,-1 1 1,0 0-1,1 1 0,-1 0 1,1 1-1,-1 0 0,0 0 1,1 1-1,-18 5 0,20-4-225,-35 17 695,40-19-818,0 0 0,0 1-1,0-1 1,0 1 0,0-1 0,0 1 0,1-1 0,-1 1 0,0 0 0,1 0 0,0 0 0,-1 0 0,1 0 0,-2 4-1,3-5-65,0-1 0,1 0 0,-1 1-1,0-1 1,1 0 0,-1 1-1,0-1 1,1 0 0,-1 1-1,0-1 1,1 0 0,-1 0-1,1 1 1,-1-1 0,0 0-1,1 0 1,-1 0 0,1 1-1,-1-1 1,1 0 0,-1 0 0,1 0-1,-1 0 1,1 0 0,-1 0-1,1 0 1,-1 0 0,1 0-1,-1 0 1,0-1 0,1 1-1,0 0 1,19-2 70,-4-3-29,-1-1 0,0 0 0,0-1 0,-1 0-1,0-1 1,25-20 0,-27 19-34,0 0 0,1 1 0,0 1 0,0 0 0,1 0 0,0 1-1,29-8 1,-42 14-13,-1 0 0,1 0 0,0 0-1,-1 0 1,1 0 0,0 0-1,-1 0 1,1 0 0,0 0-1,-1 1 1,1-1 0,0 0 0,-1 0-1,1 1 1,0-1 0,-1 0-1,1 1 1,-1-1 0,1 0-1,-1 1 1,1-1 0,0 1 0,-1-1-1,0 1 1,1-1 0,-1 1-1,1-1 1,-1 1 0,0 0 0,1-1-1,-1 1 1,0 0 0,0-1-1,1 1 1,-1 0 0,0-1-1,0 2 1,1 31 0,-1-24 51,-4 46 407,-2 0-1,-3-1 0,-17 59 0,11-46-289,6-22-42,-18 68 461,23-101-540,0-1 0,0 0-1,-1 0 1,0 0 0,-1-1 0,-1 0 0,-9 12 0,15-20-46,0-1 0,0 1 0,0-1 0,0 0 0,-1 0 0,1 1 0,0-1 0,-1 0 0,1 0 0,-1 0 0,1-1 0,-1 1 0,1 0 0,-1 0 0,0-1 0,1 1 0,-1-1 0,0 0 0,0 1 0,1-1 0,-1 0 0,0 0 0,0 0 0,-2-1 0,1 0 0,1 0 0,-1 0 0,1 0 0,-1-1 0,1 1 0,0-1 0,0 0 0,0 0 0,0 1 0,0-2 0,0 1 0,0 0 0,-2-5 0,-4-7 0,0 0 0,1 0 0,1-1 0,-4-16 0,5 14 0,1-1 0,1 0 0,0 1 0,2-1 0,0 0 0,2-26 0,-1 41 0,1 1-1,-1-1 1,1 1 0,0-1-1,0 1 1,0 0 0,0-1-1,0 1 1,0 0 0,1 0-1,-1 0 1,1 0 0,-1 0 0,1 0-1,0 0 1,0 0 0,0 1-1,0-1 1,0 1 0,0-1-1,0 1 1,1 0 0,-1 0-1,0 0 1,6-1 0,6-2-134,1 0 1,1 1-1,18-2 1,-7 2-409,72-18-9291,-51 8 58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5.775"/>
    </inkml:context>
    <inkml:brush xml:id="br0">
      <inkml:brushProperty name="width" value="0.025" units="cm"/>
      <inkml:brushProperty name="height" value="0.025" units="cm"/>
    </inkml:brush>
  </inkml:definitions>
  <inkml:trace contextRef="#ctx0" brushRef="#br0">1 163 21044,'0'0'8210,"12"-1"-7617,-4 0-552,0 0 1,0-1-1,0 0 0,0 0 1,0-1-1,0 0 1,-1 0-1,0-1 0,1 0 1,-1 0-1,8-7 0,9-8-117,-2-2 0,-1-1 0,30-38 0,-82 127-132,19-43 188,1 0 1,0 0 0,2 1-1,-6 29 1,13-43-791,0-1 0,1 1-1,0 0 1,1 12 0,0-22 594,0-1 0,0 1 0,0-1 1,0 1-1,0-1 0,0 1 0,0-1 0,0 1 1,0-1-1,1 1 0,-1-1 0,0 1 0,0-1 0,0 1 1,1-1-1,-1 1 0,0-1 0,0 1 0,1-1 0,-1 0 1,0 1-1,1-1 0,-1 1 0,1-1 0,-1 0 1,1 0-1,-1 1 0,0-1 0,1 0 0,-1 0 0,1 1 1,-1-1-1,1 0 0,-1 0 0,1 0 0,-1 0 0,1 0 1,-1 0-1,1 0 0,0 0 0,-1 0 0,1 0 1,-1 0-1,1 0 0,-1 0 0,1 0 0,-1 0 0,1-1 1,16-2-9416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6.118"/>
    </inkml:context>
    <inkml:brush xml:id="br0">
      <inkml:brushProperty name="width" value="0.025" units="cm"/>
      <inkml:brushProperty name="height" value="0.025" units="cm"/>
    </inkml:brush>
  </inkml:definitions>
  <inkml:trace contextRef="#ctx0" brushRef="#br0">1 0 4805,'0'0'160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7.361"/>
    </inkml:context>
    <inkml:brush xml:id="br0">
      <inkml:brushProperty name="width" value="0.025" units="cm"/>
      <inkml:brushProperty name="height" value="0.025" units="cm"/>
    </inkml:brush>
  </inkml:definitions>
  <inkml:trace contextRef="#ctx0" brushRef="#br0">165 0 19571,'0'12'1633,"-3"53"-61,-2-1 0,-3 1 0,-19 67 0,-66 195-114,65-248 629,31-120-885,26-64-940,72-166 0,-86 235-258,-2 4-6,36-82-28,-43 103 23,0-1-1,1 1 1,1 1 0,-1-1-1,2 1 1,-1 1 0,11-10-1,-17 17-1,0 0 0,0 1 0,0-1 0,0 0 0,1 1 0,-1 0 0,1-1 0,-1 1 0,1 0 0,-1 0 0,1 1 0,-1-1 0,1 0 0,0 1 0,-1-1 0,1 1 0,0 0 0,0 0 0,2 1 0,-2-1 0,-1 1 0,0 0-1,1 0 1,-1 1-1,0-1 1,0 0-1,0 1 1,0-1-1,0 1 1,0 0-1,0-1 1,0 1-1,-1 0 1,1 0 0,-1 0-1,2 4 1,2 3-7,-1 0 1,-1 0-1,1 0 0,-2 1 1,1-1-1,-1 1 1,-1 0-1,1 18 1,-2-19 29,-1-1 0,-1 1 0,0-1 0,0 1 0,0-1 0,-1 0 0,0 0 0,-1 0 1,0-1-1,0 1 0,-1-1 0,1 0 0,-2 0 0,1 0 0,-1-1 0,0 0 0,0 0 0,-1 0 0,-12 8 0,8-7 9,0 0-1,-1 0 0,1-1 0,-1 0 1,-1-1-1,1-1 0,-1 0 1,0 0-1,0-1 0,0-1 0,0 0 1,-15-1-1,26-1-73,1 0 1,0 0-1,0 0 0,-1 0 1,1 0-1,0-1 0,-1 1 1,1 0-1,0-1 0,0 1 1,0-1-1,-1 1 0,1-1 1,0 0-1,0 0 0,0 1 0,0-1 1,0 0-1,0 0 0,0 0 1,1 0-1,-1 0 0,0 0 1,0 0-1,1-1 0,-1 1 1,1 0-1,-1 0 0,1 0 1,-1-1-1,1 1 0,0 0 1,-1 0-1,1-1 0,0-1 1,0 1-121,0 0 0,0 0 1,0 0-1,1-1 0,-1 1 1,1 0-1,-1 0 0,1 0 1,0 0-1,-1 0 0,1 0 1,0 1-1,0-1 1,1 0-1,-1 0 0,0 1 1,0-1-1,1 0 0,-1 1 1,1-1-1,2-1 0,3-1-1552,1 1 0,0-1-1,0 1 1,0 1-1,13-4 1,17 0-7822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7.706"/>
    </inkml:context>
    <inkml:brush xml:id="br0">
      <inkml:brushProperty name="width" value="0.025" units="cm"/>
      <inkml:brushProperty name="height" value="0.025" units="cm"/>
    </inkml:brush>
  </inkml:definitions>
  <inkml:trace contextRef="#ctx0" brushRef="#br0">54 164 14125,'0'0'8339,"-8"10"-4266,-3 1-3064,7-8-614,0 1 0,0 0 0,1 0 0,-1 0 0,1 1 0,0-1 0,0 1 0,-3 8 0,23-22 588,13-16-990,-1-2 1,42-50 0,11-12-696,-82 89 699,0 0-1,0-1 1,0 1-1,0 0 1,0 0 0,0 0-1,1-1 1,-1 1-1,0 0 1,0 0 0,0 0-1,0 0 1,0-1-1,1 1 1,-1 0 0,0 0-1,0 0 1,0 0-1,1 0 1,-1 0 0,0-1-1,0 1 1,0 0-1,1 0 1,-1 0 0,0 0-1,0 0 1,1 0 0,-1 0-1,0 0 1,0 0-1,0 0 1,1 0 0,-1 0-1,0 0 1,0 0-1,1 0 1,-1 1 0,0-1-1,0 0 1,0 0-1,1 0 1,-1 0 0,0 0-1,0 0 1,0 1-1,0-1 1,1 0 0,-1 0-1,0 0 1,0 0-1,0 1 1,0-1 0,0 0-1,1 0 1,-1 0-1,0 1 1,0-1 0,0 0-1,0 1 1,0 22-73,-11 31 71,9-48-42,-35 118 108,34-106-996,0-1-1,-1 33 1,4-47 510,0-2 248,0 0 0,0-1 0,0 1 0,-1 0-1,1-1 1,0 1 0,0 0 0,0-1-1,0 1 1,0 0 0,0-1 0,0 1 0,1 0-1,-1-1 1,0 1 0,0 0 0,0-1-1,1 1 1,-1-1 0,0 1 0,1 0 0,-1-1-1,0 1 1,1-1 0,-1 1 0,1-1-1,-1 1 1,1-1 0,-1 1 0,1-1-1,-1 0 1,1 1 0,0-1 0,-1 0 0,1 1-1,-1-1 1,1 0 0,0 0 0,-1 0-1,1 0 1,0 1 0,0-1 0,21 0-6640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6.932"/>
    </inkml:context>
    <inkml:brush xml:id="br0">
      <inkml:brushProperty name="width" value="0.025" units="cm"/>
      <inkml:brushProperty name="height" value="0.025" units="cm"/>
    </inkml:brush>
  </inkml:definitions>
  <inkml:trace contextRef="#ctx0" brushRef="#br0">136 1 9449,'0'0'14611,"-11"3"-11744,3-1-2455,-53 15 2133,56-15-2352,1-1 0,-1 1 0,1 0 0,0 1 0,-1-1 0,1 1 0,0 0 1,0 0-1,1 0 0,-1 0 0,-5 7 0,9-10-189,0 0-1,0 1 1,0-1 0,0 0-1,0 0 1,0 1-1,0-1 1,0 0 0,0 0-1,-1 1 1,1-1-1,0 0 1,1 0 0,-1 1-1,0-1 1,0 0-1,0 0 1,0 1 0,0-1-1,0 0 1,0 0 0,0 0-1,0 1 1,0-1-1,1 0 1,-1 0 0,0 0-1,0 1 1,0-1-1,0 0 1,1 0 0,-1 0-1,0 1 1,0-1-1,0 0 1,1 0 0,-1 0-1,0 0 1,0 0-1,1 0 1,-1 0 0,0 0-1,0 0 1,1 0 0,-1 0-1,0 1 1,1-2-1,22 5 72,23-6-184,38-12-758,-48 7 770,-1 2 0,71-2 0,-105 7 120,0 1 1,0-1 0,1 0 0,-1 0-1,0 0 1,0 1 0,0-1 0,1 0-1,-1 1 1,0-1 0,0 1 0,0 0-1,0-1 1,0 1 0,0 0 0,0 0-1,0 0 1,0-1 0,0 1 0,-1 0-1,1 0 1,0 0 0,0 0 0,-1 0-1,1 1 1,-1-1 0,1 0 0,-1 0-1,1 0 1,-1 0 0,0 1 0,0-1-1,0 0 1,1 0 0,-1 3 0,-1-3-4,1 0 1,0 1 0,1-1 0,-1 0 0,0 0 0,0 0 0,0 1 0,1-1-1,-1 0 1,1 0 0,-1 0 0,1 0 0,-1 0 0,1 0 0,0 0-1,-1 0 1,1 0 0,0 0 0,0 0 0,0 0 0,0-1 0,-1 1 0,1 0-1,0 0 1,0-1 0,1 1 0,-1-1 0,0 1 0,0-1 0,0 0 0,0 1-1,0-1 1,0 0 0,2 1 0,22-1 3,-1-1-1,34-5 1,-36 2-113,0 2 1,0 1-1,24 1 1,-45 0 7,-1 0 0,0 0 0,1 0 0,-1 0 0,0 0 0,1 0 0,-1 0 0,0 0 0,1 1 0,-1-1 0,0 0 0,0 0 0,1 0 1,-1 0-1,0 0 0,0 1 0,1-1 0,-1 0 0,0 0 0,0 0 0,1 1 0,-1-1 0,0 0 0,0 0 0,0 1 0,1-1 0,-1 0 0,0 1 0,0-1 0,0 0 0,0 1 0,0-1 0,0 0 0,0 0 0,0 1 0,0-1 0,0 0 0,0 1 0,0-1 0,0 0 0,0 1 0,0-1 0,0 0 0,0 1 0,0-1 1,0 0-1,0 1 0,0-1 0,-1 0 0,1 0 0,0 1 0,0-1 0,0 0 0,0 0 0,-1 1 0,1-1 0,-15 13-7225,2-12-3360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8.048"/>
    </inkml:context>
    <inkml:brush xml:id="br0">
      <inkml:brushProperty name="width" value="0.025" units="cm"/>
      <inkml:brushProperty name="height" value="0.025" units="cm"/>
    </inkml:brush>
  </inkml:definitions>
  <inkml:trace contextRef="#ctx0" brushRef="#br0">260 0 18610,'0'0'2786,"-44"73"1,28-40 128,6 2-1634,7-5-320,3-2-513,2-2-288,12-7-32,2-2-256,3-5-544,-6-3-834,-4-4-768,-3-5-1602</inkml:trace>
  <inkml:trace contextRef="#ctx0" brushRef="#br0" timeOffset="1">1 83 18481,'0'0'10218,"72"-14"-9065,-14 12-352,8-2-641,3-3-256,2-4-1826,-2-5-5124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8.696"/>
    </inkml:context>
    <inkml:brush xml:id="br0">
      <inkml:brushProperty name="width" value="0.025" units="cm"/>
      <inkml:brushProperty name="height" value="0.025" units="cm"/>
    </inkml:brush>
  </inkml:definitions>
  <inkml:trace contextRef="#ctx0" brushRef="#br0">224 45 20243,'0'0'2931,"-9"-7"-465,5 4-2321,0 0-1,0 0 1,-1 0-1,1 1 1,-1-1-1,1 1 1,-1 0-1,0 1 1,0-1-1,1 1 1,-1 0-1,0 0 0,0 0 1,-1 1-1,1-1 1,0 1-1,0 0 1,0 1-1,0 0 1,0-1-1,0 2 1,0-1-1,0 0 1,1 1-1,-1 0 1,0 0-1,1 0 1,-1 1-1,1 0 1,-6 4-1,6-3-117,-1 0 0,1 0 0,0 0 0,0 1 0,0 0 0,0-1 0,1 2 0,0-1 0,0 0 0,0 1 0,1-1 0,0 1 0,0 0 1,0-1-1,-1 11 0,3-15-25,0-1 1,1 1 0,-1-1 0,0 1 0,1 0 0,-1-1 0,0 1 0,1-1-1,-1 1 1,1-1 0,-1 1 0,1-1 0,-1 1 0,1-1 0,-1 1 0,1-1-1,-1 0 1,1 1 0,-1-1 0,1 0 0,0 0 0,-1 1 0,1-1 0,0 0-1,-1 0 1,1 0 0,0 0 0,-1 0 0,1 0 0,0 0 0,-1 0 0,1 0 0,0 0-1,-1 0 1,1 0 0,0 0 0,-1-1 0,2 1 0,29-7 82,-8-3-62,-2-1 1,1-1-1,34-27 0,20-10-559,-75 48 514,1 0 1,-1 0-1,1 0 0,-1 1 1,1-1-1,0 0 0,-1 1 1,1 0-1,0-1 0,-1 1 0,1 0 1,0 0-1,0-1 0,3 2 1,-5-1 0,1 0 0,0 1 0,0-1 0,-1 0 0,1 1 0,0-1 0,-1 1 0,1-1 0,0 1 0,-1-1 0,1 1 0,-1 0 0,1-1 0,-1 1 0,1 0 0,-1-1 0,0 1 0,1 0 0,-1-1 0,0 1 0,0 0 0,1 1 1,0 6-56,-1-1 0,1 0 0,-1 1 0,-1-1 0,-1 13 0,1-14 133,-11 54 3,-2-1 1,-3 0 0,-3-1 0,-37 75 0,51-118-2,-1 2 290,1-1 0,-2 0 0,0 0 0,-1-1 0,-1 0 0,0 0 0,-23 24 0,32-38-340,-1 0 1,1 0-1,0 1 1,0-1 0,0 0-1,-1-1 1,1 1 0,0 0-1,-1 0 1,1 0-1,-1-1 1,1 1 0,-1-1-1,0 1 1,1-1 0,-1 0-1,1 0 1,-1 1 0,0-1-1,1 0 1,-1 0-1,1-1 1,-1 1 0,0 0-1,1 0 1,-3-2 0,2 1 0,0-1 0,0 0 1,0 1-1,0-1 1,0 0-1,1 0 1,-1 0-1,1-1 0,-1 1 1,1 0-1,0-1 1,0 1-1,0 0 0,-1-5 1,-2-10 13,0 0 0,2 0 0,-2-27 0,4 44-24,-2-16 0,2-1 0,0 0 0,1 0 0,1 0 0,0 0 0,1 1 0,9-28 0,-9 38 0,-1 1 0,1-1 0,0 1 0,0-1 0,0 1 0,1 0 0,0 0 0,0 1 0,0-1 0,1 1 0,0 0 0,-1 0 0,1 0 0,1 1 0,-1 0 0,0 0 0,1 0 0,0 0 0,-1 1 0,1 0 0,0 0 0,0 1 0,0 0 0,8-1 0,48-2-2259,1 4-3673,-17 1 30,-7-1-9121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9.041"/>
    </inkml:context>
    <inkml:brush xml:id="br0">
      <inkml:brushProperty name="width" value="0.025" units="cm"/>
      <inkml:brushProperty name="height" value="0.025" units="cm"/>
    </inkml:brush>
  </inkml:definitions>
  <inkml:trace contextRef="#ctx0" brushRef="#br0">36 9 13901,'0'0'15102,"11"-1"-13238,36-4-818,-46 4-1035,1 1 1,-1 0-1,0-1 1,1 1-1,-1 0 0,1 0 1,-1 0-1,0 0 1,1 0-1,-1 0 1,0 0-1,1 0 0,-1 0 1,0 1-1,1-1 1,-1 1-1,0-1 1,1 1-1,-1-1 0,0 1 1,0 0-1,0 0 1,0-1-1,1 1 0,-1 0 1,0 0-1,-1 0 1,1 0-1,0 0 1,0 1-1,0-1 0,-1 0 1,1 0-1,0 0 1,-1 1-1,1-1 1,-1 0-1,1 1 0,-1-1 1,0 0-1,0 1 1,0-1-1,0 0 1,0 1-1,0-1 0,0 1 1,0-1-1,0 0 1,0 1-1,-1-1 1,1 0-1,-1 1 0,1-1 1,-1 0-1,1 0 1,-2 2-1,-2 6 23,0 0 0,0 0 0,-1 0-1,0-1 1,-11 14 0,-6 2-34,14-17 0,0 1 0,1 0 0,0 0 0,0 1 0,1 0 0,0 0 0,0 0 0,1 1 0,-6 16 0,11-26 0,-1 1 0,1-1 0,0 1 0,0-1 0,0 1 0,0-1 0,0 1 0,0-1 0,0 1 0,0-1 0,0 1 0,0-1 0,0 1 0,1-1 0,-1 1 0,0-1 0,0 1 0,0-1 0,1 1 0,-1-1 0,0 1 0,0-1 0,1 0 0,-1 1 0,0-1 0,1 1 0,-1-1 0,1 0 0,-1 1 0,0-1 0,1 0 0,-1 0 0,1 1 0,-1-1 0,1 0 0,-1 0 0,1 0 0,21 2 0,-16-2 0,3-1-281,-1 0 0,1 0 0,0 0 0,-1-1-1,1 0 1,-1-1 0,12-5 0,53-33-8526,-31 11-8035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19.773"/>
    </inkml:context>
    <inkml:brush xml:id="br0">
      <inkml:brushProperty name="width" value="0.025" units="cm"/>
      <inkml:brushProperty name="height" value="0.025" units="cm"/>
    </inkml:brush>
  </inkml:definitions>
  <inkml:trace contextRef="#ctx0" brushRef="#br0">82 43 19635,'0'0'2215,"3"12"177,8 38 707,9 102-1,-19-77-2142,-16 139-1,9-175-918,-1-2 1,-3 1-1,0-1 1,-3 0-1,-25 52 1,23-69 28,12-35-4,13-41 2,40-138-64,97-241 0,-140 417 1,1 0 0,0 1 0,21-31 0,-27 45-2,0 0 1,0 0-1,0 0 0,1 1 1,-1-1-1,0 0 0,1 1 0,0 0 1,0 0-1,0 0 0,0 0 1,0 0-1,0 0 0,0 1 1,1 0-1,-1-1 0,0 1 1,1 0-1,-1 1 0,1-1 0,-1 1 1,1-1-1,0 1 0,-1 0 1,1 0-1,-1 1 0,1-1 1,4 2-1,-5-1-12,0 1-1,-1-1 1,1 0-1,-1 1 1,0 0-1,1-1 1,-1 1 0,0 0-1,0 0 1,0 1-1,-1-1 1,1 0-1,0 0 1,-1 1-1,1-1 1,-1 1 0,0 0-1,0-1 1,0 1-1,0 0 1,0-1-1,-1 1 1,1 0 0,-1 0-1,0 0 1,0 0-1,0-1 1,0 1-1,-1 4 1,1-1 2,-1 0-1,0 0 1,0-1 0,-1 1 0,1-1-1,-1 1 1,0-1 0,-1 1 0,1-1-1,-1 0 1,0 0 0,-1 0 0,-5 6-1,-8 3 61,-1-1-1,-1-1 0,0 0 0,-1-2 0,0 0 0,0-1 0,-1-1 0,0-1 0,-1-1 0,1-1 0,-34 3 0,76-14-3817,37-14-9652,-18 5-2156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0.490"/>
    </inkml:context>
    <inkml:brush xml:id="br0">
      <inkml:brushProperty name="width" value="0.025" units="cm"/>
      <inkml:brushProperty name="height" value="0.025" units="cm"/>
    </inkml:brush>
  </inkml:definitions>
  <inkml:trace contextRef="#ctx0" brushRef="#br0">0 43 10122,'0'0'5519,"12"-4"-2428,31-7-16,56-9-1,-78 17-2130,1 1 0,-1 0 1,1 2-1,0 0 0,30 5 0,-51-5-919,0 0-1,0 1 1,1-1 0,-1 0-1,0 1 1,0-1-1,0 0 1,0 1-1,0-1 1,0 1 0,0 0-1,0-1 1,0 1-1,0 0 1,0-1-1,0 1 1,0 0 0,0 0-1,0 0 1,-1 0-1,1 0 1,0 0-1,-1 0 1,1 0 0,-1 0-1,1 0 1,-1 0-1,0 1 1,1-1 0,-1 0-1,0 0 1,0 0-1,0 1 1,0-1-1,0 0 1,0 0 0,0 0-1,0 1 1,0-1-1,-1 0 1,1 0-1,0 0 1,-1 0 0,1 0-1,-1 0 1,1 0-1,-1 0 1,0 0 0,1 0-1,-1 0 1,0 0-1,-1 1 1,-3 6 128,0-1 0,-1 1 0,0-1 0,-1-1 0,-8 8 0,-17 10-153,-56 31 0,-13 9 0,100-64 0,-1 1 0,1 0 0,-1 0 0,1 0 0,0 1 0,0-1 0,-1 0 0,1 0 0,0 1 0,0-1 0,0 1 0,0-1 0,-1 4 0,2-5 0,0 1 0,0-1 0,1 0 0,-1 1 0,0-1 0,0 1 0,0-1 0,0 0 0,1 1 0,-1-1 0,0 1 0,0-1 0,1 0 0,-1 1 0,0-1 0,1 0 0,-1 1 0,0-1 0,1 0 0,-1 0 0,0 1 0,1-1 0,-1 0 0,0 0 0,1 0 0,-1 0 0,1 1 0,-1-1 0,1 0 0,-1 0 0,0 0 0,2 0 0,54 1 0,-38-2 0,84-3-2318,-67 1-717,1-2-1,45-11 1,-38 2-7418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0.835"/>
    </inkml:context>
    <inkml:brush xml:id="br0">
      <inkml:brushProperty name="width" value="0.025" units="cm"/>
      <inkml:brushProperty name="height" value="0.025" units="cm"/>
    </inkml:brush>
  </inkml:definitions>
  <inkml:trace contextRef="#ctx0" brushRef="#br0">8 0 14894,'0'0'15279,"-8"62"-14479,12-31 33,10 6-320,1-1-353,2-2-128,1 0-160,-3-4-1122,-1-2-1344,-9-4-1570,-5-8-929,0-6-1153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1.191"/>
    </inkml:context>
    <inkml:brush xml:id="br0">
      <inkml:brushProperty name="width" value="0.025" units="cm"/>
      <inkml:brushProperty name="height" value="0.025" units="cm"/>
    </inkml:brush>
  </inkml:definitions>
  <inkml:trace contextRef="#ctx0" brushRef="#br0">1 98 13325,'0'0'14061,"56"-48"-12780,-10 43-672,7-2-513,0-1-64,1 1-1121,1-3-3524,-1-3-6629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1.690"/>
    </inkml:context>
    <inkml:brush xml:id="br0">
      <inkml:brushProperty name="width" value="0.025" units="cm"/>
      <inkml:brushProperty name="height" value="0.025" units="cm"/>
    </inkml:brush>
  </inkml:definitions>
  <inkml:trace contextRef="#ctx0" brushRef="#br0">305 47 18225,'0'0'1975,"-14"-8"-160,13 8-1798,-13-7 622,-1 0 0,0 1 0,-22-7 0,31 12-429,-1-1 0,1 1 1,-1 0-1,1 1 1,-1 0-1,0 0 0,1 0 1,-1 0-1,1 1 1,-1 0-1,1 1 0,0 0 1,-1 0-1,-9 4 1,8-2-99,0 1 0,1 0 0,-1 0 0,1 1 0,0 0 0,0 0 0,1 1 0,0 0 1,0 0-1,0 0 0,1 0 0,0 1 0,1 0 0,-6 14 0,10-21-105,-1 0 0,1 0 0,0 0 0,0 0 0,0 0 0,0 0 0,0 1 0,0-1 0,0 0 0,1 0 0,-1 0 0,0 0 0,0 0 0,1 0 0,-1 0 0,1 0 0,-1 0 0,1 0 0,-1 0 0,1 0-1,0 0 1,0 0 0,-1 0 0,1 0 0,0-1 0,0 1 0,0 0 0,0-1 0,0 1 0,0 0 0,0-1 0,0 1 0,0-1 0,0 0 0,0 1 0,0-1 0,0 0 0,0 0 0,0 1 0,1-1 0,-1 0 0,0 0 0,0 0 0,0 0 0,2-1 0,57-4 153,-40 0-139,1-1 1,-1-1 0,0 0 0,-1-2 0,22-12-1,89-62 14,-124 79-35,-6 3-5,0 1-1,1-1 1,-1 1-1,1 0 1,-1-1 0,1 1-1,-1-1 1,1 1-1,-1 0 1,1 0-1,-1-1 1,1 1 0,0 0-1,-1 0 1,1 0-1,-1-1 1,1 1 0,0 0-1,-1 0 1,1 0-1,0 0 1,-1 0-1,1 0 1,-1 0 0,1 0-1,0 1 1,0-1-1,-2 16-110,-20 31 46,19-42 88,-52 108 795,5 2 0,-38 138 0,86-247-770,-13 34 37,14-39-74,0-1 0,0 1 0,-1 0 0,1-1 0,0 1 0,0 0-1,-1-1 1,1 1 0,-1-1 0,1 1 0,0-1 0,-1 1 0,1-1-1,-1 1 1,1-1 0,-1 1 0,1-1 0,-1 0 0,0 1 0,1-1-1,-1 0 1,1 1 0,-1-1 0,0 0 0,1 0 0,-1 1 0,0-1-1,1 0 1,-1 0 0,0 0 0,1 0 0,-1 0 0,0 0 0,1 0-1,-1 0 1,0-1 0,1 1 0,-1 0 0,0 0 0,1 0 0,-1-1-1,1 1 1,-1 0 0,0-1 0,1 1 0,-1 0 0,1-1 0,-1 1 0,1-1-1,-1 0 1,-6-7 6,1 0-1,0 0 0,0-1 1,1 0-1,0 0 0,1 0 1,0-1-1,0 1 0,-3-15 1,2 4-2,1 0 0,1-1 1,-2-36-1,5 52-8,0-1-1,0 1 1,1-1-1,0 0 1,0 1-1,0 0 1,0-1-1,1 1 1,0 0-1,0 0 1,0-1-1,1 2 1,0-1-1,6-8 1,-4 7-59,1 1 0,-1 0 0,1 1 0,0 0 0,0 0 0,0 0 0,1 0 0,-1 1 1,1 0-1,14-4 0,64-17-7075,-40 12 133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2.125"/>
    </inkml:context>
    <inkml:brush xml:id="br0">
      <inkml:brushProperty name="width" value="0.025" units="cm"/>
      <inkml:brushProperty name="height" value="0.025" units="cm"/>
    </inkml:brush>
  </inkml:definitions>
  <inkml:trace contextRef="#ctx0" brushRef="#br0">140 0 11819,'0'0'20772,"4"9"-21269,-2-4 291,0 0-1,1 0 0,0 0 0,0 0 0,0-1 0,0 0 0,1 1 0,0-1 1,0 0-1,0-1 0,6 5 0,-6-4 242,0 0 0,-1-1 0,0 1 0,0 0-1,0 1 1,0-1 0,-1 0 0,0 1 0,0-1 0,0 1 0,0 0 0,-1 0-1,2 8 1,-1-4 58,-1-1-1,0 1 1,0-1-1,-1 1 1,0-1-1,-1 1 0,-2 13 1,1-16-12,-1-1 0,1 1 1,-1-1-1,-1 1 0,1-1 1,-1 0-1,0 0 0,0 0 1,0-1-1,-1 0 0,-8 7 0,-3 2 237,-1-2-1,-23 14 0,34-23-317,1 1 0,-1-1 0,1 0 0,-1 0 0,0-1 0,0 0 0,0 0 0,1 0 0,-11-1 0,14 0 0,1 0 0,-1 0 0,1 0 0,-1 0 0,1 0 0,0 0 0,-1-1 0,1 1 0,0-1 0,-1 1 0,1-1 0,0 1 0,-1-1 0,1 0 0,0 0 0,0 0 0,0 1 0,0-1 0,0 0 0,0 0 0,0 0 0,0-1 0,0 1 0,0 0 0,1 0 0,-1 0 0,0-1 0,1 1 0,-1 0 0,1-1 0,-1 1 0,1 0 0,0-1 0,-1 1 0,1-1 0,0 1 0,0-1 0,0 1 0,0 0 0,1-1 0,-1 1 0,0-1 0,1-1 0,0 1-110,-1 1 0,1-1 0,0 0 1,0 0-1,0 1 0,0-1 0,0 1 0,1-1 0,-1 1 0,0-1 0,1 1 1,-1 0-1,1-1 0,0 1 0,-1 0 0,4-1 0,37-18-5614,-19 11 13,11-9-11735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3.198"/>
    </inkml:context>
    <inkml:brush xml:id="br0">
      <inkml:brushProperty name="width" value="0.025" units="cm"/>
      <inkml:brushProperty name="height" value="0.025" units="cm"/>
    </inkml:brush>
  </inkml:definitions>
  <inkml:trace contextRef="#ctx0" brushRef="#br0">98 6 16496,'-3'58'2379,"-3"0"0,-26 106 0,1-2-911,23-82-714,6-49 271,-1 1-1,-10 39 1,21-152 469,14-17-1437,5 2 0,73-175 0,-95 259-65,0 0-1,2 1 1,-1 0 0,1 0-1,1 0 1,14-14-1,-20 23 3,0 0 0,0 0 0,0 0-1,0 0 1,1 0 0,-1 1 0,1-1 0,-1 1-1,1 0 1,0 0 0,0 0 0,-1 0-1,1 0 1,0 1 0,0-1 0,0 1 0,0 0-1,0 0 1,-1 0 0,1 0 0,0 0-1,0 1 1,0-1 0,0 1 0,0 0 0,-1 0-1,1 0 1,0 0 0,-1 0 0,1 0-1,-1 1 1,1 0 0,-1-1 0,0 1 0,4 3-1,0 0-13,0 1 0,0 1-1,0-1 1,-1 1-1,0-1 1,0 2 0,-1-1-1,0 0 1,0 1 0,3 11-1,-5-15 13,-1 0 1,0-1-1,0 1 0,0 0 1,-1 0-1,1 0 0,-1 0 1,0 0-1,0 0 0,0 0 1,-1 0-1,1-1 0,-1 1 1,0 0-1,0 0 0,-1 0 0,1-1 1,-1 1-1,1-1 0,-1 1 1,0-1-1,0 0 0,-1 0 1,-4 5-1,-6 3 177,-1-1-1,0-1 1,-1 0 0,0-2-1,-1 1 1,1-2 0,-1 0-1,0 0 1,-1-2 0,0 0 0,1-1-1,-1-1 1,0 0 0,-29-2-1,46 1-165,-1-1 0,0 0 0,0 0 0,1 0 0,-1 0 0,0 0 0,0-1 0,0 1-1,1 0 1,-1 0 0,0 0 0,0-1 0,1 1 0,-1 0 0,0-1 0,1 1 0,-1 0 0,0-1-1,1 1 1,-1-1 0,1 1 0,-1-1 0,1 0 0,-1 1 0,1-1 0,-1 1 0,1-1 0,-1 0-1,1 0 1,0-1-29,0 1-1,0 0 1,0-1-1,0 1 1,1 0-1,-1-1 0,0 1 1,1 0-1,-1 0 1,1-1-1,-1 1 1,1 0-1,0 0 0,0 0 1,0-2-1,4-2-312,-1 0-1,1 0 1,-1 0-1,1 0 0,11-6 1,77-34-9148,-43 25 711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7.601"/>
    </inkml:context>
    <inkml:brush xml:id="br0">
      <inkml:brushProperty name="width" value="0.025" units="cm"/>
      <inkml:brushProperty name="height" value="0.025" units="cm"/>
    </inkml:brush>
  </inkml:definitions>
  <inkml:trace contextRef="#ctx0" brushRef="#br0">1 0 12043,'0'0'11211,"3"68"-9289,-3-43-577,0 6-96,0 1-672,0-1-481,0-1 0,0-1-192,0-2-993,8-6-1025,0 0-1409,-5-5-225,-3-4-1377,0-3-3587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3.678"/>
    </inkml:context>
    <inkml:brush xml:id="br0">
      <inkml:brushProperty name="width" value="0.025" units="cm"/>
      <inkml:brushProperty name="height" value="0.025" units="cm"/>
    </inkml:brush>
  </inkml:definitions>
  <inkml:trace contextRef="#ctx0" brushRef="#br0">82 37 8616,'-11'1'11729,"-3"2"-9358,-39 3 3201,50-9-2934,8-2-1961,11-5-388,3 4-192,0 0 0,0 1 0,0 1 1,0 1-1,1 1 0,-1 0 0,1 2 1,22 1-1,-40-1-97,0 0 0,0 0 0,0 0 0,0 0 0,0 0 0,0 1 0,0-1 0,0 1 0,0-1 0,0 1 0,0 0 0,0 0 0,0 0 0,0 0 0,0 0 0,-1 0 0,1 0 0,0 1 0,-1-1 0,1 0 0,-1 1 0,0 0 0,1-1 0,-1 1 0,0 0 0,0 0 0,0-1 0,0 1 0,0 0 0,-1 0 0,1 0 0,-1 0 0,1 0 0,-1 0 0,1 0 0,-1 0 0,0 0 0,0 5 0,-1-2 0,0 1 0,0 0 0,-1-1 0,1 1 0,-1-1 0,-1 1 0,1-1 0,-1 0 0,1 0 0,-2 0 0,1 0 0,0 0 0,-5 4 0,-61 56 0,64-60 0,-1 0 0,-1-1 0,1 1 0,-1-1 0,0 0 0,0-1 0,0 0 0,0 0 0,-14 4 0,53-36 0,-21 23-36,0 1 1,0 0-1,1 0 0,-1 2 0,1-1 1,0 1-1,0 1 0,0 0 0,0 1 1,0 0-1,1 1 0,16 2 1,-28-2 6,0 0 1,0-1 0,1 1 0,-1 0 0,0 0-1,0 1 1,0-1 0,0 0 0,0 0 0,0 0-1,0 1 1,0-1 0,0 0 0,0 1 0,0-1 0,0 1-1,0 0 1,0-1 0,0 1 0,0 0 0,0-1-1,0 1 1,-1 0 0,1 0 0,0 0 0,-1-1-1,1 1 1,-1 0 0,1 0 0,-1 0 0,1 0-1,-1 0 1,1 0 0,-1 1 0,0-1 0,0 0 0,1 0-1,-1 0 1,0 0 0,0 0 0,0 0 0,0 0-1,-1 0 1,1 0 0,0 1 0,0-1 0,-1 0-1,1 0 1,0 0 0,-1 0 0,1 0 0,-2 1-1,-1 3 136,0 0 0,0 0 0,0 0-1,-1-1 1,1 0 0,-1 0-1,0 0 1,-1 0 0,-4 3-1,-13 7 61,-1-1-1,0-1 1,-28 9-1,41-17-143,-1 0 0,0-1-1,-1 0 1,1-1-1,0 0 1,-1-1-1,1 0 1,-1 0-1,-17-3 1,29 2-39,-1 0 1,0 0-1,0 0 1,0-1-1,1 1 0,-1 0 1,0-1-1,0 1 0,1 0 1,-1-1-1,0 1 1,1-1-1,-1 1 0,0-1 1,1 1-1,-1-1 1,1 1-1,-1-1 0,1 0 1,-1 1-1,1-1 1,-1 0-1,1 1 0,0-1 1,-1 0-1,1 0 0,0 1 1,-1-3-1,6-25-1295,-1 21 327,0-1 0,0 0 0,0 1 0,10-11 0,11-9-7675,6-1-6106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4.395"/>
    </inkml:context>
    <inkml:brush xml:id="br0">
      <inkml:brushProperty name="width" value="0.025" units="cm"/>
      <inkml:brushProperty name="height" value="0.025" units="cm"/>
    </inkml:brush>
  </inkml:definitions>
  <inkml:trace contextRef="#ctx0" brushRef="#br0">61 0 15182,'0'0'12877,"-41"88"-12301,27-44 65,9 0 63,5-2-479,0-6-161,8-7-64,10-7-513,2-7-896,-1-11-1025,-6-4-802,-10-2-1760,-3-15-2051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4.722"/>
    </inkml:context>
    <inkml:brush xml:id="br0">
      <inkml:brushProperty name="width" value="0.025" units="cm"/>
      <inkml:brushProperty name="height" value="0.025" units="cm"/>
    </inkml:brush>
  </inkml:definitions>
  <inkml:trace contextRef="#ctx0" brushRef="#br0">1 35 10698,'0'0'14190,"85"-9"-13230,-19 9-639,9-2-257,6-2-192,-4-5-2659,-4-2-6245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5.050"/>
    </inkml:context>
    <inkml:brush xml:id="br0">
      <inkml:brushProperty name="width" value="0.025" units="cm"/>
      <inkml:brushProperty name="height" value="0.025" units="cm"/>
    </inkml:brush>
  </inkml:definitions>
  <inkml:trace contextRef="#ctx0" brushRef="#br0">1 17 22325,'0'0'4741,"85"9"-4677,-36-9-449,8 0-864,5-5-1473,0-5-1891,4-1-5508</inkml:trace>
  <inkml:trace contextRef="#ctx0" brushRef="#br0" timeOffset="1">685 87 20788,'0'0'6021,"66"1"-6309,-13-19-1153,9-1-1890,6-1-1378,5-1-3330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5.391"/>
    </inkml:context>
    <inkml:brush xml:id="br0">
      <inkml:brushProperty name="width" value="0.025" units="cm"/>
      <inkml:brushProperty name="height" value="0.025" units="cm"/>
    </inkml:brush>
  </inkml:definitions>
  <inkml:trace contextRef="#ctx0" brushRef="#br0">0 21 14157,'0'0'14991,"23"39"-15088,5-54-2049,-1-6-2754,-1-3-4741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6.472"/>
    </inkml:context>
    <inkml:brush xml:id="br0">
      <inkml:brushProperty name="width" value="0.025" units="cm"/>
      <inkml:brushProperty name="height" value="0.025" units="cm"/>
    </inkml:brush>
  </inkml:definitions>
  <inkml:trace contextRef="#ctx0" brushRef="#br0">288 216 10090,'5'-9'2637,"-4"7"-2481,7-13 1476,-1 0 0,0-1 0,-1 0 0,6-24-1,-11 37-1425,0 0 0,0 0-1,-1 0 1,1-1 0,-1 1-1,0 0 1,0 0 0,0 0-1,0-1 1,0 1 0,-1 0-1,1 0 1,-1 0-1,0 0 1,0-1 0,0 1-1,0 0 1,-1 1 0,1-1-1,-1 0 1,0 0 0,0 1-1,0-1 1,0 1 0,0-1-1,0 1 1,-1 0-1,1 0 1,-1 0 0,1 0-1,-1 1 1,0-1 0,0 1-1,-5-2 1,0 0-168,0 2-1,0-1 1,-1 1-1,1 1 1,0 0-1,-1 0 1,1 0-1,-1 1 1,1 0-1,0 1 1,0 0-1,0 0 1,0 1-1,0 0 1,0 0-1,1 1 1,-1 0-1,1 0 1,0 1 0,0 0-1,1 0 1,-1 0-1,-7 10 1,5-6-43,0 0 1,0 1 0,1 0 0,1 1 0,-1 0 0,2 0-1,0 1 1,0-1 0,1 2 0,0-1 0,1 0 0,1 1-1,0-1 1,-2 21 0,4-31 2,1-1 0,0 1 0,0 0 0,0 0 0,0 0-1,0 0 1,1 0 0,-1 0 0,0-1 0,1 1 0,0 0 0,-1 0 0,1 0 0,0-1-1,0 1 1,0 0 0,0-1 0,0 1 0,0-1 0,0 1 0,0-1 0,1 0-1,-1 0 1,1 1 0,2 1 0,-1-2-3,0 0-1,1 0 1,-1 0-1,1-1 1,-1 1-1,1-1 1,-1 0-1,1 1 1,-1-2-1,1 1 1,-1 0-1,7-2 1,5-2-1,1-1 0,-1 0 1,0-1-1,-1 0 1,16-10-1,85-68-480,-111 89 256,-4 12 150,-4 18 75,-93 362 1372,87-365-687,-25 56-1,31-79-551,0-1-1,-1 0 0,0 0 1,-1 0-1,1 0 1,-1-1-1,-1 0 0,0 0 1,0-1-1,0 0 1,-10 7-1,15-12-122,1 0 0,0-1-1,-1 1 1,1 0 0,0-1 0,-1 1-1,1-1 1,-1 0 0,1 1 0,-1-1-1,1 0 1,0 0 0,-1 0 0,1 0 0,-1 0-1,1 0 1,-1-1 0,1 1 0,-1 0-1,1-1 1,-1 1 0,1-1 0,0 1 0,-1-1-1,1 0 1,0 1 0,0-1 0,-1 0-1,1 0 1,0 0 0,0 0 0,0 0-1,0 0 1,0-1 0,0 1 0,0 0 0,1 0-1,-1-1 1,0 1 0,1 0 0,-1-1-1,1 1 1,-1-1 0,1 1 0,0 0 0,-1-3-1,-2-11 38,0 1 1,1 0-1,-1-26 0,2 34-40,-1-30-2,2-1 0,1 1 0,9-57 0,-8 79 0,1 0 0,1 0 0,0 1 0,1-1 0,1 1 0,0 1 0,0-1 0,1 1 0,1 0 0,0 0 0,0 1 0,15-14 0,-18 21-253,0 0-1,0 0 1,1 0 0,-1 1 0,1-1-1,0 1 1,0 1 0,0-1 0,0 1-1,1 0 1,10-1 0,4 0-1994,-1 1 0,29 2 0,-26 0 384,12 0-8018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6.845"/>
    </inkml:context>
    <inkml:brush xml:id="br0">
      <inkml:brushProperty name="width" value="0.025" units="cm"/>
      <inkml:brushProperty name="height" value="0.025" units="cm"/>
    </inkml:brush>
  </inkml:definitions>
  <inkml:trace contextRef="#ctx0" brushRef="#br0">59 1 22453,'0'0'1842,"-8"11"496,6-8-1987,-35 58 1966,35-58-2247,1 1 0,-1-1-1,1 1 1,0 0 0,0-1 0,0 1-1,0 0 1,0 0 0,1-1-1,0 1 1,0 0 0,0 0 0,0 0-1,0 0 1,1-1 0,0 1 0,0 0-1,0-1 1,2 6 0,-1-7-62,-1-1 1,1 1-1,-1-1 1,1 0-1,0 0 1,0 0-1,0 0 1,-1 0-1,1 0 0,0 0 1,0 0-1,0-1 1,1 1-1,-1-1 1,0 0-1,0 1 1,0-1-1,0 0 1,0 0-1,0 0 1,3-1-1,46-9 115,7-25-40,-51 29-77,0 1-1,0 0 0,0 0 0,0 1 0,1 0 0,0 0 0,0 1 0,0 0 0,0 1 0,14-3 0,-21 5 4,-1 1-1,1-1 1,0 1-1,-1-1 1,1 1-1,0 0 1,-1-1-1,1 1 1,-1 0-1,1-1 1,-1 1-1,1 0 1,-1 0-1,0 0 1,1-1-1,-1 1 1,0 0-1,0 0 1,1 0-1,-1 0 1,0 0-1,0 0 1,0-1-1,0 1 1,0 0-1,0 0 1,-1 1-1,0 32 127,1-29-86,-1 5 21,-1 0 0,0 0 1,-1 0-1,-5 12 0,5-14-75,0 1 0,1-1 0,0 1-1,0 0 1,-1 13 0,11-34-7615,1 1 3453,6-21-8981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7.372"/>
    </inkml:context>
    <inkml:brush xml:id="br0">
      <inkml:brushProperty name="width" value="0.025" units="cm"/>
      <inkml:brushProperty name="height" value="0.025" units="cm"/>
    </inkml:brush>
  </inkml:definitions>
  <inkml:trace contextRef="#ctx0" brushRef="#br0">78 47 26681,'0'0'6086,"-66"19"-6086,55-14 0,10-3 0,1-1 0,9-1 0,14 0 0,7-6 0,8-8 0,-2-2-3011,-2-2-2818,-7-1-2820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7.886"/>
    </inkml:context>
    <inkml:brush xml:id="br0">
      <inkml:brushProperty name="width" value="0.025" units="cm"/>
      <inkml:brushProperty name="height" value="0.025" units="cm"/>
    </inkml:brush>
  </inkml:definitions>
  <inkml:trace contextRef="#ctx0" brushRef="#br0">60 47 21428,'0'0'5435,"0"12"-4949,1 96 530,-5 185 338,1-241-949,-3 0 1,-2 0 0,-24 80 0,29-125 165,1-9-196,0-18-47,4-37-198,14-40-125,4 1 0,5 1 1,51-129-1,-69 208-4,-1-2 1,2 0 1,0 0-1,16-24 0,-22 38-4,1 0-1,-1 0 1,1 1-1,0 0 1,1-1-1,-1 1 1,1 0-1,-1 0 1,1 1-1,0-1 1,0 1-1,0 0 1,0 0-1,0 0 0,1 0 1,-1 1-1,1 0 1,-1 0-1,1 0 1,4 0-1,-3 1-60,0 0 0,0 0-1,0 1 1,-1 0-1,1 1 1,0-1 0,-1 1-1,1 0 1,-1 0 0,0 1-1,1-1 1,-1 1 0,0 0-1,8 7 1,-11-7 32,1-1 1,-1 0-1,0 1 1,0-1-1,0 1 1,0 0-1,0 0 1,0 0-1,-1 0 1,1 0-1,-1 0 1,0 0-1,0 1 1,0-1-1,-1 0 1,1 0-1,-1 1 1,1-1-1,-1 1 1,0-1-1,-1 0 1,1 1-1,0-1 1,-1 0-1,0 1 1,0-1-1,-2 6 1,-1-2 64,0-1 1,0 0-1,0 1 0,-1-1 1,0-1-1,0 1 0,-1-1 1,1 0-1,-1 0 0,0 0 1,-1-1-1,-12 7 0,-12 5 425,-47 17-1,58-26-342,6-1-96,0-1 1,0 0-1,0-1 1,-1-1-1,-26 3 0,41-6-43,0 0-1,0 1 0,-1-1 1,1 0-1,0 0 0,0 0 1,0 0-1,0 0 0,0 0 1,-1 0-1,1 0 0,0 0 0,0 0 1,0 0-1,-1 0 0,1 0 1,0 0-1,0 0 0,0 0 1,0 0-1,0 0 0,-1 0 1,1 0-1,0 0 0,0 0 0,0 0 1,0-1-1,-1 1 0,1 0 1,0 0-1,0 0 0,0 0 1,0 0-1,0 0 0,0 0 1,-1-1-1,1 1 0,0 0 0,0 0 1,0 0-1,0 0 0,0 0 1,0-1-1,0 1 0,0 0 1,0 0-1,0 0 0,0 0 0,0-1 1,0 1-1,0 0 0,0 0 1,0-1-1,6-6-1179,6-2-927,0 0 0,1 1 0,14-7 0,14-4-5936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28.540"/>
    </inkml:context>
    <inkml:brush xml:id="br0">
      <inkml:brushProperty name="width" value="0.025" units="cm"/>
      <inkml:brushProperty name="height" value="0.025" units="cm"/>
    </inkml:brush>
  </inkml:definitions>
  <inkml:trace contextRef="#ctx0" brushRef="#br0">5 3 19603,'0'0'8044,"0"11"-6912,-1 3-917,-1-2 258,1 0-1,0 1 0,3 22 1,-2-33-430,0 0 0,0 0 1,1 0-1,-1 1 1,0-1-1,1 0 0,0 0 1,0 0-1,-1 0 0,1 0 1,0 0-1,1 0 1,-1 0-1,0 0 0,1 0 1,-1-1-1,1 1 0,-1 0 1,1-1-1,0 0 1,-1 1-1,1-1 0,0 0 1,0 0-1,0 0 1,0 0-1,0 0 0,0 0 1,4 0-1,2 0-24,0-1 1,0 0-1,1-1 0,-1 1 1,0-2-1,0 1 0,0-1 1,0 0-1,-1-1 0,1 0 1,-1 0-1,1-1 0,-1 0 1,9-6-1,11-10 73,-1 0-1,29-29 1,-31 26-75,-24 23-17,0 0 0,0 0 0,0-1 0,0 1 0,0 0 0,0 0 0,1 0 0,-1-1 0,0 1 0,0 0 0,0 0 0,0 0 0,0 0 0,1-1 0,-1 1 0,0 0 0,0 0 0,0 0 0,0 0 0,1 0 0,-1 0 0,0-1 0,0 1 0,0 0 0,1 0 0,-1 0 0,0 0 0,0 0 0,0 0 0,1 0 0,-1 0 0,0 0 0,0 0 0,1 0 0,-1 0 0,0 0 0,0 0 0,0 0 0,1 0 0,-1 0 0,0 0 0,0 1 0,0-1 0,1 0 0,-1 0 0,0 0 0,0 0 0,0 0 0,1 0 0,-1 1 0,0-1 0,0 0 0,0 0 0,0 0 0,0 1 0,1-1 0,-3 19 0,-12 25 0,7-27-47,0-1-1,1 1 1,0 0-1,1 0 1,2 1 0,-1-1-1,0 28 1,4-45-105,0 1-1,0-1 1,0 1-1,0-1 1,0 0-1,0 1 1,0-1 0,0 1-1,0-1 1,0 1-1,0-1 1,0 0-1,0 1 1,1-1 0,-1 1-1,0-1 1,0 0-1,0 1 1,1-1-1,-1 0 1,0 1-1,0-1 1,1 0 0,-1 1-1,0-1 1,1 0-1,-1 0 1,0 1-1,1-1 1,-1 0 0,1 0-1,-1 0 1,0 0-1,1 1 1,-1-1-1,1 0 1,-1 0 0,1 0-1,-1 0 1,0 0-1,1 0 1,-1 0-1,1 0 1,-1 0 0,1 0-1,-1 0 1,0 0-1,1-1 1,-1 1-1,1 0 1,-1 0 0,0 0-1,1 0 1,-1-1-1,1 1 1,17-10-10375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7.957"/>
    </inkml:context>
    <inkml:brush xml:id="br0">
      <inkml:brushProperty name="width" value="0.025" units="cm"/>
      <inkml:brushProperty name="height" value="0.025" units="cm"/>
    </inkml:brush>
  </inkml:definitions>
  <inkml:trace contextRef="#ctx0" brushRef="#br0">1 47 10954,'0'0'9738,"71"0"-8842,-23-1-543,7-3-257,1-1-32,1 0-32,-9 0-64,-4 0-1025,-13-1-1570,-10-3-1504,-9 2-1699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5.185"/>
    </inkml:context>
    <inkml:brush xml:id="br0">
      <inkml:brushProperty name="width" value="0.025" units="cm"/>
      <inkml:brushProperty name="height" value="0.025" units="cm"/>
    </inkml:brush>
  </inkml:definitions>
  <inkml:trace contextRef="#ctx0" brushRef="#br0">243 52 13261,'0'-2'291,"0"0"0,0 0 0,0 1 0,-1-1 0,1 0 0,0 0 0,-1 1 0,0-1 0,1 0 0,-1 1 0,0-1 0,0 1 0,0-1 0,0 1 0,0 0 0,0-1 0,0 1 0,0 0 0,-1-1 0,-1 0 0,0 0-17,0 0 0,-1 0 0,1 0-1,-1 1 1,0-1 0,1 1 0,-1 0 0,-8-1 0,5 1-158,-1 0 0,1 1 0,-1 0 1,1 0-1,-1 1 0,1-1 0,-1 2 0,1-1 0,-13 5 0,14-2-84,0-1 1,0 1-1,0 1 1,0-1-1,1 1 1,-1 0-1,1 0 1,1 0-1,-1 1 1,1 0-1,0 0 1,0 0-1,0 0 1,1 1-1,-3 7 1,2-4 81,1 0 0,0 1 0,0-1 0,1 0 0,0 1 0,1 0 0,0-1 0,1 1 0,1 17 0,0-25-105,-1-1-1,0 1 1,1-1-1,0 0 1,-1 1 0,1-1-1,0 0 1,0 1 0,0-1-1,1 0 1,-1 0-1,0 0 1,1 0 0,0 0-1,-1 0 1,1-1-1,0 1 1,0 0 0,0-1-1,0 1 1,3 1 0,0-1 0,-1-1 1,0 0 0,1 0 0,-1 0 0,1 0 0,-1-1-1,1 1 1,-1-1 0,1 0 0,-1-1 0,6 0 0,2-1 11,1-1 1,-1 0-1,0-1 1,0 0 0,0-1-1,0-1 1,17-10-1,-17 7-13,0 0 0,0-1-1,-1-1 1,12-13 0,-19 19 7,0 0-1,-1 0 1,1 0 0,-1-1-1,0 1 1,0-1 0,-1 0-1,0 0 1,0 0 0,0 0 0,0 0-1,0-12 1,-2 18-3,0-1 0,1 1 0,-1-1-1,0 1 1,0-1 0,0 0 0,0 1 0,0-1 0,0 1-1,0-1 1,-1 1 0,1-1 0,0 1 0,0-1 0,0 1-1,0-1 1,-1 1 0,1-1 0,0 1 0,-1-1 0,1 1-1,0-1 1,-1 1 0,1 0 0,0-1 0,-1 1 0,1 0-1,-1-1 1,1 1 0,-1 0 0,1-1 0,-1 1 0,1 0-1,-1 0 1,1 0 0,-1 0 0,1-1 0,-1 1 0,1 0-1,-1 0 1,1 0 0,-1 0 0,1 0 0,-1 0 0,1 0-1,-1 0 1,0 0 0,1 1 0,-1-1 0,1 0 0,-1 0-1,1 0 1,-1 1 0,1-1 0,0 0 0,-1 0 0,1 1-1,-1-1 1,0 1 0,-29 23 501,22-13-283,0 0 1,1 1 0,0 0 0,1 0 0,0 1 0,1 0 0,0 0 0,1 0-1,1 0 1,0 1 0,-2 25 0,4-37-199,1-1-1,0 0 1,0 0 0,0 0-1,0 1 1,0-1-1,1 0 1,-1 0 0,0 0-1,1 1 1,-1-1 0,0 0-1,1 0 1,-1 0-1,1 0 1,0 0 0,-1 0-1,1 0 1,0 0 0,0 0-1,-1 0 1,1 0-1,0 0 1,0-1 0,0 1-1,0 0 1,0-1 0,0 1-1,1 0 1,2 0 11,-1-1 0,0 1 1,1-1-1,-1 1 0,0-1 0,1 0 1,-1 0-1,0-1 0,1 1 0,4-2 1,6-2 23,-1 0 1,1-1-1,-1 0 0,15-9 1,37-28 31,88-75 1,-152 117-102,0-1-1,0 0-1,0 0 1,0 0-1,-1 0 1,1 0-1,0 0 1,1 1-1,-1-1 1,0 0-1,0 1 1,0-1-1,0 1 1,0-1 0,1 1-1,-1 0 1,0-1-1,0 1 1,1 0-1,-1 0 1,0 0-1,1 0 1,1 0-1,-2 1 20,-1 0-1,1 0 1,0 0-1,-1-1 0,1 1 1,-1 0-1,1 0 1,-1 0-1,1 0 1,-1 0-1,0 0 1,0 0-1,1 0 1,-1 0-1,0 0 1,0 0-1,0 0 1,0 0-1,0 1 0,0-1 1,-1 1-1,-14 70 974,12-62-860,-1 1-71,3-6-56,-1 0-1,1 0 0,0 0 1,0 1-1,0-1 0,1 0 1,0 10-1,1-14-1,-1-1 0,1 1 0,-1-1 0,1 1 0,0-1 0,-1 1 0,1-1 0,0 1 0,-1-1 0,1 0 0,0 1 0,0-1 0,-1 0 0,1 0 0,0 0 0,0 1 0,-1-1 0,1 0 0,0 0 0,0 0 0,0 0 0,-1 0 0,1-1 0,0 1 0,0 0 0,-1 0 0,1 0 0,0-1 0,0 1 0,-1 0 0,1-1 0,0 1 0,0-1 0,27-11 0,42-38 0,-59 40 0,0 1 0,1 0 0,1 0 0,0 1 0,0 1 0,0 0 0,25-8 0,-38 15 1,1 0-1,-1 1 1,0-1 0,1 0-1,-1 0 1,0 0 0,1 1-1,-1-1 1,0 0 0,0 0-1,1 0 1,-1 1 0,0-1-1,0 0 1,1 1 0,-1-1-1,0 0 1,0 1 0,0-1-1,0 0 1,1 1 0,-1-1-1,0 0 1,0 1 0,0-1-1,0 0 1,0 1 0,0-1-1,0 0 1,0 1 0,0-1-1,0 1 1,0-1 0,0 0-1,0 1 1,0-1 0,-1 1-1,-1 15-126,-2-3-452,-8 25-2202,14-19-5158,5-17 950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5.557"/>
    </inkml:context>
    <inkml:brush xml:id="br0">
      <inkml:brushProperty name="width" value="0.025" units="cm"/>
      <inkml:brushProperty name="height" value="0.025" units="cm"/>
    </inkml:brush>
  </inkml:definitions>
  <inkml:trace contextRef="#ctx0" brushRef="#br0">128 211 17905,'0'0'3662,"-11"4"-1078,0 0-1957,0 0 0,1 1-1,0 0 1,-18 13 0,24-16-430,0 1-1,0 0 1,1 1 0,0-1-1,0 1 1,0-1-1,0 1 1,0 0-1,1 0 1,-1 0 0,1 0-1,0 1 1,0-1-1,1 1 1,-1-1 0,1 1-1,-1 7 1,2-11-183,0 0 0,0-1 1,0 1-1,0 0 1,0-1-1,0 1 0,0 0 1,1 0-1,-1-1 0,0 1 1,0 0-1,1-1 0,-1 1 1,0 0-1,1-1 0,-1 1 1,1-1-1,-1 1 0,0-1 1,1 1-1,-1-1 0,1 1 1,0-1-1,-1 1 0,1-1 1,-1 1-1,2 0 0,25 3 94,30-13-115,-39 3-68,0-2 0,-1 0 0,0-1 1,0 0-1,0-2 0,-2 0 0,1-1 1,25-25-1,-25 20-17,0-1 1,0-1-1,-2 0 1,0-1-1,-2 0 1,18-39-1,-27 54 92,-1 2 8,-1 0 0,1 0 0,-1 0 0,0-1 0,0 1 0,0 0 0,0-1 0,0 1 0,-1-1 0,0 1 0,1-1 0,-1 1 0,-1-6 0,-20 31 676,10-6-509,0 0 1,2 0 0,0 1 0,1 0-1,1 1 1,0 0 0,2 0-1,0 0 1,1 1 0,-3 23-1,7-39-176,0-1 0,0 1 1,0 0-1,1-1 0,-1 1 0,1-1 0,-1 1 0,1-1 0,0 1 0,0-1 0,0 1 0,0-1 0,0 0 0,0 1 1,1-1-1,-1 0 0,1 0 0,0 0 0,0 0 0,-1 0 0,4 2 0,0-2-67,0 1 0,-1 0 1,1-1-1,0 0 0,1 0 0,-1 0 0,0-1 0,0 0 1,11 1-1,-2-1-870,0 0 0,0-1 0,18-3-1,28-10-8303,-8-9-8812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6.322"/>
    </inkml:context>
    <inkml:brush xml:id="br0">
      <inkml:brushProperty name="width" value="0.025" units="cm"/>
      <inkml:brushProperty name="height" value="0.025" units="cm"/>
    </inkml:brush>
  </inkml:definitions>
  <inkml:trace contextRef="#ctx0" brushRef="#br0">188 29 17328,'0'0'8681,"-11"-5"-7160,-5 0-1080,-1 0 0,1 1-1,-1 1 1,0 0 0,-1 1 0,-16 1 0,10 1-442,15 0-189,18 1-111,-2-1 264,1 0 0,-1 1 0,0 0-1,0 0 1,1 1 0,-1 0-1,0 0 1,0 1 0,-1-1-1,1 2 1,-1-1 0,1 1-1,-1 0 1,8 6 0,-6-2 19,0 0 0,0 1 0,0 0 1,-1 0-1,-1 0 0,0 1 1,0 0-1,6 16 0,-2 0 26,-1 0 0,-2 1 1,0 0-1,-2 0 0,-1 0 0,0 55 1,-3-66 267,-2-1 0,0 1 0,-1-1 0,0 1 0,-6 16 0,7-29-225,0 1 1,0-1-1,0 0 1,0 0-1,0 0 1,-1-1-1,0 1 1,1 0-1,-1-1 1,0 1-1,0-1 1,0 1-1,-1-1 1,1 0-1,0 0 1,-1 0-1,0 0 1,1 0-1,-1-1 1,0 1-1,0-1 1,0 0-1,0 1 1,0-2-1,0 1 1,0 0-1,0 0 1,-1-1-1,1 0 1,0 0-1,-6 0 1,6-1-52,-1 0 0,1 0 0,0-1 0,0 1 0,0-1 0,0 1 0,0-1 0,0 0 0,0-1 0,0 1 0,1 0 0,-1-1 0,1 1 0,0-1 0,0 0 0,0 0 0,0 0 0,-2-3 0,-29-64 0,30 63 0,-10-21 0,2 0 0,2-1 0,0 0 0,2 0 0,-5-49 0,12 76-7,0 1 0,0-1 0,0 1 0,1-1 0,-1 0 0,1 1 1,-1-1-1,1 1 0,0 0 0,0-1 0,-1 1 0,1 0 0,0-1 0,0 1 0,0 0 0,0 0 0,1 0 0,-1 0 0,0 0 0,0 0 1,1 0-1,-1 0 0,1 0 0,-1 1 0,0-1 0,1 0 0,-1 1 0,1-1 0,0 1 0,-1 0 0,1 0 0,-1-1 0,1 1 0,2 0 1,10-1-349,1 0 0,28 3 1,-20 0-465,66-5-9591,-47-3-693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6.680"/>
    </inkml:context>
    <inkml:brush xml:id="br0">
      <inkml:brushProperty name="width" value="0.025" units="cm"/>
      <inkml:brushProperty name="height" value="0.025" units="cm"/>
    </inkml:brush>
  </inkml:definitions>
  <inkml:trace contextRef="#ctx0" brushRef="#br0">1 264 13325,'0'0'13623,"10"-5"-11610,7-6-1616,1 0 0,-1-2 0,-1 0 0,0 0 0,-1-2 0,-1 0 0,20-27 0,53-84-162,-88 165-422,-8-4 223,-16 41-1,16-52-794,1-1-1,1 1 1,1 0-1,-4 42 1,10-65 569,0-1-1,-1 1 1,1-1 0,0 1-1,0-1 1,0 1 0,0-1-1,0 1 1,0 0 0,0-1-1,0 1 1,0-1 0,0 1-1,0-1 1,1 1 0,-1 0-1,0-1 1,0 1 0,0-1-1,1 1 1,-1-1 0,0 1 0,1-1-1,-1 0 1,0 1 0,1-1-1,-1 1 1,1-1 0,-1 0-1,1 1 1,-1-1 0,1 0-1,-1 1 1,1-1 0,-1 0-1,1 0 1,-1 1 0,1-1-1,-1 0 1,1 0 0,-1 0-1,1 0 1,0 0 0,-1 0-1,1 0 1,-1 0 0,1 0-1,-1 0 1,1 0 0,-1 0-1,1 0 1,0-1 0,-1 1 0,1 0-1,-1 0 1,1-1 0,-1 1-1,1 0 1,-1-1 0,1 1-1,-1 0 1,0-1 0,1 1-1,-1-1 1,1 0 0,20-19-10167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7.022"/>
    </inkml:context>
    <inkml:brush xml:id="br0">
      <inkml:brushProperty name="width" value="0.025" units="cm"/>
      <inkml:brushProperty name="height" value="0.025" units="cm"/>
    </inkml:brush>
  </inkml:definitions>
  <inkml:trace contextRef="#ctx0" brushRef="#br0">211 1 17777,'0'0'3011,"-51"71"-417,23-31-31,7 4-1378,3 3-64,8-8-288,10-7-609,0-6-160,9-9-673,7-7-512,-2-6-256,-2-4-481,-6 0-929,-6-7-2113,0-7-5670</inkml:trace>
  <inkml:trace contextRef="#ctx0" brushRef="#br0" timeOffset="1">0 154 16271,'0'0'8969,"77"-10"-8521,-35 7-288,5-1-128,3 1-1537,3-4-2467,-3-2-3299,3-4-5861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7.394"/>
    </inkml:context>
    <inkml:brush xml:id="br0">
      <inkml:brushProperty name="width" value="0.025" units="cm"/>
      <inkml:brushProperty name="height" value="0.025" units="cm"/>
    </inkml:brush>
  </inkml:definitions>
  <inkml:trace contextRef="#ctx0" brushRef="#br0">129 0 18546,'-10'6'2546,"-7"4"-881,0 0 1,-22 19-1,36-27-1476,-1 1 0,1 0 0,0-1 0,-1 1 0,1 1 0,1-1 0,-1 0-1,0 1 1,1-1 0,0 1 0,-1 0 0,2 0 0,-1 0 0,0 0 0,1 0 0,0 0 0,0 0-1,0 1 1,0-1 0,0 8 0,2-10-203,1 0 0,-1-1 0,1 1 0,-1-1-1,1 0 1,-1 0 0,1 1 0,0-1 0,-1 0 0,1 0 0,0-1 0,0 1-1,0 0 1,0-1 0,0 1 0,0-1 0,0 1 0,0-1 0,0 0 0,0 0-1,0 0 1,0 0 0,0 0 0,2-1 0,55-2-1587,-36-2 290,28-2-946,-49 7 2243,-1 0 0,0 0 1,0 0-1,1 0 0,-1 1 0,0-1 0,0 0 0,1 1 0,-1-1 0,0 1 0,0 0 0,0-1 0,0 1 0,0 0 1,0-1-1,0 1 0,0 0 0,0 0 0,0 0 0,0 0 0,0 0 0,-1 0 0,1 0 0,0 0 0,-1 0 0,1 0 1,-1 1-1,1-1 0,-1 0 0,0 0 0,1 0 0,-1 1 0,0 1 0,2 15 204,-2 1-1,0-1 0,-1 1 1,0-1-1,-2 1 0,0-1 1,-8 23-1,7-26 296,-1-1-1,-1 0 0,0-1 0,-1 0 1,0 0-1,-1 0 0,0-1 1,-1 0-1,-16 16 0,20-24-296,0 0 0,1 0 0,-1-1-1,-1 0 1,1 0 0,0 0 0,-10 3 0,14-6-170,0 1 0,0-1 0,0 1 0,0-1 0,0 0 0,0 1 0,-1-1 0,1 0 0,0 0 0,0 0 0,0 0 0,0 0 0,0 0 0,0 0 0,-1 0 0,1-1 0,0 1 0,0 0 0,0-1 0,0 1 0,0 0 0,0-1 0,0 0 0,0 1 0,0-1 0,0 1 0,1-1 0,-1 0 0,0 0 0,0 0 0,0 1 0,1-1 0,-1 0 0,0 0 0,1 0 0,-1 0 0,1 0 0,-1 0 0,1 0 0,0 0 0,-1 0 0,1 0 0,0-1 0,0 1 0,0 0 0,0-1 0,-1-13-385,1 0 1,1 0-1,0 1 1,1-1-1,0 1 1,1-1-1,1 1 1,0 0-1,1 0 1,1 0-1,0 1 1,15-24-1,-13 25-216,0 0-1,0 1 0,1 0 0,0 1 0,1 0 0,0 1 0,1 0 0,0 0 0,0 1 0,1 0 0,0 1 0,0 1 0,26-11 0,-12 10-7328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7.738"/>
    </inkml:context>
    <inkml:brush xml:id="br0">
      <inkml:brushProperty name="width" value="0.025" units="cm"/>
      <inkml:brushProperty name="height" value="0.025" units="cm"/>
    </inkml:brush>
  </inkml:definitions>
  <inkml:trace contextRef="#ctx0" brushRef="#br0">13 2 17873,'0'0'6534,"10"0"-3801,-5 0-2369,10-1 324,1 1 0,-1 1 1,29 5-1,-41-6-615,-1 1 0,1-1 0,-1 1 0,1 0 0,-1 0 0,0 0 0,1 0 0,-1 1 0,0-1 0,0 1 0,0-1 0,0 1 0,0 0 0,3 3 0,-5-4-54,1 1 0,0 0-1,-1-1 1,1 1 0,-1 0-1,0-1 1,0 1 0,1 0 0,-1 0-1,0-1 1,0 1 0,-1 0-1,1-1 1,0 1 0,-1 0-1,1 0 1,-1-1 0,1 1-1,-1-1 1,0 1 0,1 0-1,-1-1 1,0 0 0,0 1-1,-2 1 1,-3 5 68,-2 0-1,1 0 1,-1-1-1,0 0 1,-1 0 0,0-1-1,-17 10 1,13-8-28,0 0 0,0 1 0,-11 11 0,24-20-59,0 0 0,0 0 0,0 0 0,-1 0 0,1 0 0,0 1 0,0-1 0,-1 0 0,1 0 0,0 0 0,0 0 0,0 0 0,0 1 0,-1-1 0,1 0 0,0 0 0,0 0 0,0 1 0,0-1 0,0 0 0,0 0 0,0 0 0,-1 1 0,1-1 0,0 0 0,0 0 0,0 1 0,0-1 0,0 0 0,0 0 0,0 0 0,0 1 0,0-1 0,0 0 0,0 0 0,0 1 0,1-1 0,-1 0 0,0 0 0,0 0 0,0 1 0,0-1 0,0 0 0,0 0 0,0 0 0,1 1 0,-1-1 0,0 0 0,0 0 0,0 0 0,0 0 0,1 1 0,-1-1 0,0 0 0,0 0 0,0 0 0,1 0 0,-1 0 0,0 0 0,0 0 0,1 0 0,-1 0 0,0 1 0,27-2 0,30-10 0,12-10-1260,0-1-3491,-20 7-3748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8.220"/>
    </inkml:context>
    <inkml:brush xml:id="br0">
      <inkml:brushProperty name="width" value="0.025" units="cm"/>
      <inkml:brushProperty name="height" value="0.025" units="cm"/>
    </inkml:brush>
  </inkml:definitions>
  <inkml:trace contextRef="#ctx0" brushRef="#br0">0 0 19282,'0'0'12044,"33"62"-11628,-26-34-320,2 2-64,-3-4 0,-2 0-480,-1-5-673,-3-4-929,0-8-1249,-1-6-1954,-11-3-3844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8.578"/>
    </inkml:context>
    <inkml:brush xml:id="br0">
      <inkml:brushProperty name="width" value="0.025" units="cm"/>
      <inkml:brushProperty name="height" value="0.025" units="cm"/>
    </inkml:brush>
  </inkml:definitions>
  <inkml:trace contextRef="#ctx0" brushRef="#br0">0 55 10122,'0'0'14221,"58"-7"-13260,-16 4-160,9-2-545,5-4-160,4 2-1057,-2-4-2242,-1-2-3780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8.904"/>
    </inkml:context>
    <inkml:brush xml:id="br0">
      <inkml:brushProperty name="width" value="0.025" units="cm"/>
      <inkml:brushProperty name="height" value="0.025" units="cm"/>
    </inkml:brush>
  </inkml:definitions>
  <inkml:trace contextRef="#ctx0" brushRef="#br0">148 1 11915,'0'0'6631,"-11"2"-3354,-1 2-2603,0 0 0,0 1 0,0 1 0,1-1 0,-16 12 0,23-15-548,1 0-1,-1 0 1,1 1 0,0-1-1,0 1 1,0 0 0,0 0-1,0 0 1,1 0 0,-1 0-1,1 1 1,0-1 0,0 1-1,0 0 1,0-1 0,1 1-1,-1 0 1,1 0 0,0 0-1,0 0 1,1 0 0,-1 0-1,1 0 1,0 9 0,1-13-126,-1 1 0,1 0 1,0 0-1,0 0 0,-1 0 1,1-1-1,0 1 0,0 0 0,0-1 1,0 1-1,0 0 0,0-1 1,0 1-1,0-1 0,0 0 0,0 1 1,0-1-1,0 0 0,0 1 1,0-1-1,0 0 0,0 0 1,0 0-1,0 0 0,1 0 0,-1 0 1,0-1-1,0 1 0,0 0 1,0 0-1,0-1 0,0 1 0,2-2 1,38-13-75,-8-12-155,-28 22 148,1-1 0,-1 2 1,1-1-1,0 0 1,0 1-1,1 0 0,-1 1 1,1-1-1,0 1 1,14-4-1,-20 9 66,0-1 1,0 1-1,-1 0 0,1-1 0,0 1 1,0 0-1,-1 0 0,1-1 1,-1 1-1,0 0 0,0 0 0,1 0 1,-1-1-1,0 1 0,0 0 1,-1 0-1,1 0 0,-1 2 0,1 2-4,-11 222 528,7-191 101,-2-1-1,-2 1 0,-1-1 0,-17 39 0,10-50-215,15-24-369,1-1 1,-1 1 0,0-1-1,1 0 1,-1 1-1,0-1 1,0 0 0,1 1-1,-1-1 1,0 0 0,0 0-1,1 0 1,-1 1-1,0-1 1,0 0 0,1 0-1,-1 0 1,0 0-1,0-1 1,0 1 0,-1 0-1,0-2 13,0 1 1,0 0-1,1-1 0,-1 1 0,0-1 0,1 0 0,-1 1 0,1-1 1,-1 0-1,1 0 0,0 0 0,-1 0 0,1 0 0,0 0 0,1-1 1,-1 1-1,0 0 0,0-5 0,-3-6-409,1-1-1,1 0 1,1 1 0,-1-1 0,2 0-1,0 0 1,1 0 0,0 0-1,6-23 1,-5 29 10,1 1 0,-1 0 0,2 0 0,-1 0 0,1 1 0,0-1 0,0 1 0,0 0 0,1 0 0,0 0 0,1 1 0,-1-1 0,1 1 0,0 1 0,0-1 0,0 1 0,1 0 0,0 0 0,9-3 0,12-4-7700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8.316"/>
    </inkml:context>
    <inkml:brush xml:id="br0">
      <inkml:brushProperty name="width" value="0.025" units="cm"/>
      <inkml:brushProperty name="height" value="0.025" units="cm"/>
    </inkml:brush>
  </inkml:definitions>
  <inkml:trace contextRef="#ctx0" brushRef="#br0">0 36 11723,'0'0'11179,"76"-30"-9482,-23 26-512,13 2-320,0 2-448,-1 0-289,-8 0-128,-9 0-1442,-16 1-2754,-6-1-5317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9.274"/>
    </inkml:context>
    <inkml:brush xml:id="br0">
      <inkml:brushProperty name="width" value="0.025" units="cm"/>
      <inkml:brushProperty name="height" value="0.025" units="cm"/>
    </inkml:brush>
  </inkml:definitions>
  <inkml:trace contextRef="#ctx0" brushRef="#br0">45 0 18866,'0'0'12855,"10"1"-11974,56 0-716,-65-1-165,-1 0 0,0 0 0,1 0 0,-1 0 0,0 0 0,0 0 0,1 0 0,-1 0 0,0 0 0,1 0 0,-1 0 0,0 1 0,1-1 0,-1 0 0,0 0 0,0 0 0,1 0 0,-1 0 0,0 1 0,1-1 0,-1 0 0,0 0 0,0 0 0,0 1 0,1-1 0,-1 0 0,0 1 0,0-1 0,0 0 0,0 0 0,1 1 0,-1-1 0,0 0 0,0 1 0,0-1 0,0 0 0,0 0 0,0 1 0,0-1 0,0 0 0,0 1 0,0-1 0,0 0 0,0 1 0,0-1 0,0 0 0,0 1 0,0-1 0,-1 0 0,1 0 0,0 1 0,0-1 0,0 0 0,0 1 0,-1-1 0,1 0 0,0 0 0,0 1 0,0-1 0,-1 0 0,-9 14 0,-19 11 0,22-20 0,1 0 0,0 0 0,1 0 0,-1 1 0,1-1 0,0 1 0,1 1 0,-5 6 0,9-13-2,0 0 1,0 1-1,-1-1 1,1 1-1,0-1 1,0 0-1,0 1 0,0-1 1,0 0-1,0 1 1,0-1-1,0 1 1,0-1-1,0 0 0,0 1 1,1-1-1,-1 0 1,0 1-1,0-1 1,0 0-1,0 1 0,0-1 1,1 0-1,-1 1 1,0-1-1,0 0 1,1 1-1,-1-1 0,0 0 1,1 0-1,-1 1 1,0-1-1,0 0 1,1 0-1,0 1 0,20 4-150,34-5-340,-42 0 280,39-3-1024,-35 1 840,-1 1 1,1 1-1,27 3 0,-43-3 411,0 0-1,1 0 0,-1 1 0,0-1 0,0 0 0,1 1 0,-1-1 0,0 1 0,0 0 0,0-1 1,1 1-1,-1 0 0,0 0 0,0-1 0,0 1 0,0 0 0,0 0 0,-1 0 0,1 0 0,0 1 1,0-1-1,-1 0 0,1 0 0,-1 0 0,1 0 0,-1 1 0,1-1 0,-1 0 0,0 1 0,1-1 0,-1 0 1,0 1-1,0-1 0,0 0 0,0 1 0,0-1 0,0 0 0,-1 1 0,1-1 0,0 0 0,-1 0 1,1 1-1,-1-1 0,1 0 0,-2 2 0,0 2 215,-1 1-1,1-1 1,-1 1 0,-1-1-1,1 0 1,-1 0 0,0 0-1,-6 5 1,-2 0-161,0-1 1,0-1-1,-1 0 0,0-1 1,-1-1-1,0 0 0,0 0 1,0-2-1,0 0 0,-1 0 1,0-1-1,1-1 0,-1-1 1,-22 0-1,35 0-95,1-1 0,0 0-1,0 0 1,0 0 0,-1 0 0,1 0-1,0 0 1,0 0 0,-1 0 0,1-1-1,0 1 1,0 0 0,0-1 0,0 1-1,0-1 1,-1 1 0,1-1 0,0 0-1,0 1 1,0-1 0,0 0 0,1 0-1,-1 0 1,0 0 0,0 0 0,0 1-1,1-2 1,-1 1 0,0 0 0,1 0-1,-1 0 1,1 0 0,-1 0 0,1 0-1,0 0 1,0-1 0,-1 1 0,1 0 0,0 0-1,0-1 1,0 1 0,0 0 0,0 0-1,0 0 1,1-3 0,0-1-580,1 0 1,0-1-1,0 1 1,0 0-1,0 0 0,1 0 1,0 1-1,0-1 1,5-5-1,17-18-11420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39.954"/>
    </inkml:context>
    <inkml:brush xml:id="br0">
      <inkml:brushProperty name="width" value="0.025" units="cm"/>
      <inkml:brushProperty name="height" value="0.025" units="cm"/>
    </inkml:brush>
  </inkml:definitions>
  <inkml:trace contextRef="#ctx0" brushRef="#br0">1 0 20467,'0'0'7752,"0"56"-7592,13-27-64,2 3-128,1-4-1377,0-5-1026,-5-3-1601,-5-5-1377,-6-8-2850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0.284"/>
    </inkml:context>
    <inkml:brush xml:id="br0">
      <inkml:brushProperty name="width" value="0.025" units="cm"/>
      <inkml:brushProperty name="height" value="0.025" units="cm"/>
    </inkml:brush>
  </inkml:definitions>
  <inkml:trace contextRef="#ctx0" brushRef="#br0">1 20 14958,'0'0'11563,"67"-20"-11531,-23 20-32,5 0-1153,4 0-1473,-1 0-2852,1 0-7366</inkml:trace>
  <inkml:trace contextRef="#ctx0" brushRef="#br0" timeOffset="1">654 32 20820,'0'0'6117,"73"-9"-8070,-41 1-1250,-1 1-1954,-3 0-5477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0.624"/>
    </inkml:context>
    <inkml:brush xml:id="br0">
      <inkml:brushProperty name="width" value="0.025" units="cm"/>
      <inkml:brushProperty name="height" value="0.025" units="cm"/>
    </inkml:brush>
  </inkml:definitions>
  <inkml:trace contextRef="#ctx0" brushRef="#br0">1 102 9993,'0'0'5926,"12"-1"-5974,45-11-1776,-9-8-5737,-39 15 6848,42-17-1213,-15 16 7677,-34 13 2830,-2-6-8515,-1-1-1,1 0 0,0 1 1,0-1-1,0 0 0,0 1 1,0-1-1,0 0 0,0 1 1,-1-1-1,1 0 0,0 1 1,0-1-1,0 0 1,0 1-1,1-1 0,-1 0 1,0 1-1,0-1 0,0 0 1,0 1-1,0-1 0,0 0 1,0 1-1,1-1 0,-1 0 1,0 1-1,0-1 0,0 0 1,1 0-1,-1 1 0,0-1 1,0 0-1,1 0 0,-1 1 1,0-1-1,1 0 0,-1 0 1,0 0-1,1 0 0,-1 0 1,0 1-1,1-1 0,-1 0 1,0 0-1,1 0 1,-1 0-1,0 0 0,1 0 1,-1 0-1,0 0 0,1 0 1,-1 0-1,0 0 0,1 0 1,-1-1-1,0 1 0,1 0 1,-1 0-1,0 0 0,1 0 1,-1 0-1,0-1 0,1 1 1,-1 0-1,0 0 0,0-1 1,1 1-1,23-31-5841,-11 9-4249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1.155"/>
    </inkml:context>
    <inkml:brush xml:id="br0">
      <inkml:brushProperty name="width" value="0.025" units="cm"/>
      <inkml:brushProperty name="height" value="0.025" units="cm"/>
    </inkml:brush>
  </inkml:definitions>
  <inkml:trace contextRef="#ctx0" brushRef="#br0">36 0 20531,'0'0'8360,"-33"85"-7783,31-41-385,2-1-160,0 2 32,0-2-96,7-5-705,2-7-960,1-8-737,1-9 31,-5-10-1408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1.542"/>
    </inkml:context>
    <inkml:brush xml:id="br0">
      <inkml:brushProperty name="width" value="0.025" units="cm"/>
      <inkml:brushProperty name="height" value="0.025" units="cm"/>
    </inkml:brush>
  </inkml:definitions>
  <inkml:trace contextRef="#ctx0" brushRef="#br0">0 57 12940,'0'0'12428,"68"-29"-11916,-17 24-447,9 3-226,2-3-1440,4-2-2435,-2-1-4004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1.870"/>
    </inkml:context>
    <inkml:brush xml:id="br0">
      <inkml:brushProperty name="width" value="0.025" units="cm"/>
      <inkml:brushProperty name="height" value="0.025" units="cm"/>
    </inkml:brush>
  </inkml:definitions>
  <inkml:trace contextRef="#ctx0" brushRef="#br0">132 0 19571,'-11'2'1473,"0"0"-902,0 1 0,1 0 1,-1 1-1,-19 10 0,27-13-493,0 1 0,0-1-1,0 1 1,0 0 0,1 0 0,-1 0 0,1 0-1,-1 1 1,1-1 0,0 1 0,0-1 0,0 1 0,0 0-1,0 0 1,0 0 0,1 0 0,0 0 0,-1 0-1,1 0 1,0 0 0,1 1 0,-1-1 0,1 0 0,-1 1-1,1 2 1,0-5-83,0 0 1,0 0-1,0-1 0,1 1 0,-1 0 1,0-1-1,0 1 0,1 0 0,-1-1 0,1 1 1,-1 0-1,0-1 0,1 1 0,-1-1 1,1 1-1,-1-1 0,1 1 0,0-1 0,-1 1 1,1-1-1,-1 0 0,1 1 0,0-1 1,-1 0-1,1 1 0,0-1 0,-1 0 0,2 0 1,28 1-301,-23-2 231,1 0 0,-1-1 1,1 0-1,-1 0 0,10-5 0,20-24 140,-32 26-49,1 0-1,0 0 1,0 0 0,0 1-1,10-6 1,-13 37 116,-4 402 1426,1-419-1352,-1-1 1,0 0-1,-1 1 0,0-1 1,-1 0-1,-6 16 1,8-23-105,0 0 0,1 0 1,-1 0-1,0 0 0,0 0 1,-1 0-1,1 0 0,0 0 1,-1-1-1,1 1 0,-1 0 0,1-1 1,-1 1-1,0-1 0,0 1 1,0-1-1,0 0 0,0 0 1,0 0-1,0 0 0,0 0 1,0-1-1,0 1 0,0-1 1,-1 1-1,1-1 0,0 0 1,0 1-1,-1-1 0,1 0 1,0-1-1,0 1 0,-4-1 0,3 0-66,1-1-1,-1 0 0,1 1 0,-1-1 0,1 0 0,0 0 0,-1-1 0,1 1 0,0 0 1,0-1-1,1 1 0,-1-1 0,0 0 0,1 1 0,0-1 0,0 0 0,-1 0 0,1-4 0,-15-57 186,14 51-234,0 0-1,1 0 1,0 0 0,1 0-1,0 0 1,1 0 0,1 0 0,4-20-1,-4 27-45,1-1 0,0 1 0,0 0-1,0 0 1,1 0 0,-1 0 0,1 0 0,1 1-1,-1 0 1,1 0 0,0 0 0,0 0 0,1 1-1,-1 0 1,1 0 0,0 1 0,11-6 0,52-16-7961,-33 14 348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2.224"/>
    </inkml:context>
    <inkml:brush xml:id="br0">
      <inkml:brushProperty name="width" value="0.025" units="cm"/>
      <inkml:brushProperty name="height" value="0.025" units="cm"/>
    </inkml:brush>
  </inkml:definitions>
  <inkml:trace contextRef="#ctx0" brushRef="#br0">1 35 8456,'0'0'23371,"7"10"-22580,7 10-742,-1 1 1,11 23 0,-23-43-50,0 1 0,0-1 0,0 1 0,1 0 0,-1-1 0,0 0 0,1 1 0,-1-1 0,1 0 0,0 0 0,-1 0 0,1 0 0,0 0 0,0 0 0,0-1 0,-1 1 0,1 0 0,0-1 0,0 1 0,0-1 0,0 0 0,0 0 0,0 0 0,0 0 0,0 0 0,0 0 0,0-1 0,0 1 0,0 0 0,0-1 0,0 0 0,0 1 0,-1-1 0,4-2 0,5-1 0,0-1 0,0 0 0,-1-1 0,16-13 0,23-23 0,23-19 0,-71 61 0,0-1 0,0 1 0,0 0 0,1 0 0,-1 0 0,0 0 0,0 0 0,0 0 0,0-1 0,1 1 0,-1 0 0,0 0 0,0 0 0,0 0 0,1 0 0,-1 0 0,0 0 0,0 0 0,1 0 0,-1 0 0,0 0 0,0 0 0,0 0 0,1 0 0,-1 0 0,0 0 0,0 0 0,0 0 0,1 0 0,-1 1 0,0-1 0,0 0 0,0 0 0,1 0 0,-1 0 0,0 0 0,0 0 0,0 1 0,0-1 0,1 0 0,-1 0 0,0 0 0,0 0 0,0 1 0,0-1 0,0 0 0,0 0 0,0 0 0,0 1 0,2 17 0,-8 31 0,5-38 0,0-8-102,1 19-3039,-1-21 3011,1-1-1,0 0 1,0 1-1,1-1 1,-1 0 0,0 1-1,0-1 1,0 0 0,0 1-1,0-1 1,0 0-1,0 1 1,0-1 0,1 0-1,-1 0 1,0 1 0,0-1-1,0 0 1,1 1-1,-1-1 1,0 0 0,0 0-1,1 0 1,-1 1 0,0-1-1,0 0 1,1 0 0,-1 0-1,0 0 1,1 0-1,-1 1 1,0-1 0,1 0-1,-1 0 1,0 0 0,1 0-1,-1 0 1,0 0-1,1 0 1,-1 0 0,0 0-1,1 0 1,-1 0 0,0 0-1,1-1 1,-1 1-1,0 0 1,1 0 0,-1 0-1,1-1 1,11-7-11054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2.671"/>
    </inkml:context>
    <inkml:brush xml:id="br0">
      <inkml:brushProperty name="width" value="0.025" units="cm"/>
      <inkml:brushProperty name="height" value="0.025" units="cm"/>
    </inkml:brush>
  </inkml:definitions>
  <inkml:trace contextRef="#ctx0" brushRef="#br0">1 92 15951,'0'0'10186,"79"-48"-7784,-45 38-993,1-1-256,7 2-352,0-1-545,0 6-224,-2 4 0,-4 0-1313,-6 0-1601,-13 0-2371,-11 8-2947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3.026"/>
    </inkml:context>
    <inkml:brush xml:id="br0">
      <inkml:brushProperty name="width" value="0.025" units="cm"/>
      <inkml:brushProperty name="height" value="0.025" units="cm"/>
    </inkml:brush>
  </inkml:definitions>
  <inkml:trace contextRef="#ctx0" brushRef="#br0">0 155 18193,'0'0'4356,"86"-13"-2690,-33-5-1058,12-3-159,3-3-129,5-1-288,-5-2-2530,-5 1-4004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8.861"/>
    </inkml:context>
    <inkml:brush xml:id="br0">
      <inkml:brushProperty name="width" value="0.025" units="cm"/>
      <inkml:brushProperty name="height" value="0.025" units="cm"/>
    </inkml:brush>
  </inkml:definitions>
  <inkml:trace contextRef="#ctx0" brushRef="#br0">1 1 13965,'0'0'11633,"5"12"-10411,2 9-870,0 1 1,-1 0-1,2 24 0,-8-44-296,0-1-1,0 1 1,0 0 0,1 0-1,-1-1 1,0 1-1,1 0 1,-1-1-1,1 1 1,0-1-1,-1 1 1,1-1-1,0 1 1,0-1 0,0 1-1,0-1 1,0 0-1,0 1 1,0-1-1,1 0 1,-1 0-1,0 0 1,1 0-1,-1 0 1,1 0-1,-1 0 1,1-1 0,-1 1-1,1 0 1,0-1-1,-1 1 1,1-1-1,0 0 1,-1 0-1,1 1 1,0-1-1,-1 0 1,1 0 0,0-1-1,0 1 1,-1 0-1,1 0 1,0-1-1,-1 1 1,1-1-1,-1 0 1,1 1-1,2-3 1,10-3 142,0-1 1,0-1 0,-1 0-1,15-12 1,-22 15-273,10-7 107,-11 7-26,0 1 0,0-1 0,0 1 0,1 1 0,-1-1 0,1 1 0,0 0 0,0 0 0,0 1 0,0-1 1,12-1-1,-17 4-10,-1 1 1,1 0 0,0-1 0,-1 1 0,1 0 0,0 0 0,-1 0 0,1 0 0,-1 0-1,0 0 1,1 0 0,-1 0 0,0 0 0,1 0 0,-1 0 0,0 0 0,0 0-1,0 0 1,0 0 0,0 0 0,0 0 0,0 1 0,-1 34 166,1-27-119,-11 80-179,11-88-73,1-1 1,-1 1-1,1-1 0,-1 0 0,1 1 0,0-1 0,-1 0 0,1 1 1,0-1-1,-1 0 0,1 0 0,0 0 0,0 1 0,-1-1 0,1 0 0,0 0 1,-1 0-1,1 0 0,0 0 0,0 0 0,-1 0 0,1-1 0,0 1 1,0 0-1,-1 0 0,1-1 0,0 1 0,-1 0 0,1-1 0,-1 1 1,1 0-1,0-1 0,-1 1 0,1-1 0,0 0 0,12-13-7160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3.368"/>
    </inkml:context>
    <inkml:brush xml:id="br0">
      <inkml:brushProperty name="width" value="0.025" units="cm"/>
      <inkml:brushProperty name="height" value="0.025" units="cm"/>
    </inkml:brush>
  </inkml:definitions>
  <inkml:trace contextRef="#ctx0" brushRef="#br0">0 154 10442,'0'0'15214,"88"-66"-14669,-22 49 31,0 3-383,1 1-290,-9 4-63,-7 1-1025,-13 1-1089,-14 4 64,-7-3-1025,-8 3-961,-9-4-4132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3.743"/>
    </inkml:context>
    <inkml:brush xml:id="br0">
      <inkml:brushProperty name="width" value="0.025" units="cm"/>
      <inkml:brushProperty name="height" value="0.025" units="cm"/>
    </inkml:brush>
  </inkml:definitions>
  <inkml:trace contextRef="#ctx0" brushRef="#br0">125 0 16111,'-11'4'2413,"2"-2"-1958,-41 15 2945,48-16-3185,0 0 0,0 0 0,0 0 1,0 0-1,0 0 0,1 1 0,-1-1 0,0 1 0,1-1 0,-1 1 0,1 0 0,0-1 0,-1 1 0,1 0 0,0 0 0,0 0 0,0 0 0,0 0 0,0 0 0,1 0 1,-1 0-1,1 0 0,-1 4 0,1 8 42,-1-12-82,1 0-1,0 0 1,0 0-1,0-1 1,0 1-1,0 0 1,0 0-1,1 0 1,-1 0-1,1 0 1,-1 0-1,3 3 1,-2-4-82,1 0 0,-1 0-1,1-1 1,-1 1 0,1 0 0,0-1 0,0 1 0,-1-1 0,1 1 0,0-1 0,0 0-1,0 0 1,-1 0 0,1 0 0,0 0 0,2 0 0,-3 0-92,-1 0-1,0 1 1,1-1 0,-1 0-1,1 1 1,-1-1 0,0 0-1,0 1 1,1-1 0,-1 1-1,0-1 1,1 1 0,-1-1-1,0 1 1,0-1-1,0 1 1,0-1 0,0 1-1,1-1 1,-1 1 0,0-1-1,0 1 1,0-1 0,0 1-1,0-1 1,-1 1 0,1-1-1,0 1 1,0-1 0,0 1-1,0-1 1,0 1 0,-1-1-1,1 0 1,0 1 0,0-1-1,-1 1 1,1-1 0,0 1-1,-1 0 1,-12 25 34,11-23-33,1-2 34,1 1 1,-1-1-1,0 1 1,0-1-1,-1 0 1,1 0-1,0 1 1,0-1-1,-1 0 0,1 0 1,0 0-1,-1-1 1,1 1-1,-1 0 1,1 0-1,-1-1 1,1 1-1,-1-1 1,0 1-1,1-1 0,-1 0 1,0 0-1,1 0 1,-1 1-1,0-2 1,1 1-1,-1 0 1,-3-1-1,46-29-36,-36 25-2704,-5 5 2409,0 0 1,1-1-1,-1 1 0,0 0 1,0 0-1,0-1 0,0 1 1,0 0-1,0 0 0,1-1 1,-1 1-1,0 0 0,0-1 1,0 1-1,0 0 0,0 0 1,0-1-1,0 1 0,0 0 1,0-1-1,0 1 1,0 0-1,0-1 0,-1 1 1,1 0-1,0 0 0,0-1 1,0 1-1,0 0 0,0 0 1,-1-1-1,1 1 0,0 0 1,0 0-1,0-1 0,-1 1 1,1 0-1,-9-5-13670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4.212"/>
    </inkml:context>
    <inkml:brush xml:id="br0">
      <inkml:brushProperty name="width" value="0.025" units="cm"/>
      <inkml:brushProperty name="height" value="0.025" units="cm"/>
    </inkml:brush>
  </inkml:definitions>
  <inkml:trace contextRef="#ctx0" brushRef="#br0">0 9 18706,'0'0'12470,"12"-3"-11808,0 1-559,0 0 1,0 1-1,1 1 0,-1-1 0,0 2 0,0 0 1,1 0-1,14 5 0,11 3-103,-3-2 0,0 2 0,0 2 0,-1 1 0,57 28 0,-89-39 0,0 0 0,0 0 0,0 0 0,0 0 0,-1 0 0,1 0 0,0 1 0,-1-1 0,1 1 0,0-1 0,-1 1 0,0-1 0,1 1 0,-1 0 0,0 0 0,0 0 0,0 0 0,0 0 0,0 0 0,-1 0 0,1 0 0,0 4 0,-2-4 0,1 0 0,-1 0 0,0 0 0,-1 0 0,1 0 0,0-1 0,-1 1 0,1 0 0,-1-1 0,1 1 0,-1 0 0,0-1 0,1 0 0,-1 1 0,0-1 0,0 0 0,0 0 0,0 0 0,0 0 0,0-1 0,-4 2 0,-75 25 0,-22 8 0,94-31 0,-1 1 0,2 0 0,-1 0 0,0 1 0,1 0 0,0 0 0,0 1 0,-7 8 0,11-9 0,0 0 0,0 1 0,1-1 0,0 0 0,0 1 0,1 0 0,0 0 0,0-1 0,1 1 0,0 0 0,0 1 0,0 8 0,1-4 0,0-1 0,0 1 0,1-1 0,1 1 0,0-1 0,6 20 0,-7-30 0,-1 0 0,1 0 0,0 0 0,-1 0 0,1 0 0,0 0 0,0 0 0,0 0 0,0-1 0,0 1 0,0 0 0,0-1 0,0 1 0,0-1 0,0 1 0,0-1 0,0 1 0,0-1 0,1 0 0,-1 0 0,0 1 0,0-1 0,0 0 0,1 0 0,-1 0 0,0 0 0,0 0 0,0-1 0,0 1 0,1 0 0,-1-1 0,0 1 0,0 0 0,0-1 0,1 0 0,49-22 0,-40 17 0,12-5 0,0 2 0,1 1 0,0 1 0,47-8 0,100 0 0,18-3 0,-171 12-2630,-18 5 2448,0 1 1,0-1 0,0 1-1,0 0 1,0-1 0,0 1-1,0 0 1,0-1 0,0 1 0,0 0-1,0-1 1,0 1 0,0-1-1,0 1 1,0 0 0,0-1 0,0 1-1,0 0 1,0-1 0,0 1-1,0 0 1,-1-1 0,1 1 0,0 0-1,0-1 1,-1 1 0,1 0-1,0 0 1,0-1 0,-1 1 0,1 0-1,0 0 1,0-1 0,-1 1-1,1 0 1,0 0 0,-1 0 0,1 0-1,0-1 1,-1 1 0,1 0-1,-1 0 1,-14-9-12743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4.968"/>
    </inkml:context>
    <inkml:brush xml:id="br0">
      <inkml:brushProperty name="width" value="0.025" units="cm"/>
      <inkml:brushProperty name="height" value="0.025" units="cm"/>
    </inkml:brush>
  </inkml:definitions>
  <inkml:trace contextRef="#ctx0" brushRef="#br0">267 91 10090,'-1'-10'10297,"0"5"-9754,1 0 1,-1 0-1,0 0 0,0 1 0,0-1 0,-1 0 1,0 1-1,0-1 0,0 1 0,-3-5 0,3 6-377,0 1-1,-1 0 0,1 0 0,0 0 0,0 1 1,-1-1-1,1 1 0,-1-1 0,1 1 0,-1 0 1,0 0-1,0 0 0,1 0 0,-1 0 1,0 0-1,0 1 0,0 0 0,0-1 0,0 1 1,0 0-1,0 1 0,1-1 0,-4 1 0,-2 1-117,1 0 0,0 0 0,0 0 0,0 1 0,0 1 0,1-1 0,-1 1 0,1 0 0,0 0 0,0 1 0,0 0 0,1 0 0,-1 0 0,1 1 0,-6 9 0,5-8-8,0 1 1,1 0 0,0 1-1,0-1 1,1 1-1,0 0 1,1 0 0,0 0-1,0 0 1,1 1-1,-2 15 1,4-24-40,0 0 1,0-1-1,0 1 1,0 0 0,0 0-1,0-1 1,0 1-1,1 0 1,-1-1-1,0 1 1,0 0-1,1-1 1,-1 1-1,1 0 1,-1-1-1,0 1 1,1-1 0,-1 1-1,1-1 1,0 1-1,-1-1 1,1 1-1,-1-1 1,1 1-1,0-1 1,-1 0-1,1 0 1,0 1-1,-1-1 1,1 0-1,0 0 1,-1 1 0,1-1-1,0 0 1,0 0-1,-1 0 1,1 0-1,0 0 1,-1 0-1,1 0 1,0-1-1,0 1 1,-1 0-1,1 0 1,0 0 0,-1-1-1,1 1 1,0 0-1,-1-1 1,1 1-1,0-1 1,0 0-1,38-21 105,-20 3-90,0-1 1,-1-1-1,21-32 1,1-1 13,-40 54-33,0 0 1,0 0-1,0 0 0,0 0 1,0 0-1,0 0 0,0 0 1,0 1-1,0-1 1,0 0-1,0 0 0,0 0 1,0 0-1,0 0 0,0 0 1,0 0-1,0 0 0,0 0 1,0 0-1,0 0 1,0 1-1,0-1 0,0 0 1,0 0-1,0 0 0,1 0 1,-1 0-1,0 0 1,0 0-1,0 0 0,0 0 1,0 0-1,0 0 0,0 0 1,0 0-1,0 0 1,0 0-1,0 0 0,0 0 1,1 0-1,-1 0 0,0 0 1,0 0-1,0 0 1,0 0-1,0 0 0,0 0 1,0 0-1,0 0 0,0 0 1,0 0-1,1 0 0,-1 0 1,0 0-1,0 0 1,0 0-1,0 0 0,0 0 1,0 0-1,-1 16-68,-6 17 49,-8 39 147,2 0-1,-4 116 1,3-30 382,13-146-474,-1 0-1,0 0 1,-1 0 0,-9 22 0,11-32-30,1 0 0,-1 1 0,0-1 0,0 0 0,0-1 0,0 1 0,-1 0 0,1 0 0,0 0 0,-1-1 0,1 1 0,-1-1 0,0 1 0,1-1 0,-1 1 0,0-1 0,0 0 0,0 0 0,0 0 0,0 0 0,0 0 0,0-1 0,0 1 0,0-1 0,0 1 0,-1-1 0,1 0 0,0 0 0,0 1 0,0-2 0,-1 1 0,1 0 0,0 0 0,0-1 0,-4 0 0,2-2-3,0 1 0,-1-1 0,1 0 0,1 0 0,-1 0 0,0 0 0,1-1 0,-1 1 0,1-1 0,0 0 0,0 0 0,1 0 0,-1-1 0,1 1 0,0-1 0,0 1 0,0-1 0,1 1 0,-1-6 0,-3-8 0,1 0 0,1 1 0,-1-35 0,3 42-10,1 0 0,1 0-1,0 0 1,0 1 0,1-1 0,0 0 0,0 1-1,1-1 1,1 1 0,-1 0 0,2 0 0,-1 0-1,10-12 1,-9 15-40,0 0 0,0 1 0,1 0 0,-1 0 0,1 0 0,1 1 0,-1-1 0,1 2-1,-1-1 1,1 1 0,0 0 0,0 0 0,0 1 0,1 0 0,-1 0 0,1 1 0,-1 0 0,11-1 0,50-1-7451,-35 0 818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5.299"/>
    </inkml:context>
    <inkml:brush xml:id="br0">
      <inkml:brushProperty name="width" value="0.025" units="cm"/>
      <inkml:brushProperty name="height" value="0.025" units="cm"/>
    </inkml:brush>
  </inkml:definitions>
  <inkml:trace contextRef="#ctx0" brushRef="#br0">42 347 16560,'0'0'8071,"-28"53"-5797,19-29-224,7 0-1409,0-3-321,2-5-192,6-8-192,11-8-961,5 0-1185,1-11-769,-1-13-1441,-3-10-3203</inkml:trace>
  <inkml:trace contextRef="#ctx0" brushRef="#br0" timeOffset="1">102 1 17649,'0'0'10313,"-17"20"-15694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5.893"/>
    </inkml:context>
    <inkml:brush xml:id="br0">
      <inkml:brushProperty name="width" value="0.025" units="cm"/>
      <inkml:brushProperty name="height" value="0.025" units="cm"/>
    </inkml:brush>
  </inkml:definitions>
  <inkml:trace contextRef="#ctx0" brushRef="#br0">7 1 19506,'0'0'10314,"-5"64"-9833,3-33-65,2 0-192,0-9-128,0-4-64,5-6-32,11-7 0,2-5-288,1 0-320,5-12-385,-4-7-1538,-1-5-1441,-8-7-1024,-5-6-3364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6.236"/>
    </inkml:context>
    <inkml:brush xml:id="br0">
      <inkml:brushProperty name="width" value="0.025" units="cm"/>
      <inkml:brushProperty name="height" value="0.025" units="cm"/>
    </inkml:brush>
  </inkml:definitions>
  <inkml:trace contextRef="#ctx0" brushRef="#br0">1 0 15951,'0'0'9481,"12"5"-18385,9-1-2019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6.593"/>
    </inkml:context>
    <inkml:brush xml:id="br0">
      <inkml:brushProperty name="width" value="0.025" units="cm"/>
      <inkml:brushProperty name="height" value="0.025" units="cm"/>
    </inkml:brush>
  </inkml:definitions>
  <inkml:trace contextRef="#ctx0" brushRef="#br0">0 57 22870,'0'0'9577,"71"-8"-9417,-35-4-128,-1-1-897,-6 4-1281,-3 2-2050,-8-1-2434</inkml:trace>
  <inkml:trace contextRef="#ctx0" brushRef="#br0" timeOffset="1">6 184 12556,'0'0'13004,"62"-5"-11691,-23-8-1184,6 1-129,-4-2-1570,1 1-1985,-9 0-3364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6.921"/>
    </inkml:context>
    <inkml:brush xml:id="br0">
      <inkml:brushProperty name="width" value="0.025" units="cm"/>
      <inkml:brushProperty name="height" value="0.025" units="cm"/>
    </inkml:brush>
  </inkml:definitions>
  <inkml:trace contextRef="#ctx0" brushRef="#br0">1 308 11243,'0'0'10340,"7"-9"-7617,26-38-359,-4 7-1466,-2 0 1,-1-2-1,40-88 0,-68 197-988,2-66 85,-7 36-417,2 1 0,2 0 0,2 67 0,9-83-2295,5-14-1858,6-7-4345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7.593"/>
    </inkml:context>
    <inkml:brush xml:id="br0">
      <inkml:brushProperty name="width" value="0.025" units="cm"/>
      <inkml:brushProperty name="height" value="0.025" units="cm"/>
    </inkml:brush>
  </inkml:definitions>
  <inkml:trace contextRef="#ctx0" brushRef="#br0">1 28 14061,'0'0'11905,"0"11"-10272,0 6-1118,4 53 914,-4-65-1381,1 0 1,-1-1-1,1 1 1,1-1-1,-1 1 0,1-1 1,-1 0-1,1 0 1,0 0-1,1 0 1,-1 0-1,6 7 1,-6-9-26,0-1 0,0 0 0,0 0 0,0 0 0,1 0 1,-1 0-1,0-1 0,0 1 0,0-1 0,1 1 0,-1-1 0,0 0 1,1 0-1,-1 0 0,0 0 0,1 0 0,-1 0 0,0-1 1,0 1-1,1-1 0,-1 0 0,0 1 0,0-1 0,0 0 1,0 0-1,0-1 0,0 1 0,0 0 0,3-4 0,6-3 187,0 0-1,-1-1 0,14-16 1,-8 5 168,25-39 1,-5 5-74,-31 97-305,-7-1 7,1-26-196,0 0 0,3 28-1,4-30-1976,4-13-2015,6-4-3421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49.467"/>
    </inkml:context>
    <inkml:brush xml:id="br0">
      <inkml:brushProperty name="width" value="0.025" units="cm"/>
      <inkml:brushProperty name="height" value="0.025" units="cm"/>
    </inkml:brush>
  </inkml:definitions>
  <inkml:trace contextRef="#ctx0" brushRef="#br0">6 59 18385,'0'0'7800,"-1"12"-7298,-3 135 1809,4-146-2270,0 1-1,0 0 1,0-1-1,0 1 1,0 0-1,1-1 1,-1 1-1,1-1 1,-1 1 0,1-1-1,0 1 1,-1-1-1,1 1 1,0-1-1,0 1 1,0-1-1,0 0 1,0 1-1,0-1 1,1 0 0,-1 0-1,0 0 1,1 0-1,-1 0 1,0 0-1,1-1 1,-1 1-1,1 0 1,-1-1-1,1 1 1,0-1 0,-1 1-1,1-1 1,0 0-1,-1 0 1,1 0-1,0 0 1,-1 0-1,1 0 1,0 0-1,-1 0 1,1-1 0,1 0-1,3 0 68,0 0-1,0-1 1,-1 1-1,1-1 1,-1-1 0,0 1-1,1-1 1,-1 0-1,0 0 1,0-1-1,5-4 1,-3 0-62,-1 0 1,0 0-1,0 0 0,-1-1 0,0 0 1,0 0-1,-1 0 0,0-1 0,-1 1 1,0-1-1,-1 0 0,0 0 0,0 0 1,0-19-1,-4 35-46,1-4 0,1-1 0,-1 1 0,0 0 0,1-1 0,-1 1 0,1 0 0,0 0 0,-1-1 0,1 1 0,0 0 0,0 0 0,0 0 0,0-1 0,1 1 0,-1 0 0,0 0 0,1 0 0,0-1 0,-1 1 0,1 0 0,0-1 0,-1 1 0,1-1 0,0 1 0,0-1 0,1 1 0,-1-1 0,1 2 0,4 0 0,-1 1 0,1-1 0,0-1 0,0 1 0,0-1 0,0 0 0,0 0 0,1-1 0,-1 0 0,1 0 0,-1 0 0,0-1 0,1 0 0,-1 0 0,1-1 0,6-1 0,-2 1 0,-1-2 0,0 1 0,0-1 0,0 0 0,-1-1 0,1 0 0,-1-1 0,0 0 0,11-8 0,-15 9 0,39-34 0,-42 36 0,1 0 0,-1-1 0,0 1 0,0-1 0,0 0 0,-1 1 0,1-1 0,-1 0 0,1 0 0,-1 0 0,0 0 0,0 0 0,0 0 0,0-7 0,-1 10 0,-1-1 0,1 0 0,-1 0 0,1 1 0,-1-1 0,1 0 0,-1 1 0,0-1 0,1 0 0,-1 1 0,0-1 0,0 1 0,1-1 0,-1 1 0,0 0 0,0-1 0,0 1 0,1 0 0,-1-1 0,0 1 0,0 0 0,0 0 0,0 0 0,0 0 0,0 0 0,0 0 0,1 0 0,-1 0 0,0 0 0,0 0 0,0 1 0,-1-1 0,-33 7 0,27-3 0,2-1 0,-1 2 0,0-1 0,1 1 0,0 0 0,0 0 0,0 1 0,0 0 0,1 0 0,0 0 0,1 1 0,-1-1 0,1 1 0,0 0 0,1 0 0,0 1 0,0-1 0,0 1 0,1 0 0,0-1 0,1 1 0,0 0 0,-1 14 0,3-19-34,0 0-1,0-1 1,0 1-1,0 0 1,0 0-1,0-1 1,1 1 0,-1-1-1,1 1 1,0-1-1,0 0 1,0 0 0,0 0-1,0 0 1,0 0-1,1 0 1,-1 0-1,0-1 1,1 1 0,0-1-1,-1 0 1,1 1-1,0-1 1,-1-1-1,1 1 1,0 0 0,0-1-1,4 1 1,10 2-1081,0 0 1,1-1 0,21-1-1,-5-1-7426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8.136"/>
    </inkml:context>
    <inkml:brush xml:id="br0">
      <inkml:brushProperty name="width" value="0.025" units="cm"/>
      <inkml:brushProperty name="height" value="0.025" units="cm"/>
    </inkml:brush>
  </inkml:definitions>
  <inkml:trace contextRef="#ctx0" brushRef="#br0">0 125 20628,'0'0'7399,"53"0"-5990,-14-10-672,8-4-97,0-1-223,0 0-289,-2-2-128,-6 0-769,-8 3-1665,-7 2-3300,-13 2-4676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8.475"/>
    </inkml:context>
    <inkml:brush xml:id="br0">
      <inkml:brushProperty name="width" value="0.025" units="cm"/>
      <inkml:brushProperty name="height" value="0.025" units="cm"/>
    </inkml:brush>
  </inkml:definitions>
  <inkml:trace contextRef="#ctx0" brushRef="#br0">1 176 15759,'0'0'8936,"82"-14"-7366,-26-9-1122,13 0-288,4-5-160,1 0-1985,-8-2-3397,-5 1-4995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05:48.819"/>
    </inkml:context>
    <inkml:brush xml:id="br0">
      <inkml:brushProperty name="width" value="0.025" units="cm"/>
      <inkml:brushProperty name="height" value="0.025" units="cm"/>
    </inkml:brush>
  </inkml:definitions>
  <inkml:trace contextRef="#ctx0" brushRef="#br0">1 734 20083,'8'-11'3299,"108"-142"-1046,73-102 2414,-158 209-4051,-3-2 0,-2-1 1,34-89-1,-51 105-616,-41 153 0,13-57 0,4 2 0,-11 86 0,22-108-745,4 74 1,0-106 420,1-1 0,0 1 0,1 0 0,0-1 0,1 0 0,0 1 0,1-1 0,0 0 0,0-1 0,1 1 0,0-1 0,12 15 0,-7-15-6339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17.697"/>
    </inkml:context>
    <inkml:brush xml:id="br0">
      <inkml:brushProperty name="width" value="0.025" units="cm"/>
      <inkml:brushProperty name="height" value="0.025" units="cm"/>
    </inkml:brush>
  </inkml:definitions>
  <inkml:trace contextRef="#ctx0" brushRef="#br0">23 540 15278,'0'0'1933,"-4"10"138,-1 0-1279,3-7-465,0 1 1,1-1-1,-1 1 1,1 0-1,0 0 1,0-1-1,0 1 0,0 0 1,0 0-1,1 7 1,0-11-266,0 1 0,0-1 0,0 0 0,0 1 0,0-1 0,0 0 0,0 1 1,1-1-1,-1 0 0,0 1 0,0-1 0,0 0 0,1 0 0,-1 1 0,0-1 0,0 0 0,0 0 1,1 1-1,-1-1 0,0 0 0,1 0 0,-1 0 0,0 0 0,0 1 0,1-1 0,-1 0 0,0 0 1,1 0-1,-1 0 0,0 0 0,1 0 0,-1 0 0,0 0 0,1 0 0,-1 0 0,0 0 0,1 0 1,-1 0-1,0 0 0,1 0 0,-1 0 0,0 0 0,1-1 0,-1 1 0,0 0 0,0 0 1,1 0-1,-1 0 0,0-1 0,1 1 0,-1 0 0,0 0 0,1-1 0,19-13 738,38-44-140,-3-2 0,57-81 0,-85 107-601,33-45 91,87-146-1,-158 274 188,-52 111 136,33-89-220,3 1 0,-25 108 1,49-169-362,1 0-1,0 1 1,0 0 0,2-1 0,-1 1 0,2 0 0,2 19 0,-3-30 2,0-1 0,0 1 1,0-1-1,0 1 0,0 0 0,0-1 0,1 1 1,-1 0-1,0-1 0,0 1 0,1-1 1,-1 1-1,0-1 0,1 1 0,-1-1 1,1 1-1,-1-1 0,1 1 0,-1-1 0,1 1 1,-1-1-1,1 0 0,-1 1 0,1-1 1,0 0-1,-1 0 0,1 1 0,-1-1 1,1 0-1,0 0 0,-1 0 0,1 0 0,0 0 1,-1 0-1,1 0 0,0 0 0,-1 0 1,1 0-1,-1 0 0,1 0 0,0 0 1,-1 0-1,1-1 0,0 1 0,-1 0 0,1 0 1,-1-1-1,1 1 0,0-1 0,1 0-369,-1 0 0,1-1 0,0 1-1,-1 0 1,1-1 0,-1 1 0,1-1-1,-1 0 1,0 1 0,0-1 0,0 0 0,0 0-1,0 0 1,1-2 0,2-27-5776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18.038"/>
    </inkml:context>
    <inkml:brush xml:id="br0">
      <inkml:brushProperty name="width" value="0.025" units="cm"/>
      <inkml:brushProperty name="height" value="0.025" units="cm"/>
    </inkml:brush>
  </inkml:definitions>
  <inkml:trace contextRef="#ctx0" brushRef="#br0">0 15 11627,'0'0'18225,"84"26"-18129,-43-36-64,2 1-544,-1 2-2691,-4-1-1762,-6 1-3427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18.878"/>
    </inkml:context>
    <inkml:brush xml:id="br0">
      <inkml:brushProperty name="width" value="0.025" units="cm"/>
      <inkml:brushProperty name="height" value="0.025" units="cm"/>
    </inkml:brush>
  </inkml:definitions>
  <inkml:trace contextRef="#ctx0" brushRef="#br0">41 0 19218,'0'0'6433,"-7"11"-6268,-19 33-138,24-40-19,1 0 0,0 0-1,0 0 1,0 0 0,1 0 0,-1 0 0,1 0-1,0 0 1,0 0 0,0 0 0,1 1-1,-1-1 1,1 0 0,2 5 0,0 16 340,-3 44 3741,0-69-3886,1 1-120,0 0 0,0 0 1,-1 0-1,1 0 1,0 0-1,0 0 1,0 0-1,0 0 0,0-1 1,0 1-1,0 0 1,1-1-1,-1 1 0,0-1 1,2 2-1,4-3-62,0 1 1,0-1-1,0 0 0,-1 0 0,1 0 1,0-1-1,-1 0 0,1-1 0,-1 0 0,0 0 1,0 0-1,0 0 0,0-1 0,0 0 1,-1 0-1,1-1 0,-1 0 0,-1 1 0,8-10 1,-1 0 36,0 0 0,0-1 1,-2 0-1,1 0 0,-2-1 1,10-27-1,-17 42-58,2-8 0,-3 11 0,-3 18 0,2-19 0,1-1 0,0 0 0,0 0 0,0 1 0,0-1 0,0 0 0,0 0 0,0 1 0,0-1 0,0 0 0,0 0 0,0 1 0,0-1 0,0 0 0,0 1 0,0-1 0,0 0 0,0 0 0,0 1 0,0-1 0,0 0 0,0 0 0,0 1 0,1-1 0,-1 0 0,0 0 0,0 1 0,0-1 0,0 0 0,1 0 0,-1 0 0,0 0 0,0 1 0,0-1 0,1 0 0,-1 0 0,0 0 0,0 0 0,1 0 0,-1 1 0,0-1 0,0 0 0,1 0 0,-1 0 0,0 0 0,0 0 0,1 0 0,-1 0 0,0 0 0,0 0 0,1 0 0,-1 0 0,0 0 0,1 0 0,-1 0 0,1-1 0,2 1 0,0-1 0,1 1 0,-1-1 0,1 1 0,-1 0 0,1 1 0,-1-1 0,0 0 0,1 1 0,6 2 0,14 1 0,-18-3 0,0-1 0,0 0 0,0 0 0,0 0 0,0-1 0,0 0 0,0 0 0,0-1 0,0 1 0,0-1 0,-1 0 0,1-1 0,-1 1 0,1-1 0,-1-1 0,0 1 0,0-1 0,0 1 0,5-7 0,-26 13 0,9 3 0,1 0 0,0-1 0,0 2 0,0-1 0,1 1 0,0 0 0,0 0 0,1 0 0,0 1 0,0 0 0,1-1 0,0 1 0,0 1 0,1-1 0,-3 13 0,6-20 0,-1 0 0,0 0 0,1-1 0,-1 1 0,1 0 0,-1-1 0,1 1 0,0 0 0,-1-1 0,1 1 0,0-1 0,-1 1 0,1-1 0,0 1 0,0-1 0,-1 0 0,1 1 0,0-1 0,0 0 0,0 1 0,0-1 0,-1 0 0,1 0 0,0 0 0,0 0 0,0 0 0,0 0 0,0 0 0,0 0 0,38 0 0,-28-1 0,236-12 0,-246 13 0,-1 0 0,0 0 0,0-1 0,1 1 0,-1 0 0,0 0 0,0 0 0,1 0 0,-1-1 0,0 1 0,0 0 0,0 0 0,1-1 0,-1 1 0,0 0 0,0 0 0,0-1 0,0 1 0,0 0 0,0 0 0,1-1 0,-1 1 0,0 0 0,0-1 0,0 1 0,0 0 0,0 0 0,0-1 0,0 1 0,0 0 0,0-1 0,0 1 0,0 0 0,-1 0 0,1-1 0,0 1 0,0 0 0,0-1 0,0 1 0,0 0 0,0 0 0,-1-1 0,1 1 0,0 0 0,-1-1 0,-5-11 0,1 5 0,1 0 0,-1 0 0,1-1 0,1 0 0,-1 1 0,1-1 0,1 0 0,-1-1 0,1 1 0,-1-14 0,3 21-43,1 0 0,0 0 0,-1 0 0,1 0 0,-1 0 0,1 1 0,0-1 1,0 0-1,-1 0 0,1 1 0,0-1 0,0 0 0,0 1 0,0-1 0,0 1 0,0-1 0,0 1 0,0-1 0,0 1 0,0 0 0,0-1 0,0 1 0,0 0 1,0 0-1,2 0 0,35-4-2722,-34 4 2226,111-5-13074,-73 4 6694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19.626"/>
    </inkml:context>
    <inkml:brush xml:id="br0">
      <inkml:brushProperty name="width" value="0.025" units="cm"/>
      <inkml:brushProperty name="height" value="0.025" units="cm"/>
    </inkml:brush>
  </inkml:definitions>
  <inkml:trace contextRef="#ctx0" brushRef="#br0">139 40 10890,'0'0'15039,"-12"3"-13326,2-1-1378,-1 2 0,1-1 0,-1 1 0,1 1 0,-17 10-1,23-13-272,1 0-1,0 0 0,0 1 0,0-1 0,0 1 0,0 0 0,0 0 0,1 0 0,-1 0 0,1 0 0,0 0 0,0 1 1,0-1-1,0 1 0,1-1 0,-1 1 0,1 0 0,0 0 0,0 0 0,1-1 0,-1 1 0,1 0 0,-1 7 0,2-10-61,0 0-1,0 0 0,-1-1 0,1 1 0,0 0 0,0 0 0,0 0 0,0-1 0,0 1 0,0-1 0,0 1 0,0 0 1,0-1-1,0 0 0,0 1 0,1-1 0,-1 0 0,0 1 0,0-1 0,0 0 0,1 0 0,-1 0 0,0 0 0,0 0 1,0 0-1,0-1 0,2 1 0,37-6 85,-31 2-169,0-1 1,0 0-1,-1 0 0,0-1 0,0 1 1,-1-2-1,1 1 0,-1-1 0,0 0 1,-1-1-1,0 0 0,0 0 0,-1 0 1,0 0-1,7-18 0,-25 40-534,-7 14 571,18-25-31,1 0 1,-1 0-1,1 1 0,0-1 0,0 1 1,0-1-1,0 1 0,0-1 1,1 6-1,0-8-49,0 0 0,0 0 0,1-1 1,-1 1-1,1 0 0,-1 0 0,1 0 1,-1-1-1,1 1 0,0 0 0,-1 0 0,1-1 1,0 1-1,-1-1 0,1 1 0,0-1 0,0 1 1,0-1-1,0 1 0,-1-1 0,1 0 1,0 1-1,0-1 0,0 0 0,0 0 0,0 1 1,0-1-1,0 0 0,0 0 0,0 0 0,0 0 1,0-1-1,0 1 0,0 0 0,-1 0 1,1 0-1,0-1 0,1 0 0,6 0-637,-1-1 0,1 0 0,-1-1 1,1 0-1,-1 0 0,0 0 0,0-1 0,11-8 0,53-46-6866,-52 42 6328,-18 15 3268,-5 13 3842,-8 6-3919,4-8-924,-2 7 36,0 1 0,1 0-1,1 0 1,1 1 0,1 0 0,0 0 0,1 1 0,-4 38-1,8-43-918,1-1 0,0 1 0,1-1 0,1 1 0,0-1 0,1 0 0,0 0 0,6 15-1,-4-18-335,-1 0 0,-1 0 0,0 0-1,-1 0 1,0 1 0,1 20 0,-3-29 305,0-1 0,0 1-1,0-1 1,-1 0 0,1 1 0,-1-1 0,0 0 0,1 0 0,-1 1 0,0-1 0,0 0 0,0 0 0,-1 0 0,1 0-1,0 0 1,-1 0 0,0-1 0,1 1 0,-1 0 0,0-1 0,0 1 0,0-1 0,1 0 0,-2 1 0,1-1 0,0 0 0,0 0-1,0 0 1,0-1 0,-1 1 0,1 0 0,0-1 0,-1 0 0,1 1 0,0-1 0,-1 0 0,1 0 0,-4-1 0,4 1 24,0 0 1,0 0-1,0 0 1,0-1 0,0 1-1,0-1 1,0 1 0,1-1-1,-1 0 1,0 0-1,0 0 1,0 0 0,1 0-1,-1 0 1,0 0-1,1 0 1,-1-1 0,1 1-1,0-1 1,-1 1 0,0-3-1,-1 0-29,1 0-1,0 0 1,0-1-1,0 1 1,1-1-1,0 1 1,-1-1-1,0-9 1,1 5-61,1 0-1,0 0 1,0-1 0,0 1-1,1 0 1,1 0 0,0 0-1,0 0 1,5-12 0,0 7-8,2 0 1,-1 1-1,2 0 1,0 0-1,0 1 1,1 1-1,19-17 1,97-63-55,-95 71 71,-2-1 0,0-1 0,40-40 0,-67 59 37,-1 1-1,0-1 1,0 1 0,0-1-1,0 0 1,-1 1-1,1-1 1,-1 0 0,1 0-1,-1 0 1,0-1 0,0 1-1,0-4 1,-1 6 11,0 0 1,0 0-1,-1 0 1,1 0-1,0 0 1,-1 0-1,1 0 0,-1 0 1,1 0-1,-1 0 1,1 0-1,-1 0 1,0 0-1,0 1 1,1-1-1,-1 0 0,0 1 1,0-1-1,0 0 1,0 1-1,1-1 1,-1 1-1,0-1 1,0 1-1,0 0 0,0-1 1,0 1-1,-1 0 1,1 0-1,0-1 1,0 1-1,0 0 1,0 0-1,0 0 0,0 1 1,0-1-1,0 0 1,0 0-1,0 0 1,-1 1-1,-1 0-19,0-1 1,0 1-1,1-1 0,-1 1 1,0 0-1,0 0 0,1 1 1,-1-1-1,1 0 0,-1 1 1,1 0-1,0-1 0,0 1 1,-1 0-1,1 0 0,0 0 1,1 0-1,-1 1 0,0-1 1,1 1-1,-1-1 0,1 1 1,0-1-1,0 1 0,0 0 1,-2 4-1,3-5-92,-1 1-1,1-1 0,0 0 1,-1 0-1,1 0 1,0 0-1,0 0 1,1 0-1,-1 0 1,0 1-1,1-1 1,-1 0-1,1 0 1,-1 0-1,1 0 1,0 0-1,0-1 1,0 1-1,0 0 1,0 0-1,1 0 1,-1-1-1,0 1 1,1-1-1,0 1 1,-1-1-1,1 0 1,0 1-1,-1-1 1,1 0-1,0 0 1,0 0-1,0 0 1,0-1-1,0 1 0,0 0 1,3 0-1,29 3-3943,7-4-2323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45.701"/>
    </inkml:context>
    <inkml:brush xml:id="br0">
      <inkml:brushProperty name="width" value="0.025" units="cm"/>
      <inkml:brushProperty name="height" value="0.025" units="cm"/>
    </inkml:brush>
  </inkml:definitions>
  <inkml:trace contextRef="#ctx0" brushRef="#br0">1 108 5477,'0'0'2995,"9"-1"-326,120-11-571,126-7-267,396-17-861,-109 5-648,-491 28-286,9-1 46,-1 2 0,1 3-1,102 14 1,-123-5 59,53 22 0,-69-23-72,0 0-1,0-2 1,1 0 0,0-2 0,0-1 0,34 3 0,-44-9-85,-24-2-1448,-11-4-2891,5-5-2847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8.708"/>
    </inkml:context>
    <inkml:brush xml:id="br0">
      <inkml:brushProperty name="width" value="0.025" units="cm"/>
      <inkml:brushProperty name="height" value="0.025" units="cm"/>
    </inkml:brush>
  </inkml:definitions>
  <inkml:trace contextRef="#ctx0" brushRef="#br0">1 137 10794,'0'0'4896,"11"-9"-4726,0 1 2,-1 1-1,1 0 0,1 0 1,-1 1-1,1 0 1,0 1-1,0 1 0,1 0 1,17-3-1,31 3 343,1 4-1,-1 2 1,0 3 0,96 20-1,54 4-348,-51-18-90,0-7 0,0-8-1,-1-6 1,213-41 0,-21-22 1051,-467 88-506,31 5-520,-52 11-1183,123-30-2050,7-1-2590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13.680"/>
    </inkml:context>
    <inkml:brush xml:id="br0">
      <inkml:brushProperty name="width" value="0.025" units="cm"/>
      <inkml:brushProperty name="height" value="0.025" units="cm"/>
    </inkml:brush>
  </inkml:definitions>
  <inkml:trace contextRef="#ctx0" brushRef="#br0">2465 293 5862,'0'0'7372,"-2"-10"-6433,0 4-811,2 2-1,0 0-1,-1 0 1,0 1-1,0-1 1,0 1-1,0-1 1,0 1-1,-1-1 0,0 1 1,0-1-1,0 1 1,0 0-1,0 0 1,0 0-1,-1 0 0,0 1 1,1-1-1,-5-2 1,-29-11 557,1 1-1,-2 3 1,-62-14 0,-122-11 1002,51 11-1612,38 3 81,-247-12-1,202 24 629,-62 1-451,208 11-338,0 1 0,0 2 0,0 1 0,1 1 0,-50 18 0,9 7-1,1 3 1,1 3 0,2 3 0,2 3 0,-97 83-1,148-114 7,0 1-1,1 1 0,0 0 1,1 1-1,1 0 0,0 1 1,1 0-1,1 1 0,1 0 1,0 0-1,-5 19 0,6-11 2,1 0 0,1 0 0,1 1 0,1 0 0,2 0 0,1 0 0,4 39 0,-2-46 5,1-2 0,1 1-1,1 0 1,1-1-1,0 0 1,1 0 0,1 0-1,0-1 1,1 0-1,1-1 1,1 0 0,0 0-1,0-1 1,2-1-1,21 19 1,14 6 19,2-3 0,1-1 0,71 34 0,-66-38 36,-4-1-133,2-2 0,1-2 0,1-3 0,0-2 0,2-3 0,0-2 0,1-3 0,0-2 0,118 3 0,-92-16 15,-1-4 1,121-24 0,161-59 150,-337 81-78,-1-1-1,-1-2 1,1-1 0,-2-1-1,0-1 1,29-22 0,-5-2 25,84-84 0,-113 100-43,0-1 0,-2-1 0,-1 0 0,-1-2 0,-1 0 1,21-50-1,-29 58 48,-1-1 1,-1 0-1,0 0 1,-2-1-1,0 1 1,-2-1-1,0 0 1,-1 0-1,-1 0 1,-1 0-1,-4-21 1,3 32 57,-2 0 0,1 0 0,-1 0 0,0 1 0,-1-1 0,0 1 0,-11-14 0,-53-59 514,39 48-520,-42-41-448,37 48-2733,7 9-2528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50.619"/>
    </inkml:context>
    <inkml:brush xml:id="br0">
      <inkml:brushProperty name="width" value="0.025" units="cm"/>
      <inkml:brushProperty name="height" value="0.025" units="cm"/>
    </inkml:brush>
  </inkml:definitions>
  <inkml:trace contextRef="#ctx0" brushRef="#br0">81 43 10186,'0'0'8733,"9"-6"-6133,1 0-1753,-7 5-485,0-1-1,1 0 0,-1 0 0,0-1 0,0 1 1,0 0-1,0-1 0,0 0 0,-1 0 0,4-4 1,-12 6 3250,-26 7-3456,22-3-139,1 1-1,0 0 0,0 1 0,0 0 0,0 1 0,1 0 0,0 0 0,0 0 0,-9 12 0,16-18-20,1 0 0,0 1 0,0-1 0,0 0 0,0 0 0,0 1 0,-1-1 1,1 0-1,0 1 0,0-1 0,0 0 0,0 1 0,0-1 0,0 0 0,0 1 0,0-1 1,0 0-1,0 0 0,0 1 0,1-1 0,-1 0 0,0 1 0,0-1 0,0 0 1,0 0-1,0 1 0,1-1 0,-1 0 0,0 1 0,0-1 0,0 0 0,1 0 0,-1 0 1,0 1-1,0-1 0,1 0 0,17 7-79,28-1-69,-36-5 50,67 15-266,-72-15 352,-1 0 0,1 0 0,-1 1 0,1 0 0,-1 0 0,0 0 0,0 0 0,0 1 0,0 0 0,-1 0 0,1 0 0,-1 0 0,1 0 0,3 5 0,-6-6 21,-1-1-1,1 0 1,0 1 0,0-1 0,-1 0 0,1 1 0,-1-1 0,1 1 0,-1-1 0,0 1-1,1 0 1,-1-1 0,0 1 0,0-1 0,0 1 0,0-1 0,-1 1 0,1-1 0,0 1-1,0-1 1,-1 1 0,1-1 0,-1 1 0,-1 2 0,0-2 60,0 0 0,0 0 1,0 0-1,0 0 0,0-1 0,0 1 1,-1 0-1,1-1 0,-1 0 0,1 0 1,-1 1-1,-4 0 0,-7 2 394,0-1 1,0-1-1,0 0 0,-17 0 1,21-1-308,-37 0 47,46-1-209,0 0 1,0 0 0,0 0 0,0 0 0,-1 0 0,1 0-1,0 0 1,0-1 0,0 1 0,0 0 0,0-1 0,0 1 0,-1 0-1,1-1 1,0 1 0,0-1 0,0 0 0,1 1 0,-1-1-1,0 0 1,0 0 0,0 1 0,0-1 0,1 0 0,-1 0 0,0 0-1,1 0 1,-2-2 0,3 1-375,0 0 0,0 0-1,1 1 1,-1-1 0,0 0 0,1 1-1,-1-1 1,1 1 0,0 0 0,0-1-1,-1 1 1,1 0 0,0 0 0,0 0-1,0 0 1,0 0 0,0 1 0,0-1 0,0 0-1,3 1 1,2-3-1455,22-7-6243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9.762"/>
    </inkml:context>
    <inkml:brush xml:id="br0">
      <inkml:brushProperty name="width" value="0.025" units="cm"/>
      <inkml:brushProperty name="height" value="0.025" units="cm"/>
    </inkml:brush>
  </inkml:definitions>
  <inkml:trace contextRef="#ctx0" brushRef="#br0">279 0 3876,'-14'1'977,"-62"9"812,-40 4 2361,43-9 6812,105 1-9868,566-2 917,122 1-1993,-173-4-2218,-1257-13 2884,12 12-417,1065-14-4837,-51 13-848,-146 1 907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4.531"/>
    </inkml:context>
    <inkml:brush xml:id="br0">
      <inkml:brushProperty name="width" value="0.025" units="cm"/>
      <inkml:brushProperty name="height" value="0.025" units="cm"/>
    </inkml:brush>
  </inkml:definitions>
  <inkml:trace contextRef="#ctx0" brushRef="#br0">60 72 8968,'0'0'3828,"-10"0"-2125,-2 0-1059,-7 1 5,1-1 4678,470-25-2411,-171 5-2870,1039-1-3128,-1194 21 1926,-73-3 1166,-39 1 113,-36 1-27,-150 1 147,-511 5 2047,2 37-1545,602-33-887,-183 14-778,750-26 373,50 0-3302,-3 11-4236,-474-6 5693,-33-2-955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4.858"/>
    </inkml:context>
    <inkml:brush xml:id="br0">
      <inkml:brushProperty name="width" value="0.025" units="cm"/>
      <inkml:brushProperty name="height" value="0.025" units="cm"/>
    </inkml:brush>
  </inkml:definitions>
  <inkml:trace contextRef="#ctx0" brushRef="#br0">992 0 6054,'-205'10'3523,"-8"2"-1377,4-1-1409,13-5-1378,27-6-7366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0.121"/>
    </inkml:context>
    <inkml:brush xml:id="br0">
      <inkml:brushProperty name="width" value="0.025" units="cm"/>
      <inkml:brushProperty name="height" value="0.025" units="cm"/>
    </inkml:brush>
  </inkml:definitions>
  <inkml:trace contextRef="#ctx0" brushRef="#br0">111 1 18514,'0'4'3171,"-17"16"-993,-1 6 0,-2 9-513,1 2-672,3 3-288,5-1-417,3-5-224,7 1-32,1-8-288,1-6-1474,10-2-864,-4-8-97,-1-4-1345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0.461"/>
    </inkml:context>
    <inkml:brush xml:id="br0">
      <inkml:brushProperty name="width" value="0.025" units="cm"/>
      <inkml:brushProperty name="height" value="0.025" units="cm"/>
    </inkml:brush>
  </inkml:definitions>
  <inkml:trace contextRef="#ctx0" brushRef="#br0">1 103 7207,'0'0'16431,"80"0"-15950,-28 0-257,4-8-96,0 0-32,-5-3-32,-6 0-192,-15-2-1505,-7-2-1154,-11-2-1505,-12-3-4420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0.792"/>
    </inkml:context>
    <inkml:brush xml:id="br0">
      <inkml:brushProperty name="width" value="0.025" units="cm"/>
      <inkml:brushProperty name="height" value="0.025" units="cm"/>
    </inkml:brush>
  </inkml:definitions>
  <inkml:trace contextRef="#ctx0" brushRef="#br0">1 61 15887,'0'0'10410,"81"-36"-10282,-39 28-673,3-1-2914,-3 2-3171</inkml:trace>
  <inkml:trace contextRef="#ctx0" brushRef="#br0" timeOffset="1">336 156 15727,'0'0'2984,"-4"13"320,-2 1-2219,4-9-677,-1 1 0,1-1 0,1 1-1,-1-1 1,1 1 0,0 0-1,0 0 1,1-1 0,-1 8 0,1-12-358,0 0 1,0 0 0,1 0 0,-1 0 0,0 0-1,0 0 1,0 0 0,1 0 0,-1 0 0,1 0-1,-1-1 1,1 1 0,-1 0 0,1 0 0,-1 0-1,1-1 1,0 1 0,-1 0 0,1 0 0,0-1-1,-1 1 1,1-1 0,0 1 0,0 0 0,0-1-1,0 0 1,0 1 0,0-1 0,1 1 0,2 0-5,0 0 0,1-1 1,-1 1-1,0-1 1,1 0-1,-1 0 0,7-1 1,3-2-27,0 1 0,0-2 0,22-8 0,11-14-274,-37 19 166,1 1 0,-1 1 0,1-1 0,20-5 0,-31 11 107,0 0 1,1 0 0,-1-1-1,0 1 1,1 1-1,-1-1 1,0 0-1,0 0 1,1 0-1,-1 0 1,0 0 0,1 0-1,-1 0 1,0 0-1,1 0 1,-1 1-1,0-1 1,0 0-1,1 0 1,-1 0 0,0 0-1,0 1 1,0-1-1,1 0 1,-1 0-1,0 1 1,0-1-1,0 0 1,1 0 0,-1 1-1,0-1 1,0 0-1,0 1 1,0-1-1,0 0 1,0 1-1,0-1 1,0 1 0,1 20 537,-9 19 200,8-40-785,-8 42 843,14-26-1424,-5-15 402,0-1 0,0 1 0,-1-1 0,1 1 0,0-1 1,0 1-1,0-1 0,0 0 0,0 0 0,0 1 0,0-1 0,0 0 0,0 0 0,0 0 0,0 0 0,0 0 0,0 0 1,1 0-1,14-3-6941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1.555"/>
    </inkml:context>
    <inkml:brush xml:id="br0">
      <inkml:brushProperty name="width" value="0.025" units="cm"/>
      <inkml:brushProperty name="height" value="0.025" units="cm"/>
    </inkml:brush>
  </inkml:definitions>
  <inkml:trace contextRef="#ctx0" brushRef="#br0">234 1 14798,'0'0'9711,"-8"11"-9001,-6 11-233,1 1 0,2 0 0,0 0 0,1 1 0,2 1 0,0-1 0,-4 28 0,3-13-53,2 0 1,1 0-1,3 0 0,0 0 0,3 1 0,5 41 0,-2-72-565,-2-27-10,-6-32-177,-5 24 0,-1 1-1,-2 0 1,-23-37-1,-8-15-44,44 77 373,0-1 0,-1 1-1,1 0 1,0-1 0,0 1-1,0 0 1,0 0 0,0-1-1,0 1 1,0 0 0,0-1 0,0 1-1,0 0 1,0 0 0,1-1-1,-1 1 1,0 0 0,0-1-1,0 1 1,0 0 0,0 0-1,0-1 1,1 1 0,-1 0-1,0 0 1,0 0 0,0-1-1,1 1 1,-1 0 0,0 0-1,0 0 1,1 0 0,-1-1-1,0 1 1,0 0 0,1 0-1,-1 0 1,0 0 0,1 0-1,-1 0 1,0 0 0,0 0-1,1 0 1,-1 0 0,1 0-1,24-2 43,27 6-255,9 0-2821,1-2-4689,-25-2-1390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1.900"/>
    </inkml:context>
    <inkml:brush xml:id="br0">
      <inkml:brushProperty name="width" value="0.025" units="cm"/>
      <inkml:brushProperty name="height" value="0.025" units="cm"/>
    </inkml:brush>
  </inkml:definitions>
  <inkml:trace contextRef="#ctx0" brushRef="#br0">106 1 18738,'0'0'5317,"-28"74"-2851,12-28-640,-3 5-385,0-3-288,6-1-640,6-7-385,4-8-96,3-8-32,0-5-673,7-9-192,5-4-512,1-6-705,2 0-897,4-3-1281,0-11-2979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2.670"/>
    </inkml:context>
    <inkml:brush xml:id="br0">
      <inkml:brushProperty name="width" value="0.025" units="cm"/>
      <inkml:brushProperty name="height" value="0.025" units="cm"/>
    </inkml:brush>
  </inkml:definitions>
  <inkml:trace contextRef="#ctx0" brushRef="#br0">130 222 17905,'-9'5'3107,"-4"1"-1963,0 1 1,1 1-1,0 0 0,-18 15 1,27-20-949,0-1-1,0 1 1,0 0 0,0 0 0,0 0 0,0 0 0,1 0 0,0 1-1,-1-1 1,1 1 0,1 0 0,-1-1 0,0 1 0,1 0-1,0 0 1,0 0 0,0 0 0,0 0 0,1 0 0,-1 0 0,1 1-1,0-1 1,1 0 0,0 5 0,-1-8-181,1 0 1,0 0-1,-1 0 0,1 0 1,0 0-1,0 0 0,-1 0 1,1 0-1,0 0 0,0-1 1,0 1-1,0 0 0,0 0 1,1-1-1,-1 1 0,0-1 1,0 1-1,0-1 0,0 1 1,1-1-1,-1 0 0,0 0 1,3 1-1,33 0 65,-26-2-37,2 1-35,0-2 0,0 1 0,0-2 0,-1 0 0,1 0 0,-1-1 1,0 0-1,0-1 0,0-1 0,11-7 0,-18 10-71,0 1 1,0-2-1,0 1 1,-1 0-1,1-1 1,-1 0-1,0 0 0,0 0 1,-1-1-1,1 1 1,-1-1-1,0 0 1,0 0-1,-1 0 1,1 0-1,-1-1 1,0 1-1,-1-1 0,1 1 1,-1-1-1,0 1 1,0-1-1,-1 0 1,0 1-1,0-8 1,0 12 54,0 1 1,0 0 0,-1 0 0,1-1-1,0 1 1,0 0 0,0-1 0,0 1 0,-1 0-1,1 0 1,0-1 0,0 1 0,-1 0-1,1 0 1,0-1 0,0 1 0,-1 0-1,1 0 1,0 0 0,-1 0 0,1-1 0,0 1-1,-1 0 1,1 0 0,0 0 0,-1 0-1,1 0 1,0 0 0,-1 0 0,1 0-1,0 0 1,-1 0 0,1 0 0,0 0 0,-1 0-1,1 0 1,0 0 0,-1 0 0,1 1-1,0-1 1,0 0 0,-1 0 0,1 0-1,0 0 1,-1 1 0,1-1 0,0 0 0,0 0-1,-1 1 1,1-1 0,0 0 0,-16 13-50,10-5 85,1-1-1,0 1 1,1 0-1,-1 0 1,2 0-1,-1 1 1,1-1-1,0 1 1,1 0-1,0 0 1,0 0-1,0 16 1,2-24-26,0 1-1,0-1 1,1 0 0,-1 0 0,1 1-1,-1-1 1,0 0 0,1 0 0,0 0 0,-1 0-1,1 0 1,0 0 0,0 0 0,-1 0-1,1 0 1,0 0 0,0 0 0,0 0-1,0-1 1,0 1 0,0 0 0,0-1 0,1 1-1,-1 0 1,0-1 0,0 0 0,0 1-1,1-1 1,-1 0 0,0 1 0,0-1-1,1 0 1,-1 0 0,0 0 0,0 0 0,1 0-1,-1-1 1,0 1 0,2-1 0,4 1-121,-1-1 0,0 0 0,-1-1 0,1 1 0,0-1 0,0-1 0,8-3 0,-1-4-730,0 0 0,0-1 0,-1 0 0,-1-1 0,0 0-1,0-1 1,-2 0 0,1-1 0,-2 0 0,11-23 0,-4 7 576,-3-1 1,0-1-1,-2 0 0,6-37 1,-15 57 3608,-5 12-1171,-11 24-314,-18 41-785,22-37-835,1 2 0,2-1-1,1 1 1,1 1 0,1-1 0,2 1-1,1 0 1,2 39 0,1-68-234,-1 0-1,0 1 1,1-1 0,0 0 0,-1 0-1,1 1 1,0-1 0,0 0 0,0 0 0,0 0-1,1 0 1,1 3 0,7-3 310,-2-17 170,-5-5-280,0 1 0,-2-1 0,-2-39 1,0 13-160,30 63-214,-21-13 129,1 1 1,0-1-1,0-1 0,0 0 1,1 0-1,-1-1 0,1 0 0,-1-1 1,1 0-1,15 0 0,-16-1 8,-1 0 1,0 0-1,0-1 0,1 0 0,-1-1 0,0 0 0,0 0 0,-1-1 0,1 0 0,0 0 0,-1-1 0,12-7 1,-18 11 48,-1-1 0,1 1 0,0 0 1,-1 0-1,1-1 0,-1 1 0,1 0 1,-1-1-1,1 1 0,-1 0 1,1-1-1,-1 1 0,1-1 0,-1 1 1,0-1-1,1 1 0,-1-1 1,0 1-1,1-1 0,-1 0 0,0 1 1,0-1-1,1 1 0,-1-1 1,0 0-1,0 1 0,0-1 0,0 0 1,0 1-1,0-1 0,0 0 1,0 1-1,0-1 0,0 1 0,0-1 1,-1-1-1,0 2 20,0 0 0,0 0 0,0 0 0,0 0 0,0 1 0,0-1 0,0 0 0,0 0 0,0 1 0,0-1 0,0 0 0,0 1 0,0-1 0,0 1-1,0-1 1,0 1 0,0 0 0,1-1 0,-1 1 0,0 0 0,0 0 0,1 0 0,-2 1 0,-7 9 181,0 0-1,0 0 1,1 0 0,-8 18-1,13-24-141,0 1-1,1 0 0,0 0 1,0 0-1,0 0 1,1 0-1,-1 1 0,2-1 1,-1 0-1,1 1 1,0 12-1,1-19-80,-1 1-1,0 0 1,1 0-1,-1-1 1,1 1-1,-1 0 1,1-1-1,-1 1 1,1 0-1,0-1 1,-1 1-1,1-1 1,0 1-1,-1-1 1,1 1-1,0-1 1,0 0-1,-1 1 1,1-1-1,0 0 1,0 0-1,0 1 1,0-1-1,-1 0 1,1 0-1,0 0 1,0 0-1,0 0 1,0 0-1,-1 0 1,1 0-1,0-1 1,0 1-1,0 0 1,0 0-1,-1-1 1,1 1-1,0 0 1,0-1-1,-1 1 1,2-1 0,32-20-2203,-28 14-89,-1-1 0,0 0 0,0 0 0,5-12 0,4-14-8773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2.990"/>
    </inkml:context>
    <inkml:brush xml:id="br0">
      <inkml:brushProperty name="width" value="0.025" units="cm"/>
      <inkml:brushProperty name="height" value="0.025" units="cm"/>
    </inkml:brush>
  </inkml:definitions>
  <inkml:trace contextRef="#ctx0" brushRef="#br0">35 1 10218,'0'0'19250,"-34"59"-19186,44-41-1057,-1-6-2851,0 0-2722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3.074"/>
    </inkml:context>
    <inkml:brush xml:id="br0">
      <inkml:brushProperty name="width" value="0.025" units="cm"/>
      <inkml:brushProperty name="height" value="0.025" units="cm"/>
    </inkml:brush>
  </inkml:definitions>
  <inkml:trace contextRef="#ctx0" brushRef="#br0">204 63 18033,'0'0'12177,"-1"-10"-10987,1 7-1132,0 1-34,0 0 0,0 0 0,0 0 0,-1 0 0,1 0 0,0 0 1,-1 0-1,1 1 0,-1-1 0,0 0 0,1 0 0,-1 0 0,0 0 0,0 1 1,0-1-1,-1 1 0,1-1 0,0 0 0,0 1 0,-1 0 0,1-1 0,-1 1 1,0 0-1,1 0 0,-1 0 0,0 0 0,1 0 0,-1 0 0,0 0 0,0 1 1,0-1-1,0 1 0,0-1 0,0 1 0,0 0 0,0 0 0,0 0 0,0 0 1,1 0-1,-4 0 0,-2 1-30,1 0 0,0 0 0,0 1 0,0-1 1,0 1-1,0 0 0,0 1 0,1 0 0,-1 0 0,1 0 1,-1 0-1,1 1 0,0 0 0,1 0 0,-1 0 0,1 1 1,0-1-1,0 1 0,0 0 0,-5 10 0,4-8 4,1 0-1,0 0 0,1 1 1,-1-1-1,1 1 0,1 0 0,0 0 1,0 0-1,0 0 0,1 1 1,0-1-1,1 0 0,0 1 1,0-1-1,2 11 0,-1-16-2,-1-1-1,1 0 1,0 0-1,0 0 1,0 0-1,0 0 1,0 0-1,0 0 1,1 0-1,-1-1 1,1 1-1,-1 0 1,1-1-1,0 1 1,-1-1-1,1 1 1,0-1-1,0 0 1,2 1-1,1 0-76,1 0 0,-1 0 0,1 0-1,-1-1 1,1 0 0,0 0 0,8 0 0,2-1-535,-1-1 1,1 0 0,0-1 0,26-7-1,-25 4-725,-1-1-1,0-1 0,16-9 1,41-31-8678,-33 16-492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54.399"/>
    </inkml:context>
    <inkml:brush xml:id="br0">
      <inkml:brushProperty name="width" value="0.025" units="cm"/>
      <inkml:brushProperty name="height" value="0.025" units="cm"/>
    </inkml:brush>
  </inkml:definitions>
  <inkml:trace contextRef="#ctx0" brushRef="#br0">92 0 11307,'-1'115'10768,"-18"151"-5201,15-260-4234,-1-16-955,-5-23-532,9 29 257,-4-12-106,2 0-1,-2 0-1,0 0 0,-1 1 0,-13-25 1,19 41 6,0-1 0,0 0 0,0 0 0,0 0 0,0 0 0,0 1 0,0-1 0,-1 0 0,1 0 0,0 0 0,0 0 0,0 1 0,0-1 0,0 0 0,0 0 0,0 0 0,-1 0 0,1 0 0,0 0 1,0 0-1,0 1 0,0-1 0,-1 0 0,1 0 0,0 0 0,0 0 0,0 0 0,0 0 0,-1 0 0,1 0 0,0 0 0,0 0 0,0 0 0,-1 0 0,1 0 0,0 0 0,0 0 0,0 0 0,0 0 0,-1 0 0,1 0 0,0 0 0,0 0 1,0-1-1,0 1 0,-1 0 0,1 0 0,0 0 0,0 0 0,0 0 0,0 0 0,0 0 0,0-1 0,-1 1 0,1 0 0,0 0 0,0 0 0,0 0 0,0-1 0,0 1 0,0 0 0,0 0 0,0 0 2,0 1-1,0 0 0,0-1 0,0 1 1,0 0-1,1-1 0,-1 1 1,0-1-1,0 1 0,1 0 1,-1-1-1,0 1 0,1-1 0,-1 1 1,0-1-1,1 1 0,-1-1 1,1 1-1,-1-1 0,1 1 1,-1-1-1,1 0 0,0 1 0,-1-1 1,1 0-1,-1 1 0,1-1 1,1 0-1,9 2 32,0 0 0,0-1 0,0-1 0,1 0 0,-1 0 0,0-1 1,0 0-1,0-1 0,1-1 0,18-6 0,-15 4-26,1 1 0,0 1 1,0 1-1,17-1 0,-31 3-9,0 0 0,0 0 0,0 0 0,-1 1 0,1-1-1,0 0 1,0 1 0,-1 0 0,1-1 0,0 1 0,-1 0-1,1 0 1,0 0 0,-1 0 0,0 0 0,1 1 0,-1-1-1,0 0 1,1 1 0,-1-1 0,0 0 0,0 1 0,0 0 0,0-1-1,0 1 1,-1-1 0,1 1 0,0 0 0,-1 0 0,1 0-1,-1-1 1,0 1 0,1 0 0,-1 0 0,0 2 0,0 10 56,1 1 1,-2-1 0,-4 26-1,2-6 1,6-34-18,0-1 1,1 0-1,-1-1 0,0 1 0,0 0 1,0-1-1,0 0 0,0 0 1,0 0-1,3-3 0,12-11-14,34-28 29,-48 41-55,0 0 0,0 1 1,0 0-1,0-1 0,0 2 0,0-1 1,1 0-1,-1 1 0,1 0 0,-1 0 0,8-1 1,-11 3 19,0 0-1,0 0 1,0 0 0,0-1 0,0 1-1,-1 0 1,1 0 0,0 0 0,-1 1-1,1-1 1,-1 0 0,1 0 0,-1 0 0,1 0-1,-1 0 1,0 1 0,0-1 0,1 0-1,-1 0 1,0 1 0,0-1 0,0 0 0,0 0-1,-1 0 1,1 1 0,0-1 0,0 0-1,-1 0 1,0 2 0,-8 38 437,9-40-450,-1 0-1,1 0 1,-1-1 0,1 1-1,-1 0 1,1 0-1,0 0 1,-1-1-1,1 1 1,0 0 0,0 0-1,0 0 1,0 0-1,-1 0 1,1 0-1,0-1 1,1 1 0,-1 0-1,0 0 1,0 0-1,0 1 1,16-5 236,37-34 290,-27 18-393,17-1-139,-42 20 0,0-1 0,0 1 0,-1 0 0,1 0 0,0-1 0,0 1 0,0 0 0,0 0 0,-1 0 0,1 0 0,0 0 0,0 0 0,0 0 0,0 0 0,-1 0 0,1 0 0,0 0 0,0 0 0,0 1 0,-1-1 0,1 0 0,0 1 0,0-1 0,-1 0 0,1 1 0,0-1 0,-1 1 0,1 0 0,0-1 0,-1 1 0,1-1 0,-1 1 0,1 0 0,-1-1 0,1 1 0,-1 0 0,1 0 0,-1-1 0,0 1 0,0 0 0,1 0 0,-1-1 0,0 1 0,0 0 0,0 0 0,0 0 0,0 0 0,0 1 0,-7 60-6315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3.348"/>
    </inkml:context>
    <inkml:brush xml:id="br0">
      <inkml:brushProperty name="width" value="0.025" units="cm"/>
      <inkml:brushProperty name="height" value="0.025" units="cm"/>
    </inkml:brush>
  </inkml:definitions>
  <inkml:trace contextRef="#ctx0" brushRef="#br0">66 0 17040,'0'0'3678,"-10"7"203,-30 22-795,24-11-975,16-17-2091,0-1 0,0 0 1,0 1-1,0-1 0,0 0 0,0 1 0,0-1 0,0 0 0,1 1 1,-1-1-1,0 0 0,0 0 0,0 1 0,0-1 0,0 0 0,1 0 0,-1 1 1,0-1-1,0 0 0,0 0 0,1 0 0,-1 1 0,0-1 0,0 0 1,1 0-1,-1 0 0,0 0 0,1 1 0,-1-1 0,0 0 0,0 0 1,1 0-1,-1 0 0,0 0 0,1 0 0,31-1 101,40-21-934,-58 17 416,1 0 1,0 0-1,1 1 1,-1 1-1,30-2 1,-44 6 475,0-1 0,-1 1 0,1 0-1,0-1 1,0 1 0,-1 0 0,1 0 0,0-1 0,-1 1 0,1 0 0,-1 0-1,1 0 1,-1 0 0,1 0 0,-1 0 0,0 0 0,1 0 0,-1-1-1,0 1 1,0 0 0,0 1 0,1-1 0,-1 0 0,0 0 0,-1 0 0,1 0-1,0 1 1,0 40 2678,-1-32-2405,2-9-390,-1 0-1,1 0 1,-1 0 0,1 0-1,-1 0 1,1-1 0,0 1 0,0 0-1,-1 0 1,1 0 0,0 0-1,0-1 1,0 1 0,0 0-1,0-1 1,0 1 0,0-1 0,0 1-1,0-1 1,0 0 0,0 1-1,0-1 1,1 0 0,-1 0-1,0 0 1,0 0 0,0 0 0,0 0-1,0 0 1,3 0 0,41-2-4125,-41 2 3422,24-5-7550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3.688"/>
    </inkml:context>
    <inkml:brush xml:id="br0">
      <inkml:brushProperty name="width" value="0.025" units="cm"/>
      <inkml:brushProperty name="height" value="0.025" units="cm"/>
    </inkml:brush>
  </inkml:definitions>
  <inkml:trace contextRef="#ctx0" brushRef="#br0">11 0 16816,'0'0'7975,"0"10"-4734,-10 185 1494,10-194-4735,0 0 0,0 0 0,0 0 0,0 0 0,0 0 0,0-1 0,0 1 0,0 0 0,1 0 0,-1 0 0,0 0 0,1 0 0,-1-1 0,1 1 0,-1 0 0,1 0 0,-1 0 0,1-1 0,-1 1 0,1 0 0,0-1 0,-1 1 0,1-1 0,0 1 0,0-1 0,-1 1 0,1-1 0,0 1 0,0-1 0,0 0 0,0 1 0,-1-1 0,1 0 0,0 0 0,0 1 0,0-1 0,0 0 0,0 0 0,0 0 0,0 0 0,0-1 0,-1 1 0,1 0 0,0 0 0,0 0 0,1-1 0,2 0 0,0 0 0,-1-1 0,1 1 0,-1 0 0,1-1 0,-1 0 0,0 0 0,0 0 0,0 0 0,5-5 0,-3-1 0,0 0 0,0 0 0,-1 0 0,0 0 0,0-1 0,-1 0 0,-1 1 0,1-1 0,-1 0 0,-1 0 0,1-1 0,-2 1 0,1 0 0,-1 0 0,-1 0 0,0-1 0,0 1 0,-4-15 0,5 23 0,-1 0 0,1 0 0,-1 0 0,1 0 0,-1 0 0,1 0 0,-1 0 0,0 0 0,1 0 0,-1 0 0,0 0 0,0 0 0,1 0 0,-1 1 0,0-1 0,0 0 0,0 1 0,0-1 0,0 1 0,0-1 0,-1 1 0,1-1 0,0 1 0,0 0 0,0-1 0,-2 1 0,2 0 0,0 0 0,1 0 0,-1 1 0,0-1 0,0 0 0,0 0 0,1 1 0,-1-1 0,0 1 0,0-1 0,1 0 0,-1 1 0,0-1 0,1 1 0,-1 0 0,0-1 0,1 1 0,-1 0 0,1-1 0,-1 1 0,1 0 0,-1-1 0,1 1 0,0 0 0,-1 0 0,1 0 0,0-1 0,0 1 0,0 0 0,-1 0 0,1 0 0,0 0 0,0-1 0,0 2 0,0 1-234,0 0 1,0-1-1,0 1 0,0 0 0,0-1 1,1 1-1,-1 0 0,1-1 0,0 1 1,-1-1-1,1 1 0,0-1 0,1 1 1,-1-1-1,0 0 0,1 0 0,-1 1 1,1-1-1,0 0 0,0 0 0,-1-1 1,1 1-1,1 0 0,-1-1 1,0 1-1,0-1 0,0 1 0,5 0 1,1 1-1132,1 0 0,0-1 0,1 0 0,-1 0 1,0-1-1,0-1 0,12 0 0,14 0-8484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24.606"/>
    </inkml:context>
    <inkml:brush xml:id="br0">
      <inkml:brushProperty name="width" value="0.025" units="cm"/>
      <inkml:brushProperty name="height" value="0.025" units="cm"/>
    </inkml:brush>
  </inkml:definitions>
  <inkml:trace contextRef="#ctx0" brushRef="#br0">120 334 14958,'0'0'3459,"-10"1"38,4 0-3054,0 0-1,-1 1 1,1 0 0,0 0-1,0 0 1,0 1-1,0 0 1,0 0 0,-8 7-1,11-8-275,-1 1-1,1-1 0,0 1 0,1 0 1,-1 0-1,0 0 0,1 1 0,0-1 1,-1 0-1,1 1 0,1 0 0,-1-1 1,0 1-1,1 0 0,0 0 0,0 0 1,0 0-1,0 0 0,1 7 0,0-10-157,0-1 0,0 1 0,0 0 0,0-1 0,0 1 0,0 0 0,0-1 0,1 1 0,-1 0 0,0-1 0,1 1 0,-1 0 0,0-1-1,1 1 1,-1-1 0,1 1 0,-1-1 0,1 1 0,-1-1 0,1 1 0,-1-1 0,1 1 0,-1-1 0,1 0 0,0 1 0,-1-1 0,1 0 0,-1 0 0,2 1-1,28 0 67,-23-2-87,1-1-1,0 1 0,-1-2 1,1 1-1,8-5 0,-6 1-101,0-1 1,-1 0-1,0-1 0,0 0 0,-1 0 0,0-1 0,0 0 0,-1-1 0,0 1 0,-1-1 1,0-1-1,0 1 0,-1-1 0,6-19 0,-11 28-83,0 17 154,0-8 61,-1 0 0,1 0 1,1 0-1,0 0 0,-1 0 0,2 0 0,3 11 0,-5-17-13,1 0 0,-1 1-1,1-1 1,0 0-1,0 0 1,-1 0-1,1 0 1,0-1 0,0 1-1,0 0 1,0 0-1,0 0 1,0-1 0,0 1-1,0-1 1,1 1-1,-1-1 1,0 1-1,2 0 1,0-1-9,0 0 0,0 0-1,0 0 1,0 0 0,0 0 0,0-1 0,0 1-1,0-1 1,0 0 0,0 0 0,4-2 0,1-1-11,0-1 0,-1 1 1,1-2-1,-1 1 0,0-1 0,-1 0 1,1 0-1,-1-1 0,-1 0 1,1 0-1,7-13 0,4-9-126,23-54 0,-17 28 66,20-72 0,-66 205 1025,10-40-731,2 1 0,-12 75 0,20 41-107,4-146 2,1-12 243,1-17 298,-6 9-551,0 1-1,0 0 0,-1 0 0,0 0 0,0 0 0,-1 1 0,-7-11 0,-19-41-15,76 89 40,-34-20-369,1-1 0,-1 1 0,2-2 0,-1 1 0,1-2 0,0 0 0,0 0 1,0-1-1,0-1 0,1 0 0,0-1 0,0-1 0,21 1 0,-32-3 292,1 0 0,-1-1 0,0 1 0,0 0 0,0-1 0,0 0 0,0 0 0,0 0 0,0 0 0,0 0 0,-1 0 0,1-1 0,-1 1 0,1-1 0,-1 0 0,0 0 0,2-4 0,-1 3 38,0-1-1,0 0 1,-1 0 0,0-1 0,0 1 0,0 0-1,0-1 1,-1 1 0,0-1 0,0-5 0,-1 10-59,0 1 1,-1-1 0,1 1 0,-1-1 0,1 1-1,-1-1 1,0 1 0,1 0 0,-1-1-1,1 1 1,-1 0 0,1 0 0,-1-1-1,0 1 1,1 0 0,-1 0 0,0 0-1,1 0 1,-1 0 0,0 0 0,1 0 0,-1 0-1,0 0 1,1 0 0,-1 0 0,0 0-1,1 1 1,-1-1 0,1 0 0,-1 0-1,0 1 1,0-1 0,-23 9 144,18-5-90,1 1-1,0 0 1,0 1-1,1-1 1,0 1 0,0 0-1,0 0 1,0 0-1,1 1 1,0-1-1,1 1 1,-1-1 0,1 1-1,0 0 1,1 0-1,0 0 1,0 0-1,0 12 1,2-17-82,-1 0 0,1-1 0,0 1 0,0 0 0,0 0 0,0-1 0,0 1 0,1 0 0,-1-1 1,0 1-1,1-1 0,-1 0 0,1 1 0,0-1 0,-1 0 0,1 0 0,0 0 0,0 0 0,-1 0 0,1 0 0,0-1 0,0 1 0,0-1 0,0 1 0,0-1 0,0 0 0,4 1 0,65 2-253,-60-3 63,2 0-254,2 0-1483,0 0 0,0-1 1,22-4-1,13-13-9575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31.173"/>
    </inkml:context>
    <inkml:brush xml:id="br0">
      <inkml:brushProperty name="width" value="0.025" units="cm"/>
      <inkml:brushProperty name="height" value="0.025" units="cm"/>
    </inkml:brush>
  </inkml:definitions>
  <inkml:trace contextRef="#ctx0" brushRef="#br0">69 1 7559,'0'0'22811,"0"10"-22384,-2 14-313,-1-1 0,-1 1 1,-1-1-1,-1 0 0,-12 30 0,-9 34-137,26-85-53,1-1 0,-1 1 0,1-1 0,-1 1 1,1-1-1,0 1 0,0-1 0,-1 1 0,1-1 0,0 1 0,0 0 0,1-1 0,-1 1 0,0-1 1,0 1-1,1-1 0,0 3 0,0-3-75,-1-1-1,1 0 1,0 0-1,-1 0 1,1 0 0,0 0-1,0 0 1,-1 0 0,1 0-1,0 0 1,-1 0 0,1-1-1,0 1 1,-1 0 0,1 0-1,-1 0 1,1-1-1,0 1 1,-1 0 0,1-1-1,-1 1 1,1-1 0,-1 1-1,1-1 1,-1 1 0,1-1-1,42-45-7698,-22 16 2527,2-3-2161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31.545"/>
    </inkml:context>
    <inkml:brush xml:id="br0">
      <inkml:brushProperty name="width" value="0.025" units="cm"/>
      <inkml:brushProperty name="height" value="0.025" units="cm"/>
    </inkml:brush>
  </inkml:definitions>
  <inkml:trace contextRef="#ctx0" brushRef="#br0">84 0 13549,'0'0'11990,"-4"11"-10442,-13 33-140,-28 80 728,40-109-2203,1 1 1,1-1 0,1 1 0,0-1 0,1 1-1,1 21 1,7-25-1962,-6-12 1710,0 0 0,0 0 0,0 0 0,-1 0 0,1 0 0,0 0 0,0 0 0,0 0 0,0-1 0,0 1 0,0 0-1,0-1 1,0 1 0,0 0 0,-1-1 0,1 1 0,0-1 0,0 1 0,-1-1 0,1 0 0,0 1 0,0-1 0,-1 0 0,1 1 0,-1-1 0,1 0 0,-1 0 0,1 0 0,-1 1 0,1-1-1,-1 0 1,1-1 0,2-18-6178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31.889"/>
    </inkml:context>
    <inkml:brush xml:id="br0">
      <inkml:brushProperty name="width" value="0.025" units="cm"/>
      <inkml:brushProperty name="height" value="0.025" units="cm"/>
    </inkml:brush>
  </inkml:definitions>
  <inkml:trace contextRef="#ctx0" brushRef="#br0">57 47 12620,'0'0'7628,"-9"0"-4585,-38-1 1148,86-1-3130,1-2 1,54-12-1,-50 7-10,72-5-1,-40 13-2834,-2 6-3484,-43-1-3119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34.016"/>
    </inkml:context>
    <inkml:brush xml:id="br0">
      <inkml:brushProperty name="width" value="0.025" units="cm"/>
      <inkml:brushProperty name="height" value="0.025" units="cm"/>
    </inkml:brush>
  </inkml:definitions>
  <inkml:trace contextRef="#ctx0" brushRef="#br0">1 0 14990,'0'0'16496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34.357"/>
    </inkml:context>
    <inkml:brush xml:id="br0">
      <inkml:brushProperty name="width" value="0.025" units="cm"/>
      <inkml:brushProperty name="height" value="0.025" units="cm"/>
    </inkml:brush>
  </inkml:definitions>
  <inkml:trace contextRef="#ctx0" brushRef="#br0">57 0 6951,'0'0'17969,"-57"54"-15407,57-52-320,11-2-1986,9-7-1409,2-9-3747,0-6-5574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02.615"/>
    </inkml:context>
    <inkml:brush xml:id="br0">
      <inkml:brushProperty name="width" value="0.025" units="cm"/>
      <inkml:brushProperty name="height" value="0.025" units="cm"/>
    </inkml:brush>
  </inkml:definitions>
  <inkml:trace contextRef="#ctx0" brushRef="#br0">59 34 7495,'0'0'19934,"-3"-4"-19150,3 4-762,-1 0 0,1 0-1,-1 0 1,1-1-1,0 1 1,-1 0 0,1 0-1,0 0 1,-1-1-1,1 1 1,0 0 0,0-1-1,-1 1 1,1 0-1,0 0 1,0-1 0,-1 1-1,1-1 1,0 1-1,0 0 1,0-1 0,0 1-1,-1 0 1,1-1-1,0 1 1,0-1 0,0 1-1,0 0 1,0-1-1,0 1 1,0-1 0,0 1-1,0 0 1,0-1-1,1 1 1,-1-1 0,0 1-1,0 0 1,0-1-1,0 1 1,1 0 0,-1-1-1,0 1 1,0 0-1,0-1 1,1 1 0,-1 0-1,0-1 1,1 1 0,-1 0-1,0 0 1,1-1-1,-1 1 1,0 0 0,1 0-1,-1 0 1,0 0-1,1-1 1,-1 1 0,1 0-1,37 0 1527,-15 1-1312,315 11 447,-335-12-684,1 1-1,-1-1 1,1 0 0,-1 0-1,0-1 1,1 1-1,-1-1 1,1 1 0,-1-1-1,0 0 1,1 0-1,-1-1 1,0 1 0,0-1-1,0 1 1,0-1-1,0 0 1,4-4 0,-40 2 91,-44 8 86,-88 15 0,88-9 0,-90 2 1,165-13-177,7-1 0,22-6 0,41-5 0,69 0 0,144 4 0,-319 12 0,0 0 0,-40 11 0,-34 3 0,-70-8 0,182-9 0,0 0 0,0 0 0,0 0 0,0 0 0,1 0 0,-1 0 0,0 0 0,0 0 0,0 0 0,0 0 0,0-1 0,0 1 0,0 0 0,1 0 0,-1 0 0,0 0 0,0 0 0,0 0 0,0 0 0,0 0 0,0 0 0,0-1 0,0 1 0,0 0 0,0 0 0,0 0 0,0 0 0,0 0 0,1 0 0,-1 0 0,0-1 0,0 1 0,0 0 0,0 0 0,0 0 0,0 0 0,0 0 0,0 0 0,0-1 0,-1 1 0,1 0 0,0 0 0,0 0 0,0 0 0,0 0 0,0 0 0,0 0 0,0-1 0,0 1 0,0 0 0,0 0 0,0 0 0,0 0 0,-1 0 0,13-6 0,44 0-1961,-6 1-3055,-26-2-3510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03.906"/>
    </inkml:context>
    <inkml:brush xml:id="br0">
      <inkml:brushProperty name="width" value="0.025" units="cm"/>
      <inkml:brushProperty name="height" value="0.025" units="cm"/>
    </inkml:brush>
  </inkml:definitions>
  <inkml:trace contextRef="#ctx0" brushRef="#br0">209 1 14734,'0'0'7548,"5"9"-6373,4 8-876,-2-1 1,0 2-1,-1-1 1,-1 1 0,0 0-1,-1 0 1,-1 0-1,0 19 1,0 0-114,-2 1-1,-1 0 1,-2-1 0,-1 1 0,-16 63-1,16-88-175,0-1 0,-1 1 0,-1 0 0,0-1 0,-1 0 0,-1 0 0,0-1 0,0 0 0,-1 0 0,0 0 0,-1-1 0,0 0-1,0-1 1,-1 0 0,-1-1 0,0 0 0,0 0 0,0-1 0,-19 8 0,-1-6-1899,11-8-2222,3-2-4030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55.519"/>
    </inkml:context>
    <inkml:brush xml:id="br0">
      <inkml:brushProperty name="width" value="0.025" units="cm"/>
      <inkml:brushProperty name="height" value="0.025" units="cm"/>
    </inkml:brush>
  </inkml:definitions>
  <inkml:trace contextRef="#ctx0" brushRef="#br0">1 244 13773,'0'0'14803,"0"9"-14039,0-9-762,0 3 46,0-1 0,0 1 0,0 0-1,0-1 1,1 1 0,-1-1 0,1 1 0,-1 0 0,1-1 0,0 1 0,1 2 0,0-4-14,-1 0-1,0 0 0,1 0 0,-1 0 0,0 0 1,1 0-1,-1 0 0,1-1 0,-1 1 1,1 0-1,0-1 0,-1 1 0,1-1 0,0 0 1,-1 1-1,1-1 0,0 0 0,-1 0 1,1 0-1,0 0 0,0-1 0,-1 1 0,1 0 1,0-1-1,2 0 0,6-3 45,-1 1-1,1-2 1,-1 1-1,1-1 1,-1-1 0,-1 1-1,1-2 1,-1 1-1,0-1 1,-1 0-1,1-1 1,-1 0-1,-1 0 1,0 0 0,0-1-1,6-12 1,-8 3 10,-17 24-7,-15 19 1,-22 42-17,47-61-57,-1-1 0,1 1 0,0 0 1,0 0-1,1 1 0,-1-1 0,1 0 0,1 1 0,-1 0 0,1 7 0,1-14-3,1 1-1,-1 0 1,1 0-1,-1-1 1,1 1-1,0 0 1,0-1-1,-1 1 1,1-1-1,0 1 1,0-1-1,0 1 0,-1-1 1,1 1-1,0-1 1,0 0-1,0 1 1,0-1-1,0 0 1,0 0-1,0 0 1,0 0-1,0 0 1,0 0-1,0 0 0,0 0 1,0 0-1,-1 0 1,1-1-1,0 1 1,1-1-1,35-6 115,42-28-169,-68 29 37,0 0-1,1 0 1,0 1-1,0 0 1,0 1 0,1 1-1,-1 0 1,25-3-1,-36 6 11,0 1 1,0-1-1,-1 1 0,1 0 0,0-1 1,-1 1-1,1-1 0,0 1 0,-1 0 0,1-1 1,-1 1-1,1 0 0,-1 0 0,1 0 0,-1-1 1,0 1-1,1 0 0,-1 0 0,0 0 1,0 0-1,0 0 0,1 0 0,-1-1 0,0 1 1,0 0-1,0 0 0,0 0 0,-1 0 1,1 0-1,0 0 0,0 0 0,0-1 0,-1 1 1,0 1-1,1-1 8,0 0 0,0-1-1,-1 1 1,1 0 0,0 0 0,0 0 0,0 0 0,0 0-1,0-1 1,0 1 0,0 0 0,0 0 0,0 0 0,0 0 0,0 0-1,1-1 1,-1 1 0,0 0 0,0 0 0,1 0 0,-1-1-1,1 1 1,-1 0 0,1-1 0,-1 1 0,1 0 0,-1-1 0,1 1-1,1 0 1,8-1 23,0 0 0,0-1-1,0 0 1,10-3 0,34-4-113,-53 9 59,0-1 1,0 0-1,0 1 0,-1-1 1,1 0-1,0 1 1,0-1-1,0 1 1,0-1-1,-1 1 1,1 0-1,0-1 0,-1 1 1,1 0-1,0-1 1,-1 1-1,1 0 1,-1 0-1,1 0 1,-1-1-1,0 1 0,1 0 1,-1 0-1,0 0 1,1 0-1,-1 0 1,0 0-1,0 0 1,0 0-1,0 0 0,0 0 1,0 0-1,0 0 1,0-1-1,0 1 1,-1 2-1,1-2 26,-1-1-1,1 1 1,0 0-1,0 0 1,0 0 0,0 0-1,0 0 1,0 0-1,0-1 1,0 1-1,0 0 1,0 0 0,1 0-1,-1 0 1,0 0-1,1-1 1,-1 1-1,0 0 1,1 0 0,-1 0-1,1-1 1,-1 1-1,1 0 1,-1-1-1,1 1 1,0 0 0,-1-1-1,1 1 1,0-1-1,0 1 1,-1-1-1,1 1 1,0-1 0,0 0-1,1 1 1,5-2-12,0 0 1,1-1 0,-1 1-1,0-2 1,-1 1 0,1-1-1,0 0 1,-1 0 0,1-1-1,-1 0 1,0 0 0,0 0-1,-1-1 1,10-9 0,4-6-54,0-1 1,24-35 0,-22 27-112,-10 15 58,0 0 0,-1-1 0,0 0-1,-1-1 1,-1 0 0,-1 0 0,0 0 0,6-24 0,-13 40 114,0 0-1,0 0 0,0 0 1,0 0-1,0 0 0,0 0 1,0 0-1,0-1 0,0 1 1,0 0-1,0 0 1,0 0-1,0 0 0,0 0 1,0 0-1,0 0 0,0-1 1,0 1-1,0 0 0,0 0 1,0 0-1,0 0 0,0 0 1,0 0-1,0-1 1,0 1-1,0 0 0,0 0 1,0 0-1,0 0 0,0 0 1,-1 0-1,1 0 0,0 0 1,0 0-1,0 0 1,0-1-1,0 1 0,0 0 1,0 0-1,0 0 0,-1 0 1,1 0-1,0 0 0,0 0 1,0 0-1,0 0 1,0 0-1,0 0 0,-1 0 1,1 0-1,0 0 0,0 0 1,0 0-1,0 0 0,0 0 1,0 0-1,-1 0 1,-9 7-17,-8 11 160,12-7-14,2 1 0,-1-1-1,2 1 1,-1 0 0,2 0-1,0 1 1,0-1 0,0 15-1,2-7-76,0 0 0,1 0 0,1 0 0,6 26 0,9 7-209,-16-50 139,0-1 1,-1 0-1,1 0 1,0 1-1,0-1 0,0 0 1,1 0-1,-1 0 1,0 0-1,1-1 1,-1 1-1,1 0 0,0 0 1,0-1-1,-1 1 1,1-1-1,0 0 0,0 0 1,0 1-1,5 0 1,-6-4-29,-1 0 0,0 0 0,1 1 0,-1-1 1,0 0-1,0 0 0,0 0 0,0 0 0,0 0 0,0 0 1,-1 0-1,1 0 0,-1 0 0,0-3 0,-7-10-6,-1 0-1,0 1 1,-1 0-1,-1 1 0,0 0 1,-17-15-1,11 10 867,-28-37-1,44 54-781,1 1 0,0-1 0,-1 0 0,1 1 0,0-1 0,-1 1 1,1-1-1,0 0 0,0 1 0,0-1 0,0 0 0,0 1 0,0-1 0,0 1 0,0-1 1,0 0-1,0 1 0,0-1 0,0 0 0,0 1 0,0-1 0,0 0 0,1 1 0,-1-1 0,0 1 1,0-1-1,1 0 0,-1 1 0,1-1 0,-1 1 0,0-1 0,1 1 0,-1-1 0,1 1 1,-1 0-1,1-1 0,-1 1 0,1 0 0,-1-1 0,1 1 0,0 0 0,-1-1 0,1 1 0,-1 0 1,1 0-1,0 0 0,-1 0 0,1 0 0,0-1 0,-1 1 0,1 0 0,0 1 0,-1-1 1,1 0-1,0 0 0,50-2-300,-40 3 358,58-3-1649,0-4-3819,-19-4-2071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0.769"/>
    </inkml:context>
    <inkml:brush xml:id="br0">
      <inkml:brushProperty name="width" value="0.025" units="cm"/>
      <inkml:brushProperty name="height" value="0.025" units="cm"/>
    </inkml:brush>
  </inkml:definitions>
  <inkml:trace contextRef="#ctx0" brushRef="#br0">1 292 5349,'0'0'18327,"9"15"-15541,-7-15-2672,-1 1 0,1-1-1,-1 0 1,1 0-1,-1 0 1,1-1 0,0 1-1,-1 0 1,1 0-1,-1-1 1,1 1 0,-1-1-1,0 0 1,1 1-1,-1-1 1,1 0 0,-1 0-1,0 0 1,2-2 0,31-23 780,-28 20-713,153-143 460,-51 45-567,-108 103-55,1 0 0,-1 1 0,1-1 1,-1 0-1,1 1 0,-1-1 0,1 0 0,-1 1 0,1-1 1,0 1-1,0-1 0,-1 1 0,1-1 0,0 1 0,0-1 1,-1 1-1,1 0 0,0 0 0,0-1 0,0 1 0,0 0 1,-1 0-1,1 0 0,0 0 0,1 0 0,-6 21 460,-29 43 259,30-57-654,-41 68 132,25-44-159,1 0-1,2 1 1,-19 53 0,34-84-73,1 0 0,-1-1 0,1 1 0,0 0 0,0-1 0,-1 1 0,1 0-1,0-1 1,0 1 0,0 0 0,0 0 0,0-1 0,0 1 0,0 0 0,0 0 0,0-1 0,0 1 0,0 0 0,0-1 0,1 1 0,-1 0 0,0 0-1,0-1 1,1 1 0,-1-1 0,1 1 0,-1 0 0,0-1 0,1 1 0,-1-1 0,2 2 0,-1-2-73,1 0 1,0 1-1,-1-1 0,1 0 1,-1 0-1,1 0 1,-1 0-1,1 0 0,-1-1 1,1 1-1,-1 0 1,1-1-1,-1 1 1,2-1-1,49-26-3732,1-6-6162,-25 12 2728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1.142"/>
    </inkml:context>
    <inkml:brush xml:id="br0">
      <inkml:brushProperty name="width" value="0.025" units="cm"/>
      <inkml:brushProperty name="height" value="0.025" units="cm"/>
    </inkml:brush>
  </inkml:definitions>
  <inkml:trace contextRef="#ctx0" brushRef="#br0">153 0 14734,'0'0'9961,"-10"8"-9096,-2 1-601,0 1 0,1 0 0,0 1 0,1 0 0,0 0 0,1 1 0,0 0 0,-7 15 0,6-8 274,2 0-1,-9 25 1,16-38-444,-1-1 1,1 0-1,-1 1 0,2-1 0,-1 1 0,0-1 1,1 1-1,0-1 0,1 1 0,-1 0 1,1-1-1,0 1 0,0-1 0,3 6 1,-2-8-59,0-1 0,0 1 1,0-1-1,0 0 1,1 1-1,-1-1 0,1-1 1,0 1-1,0 0 0,-1-1 1,1 1-1,0-1 1,0 0-1,0 0 0,0 0 1,1 0-1,-1 0 0,0-1 1,0 0-1,0 1 1,1-1-1,-1 0 0,0-1 1,0 1-1,1 0 0,5-3 1,0 2 54,1-1 1,-1 0-1,0-1 0,0 0 1,0-1-1,0 1 0,-1-2 1,10-5-1,-11 5-91,0-1 0,-1 1 0,0-1 0,0 0 0,0-1 0,-1 0 0,0 1 0,0-2 0,-1 1 0,0 0 0,0-1 0,-1 0 0,0 0 0,0 0 0,-1 0 0,0 0 0,0-1 0,-1 1 0,0 0 0,-1-1 0,1 1 0,-2-1 0,0-9 0,0 16 0,0 0 0,0 0 0,0 0 0,0 0 0,0 0 0,0 0 0,0 0 0,-1 0 0,1 0 0,0 1 0,-1-1 0,0 0 0,1 1 0,-1 0 0,0-1 0,0 1 0,0 0 0,0 0 0,0 0 0,0 0 0,0 0 0,0 0 0,-1 1 0,1-1 0,0 1 0,0-1 0,-1 1 0,1 0 0,0 0 0,0 0 0,-1 0 0,1 0 0,0 1 0,-1-1 0,-2 2 0,0-2 0,-1 2 0,0-1 0,1 0 0,0 1 0,-1 0 0,1 0 0,0 1 0,0 0 0,0 0 0,0 0 0,1 0 0,-1 1 0,-4 4 0,8-7-71,0-1 0,0 1 0,0 0 0,0 0 1,0 0-1,1 0 0,-1 0 0,0 0 0,0 1 0,1-1 0,-1 0 0,1 0 1,-1 0-1,1 1 0,0-1 0,-1 0 0,1 0 0,0 1 0,0-1 0,0 0 1,0 0-1,0 1 0,0-1 0,0 2 0,1-2-134,0 0 0,1-1 1,-1 1-1,0-1 0,0 1 0,0-1 1,0 0-1,0 1 0,0-1 0,1 0 0,-1 0 1,0 0-1,0 0 0,0 0 0,1 0 0,-1 0 1,0 0-1,0 0 0,0 0 0,2-1 1,6-1-1478,1-1 0,-1 1-1,0-2 1,1 1 0,8-6 0,16-14-7937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1.470"/>
    </inkml:context>
    <inkml:brush xml:id="br0">
      <inkml:brushProperty name="width" value="0.025" units="cm"/>
      <inkml:brushProperty name="height" value="0.025" units="cm"/>
    </inkml:brush>
  </inkml:definitions>
  <inkml:trace contextRef="#ctx0" brushRef="#br0">81 0 14446,'0'0'4217,"-6"10"-1057,6-10-3152,-10 13 775,1 1 0,0 0 0,2 0 0,0 0 0,0 1 0,1 1 0,1-1 1,0 1-1,1-1 0,-1 18 0,5-29-746,-1 0 0,1 0 1,1 0-1,-1 0 0,1-1 1,-1 1-1,1 0 0,0 0 1,1 0-1,-1 0 0,1-1 1,-1 1-1,1-1 0,0 1 0,0-1 1,5 5-1,-5-6 29,1 0 0,-1-1 0,1 1 1,-1-1-1,1 1 0,0-1 0,-1 0 0,1 0 0,0 0 0,0-1 0,0 1 0,0-1 0,0 0 1,0 1-1,0-1 0,0 0 0,0-1 0,0 1 0,-1-1 0,1 1 0,0-1 0,0 0 0,5-2 1,0-1-63,0 0 1,0 0-1,0-1 1,0-1 0,-1 1-1,0-1 1,0 0-1,0-1 1,-1 0 0,0 0-1,0 0 1,-1-1-1,0 1 1,0-1 0,-1-1-1,0 1 1,0 0 0,-1-1-1,0 0 1,-1 0-1,2-10 1,-4 17-5,0-1 0,0 1 0,0 0 0,-1-1 0,1 1 0,-1 0 0,0 0 0,1-1 0,-1 1 0,0 0 0,0 0 0,-1 0 0,1 0 0,0 0 0,-1 0 0,1 0 0,-1 1 0,0-1 0,1 0 0,-1 1 0,0 0 0,0-1 0,0 1 0,0 0 0,0 0 0,0 0 0,0 0 0,-1 0 0,1 0 0,0 1 0,-3-1 0,-8-2 0,-1 1 0,1 1 0,-1 0 0,-15 1 0,21 0 0,3 2-2091,8 3-4301,10-1-3863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2.370"/>
    </inkml:context>
    <inkml:brush xml:id="br0">
      <inkml:brushProperty name="width" value="0.025" units="cm"/>
      <inkml:brushProperty name="height" value="0.025" units="cm"/>
    </inkml:brush>
  </inkml:definitions>
  <inkml:trace contextRef="#ctx0" brushRef="#br0">197 0 6566,'0'0'21759,"-12"15"-21246,-17 20-125,2 2-1,1 1 1,3 2-1,-33 71 1,51-97-289,0-1 0,1 1 0,1 0 0,0 1-1,1-1 1,0 23 0,2-34-103,0 1-1,1 0 1,-1 0-1,1-1 0,-1 1 1,1 0-1,0 0 1,0-1-1,1 1 1,-1-1-1,1 1 0,0-1 1,0 0-1,0 0 1,0 0-1,1 0 0,-1 0 1,1 0-1,0 0 1,-1-1-1,1 0 1,0 1-1,1-1 0,-1 0 1,0-1-1,1 1 1,-1 0-1,1-1 1,3 1-1,3 1-674,1-1 0,-1 0 0,1-1 1,12 0-1,21-4-6508,-8-7-4050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4.551"/>
    </inkml:context>
    <inkml:brush xml:id="br0">
      <inkml:brushProperty name="width" value="0.025" units="cm"/>
      <inkml:brushProperty name="height" value="0.025" units="cm"/>
    </inkml:brush>
  </inkml:definitions>
  <inkml:trace contextRef="#ctx0" brushRef="#br0">0 283 15086,'0'0'8835,"9"-12"-8242,189-259 2487,-198 272-3072,0-1-1,0 0 0,0 0 1,0 0-1,0 1 1,0-1-1,0 0 1,0 0-1,0 0 1,0 1-1,1-1 0,-1 0 1,0 0-1,0 0 1,0 0-1,0 1 1,0-1-1,0 0 1,1 0-1,-1 0 0,0 0 1,0 0-1,0 0 1,0 1-1,1-1 1,-1 0-1,0 0 1,0 0-1,0 0 0,1 0 1,-1 0-1,0 0 1,0 0-1,0 0 1,1 0-1,-1 0 1,0 0-1,0 0 0,1 0 1,-1 0-1,0 0 1,0 0-1,0 0 1,1 0-1,-1 0 0,0-1 1,0 1-1,0 0 1,0 0-1,1 0 1,-1 0-1,0 0 1,0 0-1,0-1 0,0 1 1,0 0-1,1 0 1,-1 0-1,0 0 1,0-1-1,0 1 1,0 0-1,0 0 0,0 0 1,0-1-1,0 1 1,3 30 172,-9 38-5,4-60-142,-4 19 228,1 0 1,1 1-1,-1 28 1,5-56-291,0 1 1,0-1 0,1 0 0,-1 1 0,0-1 0,1 0-1,-1 0 1,0 1 0,1-1 0,-1 0 0,0 0 0,1 1-1,-1-1 1,1 0 0,-1 0 0,0 0 0,1 0 0,-1 0 0,1 0-1,-1 0 1,0 0 0,1 0 0,-1 0 0,1 0 0,-1 0-1,1 0 1,-1 0 0,0 0 0,1 0 0,-1 0 0,1 0-1,-1 0 1,0-1 0,1 1 0,-1 0 0,18-6-2263,19-29-8706,-19 14 64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4.896"/>
    </inkml:context>
    <inkml:brush xml:id="br0">
      <inkml:brushProperty name="width" value="0.025" units="cm"/>
      <inkml:brushProperty name="height" value="0.025" units="cm"/>
    </inkml:brush>
  </inkml:definitions>
  <inkml:trace contextRef="#ctx0" brushRef="#br0">14 0 12107,'0'0'13998,"2"10"-12632,-1 16-750,-1 1 0,-1-1 0,-5 34-1,-3 52-254,13-87-623,-2-19-3688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5.237"/>
    </inkml:context>
    <inkml:brush xml:id="br0">
      <inkml:brushProperty name="width" value="0.025" units="cm"/>
      <inkml:brushProperty name="height" value="0.025" units="cm"/>
    </inkml:brush>
  </inkml:definitions>
  <inkml:trace contextRef="#ctx0" brushRef="#br0">1 39 7303,'0'0'20724,"6"-10"-19956,13 11-223,3-1-289,5 0-128,2 0-64,4 0-320,0-4-1153,3-3-1634,-3-2-1409,-3-1-3300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5.596"/>
    </inkml:context>
    <inkml:brush xml:id="br0">
      <inkml:brushProperty name="width" value="0.025" units="cm"/>
      <inkml:brushProperty name="height" value="0.025" units="cm"/>
    </inkml:brush>
  </inkml:definitions>
  <inkml:trace contextRef="#ctx0" brushRef="#br0">8 0 2947,'0'0'27028,"2"12"-26921,0 4-81,0 1 1,-1-1 0,-1 1 0,-1-1-1,0 1 1,-4 16 0,-3 30-1901,8-62 1719,0-1 0,1 0 1,-1 1-1,0-1 0,0 0 1,0 1-1,1-1 0,-1 0 1,0 0-1,0 1 0,1-1 1,-1 0-1,0 0 0,1 1 1,-1-1-1,0 0 0,0 0 0,1 0 1,-1 1-1,1-1 0,-1 0 1,0 0-1,1 0 0,-1 0 1,0 0-1,1 0 0,-1 0 1,1 0-1,-1 0 0,0 0 0,1 0 1,-1 0-1,0 0 0,1 0 1,-1 0-1,0 0 0,1 0 1,-1 0-1,1-1 0,-1 1 1,0 0-1,1 0 0,-1 0 0,1-1 1,17-9-4640,-2-5-1271,1-6-3453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5.935"/>
    </inkml:context>
    <inkml:brush xml:id="br0">
      <inkml:brushProperty name="width" value="0.025" units="cm"/>
      <inkml:brushProperty name="height" value="0.025" units="cm"/>
    </inkml:brush>
  </inkml:definitions>
  <inkml:trace contextRef="#ctx0" brushRef="#br0">2 13 10025,'0'0'18701,"2"-5"-18338,3-2-154,-1 8-32,-3 21 75,-9 56-226,4-46-311,3-7-1653,1-14-7308,0-9 6342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6.296"/>
    </inkml:context>
    <inkml:brush xml:id="br0">
      <inkml:brushProperty name="width" value="0.025" units="cm"/>
      <inkml:brushProperty name="height" value="0.025" units="cm"/>
    </inkml:brush>
  </inkml:definitions>
  <inkml:trace contextRef="#ctx0" brushRef="#br0">0 54 11050,'0'0'18690,"12"-8"-17900,-3 3-613,-4 1-82,0 0 0,0 1 1,0 0-1,1 0 0,0 1 0,-1-1 1,1 1-1,0 1 0,0-1 0,0 1 0,0 0 1,12-1-1,63 3 390,28 0-964,-38-4-5239,-56 0 1068,-5-3-1943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58.872"/>
    </inkml:context>
    <inkml:brush xml:id="br0">
      <inkml:brushProperty name="width" value="0.025" units="cm"/>
      <inkml:brushProperty name="height" value="0.025" units="cm"/>
    </inkml:brush>
  </inkml:definitions>
  <inkml:trace contextRef="#ctx0" brushRef="#br0">65 3 15759,'0'1'145,"0"-1"1,0 0-1,0 0 1,0 1-1,0-1 1,0 0-1,-1 0 0,1 0 1,0 0-1,0 1 1,0-1-1,0 0 1,-1 0-1,1 0 1,0 0-1,0 0 0,0 1 1,-1-1-1,1 0 1,0 0-1,0 0 1,0 0-1,-1 0 1,1 0-1,0 0 0,0 0 1,-1 0-1,1 0 1,0 0-1,0 0 1,-1 0-1,1 0 1,0 0-1,0 0 0,-1 0 1,1 0-1,0 0 1,0-1-1,0 1 1,-1 0-1,1 0 1,0 0-1,0 0 0,0 0 1,-1-1-1,1 1 1,0 0-1,0 0 1,0 0-1,0 0 1,0-1-1,0 1 0,-1 0 1,1 0-1,0 0 1,0-1-1,0 1 1,0 0-1,0 0 1,0-1-1,0 1 0,0 0 1,0 0-1,0-1 1,0 1-1,0 0 1,0-1-1,-13 17 1843,6 0-1485,0-1 0,1 1 0,1 0 0,0 1 0,1-1 0,-3 33 0,7-34-1190,0-1 0,0 1 0,1-1-1,7 29 1,-2-5-5100,-7-27-5792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1:56.935"/>
    </inkml:context>
    <inkml:brush xml:id="br0">
      <inkml:brushProperty name="width" value="0.025" units="cm"/>
      <inkml:brushProperty name="height" value="0.025" units="cm"/>
    </inkml:brush>
  </inkml:definitions>
  <inkml:trace contextRef="#ctx0" brushRef="#br0">26 68 9257,'0'0'21668,"11"-4"-21134,15-3-368,0 2 0,0 0 0,1 2 0,27-1 0,106 2-331,-128 3-142,-401-7 1257,466 17-1030,-17-12 184,-43 0-773,71 7 1,-166 4 604,45-9 94,-18 4 195,-1-3-1,1 0 1,0-3-1,-1 0 1,-40-7-1,70 7-224,0 1 0,0 0 0,0 0 0,0-1 0,0 1 0,0-1 0,1 0 0,-1 1 0,0-1 0,0 0 0,1 0 0,-1 0 0,0 0 0,1-1 0,-1 1 0,1 0 0,-1-1 0,1 1 0,0-1 0,0 1 0,0-1 0,-1 0 0,0-3 0,5 4-362,0-1-1,0 1 1,0 0-1,0-1 1,0 1-1,0 1 1,0-1-1,1 0 1,4 0-1,-2 0-1372,21-6-4938,3-4-4548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2.683"/>
    </inkml:context>
    <inkml:brush xml:id="br0">
      <inkml:brushProperty name="width" value="0.025" units="cm"/>
      <inkml:brushProperty name="height" value="0.025" units="cm"/>
    </inkml:brush>
  </inkml:definitions>
  <inkml:trace contextRef="#ctx0" brushRef="#br0">147 1 11307,'0'0'15550,"-8"7"-15069,-4 5-230,1 0 1,1 0-1,0 1 1,1 0-1,0 0 1,1 1-1,1 1 1,-11 28-1,8-15-73,1 1 1,2-1-1,0 1 0,2 1 0,2-1 0,0 1 0,2-1 0,1 1 0,2-1 0,6 40 1,-5-60-132,-1 0 1,1 0 0,1 0 0,0 0-1,0-1 1,1 0 0,-1 0 0,8 8 0,-9-11-184,1-1 0,0 0 0,0 0 0,1-1 0,-1 1 0,7 3 0,-8-5-348,1 0-1,0-1 1,-1 1 0,1-1-1,0 0 1,0 0 0,0 0-1,0 0 1,6 0-1,0-2-4874,-5-5-3850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3.760"/>
    </inkml:context>
    <inkml:brush xml:id="br0">
      <inkml:brushProperty name="width" value="0.025" units="cm"/>
      <inkml:brushProperty name="height" value="0.025" units="cm"/>
    </inkml:brush>
  </inkml:definitions>
  <inkml:trace contextRef="#ctx0" brushRef="#br0">1 280 10602,'0'0'19832,"11"-3"-19117,4-8-564,-1-1-1,0-1 0,-1-1 0,16-20 0,5-4-62,-2 4-71,-4 6 25,-1-1 1,24-34-1,-60 103-112,-18 21 172,16-39-27,1 1 1,0 0-1,2 0 0,1 1 1,0 0-1,2 1 1,-4 42-1,13-63-138,5-11-248,5-10-1792,-6-3-4107,-3 7-899,-1-6-7556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4.176"/>
    </inkml:context>
    <inkml:brush xml:id="br0">
      <inkml:brushProperty name="width" value="0.025" units="cm"/>
      <inkml:brushProperty name="height" value="0.025" units="cm"/>
    </inkml:brush>
  </inkml:definitions>
  <inkml:trace contextRef="#ctx0" brushRef="#br0">116 0 19282,'0'0'10501,"-5"10"-9786,0-1-612,-64 139 822,61-129-821,1 1 0,1 0 0,1 0 0,1 1 0,1-1 0,-1 28 1,4-47-153,0-1 1,0 1 0,0 0-1,0-1 1,0 1 0,1-1 0,-1 1-1,0-1 1,0 1 0,0-1 0,1 0-1,-1 1 1,0-1 0,0 1 0,1-1-1,-1 1 1,0-1 0,1 0 0,-1 1-1,1-1 1,-1 0 0,0 1 0,1-1-1,-1 0 1,1 0 0,-1 1 0,1-1-1,-1 0 1,1 0 0,-1 0 0,1 1-1,-1-1 1,1 0 0,-1 0 0,1 0-1,-1 0 1,1 0 0,-1 0 0,1 0-1,-1 0 1,1-1 0,0 1 0,0 0-372,0 0 1,0-1 0,0 1 0,0 0 0,0 0-1,0-1 1,0 1 0,0-1 0,0 1 0,0-1 0,0 1-1,0-1 1,0 0 0,-1 0 0,1 1 0,0-1-1,-1 0 1,1 0 0,0 0 0,-1 1 0,1-3 0,3-12-6576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4.504"/>
    </inkml:context>
    <inkml:brush xml:id="br0">
      <inkml:brushProperty name="width" value="0.025" units="cm"/>
      <inkml:brushProperty name="height" value="0.025" units="cm"/>
    </inkml:brush>
  </inkml:definitions>
  <inkml:trace contextRef="#ctx0" brushRef="#br0">1 1 16400,'0'0'13196,"58"23"-12267,-26-23-353,5 0-287,0 0-193,-2 0-64,-4-1-449,-1-2-1344,-7 1-2083,-4-1-1505,-6-2-3587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4.863"/>
    </inkml:context>
    <inkml:brush xml:id="br0">
      <inkml:brushProperty name="width" value="0.025" units="cm"/>
      <inkml:brushProperty name="height" value="0.025" units="cm"/>
    </inkml:brush>
  </inkml:definitions>
  <inkml:trace contextRef="#ctx0" brushRef="#br0">83 0 19571,'0'0'7943,"-5"73"-6694,-5-40-384,-3 4-385,-1 2-287,1 0-193,1-3 32,3-9-64,4-3-96,3-13-289,2-8-352,14-16-2722,2-15 384,3-5-2018,1-9-5156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5.206"/>
    </inkml:context>
    <inkml:brush xml:id="br0">
      <inkml:brushProperty name="width" value="0.025" units="cm"/>
      <inkml:brushProperty name="height" value="0.025" units="cm"/>
    </inkml:brush>
  </inkml:definitions>
  <inkml:trace contextRef="#ctx0" brushRef="#br0">263 65 18289,'0'0'8873,"-36"69"-7496,26-41-160,-2 6-160,5 1-576,1-2-353,3-4-64,2-4-64,1-5 32,0-4-32,0-8-705,1-4-608,2-4-1442,0-7-8135,-3-10-2371</inkml:trace>
  <inkml:trace contextRef="#ctx0" brushRef="#br0" timeOffset="1">1 69 9129,'0'0'20008,"2"-6"-18663,-2 4-1272,1 0 0,0 1-1,-1-1 1,1 1 0,0-1 0,-1 1-1,1-1 1,0 1 0,0 0 0,0-1-1,1 1 1,-1 0 0,0 0-1,0 0 1,1 0 0,-1 0 0,0 0-1,1 0 1,1-1 0,43-3 757,19 7-991,-39 0-238,0-1-1,0-1 1,0-2 0,0 0-1,29-7 1,-40 2-3233,-6 1-1673,-5-4-2355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5.594"/>
    </inkml:context>
    <inkml:brush xml:id="br0">
      <inkml:brushProperty name="width" value="0.025" units="cm"/>
      <inkml:brushProperty name="height" value="0.025" units="cm"/>
    </inkml:brush>
  </inkml:definitions>
  <inkml:trace contextRef="#ctx0" brushRef="#br0">1 19 15791,'0'0'16170,"14"1"-15497,320-3-2531,-331 2 1146,-1 0 0,0 0 0,1-1 0,-1 1-1,0-1 1,1 1 0,-1-1 0,0 0 0,0 0 0,0 0 0,1 0 0,1-2 0,3-5-8219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15.998"/>
    </inkml:context>
    <inkml:brush xml:id="br0">
      <inkml:brushProperty name="width" value="0.025" units="cm"/>
      <inkml:brushProperty name="height" value="0.025" units="cm"/>
    </inkml:brush>
  </inkml:definitions>
  <inkml:trace contextRef="#ctx0" brushRef="#br0">257 1 12268,'0'0'7468,"0"11"-5156,0 3-1457,1 1 0,1 0 0,1-1 0,0 1 0,6 19 0,-3-14-574,-1 1-1,-1-1 1,-1 1 0,-1 0 0,-1 0 0,0 0 0,-2 0 0,-1 0-1,0 0 1,-1 0 0,-2-1 0,0 1 0,-12 31 0,3-16-939,-2-2 0,-1 1 0,-1-2 0,-2-1 1,-2 0-1,-41 47 0,17-32-3164,1-12-2461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0.581"/>
    </inkml:context>
    <inkml:brush xml:id="br0">
      <inkml:brushProperty name="width" value="0.025" units="cm"/>
      <inkml:brushProperty name="height" value="0.025" units="cm"/>
    </inkml:brush>
  </inkml:definitions>
  <inkml:trace contextRef="#ctx0" brushRef="#br0">1 1 6854,'0'0'13709,"58"5"-12203,-29-3-321,10-2-384,7 0-513,1 0-192,4 0-64,-2 0-32,-6 0-352,-4 0-513,-12 0-672,-13 0-994,-11 0-608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59.231"/>
    </inkml:context>
    <inkml:brush xml:id="br0">
      <inkml:brushProperty name="width" value="0.025" units="cm"/>
      <inkml:brushProperty name="height" value="0.025" units="cm"/>
    </inkml:brush>
  </inkml:definitions>
  <inkml:trace contextRef="#ctx0" brushRef="#br0">1 62 11883,'0'0'16667,"13"-5"-16224,-1 0-314,1 0 1,0 1 0,0 0-1,0 1 1,0 0 0,24-1-1,14 3-492,105-4 1896,-105-2-4343,-2-3-3744,-29 5-226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0.908"/>
    </inkml:context>
    <inkml:brush xml:id="br0">
      <inkml:brushProperty name="width" value="0.025" units="cm"/>
      <inkml:brushProperty name="height" value="0.025" units="cm"/>
    </inkml:brush>
  </inkml:definitions>
  <inkml:trace contextRef="#ctx0" brushRef="#br0">1 0 14446,'0'0'7367,"69"19"-5670,-19-19-31,8 0-481,3 0-801,2 0-320,-7 2-640,-6 1-1154,-12 2-2338,-7-5-3747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3.360"/>
    </inkml:context>
    <inkml:brush xml:id="br0">
      <inkml:brushProperty name="width" value="0.025" units="cm"/>
      <inkml:brushProperty name="height" value="0.025" units="cm"/>
    </inkml:brush>
  </inkml:definitions>
  <inkml:trace contextRef="#ctx0" brushRef="#br0">0 408 16239,'0'0'11969,"15"-11"-11035,50-39-392,-3-2-1,-1-3 0,-3-3 0,95-124 1,-175 216-391,2 1 1,2 0 0,1 1-1,-22 73 1,34-96-187,2 0 0,-1 0 0,2 0 0,0 1 0,0-1 0,1 1 0,1-1 0,2 23 0,-1-34-79,0-1 1,-1 1-1,1-1 0,0 1 1,0-1-1,0 0 0,0 1 1,0-1-1,0 0 0,1 0 1,-1 0-1,0 0 0,0 0 1,1 0-1,-1 0 0,1-1 1,-1 1-1,1 0 0,-1-1 1,1 1-1,-1-1 0,1 0 1,-1 1-1,1-1 0,0 0 1,-1 0-1,1 0 0,2 0 1,24-4-4911,-9-7-4502,-5-6-3511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3.752"/>
    </inkml:context>
    <inkml:brush xml:id="br0">
      <inkml:brushProperty name="width" value="0.025" units="cm"/>
      <inkml:brushProperty name="height" value="0.025" units="cm"/>
    </inkml:brush>
  </inkml:definitions>
  <inkml:trace contextRef="#ctx0" brushRef="#br0">1 89 15086,'0'0'4997,"6"-9"-2499,-2 4-2140,1-1 0,-1 1-1,1 0 1,0 0 0,1 0-1,-1 1 1,1 0 0,0 0-1,0 1 1,0-1 0,0 1-1,0 0 1,1 1 0,-1 0-1,14-3 1,71-8 1589,-84 12-1818,0 1-1,0-1 0,0 2 0,-1-1 0,1 1 1,0 0-1,0 0 0,0 1 0,-1 0 1,1 0-1,6 3 0,-11-3-114,0-1 0,0 1 1,0-1-1,-1 1 0,1 0 0,-1-1 0,1 1 1,-1 0-1,0 0 0,0 0 0,0 0 0,0 0 0,0 1 1,0-1-1,-1 0 0,1 0 0,0 0 0,-1 1 1,0-1-1,0 0 0,0 1 0,0-1 0,0 0 0,0 1 1,0-1-1,-1 0 0,1 0 0,-1 1 0,0-1 1,1 0-1,-1 0 0,0 0 0,0 0 0,-1 0 0,-1 3 1,-4 7 68,-1 0 1,0-1 0,0 0-1,-15 14 1,-76 63-25,69-63-62,1 1-1,-38 42 0,66-67 4,0 0 0,1 0 0,-1 0 0,0 0 0,0 0 0,0 0 0,1 1 0,-1-1 0,1 0 0,-1 0 0,1 0 0,-1 1 0,1-1 0,0 0 0,-1 1 0,1-1 0,0 0 0,0 1 0,0 1 0,1-2 0,-1-1 0,0 1 0,1 0 0,-1 0 0,1-1 0,0 1 0,-1 0 0,1-1 0,-1 1 0,1-1 0,0 1 0,0-1 0,-1 1 0,1-1 0,0 1 0,0-1 0,0 0 0,-1 1 0,1-1 0,0 0 0,1 0 0,8 2 0,-1-1 0,1-1 0,-1 0 0,13-1 0,-12 0 0,13-1-1086,0-1 1,25-6-1,-16 1-3259,-1-2 0,43-19-1,-36 12-12128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4.141"/>
    </inkml:context>
    <inkml:brush xml:id="br0">
      <inkml:brushProperty name="width" value="0.025" units="cm"/>
      <inkml:brushProperty name="height" value="0.025" units="cm"/>
    </inkml:brush>
  </inkml:definitions>
  <inkml:trace contextRef="#ctx0" brushRef="#br0">1 225 15214,'0'0'16784,"12"-1"-16303,-3 0-452,1-1-1,-1 0 1,0 0 0,0-1 0,0 0 0,0 0 0,0-1-1,-1 0 1,16-10 0,37-36-29,79-81 0,-135 126 0,-27 49 0,-3-5 5,-27 62-1,45-86-9,1 1-1,1 1 0,0-1 0,1 1 0,1 0 0,0 0 0,0 23 1,3-39-107,0 0 0,0 0 1,0 0-1,0 0 1,1 0-1,-1 0 0,0 0 1,0 0-1,1 0 1,-1 1-1,1-1 0,-1 0 1,1-1-1,-1 1 1,1 0-1,0 0 0,-1 0 1,1 0-1,0 0 1,0 0-1,-1-1 0,1 1 1,0 0-1,0-1 1,0 1-1,0-1 0,0 1 1,2 0-1,0 0-678,-1-1 0,1 0-1,-1 1 1,1-1-1,-1 0 1,1 0 0,0 0-1,-1-1 1,1 1-1,-1 0 1,1-1 0,4-1-1,18-13-9875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4.513"/>
    </inkml:context>
    <inkml:brush xml:id="br0">
      <inkml:brushProperty name="width" value="0.025" units="cm"/>
      <inkml:brushProperty name="height" value="0.025" units="cm"/>
    </inkml:brush>
  </inkml:definitions>
  <inkml:trace contextRef="#ctx0" brushRef="#br0">78 0 21204,'0'0'5926,"-38"58"-3396,27-36-1217,-3 4-128,6 1-576,3-4-609,4-2-320,1-2-1474,0-7-2050,9-6-2337,5-6-8970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4.869"/>
    </inkml:context>
    <inkml:brush xml:id="br0">
      <inkml:brushProperty name="width" value="0.025" units="cm"/>
      <inkml:brushProperty name="height" value="0.025" units="cm"/>
    </inkml:brush>
  </inkml:definitions>
  <inkml:trace contextRef="#ctx0" brushRef="#br0">117 0 15791,'0'0'16784,"-7"9"-16608,-2 4-164,2-6-12,1 2 0,-1-1 1,2 1-1,-1 0 1,1 0-1,0 0 0,1 1 1,0 0-1,1 0 1,-4 15-1,8-24-1,-1 0-1,0 0 1,1 0-1,-1 0 1,1 0-1,-1-1 1,1 1-1,-1 0 1,1 0-1,-1-1 1,1 1-1,0 0 1,-1-1-1,1 1 1,0 0-1,0-1 1,-1 1 0,1-1-1,0 1 1,0-1-1,0 0 1,0 1-1,0-1 1,0 0-1,0 0 1,-1 1-1,1-1 1,0 0-1,0 0 1,0 0-1,2 0 1,42 0-204,-26 0-29,-9 1 51,-1 0-1,-1 1 0,1 1 1,0 0-1,0 0 0,-1 0 1,0 1-1,1 0 0,10 8 1,-17-11 193,0 1 0,0-1 1,0 0-1,0 1 0,0 0 0,0-1 1,0 1-1,-1 0 0,1 0 0,0 0 1,-1 0-1,0 0 0,1 1 1,-1-1-1,0 0 0,0 1 0,-1-1 1,1 0-1,0 1 0,-1-1 1,1 1-1,-1-1 0,0 1 0,0-1 1,0 1-1,0 0 0,0-1 1,-1 1-1,1-1 0,-1 1 0,1-1 1,-1 0-1,0 1 0,0-1 0,0 0 1,0 1-1,-1-1 0,1 0 1,-3 3-1,-4 3 85,0-1 1,0 0 0,-1-1-1,0 1 1,0-1-1,0-1 1,-1 0-1,0-1 1,0 1-1,0-2 1,0 1 0,-1-2-1,0 1 1,1-1-1,-1-1 1,0 0-1,0-1 1,0 0-1,-17-2 1,26 1-231,1 1-1,-1-1 1,0 0-1,1 0 1,-1 1-1,1-1 1,-1 0-1,1-1 1,-1 1 0,1 0-1,0 0 1,-1-1-1,1 1 1,0 0-1,0-1 1,0 0-1,0 1 1,0-1 0,0 1-1,1-1 1,-1 0-1,0 0 1,1 1-1,0-1 1,-1 0-1,1-2 1,-2-56-8415,3 43 4817,-1-21-10820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5.211"/>
    </inkml:context>
    <inkml:brush xml:id="br0">
      <inkml:brushProperty name="width" value="0.025" units="cm"/>
      <inkml:brushProperty name="height" value="0.025" units="cm"/>
    </inkml:brush>
  </inkml:definitions>
  <inkml:trace contextRef="#ctx0" brushRef="#br0">0 38 8136,'0'0'20915,"78"-21"-19633,-42 16-129,9 3-577,2 0-480,-2 1-160,-3 1-1633,-4-4-2275,-5 1-3555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25.579"/>
    </inkml:context>
    <inkml:brush xml:id="br0">
      <inkml:brushProperty name="width" value="0.025" units="cm"/>
      <inkml:brushProperty name="height" value="0.025" units="cm"/>
    </inkml:brush>
  </inkml:definitions>
  <inkml:trace contextRef="#ctx0" brushRef="#br0">0 201 10570,'0'0'20772,"12"0"-19555,-1-2-1200,1 0 1,-1-1-1,0 0 0,0-1 1,0 0-1,-1-1 0,0 0 1,1 0-1,-2-1 0,1-1 1,10-9-1,13-8-17,-2-2 0,-1-1 0,28-34 0,-73 105 0,0-15-87,2 0 0,-16 52-1,25-70-96,1 1 1,1 0-1,0 0 0,1 0 0,0 0 0,1 0 0,0 0 0,1 0 0,0 0 0,5 18 0,6-6-5437,5-6-4058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0.647"/>
    </inkml:context>
    <inkml:brush xml:id="br0">
      <inkml:brushProperty name="width" value="0.025" units="cm"/>
      <inkml:brushProperty name="height" value="0.025" units="cm"/>
    </inkml:brush>
  </inkml:definitions>
  <inkml:trace contextRef="#ctx0" brushRef="#br0">1 1 13004,'0'0'3716,"56"10"-2787,-8-10 128,7 0-128,11 0-353,3 0-352,1 0-192,-3 0-64,-9 0-768,-10 0-354,-14 0-1472,-15 0-3876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0.990"/>
    </inkml:context>
    <inkml:brush xml:id="br0">
      <inkml:brushProperty name="width" value="0.025" units="cm"/>
      <inkml:brushProperty name="height" value="0.025" units="cm"/>
    </inkml:brush>
  </inkml:definitions>
  <inkml:trace contextRef="#ctx0" brushRef="#br0">0 49 15663,'0'0'4836,"83"-5"-3875,-17-2-160,14-1-320,7 1-321,-2 1-224,-5 2-1698,-7-3-1313,-14 2-2050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59.574"/>
    </inkml:context>
    <inkml:brush xml:id="br0">
      <inkml:brushProperty name="width" value="0.025" units="cm"/>
      <inkml:brushProperty name="height" value="0.025" units="cm"/>
    </inkml:brush>
  </inkml:definitions>
  <inkml:trace contextRef="#ctx0" brushRef="#br0">3 0 18834,'0'0'7175,"0"10"-5360,-2 213 3080,2-412-4847,1 192-136,1-1 0,-1 1 0,0-1-1,0 1 1,1-1 0,0 0 0,-1 0 0,1 0 0,0 0-1,0 0 1,0 0 0,0-1 0,0 1 0,1-1 0,-1 1-1,0-1 1,1 0 0,-1 0 0,1 0 0,-1 0 0,1 0-1,-1 0 1,1-1 0,0 1 0,4-1 0,11 2-1364,-1-1 1,30-1-1,-42 0 1074,5-1-1798,0 0 0,0-1 0,-1-1 1,1 1-1,-1-1 0,16-8 0,-2 1-5164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1.347"/>
    </inkml:context>
    <inkml:brush xml:id="br0">
      <inkml:brushProperty name="width" value="0.025" units="cm"/>
      <inkml:brushProperty name="height" value="0.025" units="cm"/>
    </inkml:brush>
  </inkml:definitions>
  <inkml:trace contextRef="#ctx0" brushRef="#br0">187 1 10474,'9'0'3005,"14"1"-2254,0 0-1,0 2 0,-1 1 1,1 1-1,-1 1 0,0 1 0,0 1 1,-1 1-1,0 0 0,27 18 1,-46-26-724,0 0 1,-1 0-1,1 0 1,-1 0-1,1 1 1,-1-1-1,1 0 1,-1 1-1,0-1 1,0 0 0,1 1-1,-1 0 1,0-1-1,-1 1 1,1 0-1,0-1 1,0 1-1,-1 0 1,1 0-1,-1 0 1,1-1-1,-1 1 1,0 0 0,0 0-1,0 0 1,0 0-1,0 0 1,0 0-1,0 0 1,-1-1-1,1 1 1,-1 0-1,1 0 1,-1 0-1,0-1 1,0 1 0,1 0-1,-1-1 1,0 1-1,-1-1 1,1 1-1,0-1 1,0 1-1,-1-1 1,1 0-1,-3 2 1,-8 7 239,0-1 0,-1 0 1,0-1-1,-22 10 0,25-13-89,-103 47 729,81-40-877,0 2-1,1 1 1,1 2 0,0 0 0,2 2 0,-33 28-1,45-27-2970,13-8-3246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8.275"/>
    </inkml:context>
    <inkml:brush xml:id="br0">
      <inkml:brushProperty name="width" value="0.025" units="cm"/>
      <inkml:brushProperty name="height" value="0.025" units="cm"/>
    </inkml:brush>
  </inkml:definitions>
  <inkml:trace contextRef="#ctx0" brushRef="#br0">7 236 11082,'-1'1'423,"0"0"0,1 0 0,-1 0 0,1 0-1,-1 0 1,1 0 0,-1 0 0,1 0-1,0 0 1,-1 0 0,1 1 0,0-1-1,0 0 1,0 0 0,0 0 0,0 0-1,0 0 1,0 1 0,1-1 0,-1 0-1,0 0 1,1 0 0,-1 0 0,0 0-1,2 1 1,-1-1-218,0-1 1,0 1-1,0-1 0,0 1 0,1-1 1,-1 0-1,0 0 0,0 0 0,0 0 0,1 0 1,-1 0-1,0 0 0,0 0 0,1 0 0,-1 0 1,0 0-1,0-1 0,3 0 0,63-31 1299,-62 30-928,39-25-370,-2-2 0,0-1 0,-2-3 0,69-70 1,-109 102-214,0 0 1,1 1-1,-1-1 1,1 1-1,-1-1 1,0 1-1,1-1 1,-1 1 0,1-1-1,-1 1 1,1-1-1,-1 1 1,1 0-1,0-1 1,-1 1 0,1 0-1,-1 0 1,1-1-1,0 1 1,-1 0-1,1 0 1,0 0 0,-1 0-1,2 0 1,-2 14-98,-15 26 86,-8 8 90,5-13-45,2 0 1,-22 67-1,38-101-39,-1 1-1,1-1 1,0 0-1,-1 1 1,1-1-1,0 0 1,0 1-1,0-1 1,0 1-1,0-1 1,0 0-1,0 1 1,0-1-1,1 1 1,-1-1-1,0 0 1,2 3-1,-2-4-92,1 1-1,-1-1 1,1 0 0,0 0-1,-1 1 1,1-1-1,-1 0 1,1 0-1,-1 1 1,1-1-1,0 0 1,-1 0 0,1 0-1,-1 0 1,1 0-1,0 0 1,-1 0-1,1 0 1,0 0 0,-1-1-1,1 1 1,-1 0-1,1 0 1,0 0-1,-1-1 1,1 1 0,5-3-1436,0 0 0,-1-1 1,0 1-1,0-1 0,9-8 1,9-12-8213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8.633"/>
    </inkml:context>
    <inkml:brush xml:id="br0">
      <inkml:brushProperty name="width" value="0.025" units="cm"/>
      <inkml:brushProperty name="height" value="0.025" units="cm"/>
    </inkml:brush>
  </inkml:definitions>
  <inkml:trace contextRef="#ctx0" brushRef="#br0">90 1 20756,'0'0'4452,"-39"67"-2114,24-36-1025,1 1-320,3-1-448,2-1-417,7-1-128,2-5-64,0-4-545,0-5-672,5-1-385,1-7-512,-6-5-704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8.976"/>
    </inkml:context>
    <inkml:brush xml:id="br0">
      <inkml:brushProperty name="width" value="0.025" units="cm"/>
      <inkml:brushProperty name="height" value="0.025" units="cm"/>
    </inkml:brush>
  </inkml:definitions>
  <inkml:trace contextRef="#ctx0" brushRef="#br0">1 47 16720,'0'0'9737,"77"-17"-9032,-41 14-577,5 1-96,-1-1-1602,1-2-1825,-3-2-2498,-4-3-5414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9.348"/>
    </inkml:context>
    <inkml:brush xml:id="br0">
      <inkml:brushProperty name="width" value="0.025" units="cm"/>
      <inkml:brushProperty name="height" value="0.025" units="cm"/>
    </inkml:brush>
  </inkml:definitions>
  <inkml:trace contextRef="#ctx0" brushRef="#br0">155 166 17521,'0'0'4751,"-7"9"-3155,6-7-1570,-42 59 1486,40-55-1448,0 1-1,-1-1 1,2 0-1,-1 1 1,1 0-1,0 0 1,1 0-1,-1-1 1,1 1-1,0 10 1,1-16-106,1 0 0,-1 0-1,1-1 1,-1 1 0,1 0 0,-1 0 0,1 0 0,-1-1 0,1 1 0,0 0 0,0-1 0,-1 1 0,1-1 0,0 1 0,0-1 0,-1 1-1,1-1 1,0 1 0,0-1 0,0 0 0,0 1 0,0-1 0,0 0 0,0 0 0,0 0 0,0 0 0,0 0 0,-1 0 0,1 0-1,0 0 1,0 0 0,2 0 0,34-6-1196,-27 2 309,-1-1-1,0 0 1,0 0-1,0-1 0,-1 0 1,0 0-1,0-1 1,0 0-1,6-8 1,31-41-2716,-23 20 6191,-38 59 6025,-6 2-3978,-27 37-2929,46-58-1659,1 0 0,-1 1 0,1-1 1,1 0-1,-1 1 0,0-1 0,1 1 0,0 0 0,0-1 0,1 1 0,-1 0 1,1 0-1,0 8 0,1-12-231,-1-1-1,0 1 1,0-1 0,1 1 0,-1-1 0,1 1-1,-1-1 1,0 0 0,1 1 0,-1-1 0,1 1-1,-1-1 1,1 0 0,-1 1 0,1-1 0,-1 0 0,1 0-1,-1 0 1,1 1 0,-1-1 0,1 0 0,0 0-1,-1 0 1,1 0 0,-1 0 0,1 0 0,-1 0-1,1 0 1,0 0 0,-1 0 0,1 0 0,-1 0-1,1-1 1,0 1 0,5-2-6100</inkml:trace>
  <inkml:trace contextRef="#ctx0" brushRef="#br0" timeOffset="1">1 0 17521,'0'0'7911,"66"19"-6181,-19-9-513,6-3-769,4-3-352,-4-1-32,-6-3-128,-8 0-1089,-11 0-1569,-8 0-1506,-13-9-2339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39.901"/>
    </inkml:context>
    <inkml:brush xml:id="br0">
      <inkml:brushProperty name="width" value="0.025" units="cm"/>
      <inkml:brushProperty name="height" value="0.025" units="cm"/>
    </inkml:brush>
  </inkml:definitions>
  <inkml:trace contextRef="#ctx0" brushRef="#br0">0 1 14189,'0'0'13133,"80"15"-12012,-27-6-577,8-4-223,6 0-161,-5-1-96,-5-3 0,-11 1-288,-11-1-993,-13-1-1186,-12 0-928,-13-13-15407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0.678"/>
    </inkml:context>
    <inkml:brush xml:id="br0">
      <inkml:brushProperty name="width" value="0.025" units="cm"/>
      <inkml:brushProperty name="height" value="0.025" units="cm"/>
    </inkml:brush>
  </inkml:definitions>
  <inkml:trace contextRef="#ctx0" brushRef="#br0">287 0 11691,'0'0'1554,"-12"0"58,5 0-1374,-1 1 0,1-1 0,-1 1 0,1 0 0,0 1 0,0 0 0,0 0 0,0 0 0,0 1 0,0 0 0,1 0 0,-1 1 0,1 0 0,0 0 0,0 1 0,-10 9 0,1 3 195,1 1 0,0 0 0,1 1-1,1 1 1,1 0 0,1 0 0,1 1-1,1 1 1,-8 26 0,8-14-157,1 1 0,2-1 0,1 1 0,1 0 0,3 48 1,0-77-317,1 1 0,-1-1 0,1 1 0,1-1 0,-1 1 0,1-1 0,0 0 0,0 0 0,1 0 0,0 0 0,0 0 1,0 0-1,1-1 0,0 0 0,0 1 0,0-1 0,5 4 0,-2-4-395,-1-1 0,1 1-1,0-2 1,1 1 0,-1-1 0,1 0-1,-1 0 1,1-1 0,0 0 0,0 0-1,0-1 1,0 0 0,12 0 0,44 0-4380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1.147"/>
    </inkml:context>
    <inkml:brush xml:id="br0">
      <inkml:brushProperty name="width" value="0.025" units="cm"/>
      <inkml:brushProperty name="height" value="0.025" units="cm"/>
    </inkml:brush>
  </inkml:definitions>
  <inkml:trace contextRef="#ctx0" brushRef="#br0">223 0 12075,'0'0'6631,"32"68"-5222,-30-36 161,-2 6-97,0 1-576,-14 5-385,-4-1-31,-4 0 31,-5-1-31,-3 0-289,-1-1-96,-1-2-64,0-9-64,4-11-2178,5-13-3588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1.833"/>
    </inkml:context>
    <inkml:brush xml:id="br0">
      <inkml:brushProperty name="width" value="0.025" units="cm"/>
      <inkml:brushProperty name="height" value="0.025" units="cm"/>
    </inkml:brush>
  </inkml:definitions>
  <inkml:trace contextRef="#ctx0" brushRef="#br0">0 18 10602,'0'0'10159,"10"-4"-8243,4 0-1590,0 1-1,0 0 0,1 1 0,-1 1 0,0 0 1,1 1-1,-1 1 0,1 0 0,-1 0 0,0 2 1,26 7-1,-25-6-199,-1 1-1,1 0 1,-1 2 0,0-1 0,18 12 0,-30-16-119,0-1 0,1 0-1,-1 1 1,0-1 0,0 1 0,0 0 0,0 0 0,-1 0-1,1 0 1,0 0 0,-1 0 0,0 0 0,1 0 0,-1 1 0,0-1-1,0 1 1,0-1 0,0 1 0,-1-1 0,1 1 0,-1-1-1,1 1 1,-1-1 0,0 1 0,0 0 0,0-1 0,0 1-1,-1 0 1,1-1 0,-1 1 0,0-1 0,1 1 0,-1-1 0,0 1-1,0-1 1,-1 0 0,1 0 0,0 1 0,-1-1 0,-3 3-1,-2 4 50,-1-1 0,0 0 0,-1 0 0,0-1 0,0 0 0,-20 10 1,-69 31 491,48-25-74,40-16-487,13-2 32,27-1 38,47-7-445,29-7-2204,-22 1-1355,2 3-3304,-15 5-3244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2.161"/>
    </inkml:context>
    <inkml:brush xml:id="br0">
      <inkml:brushProperty name="width" value="0.025" units="cm"/>
      <inkml:brushProperty name="height" value="0.025" units="cm"/>
    </inkml:brush>
  </inkml:definitions>
  <inkml:trace contextRef="#ctx0" brushRef="#br0">0 1 17457,'0'0'11338,"73"9"-11049,-33-9-225,5 0-417,-1 0-2017,-7 0-961,-10 0-1410,-14 0-3234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5:59.931"/>
    </inkml:context>
    <inkml:brush xml:id="br0">
      <inkml:brushProperty name="width" value="0.025" units="cm"/>
      <inkml:brushProperty name="height" value="0.025" units="cm"/>
    </inkml:brush>
  </inkml:definitions>
  <inkml:trace contextRef="#ctx0" brushRef="#br0">106 1 2947,'0'0'16309,"-11"7"-14553,10-6-1752,-10 7 892,-1 0-1,1 1 1,-19 21-1,27-27-649,0 1 1,0-1-1,0 1 0,1-1 0,0 1 0,0 0 0,0 0 0,0 0 0,0 0 1,1 0-1,0 0 0,0 0 0,0 1 0,0-1 0,1 0 0,0 1 0,0-1 0,0 0 1,0 1-1,2 7 0,-1-11-230,-1 1 0,1-1 0,0 0 1,0 0-1,0 0 0,0 0 0,0 0 0,0 0 1,1 0-1,-1 0 0,0 0 0,0-1 0,1 1 0,-1 0 1,0-1-1,1 1 0,-1-1 0,1 1 0,-1-1 1,1 0-1,-1 0 0,0 0 0,1 0 0,-1 0 0,1 0 1,-1 0-1,1 0 0,-1 0 0,1-1 0,-1 1 1,1 0-1,1-2 0,3 1 14,0-1 1,0 1-1,0-1 1,0-1-1,0 1 1,6-5-1,-6 3-9,0-1-1,0 0 1,0 0-1,-1-1 1,1 1-1,-1-1 1,-1 0-1,1-1 1,-1 1-1,0-1 1,-1 0-1,1 0 1,-2 0-1,1 0 1,-1 0-1,0-1 1,0 1-1,1-10 1,-5 17-19,0 1 0,0 0 0,1-1 0,-1 1 0,0 0 0,1 0 0,-1 0 0,1 1 0,-1-1 0,1 0 0,0 1 1,-3 2-1,1 2 18,-1 0 0,1 1 0,0-1 0,1 1 0,-4 12 0,5-17-134,1-1 0,0 0 0,-1 0-1,1 1 1,0-1 0,-1 0 0,1 1-1,0-1 1,0 0 0,0 1 0,1-1-1,-1 0 1,0 0 0,0 1 0,1-1-1,-1 0 1,0 1 0,1-1 0,0 0-1,-1 0 1,1 0 0,0 0 0,-1 0-1,1 1 1,0-1 0,0 0 0,0-1 0,0 1-1,0 0 1,0 0 0,0 0 0,0-1-1,0 1 1,0 0 0,1-1 0,-1 1-1,0-1 1,2 1 0,8 1-2481,-1-1 1,1 0-1,0-1 1,0-1 0,21-2-1,-1-9-6897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2.488"/>
    </inkml:context>
    <inkml:brush xml:id="br0">
      <inkml:brushProperty name="width" value="0.025" units="cm"/>
      <inkml:brushProperty name="height" value="0.025" units="cm"/>
    </inkml:brush>
  </inkml:definitions>
  <inkml:trace contextRef="#ctx0" brushRef="#br0">0 21 15086,'0'0'9577,"61"17"-8680,-4-17-480,10-9-353,2 1-1025,-4-3-2851,-5 1-3971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3.153"/>
    </inkml:context>
    <inkml:brush xml:id="br0">
      <inkml:brushProperty name="width" value="0.025" units="cm"/>
      <inkml:brushProperty name="height" value="0.025" units="cm"/>
    </inkml:brush>
  </inkml:definitions>
  <inkml:trace contextRef="#ctx0" brushRef="#br0">0 288 10570,'0'0'10912,"11"-5"-8958,38-23-786,-1-2 0,46-38 1,94-86-876,-186 152-280,-9 29-568,-27 39 609,24-52-33,2 1 0,0 0 1,1 1-1,1 0 0,0 0 1,1 0-1,1 1 0,-3 20 0,6-36-104,1 0-1,0 0 1,0 0-1,0 0 0,0 0 1,0 0-1,0 0 0,0 0 1,0 0-1,1 0 0,-1 0 1,0 0-1,0 0 0,1 0 1,-1-1-1,1 1 0,-1 0 1,1 0-1,-1 0 1,1-1-1,-1 1 0,1 0 1,0 0-1,-1-1 0,1 1 1,0 0-1,0-1 0,0 1 1,-1-1-1,1 1 0,0-1 1,0 0-1,1 1 0,35-2-8245,-7-7-5769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3.496"/>
    </inkml:context>
    <inkml:brush xml:id="br0">
      <inkml:brushProperty name="width" value="0.025" units="cm"/>
      <inkml:brushProperty name="height" value="0.025" units="cm"/>
    </inkml:brush>
  </inkml:definitions>
  <inkml:trace contextRef="#ctx0" brushRef="#br0">53 32 19955,'0'0'4794,"12"-6"-3011,-9 5-1753,6-3 240,1 0 0,-1 0 0,1 1 0,0 0 0,17-3-1,-25 6-248,0 0 0,0 0 0,0 0 0,0 0 0,0 0 0,0 0-1,0 0 1,0 0 0,0 1 0,0-1 0,0 1 0,0 0 0,-1-1-1,1 1 1,0 0 0,0 0 0,0 0 0,-1 0 0,1 1 0,-1-1-1,1 0 1,-1 1 0,1-1 0,-1 1 0,0-1 0,0 1 0,0 0-1,0-1 1,0 1 0,0 0 0,0 0 0,0 0 0,-1 0 0,1 0-1,-1 0 1,1 0 0,-1 0 0,0 0 0,0 0 0,0 0-1,0 0 1,0 2 0,-1 1-17,1 0-1,-1-1 0,0 1 1,0-1-1,0 1 0,0 0 1,-1-1-1,0 0 1,0 1-1,0-1 0,0 0 1,-1 0-1,0 0 0,1-1 1,-2 1-1,1-1 1,-4 4-1,-10 8 100,0-1-1,-30 18 1,-16 14 1167,62-46-1244,0 1 0,0 0 0,0 0 1,0 0-1,0 0 0,0 0 0,0 1 0,0-1 0,0 0 0,0 0 0,0 1 0,1-1 0,-1 0 1,1 1-1,-1-1 0,1 0 0,-1 1 0,1-1 0,0 1 0,0-1 0,0 1 0,0 2 1,0-3-12,1 0 1,0 0 0,0 0 0,-1 0 0,1 0-1,0 0 1,0 0 0,0 0 0,0 0 0,0 0-1,1-1 1,-1 1 0,0 0 0,0-1 0,0 1 0,1-1-1,-1 1 1,0-1 0,3 1 0,10 1-133,0 0 1,0-1-1,22 0 1,-30-1-73,-4 0 147,64-2-3726,1-8-5747,-21-2-644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4.040"/>
    </inkml:context>
    <inkml:brush xml:id="br0">
      <inkml:brushProperty name="width" value="0.025" units="cm"/>
      <inkml:brushProperty name="height" value="0.025" units="cm"/>
    </inkml:brush>
  </inkml:definitions>
  <inkml:trace contextRef="#ctx0" brushRef="#br0">1 216 13965,'0'0'13736,"12"-7"-12770,120-80-388,-109 69-438,-1 0-1,-1-1 1,0-2-1,19-24 1,-48 78-23,-15 16 47,13-30-135,1 0 0,1 0 0,1 1 0,0 0 0,1 0 0,1 1 0,-3 37-1,8-57-77,0-1 0,0 0 0,0 0 0,0 1 0,0-1 0,0 0 0,0 0-1,0 1 1,0-1 0,0 0 0,0 0 0,0 1 0,0-1 0,1 0-1,-1 0 1,0 1 0,0-1 0,0 0 0,0 0 0,0 0 0,1 1 0,-1-1-1,0 0 1,0 0 0,0 0 0,1 0 0,-1 1 0,0-1 0,0 0-1,1 0 1,-1 0 0,0 0 0,0 0 0,1 0 0,-1 0 0,0 0 0,0 0-1,1 0 1,-1 0 0,0 0 0,0 0 0,1 0 0,-1 0 0,0 0-1,0 0 1,1 0 0,-1 0 0,0 0 0,0 0 0,1 0 0,-1-1 0,0 1-1,0 0 1,1 0 0,-1 0 0,0-1 0,14-9-6092,1-11-4355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4.580"/>
    </inkml:context>
    <inkml:brush xml:id="br0">
      <inkml:brushProperty name="width" value="0.025" units="cm"/>
      <inkml:brushProperty name="height" value="0.025" units="cm"/>
    </inkml:brush>
  </inkml:definitions>
  <inkml:trace contextRef="#ctx0" brushRef="#br0">12 0 15727,'0'0'10506,"5"68"-8937,-5-43-544,-2 2-512,-4 1-353,2-5-64,0-1-96,4-6-577,0-2-1889,0-9-1185,13-7-8681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4.941"/>
    </inkml:context>
    <inkml:brush xml:id="br0">
      <inkml:brushProperty name="width" value="0.025" units="cm"/>
      <inkml:brushProperty name="height" value="0.025" units="cm"/>
    </inkml:brush>
  </inkml:definitions>
  <inkml:trace contextRef="#ctx0" brushRef="#br0">163 0 14286,'0'0'15038,"-10"8"-14243,-30 23-309,38-30-477,1 0 1,0 0 0,0 0-1,0 0 1,0 1-1,0-1 1,0 0-1,0 0 1,0 1-1,0-1 1,0 0-1,1 1 1,-1-1-1,1 1 1,-2 2 0,2-3-3,1 0 0,-1-1 0,0 1 0,0 0-1,0 0 1,0-1 0,1 1 0,-1 0 0,0-1 0,1 1 0,-1 0 0,0-1 0,1 1 0,-1 0 0,1-1 0,-1 1 0,1-1 0,-1 1 0,1-1 0,0 1 0,-1-1 0,2 1 0,4 2 33,0 0 0,0-1 0,0 0 0,0 0 1,12 1-1,-5 0-12,-8-1-84,1 0 1,-1 1 0,1-1-1,-1 1 1,0 1 0,0-1-1,0 1 1,0 0-1,-1 0 1,1 0 0,-1 1-1,0-1 1,4 8-1,-6-10 33,-1 0-1,0 1 0,0-1 1,1 1-1,-1 0 0,-1-1 0,1 1 1,0 0-1,-1 0 0,1-1 0,-1 1 1,0 0-1,0 0 0,0-1 1,0 1-1,-1 0 0,1 0 0,-1 0 1,0-1-1,1 1 0,-1 0 1,0-1-1,-1 1 0,1-1 0,0 1 1,-1-1-1,1 0 0,-1 0 1,0 1-1,-3 1 0,-4 5 140,0 0-1,-1-2 1,0 1 0,-1-1 0,1 0-1,-23 9 1,26-13-54,0 0-1,0 0 1,0-1 0,-1 0 0,1-1-1,-1 1 1,1-2 0,-1 1-1,1-1 1,-1 0 0,1 0 0,-13-3-1,18 3-181,0-1-1,1 0 1,-1 0 0,1 0-1,-1 0 1,1 0-1,0 0 1,-1 0-1,1 0 1,0-1-1,0 1 1,0 0 0,0-1-1,0 1 1,0-1-1,0 1 1,0-1-1,0 0 1,1 1 0,-1-1-1,1 0 1,-1 1-1,1-1 1,0-2-1,-3-46-8561,3 41 6143,0-30-11090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5.300"/>
    </inkml:context>
    <inkml:brush xml:id="br0">
      <inkml:brushProperty name="width" value="0.025" units="cm"/>
      <inkml:brushProperty name="height" value="0.025" units="cm"/>
    </inkml:brush>
  </inkml:definitions>
  <inkml:trace contextRef="#ctx0" brushRef="#br0">0 0 17360,'0'0'8200,"68"4"-6726,-38-3-289,3 1-833,3-1-288,-2-1-2434,0 0-3267,-1 0-6439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5.625"/>
    </inkml:context>
    <inkml:brush xml:id="br0">
      <inkml:brushProperty name="width" value="0.025" units="cm"/>
      <inkml:brushProperty name="height" value="0.025" units="cm"/>
    </inkml:brush>
  </inkml:definitions>
  <inkml:trace contextRef="#ctx0" brushRef="#br0">1 202 17777,'0'0'10661,"11"8"-9028,-5-4-1425,-4-2-143,1 1 0,-1-1-1,1 0 1,0 0 0,0-1 0,0 1 0,0-1 0,0 1 0,1-1 0,-1 0 0,0 0 0,0 0-1,1 0 1,-1-1 0,1 0 0,-1 1 0,0-1 0,1 0 0,-1-1 0,1 1 0,-1-1 0,1 1 0,-1-1-1,0 0 1,5-2 0,14-10 2,0 0 0,-2-1-1,0-1 1,-1-1 0,0-1 0,-1 0-1,-1-1 1,-1-1 0,0-1 0,-2 0-1,15-27 1,-41 70-228,1 1-1,1 0 1,1 1-1,1 0 1,1 1-1,2 0 1,-4 28-1,9-46-563,0 10-1505,3-9-2935,9-3-5922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7.630"/>
    </inkml:context>
    <inkml:brush xml:id="br0">
      <inkml:brushProperty name="width" value="0.025" units="cm"/>
      <inkml:brushProperty name="height" value="0.025" units="cm"/>
    </inkml:brush>
  </inkml:definitions>
  <inkml:trace contextRef="#ctx0" brushRef="#br0">1 151 10730,'0'0'99,"0"0"0,0 0 0,0 0 0,0 0 1,0 0-1,0 0 0,1 0 0,-1 1 0,0-1 0,0 0 0,0 0 0,0 0 0,0 0 0,0 0 0,0 0 1,1 0-1,-1 0 0,0 0 0,0 0 0,0 0 0,0 1 0,0-1 0,0 0 0,0 0 0,0 0 0,0 0 0,0 0 1,0 0-1,0 0 0,0 1 0,0-1 0,0 0 0,0 0 0,0 0 0,0 0 0,0 0 0,0 1 0,0-1 0,0 0 1,0 0-1,0 0 0,0 0 0,0 0 0,0 0 0,0 0 0,0 1 0,0-1 0,0 0 0,0 0 0,0 0 1,0 0-1,0 0 0,0 0 0,-1 0 0,1 0 0,0 1 0,0-1 0,0 0 0,23 5 2059,34 1-366,550-5 1982,3-38-3710,-357 19-25,633-52 29,-869 69-12,-11 1 72,-1 0 0,0 0 0,0-1 0,1 0-1,-1 0 1,0 0 0,0 0 0,0-1 0,8-4 0,-13 6-76,0 0-1,0-1 1,0 1 0,0-1 0,0 1-1,0 0 1,0-1 0,0 1 0,-1 0-1,1 0 1,0-1 0,0 1 0,0 0-1,-1-1 1,1 1 0,0 0 0,0 0 0,-1-1-1,1 1 1,0 0 0,-1 0 0,1 0-1,0-1 1,0 1 0,-1 0 0,1 0-1,-1 0 1,1 0 0,0 0 0,-1 0 0,1 0-1,0 0 1,-1 0 0,1 0 0,0 0-1,-1 0 1,1 0 0,-1 0 0,-16-4-123,-70-6-2891,31 5-6311,35 2-1025</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8.160"/>
    </inkml:context>
    <inkml:brush xml:id="br0">
      <inkml:brushProperty name="width" value="0.025" units="cm"/>
      <inkml:brushProperty name="height" value="0.025" units="cm"/>
    </inkml:brush>
  </inkml:definitions>
  <inkml:trace contextRef="#ctx0" brushRef="#br0">1 216 10890,'0'0'14537,"11"-7"-13160,264-198 652,-275 205-2030,0 0 0,0 0 0,0-1 0,0 1 0,0 0 0,0 0 0,0 0 0,0-1 0,0 1 0,0 0 0,1 0 0,-1 0 0,0 0 0,0 0 0,0-1 0,0 1 0,0 0 0,0 0 0,1 0-1,-1 0 1,0 0 0,0 0 0,0 0 0,0-1 0,1 1 0,-1 0 0,0 0 0,0 0 0,0 0 0,1 0 0,-1 0 0,0 0 0,0 0 0,0 0 0,1 0 0,-1 0 0,0 0 0,0 0 0,0 0 0,0 0 0,1 0 0,-1 0 0,0 1 0,0-1 0,0 0 0,0 0 0,1 0 0,-1 0 0,0 0 0,0 0 0,0 0 0,0 1 0,0-1 0,1 0 0,-1 0 0,0 0 0,0 0 0,0 1 0,0-1 0,0 0 0,0 0 0,0 0 0,0 0 0,0 1 0,0-1 0,-4 21 108,-16 33 221,18-49-301,-2 3 36,0-1-16,1 0 1,0 1-1,0-1 0,1 1 0,-1 0 0,2 0 1,-1 0-1,1 0 0,0 0 0,1 0 0,1 15 1,0-22-236,0 0 0,0 0 0,0 0 0,0-1 0,0 1 0,0 0 0,1 0 0,-1-1 0,0 1 0,1-1 0,-1 0 0,0 1 0,1-1 0,-1 0 0,0 0 0,1 1 0,-1-1 0,0 0 0,1 0 0,-1-1 0,1 1 0,-1 0 0,2-1 0,34-6-8897,-9-7-1314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0.317"/>
    </inkml:context>
    <inkml:brush xml:id="br0">
      <inkml:brushProperty name="width" value="0.025" units="cm"/>
      <inkml:brushProperty name="height" value="0.025" units="cm"/>
    </inkml:brush>
  </inkml:definitions>
  <inkml:trace contextRef="#ctx0" brushRef="#br0">103 146 15471,'0'0'8210,"-11"4"-6480,2 0-1351,0 0 1,1 1-1,-1 0 1,1 0 0,-10 9-1,15-12-246,1 1-1,-1-1 1,1 1 0,-1-1-1,1 1 1,0 0 0,0 0-1,1 0 1,-1 0-1,0 0 1,1 1 0,0-1-1,0 0 1,0 1-1,0-1 1,0 1 0,1-1-1,0 1 1,-1-1 0,1 1-1,0-1 1,2 6-1,-2-7-120,1-1 0,0 1-1,0 0 1,0-1 0,0 0-1,0 1 1,0-1 0,1 1-1,-1-1 1,0 0 0,1 0-1,-1 0 1,1 0 0,0 0-1,-1 0 1,1 0 0,-1-1-1,1 1 1,0-1 0,0 1-1,-1-1 1,1 1-1,0-1 1,0 0 0,0 0-1,-1 0 1,1 0 0,0 0-1,3-1 1,2 1 17,0-1 1,0 1-1,0-1 1,-1-1-1,1 1 0,12-6 1,-5-2-89,-1 0 0,0-1 0,0 0 0,-2-1 0,1-1-1,-1 0 1,-1 0 0,0-1 0,-1 0 0,0-1 0,-1 0 0,0 0 0,-2-1 0,1 0 0,-2 0 0,0-1 0,3-18 0,-8 8 285,-1 26-208,1 0 1,0 0-1,0 0 0,0-1 1,-1 1-1,1 0 1,0 0-1,0 0 0,-1 0 1,1 0-1,0 0 0,0-1 1,-1 1-1,1 0 1,0 0-1,-1 0 0,1 0 1,0 0-1,0 0 0,-1 0 1,1 0-1,0 0 0,-1 0 1,1 1-1,0-1 1,0 0-1,-1 0 0,1 0 1,0 0-1,0 0 0,-1 0 1,1 0-1,0 1 1,0-1-1,0 0 0,-1 0 1,1 0-1,0 1 0,0-1 1,0 0-1,-1 1 1,-2 2 127,-1 1 1,1 0-1,0 1 1,0-1-1,1 0 1,-5 10 0,1 1-27,1 0 1,1 0 0,0 1 0,1 0 0,0 0 0,1 0 0,1 24 0,1-35-185,1 1 1,-1 0-1,1-1 1,1 0-1,-1 1 0,1-1 1,0 0-1,0 1 0,0-1 1,1 0-1,2 5 0,-2-8-165,-1 1-1,1 0 0,-1-1 0,1 1 0,0-1 0,0 0 0,0 0 0,0 0 0,0 0 1,1 0-1,-1-1 0,0 1 0,1-1 0,-1 0 0,1 0 0,-1-1 0,1 1 0,5 0 1,16-1-6882</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8.487"/>
    </inkml:context>
    <inkml:brush xml:id="br0">
      <inkml:brushProperty name="width" value="0.025" units="cm"/>
      <inkml:brushProperty name="height" value="0.025" units="cm"/>
    </inkml:brush>
  </inkml:definitions>
  <inkml:trace contextRef="#ctx0" brushRef="#br0">156 1 13196,'0'0'7213,"-12"1"-4870,3 1-2024,0-1-1,0 1 1,1 1 0,-1 0-1,1 0 1,-1 1-1,1 0 1,-13 8 0,17-9-196,0 0 0,0 0 0,0 1 0,0-1 0,1 1 0,0 0 0,-1 0 0,1 0 0,1 0 0,-1 1 0,1-1 0,-1 1 0,1-1 0,1 1 0,-1 0 0,1 0 0,-1 0 0,1 0 0,1 0 0,-1 7 0,1-10-94,0 0 0,0 0 0,0 0 0,0 0 0,1 0 0,-1 0 0,1 0 0,-1 0 0,1-1 0,0 1 0,0 0 0,0 0 0,0 0 0,0-1 0,0 1 0,0 0 0,0-1 0,1 1 0,-1-1 0,1 0 0,-1 1 0,3 1 0,0-1 16,0-1 0,0 1 0,-1 0 0,1-1 0,0 0 0,1 0 0,-1 0 0,0 0 0,0-1 0,8 0 0,-7 1 10,1-2-1,0 1 0,-1 0 1,1-1-1,-1 0 0,1-1 1,-1 1-1,0-1 0,1 0 1,-1 0-1,0-1 0,0 1 1,0-1-1,-1 0 0,1 0 1,-1-1-1,6-5 0,-7 6-41,-1 0-1,0 0 0,0 0 1,-1 0-1,1 0 0,-1 0 1,1-1-1,-1 1 1,0 0-1,0-1 0,-1 1 1,1-1-1,-1 1 0,1 0 1,-1-1-1,0 0 0,-1 1 1,1-1-1,0 1 0,-1 0 1,0-1-1,0 1 0,0-1 1,0 1-1,-1 0 1,1 0-1,-1 0 0,0 0 1,1 0-1,-2 0 0,1 0 1,0 0-1,0 1 0,-1-1 1,0 1-1,1 0 0,-1 0 1,0 0-1,0 0 0,0 0 1,0 1-1,0-1 0,-1 1 1,1 0-1,0 0 1,-1 0-1,1 0 0,-1 1 1,1-1-1,-4 1 0,7 1-326,0 0 0,0 0 0,1 0 1,-1 0-1,0-1 0,1 1 0,-1 0 0,1 0 0,-1 0 0,1 0 0,-1-1 0,1 1 0,0 0 0,-1-1 0,1 1 0,0 0 0,-1-1 0,1 1 0,0-1 0,1 2 0,21 4-4186,6-2-1479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8.920"/>
    </inkml:context>
    <inkml:brush xml:id="br0">
      <inkml:brushProperty name="width" value="0.025" units="cm"/>
      <inkml:brushProperty name="height" value="0.025" units="cm"/>
    </inkml:brush>
  </inkml:definitions>
  <inkml:trace contextRef="#ctx0" brushRef="#br0">224 27 16560,'0'0'5445,"-13"-3"-3096,5 0-2057,0 1 1,-1 0-1,1 0 0,0 1 1,-1 0-1,1 1 1,0 0-1,-1 0 1,1 1-1,-1 0 0,1 1 1,0-1-1,0 1 1,0 1-1,0 0 1,0 0-1,-10 6 0,15-8-227,0 1-1,-1 0 1,1 0-1,0 0 1,0 0-1,0 0 1,0 1-1,1-1 1,-1 1-1,0 0 1,1 0-1,0 0 1,0 0-1,0 0 1,0 1-1,0-1 1,1 0-1,0 1 1,-1-1-1,1 1 1,1 0-1,-1-1 1,0 7-1,1-9-53,1 0-1,-1 0 1,1 0-1,-1 0 0,1 0 1,0 0-1,-1 0 0,1 0 1,0-1-1,0 1 0,-1 0 1,1 0-1,0-1 0,0 1 1,0 0-1,0-1 0,0 1 1,0-1-1,0 0 0,0 1 1,0-1-1,0 0 1,1 1-1,-1-1 0,0 0 1,0 0-1,0 0 0,0 0 1,0 0-1,2 0 0,1 0 11,-1 0-1,0 0 0,1 0 1,-1 0-1,0-1 0,0 0 1,1 1-1,-1-1 0,0 0 1,4-2-1,-4-1-12,1 0-1,-1 0 1,0 0 0,0 0-1,-1-1 1,1 1-1,-1-1 1,0 0 0,0 0-1,-1 0 1,1 0 0,-1 0-1,0 0 1,0 0-1,-1 0 1,0 0 0,0 0-1,0-1 1,0 1 0,-3-10-1,3 15-10,0-1-1,-1 0 0,1 0 1,-1 1-1,1-1 0,-1 0 1,0 1-1,1-1 1,-1 0-1,0 1 0,0-1 1,1 1-1,-1-1 0,0 1 1,0 0-1,0-1 1,1 1-1,-1 0 0,0-1 1,0 1-1,0 0 0,0 0 1,0 0-1,0 0 1,0 0-1,1 0 0,-1 0 1,0 0-1,0 0 0,0 0 1,0 0-1,0 1 1,0-1-1,0 0 0,1 1 1,-1-1-1,0 1 0,0-1 1,0 1-1,1-1 1,-2 1-1,-30 23-132,27-20-181,3-3-459,0 1 1,0 0 0,0 0 0,0 0-1,0 0 1,1 0 0,-1 1 0,0-1-1,1 0 1,0 1 0,0-1 0,-1 1-1,2-1 1,-1 1 0,-1 5 0,15-8-13281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49.747"/>
    </inkml:context>
    <inkml:brush xml:id="br0">
      <inkml:brushProperty name="width" value="0.025" units="cm"/>
      <inkml:brushProperty name="height" value="0.025" units="cm"/>
    </inkml:brush>
  </inkml:definitions>
  <inkml:trace contextRef="#ctx0" brushRef="#br0">276 66 10570,'0'0'8958,"-3"-9"-6914,3 7-1995,-1 0 45,1-1 0,-1 1 0,1 0 0,-1-1 0,0 1 0,0 0 0,0 0 0,0 0 0,0 0 0,0 0 0,-1 0 0,1 0 0,0 0 0,-1 0 0,0 1 0,1-1 0,-1 0 0,0 1 0,0 0 0,0-1 0,0 1 0,0 0-1,0 0 1,-1 0 0,1 0 0,0 0 0,0 1 0,-1-1 0,1 1 0,0 0 0,-1-1 0,-3 1 0,-6 0 75,1 0 0,-1 0 1,1 1-1,-1 1 0,1-1 0,-1 2 0,1 0 0,0 0 1,-14 7-1,19-7-25,0 1 1,1-1-1,-1 1 1,1 0-1,0 0 0,0 1 1,0-1-1,1 1 1,-1 0-1,1 0 1,1 1-1,-1-1 1,1 1-1,0 0 0,0 0 1,0 0-1,1 0 1,-2 8-1,2-10-85,1 1 0,0-1-1,0 1 1,0-1 0,1 1 0,-1 0-1,1-1 1,0 1 0,0 0-1,1-1 1,-1 1 0,1 0 0,0-1-1,0 1 1,1-1 0,0 1-1,-1-1 1,1 0 0,1 1 0,-1-1-1,1 0 1,3 4 0,-1-3-27,0-1 1,1 0 0,-1-1 0,1 1-1,0-1 1,0 0 0,0-1-1,0 1 1,0-1 0,1 0 0,-1-1-1,1 0 1,-1 0 0,1 0-1,9-1 1,-4 1 11,-1-1 0,0-1 0,0 0 0,0 0 0,0-1 0,0 0-1,0-1 1,0-1 0,18-8 0,-22 9 27,0-1 0,-1-1 0,0 1 0,0-1 0,0 0 0,-1 0 0,1-1 0,-1 1 0,-1-1 0,1 0 0,-1-1 0,0 1 0,0-1 0,-1 0 0,5-11 0,-6 13-64,0-1 1,-1 1 0,1-1-1,-1 1 1,0-1-1,0 1 1,-1-1-1,0 1 1,0-1-1,0 0 1,-1 1 0,1-1-1,-1 1 1,-1-1-1,1 1 1,-1-1-1,-2-4 1,2 6-7,-1 1 0,1-1 0,-1 1 0,0 0 0,0 0 0,0 0 0,0 1 0,0-1 0,-1 1 0,1-1 0,-1 1 0,0 0 0,0 0 0,1 1 0,-1-1 0,0 1 0,0 0 0,-1 0 0,1 0 0,0 1 0,0-1 0,0 1 0,-5 0 0,2 0-1,-58 3-109,63-3 80,0 1 0,0-1 0,-1 1 0,1-1 0,0 1 0,0 0 1,0 0-1,0 0 0,0 0 0,0 0 0,0 0 0,0 0 1,0 1-1,1-1 0,-1 1 0,1-1 0,-1 1 0,1 0 0,-1 0 1,1 0-1,0-1 0,0 1 0,0 0 0,0 1 0,-1 1 1,2-4-130,0 1 1,0-1 0,0 1 0,-1-1 0,1 0 0,0 1 0,0-1 0,0 1 0,0-1 0,0 1 0,0-1 0,0 1-1,0-1 1,0 1 0,0-1 0,1 1 0,-1-1 0,0 1 0,0-1 0,0 1 0,0-1 0,1 0 0,-1 1-1,0-1 1,1 1 0,-1-1 0,0 0 0,0 1 0,1-1 0,-1 0 0,1 1 0,-1-1 0,0 0 0,1 0 0,-1 1-1,1-1 1,-1 0 0,1 0 0,-1 0 0,0 0 0,1 0 0,-1 1 0,1-1 0,-1 0 0,1 0 0,0 0 0,21 0-7712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1.497"/>
    </inkml:context>
    <inkml:brush xml:id="br0">
      <inkml:brushProperty name="width" value="0.025" units="cm"/>
      <inkml:brushProperty name="height" value="0.025" units="cm"/>
    </inkml:brush>
  </inkml:definitions>
  <inkml:trace contextRef="#ctx0" brushRef="#br0">0 1 20275,'0'0'3556,"17"62"-2948,-14-6 225,2 14-481,-1 5-192,-2 3-31,4 4-1,-1 0-32,-2-2-32,0 0-64,-1-4-128,0-3-1025,-1-7-833,-1-6-2146,0-11-2563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2.521"/>
    </inkml:context>
    <inkml:brush xml:id="br0">
      <inkml:brushProperty name="width" value="0.025" units="cm"/>
      <inkml:brushProperty name="height" value="0.025" units="cm"/>
    </inkml:brush>
  </inkml:definitions>
  <inkml:trace contextRef="#ctx0" brushRef="#br0">1 310 12588,'0'0'3064,"6"10"-2268,3 6-418,-2 1 0,0 0 1,-1 0-1,0 0 0,-2 1 1,0 0-1,2 21 0,11 123 996,-8-70-716,33 150 1,-42-241-546,-1-1 1,1 1-1,0 0 1,1 0-1,-1 0 1,0-1-1,0 1 1,0 0-1,0 0 1,1 0-1,-1-1 1,0 1-1,1 0 1,-1-1-1,0 1 1,1 0-1,-1-1 1,1 1-1,-1 0 1,1-1-1,-1 1 1,1-1-1,0 1 1,-1-1-1,1 1 1,1 0-1,5-21 1912,-2-38-868,-26-614-2401,19 605 1233,2 66 8,1 0 0,-1 0-1,1 0 1,0 0 0,-1 1 0,1-1-1,0 0 1,0 0 0,0 0-1,-1 0 1,1 1 0,0-1 0,0 0-1,0 1 1,0-1 0,0 1-1,0-1 1,0 1 0,0 0 0,1-1-1,-1 1 1,0 0 0,0 0-1,2-1 1,36-5-65,-32 5 64,217-21-128,41-6-154,-208 19 233,-1-3 0,90-31 0,-116 32 44,-16 4-4,1 2 0,0 0 0,1 1 0,15-3-1,-30 7 4,0 0 0,0 0 0,0 1 0,0-1 0,0 0 0,-1 0 0,1 1 0,0-1 0,0 1-1,-1-1 1,1 1 0,0-1 0,0 1 0,-1-1 0,1 1 0,-1 0 0,1-1 0,0 1 0,-1 0 0,1 0 0,-1-1-1,0 1 1,1 0 0,-1 0 0,0 0 0,1-1 0,-1 1 0,0 0 0,0 0 0,0 0 0,0 0 0,1 0 0,-1 0-1,-1-1 1,1 1 0,0 0 0,0 0 0,0 0 0,0 0 0,-1 0 0,1 1 0,-11 41-63,-12 1 101,17-36-90,1 0 1,1 1-1,-1 0 0,2-1 0,-1 1 0,1 1 1,0-1-1,1 0 0,0 1 0,-1 14 1,3-14-968,2 16-6879,5-17-4642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4.735"/>
    </inkml:context>
    <inkml:brush xml:id="br0">
      <inkml:brushProperty name="width" value="0.025" units="cm"/>
      <inkml:brushProperty name="height" value="0.025" units="cm"/>
    </inkml:brush>
  </inkml:definitions>
  <inkml:trace contextRef="#ctx0" brushRef="#br0">41 11 12364,'10'-10'4152,"-5"10"512,-5 10-1409,-2 8-3328,2-17-47,-5 25 533,-1-1 1,-9 25-1,9-33-426,1 0 0,0 0-1,1 0 1,1 1 0,1-1 0,-1 32-1,4-48-66,-1 0 0,0 0 0,0-1-1,1 1 1,-1 0 0,0 0 0,1 0 0,-1-1-1,1 1 1,-1 0 0,1-1 0,-1 1 0,1 0-1,0-1 1,-1 1 0,1-1 0,0 1 0,0-1-1,-1 1 1,1-1 0,0 1 0,0-1-1,-1 0 1,1 1 0,0-1 0,0 0 0,0 0-1,0 0 1,0 1 0,-1-1 0,1 0 0,0 0-1,0 0 1,0-1 0,0 1 0,0 0-1,0 0 1,-1 0 0,1-1 0,0 1 0,0 0-1,0-1 1,-1 1 0,1-1 0,1 0 0,2 0-492,0-1 0,1 1 0,-1-1 1,0-1-1,0 1 0,-1-1 1,1 1-1,3-4 0,13-20-4211,-1-2-1511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5.075"/>
    </inkml:context>
    <inkml:brush xml:id="br0">
      <inkml:brushProperty name="width" value="0.025" units="cm"/>
      <inkml:brushProperty name="height" value="0.025" units="cm"/>
    </inkml:brush>
  </inkml:definitions>
  <inkml:trace contextRef="#ctx0" brushRef="#br0">19 0 6438,'0'0'17104,"-17"75"-16847,15-46-161,2 1-32,0-2 32,0-1-64,5-1 32,1-6-961,-1-5-576,-1-5-866,-1-7-1344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5.838"/>
    </inkml:context>
    <inkml:brush xml:id="br0">
      <inkml:brushProperty name="width" value="0.025" units="cm"/>
      <inkml:brushProperty name="height" value="0.025" units="cm"/>
    </inkml:brush>
  </inkml:definitions>
  <inkml:trace contextRef="#ctx0" brushRef="#br0">1 292 15086,'0'0'7720,"15"-6"-7197,25-15-422,-1-1 1,-1-2-1,-1-1 0,-1-2 1,47-47-1,-48 35 341,14-14 259,-45 80-349,-6-4-151,0 0 0,-2 0 0,-1 0 1,-14 41-1,12-41-47,0-1 0,1 1 1,2 0-1,-4 43 1,8-65-311,1-1 0,-1 1 0,0-1 1,0 1-1,1-1 0,-1 1 0,0-1 0,1 0 1,-1 1-1,1-1 0,-1 0 0,0 1 1,1-1-1,-1 0 0,1 1 0,-1-1 0,1 0 1,-1 0-1,1 0 0,-1 1 0,1-1 0,-1 0 1,1 0-1,-1 0 0,1 0 0,-1 0 1,1 0-1,-1 0 0,1 0 0,0 0 0,-1 0 1,1 0-1,-1-1 0,1 1 0,-1 0 1,1 0-1,-1 0 0,1-1 0,-1 1 0,0 0 1,1-1-1,-1 1 0,1-1 0,12-13-6202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6.213"/>
    </inkml:context>
    <inkml:brush xml:id="br0">
      <inkml:brushProperty name="width" value="0.025" units="cm"/>
      <inkml:brushProperty name="height" value="0.025" units="cm"/>
    </inkml:brush>
  </inkml:definitions>
  <inkml:trace contextRef="#ctx0" brushRef="#br0">16 0 16303,'0'0'6631,"0"58"-5382,-4-30-448,-1 5-385,1-4-224,2 1-32,2-3-96,0-5 0,0-3-31,0-5-706,0-4-801,0-5-992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6.555"/>
    </inkml:context>
    <inkml:brush xml:id="br0">
      <inkml:brushProperty name="width" value="0.025" units="cm"/>
      <inkml:brushProperty name="height" value="0.025" units="cm"/>
    </inkml:brush>
  </inkml:definitions>
  <inkml:trace contextRef="#ctx0" brushRef="#br0">0 67 13549,'0'0'8456,"86"-21"-7431,-47 14-577,8 2-384,5-1-96,1-3-1890,2 0-2594,-1-1-5061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0.944"/>
    </inkml:context>
    <inkml:brush xml:id="br0">
      <inkml:brushProperty name="width" value="0.025" units="cm"/>
      <inkml:brushProperty name="height" value="0.025" units="cm"/>
    </inkml:brush>
  </inkml:definitions>
  <inkml:trace contextRef="#ctx0" brushRef="#br0">59 92 14510,'0'0'11942,"10"-1"-10917,8-1-813,-1-1 1,0 0-1,0-2 1,0 0-1,0-1 0,-1 0 1,0-2-1,0 0 1,22-15-1,-38 23-184,1 0 0,-1-1 0,1 1 0,-1 0 0,1 0 0,-1-1 0,1 1 0,-1 0 0,1-1 0,-1 1 0,0 0 0,1-1 0,-1 1 0,0-1 0,1 1 0,-1-1 0,0 1 0,0-1 0,0 1 0,1-1 0,-1 1 0,0-1 0,0 1 0,0-1-1,0 1 1,0-1 0,0 1 0,0-1 0,0 1 0,0-1 0,0 1 0,0-1 0,0 1 0,0-1 0,-1 0 0,-19-5 229,-31 10-101,40-1-79,0 0-1,0 1 1,0 0-1,0 0 0,1 2 1,0-1-1,0 1 1,0 1-1,1-1 0,0 2 1,-10 9-1,13-11-27,1 0 0,-1 0-1,1 0 1,0 0 0,0 1 0,1 0-1,0 0 1,0 1 0,1-1 0,0 1 0,0-1-1,1 1 1,0 0 0,0 0 0,1 0-1,-1 11 1,3-17-50,-1 0 0,1 0 0,0 0-1,0 0 1,-1 0 0,1 0 0,0 0 0,1-1-1,-1 1 1,0 0 0,1-1 0,-1 1 0,0-1 0,1 1-1,0-1 1,-1 0 0,1 0 0,0 0 0,0 0 0,-1 0-1,1 0 1,0 0 0,0-1 0,0 1 0,0-1 0,0 1-1,0-1 1,0 0 0,4 1 0,70 3-433,-66-4 273,8 0-973,1-1 0,-1-1-1,22-5 1,21-13-6554,-11-5-3288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6.910"/>
    </inkml:context>
    <inkml:brush xml:id="br0">
      <inkml:brushProperty name="width" value="0.025" units="cm"/>
      <inkml:brushProperty name="height" value="0.025" units="cm"/>
    </inkml:brush>
  </inkml:definitions>
  <inkml:trace contextRef="#ctx0" brushRef="#br0">0 1 13229,'0'0'10922,"58"32"-10217,-19-31-449,6-1-160,0 0 0,-1 0-448,-5 0-2019,-8-6-1504,-10-4-2531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7.252"/>
    </inkml:context>
    <inkml:brush xml:id="br0">
      <inkml:brushProperty name="width" value="0.025" units="cm"/>
      <inkml:brushProperty name="height" value="0.025" units="cm"/>
    </inkml:brush>
  </inkml:definitions>
  <inkml:trace contextRef="#ctx0" brushRef="#br0">1 1 7591,'0'0'14350,"76"11"-13742,-25-10-159,5-1-193,7 0-224,-2 0 32,-3 0-32,-8 0-1858,-9 0-1729,-12 0-1698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7.825"/>
    </inkml:context>
    <inkml:brush xml:id="br0">
      <inkml:brushProperty name="width" value="0.025" units="cm"/>
      <inkml:brushProperty name="height" value="0.025" units="cm"/>
    </inkml:brush>
  </inkml:definitions>
  <inkml:trace contextRef="#ctx0" brushRef="#br0">0 1 8648,'0'0'15503,"54"1"-14446,-9-1-192,11 0-449,5 0-192,5 0-192,-2 0-192,-6 0-1473,-12 0-1699,-13 4-1088,-15-3-1601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8.182"/>
    </inkml:context>
    <inkml:brush xml:id="br0">
      <inkml:brushProperty name="width" value="0.025" units="cm"/>
      <inkml:brushProperty name="height" value="0.025" units="cm"/>
    </inkml:brush>
  </inkml:definitions>
  <inkml:trace contextRef="#ctx0" brushRef="#br0">0 30 15951,'0'0'4548,"71"4"-3811,-17-6-321,4-4-351,3-2-226,2 0-2753,-4-2-4229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2:59.070"/>
    </inkml:context>
    <inkml:brush xml:id="br0">
      <inkml:brushProperty name="width" value="0.025" units="cm"/>
      <inkml:brushProperty name="height" value="0.025" units="cm"/>
    </inkml:brush>
  </inkml:definitions>
  <inkml:trace contextRef="#ctx0" brushRef="#br0">0 190 10410,'0'0'10143,"7"17"-9636,23 93 755,18 131 1,-40-199-1071,2 11 526,21 62 0,-31-114-662,0-1-1,0 1 0,0-1 0,0 1 1,0 0-1,0-1 0,0 1 1,0-1-1,1 1 0,-1-1 1,0 1-1,0-1 0,1 1 1,-1-1-1,0 1 0,1-1 1,-1 1-1,1-1 0,-1 1 0,1-1 1,-1 0-1,0 1 0,1-1 1,-1 0-1,1 1 0,0-1 1,-1 0-1,1 0 0,7-13 1080,0-34-230,-8 44-919,22-309 434,6-42-76,-24 303-2245,10 69-10580,-6-3 6385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0.020"/>
    </inkml:context>
    <inkml:brush xml:id="br0">
      <inkml:brushProperty name="width" value="0.025" units="cm"/>
      <inkml:brushProperty name="height" value="0.025" units="cm"/>
    </inkml:brush>
  </inkml:definitions>
  <inkml:trace contextRef="#ctx0" brushRef="#br0">0 150 8296,'0'0'9347,"13"-1"-8509,392 7 2773,-125 4-3282,269-38-662,-322 10 97,298 14-1,-383 16 17,132 5 216,167-44-792,-239 3 855,254-66 0,-448 88 98,-19 4 216,-24 12 437,28-9-449,0 0 1,1 1-1,0-1 1,1 2-1,-1-1 0,1 0 1,0 1-1,-6 12 1,8-14-184,1 0 1,0 0-1,0 0 1,0 0-1,0 0 1,1 0-1,0 0 1,0 1 0,0-1-1,1 0 1,0 1-1,0-1 1,0 0-1,2 10 1,-1-14-225,-1 0 0,1 0 0,-1 1 0,1-2 0,-1 1 0,1 0 0,0 0 0,0 0 0,-1 0 0,1 0 0,0 0 0,0-1 0,0 1 0,0 0 0,0-1 0,0 1 0,0-1 0,0 1 0,0-1 0,0 0 0,0 1 0,0-1 0,3 1 0,28 1-5641,-27-2 4107,20 0-8072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1.903"/>
    </inkml:context>
    <inkml:brush xml:id="br0">
      <inkml:brushProperty name="width" value="0.025" units="cm"/>
      <inkml:brushProperty name="height" value="0.025" units="cm"/>
    </inkml:brush>
  </inkml:definitions>
  <inkml:trace contextRef="#ctx0" brushRef="#br0">0 250 13004,'74'-57'10924,"33"-43"-9760,-15 13 559,-92 87-1696,0-1-1,1 1 1,-1 0 0,0-1 0,0 1 0,0 0-1,0 0 1,1-1 0,-1 1 0,0 0 0,0 0-1,1-1 1,-1 1 0,0 0 0,0 0 0,1-1-1,-1 1 1,0 0 0,1 0 0,-1 0 0,0 0-1,1 0 1,-1 0 0,0 0 0,1-1 0,-1 1-1,1 0 1,-1 0 0,0 0 0,1 0 0,-1 0-1,0 1 1,1-1 0,-1 0 0,0 0 0,1 0-1,-1 0 1,0 0 0,1 0 0,-1 0 0,0 1-1,1-1 1,-1 0 0,0 0 0,1 1 0,-2 20 462,-13 29-204,6-29-253,1-3-3,0 0 0,1 1 0,1-1 0,0 1 0,2 1 0,0-1 0,1 0 1,1 25-1,1-43-121,1 0 0,-1 0 1,1-1-1,-1 1 1,1 0-1,0 0 0,-1 0 1,1 0-1,0-1 1,0 1-1,0 0 0,-1-1 1,1 1-1,0-1 1,0 1-1,0-1 0,0 1 1,0-1-1,0 1 0,0-1 1,0 0-1,0 0 1,0 0-1,0 0 0,1 1 1,-1-1-1,0 0 1,0-1-1,0 1 0,0 0 1,0 0-1,1-1 1,3 1-695,-1-1 1,0 1 0,0-1 0,0 0-1,0-1 1,0 1 0,6-3 0,11-12-7111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2.274"/>
    </inkml:context>
    <inkml:brush xml:id="br0">
      <inkml:brushProperty name="width" value="0.025" units="cm"/>
      <inkml:brushProperty name="height" value="0.025" units="cm"/>
    </inkml:brush>
  </inkml:definitions>
  <inkml:trace contextRef="#ctx0" brushRef="#br0">47 47 16367,'0'0'10651,"12"-7"-9151,35-22-465,-44 28-963,0-1 0,-1 1 1,1 0-1,0 0 0,0 0 0,-1 0 0,1 0 0,0 1 0,0-1 0,0 1 0,0 0 1,0 0-1,3 0 0,-4 0-49,-1 1 1,0-1-1,0 1 1,0-1-1,0 0 1,0 1-1,0 0 1,0-1-1,0 1 1,0 0-1,0-1 0,0 1 1,0 0-1,-1 0 1,1 0-1,0 0 1,-1 0-1,1 0 1,0 0-1,-1 0 1,1 0-1,0 1 1,0 2 0,-1 0 0,1 0 0,-1 0 0,0 0-1,0-1 1,0 1 0,0 0 0,0 0 0,-1 0 0,0 0 0,0-1 0,0 1 0,0 0 0,-1-1 0,-2 6 0,-9 11 64,0 0-1,-2-1 1,-28 29 0,-22 29 687,64-76-770,0 0 1,0 0-1,0 0 0,0 0 0,0 1 1,0-1-1,0 0 0,1 0 0,-1 1 1,1-1-1,-1 0 0,1 1 0,-1-1 1,1 1-1,0-1 0,0 0 0,-1 1 1,1-1-1,0 1 0,0-1 0,1 1 1,-1-1-1,0 1 0,0-1 0,1 0 1,0 3-1,1-3-3,-1 1 0,1-1 0,-1 0 0,1 0-1,0 0 1,-1 0 0,1 0 0,0 0 0,0 0 0,0-1 0,0 1 0,0-1 0,0 1 0,0-1-1,0 0 1,3 0 0,10 0-23,1 0 1,0-1-1,27-6 0,17-9-1670,-21 2-2216,3 0-4305,-12 4-2513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2.664"/>
    </inkml:context>
    <inkml:brush xml:id="br0">
      <inkml:brushProperty name="width" value="0.025" units="cm"/>
      <inkml:brushProperty name="height" value="0.025" units="cm"/>
    </inkml:brush>
  </inkml:definitions>
  <inkml:trace contextRef="#ctx0" brushRef="#br0">1 179 16303,'0'0'13619,"9"-5"-12877,22-12-542,-2-3 0,1 0 0,-2-2 0,29-29 0,-6 7 6,-65 83-40,-2-10-132,-39 77 128,50-95-196,1 1-1,0 0 1,0 0-1,1 1 0,1-1 1,0 1-1,0 14 1,2-27-12,0 0 0,0 0 0,0 1 0,0-1 1,0 0-1,0 1 0,0-1 0,0 0 0,0 0 1,0 1-1,0-1 0,0 0 0,0 0 0,1 1 1,-1-1-1,0 0 0,0 0 0,0 1 0,0-1 1,1 0-1,-1 0 0,0 0 0,0 1 0,1-1 0,-1 0 1,0 0-1,0 0 0,1 0 0,-1 1 0,0-1 1,0 0-1,1 0 0,-1 0 0,0 0 0,1 0 1,-1 0-1,0 0 0,1 0 0,15-4-2321,13-13-5411,-9-4-2509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3.006"/>
    </inkml:context>
    <inkml:brush xml:id="br0">
      <inkml:brushProperty name="width" value="0.025" units="cm"/>
      <inkml:brushProperty name="height" value="0.025" units="cm"/>
    </inkml:brush>
  </inkml:definitions>
  <inkml:trace contextRef="#ctx0" brushRef="#br0">82 0 12908,'0'0'12012,"-57"59"-8553,44-43-1633,5 2-769,5-1-545,3-2-416,0-3-128,8-6-1089,11-3-769,1-3-1825,2-3-1826,3-15-3300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1.551"/>
    </inkml:context>
    <inkml:brush xml:id="br0">
      <inkml:brushProperty name="width" value="0.025" units="cm"/>
      <inkml:brushProperty name="height" value="0.025" units="cm"/>
    </inkml:brush>
  </inkml:definitions>
  <inkml:trace contextRef="#ctx0" brushRef="#br0">3 1 13549,'0'0'9449,"2"72"-8937,-4-41-191,-1 4-257,3-4-128,0 0-1442,0-7-1152,0-6-674,0-7-2561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3.345"/>
    </inkml:context>
    <inkml:brush xml:id="br0">
      <inkml:brushProperty name="width" value="0.025" units="cm"/>
      <inkml:brushProperty name="height" value="0.025" units="cm"/>
    </inkml:brush>
  </inkml:definitions>
  <inkml:trace contextRef="#ctx0" brushRef="#br0">115 72 17809,'0'0'6075,"-12"7"-3732,5-3-2117,-46 29 1290,49-30-1375,0 0-1,0 1 0,1-1 1,-1 0-1,1 1 0,0 0 1,0 0-1,0 0 0,1 0 1,0 0-1,-1 1 0,-2 8 1,5-12-136,0 0 1,0 0-1,1 0 1,-1 0 0,0 0-1,0 0 1,1 0 0,-1 0-1,0 0 1,1 0 0,-1 0-1,1 0 1,0 0 0,-1 0-1,1 0 1,-1-1 0,1 1-1,0 0 1,0 0 0,0-1-1,-1 1 1,1-1 0,0 1-1,0 0 1,0-1 0,0 0-1,0 1 1,0-1-1,0 0 1,0 1 0,0-1-1,0 0 1,0 0 0,0 0-1,0 0 1,1 0 0,-1 0-1,0 0 1,1 0 0,58 0-459,-45-1 92,2 1 181,-10-1 124,0 1 1,0 0-1,-1 1 1,1-1-1,0 1 1,0 1 0,7 1-1,-12-2 74,0 0-1,-1 0 1,1 0-1,0 0 1,-1 1 0,1-1-1,-1 0 1,0 1-1,1-1 1,-1 1 0,0 0-1,0-1 1,0 1 0,0 0-1,0-1 1,0 1-1,-1 0 1,1 0 0,-1 0-1,1 0 1,-1 0-1,0 0 1,1 0 0,-1 0-1,0 0 1,0 0-1,0 0 1,-1-1 0,0 5-1,0-2 64,-1 0 0,1 0 0,-1 0-1,0-1 1,0 1 0,0-1 0,0 1 0,-1-1 0,0 0-1,1 0 1,-1 0 0,0 0 0,0 0 0,-1-1-1,1 1 1,-1-1 0,1 0 0,-1 0 0,-5 2 0,-3 1 130,1 1 0,-1-2 0,-1 0 0,1 0 0,-14 2 0,23-5-254,0-1-1,1 1 1,-1-1 0,0 0-1,1 0 1,-1 0 0,0 0 0,0 0-1,1 0 1,-1-1 0,0 1-1,1-1 1,-1 0 0,1 0-1,-5-2 1,5 1-362,1 0 0,-1 1-1,1-1 1,0 0 0,0-1 0,0 1 0,0 0-1,0 0 1,1 0 0,-1-1 0,0 1 0,1 0-1,0-1 1,-1 1 0,1 0 0,0-1-1,0 1 1,1-3 0,-1-28-7245</inkml:trace>
  <inkml:trace contextRef="#ctx0" brushRef="#br0" timeOffset="1">154 17 16367,'0'0'11595,"52"0"-10377,-30 0-898,2 0-288,0-2-769,0-3-2946,-2-4-3172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4.080"/>
    </inkml:context>
    <inkml:brush xml:id="br0">
      <inkml:brushProperty name="width" value="0.025" units="cm"/>
      <inkml:brushProperty name="height" value="0.025" units="cm"/>
    </inkml:brush>
  </inkml:definitions>
  <inkml:trace contextRef="#ctx0" brushRef="#br0">0 190 15086,'0'0'11910,"12"5"-10308,-4-2-1350,-3 0-166,-1-1 0,0-1 0,1 1 0,-1 0 0,1-1 0,-1 0 0,1 0 0,-1 0 0,1-1-1,0 0 1,0 1 0,-1-2 0,1 1 0,0 0 0,-1-1 0,1 0 0,6-2 0,13-8 89,0 0 1,-1-2 0,-1 0-1,0-2 1,-1 0 0,0-1 0,-1-1-1,-1-1 1,-1-1 0,30-39-1,-49 59-246,-25 39 476,-24 50 0,42-73-982,1 1 1,1 0 0,-4 19 0,3 27-7056,7-59-605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4.566"/>
    </inkml:context>
    <inkml:brush xml:id="br0">
      <inkml:brushProperty name="width" value="0.025" units="cm"/>
      <inkml:brushProperty name="height" value="0.025" units="cm"/>
    </inkml:brush>
  </inkml:definitions>
  <inkml:trace contextRef="#ctx0" brushRef="#br0">0 98 13613,'0'0'3021,"11"0"-325,263-6 4598,147-15-5602,0 0-1597,-31 4-102,203-6-354,-527 23 232,-65 0 12,-17 0-428,-44-2-7147,40-5 2161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5.018"/>
    </inkml:context>
    <inkml:brush xml:id="br0">
      <inkml:brushProperty name="width" value="0.025" units="cm"/>
      <inkml:brushProperty name="height" value="0.025" units="cm"/>
    </inkml:brush>
  </inkml:definitions>
  <inkml:trace contextRef="#ctx0" brushRef="#br0">0 226 15631,'0'0'5573,"9"-6"-3352,33-23-364,22-17-408,3 3-1,113-55 1,-180 98-1447,1 0 0,-1-1 0,0 1 0,1 0 0,-1-1 0,1 1 0,-1 0 0,1 0 0,-1-1 1,1 1-1,-1 0 0,1 0 0,-1 0 0,1 0 0,-1 0 0,1 0 0,-1 0 0,1 0 0,-1 0 0,1 0 0,-1 0 0,1 0 0,-1 0 0,1 0 0,-1 0 0,1 1 0,-1-1 0,1 0 0,-1 0 0,1 1 0,-1-1 1,1 0-1,-1 0 0,0 1 0,1-1 0,-1 1 0,1-1 0,-1 0 0,0 1 0,1-1 0,-1 1 0,-4 26 121,-24 29 175,12-30-192,9-16-126,1-1 0,0 0 1,1 1-1,0 0 0,1 0 1,0 1-1,0-1 1,1 1-1,-3 20 0,8-31-988,1 0-1,-1 0 1,1 0-1,-1 0 1,0-1-1,1 1 1,-1-1-1,0 0 1,1 0-1,-1 0 0,0 0 1,3-2-1,18-14-11984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5.345"/>
    </inkml:context>
    <inkml:brush xml:id="br0">
      <inkml:brushProperty name="width" value="0.025" units="cm"/>
      <inkml:brushProperty name="height" value="0.025" units="cm"/>
    </inkml:brush>
  </inkml:definitions>
  <inkml:trace contextRef="#ctx0" brushRef="#br0">207 1 17905,'-9'0'2877,"-4"2"-2181,1 0 0,-1 0-1,1 1 1,0 1 0,0 0-1,1 1 1,-1 0 0,-13 8-1,20-10-551,0 0-1,0 0 1,0 1-1,0-1 1,0 1-1,1 0 1,0 0-1,0 1 0,0-1 1,0 1-1,1 0 1,0 0-1,0 0 1,0 0-1,0 1 1,1-1-1,0 1 0,0-1 1,1 1-1,-1 0 1,0 7-1,2-12-129,0 0-1,0 1 1,0-1-1,1 0 0,-1 0 1,0 0-1,0 1 1,1-1-1,-1 0 1,1 0-1,-1 0 1,1 0-1,0 0 0,-1 0 1,1 0-1,0 0 1,0 0-1,-1 0 1,1 0-1,0 0 0,0 0 1,0 0-1,0-1 1,1 2-1,2-1 15,-1 1 0,1-1 0,-1 0 0,1 0 0,-1 0 0,1 0-1,0-1 1,5 1 0,0-1 40,1 0 0,0-1-1,-1 0 1,1 0 0,18-6-1,-20 4-42,0-1-1,0 0 1,0-1-1,-1 1 1,1-2-1,-1 1 1,0-1-1,8-9 1,-11 11 10,0 0 1,-1 0 0,1-1 0,-1 1 0,0-1 0,-1 0-1,1 0 1,-1 0 0,0 0 0,0 0 0,0 0 0,-1-1 0,0 1-1,1-10 1,-2 15-36,0 0 1,0-1-1,0 1 0,0-1 0,0 1 1,0-1-1,0 1 0,0 0 0,0-1 0,0 1 1,0-1-1,-1 1 0,1 0 0,0-1 0,0 1 1,0 0-1,-1-1 0,1 1 0,0 0 1,-1-1-1,1 1 0,0 0 0,-1 0 0,1-1 1,0 1-1,-1 0 0,1 0 0,0-1 0,-1 1 1,1 0-1,-1 0 0,1 0 0,0 0 1,-1 0-1,-19 3-53,16-2-88,0 0-1,1 1 1,-1 0 0,1 0 0,-1 0 0,1 0 0,-6 5 0,2 9-3557,7-16 3412,0 1-1,1-1 1,-1 0-1,0 1 1,0-1-1,0 1 1,1-1-1,-1 0 1,0 1-1,1-1 1,-1 0-1,0 1 1,1-1-1,-1 0 1,0 1-1,1-1 1,-1 0-1,1 0 1,-1 0-1,0 1 1,1-1-1,-1 0 1,1 0-1,-1 0 1,1 0-1,-1 0 1,1 0-1,-1 0 1,0 0-1,1 0 1,-1 0-1,1 0 1,-1 0-1,1 0 1,20 0-8693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05.670"/>
    </inkml:context>
    <inkml:brush xml:id="br0">
      <inkml:brushProperty name="width" value="0.025" units="cm"/>
      <inkml:brushProperty name="height" value="0.025" units="cm"/>
    </inkml:brush>
  </inkml:definitions>
  <inkml:trace contextRef="#ctx0" brushRef="#br0">187 1 14414,'0'0'5397,"-13"0"-2904,2 1-1918,0 0-1,0 1 1,0 0 0,1 1 0,-1 0-1,1 0 1,-12 6 0,17-6-383,0-1 0,0 1 0,0 0 0,0 0 0,1 0 0,0 0 0,0 1 1,0 0-1,0 0 0,0 0 0,1 0 0,0 1 0,0-1 0,0 1 0,0 0 0,1 0 0,-1 0 1,1 0-1,-2 9 0,4-12-173,-1 0 0,1 0-1,0 0 1,0 0 0,-1 0 0,1 0 0,1 0 0,-1 0 0,0 0 0,0 0 0,1 0 0,-1 0-1,1 0 1,0 0 0,0 0 0,-1 0 0,1 0 0,0-1 0,1 1 0,-1 0 0,0-1 0,0 1-1,1-1 1,-1 1 0,3 1 0,0-1 0,0 1 0,0-1 0,1 0 1,-1 0-1,1 0 0,0-1 0,-1 0 0,1 1 0,0-2 0,7 2 0,2-2 4,1 1 1,-1-2-1,1 0 0,-1-1 1,1 0-1,24-8 1,-27 6 94,0-2 0,1 0 0,-2 0 1,15-11-1,-23 16-100,-1 0-1,0-1 1,0 1 0,0 0-1,0-1 1,0 0 0,-1 1 0,1-1-1,0 0 1,-1 0 0,1 0 0,-1 0-1,0 0 1,0 0 0,1-1-1,-1 1 1,-1 0 0,1 0 0,0-1-1,-1 1 1,1-1 0,-1 1-1,1-1 1,-1 1 0,0-1 0,0 1-1,-1 0 1,1-1 0,0 1 0,-1-1-1,0-2 1,-2 2-44,1 0 0,-1 1-1,0-1 1,0 1 0,0-1 0,-1 1-1,1 0 1,0 0 0,-1 0 0,1 1-1,-1-1 1,0 1 0,1 0 0,-1 0-1,0 0 1,0 1 0,0-1 0,0 1-1,1 0 1,-7 1 0,-33-9-1649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19.405"/>
    </inkml:context>
    <inkml:brush xml:id="br0">
      <inkml:brushProperty name="width" value="0.025" units="cm"/>
      <inkml:brushProperty name="height" value="0.025" units="cm"/>
    </inkml:brush>
  </inkml:definitions>
  <inkml:trace contextRef="#ctx0" brushRef="#br0">1 27 10410,'0'0'11659,"85"-2"-9641,-40 0-705,5-1-480,4 0-609,-2-3-192,-4 3-288,-10 0-705,-8-1-929,-11 3-320,-8 1-1217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19.745"/>
    </inkml:context>
    <inkml:brush xml:id="br0">
      <inkml:brushProperty name="width" value="0.025" units="cm"/>
      <inkml:brushProperty name="height" value="0.025" units="cm"/>
    </inkml:brush>
  </inkml:definitions>
  <inkml:trace contextRef="#ctx0" brushRef="#br0">1 12 16432,'0'0'3683,"59"5"-1345,-7-5-960,11 0-802,1 0-544,-2-4-1537,-4-1-4261,-5-3-8615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2.110"/>
    </inkml:context>
    <inkml:brush xml:id="br0">
      <inkml:brushProperty name="width" value="0.025" units="cm"/>
      <inkml:brushProperty name="height" value="0.025" units="cm"/>
    </inkml:brush>
  </inkml:definitions>
  <inkml:trace contextRef="#ctx0" brushRef="#br0">1 272 9737,'0'0'9855,"6"11"-8537,14 23-387,-1 2-1,-3 0 1,24 72-1,21 131 7,9 27 1654,-70-266-2536,0 0 1,0-1 0,0 1-1,1 0 1,-1 0-1,0 0 1,0 0-1,0 0 1,0 0-1,0 0 1,1-1-1,-1 1 1,0 0-1,0 0 1,0 0-1,0 0 1,1 0-1,-1 0 1,0 0-1,0 0 1,0 0 0,1 0-1,-1 0 1,0 0-1,0 0 1,0 0-1,0 0 1,1 0-1,-1 0 1,0 0-1,0 0 1,0 1-1,0-1 1,1 0-1,-1 0 1,0 0-1,0 0 1,0 0-1,0 0 1,0 0 0,1 1-1,-1-1 1,0 0-1,0 0 1,0 0-1,0 0 1,0 0-1,0 1 1,0-1-1,0 0 1,0 0-1,0 0 1,0 1-1,6-33 830,-2-46-732,-20-497-463,7 297 65,8 277 236,1-1 1,0 0 0,0 1 0,0-1 0,1 1-1,-1-1 1,0 0 0,0 1 0,1-1 0,-1 1 0,1-1-1,0 1 1,-1-1 0,1 1 0,0 0 0,0-1-1,0 1 1,0 0 0,0 0 0,0-1 0,0 1-1,0 0 1,0 0 0,2-1 0,0 1-145,1 0 1,-1 0-1,1 1 0,-1-1 1,1 1-1,-1-1 0,1 1 1,5 1-1,4-1-206,4 10 300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3.599"/>
    </inkml:context>
    <inkml:brush xml:id="br0">
      <inkml:brushProperty name="width" value="0.025" units="cm"/>
      <inkml:brushProperty name="height" value="0.025" units="cm"/>
    </inkml:brush>
  </inkml:definitions>
  <inkml:trace contextRef="#ctx0" brushRef="#br0">1 391 12075,'0'0'4912,"9"2"-3770,16 2-519,0-2 0,0-1 0,0-1 0,42-4 1,108-26-286,-36 5-114,613-20 264,-427 36-538,140-18-237,293-7 825,-618 33-19,584-26-61,-311-3-409,64-8-18,-250 18-1036,245 11 0,-355 9 1275,-72-3-193,0-1 1,0-3 0,78-23-1,-76 17 641,1 2 0,0 3 0,52-4-1,125-1-535,-216 13-182,-1 1 0,1-1 0,-1 1 0,0 1 0,1 0 0,8 3 0,-16-4 68,0-1-1,0 1 1,-1 0 0,1 0-1,0 0 1,-1-1 0,1 1 0,-1 0-1,1 0 1,-1 0 0,0 0-1,1 0 1,-1 0 0,0 0 0,0 0-1,1 0 1,-1 0 0,0 0-1,0 0 1,0 0 0,0 0 0,0 0-1,-1 0 1,1 0 0,0 0 0,0 0-1,-1 0 1,1 0 0,0 0-1,-2 1 1,-17 35 3247,13-27-2638,-3 12-456,0 1 0,2 1-1,0-1 1,2 1 0,0 0 0,-1 37 0,-13 61-518,18-116-128,-5 25-2172,7-10-6504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2.069"/>
    </inkml:context>
    <inkml:brush xml:id="br0">
      <inkml:brushProperty name="width" value="0.025" units="cm"/>
      <inkml:brushProperty name="height" value="0.025" units="cm"/>
    </inkml:brush>
  </inkml:definitions>
  <inkml:trace contextRef="#ctx0" brushRef="#br0">0 132 14574,'0'0'2028,"2"-10"198,-1 5-1979,0 1-1,0-1 0,0 0 0,1 0 0,0 1 0,0-1 0,0 1 0,0 0 0,0-1 0,1 1 0,0 0 0,0 0 0,0 1 0,0-1 0,1 1 0,-1-1 0,1 1 0,0 0 0,0 1 1,0-1-1,8-3 0,4-1 190,0 2 1,1 0 0,0 0 0,-1 2 0,1 0 0,24-1-1,-30 3-310,1 1 0,-1 1 0,0-1 0,0 2-1,0 0 1,0 0 0,0 1 0,0 0 0,0 1-1,16 8 1,-25-12-103,0 1-1,0 0 1,0 0-1,0 0 1,0 0-1,0 0 1,0 1 0,-1-1-1,1 1 1,0-1-1,-1 1 1,1 0-1,-1-1 1,1 1 0,-1 0-1,0 0 1,0 0-1,0 0 1,0 0-1,0 0 1,0 0-1,-1 0 1,1 0 0,-1 1-1,1-1 1,-1 0-1,0 0 1,0 1-1,0-1 1,0 0-1,0 0 1,-1 1 0,1-1-1,-1 0 1,1 0-1,-1 0 1,0 0-1,0 0 1,0 0 0,0 0-1,0 0 1,0 0-1,-1 0 1,1 0-1,-3 2 1,-8 9 249,-1-1 0,0 0 0,0-1 0,-28 17 0,21-14-316,19-14 24,-1 0-1,1 1 0,0-1 0,0 1 1,0-1-1,0 1 0,0 0 1,0-1-1,0 1 0,1 0 0,-1 0 1,0 0-1,0-1 0,0 1 1,1 0-1,-1 0 0,1 0 0,-1 0 1,1 0-1,-1 1 0,1-1 1,-1 0-1,1 0 0,0 0 0,0 0 1,-1 0-1,1 1 0,0-1 1,0 0-1,0 2 0,3 0-74,-1-1 0,1 0 0,-1 0-1,1 0 1,0 0 0,-1 0 0,1 0 0,0-1 0,6 3-1,-8-4 105,14 7-111,0 2 1,-1-1-1,0 1 1,0 1 0,21 21-1,-31-28 110,-1 0-1,0 0 1,0 0 0,0 1-1,-1-1 1,1 1 0,-1 0-1,0 0 1,0 0-1,0 0 1,0 0 0,-1 0-1,0 1 1,0-1 0,0 0-1,0 1 1,-1-1-1,1 0 1,-1 1 0,0-1-1,-1 1 1,1-1 0,-1 1-1,0-1 1,0 0 0,0 1-1,-3 4 1,2-4 95,-1-1 0,0 0 1,0 0-1,-1 0 0,1 0 1,-1-1-1,1 1 0,-1-1 1,0 0-1,-1 0 0,1 0 1,0-1-1,-1 0 0,0 0 1,1 0-1,-1 0 0,0-1 1,-7 2-1,-6 1 334,0-1 0,0-1-1,-31 0 1,45-3-538,-1 0 0,1 0-1,0 0 1,-1-1 0,1 1 0,0-1-1,0 0 1,0 0 0,0-1 0,0 1 0,1-1-1,-1 0 1,1 0 0,0 0 0,-1 0 0,1-1-1,1 1 1,-6-8 0,7 9 4,-1 0 0,1 0 1,0 0-1,-1 0 0,1 0 0,0 0 0,0 0 1,0 0-1,1-1 0,-1 1 0,0 0 1,1-1-1,0 1 0,-1 0 0,1-1 0,0 1 1,0 0-1,0-1 0,1 1 0,-1 0 1,1-1-1,-1 1 0,1 0 0,0 0 0,0-1 1,-1 1-1,2 0 0,-1 0 0,0 0 1,0 0-1,1 0 0,-1 0 0,1 1 0,-1-1 1,1 0-1,2-1 0,6-3-2108,0 1 1,0 1-1,1 0 0,0 0 0,16-3 1,5 1-4272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4.652"/>
    </inkml:context>
    <inkml:brush xml:id="br0">
      <inkml:brushProperty name="width" value="0.025" units="cm"/>
      <inkml:brushProperty name="height" value="0.025" units="cm"/>
    </inkml:brush>
  </inkml:definitions>
  <inkml:trace contextRef="#ctx0" brushRef="#br0">0 193 13068,'0'0'15487,"13"-8"-14996,4-3-427,-1 0 0,0-1 0,0-1 0,-2 0 0,26-30 1,11-39 682,-60 97-808,0 1 0,2 1 0,0-1 0,1 1 0,0 0 0,2 0 0,0 1 0,1-1 0,0 1 0,2 0 0,0 0 0,1 0 0,3 19 0,-3-36-189,0 0 1,0 1 0,1-1 0,-1 0-1,1 0 1,-1 1 0,1-1-1,-1 0 1,1 0 0,0 0-1,0 0 1,-1 0 0,1 0 0,0 0-1,0 0 1,0 0 0,0 0-1,0 0 1,0-1 0,0 1-1,1 0 1,-1-1 0,0 1 0,2 0-1,19 2-6853,-1-3-2415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5.006"/>
    </inkml:context>
    <inkml:brush xml:id="br0">
      <inkml:brushProperty name="width" value="0.025" units="cm"/>
      <inkml:brushProperty name="height" value="0.025" units="cm"/>
    </inkml:brush>
  </inkml:definitions>
  <inkml:trace contextRef="#ctx0" brushRef="#br0">55 15 15727,'0'0'9988,"12"-3"-7687,-4 1-2079,-1 0 158,1 0-1,0 0 1,0 0 0,0 1 0,0 1 0,10 0 0,-17 0-330,1 0 0,0 0 0,0 1 0,0-1 0,0 1 0,-1-1 0,1 1 0,0 0 0,0-1 0,-1 1-1,1 0 1,-1 0 0,1 0 0,-1 1 0,1-1 0,-1 0 0,0 1 0,1-1 0,-1 0 0,0 1 0,0 0 0,0-1 0,0 1 0,0-1 0,0 1 0,-1 0 0,1 0 0,-1 0 0,1-1 0,-1 1 0,0 0 0,1 0 0,-1 0 0,0 0 0,0 0 0,-1 2 0,1 1-49,-1-1 1,0 1 0,0-1-1,-1 1 1,1-1-1,-1 0 1,0 0 0,0 0-1,0 0 1,-1 0-1,1 0 1,-1-1 0,0 1-1,0-1 1,-4 4 0,-62 50-5,38-33 1,21-15 2,7-8 0,1 1 0,-1 0 0,1-1 0,-1 1 0,1 0 0,0 1 0,0-1 0,0 0 0,0 1 0,0-1 0,1 1 0,-1-1 0,1 1 0,-1 0 0,1 0 0,0-1 0,-1 5 0,2-6 0,1-1 0,-1 1 0,0-1 0,0 1 0,1-1 0,-1 1 0,0-1 0,0 0 0,1 1 0,-1-1 0,1 1 0,-1-1 0,0 0 0,1 1 0,-1-1 0,1 0 0,-1 1 0,1-1 0,-1 0 0,1 0 0,-1 1 0,1-1 0,0 0 0,-1 0 0,1 0 0,-1 0 0,1 0 0,-1 0 0,1 0 0,0 0 0,22 1 0,-18-1 0,15-1-545,-1 0-1,32-7 1,-17 0-2809,62-24 0,-66 19-4285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5.399"/>
    </inkml:context>
    <inkml:brush xml:id="br0">
      <inkml:brushProperty name="width" value="0.025" units="cm"/>
      <inkml:brushProperty name="height" value="0.025" units="cm"/>
    </inkml:brush>
  </inkml:definitions>
  <inkml:trace contextRef="#ctx0" brushRef="#br0">1 196 9449,'0'0'21530,"10"-8"-20932,15-13-524,-1-1 1,-1-1 0,-1-1-1,-1-1 1,31-47 0,-71 135-235,13-49 143,-4 7-5,1 0 0,0 1 0,2 0 0,1 1 0,0-1 0,-3 40 0,9-62-100,0 1 1,0-1-1,0 1 0,0-1 0,1 1 1,-1-1-1,0 1 0,0-1 1,0 1-1,0-1 0,1 1 1,-1-1-1,0 1 0,1-1 0,-1 1 1,0-1-1,1 0 0,-1 1 1,0-1-1,1 1 0,-1-1 1,1 0-1,-1 0 0,1 1 0,-1-1 1,1 0-1,-1 0 0,1 1 1,-1-1-1,1 0 0,-1 0 0,1 0 1,-1 0-1,1 0 0,-1 0 1,1 0-1,-1 0 0,1 0 1,0 0-1,23-7-9536,-5-7-3698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5.740"/>
    </inkml:context>
    <inkml:brush xml:id="br0">
      <inkml:brushProperty name="width" value="0.025" units="cm"/>
      <inkml:brushProperty name="height" value="0.025" units="cm"/>
    </inkml:brush>
  </inkml:definitions>
  <inkml:trace contextRef="#ctx0" brushRef="#br0">58 0 20307,'0'0'8777,"-49"65"-7688,42-47-577,5-3-448,2 0-705,0-4-2690,3-3-2370,8-7-3748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6.116"/>
    </inkml:context>
    <inkml:brush xml:id="br0">
      <inkml:brushProperty name="width" value="0.025" units="cm"/>
      <inkml:brushProperty name="height" value="0.025" units="cm"/>
    </inkml:brush>
  </inkml:definitions>
  <inkml:trace contextRef="#ctx0" brushRef="#br0">171 1 20820,'0'0'6432,"-11"7"-4029,6-4-2243,-6 4 262,0 1 1,1 0-1,-15 14 1,23-20-379,0 0 0,-1 0 0,1 0 0,0 1 0,1-1 0,-1 0 0,0 1 0,1 0 0,-1-1 1,1 1-1,0 0 0,0 0 0,0 0 0,0 0 0,1 0 0,-1 0 0,1 0 0,-1 0 0,1 0 0,0 0 1,0 0-1,1 0 0,-1 0 0,2 5 0,-1-7-49,0 0 0,0 0 0,0 0 0,0-1 0,0 1 0,0 0 0,1-1 0,-1 1 0,0 0 0,0-1 0,1 0 0,-1 1-1,0-1 1,0 0 0,1 0 0,-1 1 0,0-1 0,1 0 0,1-1 0,36 1-886,-28-1 281,-6 1 389,0 0 0,0 0 0,0 0 0,0 1 0,0-1 0,0 1 0,0 0 0,8 4-1,-12-4 223,0 0-1,1 0 0,-1 0 1,0 0-1,0 0 0,0 0 0,0 1 1,0-1-1,-1 0 0,1 1 1,0-1-1,-1 1 0,1-1 0,-1 1 1,1-1-1,-1 1 0,0-1 1,1 1-1,-1 0 0,0-1 0,0 1 1,0-1-1,0 1 0,0-1 1,-1 1-1,1 0 0,-1-1 0,1 1 1,-1-1-1,1 1 0,-1-1 1,0 2-1,-2 3 165,0 1 0,0-1 0,-1 0 0,0-1-1,0 1 1,0 0 0,-1-1 0,0 0 0,0 0 0,0-1 0,-7 6 0,-2 0 276,0 0 0,-1-1-1,-22 9 1,34-16-485,0 0-1,0-1 1,-1 0-1,1 1 1,0-1-1,-1-1 1,1 1 0,-1 0-1,0-1 1,1 0-1,-1 0 1,1 0 0,-7-1-1,9 0-46,-1 1-1,1-1 0,-1 0 1,1 0-1,-1 0 1,1-1-1,0 1 0,0 0 1,0 0-1,0-1 1,0 1-1,0 0 1,0-1-1,0 1 0,0-1 1,1 0-1,-1 1 1,0-1-1,1 1 0,0-1 1,-1 0-1,1 0 1,0 1-1,0-1 1,0 0-1,0 1 0,0-1 1,1-2-1,0-26-5198,6-4-2125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6.460"/>
    </inkml:context>
    <inkml:brush xml:id="br0">
      <inkml:brushProperty name="width" value="0.025" units="cm"/>
      <inkml:brushProperty name="height" value="0.025" units="cm"/>
    </inkml:brush>
  </inkml:definitions>
  <inkml:trace contextRef="#ctx0" brushRef="#br0">0 48 13132,'0'0'11916,"52"-12"-10123,-33 11-640,3 1-608,-3 0-449,5 0-640,-2 0-3012,-2 0-3234</inkml:trace>
  <inkml:trace contextRef="#ctx0" brushRef="#br0" timeOffset="1">278 160 14221,'0'0'16539,"11"-7"-16123,34-24-503,-1-2 0,58-55 0,-115 138 1101,1-21-545,-14 54 0,24-72-645,0-1 0,0 1 0,1 0 0,0 0 0,1-1 0,0 1 0,0 0 0,5 20 0,2-17-2754,2-8-5532,2-6-8322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28.252"/>
    </inkml:context>
    <inkml:brush xml:id="br0">
      <inkml:brushProperty name="width" value="0.025" units="cm"/>
      <inkml:brushProperty name="height" value="0.025" units="cm"/>
    </inkml:brush>
  </inkml:definitions>
  <inkml:trace contextRef="#ctx0" brushRef="#br0">0 29 10282,'0'0'14664,"2"-5"-13532,-1 3-1042,1 0 1,-1 1-1,1-1 0,-1 0 0,1 1 0,0-1 1,-1 1-1,1-1 0,0 1 0,0 0 1,0 0-1,0 0 0,0 0 0,1 0 1,-1 1-1,0-1 0,0 0 0,0 1 1,1 0-1,-1-1 0,0 1 0,1 0 1,-1 0-1,0 1 0,3-1 0,79 12 779,-39-4-625,367 2 438,-273-11-627,252-10 40,56 1-644,-400 18 342,-29 4 60,-17-11 140,-1 0 0,0-1 1,0 1-1,0-1 1,0 1-1,1 0 0,-1-1 1,0 1-1,0-1 1,0 1-1,0 0 0,0-1 1,-1 1-1,1 0 1,0-1-1,0 1 0,0-1 1,0 1-1,-1-1 1,1 1-1,0 0 0,-1-1 1,1 1-1,0-1 1,-1 1-1,1-1 0,-1 1 1,1-1-1,0 0 1,-1 1-1,0 0 0,-4 2-12,0 0 0,0-1 0,0 1 0,0-1 0,-1 0 0,1 0 0,-1 0 0,1-1 0,-1 0 0,-10 1 0,-13-1-3332,19-3-1054,5-11-2855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2.878"/>
    </inkml:context>
    <inkml:brush xml:id="br0">
      <inkml:brushProperty name="width" value="0.025" units="cm"/>
      <inkml:brushProperty name="height" value="0.025" units="cm"/>
    </inkml:brush>
  </inkml:definitions>
  <inkml:trace contextRef="#ctx0" brushRef="#br0">73 145 7143,'0'0'5653,"-11"10"-3213,-33 31-278,43-40-1813,-1 1 0,0 0 1,1-1-1,-1 1 0,1 0 1,0 0-1,-1-1 0,1 1 0,0 0 1,0 0-1,-1 4 0,2-5-262,0-1-1,0 0 0,0 1 1,0-1-1,0 1 0,0-1 1,0 1-1,0-1 0,0 0 1,0 1-1,0-1 0,1 1 1,-1-1-1,0 0 0,0 1 1,0-1-1,1 0 1,-1 1-1,0-1 0,0 0 1,1 1-1,-1-1 0,0 0 1,1 0-1,-1 1 0,0-1 1,1 0-1,-1 0 0,0 0 1,1 1-1,-1-1 0,1 0 1,-1 0-1,1 0 0,1 1 85,1-1-1,-1 0 1,1 0-1,-1 0 0,0 0 1,1 0-1,-1-1 1,1 1-1,-1-1 0,0 1 1,1-1-1,-1 0 1,0 0-1,0 0 0,3-2 1,21-19 62,-2-2 0,0-1 0,-1-1 0,-2-1 0,25-40 1,-30 36-32,-15 29-25,-2 6-23,-27 82-227,15-52 50,-10 52-1,20-74-783,2 0 1,-1 1-1,2 0 1,1 18-1,1-28-3407,8-4-145,1-5-3152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3.222"/>
    </inkml:context>
    <inkml:brush xml:id="br0">
      <inkml:brushProperty name="width" value="0.025" units="cm"/>
      <inkml:brushProperty name="height" value="0.025" units="cm"/>
    </inkml:brush>
  </inkml:definitions>
  <inkml:trace contextRef="#ctx0" brushRef="#br0">0 173 14189,'0'0'12241,"13"-5"-11685,17-8-470,-1-2 0,0-1 0,-2-1 0,0-1 0,0-2 0,-2 0 0,27-28 0,-70 71 641,1 2-1,-17 34 1,24-41-737,1 0 1,1 0 0,1 0-1,1 1 1,0 0 0,-3 20-1,9-38-62,0 1 0,-1-1 1,1 0-1,0 0 0,0 0 0,0 0 0,0 1 0,0-1 0,1 0 0,-1 0 0,0 0 1,1 0-1,-1 1 0,0-1 0,1 0 0,-1 0 0,1 0 0,0 0 0,-1 0 0,1 0 1,0 0-1,0 0 0,-1 0 0,1-1 0,0 1 0,0 0 0,0 0 0,0-1 1,0 1-1,0-1 0,0 1 0,0-1 0,2 1 0,0 0-401,-1-1-1,1 0 1,0 0-1,-1 0 1,1 0-1,-1 0 1,1-1-1,-1 1 1,1-1-1,-1 0 1,1 0-1,-1 0 1,1 0-1,-1 0 1,4-3-1,14-13-5681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3.717"/>
    </inkml:context>
    <inkml:brush xml:id="br0">
      <inkml:brushProperty name="width" value="0.025" units="cm"/>
      <inkml:brushProperty name="height" value="0.025" units="cm"/>
    </inkml:brush>
  </inkml:definitions>
  <inkml:trace contextRef="#ctx0" brushRef="#br0">185 7 16303,'0'0'7928,"-10"-2"-7538,7 1-362,1 0 0,-1 0 0,0 1 0,0-1 1,0 1-1,0-1 0,1 1 0,-1 0 0,0 1 1,0-1-1,0 0 0,0 1 0,0 0 0,1-1 1,-1 1-1,0 0 0,1 0 0,-1 1 0,0-1 0,1 0 1,-1 1-1,1 0 0,0 0 0,0-1 0,0 1 1,0 0-1,0 1 0,0-1 0,0 0 0,0 1 1,-1 3-1,-2 0 216,1 1 1,1-1 0,-1 1 0,1 0-1,0 0 1,1 0 0,0 0-1,0 0 1,0 1 0,1-1-1,-1 10 1,2-16-237,1 0 0,-1 0 0,1 0 0,-1 0 0,0 0-1,1 0 1,0-1 0,-1 1 0,1 0 0,-1 0 0,1 0 0,0-1 0,0 1 0,-1 0 0,1-1 0,0 1 0,0-1 0,0 1 0,0-1-1,0 1 1,0-1 0,0 0 0,0 1 0,0-1 0,-1 0 0,1 0 0,1 0 0,-1 1 0,0-1 0,0 0 0,0 0 0,0-1-1,0 1 1,0 0 0,0 0 0,0 0 0,1-1 0,44-10 145,-36 6-127,0-1 0,0 1 0,0-1 0,-1-1 0,10-8 0,-16 12-14,1 0-1,0-1 1,-1 1 0,0-1-1,0 0 1,0 1 0,0-1-1,-1-1 1,1 1-1,-1 0 1,0 0 0,0-1-1,-1 0 1,2-6 0,-33 42-130,22-18 198,0 1-1,0 0 0,1 1 0,1 0 1,1 0-1,0 0 0,1 1 1,1-1-1,0 1 0,1 0 1,0 0-1,2 0 0,1 18 1,-1-33-62,0 0 0,0 0 0,0 1 0,-1-1-1,1 0 1,0 1 0,-1-1 0,1 0 0,0 0 0,-1 0 0,1 0 0,-1 1 0,0-1 0,1 0 0,-1 0 0,0 0 0,0 0 0,0 0 0,0 0 0,0-1 0,1 1 0,-2 0 0,1 0 0,-2 0 0,0 1 90,-2 0 0,1 0 0,0-1 0,0 0 0,0 0 0,-1 0 0,-7 1 0,3-2 44,-1 1 0,1-1 0,-1-1 0,1 0 1,-1 0-1,1-1 0,-11-3 0,7-4-1208,23 2-1642,32-1-4818,-29 7 4500,15-5-5664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3.508"/>
    </inkml:context>
    <inkml:brush xml:id="br0">
      <inkml:brushProperty name="width" value="0.025" units="cm"/>
      <inkml:brushProperty name="height" value="0.025" units="cm"/>
    </inkml:brush>
  </inkml:definitions>
  <inkml:trace contextRef="#ctx0" brushRef="#br0">37 29 11851,'0'0'15193,"-7"7"-14648,-21 26 26,28-33-554,0 1 0,0-1 0,0 0 0,-1 0 0,1 1 0,0-1 0,0 0 0,0 0 0,0 1 0,0-1 0,0 0 0,0 1 0,0-1 0,0 0-1,0 1 1,0-1 0,0 0 0,0 0 0,0 1 0,0-1 0,0 0 0,0 1 0,0-1 0,0 0 0,0 0 0,0 1 0,1-1 0,-1 0 0,0 0 0,0 1 0,0-1 0,1 0 0,-1 0 0,0 1 0,0-1 0,0 0 0,1 0 0,15 5 388,19-3 92,-33-2-421,16-1 31,0-2 1,0 0-1,-1 0 1,1-2-1,-1 0 1,32-15-1,7-2-48,-54 22-54,-1-1 0,0 1 1,0-1-1,0 1 0,1-1 0,-1 1 0,0-1 0,0 1 0,1 0 0,-1 0 0,0 0 0,1 0 0,-1 0 0,0 0 1,1 0-1,-1 0 0,0 0 0,1 1 0,-1-1 0,0 0 0,0 1 0,0-1 0,2 2 0,-2-1 17,0 1-1,-1-1 0,1 1 0,0 0 0,-1-1 0,0 1 1,1 0-1,-1-1 0,0 1 0,0 0 0,0-1 1,0 1-1,0 2 0,1 20 110,-1-24-117,1 1 0,-1 0 1,1-1-1,-1 1 0,1 0 0,-1-1 0,1 1 0,-1-1 0,1 1 0,0-1 1,-1 1-1,1-1 0,0 1 0,-1-1 0,1 1 0,0-1 0,0 0 0,0 0 1,-1 1-1,1-1 0,0 0 0,0 0 0,0 0 0,-1 0 0,1 0 1,0 0-1,0 0 0,0 0 0,-1 0 0,1 0 0,0 0 0,0-1 0,0 1 1,-1 0-1,1-1 0,0 1 0,0 0 0,0-1 0,32-14 770,-12 0-719,41-24 42,-59 38-168,1-1-1,-1 1 0,1-1 1,-1 1-1,1 0 0,0 0 1,-1 1-1,1-1 0,0 1 1,0 0-1,0 0 1,-1 0-1,1 0 0,0 1 1,0-1-1,4 2 0,-7-1 11,0 0 1,0 0-1,0 0 0,0 0 0,0 0 0,-1 0 1,1 0-1,0 0 0,0 1 0,-1-1 0,1 0 0,-1 0 1,1 1-1,-1-1 0,1 0 0,-1 1 0,0-1 1,0 0-1,0 1 0,0-1 0,0 1 0,0-1 0,0 2 1,5 21-6023,-4-24 5695,0 1-1,-1-1 1,1 1-1,0-1 0,0 1 1,-1-1-1,1 0 1,0 1-1,0-1 1,-1 0-1,1 0 1,0 1-1,0-1 1,0 0-1,0 0 1,-1 0-1,1 0 1,0 0-1,0 0 1,0 0-1,0 0 1,-1-1-1,1 1 1,0 0-1,0 0 1,0-1-1,-1 1 1,1 0-1,0-1 1,0 0-1,14-8-8034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2.409"/>
    </inkml:context>
    <inkml:brush xml:id="br0">
      <inkml:brushProperty name="width" value="0.025" units="cm"/>
      <inkml:brushProperty name="height" value="0.025" units="cm"/>
    </inkml:brush>
  </inkml:definitions>
  <inkml:trace contextRef="#ctx0" brushRef="#br0">79 31 11691,'0'0'15295,"-9"3"-14564,5-2-672,1 0 1,-1 0 0,1 0-1,-1 0 1,1 0-1,0 1 1,0 0 0,-1 0-1,1-1 1,1 2-1,-1-1 1,0 0-1,0 1 1,1-1 0,-1 1-1,1 0 1,0 0-1,0-1 1,0 2 0,0-1-1,1 0 1,-1 0-1,1 1 1,0-1-1,0 0 1,0 1 0,0-1-1,0 1 1,1-1-1,0 5 1,-1-7-36,1 1 0,0 0 0,0-1 0,0 1 0,0-1 0,0 1 0,1 0 0,-1-1 0,0 1-1,1-1 1,-1 1 0,1-1 0,0 1 0,-1-1 0,1 1 0,0-1 0,0 1 0,1 1 0,0-2 20,0-1 1,-1 1-1,1 0 0,-1-1 1,1 1-1,0-1 0,-1 0 1,1 1-1,0-1 0,0 0 1,-1 0-1,1 0 0,0 0 1,-1-1-1,1 1 0,0 0 1,-1-1-1,4 0 0,1-2 28,0 1 0,-1-1-1,1 0 1,0-1 0,-1 1-1,0-1 1,0 0 0,0-1-1,0 1 1,-1-1 0,8-9-1,38-62 19,-40 59-257,-9 19 86,-17 34 74,2-4 33,9-21-6,2 1 0,-1-1 0,2 1 1,0 0-1,-1 14 0,2-24-81,1 1-1,0-1 1,0 0 0,0 0-1,0 1 1,0-1 0,1 0-1,-1 1 1,1-1 0,-1 0-1,1 0 1,0 1 0,0-1-1,0 0 1,0 0 0,0 0-1,1 0 1,-1 0-1,1-1 1,-1 1 0,1 0-1,-1-1 1,1 1 0,0-1-1,0 1 1,0-1 0,0 0-1,0 0 1,0 0 0,0 0-1,0 0 1,0 0 0,3 0-1,0 0-419,0 0-1,-1 0 0,1-1 0,0 1 1,0-1-1,0 0 0,-1-1 1,1 1-1,0-1 0,0 0 0,-1 0 1,1-1-1,0 1 0,-1-1 0,0 0 1,1 0-1,-1-1 0,0 1 1,0-1-1,5-4 0,12-16-5951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4.057"/>
    </inkml:context>
    <inkml:brush xml:id="br0">
      <inkml:brushProperty name="width" value="0.025" units="cm"/>
      <inkml:brushProperty name="height" value="0.025" units="cm"/>
    </inkml:brush>
  </inkml:definitions>
  <inkml:trace contextRef="#ctx0" brushRef="#br0">65 0 19795,'0'0'4996,"-30"58"-2305,17-36-1378,1 2-608,5-2-577,5-3-128,2-6-480,0-4-1058,11-7-1152,2-2-1090,2-7-2274,-1-16-6309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4.413"/>
    </inkml:context>
    <inkml:brush xml:id="br0">
      <inkml:brushProperty name="width" value="0.025" units="cm"/>
      <inkml:brushProperty name="height" value="0.025" units="cm"/>
    </inkml:brush>
  </inkml:definitions>
  <inkml:trace contextRef="#ctx0" brushRef="#br0">1 59 12268,'0'0'14205,"12"-4"-13799,16-5-214,55-10 0,-42 6-128,-34 11 135,0-1-1,-1 1 1,1 0-1,0 0 0,13 0 1,-20 4-134,1 0 0,0 0 1,-1 1-1,0-1 1,1 0-1,-1 1 0,0-1 1,0 0-1,0 0 1,-1 1-1,0 3 0,-3 11 289,-1 1 0,-1-1-1,-1 0 1,0 0 0,-17 26 0,12-22-424,1 1 1,-10 28-1,18-41-890,1 0 1,0 0-1,0 1 1,1-1-1,-1 13 1</inkml:trace>
  <inkml:trace contextRef="#ctx0" brushRef="#br0" timeOffset="1">62 183 17809,'0'0'8039,"63"-29"-8007,-34 26-352,3 1-2178,-3-3-1922,0-2-4100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4.743"/>
    </inkml:context>
    <inkml:brush xml:id="br0">
      <inkml:brushProperty name="width" value="0.025" units="cm"/>
      <inkml:brushProperty name="height" value="0.025" units="cm"/>
    </inkml:brush>
  </inkml:definitions>
  <inkml:trace contextRef="#ctx0" brushRef="#br0">0 33 19635,'0'0'7585,"9"0"-6608,11 0-840,0-2 0,0 0 0,0-1 0,0-1 0,35-12 0,-54 15-135,0 0-1,1 0 1,-1 1-1,0-1 1,1 1-1,-1 0 1,0-1-1,1 1 1,-1 0-1,0 0 1,1-1-1,-1 1 1,0 0-1,1 1 1,-1-1-1,1 0 1,-1 0-1,2 1 1,-3-1 4,1 1 1,-1-1 0,1 1 0,-1 0 0,0-1-1,1 1 1,-1-1 0,0 1 0,1 0 0,-1-1 0,0 1-1,0 0 1,0-1 0,0 1 0,1 0 0,-1-1-1,0 1 1,0 0 0,0 0 0,0-1 0,-1 1-1,1 0 1,0-1 0,0 1 0,-1 0 0,-23 56 616,17-44-395,-44 80 915,32-61-791,1 1 1,2 1-1,-13 37 0,27-67-341,1 1 0,0 0 0,1 0-1,-1-1 1,1 1 0,0 0 0,1 8 0,-1-12-206,0 0 0,0 0 1,1 0-1,-1 0 1,0 0-1,1 0 0,-1 0 1,1 0-1,-1 0 1,1 0-1,-1 0 1,1 0-1,-1-1 0,1 1 1,0 0-1,0 0 1,1 0-1,-1 0-358,0-1 0,0 0 0,0 1-1,0-1 1,0 0 0,0 0 0,0 0 0,0 0-1,0 0 1,1 0 0,-1 0 0,0 0 0,0 0 0,0-1-1,0 1 1,0 0 0,0-1 0,0 1 0,0 0 0,1-2-1,4-3-7528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5.129"/>
    </inkml:context>
    <inkml:brush xml:id="br0">
      <inkml:brushProperty name="width" value="0.025" units="cm"/>
      <inkml:brushProperty name="height" value="0.025" units="cm"/>
    </inkml:brush>
  </inkml:definitions>
  <inkml:trace contextRef="#ctx0" brushRef="#br0">0 6 11915,'0'0'15119,"53"-6"-13710,-17 6-768,0 0-449,-3 1-128,-3 3-32,1-1-1185,-6-3-3235,-3 0-3940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7.939"/>
    </inkml:context>
    <inkml:brush xml:id="br0">
      <inkml:brushProperty name="width" value="0.025" units="cm"/>
      <inkml:brushProperty name="height" value="0.025" units="cm"/>
    </inkml:brush>
  </inkml:definitions>
  <inkml:trace contextRef="#ctx0" brushRef="#br0">1 62 14221,'0'0'13752,"10"-1"-13581,35-9 155,-42 10-251,-1-1-1,0 0 1,0 0 0,0 0 0,0 0 0,0 0 0,0 0 0,-1 0 0,1-1 0,0 1 0,-1-1 0,1 1 0,-1-1 0,1 0-1,-1 0 1,0 1 0,1-1 0,-1 0 0,0 0 0,-1 0 0,1 0 0,0-1 0,0 1 0,-1 0 0,1 0 0,-1 0-1,0 0 1,0-4 0,-20 9 400,16-1-476,1 1-1,0-1 1,0 1 0,0 0-1,0 0 1,1 0-1,-1 0 1,1 0-1,0 0 1,0 1-1,0 0 1,0-1-1,0 1 1,1 0-1,0 0 1,-1-1-1,0 8 1,3-10-39,-1-1 0,1 1 1,-1-1-1,1 1 0,-1-1 1,1 0-1,-1 1 0,1-1 0,-1 0 1,1 0-1,-1 1 0,1-1 1,-1 0-1,1 0 0,0 0 1,-1 0-1,1 0 0,-1 1 1,1-1-1,0 0 0,-1 0 0,1-1 1,-1 1-1,1 0 0,0 0 1,-1 0-1,1 0 0,-1 0 1,1-1-1,0 1 0,-1 0 0,1-1 1,0 1-1,22-9-2118,3-12-3228,1-9-4191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9.155"/>
    </inkml:context>
    <inkml:brush xml:id="br0">
      <inkml:brushProperty name="width" value="0.025" units="cm"/>
      <inkml:brushProperty name="height" value="0.025" units="cm"/>
    </inkml:brush>
  </inkml:definitions>
  <inkml:trace contextRef="#ctx0" brushRef="#br0">23 290 7015,'0'0'5979,"-3"10"-4426,0-3-917,-12 35 1495,14-10 5859,22-53-4702,67-73-2039,-54 61-1010,-2-1-1,-1-1 1,-2-2-1,-2-1 1,28-50-1,-70 119-87,1 2-1,2 0 0,2 0 0,0 1 0,3 0 1,-7 67-1,14-100-189,0 0 0,0 0 0,0 0 1,0 0-1,1 0 0,-1 0 0,1 0 0,-1 1 1,0-1-1,1 0 0,0 0 0,-1 0 0,1-1 1,0 1-1,-1 0 0,1 0 0,0 0 0,0 0 1,0-1-1,0 1 0,1 1 0,6 1-3682,1-1-4965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39.855"/>
    </inkml:context>
    <inkml:brush xml:id="br0">
      <inkml:brushProperty name="width" value="0.025" units="cm"/>
      <inkml:brushProperty name="height" value="0.025" units="cm"/>
    </inkml:brush>
  </inkml:definitions>
  <inkml:trace contextRef="#ctx0" brushRef="#br0">1 274 9801,'0'0'16149,"11"-6"-14815,30-22-751,-2-2 0,-1-1 0,-1-2 0,-1-1-1,60-78 1,-115 166 181,0-17-827,-33 74 367,46-98-538,2 0 1,0 0-1,0 0 1,1 1-1,1-1 1,-1 21-1,3-34 130,0 0-1,0 1 1,0-1 0,1 0-1,-1 0 1,0 1-1,0-1 1,1 0-1,-1 0 1,0 1 0,0-1-1,1 0 1,-1 0-1,0 0 1,0 1 0,1-1-1,-1 0 1,0 0-1,1 0 1,-1 0-1,0 0 1,1 0 0,-1 0-1,0 0 1,1 0-1,-1 0 1,0 0 0,1 0-1,-1 0 1,0 0-1,1 0 1,-1 0 0,0 0-1,1 0 1,-1 0-1,0 0 1,1-1-1,-1 1 1,0 0 0,1 0-1,-1-1 1,16-5-3454,2-12-3420,1-6-4729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0.398"/>
    </inkml:context>
    <inkml:brush xml:id="br0">
      <inkml:brushProperty name="width" value="0.025" units="cm"/>
      <inkml:brushProperty name="height" value="0.025" units="cm"/>
    </inkml:brush>
  </inkml:definitions>
  <inkml:trace contextRef="#ctx0" brushRef="#br0">154 70 14061,'0'0'7543,"3"-10"-4809,2-1-1930,-3 7-494,0 0 0,0 1-1,-1-1 1,1 0 0,-1 0 0,0 0 0,-1 0-1,1-1 1,-1 1 0,1-4 0,-16 19 101,-3 6-203,1 2 0,1 0 0,0 1 1,1 0-1,-21 40 0,36-59-200,-1-1 1,1 1-1,0-1 1,-1 1-1,1 0 1,0-1-1,-1 1 1,1 0-1,0-1 1,0 1-1,0 0 1,0 0-1,-1-1 1,1 1-1,0 0 1,0-1-1,0 1 1,1 0-1,-1 0 0,0-1 1,0 1-1,0 0 1,0-1-1,1 1 1,-1 0-1,1 0 1,15-2 94,22-20-3,-18 5-262,0 0-1,-1-2 0,-1 0 0,-1-1 0,23-32 0,-51 69 310,0 0-1,2 1 0,0 0 1,2 1-1,0-1 1,1 2-1,1-1 0,0 0 1,2 1-1,1 0 0,0 33 1,14-15 122,-10-34-183,0 0 0,0 1-1,-1-1 1,1 0 0,-1 0-1,0 1 1,0 9 0,-1-13-74,-1-1 0,1 1 0,-1 0 0,1-1 1,-1 1-1,0-1 0,0 0 0,0 1 0,1-1 1,-1 0-1,-1 1 0,1-1 0,0 0 0,0 0 1,0 0-1,-1 0 0,1 0 0,0 0 0,-1 0 1,1 0-1,-1-1 0,1 1 0,-1 0 0,1-1 1,-1 1-1,1-1 0,-1 0 0,0 0 0,1 1 1,-1-1-1,-2-1 0,-7 3-12,1-2 0,0 1 0,-1-1 0,1-1 0,0 0 0,-11-2 0,18 2 0,1 1 0,-1-1 0,1 1 0,-1-1 0,1 0 0,0 0 0,-1 0 0,1 0 0,0 0 0,0 0 0,0-1 0,0 1 0,0-1 0,0 1 0,0-1 0,0 0 0,1 0 0,-1 0 0,1 0 0,-1 0 0,1 0 0,0 0 0,0 0 0,0 0 0,0-1 0,0 1 0,0 0 0,1-1 0,-1 1 0,1-5 0,0 6-89,0 0 0,1 0-1,-1 1 1,1-1 0,-1 0 0,1 0 0,0 1 0,-1-1-1,1 0 1,0 0 0,0 1 0,-1-1 0,1 1 0,0-1-1,0 1 1,0-1 0,0 1 0,-1 0 0,1-1 0,0 1-1,0 0 1,0 0 0,0-1 0,2 1 0,35-6-5004,-20 4 1263,4-6-4749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0.740"/>
    </inkml:context>
    <inkml:brush xml:id="br0">
      <inkml:brushProperty name="width" value="0.025" units="cm"/>
      <inkml:brushProperty name="height" value="0.025" units="cm"/>
    </inkml:brush>
  </inkml:definitions>
  <inkml:trace contextRef="#ctx0" brushRef="#br0">63 0 21396,'0'0'5990,"-48"71"-3460,41-46-1120,1-2-642,5-2-607,1-3-97,0-3-577,4-4-1120,6-2-610,1-7-1312,1-2-1986,-1 0-2467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1.096"/>
    </inkml:context>
    <inkml:brush xml:id="br0">
      <inkml:brushProperty name="width" value="0.025" units="cm"/>
      <inkml:brushProperty name="height" value="0.025" units="cm"/>
    </inkml:brush>
  </inkml:definitions>
  <inkml:trace contextRef="#ctx0" brushRef="#br0">0 124 15054,'0'0'14857,"9"-9"-13875,7-7-843,0 1 0,1 0 0,1 2-1,0 0 1,1 1 0,37-18 0,-55 30-140,-1 1-1,1-1 1,-1 0 0,1 1 0,-1-1 0,0 1-1,1-1 1,-1 1 0,0-1 0,1 1 0,-1 0-1,0-1 1,0 1 0,0-1 0,1 1 0,-1-1-1,0 1 1,0 0 0,0-1 0,0 1 0,0-1 0,0 1-1,0 0 1,0-1 0,-1 1 0,1-1 0,0 1-1,0 0 1,-3 22 105,-3-1-9,-1 0-1,-17 36 1,-5 15-26,19-41-9,1 0 1,-6 43 0,11-13-5806,4-61 4663,0 2-814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2.766"/>
    </inkml:context>
    <inkml:brush xml:id="br0">
      <inkml:brushProperty name="width" value="0.025" units="cm"/>
      <inkml:brushProperty name="height" value="0.025" units="cm"/>
    </inkml:brush>
  </inkml:definitions>
  <inkml:trace contextRef="#ctx0" brushRef="#br0">94 0 19058,'0'0'6262,"-8"10"-3417,-1 0-2461,1 0-1,0 1 1,0 0-1,2 1 1,-1-1-1,1 1 1,1 1-1,0-1 1,1 1-1,1 0 1,-4 19-1,2-2-383,2-1 0,2 1 0,0 0 0,2 0 0,1-1 0,8 41 0,-10-69-108,0-1-1,1 1 1,-1 0 0,0 0-1,1 0 1,-1 0 0,1 0-1,-1 0 1,1-1 0,-1 1-1,1 0 1,0 0 0,-1-1-1,1 1 1,0 0 0,0-1-1,-1 1 1,1-1 0,0 1-1,0-1 1,1 1 0,-1-1-212,1 1 1,-1-1-1,0 0 0,0 0 1,1 0-1,-1 0 1,0-1-1,0 1 0,0 0 1,0 0-1,1-1 1,-1 1-1,0 0 0,0-1 1,0 0-1,0 1 1,0-1-1,0 1 0,0-1 1,0 0-1,0 0 1,0 0-1,0 1 0,-1-1 1,2-1-1,10-16-7885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1.423"/>
    </inkml:context>
    <inkml:brush xml:id="br0">
      <inkml:brushProperty name="width" value="0.025" units="cm"/>
      <inkml:brushProperty name="height" value="0.025" units="cm"/>
    </inkml:brush>
  </inkml:definitions>
  <inkml:trace contextRef="#ctx0" brushRef="#br0">0 78 15246,'0'0'12396,"62"-26"-11723,-29 23-449,3-2-224,-4 1-128,-1-3-1794,-6 0-2306,-4-5-2466,-3-2-7336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1.797"/>
    </inkml:context>
    <inkml:brush xml:id="br0">
      <inkml:brushProperty name="width" value="0.025" units="cm"/>
      <inkml:brushProperty name="height" value="0.025" units="cm"/>
    </inkml:brush>
  </inkml:definitions>
  <inkml:trace contextRef="#ctx0" brushRef="#br0">1 14 8392,'0'0'17531,"10"0"-16452,24 3-1043,-1-2 1,1-1-1,0-2 0,-1-1 1,44-10-1,-120 67 1486,25-33-398,1 1 0,-25 43 0,16-3-1632,24-53-1290,-1 1-1,1 0 1,1 0-1,0 16 0</inkml:trace>
  <inkml:trace contextRef="#ctx0" brushRef="#br0" timeOffset="1">9 194 12043,'0'0'16048,"69"-37"-14799,-30 33-673,6 0-480,-2 0-32,-1 0-1121,-6 1-3395,-3-2-6438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9.358"/>
    </inkml:context>
    <inkml:brush xml:id="br0">
      <inkml:brushProperty name="width" value="0.025" units="cm"/>
      <inkml:brushProperty name="height" value="0.025" units="cm"/>
    </inkml:brush>
  </inkml:definitions>
  <inkml:trace contextRef="#ctx0" brushRef="#br0">66 132 5733,'0'0'2958,"-10"1"2274,-2-1-3700,-9 1-248,-2-1 4713,28 2-4465,165 13 2748,91-18-3315,-212 1-754,124-11-86,205-42-1,-51 4-26,-282 47-95,-19 2 44,0-1 0,42-11 0,-87 13 2126,-16-1-3712,15 2-9985,11 0 3698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49.806"/>
    </inkml:context>
    <inkml:brush xml:id="br0">
      <inkml:brushProperty name="width" value="0.025" units="cm"/>
      <inkml:brushProperty name="height" value="0.025" units="cm"/>
    </inkml:brush>
  </inkml:definitions>
  <inkml:trace contextRef="#ctx0" brushRef="#br0">0 284 9801,'0'0'11969,"10"-10"-9732,49-54-556,3 3 1,105-81-1,-167 141-1680,0 1-1,1-1 0,-1 1 1,0-1-1,1 1 0,-1 0 0,1-1 1,-1 1-1,0 0 0,1-1 1,-1 1-1,1 0 0,-1 0 0,1-1 1,-1 1-1,1 0 0,-1 0 1,1 0-1,-1 0 0,1 0 0,-1 0 1,1 0-1,-1 0 0,1 0 1,-1 0-1,1 0 0,-1 0 0,1 0 1,-1 0-1,1 0 0,-1 0 1,1 0-1,-1 1 0,1-1 0,-1 0 1,1 0-1,-1 1 0,0-1 1,1 1-1,-2 22 38,-20 35 140,20-57-165,-14 33 289,8-21-114,0 0 0,2 1-1,-1-1 1,2 1 0,0 0 0,0 0-1,-1 26 1,5-39-205,0-1-1,1 1 0,0 0 1,-1-1-1,1 1 1,-1 0-1,1-1 1,0 1-1,-1-1 1,1 1-1,0-1 0,0 1 1,-1-1-1,1 1 1,0-1-1,0 0 1,0 0-1,0 1 1,-1-1-1,1 0 1,0 0-1,0 0 0,0 0 1,0 0-1,0 0 1,0 0-1,-1 0 1,2-1-1,29 0-2462,-25 0 1364,0-1 0,0 1 0,0-1 1,0 0-1,0 0 0,-1-1 1,11-6-1,12-11-6438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50.160"/>
    </inkml:context>
    <inkml:brush xml:id="br0">
      <inkml:brushProperty name="width" value="0.025" units="cm"/>
      <inkml:brushProperty name="height" value="0.025" units="cm"/>
    </inkml:brush>
  </inkml:definitions>
  <inkml:trace contextRef="#ctx0" brushRef="#br0">139 16 17873,'0'0'4303,"-11"6"-2643,0 0-1325,1 0 0,0 1 0,0 1 1,0 0-1,1 0 0,-14 16 0,18-19-217,1 1 0,-1 1 0,1-1 0,0 1 0,1-1 0,-1 1 0,1 0 0,0 0 0,1 1 0,0-1 0,0 0 0,1 1 0,0-1 0,0 9 0,0-14-97,1-1 0,1 1 0,-1 0 0,0-1 0,0 1 0,1 0 0,-1-1 0,0 1 0,1-1 0,0 1 0,-1-1 0,1 1 0,0-1 0,0 1 0,0-1 0,0 0 0,0 1 0,0-1 0,0 0 0,0 0 0,1 0 0,-1 0 0,0 0 0,2 1 0,1-1 36,-1 1 1,1-1-1,-1 0 0,1 0 1,-1 0-1,1-1 0,0 1 0,-1-1 1,1 0-1,6-1 0,-3 1 58,1-1 0,-1 0 0,1-1-1,-1 0 1,1 0 0,-1-1 0,0 0 0,0 0-1,-1 0 1,11-7 0,-11 4-15,-1 0 0,1 0 0,-1 0 0,0 0 0,-1-1 0,0 0 0,0 0 0,0 0 0,-1 0 0,0 0 0,0-1 0,-1 0 0,0 1 0,-1-1 0,1 0 0,-1 0 0,-1 0 0,0 0 0,0 0 0,0 0 0,-3-11-1,2 17-93,1-1-1,-1 1 1,0 0-1,0 0 1,0 1-1,-1-1 1,1 0-1,0 0 0,-1 1 1,1-1-1,-1 0 1,0 1-1,0 0 1,1-1-1,-1 1 1,0 0-1,0 0 0,0 0 1,-2-1-1,-2 0 23,1 0-1,-1 1 1,0-1-1,1 1 1,-1 1-1,0-1 1,-10 1-1,10 0-86,0 1 0,-1-1 0,1 1 0,0 1 0,0-1 1,0 1-1,-6 3 0,9-4-51,1 0 1,0 0 0,0 0 0,0 1 0,0-1-1,0 0 1,0 1 0,0 0 0,0-1 0,1 1-1,-1 0 1,1 0 0,-1 0 0,1 0-1,0 0 1,0 0 0,-2 3 0,3-4-36,0 0 1,0 0 0,0 0-1,0-1 1,-1 1-1,1 0 1,0 0-1,0 0 1,1 0-1,-1 0 1,0 0 0,0-1-1,0 1 1,0 0-1,1 0 1,-1 0-1,0 0 1,1-1-1,-1 1 1,1 0 0,-1 0-1,1-1 1,-1 1-1,1 0 1,0-1-1,-1 1 1,1-1-1,0 1 1,-1-1 0,1 1-1,0-1 1,0 1-1,-1-1 1,1 0-1,0 1 1,0-1 0,0 0-1,0 0 1,-1 1-1,3-1 1,41 3-3547,-35-3 2531,91-2-10499,-43-5 6385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3:50.517"/>
    </inkml:context>
    <inkml:brush xml:id="br0">
      <inkml:brushProperty name="width" value="0.025" units="cm"/>
      <inkml:brushProperty name="height" value="0.025" units="cm"/>
    </inkml:brush>
  </inkml:definitions>
  <inkml:trace contextRef="#ctx0" brushRef="#br0">158 3 13549,'0'0'8717,"-9"-1"-7051,3 1-1476,-1 1-1,1-1 1,0 1 0,0 0 0,0 1 0,0-1-1,0 1 1,0 0 0,0 1 0,0-1-1,1 1 1,0 0 0,-1 1 0,1-1-1,0 1 1,1 0 0,-1 0 0,1 1-1,-1-1 1,1 1 0,-6 10 0,7-11-60,0 0 1,1 0 0,-1 1 0,1-1 0,0 1 0,0 0-1,1-1 1,-1 1 0,1 0 0,0 0 0,0 0 0,1 0-1,0 9 1,0-12-104,0 1 0,1-1-1,-1 1 1,1-1 0,-1 0-1,1 0 1,0 1 0,0-1-1,0 0 1,1 0 0,-1 0-1,0 0 1,1 0 0,-1 0-1,1 0 1,0-1 0,0 1-1,-1-1 1,1 1 0,0-1-1,0 0 1,0 1 0,1-1-1,-1 0 1,0 0 0,0-1-1,1 1 1,-1 0 0,4 0-1,6 1 71,1-1 0,-1 0-1,1-1 1,-1 0-1,0-1 1,1 0-1,-1-1 1,0-1 0,0 0-1,17-6 1,-21 6-40,0 0-1,-1 0 1,1-1 0,-1 0 0,0 0 0,0-1 0,0 0-1,-1 0 1,0-1 0,0 1 0,0-1 0,-1-1 0,1 1-1,-2-1 1,1 0 0,5-11 0,-9 17-57,0-1 0,0 0 0,0 0 0,-1 0 0,1 0 0,-1 0 0,1-1 0,-1 1 0,0 0 0,1 0 0,-1 0 0,0 0 0,-1 0 0,1 0 0,0 0 0,0-1 0,-1 1 0,0 0 0,1 0 0,-1 0 0,0 0 0,0 0 0,0 1 0,0-1 0,0 0 0,0 0 0,-1 1 0,1-1 0,-1 0 0,1 1 0,-1-1 0,1 1 0,-1 0 0,0 0 0,0 0 0,0-1 0,1 2 0,-1-1 0,0 0 0,0 0 0,0 1 0,-1-1 0,-3 0 0,-10-2 0,0 0 0,-1 1 0,1 1 0,-25 1 0,29 0 0,5-1-559,0 1 0,0 1 0,0-1 0,0 1 0,0 0 0,0 0 1,0 1-1,1 0 0,-12 5 0,12-4-6472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03.504"/>
    </inkml:context>
    <inkml:brush xml:id="br0">
      <inkml:brushProperty name="width" value="0.025" units="cm"/>
      <inkml:brushProperty name="height" value="0.025" units="cm"/>
    </inkml:brush>
  </inkml:definitions>
  <inkml:trace contextRef="#ctx0" brushRef="#br0">54 55 1826,'0'0'3107,"-54"-55"-6150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04.017"/>
    </inkml:context>
    <inkml:brush xml:id="br0">
      <inkml:brushProperty name="width" value="0.025" units="cm"/>
      <inkml:brushProperty name="height" value="0.025" units="cm"/>
    </inkml:brush>
  </inkml:definitions>
  <inkml:trace contextRef="#ctx0" brushRef="#br0">130 37 1794,'0'0'5082,"-10"-6"-2744,9 6-2141,-43-23 786,42 22-806,0 0 0,0 0 0,0 0 0,0 0 0,0 1 0,0-1 0,0 1 0,0-1 0,0 1 0,0 0 0,-1 0 0,1-1 0,0 2 0,0-1 0,0 0 0,0 0 0,0 1 0,0-1 0,-1 1 0,1 0 0,0 0 0,0-1 0,0 1 0,-3 3 0,2 3 306,0 0-1,0 0 1,1 1 0,0-1-1,0 1 1,1 0-1,0 0 1,0-1-1,0 1 1,1 0-1,1 8 1,-1 3-193,0-12-246,-1 4-21,1 1 0,0-1 0,0 1 1,1-1-1,4 18 0,-4-26-32,0 0 0,1 0 1,-1 0-1,1 0 0,-1 0 0,1-1 0,0 1 1,0-1-1,0 1 0,0-1 0,0 1 0,1-1 0,-1 0 1,1 0-1,-1 0 0,1-1 0,0 1 0,0 0 0,-1-1 1,1 0-1,0 0 0,1 0 0,-1 0 0,4 1 0,7 0 21,0 0 0,0-1-1,0-1 1,1 0-1,-1 0 1,0-2 0,0 0-1,0 0 1,15-6-1,15-6 11,62-30 0,-63 25 64,50-15-1,-70 27 44,0 2 0,0 0 0,1 2-1,-1 0 1,1 2 0,-1 1-1,1 0 1,29 5 0,-42-1 6,0-1 1,-1 1 0,0 1-1,0 0 1,0 0 0,0 1-1,12 9 1,-15-8-97,2-2 0,-1 1-1,1-1 1,-1 0 0,1-1 0,1 0 0,-1 0 0,0-1-1,21 4 1,48-3-336,-45-4-4242,-24-1-704,-3-6-3026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04.407"/>
    </inkml:context>
    <inkml:brush xml:id="br0">
      <inkml:brushProperty name="width" value="0.025" units="cm"/>
      <inkml:brushProperty name="height" value="0.025" units="cm"/>
    </inkml:brush>
  </inkml:definitions>
  <inkml:trace contextRef="#ctx0" brushRef="#br0">1 173 11883,'0'0'8563,"11"-3"-7645,51-19-474,-24 8-410,1 0-1,0 3 1,0 1 0,1 2-1,48-3 1,-87 11-31,0 1-1,0-1 1,1 1-1,-1-1 1,0 0 0,0 1-1,0 0 1,0-1-1,0 1 1,0 0-1,0-1 1,0 1-1,0 0 1,0 0 0,0 0-1,0 0 1,-1 0-1,1 0 1,0 0-1,0 2 1,16 31 475,0-2 239,-12-27-614,0 0-1,0 0 0,1 0 1,0-1-1,-1 0 0,2 0 1,-1 0-1,0-1 0,1 0 1,-1 0-1,1-1 0,0 1 0,0-2 1,0 1-1,0-1 0,0 0 1,0 0-1,1-1 0,-1 0 1,0 0-1,0-1 0,0 0 1,0 0-1,0 0 0,0-1 1,0-1-1,0 1 0,0-1 1,6-3-1,5-6 146,1-2 1,-2 0-1,20-19 0,-32 28-278,0 1 0,-1-1 0,0-1 0,0 1 0,0-1 0,-1 1 0,1-1 0,-1 0 0,-1 0 0,1-1 0,-1 1 0,0 0 0,0-1 0,-1 1-1,1-10 1,-8 4-4021,3 9 2337,-2-6-4788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3.112"/>
    </inkml:context>
    <inkml:brush xml:id="br0">
      <inkml:brushProperty name="width" value="0.025" units="cm"/>
      <inkml:brushProperty name="height" value="0.025" units="cm"/>
    </inkml:brush>
  </inkml:definitions>
  <inkml:trace contextRef="#ctx0" brushRef="#br0">1 382 10570,'0'0'12866,"6"-9"-11073,274-360 5665,-280 369-7457,0 0 0,0 0 0,0 0 1,0-1-1,0 1 0,0 0 0,0 0 0,0 0 0,0 0 1,0-1-1,0 1 0,1 0 0,-1 0 0,0 0 0,0 0 0,0 0 1,0-1-1,0 1 0,0 0 0,0 0 0,1 0 0,-1 0 1,0 0-1,0 0 0,0 0 0,0 0 0,0 0 0,1 0 1,-1-1-1,0 1 0,0 0 0,0 0 0,0 0 0,1 0 1,-1 0-1,0 0 0,0 0 0,0 0 0,0 0 0,0 0 0,1 0 1,-1 0-1,0 1 0,0-1 0,0 0 0,0 0 0,1 0 1,-1 0-1,0 0 0,0 0 0,0 0 0,0 0 0,0 0 1,1 0-1,-1 1 0,0-1 0,0 0 0,0 0 0,0 0 1,0 0-1,0 0 0,0 1 0,0-1 0,0 0 0,0 0 0,0 0 1,0 0-1,1 1 0,0 19 19,-7 28-40,-9 7 20,3 0 0,2 1 0,-5 101 0,15-157 0,0 0 0,0 0 0,0 0 0,0 0 0,0 0 0,1-1 0,-1 1 0,0 0 0,0 0 0,0 0 0,0 0 0,0 0 0,1 0 0,-1 0 0,0 0 0,0 0 0,0 0 0,0 0 0,1 0 0,-1 0 0,0 0 0,0 0 0,0 0 0,0 0 0,1 0 0,-1 0 0,0 0 0,0 0 0,0 0 0,0 0 0,1 0 0,-1 0 0,0 0 0,0 0 0,0 0 0,0 0 0,0 1 0,1-1 0,-1 0 0,0 0 0,0 0 0,0 0 0,0 0 0,0 0 0,0 1 0,0-1 0,0 0 0,1 0 0,-1 0 0,0 0 0,0 0 0,0 1 0,0-1 0,0 0 0,7-12 0,-4 0-234,5-39-6301,-8 39-1654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3.387"/>
    </inkml:context>
    <inkml:brush xml:id="br0">
      <inkml:brushProperty name="width" value="0.025" units="cm"/>
      <inkml:brushProperty name="height" value="0.025" units="cm"/>
    </inkml:brush>
  </inkml:definitions>
  <inkml:trace contextRef="#ctx0" brushRef="#br0">107 81 14990,'0'0'11782,"2"-10"-9919,8-29-646,-10 39-1189,0-1-1,0 1 1,0-1-1,0 1 1,0-1-1,0 1 1,0 0-1,0-1 1,0 1-1,0-1 0,0 1 1,0-1-1,-1 1 1,1-1-1,0 1 1,0 0-1,0-1 1,-1 1-1,1-1 1,0 1-1,0 0 1,-1-1-1,1 1 1,0 0-1,-1-1 1,1 1-1,0 0 1,-1 0-1,1-1 1,-1 1-1,1 0 0,0 0 1,-1 0-1,1-1 1,-1 1-1,1 0 1,-1 0-1,1 0 1,-1 0-1,1 0 1,0 0-1,-1 0 1,1 0-1,-1 0 1,1 0-1,-1 0 1,1 0-1,-1 1 1,1-1-1,0 0 1,-1 0-1,1 0 0,-1 0 1,1 1-1,0-1 1,-1 0-1,1 1 1,-1-1-1,-24 11-110,18-4 118,-1 0 1,1 0 0,0 1-1,1 0 1,-1 0 0,-5 11-1,9-14 17,0 0 0,0 0 0,1 1 0,0-1-1,0 1 1,0-1 0,1 1 0,0 0 0,0-1 0,0 1 0,0 0-1,1 7 1,1-12-54,-1 0 0,1-1 0,-1 1-1,1 0 1,-1-1 0,1 1 0,0-1 0,-1 1-1,1-1 1,0 0 0,-1 1 0,1-1 0,0 1-1,-1-1 1,1 0 0,0 0 0,0 1 0,-1-1-1,1 0 1,0 0 0,0 0 0,0 0-1,-1 0 1,1 0 0,0 0 0,0 0 0,0 0-1,-1-1 1,1 1 0,0 0 0,0 0 0,-1-1-1,2 0 1,28-9-200,-17-1-77,0 0 0,-1 0 1,-1-1-1,0-1 1,0 0-1,-1 0 1,8-16-1,24-30-247,-42 59 518,0 0 0,0 1 0,0-1 0,0 0 0,0 0 0,0 0 0,0 0 0,0 0 0,0 0 0,1 0 0,-1 0 0,0 0 0,0 0 0,0 0 0,0 0 0,0 0 0,0 1 0,0-1 0,0 0-1,0 0 1,0 0 0,0 0 0,0 0 0,0 0 0,1 0 0,-1 0 0,0 0 0,0 0 0,0 0 0,0 0 0,0 0 0,0 0 0,0 0 0,0 0 0,0 0 0,0 0 0,1 0 0,-1 0 0,0 0 0,0 0 0,0 0 0,0 0 0,0 0 0,0 0 0,0 0 0,0-1 0,0 1 0,0 0 0,0 0 0,-3 16 32,-11 22 444,10-29-367,-1 0 157,0 1-1,1-1 0,1 0 0,-1 1 0,1 0 1,1 0-1,0 0 0,0 0 0,1 0 0,1 19 1,0-27-247,1-1 1,0 0-1,0 0 1,0 0-1,0 0 1,0 0-1,0-1 1,0 1 0,0 0-1,0 0 1,0-1-1,0 1 1,1 0-1,-1-1 1,0 0-1,0 1 1,1-1-1,-1 0 1,0 1 0,1-1-1,-1 0 1,0 0-1,1 0 1,-1 0-1,2 0 1,38-5 152,-30 1-212,0-1-1,0-1 1,-1 0 0,0 0 0,0-1-1,0 0 1,-1-1 0,0 0-1,0-1 1,7-10 0,34-28-126,-49 51 184,-1 1 0,-1 0 0,1 0 0,-1 0 0,1 0 0,-1-1 0,-3 10 0,3-12 3,-2 5 74,0 0 1,1 0-1,0 0 1,0 1-1,0-1 1,0 11-1,4-18-87,0 1 0,0-1 0,0 0 0,0 1 0,0-1 0,0 0 0,0 0 0,0 0 0,0 0 0,0-1 0,0 1 0,0 0 0,-1-1 0,1 1 0,0-1 0,0 0 0,2-1 0,14-9 0,0 0 0,22-19 0,-27 19 0,1 0 0,0 2 0,0-1 0,30-12 0,-44 22 0,0-1 0,1 1 0,-1 0 0,0 0 0,1 0 0,-1 0 0,0 0 0,1 0 0,-1 0 0,0-1 0,1 1 0,-1 0 0,0 0 0,1 0 0,-1 0 0,0 1 0,1-1 0,-1 0 0,0 0 0,1 0 0,-1 0 0,0 0 0,1 0 0,-1 0 0,0 1 0,1-1 0,-1 0 0,0 0 0,1 0 0,-1 1 0,0-1 0,0 0 0,0 0 0,1 1 0,-1 0 0,1 14 0,-10 18 0,-5-4 0,10-22 0,0 0 0,1 0 0,0 1 0,0-1 0,0 1 0,1-1 0,0 1 0,-1 9 0,5-17-93,-1 0-1,1 0 1,-1 0 0,1 0 0,-1 0-1,0 0 1,1 0 0,-1-1 0,1 1-1,-1-1 1,0 1 0,1-1 0,-1 1-1,0-1 1,0 0 0,2-1 0,32-33-11510,-33 33 10153,20-25-14949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3.563"/>
    </inkml:context>
    <inkml:brush xml:id="br0">
      <inkml:brushProperty name="width" value="0.025" units="cm"/>
      <inkml:brushProperty name="height" value="0.025" units="cm"/>
    </inkml:brush>
  </inkml:definitions>
  <inkml:trace contextRef="#ctx0" brushRef="#br0">1 0 11755,'0'0'16442,"1"11"-15454,1 127 949,-3-72-1739,1-65-212,0 0 1,0 0-1,0 0 0,1 0 0,-1 0 0,0 0 0,1 0 0,-1 0 0,1 0 0,-1 0 0,1 0 1,0-1-1,-1 1 0,1 0 0,0 0 0,-1-1 0,1 1 0,0 0 0,1 0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3.907"/>
    </inkml:context>
    <inkml:brush xml:id="br0">
      <inkml:brushProperty name="width" value="0.025" units="cm"/>
      <inkml:brushProperty name="height" value="0.025" units="cm"/>
    </inkml:brush>
  </inkml:definitions>
  <inkml:trace contextRef="#ctx0" brushRef="#br0">0 0 7111,'0'0'20691,"57"5"-19826,-29-4-577,0-1-224,-1 0-192,2 0-1697,-5 0-2211,-2-5-2434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4.263"/>
    </inkml:context>
    <inkml:brush xml:id="br0">
      <inkml:brushProperty name="width" value="0.025" units="cm"/>
      <inkml:brushProperty name="height" value="0.025" units="cm"/>
    </inkml:brush>
  </inkml:definitions>
  <inkml:trace contextRef="#ctx0" brushRef="#br0">39 1 17392,'0'0'12983,"0"10"-12737,-16 83-10,8-59-1092,2 0-1,-2 45 1,8-79 651,0 1 0,0-1 0,0 1-1,0-1 1,0 1 0,0-1 0,0 1 0,0-1-1,0 1 1,0-1 0,0 1 0,0-1 0,1 0-1,-1 1 1,0-1 0,0 1 0,0-1 0,1 1-1,-1-1 1,0 1 0,1-1 0,-1 0 0,0 1-1,1-1 1,-1 0 0,0 1 0,1-1 0,-1 0-1,1 1 1,-1-1 0,0 0 0,1 0 0,-1 1 0,1-1-1,-1 0 1,1 0 0,-1 0 0,1 0 0,-1 0-1,1 0 1,-1 0 0,1 0 0,-1 0 0,1 0-1,-1 0 1,1 0 0,0 0 0,8 0-6319</inkml:trace>
  <inkml:trace contextRef="#ctx0" brushRef="#br0" timeOffset="1">131 58 16367,'0'0'8649,"-15"65"-8393,13-45-160,-1 0-32,3-4-64,0 1 0,0-3-352,0-3-161,0-1-127,0-3-994,0-4-1056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4.622"/>
    </inkml:context>
    <inkml:brush xml:id="br0">
      <inkml:brushProperty name="width" value="0.025" units="cm"/>
      <inkml:brushProperty name="height" value="0.025" units="cm"/>
    </inkml:brush>
  </inkml:definitions>
  <inkml:trace contextRef="#ctx0" brushRef="#br0">1 28 9545,'0'0'18161,"58"-12"-16912,-23 12-384,4 0-320,3 0-353,-4-3-160,-4 0-64,1 3-705,-3 0-1441,-7-1-2178,-4-3-1922,-2-1-8808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5.041"/>
    </inkml:context>
    <inkml:brush xml:id="br0">
      <inkml:brushProperty name="width" value="0.025" units="cm"/>
      <inkml:brushProperty name="height" value="0.025" units="cm"/>
    </inkml:brush>
  </inkml:definitions>
  <inkml:trace contextRef="#ctx0" brushRef="#br0">36 74 6150,'0'0'17942,"-7"-9"-16095,-19-31-443,26 39-1365,-1 1 0,1-1 0,0 1 0,0-1 0,0 1-1,-1-1 1,1 1 0,0-1 0,0 1 0,0-1 0,0 0 0,0 1 0,0-1-1,0 1 1,0-1 0,0 1 0,0-1 0,0 1 0,1-1 0,-1 1 0,0-1-1,0 1 1,0-1 0,1 1 0,-1-1 0,0 1 0,1-1 0,-1 1 0,0-1-1,1 1 1,-1 0 0,0-1 0,1 1 0,-1 0 0,1-1 0,-1 1 0,1 0-1,-1-1 1,1 1 0,-1 0 0,1 0 0,-1 0 0,1 0 0,0-1 0,23-3 894,-22 4-802,3 0-21,1-1 0,0 1 0,-1 1 0,1-1 1,0 1-1,-1 0 0,1 0 0,-1 1 0,1-1 1,7 5-1,-11-5-104,0 0 0,-1 0 0,1 0-1,-1 1 1,1-1 0,-1 0 0,0 1 0,1-1 0,-1 1 0,0-1 0,0 1 0,0 0 0,0 0 0,0-1 0,-1 1-1,1 0 1,0 0 0,-1 0 0,0 0 0,1-1 0,-1 1 0,0 0 0,0 0 0,0 0 0,0 0 0,0 0 0,0 0 0,-1 0-1,1 0 1,-1 0 0,1 0 0,-1-1 0,0 1 0,0 0 0,-1 3 0,-2 0 18,1 0 1,-1 0-1,0 0 0,0-1 1,0 1-1,-1-1 1,0 0-1,1 0 0,-1-1 1,-1 1-1,-8 3 1,-24 20 440,37-27-463,1 0 1,0 1-1,-1-1 1,1 0-1,0 0 1,0 0-1,-1 1 1,1-1-1,0 0 1,0 0-1,-1 1 1,1-1-1,0 0 1,0 0-1,0 1 1,-1-1-1,1 0 1,0 1-1,0-1 1,0 0-1,0 1 1,0-1-1,0 0 1,0 1-1,0-1 1,0 0-1,0 1 1,0-1-1,0 0 1,0 1-1,0-1 0,0 0 1,0 1-1,0-1 1,0 0-1,0 1 1,0-1-1,1 0 1,-1 1-1,0-1 1,0 0-1,0 1 1,1-1-1,-1 0 1,21 7-101,31-4-4796,-49-3 3667,17 0-4934,-2 0-3213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5.663"/>
    </inkml:context>
    <inkml:brush xml:id="br0">
      <inkml:brushProperty name="width" value="0.025" units="cm"/>
      <inkml:brushProperty name="height" value="0.025" units="cm"/>
    </inkml:brush>
  </inkml:definitions>
  <inkml:trace contextRef="#ctx0" brushRef="#br0">89 72 8808,'0'0'14756,"5"-10"-12552,14-31-527,-19 40-1627,1 1 1,-1-1-1,0 1 1,1-1-1,-1 1 1,0-1-1,0 1 1,0-1 0,0 1-1,1-1 1,-1 0-1,0 1 1,0-1-1,0 1 1,0-1-1,0 1 1,0-1-1,-1 0 1,1 1 0,0-1-1,0 1 1,0-1-1,0 1 1,-1-1-1,1 1 1,0-1-1,-1 1 1,1-1 0,0 1-1,-1-1 1,1 1-1,0 0 1,-1-1-1,1 1 1,-1 0-1,1-1 1,-1 1-1,1 0 1,-1-1 0,1 1-1,-1 0 1,1 0-1,-1 0 1,1-1-1,-1 1 1,0 0-1,1 0 1,-1 0-1,1 0 1,-1 0 0,1 0-1,-1 0 1,1 0-1,-1 0 1,0 0-1,1 1 1,-1-1-1,1 0 1,-1 0-1,1 0 1,-1 1 0,-34 11 728,30-6-700,-1 0 0,1 0 0,-1 1 1,2-1-1,-1 1 0,1 1 1,0-1-1,1 1 0,-4 8 0,5-10-35,0 0 0,0 0 1,0 0-1,1 0 0,0 1 0,1-1 0,-1 0 0,1 0 0,0 1 0,0-1 0,1 0 0,0 0 0,2 7 0,-3-12-44,1 0 0,0 1 0,-1-1 0,1 0 0,0 1 0,0-1 0,0 0 0,0 0 0,0 0 0,0 0 0,0 0 0,0 0 0,1 0 0,-1 0 0,0-1 0,0 1 0,1 0 0,-1-1 0,1 1 0,-1-1 0,0 0 0,1 1 0,-1-1 0,1 0 0,-1 0 0,1 0 0,-1 0 0,1 0 0,-1 0 0,1 0 0,-1 0 0,1-1 0,-1 1 0,0 0 0,3-2 0,0 1 0,-1 0 0,1 0 0,-1-1 0,1 0 0,-1 0 0,1 0 0,-1 0 0,0 0 0,0 0 0,0-1 0,0 0 0,3-4 0,-2 0 0,0-1 0,0 0 0,-1 1 0,0-1 0,0-1 0,-1 1 0,0 0 0,-1-1 0,0 1 0,0-1 0,0 1 0,-1-1 0,-1 0 0,-1-8 0,2 16-119,0 0 1,0 1-1,0-1 1,-1 0-1,1 0 0,-1 0 1,1 1-1,0-1 1,-1 0-1,1 0 1,-1 1-1,1-1 0,-1 0 1,0 1-1,1-1 1,-1 1-1,0-1 0,1 1 1,-1-1-1,-1 0 1,1 1 17,1 0 1,0 0-1,-1 0 0,1 0 1,0 0-1,-1-1 1,1 1-1,0 0 1,-1 0-1,1 1 1,0-1-1,-1 0 0,1 0 1,0 0-1,-1 0 1,1 0-1,0 0 1,0 0-1,-1 0 0,1 1 1,0-1-1,-1 0 1,1 0-1,0 0 1,0 1-1,-1-1 1,1 0-1,0 0 0,0 1 1,-1-1-1,1 0 1,0 0-1,0 1 1,0-1-1,0 0 1,0 1-1,-1-1 0,1 0 1,0 1-1,0-1 1,0 0-1,0 1 1,0-1-1,0 0 1,0 1-1,0-1 0,0 0 1,0 1-1,0-1 1,0 0-1,1 1 1,-1 12-7086,0 1-4590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5.992"/>
    </inkml:context>
    <inkml:brush xml:id="br0">
      <inkml:brushProperty name="width" value="0.025" units="cm"/>
      <inkml:brushProperty name="height" value="0.025" units="cm"/>
    </inkml:brush>
  </inkml:definitions>
  <inkml:trace contextRef="#ctx0" brushRef="#br0">17 0 9289,'0'0'22069,"-9"66"-21525,7-45-352,0-1-128,1 0-64,-1-3-544,2-1-1026,0-6-704,0-5-1121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16.882"/>
    </inkml:context>
    <inkml:brush xml:id="br0">
      <inkml:brushProperty name="width" value="0.025" units="cm"/>
      <inkml:brushProperty name="height" value="0.025" units="cm"/>
    </inkml:brush>
  </inkml:definitions>
  <inkml:trace contextRef="#ctx0" brushRef="#br0">138 104 8712,'0'0'10821,"2"-10"-8750,6-41 2104,-14 50-1291,-14 3-2138,14 1-681,0 0 1,0 1-1,0-1 0,0 1 0,1 0 1,-10 10-1,12-11-57,1-1 1,-1 1 0,0 0-1,1 0 1,0 0-1,-1 0 1,1 0-1,1 1 1,-1-1-1,0 1 1,1-1 0,0 1-1,-2 7 1,4-11-4,0 1 1,0 0-1,-1 0 0,1-1 1,1 1-1,-1-1 1,0 1-1,0-1 0,0 1 1,0-1-1,0 0 1,0 1-1,0-1 0,1 0 1,-1 0-1,0 0 1,0 0-1,0 0 0,1 0 1,0 0-1,38-1 53,-32 1-48,-2 0 11,3 0-37,0 0-1,0 0 1,0 1-1,0 0 1,0 1-1,8 2 1,-15-3 27,-1-1-1,1 1 1,-1 0-1,0-1 1,1 1 0,-1 0-1,0 0 1,0 0 0,1 0-1,-1 0 1,0 1 0,0-1-1,0 0 1,0 0-1,-1 1 1,1-1 0,0 1-1,-1-1 1,1 0 0,0 1-1,-1-1 1,0 1 0,1 0-1,-1-1 1,0 1-1,0-1 1,0 1 0,0-1-1,0 1 1,0 0 0,0-1-1,-1 1 1,1-1-1,0 1 1,-1-1 0,1 1-1,-1-1 1,0 1 0,1-1-1,-1 0 1,0 1 0,-1 0-1,-1 3-3,1-1 0,-1 0 0,0 0 0,0 0 0,0 0-1,-1-1 1,1 1 0,-1-1 0,0 0 0,0 0 0,0 0 0,0-1 0,-1 1-1,1-1 1,-1 0 0,1 0 0,-1-1 0,0 1 0,-6 0 0,-10 2 166,1-2 0,-1 0 0,-25-1 0,39-1-47,6-1-119,1 1 0,0 0-1,-1 0 1,1 0 0,-1-1 0,1 1 0,-1 0 0,1 0 0,0-1 0,-1 1 0,1 0-1,0-1 1,-1 1 0,1 0 0,0-1 0,0 1 0,-1 0 0,1-1 0,0 1-1,0-1 1,0 1 0,-1-1 0,1 1 0,0-1 0,0 1 0,0 0 0,0-1 0,0 1-1,0-1 1,0 1 0,0-1 0,0 1 0,0-1 0,0 1 0,0-1 0,0 1 0,0-1-1,1 1 1,-1 0 0,0-1 0,0 1 0,1-1 0,-1 1 0,0-1 0,12-21 94,-1 15-57,0 0-1,0 0 1,0 1 0,1 1 0,0 0 0,19-5-1,-14 4 83,0-1-1,31-16 0,-44 21-112,0-1-1,0 0 1,0 0-1,0 0 1,0-1-1,0 1 1,-1-1-1,0 0 1,0 0-1,0 0 1,0-1-1,-1 1 1,1 0-1,2-10 1,-4 12-13,-1 0 0,1 0 0,0 0 0,-1 0 0,0 0 0,1 0 0,-1-1 0,0 1 0,0 0 0,0 0 0,-1 0 0,1-1 0,0 1 0,-1 0 0,1 0 0,-1 0 0,0 0 0,0 0 0,0 0 0,0 0 0,-2-3 0,1 2 0,-1 1 0,0 0 0,1-1 0,-1 1 0,0 0 0,0 0 0,-1 0 0,1 1 0,0-1 0,-1 1 0,1 0 0,-4-1 0,-8-1 0,1 0 0,-1 1 0,1 1 0,-1 0 0,-21 3 0,36-2-27,-1 0 1,1 0-1,0 0 1,0 0-1,0 0 1,0 0-1,0 0 1,-1 0-1,1 0 1,0 0-1,0 0 1,0 0-1,0 0 0,0 0 1,-1 0-1,1 0 1,0 0-1,0 0 1,0 0-1,0 0 1,0 0-1,-1 0 1,1 0-1,0 1 0,0-1 1,0 0-1,0 0 1,0 0-1,0 0 1,0 0-1,0 0 1,-1 1-1,1-1 1,0 0-1,0 0 1,0 0-1,0 0 0,0 0 1,0 1-1,0-1 1,0 0-1,0 0 1,0 0-1,0 0 1,0 0-1,0 1 1,0-1-1,0 0 1,0 0-1,0 0 0,0 0 1,0 1-1,1-1 1,-1 0-1,0 0 1,0 0-1,0 0 1,0 0-1,0 0 1,0 1-1,0-1 1,0 0-1,0 0 0,1 0 1,-1 0-1,0 0 1,0 0-1,0 0 1,0 0-1,11 8-5162,8-3-2626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0.825"/>
    </inkml:context>
    <inkml:brush xml:id="br0">
      <inkml:brushProperty name="width" value="0.025" units="cm"/>
      <inkml:brushProperty name="height" value="0.025" units="cm"/>
    </inkml:brush>
  </inkml:definitions>
  <inkml:trace contextRef="#ctx0" brushRef="#br0">0 1 9865,'0'0'8494,"9"9"-7395,2 3-898,0-1-1,1 0 0,1-1 0,-1 0 0,2-1 1,-1-1-1,1 0 0,1-1 0,29 11 0,-9-11 459,-1-1 0,1-1 0,0-2 0,1-1 0,-1-2 0,0-2 0,0-1 0,50-11 0,-74 12-632,-3 0 38,-1 1-1,1-1 1,0 2-1,0-1 1,-1 1-1,16 1 1,-21 0-34,0-1 1,-1 1-1,1 0 1,-1 0-1,1 0 1,-1 0-1,1 0 1,-1 0-1,0 0 1,1 0-1,-1 0 1,0 1-1,0-1 1,0 0-1,0 1 1,0-1-1,0 1 1,-1-1-1,1 1 1,0-1-1,-1 1 1,1 0-1,-1-1 1,1 1-1,-1 0 1,0-1-1,0 1 1,0 0-1,0 0 1,0-1-1,0 1 1,0 0-1,-1-1 1,1 1-1,-1 0 1,0 1-1,0 3 74,-1 0 0,0 0-1,0 0 1,-1-1-1,1 1 1,-7 9-1,6-11-15,0 0-1,1 0 1,-1 1-1,1 0 1,0-1 0,1 1-1,-1 0 1,1 0-1,-2 9 1,4-13-77,-1-1 1,1 1-1,0-1 1,-1 1-1,1-1 0,-1 0 1,1 1-1,0-1 1,-1 1-1,1-1 0,0 0 1,0 0-1,-1 1 1,1-1-1,0 0 0,0 0 1,-1 0-1,1 0 1,0 0-1,0 0 0,-1 0 1,1 0-1,0 0 1,0 0-1,-1 0 0,2-1 1,23-3 116,44-22-339,-47 14-2672,-3-1-4174,-14 5 3816,-3-1 3536,-2 8-117,0 0 0,0 0-1,0 0 1,0 0 0,0 0-1,1 0 1,-1 0 0,0 0-1,1 0 1,-1 0 0,0 0-1,1 0 1,-1 1 0,1-1-1,-1 0 1,1 0-1,0 0 1,-1 1 0,1-1-1,0 0 1,0 1 0,-1-1-1,1 0 1,0 1 0,0-1-1,0 1 1,0 0 0,0-1-1,0 1 1,0-1 0,30-7 1346,44-5 1,22-7 211,-92 18-1551,1 1 0,-1-1 0,0 1 0,1 0 0,-1 0 0,1 1 0,-1 0 0,1 0 0,-1 0 0,1 0 0,-1 1 0,1 0 0,-1 0 0,0 1-1,0-1 1,1 1 0,5 3 0,0-1-123,0-1 0,0 0 1,0 0-1,1-1 0,-1-1 0,1 0 0,15-1 0,3-1 200,49-8 0,-56 5-259,0-1 0,0 0 0,-1-2 0,0-1 0,0-1 1,0-1-1,-1 0 0,27-20 0,-47 30-20,-1 0 0,1-1 0,-1 1 0,1 0 0,-1 0-1,1-1 1,-1 1 0,1-1 0,-1 1 0,1 0 0,-1-1 0,1 1 0,-1-1 0,0 1 0,1-1-1,-1 1 1,0-1 0,1 1 0,-1-1 0,0 0 0,0 1 0,0-1 0,1 1 0,-1-1 0,0 0-1,0 1 1,0-1 0,0 0 0,-14-2-1609,-4 1-1322,9-5-4250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1.459"/>
    </inkml:context>
    <inkml:brush xml:id="br0">
      <inkml:brushProperty name="width" value="0.025" units="cm"/>
      <inkml:brushProperty name="height" value="0.025" units="cm"/>
    </inkml:brush>
  </inkml:definitions>
  <inkml:trace contextRef="#ctx0" brushRef="#br0">15 204 14638,'-14'15'5835,"14"-15"-5735,0 1 1,0-1-1,0 0 1,0 0-1,0 0 1,0 0-1,0 0 1,0 1-1,0-1 1,0 0 0,0 0-1,0 0 1,0 0-1,0 0 1,0 1-1,0-1 1,0 0-1,0 0 1,0 0-1,0 0 1,0 0-1,0 1 1,0-1-1,0 0 1,0 0 0,1 0-1,-1 0 1,0 0-1,0 0 1,0 0-1,0 1 1,0-1-1,0 0 1,1 0-1,-1 0 1,0 0-1,0 0 1,0 0-1,0 0 1,0 0 0,1 0-1,-1 0 1,0 0-1,0 0 1,0 0-1,0 0 1,0 0-1,1 0 1,-1 0-1,0 0 1,0 0-1,0 0 1,16-3 3172,4-6-3605,34-26 1663,95-78 1,-80 58-301,-69 54-1025,1 1-1,-1-1 1,1 1-1,-1-1 1,1 0 0,0 1-1,-1-1 1,1 1-1,0-1 1,-1 1 0,1 0-1,0-1 1,-1 1-1,1 0 1,0-1 0,0 1-1,-1 0 1,1 0-1,0 0 1,0 0 0,0 0-1,-1 0 1,1 0-1,0 0 1,0 0 0,0 0-1,1 0 1,-3 21 93,-24 39-25,22-54-73,-25 49-299,-17 38-1118,42-85 1206,0 0-1,1 0 1,0 1 0,0-1 0,1 1-1,0 0 1,0-1 0,1 1-1,1 10 1,-1-19-12,0 1 1,0-1-1,1 0 1,-1 1-1,0-1 1,0 0-1,0 0 0,1 1 1,-1-1-1,0 0 1,0 0-1,1 1 0,-1-1 1,0 0-1,1 0 1,-1 0-1,0 1 0,1-1 1,-1 0-1,0 0 1,1 0-1,-1 0 0,0 0 1,1 0-1,-1 0 1,0 0-1,1 0 0,-1 0 1,0 0-1,1 0 1,-1 0-1,0 0 1,1 0-1,-1 0 0,0 0 1,1 0-1,1-1-1450,9 1-6709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3.712"/>
    </inkml:context>
    <inkml:brush xml:id="br0">
      <inkml:brushProperty name="width" value="0.025" units="cm"/>
      <inkml:brushProperty name="height" value="0.025" units="cm"/>
    </inkml:brush>
  </inkml:definitions>
  <inkml:trace contextRef="#ctx0" brushRef="#br0">129 12 19923,'0'0'10303,"-10"-2"-9187,-30-8-353,38 10-742,0 0 0,1 0 0,-1 1 0,0-1 0,0 0 0,0 1 0,0-1 0,0 1 0,0-1 0,0 1 0,0 0 0,1 0 0,-1 0 0,0 0 0,1 0 0,-1 0 0,0 1 1,1-1-1,0 0 0,-1 1 0,1-1 0,-2 4 0,-22 35 154,23-36-172,1-1-79,0-1 0,-1 0 0,1 0-1,0 1 1,0-1 0,0 1 0,1-1 0,-1 1 0,0-1 0,1 1-1,0-1 1,0 1 0,0-1 0,0 1 0,0 0 0,0-1 0,0 1 0,1-1-1,1 4 1,-1-4-91,0 0-1,1-1 1,0 1-1,-1-1 1,1 0-1,0 1 1,0-1-1,0 0 1,-1 0-1,1 0 1,0 0-1,1-1 0,-1 1 1,0 0-1,0-1 1,0 0-1,0 1 1,0-1-1,1 0 1,-1 0-1,0 0 1,3-1-1,22 0-5843,1-4-2749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1.801"/>
    </inkml:context>
    <inkml:brush xml:id="br0">
      <inkml:brushProperty name="width" value="0.025" units="cm"/>
      <inkml:brushProperty name="height" value="0.025" units="cm"/>
    </inkml:brush>
  </inkml:definitions>
  <inkml:trace contextRef="#ctx0" brushRef="#br0">63 1 14926,'0'0'14446,"-55"58"-14382,49-32-32,5 1-32,1-3-32,0-1-609,0-4-608,1-2-288,4-5 255,-1-3-736,-2-4-1505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2.145"/>
    </inkml:context>
    <inkml:brush xml:id="br0">
      <inkml:brushProperty name="width" value="0.025" units="cm"/>
      <inkml:brushProperty name="height" value="0.025" units="cm"/>
    </inkml:brush>
  </inkml:definitions>
  <inkml:trace contextRef="#ctx0" brushRef="#br0">0 160 12075,'0'0'14959,"70"-10"-14799,-38 14-96,3-1-64,4-3-1474,-5 0-2113,-6 0-3043</inkml:trace>
  <inkml:trace contextRef="#ctx0" brushRef="#br0" timeOffset="1">456 1 17296,'0'0'12300,"-18"79"-11691,12-49-225,-1 0-224,4 1-96,3-4-32,0-4-96,0-4-1089,0-8-609,3-8-1281,7-3-1088,-3-7-1379,5-14-4131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2.469"/>
    </inkml:context>
    <inkml:brush xml:id="br0">
      <inkml:brushProperty name="width" value="0.025" units="cm"/>
      <inkml:brushProperty name="height" value="0.025" units="cm"/>
    </inkml:brush>
  </inkml:definitions>
  <inkml:trace contextRef="#ctx0" brushRef="#br0">31 0 14221,'0'0'12188,"2"5"-12135,-1 5 89,0 1 0,0-1 0,-1 1-1,-1 0 1,0-1 0,0 1 0,-1-1-1,0 1 1,-8 19 0,5-13 408,1-1 1,1 1-1,-3 31 1,9-24 17,0-14-1589,2-16-4062,-3-33-4932,-2 25 6246,0-10-5103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2.827"/>
    </inkml:context>
    <inkml:brush xml:id="br0">
      <inkml:brushProperty name="width" value="0.025" units="cm"/>
      <inkml:brushProperty name="height" value="0.025" units="cm"/>
    </inkml:brush>
  </inkml:definitions>
  <inkml:trace contextRef="#ctx0" brushRef="#br0">1 44 17168,'0'0'12300,"83"-36"-10603,-41 33-607,-1 1-578,6 2-512,-5 0 0,-3 0 0,-9 0-1826,-1 0-1697,-11 0-2178,-10-3-4709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5.850"/>
    </inkml:context>
    <inkml:brush xml:id="br0">
      <inkml:brushProperty name="width" value="0.025" units="cm"/>
      <inkml:brushProperty name="height" value="0.025" units="cm"/>
    </inkml:brush>
  </inkml:definitions>
  <inkml:trace contextRef="#ctx0" brushRef="#br0">0 0 6278,'0'0'5381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6.853"/>
    </inkml:context>
    <inkml:brush xml:id="br0">
      <inkml:brushProperty name="width" value="0.025" units="cm"/>
      <inkml:brushProperty name="height" value="0.025" units="cm"/>
    </inkml:brush>
  </inkml:definitions>
  <inkml:trace contextRef="#ctx0" brushRef="#br0">184 125 12844,'8'-4'584,"11"-8"3640,-12-11 3556,-6 19-7352,0 1 0,0-1 1,1 1-1,-1 0 0,1 0 0,-1 0 1,1 0-1,0 0 0,0 0 0,3-3 0,-2 4-243,-1 0 0,0-1 0,0 0 0,-1 1-1,1-1 1,0 0 0,-1 0 0,0 0 0,0 1-1,0-2 1,0 1 0,0 0 0,0-6 0,-6 8-180,-1 0 0,1 1 1,-1 0-1,0 0 0,1 0 1,-9 1-1,8 1-5,1-1 0,-1 1 0,1-1 0,0 1 0,0 1 0,0-1 0,0 1 0,0 0 0,0 0 0,1 1 0,0-1 0,-1 1 0,1 0 0,1 0 0,-1 0 0,0 0 0,-5 10 0,6-5 0,-1 1 0,1-1 0,0 1 0,1 0 0,0 0 0,1 0 0,0 0 0,0 0 0,2 11 0,-1-21 0,0 1 0,-1 0 0,1 0 0,0 0 0,1 0 0,-1 0 0,0 0 0,0 0 0,0 0 0,0-1 0,1 1 0,-1 0 0,0 0 0,1 0 0,-1 0 0,1-1 0,-1 1 0,1 0 0,-1-1 0,1 1 0,-1 0 0,1-1 0,0 1 0,-1 0 0,1-1 0,0 1 0,0-1 0,-1 1 0,1-1 0,1 1 0,0-1 0,0 0 0,0 0 0,-1 0 0,1 0 0,0 0 0,0-1 0,0 1 0,-1 0 0,1-1 0,0 0 0,0 1 0,-1-1 0,1 0 0,-1 0 0,1 0 0,1-1 0,7-5 0,0-1 0,0 0 0,-1 0 0,-1-1 0,11-12 0,-15 16 0,-1 0 0,1 0 0,-1 0 0,0-1 0,0 1 0,0-1 0,-1 0 0,0 0 0,0 1 0,0-1 0,-1-1 0,1-8 0,-6 11 0,-6 10 0,-6 9 0,9-5 0,2 0 0,0 0 0,0 0 0,0 1 0,-3 14 0,7-20 0,-1 0 0,1 0 0,0 1 0,1-1 0,-1 0 0,1 1 0,0-1 0,0 0 0,1 1 0,-1-1 0,1 0 0,0 0 0,4 9 0,18 18 0,-21-29 0,1-1 0,-1 1 0,1 0 0,-1 0 0,0 0 0,0 0 0,-1 0 0,1 1 0,0-1 0,-1 0 0,0 1 0,0-1 0,0 1 0,0 0 0,0 5 0,-1-7 0,0 1 0,0-1 0,0 1 0,0-1 0,-1 0 0,1 1 0,-1-1 0,0 0 0,1 1 0,-1-1 0,0 0 0,0 0 0,-1 0 0,1 0 0,0 0 0,-1 0 0,1 0 0,-1 0 0,-2 2 0,-1 0 0,1-1 0,0-1 0,-1 1 0,0-1 0,1 0 0,-1 0 0,0 0 0,-9 2 0,-10 0 0,1-1 0,0-1 0,-30-2 0,41 0 0,-9-6 0,21 5 0,-1 1 0,0 0 0,1-1 0,-1 1 0,1 0 0,-1-1 0,1 1 0,-1-1 0,1 1 0,0-1 0,-1 1 0,1-1 0,0 1 0,-1-1 0,1 1 0,0-1 0,-1 0 0,1 1 0,0-1 0,0 1 0,0-1 0,0 0 0,0 1 0,-1-1 0,1 0 0,0 1 0,0-1 0,1 0 0,-1 1 0,0-1 0,0 1 0,0-1 0,0 0 0,0 1 0,1-2 0,40 0-2274,4-11-11029,-26 5 5402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7.725"/>
    </inkml:context>
    <inkml:brush xml:id="br0">
      <inkml:brushProperty name="width" value="0.025" units="cm"/>
      <inkml:brushProperty name="height" value="0.025" units="cm"/>
    </inkml:brush>
  </inkml:definitions>
  <inkml:trace contextRef="#ctx0" brushRef="#br0">199 62 9801,'-1'-2'958,"0"-1"-1,0 1 1,0-1-1,0 1 0,0-1 1,1 0-1,-1 1 1,1-1-1,0 0 1,-1-4-1,-3-13 5875,2 19-6662,1 0-1,-1 0 1,1 0-1,-1 1 0,1-1 1,-1 0-1,1 1 0,-1-1 1,0 1-1,1-1 0,-1 1 1,0 0-1,0-1 0,1 1 1,-1 0-1,-2 1 0,-2-2-60,0 1-1,0 0 0,0 1 0,0 0 0,1-1 0,-1 2 0,0-1 0,0 1 0,1 0 0,-1 0 1,0 1-1,1-1 0,-6 5 0,8-5-51,0 1 1,0 0 0,0 0-1,0 0 1,1 0-1,-1 0 1,1 0-1,0 1 1,0-1 0,0 1-1,0 0 1,1-1-1,-1 1 1,1 0 0,0 0-1,0 0 1,0 0-1,1 0 1,0 0-1,-1 6 1,2-9-58,-1 0 0,1 0 0,-1 0 0,1 0 0,-1 0 0,1 0 0,0 0 0,-1 0 0,1 0 0,0-1 0,0 1 0,-1 0 0,1 0 0,0-1 0,0 1 0,0-1 0,0 1 0,0-1 0,0 1 0,0-1 0,0 1 0,0-1 0,0 0 0,0 0 0,1 1 0,-1-1 0,0 0 0,0 0 0,0 0 0,0 0 0,0 0 0,0-1 0,2 1 0,2 0 0,0-1 0,0 1 0,0-1 0,0 0 0,0 0 0,8-3 0,-8 1 0,1 0 0,-1-1 0,0 0 0,0 0 0,-1 0 0,1 0 0,-1-1 0,0 0 0,0 0 0,0 0 0,3-7 0,15-19 0,-26 40 0,0 1 0,1-1 0,0 1 0,1-1 0,-2 13 0,2-13 0,0 3 0,0-1 0,1 1 0,1-1 0,0 1 0,0-1 0,1 1 0,0-1 0,1 0 0,1 1 0,4 13 0,-5-20 0,-1 0 0,1 0 0,-1 1 0,0-1 0,-1 0 0,1 1 0,-1-1 0,0 1 0,-1-1 0,1 0 0,-1 1 0,-2 9 0,2-13 0,0 0 0,-1 0 0,1 1 0,0-1 0,-1 0 0,1 0 0,-1 0 0,0 0 0,1 0 0,-1-1 0,0 1 0,0-1 0,0 1 0,-1-1 0,1 0 0,0 1 0,0-1 0,-1 0 0,1 0 0,-1-1 0,1 1 0,0 0 0,-1-1 0,0 0 0,1 0 0,-1 1 0,-4-2 0,-1 1 0,0-1 0,-1 0 0,1 0 0,0-1 0,0 0 0,1-1 0,-13-5 0,-21-6 0,53 16-708,-1-1 1,1-1-1,-1 1 1,20-4-1,37 2-4771,-49 5-2443,-3-1-5792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8.941"/>
    </inkml:context>
    <inkml:brush xml:id="br0">
      <inkml:brushProperty name="width" value="0.025" units="cm"/>
      <inkml:brushProperty name="height" value="0.025" units="cm"/>
    </inkml:brush>
  </inkml:definitions>
  <inkml:trace contextRef="#ctx0" brushRef="#br0">1 35 7559,'0'0'19192,"9"-5"-17949,4-1-939,-1 1-1,1 1 0,0 0 0,1 1 0,-1 0 0,0 1 0,1 1 0,19-1 0,-32 2-291,-1 0-1,1 0 0,-1 0 0,1 0 1,0 0-1,-1 0 0,1 1 1,-1-1-1,1 0 0,-1 0 0,1 0 1,-1 0-1,1 1 0,-1-1 0,1 0 1,-1 0-1,1 1 0,-1-1 0,0 0 1,1 1-1,-1-1 0,1 1 1,-1-1-1,0 0 0,0 1 0,1-1 1,-1 1-1,0-1 0,1 1 0,-1-1 1,0 1-1,0 0 0,-4 20 410,-21 15 404,-20-5-551,37-27-255,0 1 0,0 0 0,0 0 0,1 1 0,0 0 1,0 1-1,-8 9 0,15-16-17,0 0 0,0 1-1,-1-1 1,1 1 0,0-1 0,0 0-1,0 1 1,0-1 0,0 1 0,-1-1 0,1 0-1,0 1 1,0-1 0,0 1 0,0-1-1,0 1 1,0-1 0,0 0 0,0 1-1,1-1 1,-1 1 0,0-1 0,0 0 0,0 1-1,0-1 1,1 1 0,-1-1 0,0 0-1,0 1 1,0-1 0,1 0 0,-1 1 0,0-1-1,1 0 1,-1 0 0,0 1 0,1-1-1,22 10 67,26-3-742,-4-7-5479,-30 0 2478,13 0-5849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9.301"/>
    </inkml:context>
    <inkml:brush xml:id="br0">
      <inkml:brushProperty name="width" value="0.025" units="cm"/>
      <inkml:brushProperty name="height" value="0.025" units="cm"/>
    </inkml:brush>
  </inkml:definitions>
  <inkml:trace contextRef="#ctx0" brushRef="#br0">120 30 12139,'0'0'15055,"-9"0"-14249,6-1-784,-1 1-1,1 0 1,0 0 0,0 0 0,0 1-1,0-1 1,-1 1 0,1 0 0,0-1-1,0 1 1,0 1 0,0-1 0,0 0 0,1 1-1,-1 0 1,0-1 0,1 1 0,-1 0-1,1 0 1,0 1 0,-1-1 0,1 0-1,0 1 1,0-1 0,-2 6 0,-1 0 162,0-1 0,1 1 1,0 0-1,0 0 1,1 1-1,0-1 0,1 1 1,0 0-1,0-1 0,1 1 1,0 0-1,0 11 1,2-19-155,-1 0 0,0-1 1,1 1-1,-1-1 0,1 1 1,-1 0-1,1-1 0,0 1 1,-1-1-1,1 1 0,-1-1 0,1 0 1,0 1-1,-1-1 0,1 0 1,0 1-1,0-1 0,-1 0 1,1 0-1,0 0 0,0 1 1,-1-1-1,1 0 0,0 0 1,0 0-1,-1 0 0,1-1 1,0 1-1,0 0 0,-1 0 1,1 0-1,0 0 0,1-1 0,27-9 450,-23 4-466,0 1 0,-1-1 0,1 0 0,-1 0 0,-1-1 0,1 1 0,-1-1 0,0 0 0,-1 0 0,0-1 0,0 1 0,0-1 0,-1 1 0,0-1 0,-1 0 0,0 0 0,0 0 0,0 0 0,-1 0 0,-2-14 0,2 20-44,0 1 1,-1 0-1,1 0 0,-1 0 0,1 0 1,-1 0-1,1-1 0,-1 1 1,0 0-1,0 0 0,1 0 0,-1 1 1,0-1-1,0 0 0,0 0 1,0 0-1,0 1 0,0-1 0,0 0 1,0 1-1,0-1 0,-1 1 0,1-1 1,0 1-1,0 0 0,0 0 1,-1-1-1,1 1 0,0 0 0,0 0 1,-1 0-1,1 0 0,0 0 1,0 0-1,-1 1 0,1-1 0,0 0 1,0 1-1,0-1 0,0 1 1,-1-1-1,1 1 0,0-1 0,0 1 1,0 0-1,0 0 0,0-1 1,0 1-1,1 0 0,-1 0 0,0 0 1,0 0-1,0 0 0,1 0 1,-1 0-1,1 0 0,-1 0 0,1 1 1,-1 1-1,-2 25-3963,3-1-4121,2-15 127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29.642"/>
    </inkml:context>
    <inkml:brush xml:id="br0">
      <inkml:brushProperty name="width" value="0.025" units="cm"/>
      <inkml:brushProperty name="height" value="0.025" units="cm"/>
    </inkml:brush>
  </inkml:definitions>
  <inkml:trace contextRef="#ctx0" brushRef="#br0">37 0 11979,'0'0'19325,"-4"10"-18369,-3 12-776,1 1 1,1-1 0,-3 29-1,2 39-2632,6-90 2180,0 0-1,0 0 0,1 0 1,-1 1-1,0-1 0,1 0 1,-1 0-1,0 0 1,1 0-1,-1 0 0,0 0 1,1 0-1,-1 0 1,0 0-1,1 0 0,-1 0 1,0 0-1,1 0 0,-1 0 1,0 0-1,1 0 1,-1 0-1,0-1 0,0 1 1,1 0-1,-1 0 0,0 0 1,1 0-1,-1-1 1,0 1-1,0 0 0,1 0 1,-1-1-1,0 1 0,0 0 1,0 0-1,1-1 1,-1 1-1,0 0 0,0-1 1,0 1-1,0 0 1,0-1-1,12-15-8108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4.101"/>
    </inkml:context>
    <inkml:brush xml:id="br0">
      <inkml:brushProperty name="width" value="0.025" units="cm"/>
      <inkml:brushProperty name="height" value="0.025" units="cm"/>
    </inkml:brush>
  </inkml:definitions>
  <inkml:trace contextRef="#ctx0" brushRef="#br0">4 103 14574,'0'0'15668,"1"5"-15038,-1-4-614,0 1 1,1-1-1,-1 0 1,0 1-1,1-1 1,-1 0-1,1 0 1,0 1-1,-1-1 1,1 0-1,0 0 1,0 0-1,0 0 0,0 0 1,-1 0-1,2 0 1,-1 0-1,0 0 1,0-1-1,0 1 1,0 0-1,0-1 1,1 1-1,-1-1 1,0 1-1,3 0 1,-1-1 46,1 1 1,0-1-1,0 0 1,0-1-1,0 1 1,-1 0-1,1-1 1,0 0-1,6-2 1,2-2 52,-1 0 1,0 0-1,0-1 1,0 0-1,-1-1 1,12-9-1,-19 13-116,-1 1 0,1 0 0,0 0 0,-1-1 0,1 0 0,-1 1 0,0-1 0,0 0 0,0 0 0,0 0 0,0 0 0,-1-1 0,0 1 0,1 0 0,-1-1 0,0 1 0,-1-1 0,1 1 0,0-5 0,-2 7 0,0-1 0,1 1 0,-1 0 0,0 0 0,0 0 0,0 0 0,0 1 0,0-1 0,0 0 0,0 0 0,0 1 0,0-1 0,0 0 0,0 1 0,0-1 0,0 1 0,-1-1 0,1 1 0,0 0 0,0 0 0,-1-1 0,1 1 0,0 0 0,-1 0 0,1 0 0,0 0 0,-2 1 0,-39 2 0,35-1 0,-1 1 0,1 0 0,1 0 0,-1 1 0,0 0 0,1 0 0,0 1 0,0-1 0,0 1 0,0 1 0,1-1 0,0 1 0,0 0 0,1 0 0,-1 0 0,1 1 0,1-1 0,-1 1 0,1 0 0,0 0 0,1 1 0,0-1 0,0 0 0,0 1 0,1-1 0,0 10 0,1-15-23,0 1 0,0-1-1,1 0 1,-1 1 0,1-1 0,0 0 0,-1 0 0,1 0-1,0 0 1,0 0 0,0 0 0,1 0 0,-1 0-1,0 0 1,1 0 0,-1 0 0,1-1 0,0 1 0,0-1-1,-1 1 1,1-1 0,0 0 0,0 0 0,0 0-1,0 0 1,4 1 0,2 1-472,0 0-1,0-1 1,0 0-1,0-1 1,1 0-1,9 0 0,16-1-6780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30.140"/>
    </inkml:context>
    <inkml:brush xml:id="br0">
      <inkml:brushProperty name="width" value="0.025" units="cm"/>
      <inkml:brushProperty name="height" value="0.025" units="cm"/>
    </inkml:brush>
  </inkml:definitions>
  <inkml:trace contextRef="#ctx0" brushRef="#br0">157 9 14350,'0'0'18155,"-5"6"-18117,0 0-34,1-1 0,1 1 0,-1 0 0,1 0 0,0 0 0,0 0 0,0 1 0,1-1 0,0 1 0,1-1 0,-1 1 0,1 0 0,1 0 0,-1 0 0,2 11 0,-1-16 1,1-1 0,-1 1 0,1-1-1,0 1 1,0-1 0,0 0 0,0 1 0,0-1 0,0 0 0,0 0 0,1 1 0,-1-1 0,0 0-1,0 0 1,1 0 0,-1-1 0,1 1 0,-1 0 0,3 0 0,41 16-262,-10-3-241,-34-14 492,1 1-1,-1-1 1,0 1-1,0 0 0,0 0 1,1 0-1,-1 0 1,0 0-1,0 0 1,0 0-1,0 0 1,-1 0-1,1 0 1,0 1-1,0-1 0,-1 0 1,1 1-1,-1-1 1,1 0-1,-1 1 1,0-1-1,1 0 1,-1 1-1,0-1 0,0 1 1,0 1-1,-1 0 29,1 0 1,-1 0-1,0 0 0,-1 0 0,1 0 0,0-1 0,-1 1 1,0-1-1,0 1 0,1-1 0,-1 0 0,-3 3 0,-4 4 78,0-1 0,-1 0 0,-1-1 0,1 0-1,-14 7 1,14-10-89,0 0 0,0-1-1,0 0 1,0 0 0,0-1-1,-1-1 1,1 0 0,-1 0-1,-19-1 1,29 0-11,0 0 0,0 0 0,0-1 0,0 1 0,0 0 0,0 0 0,0 0 0,0-1 0,0 1 0,0 0 0,1-1 0,-1 1 0,0-1 0,0 1 0,0-1 0,1 1 0,-1-1 0,0 0 0,0 1 0,1-1 0,-1 0 0,1 0 0,-1 1 0,1-1 0,-1 0 0,1 0 0,-1 0 0,1 0 0,0 0 0,-1 1 0,1-1 0,0 0 0,0 0 0,0 0 0,0 0 0,0 0 0,0 0 0,0 0 0,0-1 0,0-1 0,1 1 0,-1 0 0,1-1 0,0 1 0,0 0 0,0-1 0,0 1 0,0 0 0,0 0 0,1 0 0,-1 0 0,0 0 0,1 1 0,2-3 0,11-7 0,1 1 0,1 1 0,-1 1 0,30-11 0,-34 15 0,0 0 0,0-1 0,0-1 0,-1 1 0,0-2 0,0 0 0,0 0 0,-1-1 0,0 0 0,0-1 0,11-13 0,-20 20 4,1-1-1,-1 1 1,0-1 0,0 1 0,0-1-1,0 0 1,0 1 0,0-1 0,-1 0-1,1 0 1,-1 1 0,0-1 0,0 0-1,0 0 1,0 0 0,0 0 0,-1 1-1,1-1 1,-1 0 0,0 0 0,1 1-1,-1-1 1,-1 1 0,1-1 0,0 1-1,-1-1 1,1 1 0,-1-1 0,0 1-1,1 0 1,-1 0 0,0 0 0,-1 0-1,1 1 1,-5-4 0,4 2-36,-1 0 0,0 1 0,0-1-1,-1 1 1,1 0 0,-1 0 0,1 1 0,-1-1 0,1 1 0,-1 0 0,0 0 0,1 1 0,-1-1-1,0 1 1,0 0 0,0 0 0,1 1 0,-1-1 0,0 1 0,-8 3 0,5 1-3657,0 1-4511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37.085"/>
    </inkml:context>
    <inkml:brush xml:id="br0">
      <inkml:brushProperty name="width" value="0.025" units="cm"/>
      <inkml:brushProperty name="height" value="0.025" units="cm"/>
    </inkml:brush>
  </inkml:definitions>
  <inkml:trace contextRef="#ctx0" brushRef="#br0">7070 147 7207,'0'-1'283,"0"0"1,0 0-1,0 0 1,-1 0 0,1 0-1,0 0 1,-1 0-1,1 0 1,-1 0-1,1 0 1,-1 0-1,1 0 1,-1 1-1,0-1 1,1 0 0,-1 0-1,-1-1 1,-22-12 1510,-26-2-1368,-37 0-666,-146-9 0,90 12 320,-490-26-61,-3 34 187,254 5 455,-706 18 22,624-4-484,-181 10-132,1 39 212,-402 130 14,977-177-63,1 4 0,0 3 0,2 3 0,-92 49 0,118-52-191,1 2 0,2 2 0,0 1 0,2 2 1,1 1-1,2 2 0,-56 71 0,61-64-38,2 2 0,1 0 0,3 1 0,1 1 1,2 1-1,2 1 0,-14 68 0,17-46 29,3 1 0,3 0 1,3 0-1,9 111 0,0-135 11,2 0 0,2 0 0,2-1 0,1-1-1,38 83 1,-24-71-13,3-1 1,3-1-1,71 92 0,-63-100-4,2-1 0,2-3 0,1-1 0,2-3 0,93 57 0,-64-51-4,3-3 0,1-3 0,113 35 0,-104-47-22,2-4 0,180 18 0,192-19 68,-223-14-83,100 12 56,237 6 0,-424-25-25,268-37 1,246-97-7,-6-33 0,-657 167-8,1011-295 48,-932 268-47,-1-4 1,-2-4-1,-2-3 1,-1-3 0,-2-4-1,-3-3 1,-1-3-1,-3-3 1,68-72 0,-96 86 165,-3-2 1,-1-2-1,46-76 1,-67 94 18,-1-2 1,-1 1-1,-1-2 1,-1 0-1,-2 0 1,-1-1-1,-2 0 1,3-32 0,-4 4-48,-3-1 1,-2 0-1,-3 0 1,-13-70 0,9 92 27,-2 1 1,-1 1 0,-2 0-1,-2 0 1,-1 1 0,-2 1-1,-35-55 1,25 52-128,0 2-1,-3 1 1,0 2 0,-3 1 0,-59-46 0,35 38-1133,-2 2 0,-1 3 1,-64-26-1,3 6-3210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37.859"/>
    </inkml:context>
    <inkml:brush xml:id="br0">
      <inkml:brushProperty name="width" value="0.025" units="cm"/>
      <inkml:brushProperty name="height" value="0.025" units="cm"/>
    </inkml:brush>
  </inkml:definitions>
  <inkml:trace contextRef="#ctx0" brushRef="#br0">150 1 4132,'-3'5'9212,"-9"25"-5879,-12 198 2674,19-154-5851,-3-1 0,-3 0-1,-23 81 1,34-152-445,-1 1-1,1-1 0,-1 0 0,0 0 1,1 0-1,-1 0 0,0 0 0,0 0 0,0-1 1,-1 1-1,1 0 0,0 0 0,-1-1 1,1 1-1,-1-1 0,1 1 0,-1-1 1,0 0-1,1 0 0,-1 1 0,0-1 1,0-1-1,0 1 0,-4 1 0,-11-1-4691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38.231"/>
    </inkml:context>
    <inkml:brush xml:id="br0">
      <inkml:brushProperty name="width" value="0.025" units="cm"/>
      <inkml:brushProperty name="height" value="0.025" units="cm"/>
    </inkml:brush>
  </inkml:definitions>
  <inkml:trace contextRef="#ctx0" brushRef="#br0">14 179 11787,'0'0'2221,"-3"11"-582,0 5-1272,0-1 0,1 1 0,0 0 0,2 0 0,0 1 0,0-1 0,2 0 0,0 0 0,0-1 0,2 1 0,10 30 0,-8-34-321,0 0 0,0-1 0,1 0 0,1 0 0,0 0 0,0-1 0,1 0 0,0-1 0,1 0 0,0 0 1,15 9-1,-18-13-17,0-2 1,0 1 0,0-1-1,0 0 1,1-1 0,-1 0 0,1 0-1,-1 0 1,1-1 0,0 0 0,0-1-1,-1 0 1,1 0 0,0 0-1,0-1 1,-1 0 0,1-1 0,0 0-1,-1 0 1,1 0 0,6-4-1,2-3 139,0 0 0,0 0 0,-1-2 0,-1 0 0,0 0 0,20-22 0,72-92 418,-83 97-533,83-115-51,-45 43-3313,-29 33-2102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39.622"/>
    </inkml:context>
    <inkml:brush xml:id="br0">
      <inkml:brushProperty name="width" value="0.025" units="cm"/>
      <inkml:brushProperty name="height" value="0.025" units="cm"/>
    </inkml:brush>
  </inkml:definitions>
  <inkml:trace contextRef="#ctx0" brushRef="#br0">249 1 15471,'0'0'8461,"-11"0"-7084,5 0-1241,2 0-78,0-1 1,1 1 0,-1 0 0,0 1 0,1-1 0,-1 0 0,1 1 0,-1 0-1,1 0 1,-1 0 0,1 1 0,-1-1 0,1 1 0,0-1 0,0 1 0,0 0 0,0 1-1,0-1 1,0 0 0,0 1 0,-2 2 0,-10 15 173,1 1 1,1 0 0,-11 24-1,19-36-221,1 0-1,1-1 1,0 1-1,0 1 1,0-1 0,2 0-1,-1 1 1,1-1-1,0 1 1,1-1-1,1 12 1,-1-20-9,1 0 0,-1 0 0,1 1 0,0-1 0,0 0 0,0 0 1,-1 0-1,1 0 0,0 0 0,0 0 0,0 0 0,1-1 0,-1 1 0,0 0 0,0 0 0,0-1 0,1 1 0,-1-1 1,0 1-1,1-1 0,-1 0 0,0 1 0,1-1 0,2 0 0,46 5 76,-22-3-53,-22-1-30,-1 0 1,1 1-1,0 0 1,0 0-1,-1 0 1,0 0-1,1 1 0,-1 0 1,0 0-1,0 1 1,0 0-1,-1-1 1,1 2-1,-1-1 1,0 0-1,0 1 1,-1 0-1,1-1 1,2 7-1,-3-3-1,0-1-1,0 1 1,-1 0-1,0 0 1,0 0-1,-1 0 1,0 0-1,0 0 1,-1 0-1,0 0 1,-1 0-1,0 1 1,-3 13-1,1-12 176,0-1-1,0 0 1,-1 1-1,0-2 0,0 1 1,-1 0-1,0-1 1,-1 0-1,0 0 1,0 0-1,-1-1 1,0 0-1,0 0 0,-1-1 1,1 0-1,-1 0 1,-1-1-1,1 0 1,-1-1-1,0 1 0,0-2 1,0 1-1,0-1 1,-1-1-1,0 1 1,1-2-1,-1 1 0,-15-1 1,23-1-164,-1 0 0,1 0 0,-1 0 0,1 0 0,-1 0 0,1-1 1,-1 0-1,1 1 0,-1-1 0,1 0 0,0 0 0,0 0 0,-1 0 0,1-1 0,0 1 0,0 0 1,0-1-1,0 0 0,0 1 0,1-1 0,-4-4 0,3 3-3,1-1 0,-1 1 0,1-1 1,-1 0-1,1 0 0,0 1 0,1-1 0,-1 0 0,1 0 1,0 0-1,-1 0 0,2-6 0,0-2-5,1 0 0,1 1 0,-1 0 0,2-1-1,-1 1 1,2 0 0,0 1 0,9-17 0,11-6-2657,1 1-1,32-31 1,-15 18-1829,-13 13-4693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39.996"/>
    </inkml:context>
    <inkml:brush xml:id="br0">
      <inkml:brushProperty name="width" value="0.025" units="cm"/>
      <inkml:brushProperty name="height" value="0.025" units="cm"/>
    </inkml:brush>
  </inkml:definitions>
  <inkml:trace contextRef="#ctx0" brushRef="#br0">45 113 11147,'0'0'12865,"10"6"-11386,-4-3-1347,-3 0-75,0-1 1,0 1-1,0-1 1,1 0-1,-1-1 1,1 1-1,0-1 1,-1 1-1,1-1 0,0 0 1,0 0-1,0-1 1,0 1-1,-1-1 1,1 0-1,0 0 0,0 0 1,0 0-1,0-1 1,0 0-1,0 0 1,0 0-1,5-2 1,-3-1-34,-1 0 0,0 0 1,0-1-1,0 0 0,-1 1 0,1-2 1,-1 1-1,5-9 0,-8 11 60,1 1 0,0-1 0,-1 0 0,0 1 0,0-1 0,0 0 0,0 0 0,0 0-1,-1 0 1,1 0 0,-1 0 0,0-1 0,0 1 0,0 0 0,0 0 0,0 0 0,-1 0-1,1 0 1,-1 0 0,-2-5 0,2 7-56,0 0-1,0-1 1,0 1 0,0 0-1,0-1 1,-1 1-1,1 0 1,0 0 0,-1 0-1,1 0 1,-1 0-1,0 1 1,1-1 0,-1 0-1,1 1 1,-1-1 0,0 1-1,0 0 1,1-1-1,-1 1 1,0 0 0,1 0-1,-1 0 1,0 0-1,0 0 1,1 1 0,-1-1-1,0 0 1,-3 2 0,0-1-2,1 1 1,-1-1-1,0 1 1,0 0 0,1 1-1,-1-1 1,1 1-1,0 0 1,-4 3-1,-3 4 14,1 1 0,0-1 0,1 1-1,0 1 1,1 0 0,0 0-1,1 1 1,0 0 0,1 0-1,1 0 1,0 1 0,1 0 0,0 0-1,1 0 1,-2 22 0,5-34-116,0 0 1,0-1 0,1 1-1,-1 0 1,1 0 0,-1 0-1,1-1 1,0 1-1,-1 0 1,1-1 0,0 1-1,0 0 1,0-1 0,0 1-1,1-1 1,-1 0 0,0 1-1,0-1 1,1 0-1,-1 0 1,1 0 0,-1 0-1,1 0 1,0 0 0,-1 0-1,1 0 1,0-1 0,0 1-1,-1-1 1,1 1-1,0-1 1,0 0 0,2 0-1,9 2-2035,-1-2 0,0 1 0,24-4 0,-35 3 1731,38-6-7414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0.604"/>
    </inkml:context>
    <inkml:brush xml:id="br0">
      <inkml:brushProperty name="width" value="0.025" units="cm"/>
      <inkml:brushProperty name="height" value="0.025" units="cm"/>
    </inkml:brush>
  </inkml:definitions>
  <inkml:trace contextRef="#ctx0" brushRef="#br0">96 14 20339,'0'0'2878,"-9"1"-305,4 0-2404,1-1 1,0 1 0,0 0-1,0 1 1,0-1 0,0 1-1,0 0 1,1 0 0,-1 0-1,1 0 1,-1 0 0,1 1-1,0 0 1,-1-1 0,1 1-1,1 1 1,-1-1 0,0 0-1,1 1 1,0-1 0,0 1-1,0 0 1,0-1 0,0 1-1,1 0 1,0 0 0,0 0-1,0 0 1,0 1 0,0-1-1,1 6 1,0-7-156,-1 0 1,1 0-1,1 0 0,-1 0 1,0 0-1,1 0 1,-1 0-1,1 0 0,0-1 1,0 1-1,0 0 1,0 0-1,1 0 0,-1-1 1,1 1-1,-1-1 1,5 5-1,-5-6-5,1 0-1,0 0 1,-1 0 0,1 0 0,0 0-1,0 0 1,0 0 0,-1-1 0,1 1-1,0-1 1,0 1 0,0-1 0,0 0-1,0 0 1,0 1 0,0-2-1,0 1 1,0 0 0,0 0 0,0-1-1,0 1 1,0-1 0,0 1 0,0-1-1,0 0 1,-1 0 0,1 0 0,2-2-1,2-1 20,-1 0-1,0 0 1,-1-1 0,1 0-1,-1 0 1,0 0-1,0 0 1,-1-1-1,1 1 1,-1-1-1,0 0 1,2-9 0,3-6 28,-1-1 1,5-26 0,-8 49-64,-1 1 1,0 0-1,1 0 1,-1 0 0,0 1-1,0-1 1,0 1-1,3 3 1,-1-1-22,7 4 63,-8-6-36,0 0-1,0-1 1,0 1 0,-1 1-1,1-1 1,-1 1 0,0-1-1,0 1 1,-1 0 0,1 0-1,-1 0 1,1 0 0,2 9-1,-4-11 5,-1-1 0,1 0 0,0 0 0,0 1-1,0-1 1,0 0 0,0 0 0,0 0-1,0 0 1,0 0 0,0 0 0,1 0-1,-1 0 1,0-1 0,1 1 0,-1 0 0,0-1-1,1 1 1,-1-1 0,1 0 0,-1 1-1,1-1 1,-1 0 0,1 0 0,-1 0 0,0 0-1,1 0 1,-1 0 0,1 0 0,-1-1-1,1 1 1,-1 0 0,1-1 0,-1 1-1,1-1 1,-1 0 0,2 0 0,9-4 24,0-1 0,0 0 0,13-9 0,-14 8-22,-2 2-7,1-2-5,1 1 1,-1 0 0,1 1 0,0 0 0,1 0 0,-1 2 0,1-1 0,-1 1-1,18-1 1,-28 4 10,0 0 0,0 0-1,0 0 1,0 0 0,0 1-1,1-1 1,-1 0 0,0 1-1,0-1 1,0 1 0,-1-1 0,1 1-1,0-1 1,0 1 0,0 0-1,0 0 1,0-1 0,-1 1-1,1 0 1,0 0 0,-1 0-1,1 0 1,0 0 0,-1 0-1,0 0 1,1 0 0,-1 0 0,1 0-1,-1 0 1,0 0 0,0 0-1,0 0 1,1 0 0,-1 0-1,0 0 1,0 0 0,0 0-1,-1 1 1,1-1 0,0 0-1,0 0 1,-1 0 0,0 2-1,-17 55 234,13-46-214,5-12-23,0 0 0,0 0 0,0 1 0,0-1 0,0 0 0,0 0 0,0 0 0,0 1 0,0-1 0,0 0 0,0 0 0,0 0 0,0 1 0,0-1 0,0 0 0,0 0 0,1 0 0,-1 0 0,0 1 0,0-1 0,0 0 0,0 0 0,0 0 0,0 0 0,1 0 0,-1 0 0,0 1 0,0-1 0,0 0 0,0 0 0,1 0 0,-1 0 0,0 0 0,0 0 0,0 0 0,0 0 0,1 0 0,-1 0 0,0 0 0,0 0 0,0 0 0,1 0 0,-1 0 0,0 0 0,0 0 0,0 0 0,0 0 0,1 0 0,-1 0 0,0 0 0,0 0 0,0 0 0,1 0 0,-1 0 0,0 0 0,0-1 0,0 1 0,0 0 0,0 0 0,1 0 0,-1 0 0,0 0 0,0 0 0,0-1 0,0 1 0,0 0 0,0 0 0,0-1 0,0 1 0,53-39 0,-46 32 0,1 0 0,0 1 0,0-1 0,0 2 0,1-1 0,0 1 0,0 0 0,0 1 0,1 0 0,-1 1 0,1 0 0,0 0 0,15-1 0,-24 4-45,0 0 0,0 1 0,0-1 1,0 0-1,0 1 0,0-1 0,0 1 0,0 0 0,-1-1 1,1 1-1,0 0 0,0-1 0,-1 1 0,1 0 0,0 0 1,-1 0-1,1-1 0,-1 1 0,1 0 0,-1 0 0,1 0 1,-1 0-1,0 0 0,1 0 0,-1 0 0,0 0 0,0 0 1,0 0-1,0 0 0,0 0 0,0 0 0,0 0 0,0 0 0,0 0 1,0 0-1,-1 0 0,1 0 0,-1 2 0,-11 48-2894,10-45 2491,-1 8-2227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1.006"/>
    </inkml:context>
    <inkml:brush xml:id="br0">
      <inkml:brushProperty name="width" value="0.025" units="cm"/>
      <inkml:brushProperty name="height" value="0.025" units="cm"/>
    </inkml:brush>
  </inkml:definitions>
  <inkml:trace contextRef="#ctx0" brushRef="#br0">2 51 18417,'0'0'11499,"11"5"-11056,-1 0-411,-1-1 0,1-1 0,0 0 0,0 0 0,0-1 0,14 1 0,-21-3 11,-1 1 0,0-1 0,0 0-1,1 0 1,-1 0 0,0 0-1,1-1 1,-1 1 0,0-1 0,0 1-1,1-1 1,-1 0 0,0 0-1,0 0 1,0 0 0,0 0 0,0 0-1,0-1 1,0 1 0,-1-1-1,1 1 1,0-1 0,-1 0 0,1 1-1,-1-1 1,0 0 0,0 0-1,1 0 1,-1 0 0,0 0-1,-1-1 1,1 1 0,0 0 0,-1 0-1,1 0 1,-1-1 0,0 1-1,1 0 1,-1-1 0,0 1 0,-1-3-1,1 4-35,0 0 0,0 0 0,0 0 0,0 1 0,0-1 0,0 0 0,0 0 0,-1 0 0,1 1 0,0-1 0,0 0 0,-1 0 0,1 1 0,-1-1 0,1 0 0,-1 1 0,1-1 0,-1 0 0,1 1 0,-1-1 0,1 1 0,-1-1 0,0 1 0,1-1 0,-1 1 0,0-1 0,1 1 0,-1 0 0,-1-1 0,-27 1 110,23 2-109,-1-1 0,1 1 0,0 0 0,1 1-1,-1-1 1,0 1 0,-6 5 0,6-3-8,1 1 0,-1-1 0,1 1 0,1 0 0,-1 1 0,1-1 0,0 1 0,0 0 0,1 0 0,0 0 0,0 1 0,1-1 0,0 1 0,0-1 0,1 1 0,-1 0 0,2-1 0,-1 1 0,1 0 0,2 12 0,-1-18-3,0 0 0,0 0 0,0 0-1,0-1 1,0 1 0,0 0 0,1 0 0,-1-1 0,1 1 0,-1-1-1,1 1 1,0-1 0,0 0 0,-1 0 0,1 0 0,0 0 0,0 0-1,0 0 1,0 0 0,0-1 0,0 1 0,1-1 0,-1 1-1,0-1 1,0 0 0,0 0 0,4 0 0,1 0-145,1 1 1,0-2-1,0 1 1,-1-1-1,1 0 1,12-5-1,-9 2-1362,-1-1 1,0-1-1,-1 0 1,0 0-1,0-1 0,0 0 1,0 0-1,12-16 1,10-13-6269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1.537"/>
    </inkml:context>
    <inkml:brush xml:id="br0">
      <inkml:brushProperty name="width" value="0.025" units="cm"/>
      <inkml:brushProperty name="height" value="0.025" units="cm"/>
    </inkml:brush>
  </inkml:definitions>
  <inkml:trace contextRef="#ctx0" brushRef="#br0">154 0 17200,'0'0'8675,"-11"7"-5872,-2 2-2370,0 0 0,1 0-1,0 1 1,0 1 0,-14 17 0,20-21-318,0 1-1,1-1 1,0 1 0,0 0 0,1 1 0,0-1-1,0 1 1,1 0 0,0 0 0,1 0-1,-1 0 1,0 13 0,3-20-115,-1 0 0,1 0 0,0 0 0,0 0 0,0 0 0,0 0 0,0 1 0,0-1 0,1 0 0,-1 0 0,1 0 0,-1 0 0,1 0 0,0 0 0,0 0 0,0 0 0,0 0 0,0-1 0,0 1 0,1 0 0,1 2 0,0-3 0,1 1 0,-1-1 0,1 0 0,0 0 0,-1 0 0,1 0 0,0-1 0,0 1 0,0-1 0,-1 0 0,6-1 0,32 0 0,-26 0 0,0 0 0,0 1 0,0 1 0,-1 0 0,24 6 0,-34-6 0,-1 0 0,0 0 0,1 0 0,-1 1 0,0 0 0,0 0 0,0 0 0,0 0 0,0 0 0,-1 1 0,1-1 0,0 1 0,-1-1 0,0 1 0,0 0 0,0 0 0,0 0 0,0 0 0,-1 1 0,1-1 0,-1 0 0,0 1 0,0-1 0,0 1 0,0-1 0,-1 1 0,1-1 0,-1 5 0,0 0 0,3 15 0,1-21 0,4-12 0,16-48 0,-20 48 0,-1-1 0,1 1 0,1 0 0,0 1 0,0-1 0,12-14 0,-17 24 0,1-1 0,0 0 0,0 1 0,-1-1 0,1 1 0,0-1 0,0 1 0,0-1 0,0 1 0,0 0 0,0 0 0,0-1 0,0 1 0,0 0 0,0 0 0,0 0 0,0 0 0,0 0 0,0 0 0,0 0 0,0 0 0,0 0 0,0 1 0,0-1 0,-1 0 0,3 1 0,28 16 0,-7-5 0,-18-10 0,0 0 0,0-1 0,0 0 0,0-1 0,0 1 0,0-1 0,0 0 0,0-1 0,0 1 0,1-1 0,-1 0 0,0-1 0,-1 0 0,1 0 0,0 0 0,0 0 0,-1-1 0,0 0 0,1 0 0,-1-1 0,0 1 0,0-1 0,-1 0 0,1 0 0,-1-1 0,0 1 0,7-11 0,-54 75-3056,39-53 2412,0-1 1,1 0-1,0 1 1,0 0-1,0 0 1,1 0-1,0 0 0,0 0 1,0 11-1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1.896"/>
    </inkml:context>
    <inkml:brush xml:id="br0">
      <inkml:brushProperty name="width" value="0.025" units="cm"/>
      <inkml:brushProperty name="height" value="0.025" units="cm"/>
    </inkml:brush>
  </inkml:definitions>
  <inkml:trace contextRef="#ctx0" brushRef="#br0">0 1 13004,'0'0'15407,"54"34"-16624,-24-20-3011,-2 0-5798</inkml:trace>
  <inkml:trace contextRef="#ctx0" brushRef="#br0" timeOffset="1">211 161 17617,'0'0'4863,"-11"4"-987,-5 0-3060,0 1 1,0 1-1,0 1 1,-24 13-1,36-17-665,0 0-1,0 0 1,0 0-1,0 0 1,0 1-1,1 0 1,-1-1-1,1 2 1,0-1-1,-3 6 1,4-7-117,1 0-1,0 0 1,0 0 0,1 0-1,-1 0 1,1 0 0,-1 0-1,1 0 1,0 0 0,0 0-1,0 0 1,1 0-1,-1 0 1,1 0 0,-1 0-1,1 0 1,0 0 0,0 0-1,3 4 1,-2-4-34,1 1 0,-1-1 0,1 0 0,0 0 0,0 0 0,0 0 0,1-1 0,-1 1 0,1-1 0,-1 0 0,1 0 0,0 0 0,0 0 0,0-1 0,0 1 0,0-1 0,0 0 0,5 0 0,12 3 0,-1-2 0,26 1 0,-32-2-70,-3 0-636,0-1 0,0 0 0,0 0 0,0-1 1,0 0-1,0-1 0,17-5 0,4-11-6709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4.708"/>
    </inkml:context>
    <inkml:brush xml:id="br0">
      <inkml:brushProperty name="width" value="0.025" units="cm"/>
      <inkml:brushProperty name="height" value="0.025" units="cm"/>
    </inkml:brush>
  </inkml:definitions>
  <inkml:trace contextRef="#ctx0" brushRef="#br0">16 26 17104,'0'0'10704,"0"11"-9402,-16 239-661,20-257-8316,5-14 3419,-5 3-378,-1-1 1,1-33 0,-4 7 3414,-2 0 5490,1 9 3710,0 1 4730,13 28-9698,18 6-2600,-25 1-209,29-1-127,41 3-2445,-63 3-1569,-10 3-2909,-2-3 1470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2.847"/>
    </inkml:context>
    <inkml:brush xml:id="br0">
      <inkml:brushProperty name="width" value="0.025" units="cm"/>
      <inkml:brushProperty name="height" value="0.025" units="cm"/>
    </inkml:brush>
  </inkml:definitions>
  <inkml:trace contextRef="#ctx0" brushRef="#br0">21 1 19154,'0'0'8627,"-2"11"-7447,-1 2-903,-1 3-17,0 0-1,1 0 1,1 0 0,1 0-1,0 0 1,1 0-1,3 25 1,-2-39-250,0 0 1,-1-1-1,2 1 1,-1 0-1,0 0 1,0-1-1,1 1 0,-1-1 1,0 1-1,1-1 1,0 0-1,-1 1 1,1-1-1,0 0 1,0 0-1,-1 0 0,1-1 1,0 1-1,0 0 1,0-1-1,0 1 1,0-1-1,0 1 0,0-1 1,0 0-1,0 0 1,0 0-1,0 0 1,0 0-1,0-1 0,3 0 1,3 0 57,0 0 0,0-1 1,0 0-1,-1 0 0,1-1 0,13-6 0,124-96 327,-144 105-392,-1 0-1,0 0 0,0-1 0,1 1 0,-1 0 0,0 0 0,1 0 0,-1 0 0,0-1 0,1 1 0,-1 0 0,0 0 1,1 0-1,-1 0 0,0 0 0,1 0 0,-1 0 0,0 0 0,1 0 0,-1 0 0,0 0 0,1 0 0,-1 0 1,0 0-1,1 0 0,-1 0 0,0 0 0,1 1 0,-1-1 0,0 0 0,1 0 0,-1 0 0,0 1 0,1-1 0,-1 0 1,0 0-1,0 1 0,1-1 0,-1 1 0,2 17 77,-10 24 4,-6 1-83,10-33 0,0 0 0,1 0 0,0 0 0,1 1 0,0 0 0,-1 13 0,3-23 0,1-1 0,-1 0 0,0 1 0,1-1 0,-1 1 0,0-1 0,1 0 0,-1 1 0,0-1 0,1 0 0,-1 1 0,1-1 0,-1 0 0,0 0 0,1 1 0,-1-1 0,1 0 0,-1 0 0,1 0 0,-1 0 0,1 0 0,-1 0 0,1 0 0,-1 0 0,1 0 0,-1 0 0,1 0 0,-1 0 0,1 0 0,-1 0 0,1 0 0,-1 0 0,1 0 0,-1-1 0,1 1 0,-1 0 0,1 0 0,-1-1 0,0 1 0,1 0 0,-1-1 0,1 1 0,23-12 0,7-10 0,35-31 0,-44 34 0,0 1 0,2 1 0,42-24 0,-66 41 0,1-1 0,-1 1 0,1 0 0,-1-1 0,1 1 0,-1 0 0,1 0 0,0-1 0,-1 1 0,1 0 0,-1 0 0,1 0 0,0 0 0,-1 0 0,1 0 0,-1 0 0,1 0 0,0 0 0,-1 0 0,1 0 0,-1 0 0,1 0 0,0 1 0,-1-1 0,1 0 0,-1 0 0,1 1 0,-1-1 0,1 0 0,-1 1 0,2 0 0,1 19 0,-17 28 0,-6-12 0,15-28 0,0 0 0,0 0 0,1 0 0,1 1 0,-1-1 0,-2 11 0,7-19 5,0 0-1,-1 0 1,1 1-1,-1-1 1,1 0 0,-1 0-1,1 0 1,-1 0-1,1 0 1,0 0-1,-1 0 1,1 0 0,-1 0-1,1 0 1,-1 0-1,1 0 1,0 0 0,-1-1-1,1 1 1,-1 0-1,1 0 1,-1 0 0,1-1-1,-1 1 1,1 0-1,-1-1 1,1 1 0,-1-1-1,1 1 1,-1 0-1,1-2 1,20-11-739,17-29-9804,-19 16-438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3.173"/>
    </inkml:context>
    <inkml:brush xml:id="br0">
      <inkml:brushProperty name="width" value="0.025" units="cm"/>
      <inkml:brushProperty name="height" value="0.025" units="cm"/>
    </inkml:brush>
  </inkml:definitions>
  <inkml:trace contextRef="#ctx0" brushRef="#br0">50 116 22677,'0'0'9492,"11"0"-8937,1-1-546,-1 0 0,1-1 0,-1 0 0,0-1 0,18-7 0,-25 9-10,0 0 1,0-1-1,0 0 1,0 0-1,0 0 1,-1 0-1,1 0 1,-1-1-1,0 0 1,1 0 0,-1 0-1,-1 0 1,1 0-1,0 0 1,-1-1-1,1 1 1,-1-1-1,0 0 1,0 0-1,-1 1 1,1-1-1,0-5 1,-2 8 0,1 0 0,-1 0 0,0 0 0,0 1 0,0-1 0,0 0 0,0 0 0,0 0 0,0 0 0,0 1 0,-1-1 0,1 0 0,0 0 0,0 0 0,-1 1 0,1-1 0,-1 0 0,1 0 0,0 1 0,-1-1 0,1 0 0,-1 1 0,0-1 0,1 1 0,-1-1 0,1 0 0,-1 1 0,0 0 0,1-1 0,-1 1 0,0-1 0,-1 1 0,-1-1 0,0 0 0,0 1 0,0-1 0,0 1 0,0 0 0,0 0 0,0 0 0,0 0 0,-5 2 0,0-1 0,0 1 0,0 1 0,-1-1 0,2 2 0,-1-1 0,-10 6 0,7 0 0,1 1 0,-1 0 0,1 0 0,1 1 0,0 0 0,-8 15 0,14-22 0,0 1 0,0 0 0,0 0 0,1 0 0,0 0 0,0 0 0,0 0 0,1 1 0,0-1 0,0 1 0,0-1 0,1 1 0,-1-1 0,1 1 0,1-1 0,-1 1 0,1 0 0,2 9 0,-1-13-45,0 0-1,-1 0 1,1 0-1,0 0 1,0-1 0,0 1-1,0-1 1,0 1 0,0-1-1,0 0 1,0 0-1,1 0 1,-1 0 0,0 0-1,1-1 1,-1 1 0,1 0-1,-1-1 1,1 0-1,-1 0 1,1 0 0,-1 0-1,1 0 1,-1 0 0,4-1-1,3 0-481,0 0-1,0-1 0,0 0 1,0 0-1,16-7 1,13-14-5820,-14 4-909,3-5-7563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3.639"/>
    </inkml:context>
    <inkml:brush xml:id="br0">
      <inkml:brushProperty name="width" value="0.025" units="cm"/>
      <inkml:brushProperty name="height" value="0.025" units="cm"/>
    </inkml:brush>
  </inkml:definitions>
  <inkml:trace contextRef="#ctx0" brushRef="#br0">110 1 18866,'0'0'7719,"-10"1"-5301,4-1-2175,0 0-1,1 0 1,-1 1 0,0 0-1,0 0 1,0 1-1,1 0 1,-8 3-1,11-4-203,-1 1-1,0-1 1,1 1 0,-1 0-1,1 0 1,0 0-1,0 1 1,0-1 0,0 0-1,0 1 1,0-1-1,0 1 1,1 0 0,0 0-1,-1-1 1,1 1 0,0 0-1,0 0 1,1 0-1,-1 0 1,0 6 0,0-7-38,1 0 0,-1 1 1,1-1-1,0 1 1,0-1-1,0 1 1,0-1-1,0 1 1,0-1-1,1 0 0,-1 1 1,1-1-1,-1 1 1,1-1-1,0 0 1,0 0-1,0 1 0,1-1 1,-1 0-1,0 0 1,2 2-1,0-3 4,0 0 1,0 1-1,0-1 1,0 0-1,0 0 0,0-1 1,0 1-1,1-1 0,-1 1 1,0-1-1,0 0 1,0 0-1,1-1 0,-1 1 1,0-1-1,5-1 0,2-1-71,0 0 0,0-1-1,0 0 1,0-1-1,-1 0 1,0-1 0,0 0-1,0 0 1,-1-1 0,0 0-1,0 0 1,10-13-1,33-27 7,-58 87 1410,5-36-1335,0 0 0,1 0 0,-1 0-1,1 0 1,0 0 0,1 0-1,-1 0 1,1 0 0,0 8-1,0-11-13,1 1 1,0-1-1,-1 0 0,1 0 0,0 0 0,0 0 0,0 0 0,0 0 0,0 0 0,0 0 1,1 0-1,-1 0 0,0 0 0,0-1 0,0 1 0,1-1 0,-1 1 0,0-1 1,1 1-1,-1-1 0,1 0 0,-1 1 0,0-1 0,1 0 0,-1 0 0,1 0 1,-1 0-1,1 0 0,-1-1 0,2 1 0,7-2-1,0 1 0,0-1 0,0 0 0,0-1 0,-1 0 0,0-1 0,1 0 0,-1-1 0,11-6 0,-12 5 0,1 2 0,-1-1 0,1 1 0,0 0 0,0 1 0,1 0 0,-1 1 0,1 0 0,11-1 0,-20 3 0,-1 1 0,1-1 0,-1 1 0,0-1 0,1 1 0,-1-1 0,1 1 0,-1 0 0,0-1 0,0 1 0,1-1 0,-1 1 0,0 0 0,0-1 0,0 1 0,1 0 0,-1-1 0,0 1 0,0 0 0,0 0 0,0-1 0,0 1 0,0 0 0,-1-1 0,1 1 0,0 0 0,0-1 0,0 1 0,-1 0 0,1-1 0,0 1 0,-1-1 0,0 2 0,-8 24 0,-4 3-1515,8-18-2767,6-21-5488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4.616"/>
    </inkml:context>
    <inkml:brush xml:id="br0">
      <inkml:brushProperty name="width" value="0.025" units="cm"/>
      <inkml:brushProperty name="height" value="0.025" units="cm"/>
    </inkml:brush>
  </inkml:definitions>
  <inkml:trace contextRef="#ctx0" brushRef="#br0">155 256 19955,'0'0'3128,"-9"-4"-517,5 2-2340,1 0-177,1 1-1,-1-1 1,1 1-1,-1 0 1,0 0 0,1 0-1,-1 0 1,0 0-1,0 1 1,0-1-1,0 1 1,0 0-1,0 0 1,0 0-1,1 0 1,-1 0-1,0 1 1,0 0-1,0-1 1,0 1-1,1 0 1,-1 0-1,0 0 1,0 1 0,1-1-1,-1 0 1,1 1-1,0 0 1,-1 0-1,-1 2 1,-3 4 13,1 1 0,0 0 0,1 0 0,0 0 0,0 1 1,1-1-1,0 1 0,1 0 0,0 0 0,1 1 0,0-1 0,0 1 1,0 12-1,2-22-87,0 0 0,0 0 0,1 1 1,-1-1-1,0 0 0,0 0 0,1 0 0,-1 1 1,0-1-1,1 0 0,-1 0 0,1 0 1,0 0-1,-1 0 0,1 0 0,0 0 0,0 0 1,-1 0-1,1 0 0,0 0 0,0-1 1,0 1-1,0 0 0,0-1 0,0 1 0,0 0 1,0-1-1,1 0 0,-1 1 0,0-1 1,0 1-1,0-1 0,0 0 0,1 0 0,-1 0 1,0 0-1,0 0 0,1 0 0,-1 0 1,0 0-1,0 0 0,0-1 0,1 1 0,-1 0 1,0-1-1,1 0 0,5-1 53,-1 0 0,1 0-1,-1 0 1,0-1 0,0 0-1,0 0 1,8-6 0,4-7-21,0 0 1,-1-1 0,-1-1-1,-1 0 1,0-1-1,-2-1 1,0 0-1,-1-1 1,-1-1-1,-1 1 1,0-2 0,7-29-1,-33 114-236,10-44 214,1 1-1,1 0 0,0 1 0,0 24 1,4-43-28,0 0 1,0 0-1,0 0 1,0-1-1,0 1 1,0 0-1,0 0 0,0 0 1,1-1-1,-1 1 1,0 0-1,1 0 1,-1-1-1,1 1 1,-1 0-1,0-1 1,1 1-1,0 0 1,-1-1-1,1 1 1,-1-1-1,1 1 0,0-1 1,-1 1-1,1-1 1,0 1-1,-1-1 1,1 0-1,0 1 1,0-1-1,-1 0 1,1 0-1,0 0 1,0 1-1,0-1 1,-1 0-1,1 0 0,0 0 1,0 0-1,0-1 1,0 1-1,-1 0 1,1 0-1,0 0 1,0 0-1,-1-1 1,1 1-1,0 0 1,0-1-1,-1 1 0,2-1 1,4-2 13,-1 1 0,1-1 0,-1 0 0,1 0 0,7-8 0,9-9-16,-1-1 0,-1-1 0,-2 0 0,0-2 0,-1 0 0,-1-1 0,-2-1 0,0 0 0,-2-1 0,10-33 0,-53 165 0,-17 69 0,43-151 0,2 0 0,0 0 0,1 1 0,2-1 0,4 40 0,-1-48 0,0 0 0,2-1 0,10 23 0,-11-29 0,0 1 0,-1-1 0,1 1 0,-2 0 0,1 0 0,-1 0 0,0 0 0,-1 0 0,0 0 0,-1 0 0,0 0 0,-1 14 0,0-22 0,1-1 0,0 1 0,-1 0 0,1 0 0,-1-1 0,1 1 0,-1-1 0,1 1 0,-1 0 0,0-1 0,1 1 0,-1-1 0,0 1 0,1-1 0,-1 1 0,0-1 0,0 0 0,1 1 0,-1-1 0,0 0 0,0 0 0,0 1 0,1-1 0,-1 0 0,0 0 0,0 0 0,0 0 0,0 0 0,1 0 0,-1 0 0,0-1 0,0 1 0,0 0 0,1 0 0,-1 0 0,0-1 0,-1 0 0,-29-15 0,25 10 0,0-1 0,1 1 0,-1-1 0,2 0 0,-1-1 0,1 1 0,0-1 0,0 0 0,1 0 0,0 0 0,0 0 0,1-1 0,0 1 0,1-1 0,0 1 0,0-1 0,1 0 0,0 1 0,0-1 0,1 0 0,0 1 0,1-1 0,0 1 0,0 0 0,1-1 0,0 1 0,0 0 0,1 0 0,0 1 0,0-1 0,1 1 0,0 0 0,0 0 0,1 0 0,0 1 0,0 0 0,1 0 0,-1 1 0,1-1 0,0 1 0,15-7 0,43-16-2421,-4 1-3139,-20 6-2122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5.760"/>
    </inkml:context>
    <inkml:brush xml:id="br0">
      <inkml:brushProperty name="width" value="0.025" units="cm"/>
      <inkml:brushProperty name="height" value="0.025" units="cm"/>
    </inkml:brush>
  </inkml:definitions>
  <inkml:trace contextRef="#ctx0" brushRef="#br0">17 85 16784,'0'-7'962,"2"-35"4363,-2 40-5004,1 0 1,-1 0-1,1 0 0,-1 0 1,1 0-1,0 0 0,0 0 0,0 0 1,0 1-1,0-1 0,0 0 0,0 1 1,1-1-1,-1 1 0,1-1 0,-1 1 1,4-3-1,-4 7-70,-1-1 1,1 1-1,-1-1 1,1 1-1,-1-1 0,0 1 1,0-1-1,0 1 0,0-1 1,-1 3-1,-19 85 211,15-75-400,1 0 1,0 0-1,1 1 0,0-1 1,2 1-1,0 0 1,0 0-1,2-1 0,0 1 1,5 29-1,-5-42-62,-1-1 0,1 0 0,0 0 0,0 1 0,0-1 0,0 0 0,0 0 0,1 0 0,-1 0 0,1 0 0,-1 0 0,1-1 0,-1 1 0,1 0 0,0-1 0,3 3 0,-4-4 0,-1 0 0,1 0 0,-1 0 0,1 0 0,-1 1 0,1-1 0,-1 0 0,1 0 0,-1 0 0,0-1 0,1 1 0,-1 0 0,1 0 0,-1 0 0,1 0 0,-1 0 0,1 0 0,-1-1 0,1 1 0,-1 0 0,0 0 0,1-1 0,-1 1 0,0 0 0,1-1 0,-1 1 0,0 0 0,1-1 0,8-25 0,-9 25 0,8-90 0,-8 83 0,1 1 0,-2 0 0,1-1 0,-1 1 0,0 0 0,0-1 0,-1 1 0,0 0 0,0 0 0,-5-8 0,7 15 0,0-1 0,0 1 0,0-1 0,0 1 0,-1-1 0,1 1 0,0 0 0,-1-1 0,1 1 0,0-1 0,-1 1 0,1 0 0,0-1 0,-1 1 0,1 0 0,-1-1 0,1 1 0,-1 0 0,1-1 0,-1 1 0,1 0 0,-1 0 0,1 0 0,-1 0 0,1-1 0,-1 1 0,0 0 0,-4 12 0,6 24 0,0-31 0,1-1 0,0 0 0,1 0 0,-1 0 0,1 0 0,0 0 0,0-1 0,0 1 0,0-1 0,1 1 0,-1-1 0,1 0 0,0-1 0,0 1 0,0-1 0,0 1 0,0-1 0,1-1 0,-1 1 0,0 0 0,1-1 0,0 0 0,7 1 0,-4-1 0,0 1 0,1-1 0,-1-1 0,1 1 0,-1-2 0,1 1 0,-1-1 0,0 0 0,1-1 0,-1 0 0,0 0 0,13-6 0,-8 0 0,-1-1 0,0 0 0,0-1 0,-1 0 0,-1-1 0,1 0 0,-2 0 0,0-1 0,0-1 0,-1 0 0,0 0 0,-1 0 0,-1-1 0,0 0 0,-1 0 0,-1 0 0,4-16 0,-8 29 0,0 1 0,0-1 0,0 1 0,1-1 0,-1 1 0,0-1 0,0 1 0,0-1 0,0 1 0,0-1 0,0 0 0,0 1 0,0-1 0,0 1 0,0-1 0,-1 1 0,1-1 0,0 1 0,0-1 0,0 1 0,-1-1 0,1 1 0,0 0 0,0-1 0,-1 1 0,1-1 0,0 1 0,-1 0 0,1-1 0,-1 1 0,1-1 0,-15 8 0,-14 23 0,15-10 0,0 1 0,1 0 0,-18 38 0,27-47 0,-1-1 0,1 1 0,1 0 0,0 0 0,0 0 0,1 1 0,1-1 0,0 0 0,2 16 0,-1-25 0,1-1 0,0 0 0,0 0 0,0 1 0,0-1 0,0 0 0,0 0 0,0 0 0,1-1 0,-1 1 0,1 0 0,0 0 0,-1-1 0,1 1 0,0-1 0,0 1 0,0-1 0,0 0 0,0 0 0,0 0 0,0 0 0,1 0 0,-1 0 0,0-1 0,0 1 0,1-1 0,-1 0 0,0 1 0,1-1 0,-1 0 0,4-1 0,6 2 0,-1-1 0,1-1 0,0 0 0,0-1 0,12-3 0,-9 1 0,0-2 0,-1 1 0,0-2 0,0 0 0,-1-1 0,16-11 0,-24 16 0,0-1 0,0 0 0,-1 0 0,1 0 0,-1 0 0,0-1 0,0 1 0,0-1 0,-1 0 0,0 0 0,0-1 0,0 1 0,0-1 0,-1 1 0,0-1 0,0 0 0,-1 0 0,2-10 0,-3 15 0,0 0 0,0 0 0,0 0 0,0 0 0,0 0 0,-1 0 0,1 0 0,0 0 0,-1 0 0,1 0 0,-1 0 0,1 0 0,-1 0 0,1 1 0,-1-1 0,0 0 0,1 0 0,-1 1 0,0-1 0,0 0 0,1 1 0,-1-1 0,0 0 0,0 1 0,0 0 0,0-1 0,0 1 0,0-1 0,0 1 0,0 0 0,0 0 0,0-1 0,0 1 0,0 0 0,0 0 0,0 0 0,0 0 0,0 0 0,0 1 0,0-1 0,0 0 0,0 0 0,0 1 0,0-1 0,-1 1 0,-3 0 0,0 1 0,0-1 0,1 1 0,-1 0 0,1 0 0,-1 1 0,1-1 0,-6 6 0,7-6 0,0 1 0,1-1 0,-1 1 0,1-1 0,0 1 0,0 0 0,0 0 0,0 0 0,0 0 0,0 0 0,1 0 0,0 1 0,-1-1 0,1 1 0,1-1 0,-1 1 0,0-1 0,1 1 0,0-1 0,0 1 0,0-1 0,0 1 0,0-1 0,1 1 0,0 0 0,-1-1 0,1 0 0,0 1 0,1-1 0,-1 0 0,1 1 0,-1-1 0,1 0 0,0 0 0,0 0 0,1-1 0,-1 1 0,0 0 0,1-1 0,0 1 0,0-1 0,3 2 0,6 3-402,0 0-1,1 0 1,0-2-1,1 0 1,-1 0 0,1-1-1,19 3 1,13-3-7237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6.742"/>
    </inkml:context>
    <inkml:brush xml:id="br0">
      <inkml:brushProperty name="width" value="0.025" units="cm"/>
      <inkml:brushProperty name="height" value="0.025" units="cm"/>
    </inkml:brush>
  </inkml:definitions>
  <inkml:trace contextRef="#ctx0" brushRef="#br0">0 1 12684,'0'0'16207,"28"81"-16367,-28-42-1025,0 1-288,0 1-866,0-4-223,0-3-1121,-8-3-2884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7.101"/>
    </inkml:context>
    <inkml:brush xml:id="br0">
      <inkml:brushProperty name="width" value="0.025" units="cm"/>
      <inkml:brushProperty name="height" value="0.025" units="cm"/>
    </inkml:brush>
  </inkml:definitions>
  <inkml:trace contextRef="#ctx0" brushRef="#br0">1 114 16335,'0'0'6823,"71"-45"-5766,-25 31-32,8-1-32,2 0-577,0 4-320,-7 3-32,-8 3-448,-10 4-1570,-9 1-1153,-13 0-865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7.425"/>
    </inkml:context>
    <inkml:brush xml:id="br0">
      <inkml:brushProperty name="width" value="0.025" units="cm"/>
      <inkml:brushProperty name="height" value="0.025" units="cm"/>
    </inkml:brush>
  </inkml:definitions>
  <inkml:trace contextRef="#ctx0" brushRef="#br0">0 129 16720,'0'0'6758,"83"-55"-5733,-45 40-416,6 0-449,-2 3-128,-3 1-1313,-3 4-1762,-8-1-2242,-7 3-6694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7.780"/>
    </inkml:context>
    <inkml:brush xml:id="br0">
      <inkml:brushProperty name="width" value="0.025" units="cm"/>
      <inkml:brushProperty name="height" value="0.025" units="cm"/>
    </inkml:brush>
  </inkml:definitions>
  <inkml:trace contextRef="#ctx0" brushRef="#br0">17 19 16015,'0'0'3086,"-2"10"-70,-2 0-2049,2-6-712,0-1-1,1 1 1,0-1-1,0 1 1,0 0-1,0-1 1,0 1-1,1 0 1,0 0-1,0-1 1,0 1-1,1 7 1,0-9-190,0-1 1,0 0-1,0 0 1,0 0-1,0 0 0,1 0 1,-1 0-1,0-1 1,0 1-1,1 0 1,-1-1-1,1 1 0,-1 0 1,1-1-1,-1 0 1,1 1-1,-1-1 1,1 0-1,-1 0 0,1 0 1,-1 0-1,1 0 1,-1 0-1,3-1 0,42-4 206,-29-2-256,-1 0-1,0-1 1,0-1 0,-1-1 0,0 0-1,0 0 1,15-16 0,-16 14 0,-14 12 1,0 0 0,0-1-1,1 1 1,-1 0 0,0 0-1,0 0 1,0 0 0,0-1-1,0 1 1,1 0 0,-1 0 0,0 0-1,0 0 1,0 0 0,1 0-1,-1 0 1,0 0 0,0-1-1,0 1 1,1 0 0,-1 0 0,0 0-1,0 0 1,0 0 0,1 0-1,-1 0 1,0 0 0,0 0-1,0 0 1,1 0 0,-1 0-1,0 1 1,0-1 0,0 0 0,1 0-1,-1 0 1,0 0 0,0 0-1,0 0 1,1 0 0,-1 0-1,0 1 1,0-1 0,0 0 0,0 0-1,0 0 1,1 0 0,-1 1-1,0-1 1,0 0 0,0 0-1,0 0 1,0 1 0,0-1-1,0 0 1,0 0 0,0 0 0,0 1-1,0-1 1,0 0 0,0 24 521,-11 26 34,6-34-412,2 1-1,0 0 0,0-1 1,2 1-1,0 30 0,1-46-184,1-1 0,-1 1 0,0 0-1,1 0 1,-1-1 0,1 1-1,-1 0 1,1-1 0,-1 1-1,1-1 1,-1 1 0,1-1 0,-1 1-1,1-1 1,0 1 0,-1-1-1,1 1 1,0-1 0,0 0-1,-1 1 1,1-1 0,0 0 0,0 0-1,-1 0 1,1 1 0,0-1-1,0 0 1,0 0 0,-1 0-1,1 0 1,1-1 0,1 1-546,-1 0-1,1 0 1,0 0-1,-1 0 1,1-1 0,-1 0-1,1 1 1,-1-1 0,1 0-1,2-2 1,12-12-7692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8.330"/>
    </inkml:context>
    <inkml:brush xml:id="br0">
      <inkml:brushProperty name="width" value="0.025" units="cm"/>
      <inkml:brushProperty name="height" value="0.025" units="cm"/>
    </inkml:brush>
  </inkml:definitions>
  <inkml:trace contextRef="#ctx0" brushRef="#br0">127 122 13485,'0'-12'1697,"1"-7"189,1 0 0,1 0 0,9-33 0,-24 95 1741,-10 61 1,10-16-3073,4 0 0,6 153 0,3-230-549,1 1 1,0 0-1,1-1 1,8 22-1,-4-13-182,-16-76-838,-48-70-114,11 28 948,46 97 207,-1 0 1,1 0-1,0 1 1,0-1-1,-1 0 1,1 0-1,0 0 1,0 0-1,0 1 1,0-1-1,0 0 1,0 0-1,0 0 0,0 0 1,0 0-1,0 1 1,0-1-1,1 0 1,-1 0-1,0 0 1,1 0-1,-1 1 1,1-1-1,-1 0 1,0 1-1,2-2 1,23-9 353,47 7-210,-52 5-152,15-1-439,13 0-2672,-17-6-4052,-15-1-1418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5.047"/>
    </inkml:context>
    <inkml:brush xml:id="br0">
      <inkml:brushProperty name="width" value="0.025" units="cm"/>
      <inkml:brushProperty name="height" value="0.025" units="cm"/>
    </inkml:brush>
  </inkml:definitions>
  <inkml:trace contextRef="#ctx0" brushRef="#br0">0 2 14061,'0'0'15983,"81"17"-15790,-49-20-161,0-1-929,-6 0-1986,-8 0-1569,-9 1-2307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9.049"/>
    </inkml:context>
    <inkml:brush xml:id="br0">
      <inkml:brushProperty name="width" value="0.025" units="cm"/>
      <inkml:brushProperty name="height" value="0.025" units="cm"/>
    </inkml:brush>
  </inkml:definitions>
  <inkml:trace contextRef="#ctx0" brushRef="#br0">1 0 3908,'0'0'18775,"3"9"-17371,2 15-1080,-1 1 1,-1-1 0,-1 1-1,-1 0 1,-1-1-1,-2 1 1,-5 33 0,-1 66-72,8-123-286,0 0-1,0 0 0,0 0 0,0 0 0,0 0 0,0 0 0,0 0 0,0 0 0,1 0 0,-1 0 0,0 0 0,1 0 0,-1 0 0,1 0 0,-1 0 1,1 0-1,0-1 0,-1 1 0,1 0 0,0 0 0,0-1 0,-1 1 0,1 0 0,0-1 0,0 1 0,0-1 0,0 1 0,0-1 0,0 1 0,0-1 1,0 1-1,1-1 0,24-1-4964,-8-6-1633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49.827"/>
    </inkml:context>
    <inkml:brush xml:id="br0">
      <inkml:brushProperty name="width" value="0.025" units="cm"/>
      <inkml:brushProperty name="height" value="0.025" units="cm"/>
    </inkml:brush>
  </inkml:definitions>
  <inkml:trace contextRef="#ctx0" brushRef="#br0">107 263 13357,'0'0'5931,"-10"3"-2526,6-2-3167,-6 2 436,1 0 1,0 0-1,0 1 0,-11 6 0,18-8-529,-1-1 0,1 1 0,0 0 0,-1 0 1,1-1-1,0 2 0,0-1 0,0 0 0,0 0 0,0 1 0,1-1 0,-1 1 0,1-1 0,0 1 0,-1 0 0,1-1 0,0 1 0,1 0 0,-1 0 1,0 0-1,1 0 0,-1 3 0,1-5-137,0-1 0,1 1 0,-1-1 0,0 1 0,0 0 0,0-1 0,0 1 0,1 0 0,-1-1-1,0 1 1,0-1 0,1 1 0,-1-1 0,0 1 0,1-1 0,-1 1 0,1-1 0,-1 1 0,1-1 0,-1 1 0,1-1 0,-1 0 0,1 1 0,-1-1 0,1 0 0,0 1 0,-1-1 0,1 0 0,-1 0 0,2 1 0,27-1 130,-23-1-180,1 0 0,0-1 0,0 0 0,0 0 0,11-6 0,-10 2-119,-1 0-1,1-1 1,-1 0-1,0 0 1,-1-1-1,1 0 0,-2 0 1,6-9-1,13-18-33,-27 83-697,2-42 888,0 1 0,0-1 0,1 0 0,0 1 0,0-1 0,1 1 0,0-1 0,2 9 0,-3-14 3,0 0 0,1 0 0,-1 0 0,1 0 0,-1 0 0,1 0 0,-1-1 0,1 1 0,0 0 0,-1 0 0,1-1 0,0 1 0,0 0 0,-1-1 0,1 1 0,0 0 0,0-1 0,0 0-1,0 1 1,0-1 0,0 1 0,2-1 0,-1 0 5,1 0-1,-1 0 0,0 0 0,1-1 0,-1 1 0,1-1 0,-1 1 0,0-1 1,1 0-1,-1 0 0,0 0 0,0-1 0,4-2 0,5-4-74,0 0 0,-1-1 0,0-1 1,-1 0-1,0 0 0,0-1 0,-1 0 0,0 0 0,-1-1 0,-1 0 1,0-1-1,6-16 0,-4 7 66,-1-1 0,0 0 0,-2 0 0,-1-1 0,-1 1 0,0-31 0,-3 54 6,0 0 0,1 0 0,-1-1 0,0 1-1,0 0 1,0 0 0,0-1 0,0 1 0,0 0-1,0 0 1,0-1 0,0 1 0,0 0 0,0 0-1,0-1 1,0 1 0,0 0 0,0 0 0,0-1-1,0 1 1,0 0 0,0 0 0,0-1 0,0 1-1,0 0 1,0 0 0,-1 0 0,1-1 0,0 1-1,0 0 1,0 0 0,0 0 0,-1-1 0,1 1-1,0 0 1,0 0 0,0 0 0,-1 0 0,1 0-1,0-1 1,0 1 0,0 0 0,-1 0 0,1 0-1,0 0 1,0 0 0,-1 0 0,-9 12 142,-8 24 177,5-5-113,1 1-1,2 0 0,1 1 0,1 0 0,2 0 0,1 0 1,0 50-1,4-82-185,1 1-1,0-1 1,0 1 0,0-1 0,0 1-1,0-1 1,1 1 0,-1-1 0,0 1-1,1-1 1,-1 1 0,1-1 0,-1 1 0,1-1-1,0 0 1,-1 1 0,1-1 0,0 0-1,0 0 1,0 1 0,0-1 0,0 0-1,0 0 1,1 0 0,-1 0 0,0 0-1,0-1 1,1 1 0,-1 0 0,0-1-1,1 1 1,-1 0 0,1-1 0,-1 0-1,1 1 1,-1-1 0,1 0 0,-1 0-1,3 0 1,-2 0-7,0-1 0,1 1 0,-1-1-1,0 0 1,1 0 0,-1 0 0,0 0-1,0 0 1,0 0 0,0 0 0,0-1-1,0 1 1,0-1 0,0 0 0,-1 0-1,1 1 1,-1-1 0,1 0 0,-1 0 0,1 0-1,-1 0 1,0-1 0,0 1 0,1-4-1,1-5 50,-1-1 0,0 1-1,-1 0 1,0-1 0,-1 1-1,-1-17 1,1 24-20,0 0-1,0 0 1,-1 1 0,1-1-1,-1 0 1,0 1 0,0-1-1,0 0 1,-1 1 0,1-1-1,-1 1 1,0 0 0,0 0-1,0-1 1,0 1 0,-1 1-1,1-1 1,-1 0 0,0 0-1,0 1 1,0 0 0,-5-4-1,8 6-33,-1-1-1,1 1 1,-1 0-1,0-1 1,1 1-1,-1 0 1,0-1-1,1 1 1,-1 0-1,0 0 1,1-1-1,-1 1 1,0 0-1,0 0 1,1 0-1,-1 0 1,0 0-1,1 0 1,-1 0-1,0 0 1,0 1-1,1-1 1,-1 0-1,0 0 1,1 1-1,-1-1 1,0 0-1,1 1 1,-1-1-1,1 0 1,-1 1-1,1-1 1,-1 1-1,0-1 1,1 1-1,0-1 1,-1 1-1,1-1 1,-1 1-1,1 0 1,0-1-1,-1 1 1,1 0-1,0-1 1,0 1-1,-1 0 1,1-1 0,0 1-1,0 0 1,0 0-1,0-1 1,0 1-1,0 0 1,0-1-1,0 1 1,0 0-1,0 0 1,1-1-1,-1 1 1,0 0-1,1 0 1,-1 2 4,1 0 0,0 0 1,0-1-1,0 1 1,0 0-1,0-1 1,0 1-1,1-1 0,-1 1 1,1-1-1,0 0 1,0 0-1,0 0 1,0 0-1,4 3 0,2-1-63,1-1 0,0 0 0,1 0 0,-1-1 0,0 0 0,1-1 0,-1 0 0,1-1 0,-1 0 0,1 0 0,-1-1 0,1 0 0,12-3 0,-16 2 8,0 1 0,0-1 0,0 0 0,-1 0 0,1 0 0,0-1 0,-1 0 0,0 0 0,0-1 0,0 1 1,0-1-1,-1 0 0,1-1 0,-1 1 0,0-1 0,0 1 0,0-1 0,-1 0 0,0-1 0,0 1 0,4-10 1,-28 58 846,15-34-576,0 1 1,1-1 0,1 1-1,-1 1 1,2-1 0,-1 1-1,-2 16 1,6-25-301,0-1 1,-1 0-1,1 1 1,0-1-1,0 0 0,0 1 1,1-1-1,-1 1 1,0-1-1,0 0 0,1 1 1,-1-1-1,1 0 1,-1 0-1,1 1 0,0-1 1,-1 0-1,1 0 1,0 0-1,0 0 0,0 0 1,0 0-1,0 0 1,0 0-1,0 0 0,0 0 1,0 0-1,0-1 1,2 2-1,-1-2-144,0 1 0,-1-1 0,1 0 0,0 0 0,0 0 0,0 0 0,-1 0 0,1-1 0,0 1 0,0 0 0,0-1 0,-1 1 0,1-1 0,0 0 0,-1 1 0,1-1 0,-1 0 0,1 0 0,-1 0 0,1 0 0,-1-1 0,3-1 0,12-15-7595,-1-7-5376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0.186"/>
    </inkml:context>
    <inkml:brush xml:id="br0">
      <inkml:brushProperty name="width" value="0.025" units="cm"/>
      <inkml:brushProperty name="height" value="0.025" units="cm"/>
    </inkml:brush>
  </inkml:definitions>
  <inkml:trace contextRef="#ctx0" brushRef="#br0">3 1 6022,'0'0'22965,"-2"55"-22933,14-38-1281,1-4-2498,0-4-2243,1-1-5477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0.527"/>
    </inkml:context>
    <inkml:brush xml:id="br0">
      <inkml:brushProperty name="width" value="0.025" units="cm"/>
      <inkml:brushProperty name="height" value="0.025" units="cm"/>
    </inkml:brush>
  </inkml:definitions>
  <inkml:trace contextRef="#ctx0" brushRef="#br0">104 15 14414,'0'0'12230,"0"-1"-12235,1 1 0,-1-1 1,0 1-1,0-1 0,0 1 1,0-1-1,0 1 0,0 0 0,0-1 1,0 1-1,0-1 0,0 1 1,0-1-1,0 1 0,0-1 1,0 1-1,-1-1 0,1 1 0,0 0 1,0-1-1,0 1 0,-1-1 1,1 1-1,0 0 0,-1-1 0,1 1 1,0 0-1,0-1 0,-1 1 1,1 0-1,-1-1 0,1 1 0,-1 0 1,-6 4 197,0 0 1,0 1-1,0-1 1,1 1 0,0 1-1,0 0 1,0 0-1,1 0 1,-1 0 0,2 1-1,-1 0 1,1 0-1,0 0 1,0 0 0,1 1-1,0-1 1,0 1-1,-3 15 1,7-22-181,-1 0 0,0 0 0,0-1 1,1 1-1,-1 0 0,1 0 0,-1-1 0,1 1 0,-1 0 0,1-1 1,-1 1-1,1 0 0,-1-1 0,1 1 0,0-1 0,-1 1 1,1-1-1,0 1 0,0-1 0,-1 0 0,1 1 0,0-1 1,0 0-1,0 0 0,-1 1 0,1-1 0,0 0 0,0 0 0,0 0 1,0 0-1,-1 0 0,1 0 0,0 0 0,0 0 0,0-1 1,-1 1-1,1 0 0,0 0 0,0-1 0,0 0 0,38-11-2,16-21-322,-47 26 210,0 1-1,1 0 1,-1 1 0,2 0-1,-1 0 1,0 1 0,1 0-1,-1 1 1,1 0 0,0 1-1,11-2 1,-20 4 119,0 0 1,-1 1-1,1-1 1,0 0-1,0 1 1,0-1-1,-1 0 1,1 1-1,0-1 1,-1 1-1,1-1 1,0 1-1,-1 0 1,1-1-1,0 1 1,-1-1-1,1 1 1,-1 0-1,0 0 1,1-1-1,-1 1 1,1 0-1,-1 0 1,0 0-1,0-1 1,1 1-1,-1 0 1,0 0-1,0 0 1,0 0-1,0 0 0,0-1 1,0 1-1,0 0 1,0 0-1,-1 0 1,1 0-1,0-1 1,0 1-1,-1 0 1,1 0-1,0 0 1,-1 0-1,-16 47 1288,14-41-932,3-7-365,0 1 0,-1-1 0,1 1 0,0-1 0,0 1 0,-1-1 0,1 1 0,0-1 0,0 1 0,0-1 0,0 1 0,0-1 0,0 1 0,0-1 0,0 1 0,0-1 0,0 1 0,0-1 0,0 1 0,0-1 0,0 1 0,0-1 0,0 1 0,1-1 0,-1 1 0,0-1 0,0 1 0,1-1 0,-1 1 0,0-1 0,1 0 0,-1 1 0,0-1 0,1 0 0,0 1 0,21-2 316,33-20 98,-49 18-406,24-12-17,-22 10 0,1 0 0,0 1 0,-1 0 0,2 1 0,-1-1 0,0 2 0,20-4 0,-28 9 0,0-1 0,0 0 0,0 1 0,0-1 0,-1 1 0,1 0 0,-1-1 0,1 1 0,-1 0 0,0-1 0,0 1 0,0-1 0,-1 1 0,0 4 0,1-4 0,0-1-271,0 8-6131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1.227"/>
    </inkml:context>
    <inkml:brush xml:id="br0">
      <inkml:brushProperty name="width" value="0.025" units="cm"/>
      <inkml:brushProperty name="height" value="0.025" units="cm"/>
    </inkml:brush>
  </inkml:definitions>
  <inkml:trace contextRef="#ctx0" brushRef="#br0">188 159 15855,'5'-13'4079,"0"2"-3256,-1 2 68,1 0 1,-1-1-1,-1 1 0,0-1 1,0 0-1,-1 0 1,0 0-1,-1 0 0,0-1 1,-1-16-1,0 26-861,0 1 0,0 0 0,0-1 0,0 1-1,0-1 1,-1 1 0,1-1 0,0 1 0,0 0 0,0-1-1,-1 1 1,1 0 0,0-1 0,0 1 0,-1 0 0,1-1 0,0 1-1,0 0 1,-1-1 0,1 1 0,-1 0 0,1 0 0,0-1-1,-1 1 1,1 0 0,0 0 0,-1 0 0,1 0 0,-1-1-1,1 1 1,-1 0 0,1 0 0,0 0 0,-2 0 0,-15 9 232,-10 18-288,15-5 119,2 1-1,0 0 1,1 0-1,2 1 0,0 0 1,1 1-1,2 0 0,0 0 1,1 48-1,3-69-92,0 0 0,0-1 0,1 1 0,-1 0 0,1-1 0,0 1 0,1 0 0,-1-1 0,0 1 0,1-1 0,2 4 0,-3-5 0,0-1 0,0 0 0,0 1 0,0-1 0,0 0 0,1 0 0,-1 0 0,0 0 0,1 0 0,-1 0 0,0 0 0,1-1 0,-1 1 0,1 0 0,-1-1 0,1 1 0,-1-1 0,1 0 0,0 1 0,-1-1 0,1 0 0,-1 0 0,1 0 0,0 0 0,-1 0 0,1-1 0,0 1 0,2-1 0,-4 1-2,1-1 0,-1 1 0,0-1-1,1 1 1,-1-1 0,0 1 0,1-1 0,-1 1 0,0-1 0,0 1-1,0-1 1,1 0 0,-1 1 0,0-1 0,0 1 0,0-1 0,0 1-1,0-1 1,0 0 0,0 1 0,0-1 0,0 1 0,0-1 0,-1 1-1,1-1 1,0 0 0,0 1 0,0-1 0,-1 1 0,1-1 0,0 1-1,-1-1 1,-9-18-221,-1 7 74,-2 2-1,1 0 0,-22-14 1,20 15 141,1 0 0,0-1 0,-17-17 0,30 27 10,-1-1 0,1 1-1,-1-1 1,1 1 0,-1 0-1,1-1 1,-1 1 0,1-1-1,0 1 1,-1-1-1,1 1 1,0-1 0,-1 0-1,1 1 1,0-1 0,0 1-1,0-1 1,-1 1-1,1-1 1,0 0 0,0 1-1,0-1 1,0 0 0,0 1-1,0-1 1,0 1-1,0-1 1,0 0 0,1 1-1,-1-1 1,0 1 0,0-1-1,0 0 1,1 1 0,-1-1-1,0 1 1,1-1-1,-1 1 1,0-1 0,1 1-1,-1-1 1,1 1 0,-1-1-1,1 1 1,-1 0-1,1-1 1,-1 1 0,1 0-1,-1 0 1,1-1 0,0 1-1,-1 0 1,1 0 0,-1 0-1,1-1 1,0 1-1,-1 0 1,1 0 0,-1 0-1,1 0 1,0 0 0,0 0-1,49-3 6,-42 4-36,65-2-2047,1 1-3574,-6 0-3254,-26 0-1009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1.599"/>
    </inkml:context>
    <inkml:brush xml:id="br0">
      <inkml:brushProperty name="width" value="0.025" units="cm"/>
      <inkml:brushProperty name="height" value="0.025" units="cm"/>
    </inkml:brush>
  </inkml:definitions>
  <inkml:trace contextRef="#ctx0" brushRef="#br0">117 46 9161,'0'0'20067,"-11"-6"-18455,-35-16-662,44 22-927,0 0 0,0 0-1,1 0 1,-1 0 0,0 0 0,0 0 0,0 0-1,0 1 1,0-1 0,0 1 0,1-1-1,-1 1 1,0 0 0,0-1 0,1 1 0,-1 0-1,1 0 1,-1 0 0,1 1 0,-1-1-1,1 0 1,-1 1 0,1-1 0,0 0 0,0 1-1,0-1 1,0 1 0,-1 2 0,0-2-6,1 1 1,-1-1-1,1 0 1,0 1 0,0-1-1,0 1 1,0-1-1,0 1 1,1-1-1,-1 1 1,1 0 0,0-1-1,-1 1 1,1 0-1,0-1 1,1 1-1,0 4 1,0-6-18,0 0 0,0 0 0,1 0 0,-1-1 0,0 1 0,1 0 0,-1-1 0,1 1 0,-1-1 0,1 1 0,-1-1 0,1 0 0,-1 1 0,1-1 0,-1 0 0,1 0 0,-1 0 0,1-1 0,-1 1 0,1 0 0,-1 0 0,2-1 0,36-9 0,-29 4 0,1 0 0,-1-1 0,-1 0 0,1 0 0,8-10 0,32-22 0,-44 40 0,-7 10 0,-5 9 0,-4 0-252,7-16 52,1 1 0,-1 0 0,1 0 0,0 0 1,0 0-1,1 0 0,-1 1 0,1-1 0,1 0 0,-2 9 1,5-13-417,0 0-1,0-1 1,0 1 0,0-1 0,0 0 0,0 1 0,0-1 0,0 0-1,0-1 1,0 1 0,5-2 0,2-1-1187,0-1 0,-1-1 0,1 1 0,-1-1 0,14-11 0,-13 9 161,20-13-2127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1.924"/>
    </inkml:context>
    <inkml:brush xml:id="br0">
      <inkml:brushProperty name="width" value="0.025" units="cm"/>
      <inkml:brushProperty name="height" value="0.025" units="cm"/>
    </inkml:brush>
  </inkml:definitions>
  <inkml:trace contextRef="#ctx0" brushRef="#br0">115 0 8008,'0'0'18844,"-10"9"-17547,2-2-1130,-47 42 1298,50-45-1274,1 0 0,0 0 0,0 1 0,1 0 0,-1 0 0,1 0 0,0 0 0,1 0 0,-1 1 0,1-1 0,-2 9 0,4-14-190,0 0 0,0 1 1,0-1-1,0 1 0,0-1 0,0 0 1,0 1-1,0-1 0,0 0 0,0 1 0,0-1 1,1 1-1,-1-1 0,0 0 0,0 1 1,0-1-1,1 0 0,-1 1 0,0-1 0,0 0 1,1 0-1,-1 1 0,0-1 0,0 0 0,1 0 1,-1 1-1,0-1 0,1 0 0,-1 0 1,0 0-1,1 1 0,-1-1 0,1 0 0,-1 0 1,1 0-1,20 0-542,21-12-3099,-18-2-1394,1-2-2237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2.296"/>
    </inkml:context>
    <inkml:brush xml:id="br0">
      <inkml:brushProperty name="width" value="0.025" units="cm"/>
      <inkml:brushProperty name="height" value="0.025" units="cm"/>
    </inkml:brush>
  </inkml:definitions>
  <inkml:trace contextRef="#ctx0" brushRef="#br0">108 0 5733,'0'0'18359,"-9"5"-14852,5-3-3308,-1 0-1,1 1 0,0-1 0,0 1 0,0 0 0,0 1 0,0-1 1,1 1-1,-1-1 0,1 1 0,0 0 0,0 0 0,1 1 0,-1-1 0,1 0 1,0 1-1,0 0 0,0-1 0,1 1 0,0 0 0,-1 0 0,2 0 1,-1 0-1,1 0 0,0 9 0,5 135-178,0-64-24,-5-102 4,0-1 0,-5-27 0,4 39 0,-1 1 0,1-1 0,-1 0 0,0 1 0,-1 0 0,1-1 0,-1 1 0,0 0 0,-1 0 0,1 1 0,-8-9 0,59 19-240,-2-1-3242,0-5-3447,-25 0 2761,10 0-2730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2.638"/>
    </inkml:context>
    <inkml:brush xml:id="br0">
      <inkml:brushProperty name="width" value="0.025" units="cm"/>
      <inkml:brushProperty name="height" value="0.025" units="cm"/>
    </inkml:brush>
  </inkml:definitions>
  <inkml:trace contextRef="#ctx0" brushRef="#br0">172 41 3299,'0'0'24631,"-12"-2"-22826,7 0-1652,-1 1-1,0 0 1,1 0 0,-1 0-1,0 1 1,0 0 0,0 0 0,1 0-1,-1 1 1,0 0 0,0 0 0,1 1-1,-1-1 1,1 1 0,-1 0 0,1 1-1,-6 2 1,6-2-41,-28 18 58,32-21-170,0 1 0,0-1 0,1 1 0,-1-1 0,0 1 0,0 0 0,0-1 0,0 1 0,1 0 0,-1 0 0,0-1 0,1 1 0,-1 0 0,1 0 0,-1 0 0,1 0 0,-1 0 1,1 0-1,0 0 0,-1 0 0,1 0 0,0 0 0,0 0 0,0 0 0,-1 0 0,1 1 0,4 0 0,0-1 0,1 0 0,-1 0 0,0 0 0,0 0 0,0-1 0,0 0 0,1 0 0,-1 0 0,0 0 0,5-2 0,1 2 0,24-1 0,50 1 0,-80 0 0,1 1 0,0-1 0,0 1 0,-1 0 0,1 1 0,-1-1 0,1 1 0,-1 0 0,0 0 0,0 0 0,0 0 0,0 1 0,7 5 0,-1 11 0,-10-20 0,-1-10 0,-8-42 0,-1-28 0,13 81-132,0-1-1,-1 1 1,1-1 0,0 1-1,0 0 1,0 0 0,-1 0-1,1 1 1,0-1 0,0 1 0,-1-1-1,1 1 1,3 1 0,60 20-12745,-42-18 4961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2.995"/>
    </inkml:context>
    <inkml:brush xml:id="br0">
      <inkml:brushProperty name="width" value="0.025" units="cm"/>
      <inkml:brushProperty name="height" value="0.025" units="cm"/>
    </inkml:brush>
  </inkml:definitions>
  <inkml:trace contextRef="#ctx0" brushRef="#br0">131 10 14446,'0'0'17195,"-11"-3"-16218,8 2-974,0 0 1,0 0-1,0 0 1,-1 0-1,1 1 1,0-1-1,-1 1 1,1 0 0,0 0-1,-1 0 1,1 0-1,0 1 1,-1-1-1,1 1 1,0 0-1,0 0 1,-1 0 0,1 1-1,0-1 1,0 1-1,0-1 1,1 1-1,-1 0 1,0 0-1,1 0 1,-1 0 0,1 1-1,0-1 1,-1 1-1,1 0 1,0-1-1,1 1 1,-1 0 0,0 0-1,1 0 1,0 0-1,0 0 1,0 1-1,0-1 1,0 0-1,0 5 1,1-7-5,0 0 1,0 0-1,1 0 0,-1 0 1,0 0-1,0 0 0,1 0 1,-1 0-1,1 0 0,-1 0 1,1 0-1,-1 0 1,1 0-1,0 0 0,-1 0 1,1 0-1,0-1 0,0 1 1,0 0-1,-1-1 0,1 1 1,0 0-1,0-1 0,0 1 1,0-1-1,0 1 0,0-1 1,0 0-1,0 1 0,1-1 1,-1 0-1,2 0 1,46 6-206,-35-5 22,-2 1-308,46 7-1635,-57-9 2129,1 1 0,-1-1 0,1 0 0,0 1 0,-1-1 0,1 1 0,-1 0 0,1 0 0,-1-1 0,0 1 0,1 0 0,-1 0 0,0 0 0,1 0 0,-1 1 0,0-1 0,0 0 0,0 0 0,0 1 0,0-1 0,0 0 0,-1 1 0,1-1 0,0 1 0,-1 0 0,1-1 0,0 4 1,-2-4 60,1 0 0,0 0 0,-1 1 0,1-1 0,-1 0 0,1 0 0,-1 0 0,0 0 0,0 0 0,1 0 0,-1 0 0,0 0 0,0 0 0,0 0 0,0-1 0,0 1 0,0 0 0,0 0 0,0-1 0,-1 1 0,1-1 0,-2 1 0,-33 11 1372,29-10-1346,-14 5-616,-2-2-1,1 0 1,0-2-1,-29 2 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5.436"/>
    </inkml:context>
    <inkml:brush xml:id="br0">
      <inkml:brushProperty name="width" value="0.025" units="cm"/>
      <inkml:brushProperty name="height" value="0.025" units="cm"/>
    </inkml:brush>
  </inkml:definitions>
  <inkml:trace contextRef="#ctx0" brushRef="#br0">0 143 12940,'0'0'15759,"35"28"-15695,-8-32-64,3 2-704,-6 2-1539,1 0-1024,-6 0-1025,-2-3-2050</inkml:trace>
  <inkml:trace contextRef="#ctx0" brushRef="#br0" timeOffset="1">430 0 17136,'0'0'8937,"-56"50"-8040,35-27-481,-2 2-288,-2 1-96,2-3 0,7-1-64,0-5 32,2-4-769,5-3-160,4-8-256,2-2-1633,3-18-10763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3.772"/>
    </inkml:context>
    <inkml:brush xml:id="br0">
      <inkml:brushProperty name="width" value="0.025" units="cm"/>
      <inkml:brushProperty name="height" value="0.025" units="cm"/>
    </inkml:brush>
  </inkml:definitions>
  <inkml:trace contextRef="#ctx0" brushRef="#br0">0 359 14029,'0'0'13618,"10"-13"-12470,101-116 92,-54 66-175,63-89-1,-118 151-968,-1 6 6,-4 19 93,-7 29 15,-3 0-1403,1 0 0,3 0 0,-3 84-1,21-138-9899,4-10-587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4.129"/>
    </inkml:context>
    <inkml:brush xml:id="br0">
      <inkml:brushProperty name="width" value="0.025" units="cm"/>
      <inkml:brushProperty name="height" value="0.025" units="cm"/>
    </inkml:brush>
  </inkml:definitions>
  <inkml:trace contextRef="#ctx0" brushRef="#br0">84 0 18610,'0'0'10313,"-58"76"-9416,44-39-256,5 4-417,7 0-160,2 1-32,0-1-32,6-5-352,4-3-1090,4-7-1632,-3-6-1443,-2-7-3554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4.473"/>
    </inkml:context>
    <inkml:brush xml:id="br0">
      <inkml:brushProperty name="width" value="0.025" units="cm"/>
      <inkml:brushProperty name="height" value="0.025" units="cm"/>
    </inkml:brush>
  </inkml:definitions>
  <inkml:trace contextRef="#ctx0" brushRef="#br0">0 87 18257,'0'0'12108,"76"-44"-11692,-41 35-352,4 3 0,1 0-224,0-1-1345,0 1-2723,-2-2-3652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4.849"/>
    </inkml:context>
    <inkml:brush xml:id="br0">
      <inkml:brushProperty name="width" value="0.025" units="cm"/>
      <inkml:brushProperty name="height" value="0.025" units="cm"/>
    </inkml:brush>
  </inkml:definitions>
  <inkml:trace contextRef="#ctx0" brushRef="#br0">1 44 17713,'0'0'11114,"0"77"-9833,0-47-480,0 3-384,0 1-321,0-4-64,5 2 0,0-7-961,3-4-1377,-1-9-1474,0-6-224,1-6 481,-1-4-1410,1-17-3138</inkml:trace>
  <inkml:trace contextRef="#ctx0" brushRef="#br0" timeOffset="1">127 1 15983,'0'0'9065,"-21"78"-8617,17-47-224,-1 2-160,5-1 32,0-2-63,0-2-1,5-6-993,0-4-1826,1-8-1633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4:55.172"/>
    </inkml:context>
    <inkml:brush xml:id="br0">
      <inkml:brushProperty name="width" value="0.025" units="cm"/>
      <inkml:brushProperty name="height" value="0.025" units="cm"/>
    </inkml:brush>
  </inkml:definitions>
  <inkml:trace contextRef="#ctx0" brushRef="#br0">1 54 15855,'0'0'9097,"67"-40"-7272,-9 34-159,8 2-833,6 3-641,1 1-160,-4 0-1217,0 0-3940,0-2-7143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4.013"/>
    </inkml:context>
    <inkml:brush xml:id="br0">
      <inkml:brushProperty name="width" value="0.025" units="cm"/>
      <inkml:brushProperty name="height" value="0.025" units="cm"/>
    </inkml:brush>
  </inkml:definitions>
  <inkml:trace contextRef="#ctx0" brushRef="#br0">1 1 5125,'0'0'23056,"1"9"-22159,-2 24-455,0-14-352,1 0 0,1-1-1,4 31 1,-5-49-157,0 0 0,0 1 1,0-1-1,-1 1 0,1-1 0,0 0 0,0 1 1,1-1-1,-1 0 0,0 1 0,0-1 0,0 1 1,0-1-1,0 0 0,0 1 0,0-1 1,1 0-1,-1 1 0,0-1 0,0 0 0,0 1 1,1-1-1,-1 0 0,0 0 0,0 1 0,1-1 1,-1 0-1,0 0 0,1 1 0,-1-1 1,0 0-1,1 0 0,-1 0 0,0 0 0,1 0 1,-1 1-1,0-1 0,1 0 0,-1 0 0,1 0 1,-1 0-1,0 0 0,1 0 0,-1 0 1,0 0-1,1 0 0,-1 0 0,1-1 0,-1 1 1,0 0-1,1 0 0,-1 0 0,0 0 0,1 0 1,-1-1-1,0 1 0,1 0 0,-1 0 0,0-1 1,1 1-1,11-20-9547,-8 5 1399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4.514"/>
    </inkml:context>
    <inkml:brush xml:id="br0">
      <inkml:brushProperty name="width" value="0.025" units="cm"/>
      <inkml:brushProperty name="height" value="0.025" units="cm"/>
    </inkml:brush>
  </inkml:definitions>
  <inkml:trace contextRef="#ctx0" brushRef="#br0">359 62 2146,'0'0'9283,"-10"-6"-5765,-2-3-2504,-1 1 0,0 0 0,-1 1-1,-22-8 1,32 13-895,0 1 0,0 0 0,-1-1 0,1 1 0,0 1 0,-1-1 0,1 1 0,0-1 0,-1 1 1,1 0-1,0 1 0,-1-1 0,1 1 0,0 0 0,-1 0 0,1 0 0,0 1 0,0-1 0,0 1 0,0 0 0,0 0 0,1 1 0,-1-1 0,-4 4 0,-5 9-123,0 1 0,1 0-1,1 0 1,1 1-1,0 1 1,-8 19-1,2 3 189,-20 73 0,32-96-49,1 0-1,0 0 1,1 0 0,1 0 0,0 0-1,1 0 1,1 0 0,6 27 0,-6-37-63,0 0 1,1-1-1,0 1 1,1-1-1,0 1 1,0-1-1,0 0 0,0 0 1,1 0-1,0-1 1,1 1-1,-1-1 1,1 0-1,0 0 1,0-1-1,0 1 1,1-1-1,-1-1 1,1 1-1,0-1 0,0 1 1,1-2-1,12 5 1,-4-4 103,0-1 0,1 0 0,-1-2 0,0 1 1,1-2-1,-1 0 0,0-1 0,1 0 0,-1-2 0,-1 1 0,1-2 1,0 0-1,-1-1 0,0 0 0,0-1 0,17-12 0,-9 6 85,-1-2 0,0-1 0,-1 0 0,-1-2 0,0 0 0,-2-1 1,0-1-1,28-42 0,-40 54-238,-1 0 0,1-1 0,-2 1 1,1-1-1,-1 1 0,0-1 0,0 0 1,-1 0-1,-1-1 0,0 1 0,0 0 1,0 0-1,-1-1 0,-1 1 0,0 0 1,0-1-1,0 1 0,-1 0 0,-1 0 1,0 0-1,0 0 0,0 1 0,-1-1 1,-1 1-1,1 0 0,-1 0 0,-1 1 1,1-1-1,-1 1 0,0 0 0,-1 0 1,0 1-1,0 0 0,0 0 0,-1 1 1,0 0-1,0 0 0,0 1 0,-1 0 1,1 1-1,-1-1 0,0 2 0,0-1 1,-16-1-1,-61 0-4236,64 4 50,0 0-3508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5.533"/>
    </inkml:context>
    <inkml:brush xml:id="br0">
      <inkml:brushProperty name="width" value="0.025" units="cm"/>
      <inkml:brushProperty name="height" value="0.025" units="cm"/>
    </inkml:brush>
  </inkml:definitions>
  <inkml:trace contextRef="#ctx0" brushRef="#br0">0 308 19282,'0'0'8253,"14"-8"-6987,30-20-893,0-2 0,43-40-1,86-87-1256,-152 142 428,-21 15 446,0 0 1,0 0-1,1 0 1,-1 0 0,0 1-1,0-1 1,1 0-1,-1 0 1,0 0-1,0 0 1,0 0-1,0 0 1,1 1 0,-1-1-1,0 0 1,0 0-1,0 0 1,0 0-1,0 1 1,1-1 0,-1 0-1,0 0 1,0 0-1,0 1 1,0-1-1,0 0 1,0 0 0,0 1-1,0-1 1,0 0-1,0 0 1,0 0-1,0 1 1,0-1 0,0 0-1,0 0 1,0 1-1,0-1 1,0 0-1,0 0 1,0 0 0,0 1-1,-1-1 1,1 0-1,0 0 1,0 0-1,0 1 1,-19 44-401,15-37 480,-16 35-40,-1-1 50,2 0 1,1 2 0,3 1-1,-12 52 1,27-70-2070,1-28 1576,0 0 0,0 1-1,0-1 1,0 0 0,0 0 0,0 0-1,0 0 1,0 0 0,-1 0-1,1 0 1,0 0 0,0-1 0,-1 1-1,1 0 1,-1 0 0,1-1-1,-1-1 1,16-31-8160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5.937"/>
    </inkml:context>
    <inkml:brush xml:id="br0">
      <inkml:brushProperty name="width" value="0.025" units="cm"/>
      <inkml:brushProperty name="height" value="0.025" units="cm"/>
    </inkml:brush>
  </inkml:definitions>
  <inkml:trace contextRef="#ctx0" brushRef="#br0">323 28 14862,'-16'4'139,"-1"0"105,0 2-1,0 0 1,1 0 0,-1 2 0,1 0 0,1 1-1,0 1 1,0 0 0,1 1 0,0 0 0,-15 17-1,17-13-37,0 1 0,2 1-1,0 0 1,1 0 0,0 1-1,2 0 1,0 1 0,1-1 0,-7 37-1,9-29 55,1-1-1,1 1 0,2-1 1,0 1-1,2-1 0,0 1 1,10 37-1,-7-43-127,1 0 0,0-1 0,2 0-1,0 0 1,1-1 0,1 0 0,1 0 0,1-2 0,20 25-1,-22-30-146,1-1 0,0 0 0,0-1-1,1 0 1,0 0 0,1-2 0,0 1 0,0-2-1,1 0 1,0 0 0,0-1 0,0-1-1,28 5 1,-22-7 131,-1 0 0,1-1 0,0-1 0,0-1 0,-1-1 0,1-1-1,-1 0 1,1-1 0,-1-1 0,-1-1 0,1-1 0,-1-1 0,24-13 0,-21 8 223,-1 0 0,-1-1 0,0-2 1,-1 0-1,-1 0 0,0-2 1,-1 0-1,-1-1 0,-1 0 0,19-36 1,-20 30-32,-2 0 0,-1-1 0,-1 0 0,-1 0-1,-1-1 1,-1 1 0,-2-2 0,0 1 0,-2 0 0,-1-1 0,-3-30 0,0 42-235,0-1 1,-1 1-1,-1 0 0,-1 0 0,0 0 0,-1 1 0,-1 0 1,-13-24-1,13 28-127,0 1 0,-1 0 1,0 1-1,-1 0 1,0 0-1,0 1 0,-1 0 1,0 0-1,-1 1 0,1 1 1,-1 0-1,-17-7 0,19 10-253,0 0 0,0 0 0,-1 1 0,1 0 0,-1 0 0,0 1 0,-18 1-1,20 0-509,-1 1 0,0 0-1,1 1 1,-1 0-1,-11 4 1,-29 19-5322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7.529"/>
    </inkml:context>
    <inkml:brush xml:id="br0">
      <inkml:brushProperty name="width" value="0.025" units="cm"/>
      <inkml:brushProperty name="height" value="0.025" units="cm"/>
    </inkml:brush>
  </inkml:definitions>
  <inkml:trace contextRef="#ctx0" brushRef="#br0">23 174 19699,'-4'10'1889,"2"-6"-1823,-1 3 413,0-1 1,1 1 0,-1-1 0,2 1 0,-1 0-1,-1 11 1,3-17-390,0 0 0,0 0 0,0 0-1,1 0 1,-1 0 0,0 0 0,0 0 0,0 0-1,1 0 1,-1 0 0,0-1 0,1 1 0,-1 0-1,1 0 1,0 0 0,-1 0 0,1 0 0,-1-1-1,1 1 1,0 0 0,0-1 0,-1 1-1,2 0 1,0 0-2,1 0-1,-1-1 1,0 1-1,1-1 1,-1 0-1,0 1 1,1-1 0,-1 0-1,0 0 1,1-1-1,-1 1 1,0 0-1,1-1 1,3-1-1,11-4 60,0-1-1,-1 0 0,0-1 1,0-1-1,-1-1 0,26-20 1,79-78-152,-109 97-2,-1 2 15,0-1 0,0 0 0,-1-1-1,12-19 1,-36 57 92,1 1 0,1 0 0,1 1 0,2 0-1,1 1 1,-10 59 0,18-87-174,1-1 0,0 1-1,0-1 1,0 0 0,0 1-1,0-1 1,0 1-1,0-1 1,1 0 0,-1 1-1,0-1 1,1 1 0,-1-1-1,1 0 1,-1 0 0,1 1-1,0-1 1,0 0 0,0 0-1,-1 0 1,1 0 0,0 0-1,0 0 1,0 0 0,0 0-1,1 0 1,-1 0-1,2 1 1,-2-2-330,1 0 1,-1 0-1,1 0 0,0 0 0,-1 0 0,1 0 1,0 0-1,-1 0 0,1-1 0,-1 1 1,1-1-1,-1 1 0,1-1 0,-1 0 0,1 1 1,-1-1-1,1 0 0,1-1 0,22-22-9301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5.764"/>
    </inkml:context>
    <inkml:brush xml:id="br0">
      <inkml:brushProperty name="width" value="0.025" units="cm"/>
      <inkml:brushProperty name="height" value="0.025" units="cm"/>
    </inkml:brush>
  </inkml:definitions>
  <inkml:trace contextRef="#ctx0" brushRef="#br0">0 0 12043,'0'0'14190,"66"33"-12941,-43-21-480,1 2-577,1-1-96,-2 2-544,-1-4-2275,-7 2-2370,-3-1-3683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7.873"/>
    </inkml:context>
    <inkml:brush xml:id="br0">
      <inkml:brushProperty name="width" value="0.025" units="cm"/>
      <inkml:brushProperty name="height" value="0.025" units="cm"/>
    </inkml:brush>
  </inkml:definitions>
  <inkml:trace contextRef="#ctx0" brushRef="#br0">42 1 10666,'0'0'17104,"-42"55"-15694,42-51-1122,6-4-288,14-4-1506,3-15-3522,4-6-3108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8.247"/>
    </inkml:context>
    <inkml:brush xml:id="br0">
      <inkml:brushProperty name="width" value="0.025" units="cm"/>
      <inkml:brushProperty name="height" value="0.025" units="cm"/>
    </inkml:brush>
  </inkml:definitions>
  <inkml:trace contextRef="#ctx0" brushRef="#br0">225 10 8232,'0'0'9721,"-12"-2"-6224,0-1-2914,0 1 0,-1 1 0,1 0 0,-16 1 0,23 0-476,0 1-1,-1 0 1,1 0-1,0 1 0,0-1 1,-1 1-1,1 0 0,0 0 1,1 1-1,-1 0 0,0 0 1,1 0-1,0 0 0,-8 7 1,6-3 56,0 1 0,1-1 0,-1 1 0,1 0 0,1 0 0,0 1 0,0-1 0,0 1 0,-1 10 0,3-16-138,2-1 0,-1 1 0,0 0 0,0-1 0,1 1 0,0 0 0,-1 0 0,1 0 0,0-1 0,0 1 0,1 0 0,-1 0 0,1-1 1,-1 1-1,1 0 0,0 0 0,0-1 0,0 1 0,0-1 0,0 1 0,1-1 0,-1 1 0,1-1 0,0 0 0,-1 0 0,1 0 0,0 0 1,0 0-1,0 0 0,1 0 0,-1-1 0,0 1 0,5 1 0,0 0 10,0-1 0,-1-1 1,1 1-1,0-1 0,0 0 0,0 0 1,0-1-1,-1 0 0,1-1 0,0 1 0,0-1 1,0 0-1,0-1 0,-1 0 0,1 0 1,0 0-1,-1-1 0,0 0 0,0 0 1,0-1-1,0 1 0,6-6 0,-5 3 86,-1 1 0,0 0 0,-1-1 0,1 0 0,-1-1-1,-1 1 1,1-1 0,-1 0 0,0 0 0,0 0 0,-1-1 0,0 0 0,0 1-1,-1-1 1,0 0 0,-1 0 0,1 0 0,-1-13 0,-1 21-106,0-1 1,0 0-1,0 0 1,0 0-1,0 0 0,0 0 1,0 0-1,0 0 1,-1 0-1,1 0 1,0 1-1,-1-1 0,1 0 1,-1 0-1,1 0 1,-1 0-1,1 1 1,-1-1-1,1 0 1,-1 1-1,0-1 0,1 0 1,-1 1-1,0-1 1,0 1-1,0-1 1,1 1-1,-1-1 0,0 1 1,0 0-1,0-1 1,0 1-1,0 0 1,0 0-1,1 0 1,-1 0-1,0-1 0,0 1 1,-1 1-1,0-1-27,0 0 0,0 0 0,0 1 0,0-1 0,0 1 0,0-1 0,0 1 0,0 0 0,1 0 0,-1 0 0,0 0 0,1 0 0,-1 0 0,0 0 0,1 1 1,-1-1-1,1 0 0,-2 3 0,0 1-194,0 0 0,1 1 1,-1 0-1,1-1 1,0 1-1,1 0 1,-2 9-1,4 16-3729,-1-30 3438,0 0 1,1 1-1,-1-1 1,1 0 0,0 0-1,-1 1 1,1-1-1,0 0 1,0 0 0,-1 0-1,1 0 1,0 0-1,0 0 1,0 0 0,1 0-1,1 2 1,19 5-9706</inkml:trace>
  <inkml:trace contextRef="#ctx0" brushRef="#br0" timeOffset="1">398 230 8584,'0'0'10058,"-20"58"-7720,11-24-320,1-2-1057,6-1-833,2-6-128,2-9-3203,16-13-4741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8.622"/>
    </inkml:context>
    <inkml:brush xml:id="br0">
      <inkml:brushProperty name="width" value="0.025" units="cm"/>
      <inkml:brushProperty name="height" value="0.025" units="cm"/>
    </inkml:brush>
  </inkml:definitions>
  <inkml:trace contextRef="#ctx0" brushRef="#br0">27 0 22838,'0'0'9758,"8"6"-9614,23 18-117,-30-23-26,-1 0-1,1 0 1,0 0-1,0 0 1,-1 0 0,1 0-1,-1 0 1,1 0 0,-1 1-1,0-1 1,1 0-1,-1 0 1,0 0 0,0 1-1,1-1 1,-1 0-1,0 0 1,0 1 0,-1-1-1,1 0 1,0 0 0,0 0-1,-1 1 1,1-1-1,0 0 1,-1 0 0,1 0-1,-1 0 1,-1 2 0,2-2-4,-1-1 0,1 1 1,-1 0-1,1-1 0,0 1 1,-1 0-1,1-1 0,0 1 1,-1 0-1,1 0 0,0 0 1,0-1-1,0 1 0,0 0 1,0 0-1,0-1 0,0 1 1,0 0-1,0 0 0,0 0 1,0-1-1,0 1 0,1 0 1,-1 0-1,0-1 0,1 1 1,-1 0-1,0 0 0,1-1 1,-1 1-1,1-1 0,-1 1 1,1 0-1,0 0 0,9 4-392,0 0 0,0-1 0,0 0-1,1 0 1,-1-1 0,12 2 0,-8-2 136,0 0 1,-1 2-1,15 5 0,-27-9 265,0-1 0,0 0 0,0 1-1,0 0 1,0-1 0,1 1-1,-1 0 1,-1-1 0,1 1 0,0 0-1,0 0 1,0 0 0,0 0 0,-1 0-1,1 0 1,0 0 0,-1 0-1,1 0 1,-1 0 0,1 0 0,-1 0-1,1 0 1,-1 0 0,0 1-1,0-1 1,1 2 0,-2-1 92,1 1 1,-1-1 0,0 0-1,1 0 1,-1 0-1,0 0 1,-1 0-1,1-1 1,0 1-1,0 0 1,-1 0-1,1-1 1,-3 3-1,-6 5 452,0-1-1,-1 0 0,-18 10 1,16-11-536,1-1 1,-1 0-1,0-1 1,0 0-1,0 0 0,-1-2 1,0 0-1,0 0 1,-22 0-1,36-3-18,-1 0 0,1 0 0,0 1 0,-1-1 0,1 0 0,0 0 0,-1 0 0,1 0 0,0-1 1,-1 1-1,1 0 0,0 0 0,0 0 0,-1 0 0,1 0 0,0 0 0,-1 0 0,1 0 0,0-1 0,0 1 0,-1 0 0,1 0 0,0 0 0,0-1 0,-1 1 0,1 0 0,0 0 0,0-1 1,0 1-1,0 0 0,-1 0 0,1-1 0,0 1 0,0 0 0,0-1 0,0 1 0,0 0 0,0-1 0,0 1 0,0 0 0,0 0 0,0-1 0,0 1 0,0 0 0,0-1 0,0 0 0,9-14-2783,8 2-4650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6.737"/>
    </inkml:context>
    <inkml:brush xml:id="br0">
      <inkml:brushProperty name="width" value="0.025" units="cm"/>
      <inkml:brushProperty name="height" value="0.025" units="cm"/>
    </inkml:brush>
  </inkml:definitions>
  <inkml:trace contextRef="#ctx0" brushRef="#br0">28 31 15214,'0'0'2525,"13"-4"-90,-7 2-2193,73-17 2878,-70 17-2839,-1 1 0,1 0 1,0 0-1,-1 1 0,1 0 1,0 1-1,-1 0 0,17 3 0,-25-4-279,1 1 0,0-1 0,0 0 0,-1 0-1,1 1 1,0-1 0,-1 0 0,1 1-1,0-1 1,-1 0 0,1 1 0,-1-1 0,1 1-1,0 0 1,-1-1 0,1 1 0,-1-1 0,1 1-1,-1 0 1,0-1 0,1 1 0,-1 0 0,0-1-1,1 1 1,-1 0 0,0 0 0,0-1 0,0 1-1,0 0 1,0 0 0,0-1 0,0 1 0,0 0-1,0 0 1,0 0 0,0-1 0,0 1-1,0 0 1,0 0 0,-1-1 0,1 1 0,0 0-1,-1-1 1,1 1 0,-1 0 0,-1 2 13,0 0 0,0 0 0,0 0 0,-1 0 1,1-1-1,-1 1 0,1-1 0,-5 3 0,-17 9 462,-46 20-1,47-25 345,0 2 1,-33 22-1,47-22-188,17-4-430,21-4-181,-29-3-15,48 1-301,60-1-3120,-96-1 835,0 0 0,0-1 0,19-6 0,-5-3-11306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7.129"/>
    </inkml:context>
    <inkml:brush xml:id="br0">
      <inkml:brushProperty name="width" value="0.025" units="cm"/>
      <inkml:brushProperty name="height" value="0.025" units="cm"/>
    </inkml:brush>
  </inkml:definitions>
  <inkml:trace contextRef="#ctx0" brushRef="#br0">399 34 10346,'-10'-5'534,"-3"0"-49,1 0-1,-1 0 1,-1 2 0,1-1 0,-18-1 0,24 4-240,0 1-1,0 0 1,0 0-1,1 0 1,-1 1-1,0-1 1,0 2-1,0-1 1,0 1-1,1 0 1,-1 1-1,1-1 1,-1 1-1,-7 6 1,-3 4 40,2 2 1,0-1 0,0 2 0,1 0 0,1 1 0,1 0-1,1 1 1,0 0 0,1 1 0,1 0 0,1 1 0,1 0 0,0 0-1,2 1 1,0-1 0,1 1 0,1 0 0,1 0 0,1 0-1,1 1 1,4 31 0,-2-44-266,0-1 0,1 0-1,0 1 1,0-1 0,1 0 0,0 0-1,0-1 1,1 1 0,0-1-1,0 0 1,0 0 0,1-1 0,12 11-1,-8-9 68,1-1-1,0 0 0,0 0 1,0-1-1,1-1 0,0 0 1,0-1-1,23 6 0,-17-6 69,1-1 1,-1-1-1,1-1 0,-1 0 0,1-1 0,0-1 0,-1-1 0,1-1 0,-1 0 0,0-2 0,0 0 0,0-1 0,19-9 1,-24 8-3,0 0 1,-1-2 0,1 1 0,-1-2 0,-1 1-1,0-2 1,-1 1 0,1-1 0,-2-1 0,0 0 0,0 0-1,-1-1 1,9-19 0,-14 23-95,1-1 0,-1 1 0,0 0-1,-1-1 1,0 0 0,-1 1 0,0-1 0,0 0 0,-1 0 0,0 0 0,-1 1-1,0-1 1,-1 0 0,0 0 0,0 1 0,-1 0 0,0-1 0,-1 1 0,0 0-1,0 0 1,-8-11 0,0 3-82,0 1 1,0 0-1,-2 1 0,0 0 0,0 1 0,-19-13 0,23 19-408,-1 1-1,0 1 0,0 0 1,-16-6-1,18 9-516,-1 0 1,1 0-1,0 1 0,-1 1 0,0-1 0,-12 1 1,-5 1-5337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1.445"/>
    </inkml:context>
    <inkml:brush xml:id="br0">
      <inkml:brushProperty name="width" value="0.025" units="cm"/>
      <inkml:brushProperty name="height" value="0.025" units="cm"/>
    </inkml:brush>
  </inkml:definitions>
  <inkml:trace contextRef="#ctx0" brushRef="#br0">19 42 15471,'0'0'7100,"9"-6"-5835,-7 6-1206,49-26 1316,-47 24-1311,1 1 1,-1-1-1,1 1 0,-1 0 0,1 0 0,0 1 1,0-1-1,-1 1 0,1 0 0,0 0 0,0 1 1,7 1-1,-11-2-64,-1 0-1,1 1 1,-1-1 0,1 1 0,-1-1 0,0 1 0,1-1-1,-1 1 1,1-1 0,-1 1 0,0-1 0,0 1 0,1-1 0,-1 1-1,0 0 1,0-1 0,0 1 0,0-1 0,0 1 0,0 0-1,0-1 1,0 1 0,0-1 0,0 1 0,0 0 0,0-1-1,0 1 1,0-1 0,0 1 0,-1 0 0,1-1 0,0 1 0,-1 0-1,-9 21 60,0-10 45,0 0-1,-1 0 1,-16 13-1,13-13 166,0 1 0,-17 22-1,28-30-157,0-1 1,1 0-1,-1 1 0,1-1 0,-1 1 0,2 0 0,-1 0 0,0 0 0,1 0 1,0 0-1,0 0 0,0 0 0,1 8 0,0-11-99,1 0 1,-1 0-1,1 0 1,0 0-1,-1-1 0,1 1 1,0 0-1,0 0 0,1-1 1,-1 1-1,0-1 0,0 1 1,1-1-1,-1 1 1,1-1-1,-1 0 0,1 0 1,0 0-1,-1 0 0,1 0 1,0 0-1,0 0 0,0-1 1,0 1-1,0 0 1,-1-1-1,1 0 0,0 1 1,0-1-1,0 0 0,4 0 1,10 1 25,1-1 1,27-2-1,-38 2-36,6-2-332,1 0 0,-1 0 0,0-1 1,13-5-1,-12 3-1146,1-1-1,-1 0 1,15-10 0,9-11-4946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1.839"/>
    </inkml:context>
    <inkml:brush xml:id="br0">
      <inkml:brushProperty name="width" value="0.025" units="cm"/>
      <inkml:brushProperty name="height" value="0.025" units="cm"/>
    </inkml:brush>
  </inkml:definitions>
  <inkml:trace contextRef="#ctx0" brushRef="#br0">472 21 3171,'-11'-3'9897,"-7"-2"-9310,-1 1 0,0 1 0,-21-1 0,31 3-558,0 1 0,0 0 0,0 1 1,0 0-1,0 0 0,0 1 0,0 0 1,0 1-1,1 0 0,-13 5 1,2 4 251,0 1 0,1 1-1,1 0 1,0 1 0,1 1 0,0 1 0,1 0 0,1 1 0,1 0 0,1 1 0,-17 35 0,20-37-160,2 1 1,0-1-1,1 2 0,0-1 0,2 0 0,0 1 0,1 0 0,1 0 1,1 0-1,1 0 0,0 0 0,1 0 0,2 0 0,5 25 0,-6-36-83,1-1 0,0 1 0,1-1 0,0 0 0,0 0 0,0 0 0,1-1 0,0 1-1,0-1 1,0 0 0,1-1 0,0 1 0,0-1 0,1 0 0,-1-1 0,1 0 0,0 0 0,0 0-1,0-1 1,1 0 0,-1 0 0,1-1 0,0 0 0,0 0 0,8 0 0,2 1 232,-1-2 1,1 0-1,-1-1 1,1-1-1,-1-1 1,0 0-1,1-1 1,-1-1-1,0 0 1,26-12 0,-16 4-40,-1-1 0,0-2 0,-1-1 1,0 0-1,-1-2 0,-1-1 1,35-37-1,-48 45-95,1-2-1,-2 1 1,0-1 0,0 0 0,-1-1 0,-1 0-1,0 0 1,-1-1 0,-1 0 0,0 0-1,-1 0 1,-1 0 0,0-1 0,-1 1 0,0-1-1,-2-17 1,0 27-91,-1-1-1,0 1 0,-1-1 1,1 1-1,-1-1 0,-1 1 1,1 0-1,-1 0 1,0 0-1,0 0 0,-1 1 1,0-1-1,0 1 0,0 0 1,0 0-1,-1 1 1,0-1-1,0 1 0,0 0 1,-1 0-1,-8-5 0,9 7-126,0 0-1,0 0 1,0 0-1,0 0 1,0 1 0,0 0-1,-1 0 1,1 0-1,0 1 1,-1 0-1,-9 1 1,10-1-270,0 1 0,0 1 0,0-1 1,0 1-1,1 0 0,-1 0 0,0 0 1,1 1-1,-1-1 0,1 1 0,0 0 1,0 1-1,-6 5 0,-14 18-4618,4-1-3214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3.705"/>
    </inkml:context>
    <inkml:brush xml:id="br0">
      <inkml:brushProperty name="width" value="0.025" units="cm"/>
      <inkml:brushProperty name="height" value="0.025" units="cm"/>
    </inkml:brush>
  </inkml:definitions>
  <inkml:trace contextRef="#ctx0" brushRef="#br0">0 331 13325,'64'-58'10281,"46"-34"-7633,37-31-3144,-81 66 554,-62 61-46,-6 11 44,-5 13 309,-24 42 853,22-53-921,1 0 0,0 0 0,1 0-1,1 1 1,1 0 0,1 0 0,-5 37 0,9-54-313,1-1 0,-1 0 0,0 1 0,0-1 0,0 1 0,1-1 1,-1 1-1,0-1 0,1 0 0,-1 1 0,0-1 0,1 0 0,-1 1 0,0-1 1,1 0-1,-1 1 0,1-1 0,-1 0 0,0 0 0,1 0 0,-1 1 1,1-1-1,-1 0 0,1 0 0,-1 0 0,1 0 0,-1 0 0,1 0 0,-1 0 1,1 0-1,-1 0 0,1 0 0,-1 0 0,1 0 0,-1 0 0,1 0 1,-1 0-1,0-1 0,1 1 0,-1 0 0,1 0 0,-1-1 0,1 1 0,-1 0 1,1-1-1,22-12-4337,-10-8-3142,-1-5-5413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4.236"/>
    </inkml:context>
    <inkml:brush xml:id="br0">
      <inkml:brushProperty name="width" value="0.025" units="cm"/>
      <inkml:brushProperty name="height" value="0.025" units="cm"/>
    </inkml:brush>
  </inkml:definitions>
  <inkml:trace contextRef="#ctx0" brushRef="#br0">37 1 18289,'0'0'1730,"-19"54"64,12-19 256,2 1-1057,3 1-129,-1-6-511,3-4-289,0-4-32,0-7-417,5-11-576,7-5-1024,0-5-578,0-17-800,0-11-3588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4.732"/>
    </inkml:context>
    <inkml:brush xml:id="br0">
      <inkml:brushProperty name="width" value="0.025" units="cm"/>
      <inkml:brushProperty name="height" value="0.025" units="cm"/>
    </inkml:brush>
  </inkml:definitions>
  <inkml:trace contextRef="#ctx0" brushRef="#br0">247 17 18514,'0'0'6961,"-11"-3"-5595,7 1-1265,-2 0 26,0 0 1,0 0 0,0 1 0,0-1 0,0 1 0,0 1 0,-1-1 0,1 1-1,0 0 1,0 0 0,-1 1 0,1 0 0,0 0 0,0 0 0,0 1 0,-7 3 0,4 0-114,0 1 1,0 1-1,0-1 0,1 2 1,0-1-1,1 1 1,0 0-1,0 1 1,0 0-1,-5 10 1,8-12 31,0-1 0,1 1 1,0 1-1,0-1 0,0 0 1,1 1-1,0 0 0,1-1 1,-1 1-1,2 0 0,-1 0 1,1-1-1,0 1 0,2 13 1,-1-19-33,0 0 0,0 0 0,0 0 0,0 0 0,1 0-1,-1 0 1,0-1 0,1 1 0,0-1 0,-1 1 0,1-1 0,0 1 0,0-1 0,-1 0 0,1 0 0,0 1 0,0-2 0,1 1 0,-1 0 0,0 0 0,0-1 0,0 1 0,0-1 0,1 1 0,-1-1 0,0 0 0,0 0 0,1 0 0,-1 0 0,4-1 0,2 0 48,0 1 1,-1-2 0,1 1-1,0-1 1,0 0 0,-1 0-1,12-6 1,-10 2-6,0 0 1,-1 0-1,0-1 1,0-1-1,-1 1 0,0-1 1,-1 0-1,1-1 0,-1 1 1,-1-1-1,6-12 1,-9 16-12,1 0 0,-1-1 0,-1 1 0,1-1 0,-1 0 0,0 1 0,0-1 0,0 0 1,-1-10-1,-1 13-35,1-1 0,-1 1 0,1 0 0,-1 0 0,0-1 1,-1 1-1,1 0 0,0 0 0,-1 0 0,0 0 0,0 1 1,0-1-1,0 0 0,0 1 0,0-1 0,-1 1 0,-4-4 0,-28-9-468,17 15-3222,17 0 3268,1 0-1,-1 1 0,1-1 0,0 0 0,-1 0 1,1 1-1,-1-1 0,1 0 0,0 0 0,-1 1 1,1-1-1,0 1 0,-1-1 0,1 0 0,0 1 1,0-1-1,-1 1 0,1-1 0,0 0 0,0 1 1,0-1-1,-1 1 0,1-1 0,0 1 0,0-1 0,0 1 1,0-1-1,0 1 0,0 0 0,0 5-8337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6.091"/>
    </inkml:context>
    <inkml:brush xml:id="br0">
      <inkml:brushProperty name="width" value="0.025" units="cm"/>
      <inkml:brushProperty name="height" value="0.025" units="cm"/>
    </inkml:brush>
  </inkml:definitions>
  <inkml:trace contextRef="#ctx0" brushRef="#br0">1 15 14414,'0'0'16816,"62"-11"-16592,-27 10-224,-4-1-993,-4 2-2659,-7 0-2433,-6 0-3364</inkml:trace>
  <inkml:trace contextRef="#ctx0" brushRef="#br0" timeOffset="1">10 96 18802,'0'0'5157,"72"-8"-4901,-31 2-160,5 0-416,-1-1-3076,-4 1-4515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5.166"/>
    </inkml:context>
    <inkml:brush xml:id="br0">
      <inkml:brushProperty name="width" value="0.025" units="cm"/>
      <inkml:brushProperty name="height" value="0.025" units="cm"/>
    </inkml:brush>
  </inkml:definitions>
  <inkml:trace contextRef="#ctx0" brushRef="#br0">29 18 20435,'0'0'2029,"9"-2"693,12-3-424,0 1-1,40-2 0,-61 8-2269,1-1 0,-1 1 0,0 0 0,0 0 0,0 0 0,0 0 0,0 0 0,0 0 0,0-1 0,0 1 0,-1 0 0,1 0 0,-1 0 0,0-1 0,1 1 0,-2 2-1,-6 8 5,0 0 0,0-1 0,-1 0 0,-19 17 0,17-16-18,0 0-1,0 0 1,-13 20-1,24-31-13,-1 0 0,1-1 0,0 1 0,-1 0 0,1-1 0,0 1 0,-1 0 0,1-1 0,0 1 0,0 0 0,0 0 0,0-1 0,-1 1 0,1 0 0,0 0 0,0-1 0,0 1 0,1 0 0,-1 0 0,0-1 0,0 1 0,0 0 0,0 0 0,1-1 0,-1 1 0,0 0 0,1-1 0,-1 1 0,1 0 0,-1-1 0,1 1 0,-1-1 0,1 1 0,-1-1 0,1 1 0,-1-1 0,1 1 0,0-1 0,-1 1 0,1-1 0,0 0 0,-1 0 0,1 1 0,0-1 0,-1 0 0,1 0 0,0 0 0,0 1 0,-1-1 0,1 0 0,0 0 0,0 0 0,-1 0 0,3-1 0,55 1 0,-42-1 0,21-2-87,-27 2 29,1 0-1,-1 0 1,1 1-1,17 3 1,-27-3 53,0 0 0,-1 0 0,1 0 0,-1 1 0,1-1 0,-1 0 0,1 1 1,0-1-1,-1 0 0,0 1 0,1-1 0,-1 1 0,1-1 0,-1 1 0,1-1 0,-1 1 0,0-1 0,1 1 0,-1-1 0,0 1 0,0-1 1,1 1-1,-1 0 0,0-1 0,0 1 0,0 0 0,0-1 0,0 1 0,0-1 0,0 1 0,0 0 0,0-1 0,0 1 0,0 0 0,0-1 1,0 1-1,-1-1 0,1 1 0,0 0 0,0-1 0,-1 1 0,1-1 0,0 1 0,-1 0 0,-17 24 515,6-15-503,-2 0 0,1-1 0,-1-1 0,0 0 0,-1-1 0,0 0 0,0-2 0,0 1 0,-1-2 0,0 0 0,0-1 0,-17 1 0,50-16-7876,-2 1 876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6.022"/>
    </inkml:context>
    <inkml:brush xml:id="br0">
      <inkml:brushProperty name="width" value="0.025" units="cm"/>
      <inkml:brushProperty name="height" value="0.025" units="cm"/>
    </inkml:brush>
  </inkml:definitions>
  <inkml:trace contextRef="#ctx0" brushRef="#br0">0 12 15278,'0'0'6225,"2"9"-5243,-2-6-935,0-1 0,0 1 0,1-1-1,-1 1 1,1-1 0,0 1 0,0-1-1,0 1 1,0-1 0,0 0 0,0 0 0,1 0-1,-1 1 1,4 2 0,-2-3 43,1 1 0,0-1 0,-1-1 1,1 1-1,0 0 0,0-1 0,0 0 0,0 0 0,0 0 1,0 0-1,0-1 0,4 1 0,101 6 2087,160-9 1,109-30-1680,-333 28-402,38-5-75,454-28 246,-536 37-259,0 0 0,0 0 0,0 0 0,0 0 0,0 0 0,0 0 0,0 0 1,0 0-1,0 0 0,0 1 0,-1-1 0,1 0 0,0 1 0,0-1 0,0 0 0,0 1 0,0-1 0,-1 1 0,1 0 0,0-1 0,0 1 0,0 1 1,-1-2-9,0 1 1,0-1 0,-1 1 0,1-1 0,0 1 0,0-1 0,-1 1 0,1-1 0,-1 1 0,1-1 0,-1 1 0,1-1 0,0 0 0,-1 1 0,1-1 0,-1 0 0,0 1 0,1-1 0,-1 0 0,1 0 0,-1 0-1,1 1 1,-1-1 0,0 0 0,1 0 0,-1 0 0,1 0 0,-1 0 0,0 0 0,1 0 0,-1 0 0,1 0 0,-1 0 0,-1-1 0,-69 0-7566,41-5 625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6.583"/>
    </inkml:context>
    <inkml:brush xml:id="br0">
      <inkml:brushProperty name="width" value="0.025" units="cm"/>
      <inkml:brushProperty name="height" value="0.025" units="cm"/>
    </inkml:brush>
  </inkml:definitions>
  <inkml:trace contextRef="#ctx0" brushRef="#br0">283 172 6919,'0'0'2151,"8"-10"721,26-35 763,-33 44-3325,0-1 0,0 1-1,0-1 1,0 0 0,0 1-1,0-1 1,0 0-1,-1 1 1,1-1 0,-1 0-1,1 0 1,-1 0-1,0 0 1,0 1 0,0-1-1,0 0 1,0 0 0,0-3-1,-1 3-153,0 1 0,1 0 1,-1 0-1,0 0 0,0 0 0,0 0 0,0 0 0,0 0 0,0 0 0,0 0 1,0 0-1,0 0 0,0 1 0,-1-1 0,1 0 0,0 1 0,0-1 0,-1 1 0,-1-1 1,-7-1 176,0 0 1,0 1 0,0 0-1,0 1 1,-11 1 0,10-1-19,-2 0-179,1 1 0,-1 1-1,0 0 1,0 0 0,1 1 0,-1 1-1,1 0 1,0 1 0,0 0-1,-22 14 1,29-16-75,0 1 0,0 0-1,0 0 1,0 0 0,0 0-1,1 1 1,0 0 0,0 0 0,1 0-1,-1 0 1,1 0 0,0 1-1,0 0 1,1-1 0,-1 1 0,1 0-1,1 0 1,-1 0 0,1 1-1,0-1 1,1 0 0,-1 0 0,1 1-1,1 9 1,0-12-31,0-1-1,0 1 1,1-1 0,-1 0-1,1 0 1,-1 0-1,1 0 1,0 0 0,0 0-1,1 0 1,-1 0 0,0-1-1,1 1 1,0-1 0,-1 0-1,1 0 1,0 0 0,0 0-1,0 0 1,0-1 0,1 1-1,-1-1 1,0 0-1,1 0 1,-1 0 0,1 0-1,-1-1 1,1 1 0,3-1-1,4 1 29,1 0 0,-1-1-1,1 0 1,-1-1 0,1 0-1,-1-1 1,22-6 0,-24 5-7,0 0 1,0-1 0,0-1 0,-1 1 0,0-1 0,0-1 0,0 1 0,-1-1 0,1-1 0,-1 1 0,-1-1 0,0-1-1,0 1 1,0-1 0,-1 0 0,0 0 0,0 0 0,-1-1 0,0 0 0,0 0 0,-1 0 0,-1 0 0,1-1-1,-2 1 1,1-1 0,-1 1 0,-1-1 0,0-12 0,0 18-183,-1 0-1,0 0 1,-1 0 0,1 1-1,-1-1 1,1 0 0,-1 1-1,0 0 1,0-1 0,-1 1-1,1 0 1,-1 0 0,1 0-1,-1 0 1,0 1 0,0-1-1,0 1 1,-1 0 0,1 0-1,0 0 1,-1 0 0,1 0-1,-1 1 1,0 0 0,0 0-1,-4-1 1,5 1-61,0 0 1,0 0-1,-1 1 0,1-1 1,0 1-1,0 0 0,0 0 1,0 0-1,0 1 0,-1-1 1,1 1-1,0-1 0,0 1 1,0 0-1,0 0 0,0 1 1,1-1-1,-1 1 1,0-1-1,0 1 0,1 0 1,-1 0-1,1 0 0,0 0 1,0 0-1,-1 1 0,1-1 1,1 1-1,-1-1 0,0 1 1,1 0-1,-3 4 0,-2 18-6641,5 1-3272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6.910"/>
    </inkml:context>
    <inkml:brush xml:id="br0">
      <inkml:brushProperty name="width" value="0.025" units="cm"/>
      <inkml:brushProperty name="height" value="0.025" units="cm"/>
    </inkml:brush>
  </inkml:definitions>
  <inkml:trace contextRef="#ctx0" brushRef="#br0">27 1 14638,'0'0'15214,"-17"67"-14413,11-37-417,2 3-288,4-4-64,0-7 1,0-5-418,3-8-1120,7-8-1730,1-1-769,-1-18-512,1-11-3652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7.424"/>
    </inkml:context>
    <inkml:brush xml:id="br0">
      <inkml:brushProperty name="width" value="0.025" units="cm"/>
      <inkml:brushProperty name="height" value="0.025" units="cm"/>
    </inkml:brush>
  </inkml:definitions>
  <inkml:trace contextRef="#ctx0" brushRef="#br0">116 1 13901,'0'0'3625,"-11"5"-764,4-2-2511,1 0-1,-1 1 1,1 0-1,0 0 0,-1 0 1,2 1-1,-1 0 1,1 0-1,0 0 0,0 1 1,0-1-1,0 1 1,1 1-1,0-1 1,1 1-1,0-1 0,-1 1 1,2 0-1,-1 0 1,1 0-1,-1 10 1,2-14-293,1 0 1,-1 0 0,1 0-1,0 0 1,0 0 0,0 0-1,1 0 1,-1 0-1,1 0 1,0 0 0,0 0-1,0 0 1,0 0 0,0-1-1,0 1 1,1 0 0,2 3-1,-1-3-22,0-1-1,1 0 0,-1 0 0,0 0 0,1 0 0,-1-1 1,1 1-1,0-1 0,-1 0 0,1 0 0,0 0 0,0-1 0,4 1 1,14 2 45,-8-2-67,0 1 0,0 0 0,0 1 0,-1 0 0,23 10 0,-33-12-10,0 0 0,-1 1-1,0-1 1,1 1 0,-1 0 0,0 0 0,0-1-1,0 1 1,0 1 0,0-1 0,0 0 0,-1 0-1,1 1 1,-1-1 0,0 1 0,1-1 0,-1 1-1,0-1 1,0 1 0,-1 0 0,1 0 0,-1-1-1,1 1 1,-1 0 0,0 0 0,0 0 0,0 0-1,0-1 1,-1 1 0,1 0 0,-1 0 0,1-1-1,-1 1 1,-3 5 0,2-3 66,-1 1 0,0-1 0,0 0 0,0 0 0,-1 0 1,0-1-1,0 1 0,0-1 0,0 0 0,-1 0 0,0-1 0,1 1 0,-8 3 0,2-1 190,0-1 0,0 0-1,-1 0 1,1-1 0,-23 5 0,26-7-219,1-1 1,0 0-1,-1-1 1,1 0-1,-1 0 1,1 0-1,-7-2 1,12 2-39,-1 0-1,1-1 1,0 1-1,0-1 1,0 1 0,0-1-1,0 1 1,0-1 0,0 1-1,0-1 1,0 0-1,0 0 1,1 1 0,-1-1-1,0 0 1,0 0-1,1 0 1,-1 0 0,1 0-1,-1 0 1,0 0 0,1 0-1,0 0 1,-1 0-1,1 0 1,0-1 0,-1 1-1,1 0 1,0 0 0,0 0-1,0 0 1,0 0-1,0-1 1,0 1 0,1 0-1,-1 0 1,0 0-1,0 0 1,1 0 0,-1 0-1,1 0 1,-1 0 0,1-1-1,-1 2 1,1-1-1,1-2 1,6-8-2,0-1 0,1 2 0,0-1 0,1 1 0,0 1 0,0 0 0,1 0 0,14-8 0,19-17 0,-30 22 0,-1-1 0,-1 0 0,0-1 0,16-23 0,-25 32 0,1 0 0,-1-1 0,0 1 0,-1-1 0,0 1 0,0-1 0,0 0 0,0 0 0,-1 0 0,0 0 0,0 0 0,-1 0 0,1-1 0,-1 1 0,-1 0 0,1 0 0,-2-7 0,0 11 0,1 0 0,-1-1 0,1 1 0,-1 0 0,0 0 0,0 0 0,0 0 0,0 0 0,0 1 0,0-1 0,0 0 0,0 1 0,-1 0 0,1 0 0,-1-1 0,1 1 0,-1 1 0,0-1 0,1 0 0,-1 1 0,0-1 0,1 1 0,-1 0 0,-4 0 0,-7-1 0,-1 1 0,1 0 0,-18 3 0,29-3-301,0 1 0,1 0 0,-1 0 0,1 0 0,-1 1-1,1-1 1,-1 1 0,1-1 0,0 1 0,0 0 0,0 0 0,0 0 0,0 0 0,0 0-1,0 0 1,1 0 0,-2 4 0,2-5 59,0 0 0,0 0 1,1 0-1,-1 0 0,1 0 0,-1 0 0,1 1 0,-1-1 0,1 0 0,0 0 1,0 1-1,-1-1 0,1 0 0,0 1 0,0-1 0,0 0 0,1 0 0,-1 1 1,0-1-1,0 0 0,1 1 0,-1-1 0,1 0 0,-1 0 0,1 0 0,-1 1 1,1-1-1,0 0 0,-1 0 0,1 0 0,0 0 0,0 0 0,0 0 0,0-1 0,0 1 1,0 0-1,2 1 0,14 5-8593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8.032"/>
    </inkml:context>
    <inkml:brush xml:id="br0">
      <inkml:brushProperty name="width" value="0.025" units="cm"/>
      <inkml:brushProperty name="height" value="0.025" units="cm"/>
    </inkml:brush>
  </inkml:definitions>
  <inkml:trace contextRef="#ctx0" brushRef="#br0">181 11 8040,'0'0'22031,"-9"-4"-20755,6 3-1227,1 0 1,-1 0-1,0 0 1,1 0-1,-1 1 1,0-1-1,1 1 1,-1-1-1,0 1 1,0 0-1,0 0 1,1 1-1,-1-1 1,0 0-1,1 1 0,-1 0 1,-3 1-1,1 1-26,0 0-1,0 0 1,1 1-1,-1-1 1,1 1-1,0 0 0,0 1 1,1-1-1,-1 0 1,-3 7-1,-2 3 0,0 1 0,1-1-1,1 2 1,0-1 0,1 1 0,0 0-1,2 0 1,0 1 0,1 0 0,0-1-1,1 1 1,1 19 0,1-33-22,0 0 0,0 0 0,1 0 0,-1 0 0,1 0 0,0 0 0,0 0 0,0 0 0,0 0 0,0 0 0,1 0 0,-1-1 0,1 1 0,0-1 0,-1 1 0,1-1 0,1 0 0,-1 0 0,0 1 0,0-1 0,1-1 0,3 4 0,-1-3 0,0 0 0,-1 0 0,1 0 0,0-1 0,0 0 0,0 0 0,0 0 0,1 0 0,-1-1 0,0 0 0,0 0 0,10-2 0,-9 1 0,1 0 0,-1-1 0,0 1 0,0-1 0,1-1 0,-2 1 0,1-1 0,0 0 0,0-1 0,7-5 0,-10 6 0,0 1 0,-1-1 0,1 1 0,-1-1 0,1 0 0,-1 0 0,0 0 0,0-1 0,0 1 0,-1 0 0,1-1 0,-1 1 0,0-1 0,1 0 0,-2 1 0,1-1 0,0 0 0,-1-5 0,0 6-82,-1 0 0,1 0 0,-1 0 0,0 1 0,0-1 0,0 0 0,0 1 1,-1-1-1,1 1 0,-1-1 0,0 1 0,1-1 0,-1 1 0,0 0 0,0 0 0,-1 0 0,1 0 0,0 0 0,-1 1 0,1-1 0,-1 1 0,1 0 0,-1-1 1,0 1-1,1 0 0,-1 0 0,-4 0 0,-6-3-1051,1 1 0,-1 1 0,0 0 0,-25 0-1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18.438"/>
    </inkml:context>
    <inkml:brush xml:id="br0">
      <inkml:brushProperty name="width" value="0.025" units="cm"/>
      <inkml:brushProperty name="height" value="0.025" units="cm"/>
    </inkml:brush>
  </inkml:definitions>
  <inkml:trace contextRef="#ctx0" brushRef="#br0">27 16 18706,'0'0'13052,"-5"5"-12182,2-2-758,2-2-110,-1 0-1,1 0 1,0 1-1,-1-1 1,1 0-1,0 1 1,0-1-1,0 1 1,0-1-1,0 1 1,0 0-1,0-1 1,0 1-1,1 0 1,-1 0-1,1 0 0,-1 3 1,1-5-2,1 1 0,0 0 0,0-1 0,-1 1 0,1-1 0,0 1 0,0-1 0,0 1 0,0-1 0,0 1 0,0-1 0,0 0 0,0 0 0,0 1 0,0-1 0,0 0 0,0 0 0,0 0 0,0 0 0,0 0 0,0 0 0,1-1 0,25 0 0,-25 1 0,0 0 0,0-1 0,0 1 0,1 0 0,-1-1 0,0 1 0,0-1 0,0 0 0,0 0 0,0 0 0,0 0 0,0 0 0,-1 0 0,1-1 0,0 1 0,0 0 0,-1-1 0,1 1 0,-1-1 0,0 0 0,1 0 0,-1 1 0,0-1 0,0 0 0,0 0 0,0 0 0,0 0 0,-1 0 0,1 0 0,0 0 0,-1 0 0,0-1 0,1 1 0,-1 0 0,0-3 0,-1 5 0,0-1 0,1 1 0,-1-1 0,0 0 0,1 1 0,-1 0 0,0-1 0,0 1 0,1-1 0,-1 1 0,0 0 0,0-1 0,0 1 0,0 0 0,0 0 0,1 0 0,-1 0 0,0 0 0,0 0 0,0 0 0,0 0 0,0 0 0,0 0 0,1 0 0,-1 1 0,0-1 0,-1 1 0,-25 7 0,0 17 0,26-24 0,0 0 0,0 0 0,0 0 0,0 1 0,0-1 0,0 0 0,0 0 0,1 0 0,-1 1 0,1-1 0,-1 0 0,1 1 0,-1-1 0,1 0 0,0 1 0,-1-1 0,1 1 0,0-1 0,0 1 0,0-1 0,0 0 0,0 1 0,1 2 0,14-6-2322,-5-10-3908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0.639"/>
    </inkml:context>
    <inkml:brush xml:id="br0">
      <inkml:brushProperty name="width" value="0.025" units="cm"/>
      <inkml:brushProperty name="height" value="0.025" units="cm"/>
    </inkml:brush>
  </inkml:definitions>
  <inkml:trace contextRef="#ctx0" brushRef="#br0">1 312 8872,'0'0'13026,"13"0"-11163,-10 0-1747,3 1 106,1-1 0,-1 0 1,1-1-1,-1 0 0,0 0 0,1 0 0,-1-1 0,0 0 1,0 0-1,0 0 0,0-1 0,0 0 0,-1 0 1,11-8-1,19-17 49,-2-2 1,-1-1-1,-1-2 1,-2-1-1,-1-1 1,32-54-1,-118 206 517,50-98-1134,1 0 0,0 0 0,1 1 0,1 0 0,2 0 1,-3 29-1,5-48 137,1 0 1,0 0-1,0 0 1,0 0-1,0 0 1,1 0-1,-1 0 1,0 0-1,0 0 1,0 0-1,1 0 1,-1-1-1,0 1 1,1 0-1,-1 0 1,1 0-1,-1-1 1,1 1-1,0 0 1,-1 0-1,1-1 1,0 1-1,-1 0 0,1-1 1,1 1-1,-1 0-398,1-1-1,0 1 0,0-1 0,0 0 0,-1 0 0,1 0 0,0 0 0,0 0 0,0 0 0,0 0 0,0 0 0,3-2 0,24-8-9828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1.013"/>
    </inkml:context>
    <inkml:brush xml:id="br0">
      <inkml:brushProperty name="width" value="0.025" units="cm"/>
      <inkml:brushProperty name="height" value="0.025" units="cm"/>
    </inkml:brush>
  </inkml:definitions>
  <inkml:trace contextRef="#ctx0" brushRef="#br0">138 0 19314,'0'0'2744,"-10"7"-187,-2 1-2021,0 1 0,1 0 0,1 1 0,-1 0 0,-15 22 0,20-24-389,1-1-1,0 1 1,1-1 0,-1 1 0,2 1 0,-1-1 0,1 1 0,0-1 0,1 1 0,0 0-1,1 0 1,-1 13 0,1-21-148,1 1 1,0-1-1,1 1 0,-1 0 0,0-1 0,0 1 0,1-1 1,-1 1-1,1-1 0,-1 1 0,1-1 0,0 1 1,-1-1-1,1 1 0,0-1 0,0 0 0,0 1 1,0-1-1,0 0 0,1 0 0,-1 0 0,0 0 1,3 2-1,-1-2 8,0 0 0,0 0 0,1 0 0,-1 0 0,0 0 0,0-1 1,1 1-1,-1-1 0,0 0 0,1 0 0,3-1 0,1 0 23,1 0-1,-1-1 1,0 0 0,-1 0 0,1-1-1,0 0 1,-1-1 0,1 1-1,7-7 1,-9 5 15,0 0 0,0 0 0,0-1 0,-1 0 0,0 0 0,-1 0 0,1 0 0,-1-1 0,0 0 0,-1 0 0,1 0 0,-2 0 1,1 0-1,-1-1 0,0 0 0,0 1 0,-1-1 0,0 0 0,0 1 0,-1-1 0,0 0 0,-2-12 0,2 18-24,-1-1 0,0 1 0,0-1 0,0 1 0,0 0 0,0-1 0,-1 1 0,1 0 1,0 0-1,-1 0 0,0 0 0,0 0 0,1 0 0,-1 0 0,0 1 0,0-1 0,-1 1 0,1-1 0,0 1 0,0 0 1,-1 0-1,1 0 0,-1 0 0,1 0 0,-1 1 0,1-1 0,-1 1 0,1-1 0,-1 1 0,1 0 0,-1 0 0,0 0 1,1 0-1,-1 1 0,-4 1 0,4-2-146,-1 1 0,1 0 0,-1 0 0,1 0 0,0 1 0,-1-1 0,1 1-1,0-1 1,0 1 0,0 0 0,0 1 0,-2 1 0,3-2-156,1 0 0,-1 0 1,1 0-1,-1 0 0,1 0 0,0 0 0,0 0 0,0 0 0,0 1 0,0-1 1,0 0-1,1 0 0,-1 1 0,1-1 0,-1 1 0,1-1 0,0 0 0,0 5 1,1-6-4,-1 0 1,0 0 0,0 0 0,0 0-1,1 0 1,-1-1 0,0 1 0,1 0-1,-1 0 1,0 0 0,1-1 0,-1 1-1,1 0 1,-1-1 0,1 1 0,0 0 0,-1-1-1,1 1 1,0-1 0,-1 1 0,1-1-1,0 1 1,0-1 0,0 1 0,-1-1-1,1 0 1,0 1 0,0-1 0,0 0-1,0 0 1,0 0 0,-1 0 0,1 0-1,2 0 1,21 1-8077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1.340"/>
    </inkml:context>
    <inkml:brush xml:id="br0">
      <inkml:brushProperty name="width" value="0.025" units="cm"/>
      <inkml:brushProperty name="height" value="0.025" units="cm"/>
    </inkml:brush>
  </inkml:definitions>
  <inkml:trace contextRef="#ctx0" brushRef="#br0">103 66 16592,'0'0'9497,"-10"3"-8451,5-2-961,0 1 0,0-1 1,1 1-1,-1 1 0,0-1 0,1 0 0,0 1 1,-1 0-1,1 0 0,0 0 0,0 1 0,1 0 1,-1-1-1,1 1 0,0 0 0,0 1 0,0-1 1,0 0-1,1 1 0,0-1 0,0 1 0,0 0 1,0 0-1,-1 8 0,2-10-80,0 1 1,1 0-1,-1-1 1,0 1-1,1 0 1,0-1-1,0 1 1,0 0-1,1-1 1,-1 1-1,1 0 1,0-1-1,0 1 1,0-1-1,0 1 1,1-1-1,-1 1 0,4 4 1,-3-6 1,1 1 0,0-1 0,0 0 1,0 0-1,0 0 0,0 0 0,1 0 0,-1-1 1,0 0-1,1 1 0,-1-1 0,1 0 0,0-1 0,-1 1 1,1-1-1,-1 1 0,1-1 0,4-1 0,0 2 64,-1-1 0,1 1 0,0-2 0,-1 1 0,1-1 0,-1-1 0,1 1 0,-1-1 0,0 0 0,1-1 0,-1 0 0,0 0 0,-1-1 0,1 1 0,-1-1 0,1-1 0,-1 1 0,0-1 0,-1 0 0,1-1 0,-1 1 0,0-1 0,0 0 0,-1 0 0,0-1 0,6-10 0,-7 11-4,0-1 0,-1 1 0,1-1 0,-1 0 0,-1 0 1,1 0-1,-1 0 0,0 0 0,-1 0 0,1 0 0,-1 0 0,-2-14 1,1 18-53,0 0 0,0 0 0,0 0 1,0 1-1,-1-1 0,1 0 0,-1 0 0,1 1 1,-1-1-1,0 0 0,0 1 0,-1 0 1,1 0-1,0-1 0,-1 1 0,1 1 1,-1-1-1,1 0 0,-1 1 0,0-1 1,0 1-1,0 0 0,0 0 0,0 0 1,0 0-1,0 0 0,0 1 0,0-1 1,0 1-1,-5 0 0,0 0-152,-1-1 1,0 1-1,1 1 1,-1 0-1,1 0 1,-10 3-1,17-4 49,-1 0-1,1 1 0,-1 0 0,1-1 1,-1 1-1,1 0 0,0-1 0,-1 1 1,1 0-1,0 0 0,-1 0 0,1 0 1,0 1-1,0-1 0,0 0 0,0 0 1,0 1-1,0-1 0,0 0 0,1 1 1,-1-1-1,0 1 0,1-1 0,-1 1 1,1-1-1,0 1 0,-1 0 0,1-1 1,0 1-1,0-1 0,0 1 0,0 0 1,0-1-1,0 1 0,1-1 0,-1 1 1,1 0-1,-1-1 0,2 3 0,5 2-7870,11-5-6674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3.867"/>
    </inkml:context>
    <inkml:brush xml:id="br0">
      <inkml:brushProperty name="width" value="0.025" units="cm"/>
      <inkml:brushProperty name="height" value="0.025" units="cm"/>
    </inkml:brush>
  </inkml:definitions>
  <inkml:trace contextRef="#ctx0" brushRef="#br0">42 118 9769,'0'0'11825,"9"-1"-9423,-1-1-1804,0-1-1,0 1 1,-1-1-1,1-1 1,-1 1-1,1-1 1,7-6-1,-12 8-431,0 0-1,0 0 0,0-1 0,0 1 0,-1 0 0,1-1 1,-1 0-1,0 1 0,0-1 0,0 0 0,0 0 0,0 0 1,-1-1-1,1 1 0,-1 0 0,0-1 0,0 1 0,0 0 0,0-1 1,-1 1-1,1-1 0,-1 0 0,0-4 0,-1 7-164,1 1 0,-1-1 0,1 0 0,-1 1 0,1-1 0,-1 0 0,0 1 0,1-1 0,-1 1 0,0-1 0,1 1 0,-1 0 0,0-1 0,0 1 0,0 0 0,1-1 0,-1 1 0,0 0 0,0 0 0,0 0 0,0-1 0,1 1 0,-1 0 0,0 0 0,0 0 0,0 1 0,0-1 0,0 0 0,1 0 0,-1 0 0,0 1 0,0-1 0,-1 1 0,-31 11-8,23-5 7,1 1 0,0 0 0,0 1 0,1 0 0,0 0 0,0 1 0,-6 11 0,11-16 0,0 0 0,0 1 0,0-1 0,0 1 0,1 0 0,0-1 0,0 1 0,1 1 0,0-1 0,0 0 0,0 0 0,0 0 0,1 0 0,0 1 0,2 9 0,-1-14-8,0 0 0,0 0 0,0 0 0,1 0 0,-1 0 0,0-1-1,1 1 1,0 0 0,-1-1 0,1 1 0,0-1 0,0 0 0,0 1 0,0-1 0,0 0 0,0 0 0,0 0 0,0-1 0,0 1-1,0 0 1,1-1 0,-1 1 0,0-1 0,0 0 0,4 0 0,65 0-1448,-63 0 1035,36-7-5452,4-10-7371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6.448"/>
    </inkml:context>
    <inkml:brush xml:id="br0">
      <inkml:brushProperty name="width" value="0.025" units="cm"/>
      <inkml:brushProperty name="height" value="0.025" units="cm"/>
    </inkml:brush>
  </inkml:definitions>
  <inkml:trace contextRef="#ctx0" brushRef="#br0">1 26 18129,'0'0'11787,"78"3"-11851,-43-3-1249,-4-3-1762,-3-8-2626,-6-3-4997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9.321"/>
    </inkml:context>
    <inkml:brush xml:id="br0">
      <inkml:brushProperty name="width" value="0.025" units="cm"/>
      <inkml:brushProperty name="height" value="0.025" units="cm"/>
    </inkml:brush>
  </inkml:definitions>
  <inkml:trace contextRef="#ctx0" brushRef="#br0">1 1 17969,'0'0'6278,"6"82"-4612,-6-47-1,0 2-704,2-3-705,1-6-224,5-7 64,3-6-480,3-6-737,-3-7-833,0-2-961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5:59.694"/>
    </inkml:context>
    <inkml:brush xml:id="br0">
      <inkml:brushProperty name="width" value="0.025" units="cm"/>
      <inkml:brushProperty name="height" value="0.025" units="cm"/>
    </inkml:brush>
  </inkml:definitions>
  <inkml:trace contextRef="#ctx0" brushRef="#br0">1 16 15375,'0'0'11562,"64"-6"-10825,-17 3-513,9 2-160,2 0-928,-2-2-2916,-5 2-3427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0.272"/>
    </inkml:context>
    <inkml:brush xml:id="br0">
      <inkml:brushProperty name="width" value="0.025" units="cm"/>
      <inkml:brushProperty name="height" value="0.025" units="cm"/>
    </inkml:brush>
  </inkml:definitions>
  <inkml:trace contextRef="#ctx0" brushRef="#br0">214 39 16944,'0'0'7639,"-13"-7"-6288,-45-21-385,55 27-921,1 0 0,0 1-1,-1-1 1,1 1 0,-1 0-1,1 0 1,-1 0 0,1 0 0,0 0-1,-1 0 1,1 1 0,-1-1-1,1 1 1,0-1 0,-1 1 0,1 0-1,0 0 1,-1 0 0,1 0-1,0 1 1,0-1 0,-3 3 0,-1 2-1,0 0 1,1 0 0,0 0 0,-8 14 0,9-15 10,-2 4 49,0-1-1,1 1 1,0 0 0,1 1 0,0-1-1,0 1 1,1 0 0,0-1-1,1 2 1,0-1 0,1 0 0,0 0-1,1 17 1,0-24-77,1-1-1,0 1 1,0-1-1,1 1 1,-1-1-1,0 0 1,1 1-1,-1-1 1,1 0 0,0 0-1,0 0 1,0 0-1,0 0 1,0-1-1,0 1 1,1-1-1,-1 1 1,0-1-1,1 0 1,-1 0 0,1 0-1,-1 0 1,1 0-1,0 0 1,-1-1-1,1 1 1,0-1-1,-1 0 1,1 0 0,0 0-1,4-1 1,2 1 50,0 0 0,-1-1 1,1 0-1,-1-1 0,1 0 1,-1 0-1,0 0 0,1-1 1,7-5-1,-10 5-30,-1 0 0,0-1 1,1 0-1,-1 0 0,-1 0 0,1-1 0,-1 1 0,1-1 1,-1-1-1,-1 1 0,1 0 0,-1-1 0,0 1 1,0-1-1,-1 0 0,1 0 0,-1 0 0,0-1 1,-1 1-1,0 0 0,0-1 0,0 1 0,-1-1 1,0-10-1,-1 15-39,1 1 0,0-1 0,0 1 0,-1-1-1,1 1 1,-1 0 0,1-1 0,-1 1 0,0 0 0,0-1 0,1 1 0,-1 0 0,0 0 0,0 0 0,0-1 0,0 1 0,0 0 0,-1 0 0,1 1 0,0-1 0,0 0 0,-1 0 0,1 1 0,0-1-1,-1 0 1,1 1 0,-1-1 0,1 1 0,0 0 0,-1 0 0,1-1 0,-1 1 0,1 0 0,-1 0 0,1 0 0,-1 1 0,-2-1 0,1 1-32,0-1 0,0 1 0,0-1 0,0 1 0,1 0 0,-1 0 1,0 1-1,0-1 0,0 1 0,1-1 0,-1 1 0,1 0 0,0 0 0,-1 0 0,1 0 0,0 0 1,-3 4-1,2-1-503,1 0 0,0 1 0,0-1 1,0 0-1,0 1 0,1-1 0,-1 10 0,2-12-287,0-1-1,0 1 1,0-1-1,0 1 1,0-1-1,0 1 1,1-1-1,0 0 0,-1 1 1,1-1-1,0 0 1,2 4-1,11 8-10182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0.629"/>
    </inkml:context>
    <inkml:brush xml:id="br0">
      <inkml:brushProperty name="width" value="0.025" units="cm"/>
      <inkml:brushProperty name="height" value="0.025" units="cm"/>
    </inkml:brush>
  </inkml:definitions>
  <inkml:trace contextRef="#ctx0" brushRef="#br0">68 0 17328,'0'0'2915,"-29"53"-192,11-27-898,7 0-607,3 0-354,7-7-639,1-8-257,9-8-1986,13-3-1281,5-17-3043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0.970"/>
    </inkml:context>
    <inkml:brush xml:id="br0">
      <inkml:brushProperty name="width" value="0.025" units="cm"/>
      <inkml:brushProperty name="height" value="0.025" units="cm"/>
    </inkml:brush>
  </inkml:definitions>
  <inkml:trace contextRef="#ctx0" brushRef="#br0">109 21 19250,'0'0'2776,"-11"2"91,10-2-2859,-9 2 489,0 0 0,-1 1 1,1 0-1,-15 8 1,23-11-473,1 1 1,-1-1-1,0 1 1,1 0-1,-1 0 1,0 0 0,1 0-1,0 0 1,-1 0-1,1 0 1,-1 0 0,1 1-1,0-1 1,0 1-1,0-1 1,0 1 0,0-1-1,0 1 1,0-1-1,0 1 1,1 0-1,-1-1 1,1 1 0,-1 0-1,1 0 1,0 0-1,-1-1 1,1 1 0,0 0-1,0 0 1,0 0-1,1-1 1,-1 1 0,0 0-1,1 0 1,-1 0-1,1-1 1,-1 1-1,1 0 1,0-1 0,0 1-1,0-1 1,0 1-1,1 1 1,44 51-315,-38-47 214,-1 0 0,0 1 0,0 0 0,-1 0 0,0 0 0,0 1 0,-1 0 0,0 0 0,-1 0 0,0 1 0,0-1-1,-1 1 1,0 0 0,2 12 0,-5-11 52,0 1 0,0-1 0,-1 1 0,0-1 0,-1 0 0,0 0 0,-1 0 0,-4 14 0,5-21 97,0 0 1,1 1-1,-2-1 1,1 0-1,0 0 1,-1 0-1,0-1 1,0 1-1,0-1 0,0 1 1,0-1-1,-1 0 1,1 0-1,-1 0 1,0-1-1,0 1 1,0-1-1,0 0 1,0 0-1,-1-1 1,1 1-1,-9 1 1,12-3 11,0 0 0,0 0 1,0 0-1,0 0 0,0 0 1,0 0-1,0 0 0,0 0 1,0 0-1,0 0 0,0-1 0,0 1 1,0 0-1,0-1 0,0 1 1,1-1-1,-1 1 0,0-1 1,0 1-1,0-1 0,0 0 1,1 0-1,-1 1 0,0-1 1,0-1-1,-8-28 649,12-35-581,-1 56-163,0-1-1,1 0 1,0 1-1,0-1 0,1 1 1,0 0-1,1 0 0,0 1 1,0-1-1,1 1 1,10-11-1,5-2-49,1 0 0,35-25 0,-40 34 48,0-1 1,0 0-1,-2-2 0,0 0 0,0-1 0,18-25 0,-32 39 17,0 1 0,0 0 0,0-1 0,-1 1 0,1-1 0,0 1 0,-1-1 0,1 1 0,0-1 0,-1 0-1,0 1 1,1-1 0,-1 0 0,0 1 0,0-1 0,0 0 0,0 1 0,0-1 0,0 0 0,-1 1 0,1-1 0,-1 1 0,0-3 0,0 2 7,0 1 0,-1 0 0,1-1 0,-1 1 0,1 0 0,-1 0 0,1 0 0,-1 0 0,1 0 0,-1 0 0,0 1 0,0-1 0,1 1 0,-1-1 0,0 1 0,0-1 0,-2 1 0,-7-1 9,0 1-1,0 0 1,1 0 0,-1 1 0,-21 5-1,27-5-92,1 0-1,-1 0 0,0 1 1,1-1-1,-1 1 1,1 0-1,0 1 1,0-1-1,0 1 0,0 0 1,0 0-1,0 0 1,1 0-1,0 1 1,-1-1-1,1 1 0,0 0 1,1 0-1,-1 0 1,-2 6-1,-1 12-4678,4 3-4083,2-12-6349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1.312"/>
    </inkml:context>
    <inkml:brush xml:id="br0">
      <inkml:brushProperty name="width" value="0.025" units="cm"/>
      <inkml:brushProperty name="height" value="0.025" units="cm"/>
    </inkml:brush>
  </inkml:definitions>
  <inkml:trace contextRef="#ctx0" brushRef="#br0">1 31 22389,'0'0'10378,"70"15"-10730,-53-34-7336,-6-8-12523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2.044"/>
    </inkml:context>
    <inkml:brush xml:id="br0">
      <inkml:brushProperty name="width" value="0.025" units="cm"/>
      <inkml:brushProperty name="height" value="0.025" units="cm"/>
    </inkml:brush>
  </inkml:definitions>
  <inkml:trace contextRef="#ctx0" brushRef="#br0">314 97 17969,'0'0'2925,"-7"-10"353,7 9-3224,-3-3 226,-1-1 0,1 0-1,-1 1 1,0-1 0,0 1 0,0 0 0,0 1 0,-1-1-1,1 1 1,-1 0 0,0 0 0,0 0 0,0 0 0,-1 1-1,1 0 1,-1 0 0,1 1 0,-9-2 0,5 2-224,1 1 1,0 0-1,-1 1 1,1-1 0,0 2-1,-1-1 1,1 1-1,0 0 1,0 1-1,0 0 1,1 0 0,-1 1-1,1 0 1,-1 0-1,1 1 1,1-1 0,-1 2-1,1-1 1,0 1-1,0 0 1,0 0 0,1 1-1,0-1 1,0 1-1,1 0 1,0 1-1,0-1 1,0 1 0,1-1-1,0 1 1,1 0-1,0 1 1,0-1 0,-1 13-1,3-20-44,0 1-1,0 0 1,0 0 0,0 0-1,0 0 1,0 0 0,0-1-1,1 1 1,-1 0 0,0 0-1,1-1 1,0 1 0,-1 0-1,1 0 1,0-1 0,0 1-1,0-1 1,0 1 0,0-1-1,0 1 1,1-1-1,-1 0 1,0 0 0,1 1-1,1 0 1,1 0 17,0-1 0,0 1 1,-1-1-1,1 0 0,0 0 0,0 0 0,0-1 0,0 1 1,0-1-1,0 0 0,5-1 0,4 0 50,1-1 0,-1 0 0,-1-1 0,1-1 1,0 0-1,16-8 0,-14 4-72,0-1 1,0-1 0,-1 0 0,0-1 0,21-23-1,-31 31-7,0-1 0,-1 0-1,0 0 1,0 0-1,0 0 1,0-1 0,0 1-1,-1-1 1,0 1-1,0-1 1,0 0 0,-1 0-1,1 0 1,-1 0-1,-1 0 1,1 0 0,0 0-1,-1-1 1,0 1 0,-1 0-1,1 0 1,-1 0-1,-2-9 1,3 13-44,-1 0 0,1-1 0,-1 1 0,0 0 0,1 0 0,-1 0 0,0 0 0,1 0 0,-1 0 0,0 0 0,0 0 0,0 0 0,0 1 0,0-1 0,0 0 0,0 1 0,0-1 0,0 0 0,-1 1 0,1-1 0,0 1 1,0 0-1,0-1 0,-1 1 0,1 0 0,0 0 0,0 0 0,-1 0 0,1 0 0,0 0 0,0 0 0,-1 0 0,1 0 0,0 1 0,0-1 0,-1 0 0,1 1 0,0-1 0,0 1 0,0 0 0,-1 0 0,-2 1-231,1-1 0,0 1 0,0 0-1,0 1 1,0-1 0,0 0 0,1 1 0,-1 0 0,1-1 0,-1 1-1,1 0 1,-3 6 0,3-2-1559,0 0-1,0 1 0,0-1 1,1 1-1,0 13 0,1 8-9663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2.416"/>
    </inkml:context>
    <inkml:brush xml:id="br0">
      <inkml:brushProperty name="width" value="0.025" units="cm"/>
      <inkml:brushProperty name="height" value="0.025" units="cm"/>
    </inkml:brush>
  </inkml:definitions>
  <inkml:trace contextRef="#ctx0" brushRef="#br0">72 1 14157,'0'0'10634,"-36"68"-8391,20-36-1090,5 0-737,3 1-288,8-3-64,0-7-1857,1-8-3653,12-9-3938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2.759"/>
    </inkml:context>
    <inkml:brush xml:id="br0">
      <inkml:brushProperty name="width" value="0.025" units="cm"/>
      <inkml:brushProperty name="height" value="0.025" units="cm"/>
    </inkml:brush>
  </inkml:definitions>
  <inkml:trace contextRef="#ctx0" brushRef="#br0">1 50 20147,'0'0'9609,"14"-1"-8813,323-46-727,-319 45-277,-18 2 200,1 0 0,-1 0 1,1 1-1,-1-1 0,1 0 0,-1 0 1,0 1-1,1-1 0,-1 0 1,0 0-1,1 1 0,-1-1 0,1 0 1,-1 1-1,0-1 0,0 1 1,1-1-1,-1 0 0,0 1 0,0-1 1,1 1-1,-1-1 0,0 1 1,0-1-1,0 1 0,0-1 0,0 0 1,0 1-1,0-1 0,0 1 1,0-1-1,0 1 0,0-1 0,0 1 1,0-1-1,0 1 0,0-1 1,0 1-1,-1-1 0,1 1 0,0 0 1,0 0-27,-4 16 170,0 0 0,-1-1 0,0 1 0,-1-1 0,-1 0 0,-13 23 0,-4 10 375,10-19-519,-2 5 546,-13 43-1,26-67-1347,0 0 0,1 1-1,0 0 1,0 18 0,2-29-234,-1 2-2810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03.088"/>
    </inkml:context>
    <inkml:brush xml:id="br0">
      <inkml:brushProperty name="width" value="0.025" units="cm"/>
      <inkml:brushProperty name="height" value="0.025" units="cm"/>
    </inkml:brush>
  </inkml:definitions>
  <inkml:trace contextRef="#ctx0" brushRef="#br0">0 71 18610,'0'0'9032,"72"-27"-7975,-30 21-352,10 0-385,4-3-288,4 0-1409,1-5-5606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6.792"/>
    </inkml:context>
    <inkml:brush xml:id="br0">
      <inkml:brushProperty name="width" value="0.025" units="cm"/>
      <inkml:brushProperty name="height" value="0.025" units="cm"/>
    </inkml:brush>
  </inkml:definitions>
  <inkml:trace contextRef="#ctx0" brushRef="#br0">42 0 20788,'0'0'8808,"-32"66"-8744,26-39-64,3-1 0,3 3-192,0-2-737,0-2-1313,0-3-865,0-5-1345,0-5-3236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2.130"/>
    </inkml:context>
    <inkml:brush xml:id="br0">
      <inkml:brushProperty name="width" value="0.025" units="cm"/>
      <inkml:brushProperty name="height" value="0.025" units="cm"/>
    </inkml:brush>
  </inkml:definitions>
  <inkml:trace contextRef="#ctx0" brushRef="#br0">1 9 10314,'0'0'18898,"74"-4"-18130,-35 0-511,4 3-225,4 1 0,-1 0-96,-4 0-1730,-11 1-2274,-10 3-1409,-13-1-3203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2.505"/>
    </inkml:context>
    <inkml:brush xml:id="br0">
      <inkml:brushProperty name="width" value="0.025" units="cm"/>
      <inkml:brushProperty name="height" value="0.025" units="cm"/>
    </inkml:brush>
  </inkml:definitions>
  <inkml:trace contextRef="#ctx0" brushRef="#br0">0 26 18642,'0'0'6181,"83"6"-4995,-32-6-193,4-6-737,0 0-192,-3 2-192,-7 0-3139,-13-1-1986,-11-1-4933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3.048"/>
    </inkml:context>
    <inkml:brush xml:id="br0">
      <inkml:brushProperty name="width" value="0.025" units="cm"/>
      <inkml:brushProperty name="height" value="0.025" units="cm"/>
    </inkml:brush>
  </inkml:definitions>
  <inkml:trace contextRef="#ctx0" brushRef="#br0">392 44 9321,'-11'-5'5472,"-8"-3"-3866,-1 1 0,-1 0 0,-39-6 0,52 12-1283,-1-1-1,0 2 1,1-1 0,-1 1-1,0 1 1,1 0 0,-1 0-1,1 0 1,-1 1-1,1 0 1,0 1 0,0 0-1,0 0 1,-11 7 0,8-2-137,0 1 1,0 0-1,1 0 1,0 1-1,1 0 1,0 1-1,-10 16 1,15-20-143,-1 0 1,2 0-1,-1 0 0,1 1 1,0-1-1,0 1 1,1 0-1,0 0 1,1 0-1,-1 0 0,1 0 1,1 0-1,1 15 1,-1-21-32,1 0 0,0 0 0,0 0 0,0 0 1,0 0-1,0 0 0,0-1 0,0 1 0,0 0 1,1-1-1,-1 1 0,1-1 0,0 0 0,-1 1 0,1-1 1,0 0-1,-1 0 0,1 0 0,0 0 0,0 0 1,0 0-1,0-1 0,0 1 0,0-1 0,0 1 1,0-1-1,0 0 0,5 0 0,6 1 190,0-1 1,1 0-1,14-2 0,-15-1-116,-1 1 0,1-1 0,-1-1 1,0 0-1,-1-1 0,1 0 0,-1 0 0,0-2 0,0 1 0,-1-1 0,13-11 0,-16 12-33,-1 1 0,0-1 1,0 0-1,-1-1 1,0 1-1,0-1 0,0 0 1,-1 0-1,0-1 1,0 1-1,-1-1 0,0 0 1,0 0-1,-1 0 1,0 0-1,0 0 0,0-14 1,-2 21-52,1-1 0,-1 1 0,0 0 0,0-1 0,-1 1 1,1 0-1,0-1 0,0 1 0,-1 0 0,1-1 0,-1 1 0,1 0 1,-1 0-1,1-1 0,-1 1 0,0 0 0,0 0 0,0 0 0,1 0 1,-1 0-1,0 0 0,0 0 0,0 0 0,-1 0 0,1 1 1,0-1-1,0 0 0,0 1 0,-1-1 0,1 1 0,0-1 0,0 1 1,-1-1-1,1 1 0,0 0 0,-1 0 0,1 0 0,0 0 0,-1 0 1,-2 0-1,1 0-99,-1 1 0,0 0 0,0 0 1,1 0-1,-1 0 0,1 0 0,-1 1 0,1-1 1,-1 1-1,1 0 0,0 0 0,0 0 0,0 1 1,-3 2-1,1 0-491,1 1-1,0 0 1,0-1 0,0 1 0,0 1 0,-3 9 0,-2 24-6065,8-15-1714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3.376"/>
    </inkml:context>
    <inkml:brush xml:id="br0">
      <inkml:brushProperty name="width" value="0.025" units="cm"/>
      <inkml:brushProperty name="height" value="0.025" units="cm"/>
    </inkml:brush>
  </inkml:definitions>
  <inkml:trace contextRef="#ctx0" brushRef="#br0">78 0 18834,'0'0'2690,"-32"54"577,16-24-1153,1 2-1025,3-1-160,9-5-608,3-2-225,6-10-1185,17-10-2819,7-4-897,6-12-3779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3.735"/>
    </inkml:context>
    <inkml:brush xml:id="br0">
      <inkml:brushProperty name="width" value="0.025" units="cm"/>
      <inkml:brushProperty name="height" value="0.025" units="cm"/>
    </inkml:brush>
  </inkml:definitions>
  <inkml:trace contextRef="#ctx0" brushRef="#br0">270 50 13933,'0'0'4490,"-10"1"-2157,6-1-2157,-2 0 112,0 0 0,0 1 0,0-1-1,0 1 1,0 1 0,-11 3 0,16-5-258,-1 1 0,1 0 0,0 0-1,-1 0 1,1 0 0,0 0 0,0 0 0,0 0-1,0 0 1,0 0 0,0 1 0,0-1 0,0 0-1,0 1 1,0-1 0,1 0 0,-1 1-1,1-1 1,-1 1 0,1-1 0,-1 1 0,1 0-1,0-1 1,0 1 0,0-1 0,0 1 0,0 0-1,0-1 1,0 1 0,0-1 0,1 1-1,-1-1 1,1 1 0,-1-1 0,1 1 0,1 1-1,8 27 118,0-4-10,-1 1 1,9 46-1,-17-66-140,0 0 0,0 0 0,-1 0 0,0 0 0,0 0 0,-1-1 0,0 1 0,0 0 0,0 0 0,-1-1 0,0 1 0,0 0 0,-1-1 0,0 0 0,0 0 0,-5 8 0,-3 0-3,0-1 0,0-1 0,-2 0 0,-22 18 0,27-25 345,0 1-1,0-1 0,0-1 0,-1 1 0,0-1 0,0-1 1,0 0-1,0 0 0,-18 3 0,26-6-285,0 0 0,0 0 1,0 0-1,1 0 0,-1 0 0,0 0 0,0 0 0,0-1 1,0 1-1,0 0 0,0-1 0,0 1 0,0 0 0,0-1 0,1 1 1,-1-1-1,0 1 0,0-1 0,0 0 0,1 1 0,-1-1 1,0 0-1,1 1 0,-1-1 0,1 0 0,-1 0 0,1 0 1,-1 1-1,1-1 0,0 0 0,-1 0 0,1 0 0,0 0 0,-1 0 1,1 0-1,0 0 0,0 0 0,0 0 0,0 0 0,0 0 1,0 0-1,0 0 0,1 0 0,-1-1 0,1-4-19,0 0-1,0 1 1,0-1-1,1 0 1,0 1-1,4-9 1,2 1-38,1-1 1,0 1-1,1 1 1,0-1-1,1 2 1,14-12-1,80-59 45,-80 66-25,-2-1 1,0-1 0,-1-1 0,-1 0 0,37-45 0,-56 61 39,0-1 0,0 1 0,0 0 0,0-1 0,0 1-1,0-1 1,-1 1 0,0-1 0,0 0 0,0 0 0,0 1 0,-1-1 0,1 0 0,-1 0 0,0 0 0,0-4-1,-1 6-16,0 0-1,0 0 0,0 0 0,0 0 0,0 0 0,0 0 0,-1 1 0,1-1 0,-1 0 0,1 1 0,-1-1 0,1 1 0,-1 0 0,0-1 1,0 1-1,0 0 0,0 0 0,0 0 0,0 0 0,0 1 0,0-1 0,0 1 0,0-1 0,0 1 0,0-1 0,-1 1 0,1 0 1,0 0-1,-3 1 0,1-2-62,-16 0 61,1 0 0,-26 3 0,41-2-75,0 1 0,0-1 0,1 1 0,-1 0 0,0 0 0,1 0 0,-1 0 0,1 0 0,-1 1 0,1 0 0,0 0 0,0 0 0,0 0 0,0 0 0,0 0 0,0 1 0,0 0 0,1-1 0,-4 5 0,6-6-101,0-1-1,0 1 1,0-1-1,0 1 1,0-1-1,0 1 1,0 0-1,0-1 1,0 1-1,0-1 1,0 1-1,0 0 1,0-1-1,0 1 1,1-1-1,-1 1 1,0-1-1,1 1 1,-1-1 0,0 1-1,1-1 1,-1 1-1,0-1 1,1 1-1,-1-1 1,1 0-1,-1 1 1,1-1-1,-1 0 1,1 1-1,-1-1 1,1 0-1,-1 1 1,1-1-1,-1 0 1,1 0-1,-1 0 1,1 0-1,0 0 1,-1 0 0,1 1-1,-1-1 1,1 0-1,-1-1 1,2 1-1,32 4-6056,-32-4 5147,27 2-6793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4.079"/>
    </inkml:context>
    <inkml:brush xml:id="br0">
      <inkml:brushProperty name="width" value="0.025" units="cm"/>
      <inkml:brushProperty name="height" value="0.025" units="cm"/>
    </inkml:brush>
  </inkml:definitions>
  <inkml:trace contextRef="#ctx0" brushRef="#br0">244 1 15503,'0'0'4254,"-13"4"-1323,-3 2-2332,1 1-1,0 1 1,0 0-1,1 1 1,0 0-1,0 1 1,1 1-1,-15 16 1,16-14 7,0 2 1,2-1 0,0 2 0,-13 23 0,20-32-513,0 1 0,0-1 0,0 1 1,1-1-1,0 1 0,1 0 1,0 0-1,0 0 0,0 0 1,1 0-1,0 0 0,3 14 1,-2-19-86,0 1 1,0-1 0,0 0 0,1 0-1,0 0 1,0 0 0,0 0 0,0 0 0,0 0-1,0-1 1,1 1 0,-1-1 0,1 1-1,0-1 1,-1 0 0,1 0 0,0-1-1,0 1 1,1 0 0,-1-1 0,0 0 0,0 0-1,1 0 1,3 1 0,4 0 17,0 0 0,0 0-1,1-1 1,-1-1 0,0 0 0,16-2 0,-25 2-27,0-1 0,0 1 0,0 0 0,0 0 0,0-1 0,0 1 0,-1-1 0,1 0 0,0 1 0,0-1 0,-1 0 0,1 0 0,0 0 0,-1 0 0,1-1 0,-1 1 0,1 0 0,-1-1 0,0 1 0,1-1 0,-1 1 0,0-1 0,0 0 0,0 1 0,0-1 0,-1 0 0,1 0 0,0 1 0,-1-1 0,1 0 0,-1 0 0,1 0 0,-1 0 0,0 0 0,0 0 0,0 0 0,0 0 0,0 0 0,-1 0 0,1 1 0,-1-1 0,1 0 0,-1 0 0,1 0 0,-1 0 0,0 1 0,0-1 0,0 0 0,0 1 0,0-1 0,0 1 0,-1-1 0,1 1 0,0-1 0,-1 1 0,1 0 0,-1 0 0,0 0 0,1 0 0,-3-2 0,-5 0-280,0 0-1,1 1 1,-1-1 0,0 2 0,0-1-1,-17 0 1,20 2-360,-1 0 0,1 1 1,0-1-1,0 1 0,-1 0 0,1 1 0,0-1 0,0 1 0,0 1 0,-8 3 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5.263"/>
    </inkml:context>
    <inkml:brush xml:id="br0">
      <inkml:brushProperty name="width" value="0.025" units="cm"/>
      <inkml:brushProperty name="height" value="0.025" units="cm"/>
    </inkml:brush>
  </inkml:definitions>
  <inkml:trace contextRef="#ctx0" brushRef="#br0">1 1 18930,'0'0'6118,"9"0"-4421,14 0-1024,11 0-32,4 0 191,8 0-575,0 2-193,-1-1-64,-5 0-385,-4 0-2433,-14-1-994,-7 0-1857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5.607"/>
    </inkml:context>
    <inkml:brush xml:id="br0">
      <inkml:brushProperty name="width" value="0.025" units="cm"/>
      <inkml:brushProperty name="height" value="0.025" units="cm"/>
    </inkml:brush>
  </inkml:definitions>
  <inkml:trace contextRef="#ctx0" brushRef="#br0">40 0 11179,'0'0'7591,"-39"54"-5125,39-41-384,8-3-577,19-4 257,12-2-417,10-4-736,6 0-481,2 0-64,-8 0-32,-5-4 0,-11 2-1697,-14-2-2723,-12-5-3556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6.226"/>
    </inkml:context>
    <inkml:brush xml:id="br0">
      <inkml:brushProperty name="width" value="0.025" units="cm"/>
      <inkml:brushProperty name="height" value="0.025" units="cm"/>
    </inkml:brush>
  </inkml:definitions>
  <inkml:trace contextRef="#ctx0" brushRef="#br0">25 279 6118,'0'0'18476,"-7"5"-17200,-9 13-666,14-13 161,32-19 906,59-44-208,-43 25-1378,-1-1-1,-2-2 1,-1-2 0,46-55 0,-88 93-95,0 0 1,0 0 0,0 0-1,0 0 1,0 0 0,0 0 0,0 0-1,0 0 1,0 0 0,0 0 0,0 1-1,0-1 1,0 0 0,0 0 0,0 0-1,0 0 1,0 0 0,1 0 0,-1 0-1,0 0 1,0 0 0,0 0 0,0 0-1,0 0 1,0 0 0,0 0 0,0 0-1,0 0 1,0 0 0,0 0 0,0 0-1,0 0 1,0 0 0,1 0 0,-1 0-1,0 0 1,0 0 0,0 0 0,0 0-1,0 0 1,0 0 0,0 0 0,0 0-1,0 0 1,0 0 0,0 0-1,0 0 1,0 0 0,1 0 0,-4 14-324,-8 17-139,-26 41 398,24-51-48,1 2 0,1-1 0,2 1 0,0 1-1,1 0 1,-10 49 0,20-54-1649,-1-19 1499,-1 1 0,1 0-1,0-1 1,-1 1 0,1-1 0,0 1 0,-1-1-1,1 1 1,0-1 0,0 0 0,0 1 0,-1-1-1,1 0 1,0 0 0,0 1 0,0-1 0,0 0-1,0 0 1,-1 0 0,1 0 0,0 0 0,0 0-1,0 0 1,0-1 0,0 1 0,1 0 0,20-5-7048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6.665"/>
    </inkml:context>
    <inkml:brush xml:id="br0">
      <inkml:brushProperty name="width" value="0.025" units="cm"/>
      <inkml:brushProperty name="height" value="0.025" units="cm"/>
    </inkml:brush>
  </inkml:definitions>
  <inkml:trace contextRef="#ctx0" brushRef="#br0">0 308 18578,'0'0'9080,"11"-5"-7083,15-9-1558,-1-1 0,0 0 0,-2-2 0,0-1 0,31-30 0,-14 7-402,-2-2-1,33-49 1,-84 137-614,-102 220 839,115-264-297,-1 0 0,0 0 1,1-1-1,0 1 0,-1 0 1,1 0-1,-1 0 0,1-1 1,0 1-1,0 0 1,-1 0-1,1 0 0,0 0 1,0 0-1,0 0 0,0 0 1,0 0-1,0-1 0,0 1 1,0 0-1,1 0 0,-1 0 1,0 0-1,0 0 0,1 0 1,-1-1-1,1 1 1,-1 0-1,1 0 0,-1 0 1,1-1-1,-1 1 0,1 0 1,0-1-1,-1 1 0,2 0 1,-1-1-446,1 0 1,-1 0-1,1 0 1,-1 0-1,1 0 1,-1 0 0,1 0-1,-1-1 1,1 1-1,-1 0 1,0-1-1,1 0 1,-1 1-1,0-1 1,1 0 0,-1 0-1,0 1 1,0-1-1,1 0 1,-1 0-1,1-2 1,13-14-10646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7.131"/>
    </inkml:context>
    <inkml:brush xml:id="br0">
      <inkml:brushProperty name="width" value="0.025" units="cm"/>
      <inkml:brushProperty name="height" value="0.025" units="cm"/>
    </inkml:brush>
  </inkml:definitions>
  <inkml:trace contextRef="#ctx0" brushRef="#br0">64 308 12492,'0'0'15022,"74"-10"-14445,-42-4-321,1 1-192,-3-1-224,-3-2-1442,-3-1-736,-11-1-1281,-7-1-2820</inkml:trace>
  <inkml:trace contextRef="#ctx0" brushRef="#br0" timeOffset="1">1 1 19731,'0'0'5221,"80"5"-3107,-33-5-769,-3 0 64,0 0-832,-2 0-449,-4 0-96,-7 0-609,-8 0-2177,-9 0-3076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7.299"/>
    </inkml:context>
    <inkml:brush xml:id="br0">
      <inkml:brushProperty name="width" value="0.025" units="cm"/>
      <inkml:brushProperty name="height" value="0.025" units="cm"/>
    </inkml:brush>
  </inkml:definitions>
  <inkml:trace contextRef="#ctx0" brushRef="#br0">233 128 6150,'0'0'10570,"3"-11"-7421,-1 2-3052,-1 2 652,1 0-1,-1 0 1,0 0-1,-1-1 1,1 1-1,-2-11 1,0 16-561,1 0 0,-1-1-1,1 1 1,-1 0 0,0 0 0,0 0 0,0 0 0,0 0-1,0 0 1,0 0 0,-1 0 0,1 0 0,-1 0 0,1 1-1,-1-1 1,0 1 0,0-1 0,0 1 0,0 0 0,1-1-1,-2 1 1,1 0 0,0 0 0,0 1 0,0-1 0,0 0-1,-1 1 1,-2-1 0,-3 0-140,0 0 0,1 1 0,-1 0 0,1 1 0,-1 0 0,0 0 0,1 0 0,0 1 0,-1 0 0,1 1 1,0 0-1,0 0 0,0 0 0,1 1 0,-1 0 0,1 0 0,0 0 0,0 1 0,0 0 0,1 0 0,-1 1 0,1 0 0,0-1 0,1 2 0,0-1 0,0 0 0,0 1 0,1 0 0,0 0 0,0 0 0,1 0 0,-1 0 1,0 10-1,3-15-47,0-1 0,-1 0 0,1 1 0,1-1 0,-1 0 0,0 1 0,0-1 0,0 1 0,1-1 0,-1 0 0,1 0 0,-1 1 0,1-1 0,-1 0 0,1 0 0,0 1 0,0-1 1,0 0-1,-1 0 0,1 0 0,0 0 0,0 0 0,0 0 0,3 1 0,-1-1 5,0 1 0,0-1 0,0 0-1,0 0 1,0 0 0,1-1 0,-1 1 0,0-1 0,1 0 0,3 0 0,2 0-43,0-1 0,-1 0 0,1 0 1,-1-1-1,1 0 0,-1-1 0,14-5 1,-1-7-247,-18 12 227,1 1 0,-1-1-1,1 0 1,0 1 0,0 0-1,0 0 1,0 0 0,0 1-1,0-1 1,5-1-1,-7 7 31,-1-1-1,0 1 1,0-1-1,0 1 1,0-1-1,-1 1 1,0-1-1,1 1 1,-1-1-1,-1 1 1,1 0-1,-1 3 1,1-2 34,0 12 115,0 0 0,-1-1 1,-1 1-1,-1 0 0,0-1 0,-2 1 0,-6 18 0,9-30-88,-1 0 0,1 0-1,-1 0 1,1-1 0,-1 0-1,-1 1 1,1-1 0,-1 0-1,1 0 1,-1-1 0,0 1 0,-1-1-1,1 0 1,0 0 0,-1-1-1,0 1 1,0-1 0,0 0-1,0 0 1,0 0 0,0-1-1,0 0 1,0 0 0,0 0 0,-1-1-1,-7 1 1,9-2-49,1 0 0,0 0-1,0 0 1,0 0 0,-1 0 0,1-1 0,0 0 0,1 1-1,-1-1 1,0 0 0,1 0 0,-1-1 0,1 1-1,-1 0 1,1-1 0,0 1 0,0-1 0,0 0 0,0 0-1,1 0 1,-1 0 0,1 0 0,0 0 0,0 0 0,0 0-1,0-1 1,0 1 0,1 0 0,-1-1 0,1 1-1,0-6 1,1 8-373,-1 0-1,1-1 0,-1 1 1,1 0-1,-1-1 0,1 1 1,0 0-1,-1 0 0,1 0 1,0 0-1,0-1 0,0 1 1,0 0-1,0 0 0,0 1 1,1-1-1,-1 0 0,0 0 1,0 1-1,0-1 0,1 0 1,-1 1-1,0-1 0,1 1 1,-1 0-1,1-1 0,-1 1 1,0 0-1,2 0 0,4-2-1739,17-6-6307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7.642"/>
    </inkml:context>
    <inkml:brush xml:id="br0">
      <inkml:brushProperty name="width" value="0.025" units="cm"/>
      <inkml:brushProperty name="height" value="0.025" units="cm"/>
    </inkml:brush>
  </inkml:definitions>
  <inkml:trace contextRef="#ctx0" brushRef="#br0">75 0 20692,'0'0'7110,"-48"76"-4771,33-47-834,6-4-384,6-4-1121,3-4 0,6-7 0,12-6-2434,6-4-2083,0-1-1216,-1-17-6791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7.987"/>
    </inkml:context>
    <inkml:brush xml:id="br0">
      <inkml:brushProperty name="width" value="0.025" units="cm"/>
      <inkml:brushProperty name="height" value="0.025" units="cm"/>
    </inkml:brush>
  </inkml:definitions>
  <inkml:trace contextRef="#ctx0" brushRef="#br0">1 81 12300,'0'0'19704,"11"-9"-19502,1 0-186,0 1 1,1 0-1,0 1 0,0 0 0,1 1 0,28-9 0,-32 13-16,0-1-3,0 1 1,1 0-1,-1 1 0,1 0 0,20 0 1,-30 2-6,0 0-1,0 0 1,0 0 0,0 0 0,0 0 0,0 1 0,-1-1 0,1 0 0,0 0 0,-1 0 0,1 1 0,-1-1 0,0 0 0,1 1 0,-1-1 0,0 0 0,0 1 0,0-1-1,0 1 1,0-1 0,0 0 0,0 1 0,0-1 0,0 0 0,-2 3 0,-5 39 250,-36 65-25,33-89-190,1 1-1,1 0 1,1 0 0,0 1 0,2 0 0,0 0 0,-2 36 0,7-57-87,0 1 1,0-1-1,0 0 0,0 0 1,0 0-1,0 0 0,0 1 1,0-1-1,0 0 0,0 0 1,0 0-1,0 1 1,0-1-1,0 0 0,0 0 1,0 0-1,0 0 0,0 1 1,0-1-1,0 0 0,0 0 1,0 0-1,1 0 0,-1 0 1,0 1-1,0-1 0,0 0 1,0 0-1,0 0 0,1 0 1,-1 0-1,0 0 0,0 0 1,0 0-1,0 0 1,1 0-1,-1 1 0,0-1 1,0 0-1,0 0 0,0 0 1,1 0-1,-1 0 0,0 0 1,0 0-1,0 0 0,0 0 1,1 0-1,-1-1 0,0 1 1,0 0-1,0 0 0,0 0 1,1 0-1,-1 0 1,8-10-7358,-5-7-2005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8.311"/>
    </inkml:context>
    <inkml:brush xml:id="br0">
      <inkml:brushProperty name="width" value="0.025" units="cm"/>
      <inkml:brushProperty name="height" value="0.025" units="cm"/>
    </inkml:brush>
  </inkml:definitions>
  <inkml:trace contextRef="#ctx0" brushRef="#br0">1 0 19058,'0'0'10634,"79"14"-9897,-40-13-513,4 2-224,4-3-673,-6 0-2754,1 0-2146,-5-8-3235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28.656"/>
    </inkml:context>
    <inkml:brush xml:id="br0">
      <inkml:brushProperty name="width" value="0.025" units="cm"/>
      <inkml:brushProperty name="height" value="0.025" units="cm"/>
    </inkml:brush>
  </inkml:definitions>
  <inkml:trace contextRef="#ctx0" brushRef="#br0">10 32 19667,'0'0'5482,"12"0"-4777,31 1 25,85-2 130,-115 1-855,-1-2 0,1 0 0,-1 0-1,0-1 1,0 0 0,0-1 0,0-1 0,12-6-1,-46 45 1363,11-14-929,-9 12 171,2 1 1,1 1-1,2 0 1,1 1-1,-15 58 1,19-33-3663,6 1-3520</inkml:trace>
  <inkml:trace contextRef="#ctx0" brushRef="#br0" timeOffset="1">0 238 21140,'0'0'8200,"59"-7"-7335,-20 7-257,8 0-320,3 0-256,0 0-576,-6 0-2723,-2 0-4869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0.666"/>
    </inkml:context>
    <inkml:brush xml:id="br0">
      <inkml:brushProperty name="width" value="0.025" units="cm"/>
      <inkml:brushProperty name="height" value="0.025" units="cm"/>
    </inkml:brush>
  </inkml:definitions>
  <inkml:trace contextRef="#ctx0" brushRef="#br0">0 113 11691,'0'0'8216,"14"-11"-4474,4-2-2969,0 0 1,1 1-1,0 1 0,1 1 1,0 1-1,25-8 0,-26 12-567,-1 1-1,1 1 1,36 0-1,-54 2-205,-1 1-1,1 0 0,0 0 0,-1 0 1,1 0-1,0 0 0,-1 0 0,1 0 1,0 0-1,-1 0 0,1 0 0,0 0 1,-1 0-1,1 0 0,0 0 0,-1 1 1,1-1-1,-1 0 0,1 0 0,0 1 1,-1-1-1,1 1 0,-1-1 0,1 0 1,-1 1-1,1-1 0,-1 1 0,0-1 1,1 1-1,-1-1 0,1 1 1,-1 0-1,0-1 0,0 1 0,1-1 1,-1 1-1,0 0 0,0-1 0,0 1 1,0 0-1,1-1 0,-1 1 0,0-1 1,0 1-1,0 0 0,0-1 0,-1 1 1,1 0-1,0-1 0,0 1 0,0 0 1,0-1-1,-1 2 0,-1 1 2,0 1 0,1-1 0,-2 0 0,1 0 0,0 0 0,0 0-1,-1 0 1,-4 4 0,-14 8 81,0-1 1,-1 0-1,-1-2 0,-35 14 0,57-25-60,40-1-166,-30 0 126,0 0 0,0 0 0,0 1 0,0 0 0,0 0 0,0 1 0,13 5 0,-19-6 5,-1 1 0,1 0 1,-1-1-1,1 1 0,-1 0 0,1 0 1,-1 1-1,0-1 0,0 0 0,0 1 1,0-1-1,-1 1 0,1 0 0,-1-1 1,1 1-1,-1 0 0,0 0 0,0 0 1,0 0-1,-1 0 0,1 0 0,-1 0 1,0 0-1,1 0 0,-2 6 0,1-3 73,0-1-1,0 1 0,0-1 0,-1 1 0,0-1 1,-1 1-1,1-1 0,-1 0 0,0 0 0,0 0 0,0 0 1,-1 0-1,0 0 0,0 0 0,0-1 0,0 0 1,-1 1-1,0-1 0,0 0 0,0-1 0,0 1 0,-1-1 1,1 0-1,-1 0 0,-9 5 0,0-3 115,0 0-1,0 0 1,-1-2 0,1 1-1,-1-2 1,0 0 0,0-1-1,-22-1 1,35 1-273,0-1 1,0 0-1,1-1 1,-1 1-1,0 0 1,0 0-1,0-1 1,1 1-1,-1-1 1,0 0-1,1 1 1,-1-1-1,0 0 1,1 0-1,-1 0 1,1 0-1,-1 0 1,1-1-1,0 1 1,-1 0-1,1-1 1,0 1-1,0-1 1,0 1-1,0-1 0,0 1 1,0-1-1,1 0 1,-1 1-1,0-1 1,1 0-1,-1 0 1,1 1-1,0-1 1,0 0-1,-1 0 1,1 0-1,1-1 1,-1-5-788,1 0 0,0 0 1,0 0-1,1 0 0,0 1 1,0-1-1,7-12 0,5-8-6379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1.012"/>
    </inkml:context>
    <inkml:brush xml:id="br0">
      <inkml:brushProperty name="width" value="0.025" units="cm"/>
      <inkml:brushProperty name="height" value="0.025" units="cm"/>
    </inkml:brush>
  </inkml:definitions>
  <inkml:trace contextRef="#ctx0" brushRef="#br0">267 13 17008,'-13'1'1778,"4"-2"-1525,1 2 0,-1-1 0,1 1 0,-1 1 0,1-1 0,-1 1 0,1 1 1,0 0-1,0 0 0,0 0 0,1 1 0,-1 0 0,1 1 0,0 0 0,0 0 0,-7 6 1,3 2-119,0 1 0,1 0 0,0 1 0,1 0 0,1 0 0,0 1 1,1 0-1,1 0 0,-7 26 0,7-18-26,1 1 0,2 0 0,0 0 0,1 0 0,2 0 0,3 25 0,-3-42-65,2 0 1,-1 1 0,1-1 0,0-1-1,1 1 1,0 0 0,0 0 0,0-1-1,1 0 1,0 0 0,1 0 0,0 0-1,0 0 1,9 8 0,-5-7 55,-1-1 1,1-1 0,1 1-1,-1-2 1,1 1 0,0-1-1,0-1 1,1 0 0,20 6-1,-12-6 126,0-1 0,1-1 0,-1 0 0,1-1 0,0-1 0,-1-1-1,1-1 1,-1-1 0,1 0 0,-1-2 0,37-13 0,-35 9-85,-1-1 0,-1-2 1,1 0-1,-2 0 0,0-2 1,0 0-1,-1-2 0,-1 0 1,-1 0-1,0-1 1,15-24-1,-22 30-67,-1 0 0,-1-1 0,1-1 0,-2 1 0,0-1 0,0 0 0,-1 0 0,-1 0 0,0-1 0,-1 1 0,0-1 0,-1 1 0,-1-1 0,0 0 0,-1 1 0,0-1 0,-1 1 0,-1-1 0,-7-22 0,7 28-369,-1 0 1,1 0-1,-1 0 1,-1 1-1,0 0 1,0 0-1,0 0 1,-1 1-1,0-1 0,0 1 1,-1 1-1,1-1 1,-1 1-1,-1 0 1,1 1-1,-1 0 1,1 0-1,-1 0 0,0 1 1,0 0-1,-1 1 1,1 0-1,-1 0 1,1 1-1,-1 0 1,1 0-1,-1 1 1,0 0-1,1 1 0,-1 0 1,0 0-1,1 1 1,-9 2-1,-5 5-6410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2.082"/>
    </inkml:context>
    <inkml:brush xml:id="br0">
      <inkml:brushProperty name="width" value="0.025" units="cm"/>
      <inkml:brushProperty name="height" value="0.025" units="cm"/>
    </inkml:brush>
  </inkml:definitions>
  <inkml:trace contextRef="#ctx0" brushRef="#br0">96 21 19891,'0'0'3288,"12"-3"-1969,40-10-449,-50 12-840,0 0 1,0 1-1,0-1 1,-1 1-1,1 0 0,0-1 1,0 1-1,0 0 1,0 0-1,0 0 0,0 0 1,0 0-1,0 0 0,-1 1 1,1-1-1,0 1 1,0-1-1,0 1 0,0 0 1,-1 0-1,1 0 1,0 0-1,-1 0 0,1 0 1,-1 0-1,1 0 1,-1 1-1,0-1 0,1 1 1,-1-1-1,0 1 1,0-1-1,0 1 0,0-1 1,0 1-1,0 0 0,-1 0 1,1 0-1,-1-1 1,1 1-1,-1 0 0,1 0 1,-1 0-1,0 0 1,0 0-1,0 0 0,0 2 1,-1 8 25,0-1-1,-1 1 1,-1 0 0,1-1 0,-8 18 0,10-29-55,0 1 0,0 0 0,1-1 0,-1 1 0,0 0 0,0-1 0,0 1 0,1 0 0,-1-1 0,0 1 0,1-1 0,-1 1 0,0-1 0,1 1 0,-1 0 0,1-1 1,-1 0-1,1 1 0,-1-1 0,1 1 0,-1-1 0,1 0 0,-1 1 0,1-1 0,-1 0 0,1 1 0,0-1 0,-1 0 0,1 0 0,1 1 0,34 11 39,-1 1-16,-32-12-10,0 1 1,0 0-1,0 1 1,0-1-1,-1 0 1,1 1-1,-1 0 1,0-1-1,0 1 1,0 0 0,0 0-1,0 0 1,-1 1-1,1-1 1,-1 0-1,0 0 1,0 1-1,0-1 1,-1 1-1,1-1 1,-1 1-1,0-1 1,0 1-1,0-1 1,0 1-1,0-1 1,-1 1-1,0-1 1,1 1-1,-1-1 1,-1 1 0,1-1-1,-3 6 1,-1 0 69,0 0 0,0 0 0,-1 0 0,0-1 1,0 1-1,-1-1 0,0-1 0,-1 1 0,1-1 1,-13 8-1,10-8 171,0-1 1,-1 0 0,0 0-1,0-1 1,0 0-1,-1-1 1,1 0-1,-1-1 1,0-1 0,0 1-1,0-2 1,0 0-1,-1 0 1,1-1-1,-13-2 1,23 2-373,0-1 1,0 0-1,0 0 1,0 1-1,0-1 1,0 0-1,0-1 0,0 1 1,0 0-1,1-1 1,-1 1-1,0-1 1,1 1-1,-1-1 0,1 1 1,0-1-1,-1 0 1,1 0-1,0 0 1,0 0-1,0 0 0,1 0 1,-1 0-1,0 0 1,1 0-1,-1 0 1,1-1-1,0-2 0,-1 2-186,1 0 0,0 0 0,0 0 0,1 0 0,-1 0 0,0 0-1,1 0 1,0 0 0,0 0 0,0 1 0,0-1 0,0 0-1,1 0 1,-1 1 0,1-1 0,-1 1 0,1-1 0,0 1 0,4-4-1,13-8-6470,0 1-3433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2.472"/>
    </inkml:context>
    <inkml:brush xml:id="br0">
      <inkml:brushProperty name="width" value="0.025" units="cm"/>
      <inkml:brushProperty name="height" value="0.025" units="cm"/>
    </inkml:brush>
  </inkml:definitions>
  <inkml:trace contextRef="#ctx0" brushRef="#br0">429 46 13933,'-14'0'961,"-5"1"-461,-1 0 1,1 2-1,0 0 0,0 1 0,0 1 0,1 0 1,-1 2-1,1 0 0,-20 12 0,21-8-292,1 1 1,1 0-1,0 1 0,0 0 1,1 2-1,1-1 0,0 2 1,1 0-1,1 0 0,-17 35 1,21-39-101,2 1 0,-1 1-1,2-1 1,0 1 0,0-1 0,1 1 0,1 0 0,0 1 0,1-1 0,1 0 0,0 0 0,1 0 0,1 1 0,0-1 0,0 0 0,6 14 0,-5-21-99,0 1 0,0 0 0,1-1 0,0 0 0,1 0 0,0 0 0,0-1 0,0 1 0,1-1 0,0 0 0,0-1 0,0 1 0,11 6 0,-5-6 31,0 1 0,0-1 1,0-1-1,1-1 0,0 0 1,0 0-1,24 3 0,-13-5 50,0 0 0,0-2-1,0 0 1,-1-2 0,1 0-1,0-2 1,-1-1 0,0 0-1,24-10 1,-24 5 197,0 0 1,0-1-1,-1-2 0,-1 0 1,0-1-1,0-1 0,26-27 1,-37 32-155,0-1 1,-1 0-1,0-1 1,0 0 0,-2 0-1,0-1 1,0 1-1,-1-2 1,0 1 0,-1-1-1,-1 0 1,0 0 0,-1 0-1,2-20 1,-4 22-118,-1 0 0,1 1 0,-2-1 0,0 0 0,0 0 0,-1 1 0,0-1 0,-1 1 0,0 0 0,-1 0 0,-1 0 0,1 0 0,-2 0 0,1 1 0,-2 0 0,1 0 0,-1 1 0,-1 0 0,1 0 0,-2 1 0,1 0 0,-1 0 0,0 1 0,-1 0 0,0 0 0,0 1 0,-13-5 0,10 5-488,0 0 0,-1 1 0,1 1 0,-1 0 0,0 1 0,0 1 0,-1 0 0,1 0 0,0 2 0,-1 0 0,1 1 0,0 0 0,0 1 0,-1 0 0,1 1 0,1 1 0,-1 0 0,-15 8 0,-38 28-4920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8.230"/>
    </inkml:context>
    <inkml:brush xml:id="br0">
      <inkml:brushProperty name="width" value="0.025" units="cm"/>
      <inkml:brushProperty name="height" value="0.025" units="cm"/>
    </inkml:brush>
  </inkml:definitions>
  <inkml:trace contextRef="#ctx0" brushRef="#br0">1 288 10922,'0'0'17409,"10"2"-16037,-4-2-1261,-1 1 0,0-1 0,0 0 1,1 0-1,-1-1 0,0 1 0,0-1 1,0 0-1,1-1 0,-1 1 0,0-1 0,-1 0 1,1 0-1,0-1 0,-1 1 0,1-1 0,6-6 1,40-32 10,-2-3 1,-3-2 0,68-85 0,-127 153-107,0 1 1,1 0 0,1 0-1,2 1 1,0 0-1,2 1 1,0 0 0,-4 33-1,11-55-99,0 0-1,-1-1 1,1 1-1,0-1 1,1 1-1,-1 0 1,0-1-1,1 1 1,-1-1 0,1 1-1,0-1 1,0 1-1,0-1 1,0 0-1,0 1 1,0-1-1,1 0 1,2 4-1,-2-5-207,0 0-1,0 0 0,-1 0 0,1-1 1,0 1-1,0 0 0,0-1 0,0 1 1,0-1-1,0 0 0,0 1 0,0-1 1,0 0-1,0 0 0,0 0 0,0-1 1,0 1-1,0 0 0,0-1 0,0 0 1,0 1-1,0-1 0,0 0 0,0 0 1,2-1-1,21-15-6344,0-7-5065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07.553"/>
    </inkml:context>
    <inkml:brush xml:id="br0">
      <inkml:brushProperty name="width" value="0.025" units="cm"/>
      <inkml:brushProperty name="height" value="0.025" units="cm"/>
    </inkml:brush>
  </inkml:definitions>
  <inkml:trace contextRef="#ctx0" brushRef="#br0">0 1 20371,'0'0'7325,"2"10"-6439,0 11-635,-2-6 172,2 1 1,5 27-1,-6-41-392,-1 1 0,1-1 0,-1 1 0,1-1 0,0 0 0,0 1 0,0-1 0,0 0 0,1 0 0,-1 1 0,1-1 0,-1 0 0,1-1 0,0 1 0,-1 0 0,1 0 0,0-1 0,0 1 0,0-1 0,1 1 0,-1-1 0,0 0 0,0 0 0,1 0 0,2 1 0,2-2-29,0 1 0,1-1 0,-1 0-1,1 0 1,-1-1 0,1 0 0,-1-1-1,0 0 1,1 0 0,-1 0 0,8-4 0,4-4-20,1-1 1,24-18-1,-7 4 7,-36 24 13,-1 1 1,0 0-1,0 0 1,0 0-1,0-1 1,0 1 0,0 0-1,0 0 1,1 0-1,-1 0 1,0 0 0,0 0-1,0-1 1,0 1-1,0 0 1,1 0 0,-1 0-1,0 0 1,0 0-1,0 0 1,1 0-1,-1 0 1,0 0 0,0 0-1,0 0 1,1 0-1,-1 0 1,0 0 0,0 0-1,0 0 1,1 0-1,-1 0 1,0 0 0,0 0-1,0 0 1,0 0-1,1 0 1,-1 0-1,0 0 1,0 0 0,0 1-1,0-1 1,1 0-1,-1 0 1,0 0 0,0 0-1,0 0 1,0 1-1,0-1 1,0 0 0,1 0-1,-1 0 1,0 0-1,0 1 1,-4 14 332,-14 22 367,17-34-643,-11 29 352,18-23-233,13-10-105,-10-4-73,0 1 0,0-1 0,0 0 0,-1-1 0,0 0 0,0-1 0,10-10 0,-11 10 0,0 1 0,0 0 0,1 0 0,0 0 0,0 1 0,0 0 0,1 1 0,12-6 0,-21 10 0,0 0 0,0 0 0,1 0 0,-1 0 0,0 0 0,1 0 0,-1 0 0,0 0 0,1 0 0,-1 0 0,0 0 0,0 0 0,1 0 0,-1 0 0,0 0 0,1 0 0,-1 1 0,0-1 0,0 0 0,1 0 0,-1 0 0,0 0 0,0 1 0,1-1 0,-1 0 0,0 0 0,0 1 0,0-1 0,1 0 0,-1 0 0,0 1 0,0-1 0,0 0 0,0 0 0,0 1 0,0-1 0,0 0 0,1 1 0,-1-1 0,0 0 0,0 1 0,-1 21 0,-9 24 0,9-42 0,0-2-32,-4 26-2745,5-28 2590,0 1 1,0-1 0,-1 1-1,1-1 1,0 1-1,0-1 1,0 1 0,0-1-1,0 1 1,0 0-1,0-1 1,0 1 0,0-1-1,1 1 1,-1-1-1,0 1 1,0-1 0,0 1-1,1-1 1,-1 1 0,0-1-1,0 1 1,1-1-1,-1 1 1,1-1 0,-1 0-1,0 1 1,1-1-1,-1 0 1,1 1 0,-1-1-1,1 0 1,-1 1 0,0-1-1,1 0 1,0 0-1,0 1 1,10-1-11927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8.574"/>
    </inkml:context>
    <inkml:brush xml:id="br0">
      <inkml:brushProperty name="width" value="0.025" units="cm"/>
      <inkml:brushProperty name="height" value="0.025" units="cm"/>
    </inkml:brush>
  </inkml:definitions>
  <inkml:trace contextRef="#ctx0" brushRef="#br0">1 40 16624,'0'0'2818,"11"-7"289,-9 6-3050,6-4 596,0 0 0,0 1 0,1 0 0,-1 1-1,18-6 1,-22 9-473,-1-1 0,0 1-1,0 0 1,1 0 0,-1 0-1,0 0 1,1 0 0,-1 1 0,0-1-1,1 1 1,-1 0 0,0 0-1,0 0 1,0 1 0,0-1 0,0 1-1,0-1 1,0 1 0,-1 0-1,1 0 1,-1 1 0,1-1 0,-1 0-1,3 4 1,-1-1-150,0-1-1,-1 0 1,0 1-1,0 0 1,0-1-1,0 1 1,-1 1 0,0-1-1,0 0 1,0 0-1,-1 1 1,0-1-1,0 1 1,0-1-1,0 1 1,-1-1 0,0 1-1,0 0 1,-1-1-1,0 1 1,0-1-1,0 1 1,0-1 0,-1 1-1,0-1 1,0 0-1,-5 8 1,-5 6 104,-1-1 0,-2 0-1,0 0 1,0-2 0,-27 22 0,-9 11-14,51-48-120,0-1 0,-1 0 0,1 0 0,-1 0 0,1 1 0,0-1 0,-1 0 0,1 0 0,0 1 0,-1-1 0,1 0 0,0 1 0,0-1 0,-1 0 0,1 1 0,0-1 0,0 1 0,0-1 0,-1 0 0,1 1 0,0-1 0,0 1 0,0-1 0,0 1 0,0-1 0,0 0 0,0 1 0,0-1 0,0 1 0,0-1 0,0 1 0,0-1 0,0 0 0,0 1 0,1-1 0,-1 1 0,0-1 0,0 0 0,0 1 0,1-1 0,-1 1 0,0-1 0,0 0 0,1 1 0,-1-1 0,0 0 0,1 1 0,-1-1 0,0 0 0,1 0 0,-1 1 0,0-1 0,1 0 0,-1 0 0,1 0 0,-1 0 0,0 1 0,1-1 0,-1 0 0,1 0 0,-1 0 0,1 0 0,-1 0 0,1 0 0,38 0 0,-28 0 0,8-1-1135,-1 0 0,30-7 0,-11-1-4249,52-19 0,-57 14-4242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9.027"/>
    </inkml:context>
    <inkml:brush xml:id="br0">
      <inkml:brushProperty name="width" value="0.025" units="cm"/>
      <inkml:brushProperty name="height" value="0.025" units="cm"/>
    </inkml:brush>
  </inkml:definitions>
  <inkml:trace contextRef="#ctx0" brushRef="#br0">0 270 14189,'0'0'14900,"11"1"-12968,-1-2-1807,0 0 0,0-1-1,0 0 1,0-1 0,-1 0-1,1 0 1,-1-1 0,0 0 0,0 0-1,0-1 1,-1-1 0,0 1-1,15-14 1,141-127-125,-107 92 0,-57 53 0,0 1 0,1-1 0,-1 1 0,0-1 0,1 1 0,-1-1 0,1 1 0,-1-1 0,0 1 0,1 0 0,-1-1 0,1 1 0,-1-1 0,1 1 0,0 0 0,-1 0 0,1-1 0,-1 1 0,1 0 0,-1 0 0,1 0 0,0 0 0,-1 0 0,1-1 0,-1 1 0,1 0 0,0 0 0,-1 1 0,1-1 0,-1 0 0,1 0 0,1 0 0,-2 20 0,-16 32 0,-11 14 7,15-41-17,1 1-1,1 0 0,1 0 0,1 1 0,2 1 0,-6 52 0,12-80-94,0 1 0,0 0 0,0 0 1,0 0-1,0 0 0,0-1 0,0 1 0,0 0 1,1 0-1,-1-1 0,0 1 0,1 0 1,-1 0-1,0-1 0,1 1 0,-1 0 1,1-1-1,-1 1 0,1 0 0,-1-1 0,1 1 1,-1-1-1,1 1 0,0-1 0,-1 1 1,1-1-1,0 1 0,-1-1 0,1 0 1,0 1-1,0-1 0,-1 0 0,1 0 1,0 1-1,0-1 0,1 0 0,0 0-640,0 0-1,0 0 1,0-1 0,0 1-1,0-1 1,0 1-1,0-1 1,0 0-1,0 1 1,0-1 0,0 0-1,0 0 1,3-3-1,16-18-11553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9.398"/>
    </inkml:context>
    <inkml:brush xml:id="br0">
      <inkml:brushProperty name="width" value="0.025" units="cm"/>
      <inkml:brushProperty name="height" value="0.025" units="cm"/>
    </inkml:brush>
  </inkml:definitions>
  <inkml:trace contextRef="#ctx0" brushRef="#br0">97 1 6182,'0'0'14766,"-37"68"-12172,16-33 866,4-2-1218,3-4-801,6-2-512,8-9-737,3-4-288,17-9-1762,4-5-2466,3-2-2883,-1-20-8904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39.741"/>
    </inkml:context>
    <inkml:brush xml:id="br0">
      <inkml:brushProperty name="width" value="0.025" units="cm"/>
      <inkml:brushProperty name="height" value="0.025" units="cm"/>
    </inkml:brush>
  </inkml:definitions>
  <inkml:trace contextRef="#ctx0" brushRef="#br0">160 1 20820,'0'0'3203,"-12"1"277,1 0-2626,0 1 1,0 0-1,-21 8 0,28-9-762,0 1 1,1-1-1,-1 1 0,1 0 1,-1 0-1,1 0 0,0 0 1,0 1-1,0-1 0,0 1 1,0 0-1,1 0 1,-1 0-1,1 0 0,0 1 1,0-1-1,0 0 0,0 1 1,-1 3-1,3-6-92,-1 0 0,1 0 0,0 0 0,0 0 0,0 0 0,0 0 0,0 0 0,0 0 0,0 0 0,0 0 0,0 0 0,1 0 0,-1 0 0,0 0 0,1 0 0,-1 0 0,1 0 0,-1 0 0,1 0 0,-1 0 0,1-1 0,-1 1 0,1 0 0,0 0 0,0-1 0,-1 1 0,1 0 0,0-1 0,0 1 0,0-1 0,0 1 0,-1-1 0,1 1 0,0-1 0,0 0 0,2 1 0,44 8 0,-30-6 0,-5-1 0,0 1 0,-1 0 0,1 1 0,-1 0 0,0 1 0,0 0 0,-1 1 0,0 0 0,18 14 0,-25-16 0,1-1 0,-1 1 0,0-1 0,0 1 0,0 0 0,0 0 0,-1 0 0,1 0 0,-1 1 0,0-1 0,-1 1 0,1 0 0,-1-1 0,0 1 0,0 0 0,0 0 0,0-1 0,-1 1 0,0 0 0,0 0 0,-1 0 0,1 0 0,-1-1 0,0 1 0,0 0 0,-1 0 0,-1 5 0,-1-3 0,1-1 0,-1 0 0,-1 1 0,1-2 0,-1 1 0,0 0 0,0-1 0,0 0 0,-1 0 0,0-1 0,0 1 0,0-1 0,0-1 0,-1 1 0,-12 4 0,11-4 0,0-1 0,0 0 0,0-1 0,0 0 0,-1 0 0,1-1 0,-1 0 0,1 0 0,-1-1 0,1 0 0,-1-1 0,0 1 0,-12-4 0,18 2-152,1 0 0,-1 0 1,1 0-1,-1 0 0,1 0 0,0 0 1,-1 0-1,1-1 0,0 1 0,1-1 1,-1 0-1,0 0 0,1 1 0,0-1 1,-1 0-1,1 0 0,0 0 0,1-1 1,-1 1-1,1 0 0,-1 0 0,1 0 1,0-6-1,-1-8-1461,1 0 0,1 0-1,2-19 1,9-10-4425,4 2-1179</inkml:trace>
  <inkml:trace contextRef="#ctx0" brushRef="#br0" timeOffset="1">137 20 13132,'0'0'10955,"52"0"-9162,-34 0-319,1 0-545,2 5-673,2-1-192,-1-1-737,-1-2-2786,0-1-3427,1 0-10090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0.096"/>
    </inkml:context>
    <inkml:brush xml:id="br0">
      <inkml:brushProperty name="width" value="0.025" units="cm"/>
      <inkml:brushProperty name="height" value="0.025" units="cm"/>
    </inkml:brush>
  </inkml:definitions>
  <inkml:trace contextRef="#ctx0" brushRef="#br0">0 157 18225,'0'0'12695,"15"5"-11873,-9-2-761,-1-1-42,0 0 0,0 0 0,0 0 0,1 0 0,-1-1 0,1 0 0,-1 0 0,1-1 0,0 1 0,-1-1 0,1 0 0,-1-1 0,1 1 0,-1-1 0,1 0 0,-1-1 0,1 1 0,8-5 0,13-8-160,0-1 0,32-25 0,-48 32 125,0-1 1,-1-1-1,0 0 0,0 0 0,-1-1 0,0 0 0,9-17 0,-53 83 453,21-34-282,1 0 0,-13 27 0,18-30-112,1 1 0,1 0 0,1-1-1,-5 32 1,11 3-4859,4-40-3111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0.691"/>
    </inkml:context>
    <inkml:brush xml:id="br0">
      <inkml:brushProperty name="width" value="0.025" units="cm"/>
      <inkml:brushProperty name="height" value="0.025" units="cm"/>
    </inkml:brush>
  </inkml:definitions>
  <inkml:trace contextRef="#ctx0" brushRef="#br0">0 15 12620,'0'0'16560,"64"-15"-14927,-18 15-191,11 0-930,6 7-512,6-1 0,-3 1 0,-6-7-1217,-9 0-4420,-6-16-9962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1.778"/>
    </inkml:context>
    <inkml:brush xml:id="br0">
      <inkml:brushProperty name="width" value="0.025" units="cm"/>
      <inkml:brushProperty name="height" value="0.025" units="cm"/>
    </inkml:brush>
  </inkml:definitions>
  <inkml:trace contextRef="#ctx0" brushRef="#br0">1 433 9513,'0'0'8397,"10"-1"-5866,-2 1-2057,-1-1 1,1-1 0,0 1 0,-1-1-1,1-1 1,-1 0 0,0 0 0,0 0-1,0-1 1,0 1 0,0-2-1,-1 1 1,10-9 0,35-35 123,-1-3 0,-3-2 0,-2-1 0,64-104-1,-98 137-613,-24 45-106,-17 44 157,4 1 1,-36 145-1,59-203-35,1 0-1,0 1 0,1 0 1,0 0-1,0-1 0,2 1 1,1 16-1,-2-27-64,1 0 1,-1 0-1,1 0 1,-1 0-1,1 0 0,-1 0 1,1 0-1,0-1 0,-1 1 1,1 0-1,0 0 1,-1-1-1,1 1 0,0 0 1,0-1-1,0 1 0,0-1 1,0 1-1,0-1 1,-1 0-1,1 1 0,0-1 1,0 0-1,0 1 0,0-1 1,0 0-1,1 0 1,-1 0-1,0 0 0,0 0 1,0 0-1,0 0 0,0-1 1,0 1-1,0 0 1,0 0-1,0-1 0,0 1 1,-1-1-1,1 1 0,0-1 1,0 1-1,1-2 0,3 0-1184,0-1 0,0 0-1,0 0 1,-1 0-1,1 0 1,7-8-1,12-22-10793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2.166"/>
    </inkml:context>
    <inkml:brush xml:id="br0">
      <inkml:brushProperty name="width" value="0.025" units="cm"/>
      <inkml:brushProperty name="height" value="0.025" units="cm"/>
    </inkml:brush>
  </inkml:definitions>
  <inkml:trace contextRef="#ctx0" brushRef="#br0">1 386 17424,'0'0'8654,"13"-8"-7768,21-16-594,0-2-1,-3-1 1,0-2-1,49-59 1,-47 44 436,55-95 1,-87 206 579,-26 74-791,16-95-433,1 1 0,-2 49 0,10-95-125,-1 0 1,1 0 0,0-1-1,0 1 1,0 0 0,0 0-1,0-1 1,0 1 0,0 0-1,0 0 1,0-1 0,1 1-1,-1 0 1,0 0 0,0-1-1,1 1 1,-1 0 0,0-1-1,1 1 1,-1 0 0,1-1-1,-1 1 1,1 0 0,-1-1-1,1 1 1,-1-1-1,1 1 1,-1-1 0,1 1-1,0-1 1,-1 0 0,1 1-1,0-1 1,-1 0 0,1 1-1,0-1 1,0 0 0,-1 0-1,1 0 1,1 0 0,0 0-316,-1 0 1,1-1-1,-1 1 0,1-1 1,-1 1-1,0-1 1,1 1-1,-1-1 0,0 0 1,1 0-1,-1 0 1,0 0-1,0 0 0,0 0 1,0 0-1,0 0 1,0 0-1,0-1 1,1-1-1,8-19-6787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2.665"/>
    </inkml:context>
    <inkml:brush xml:id="br0">
      <inkml:brushProperty name="width" value="0.025" units="cm"/>
      <inkml:brushProperty name="height" value="0.025" units="cm"/>
    </inkml:brush>
  </inkml:definitions>
  <inkml:trace contextRef="#ctx0" brushRef="#br0">242 126 17969,'0'0'3080,"2"-12"-26,1 3-2566,-1 0 63,0 1 0,0 0-1,-1 0 1,0-1 0,-1-11 0,0 18-455,0 0 0,0 0 0,0 0 0,-1 1 0,1-1 0,-1 0 0,1 0 0,-1 1 0,0-1 0,1 0 0,-1 1 0,0-1 0,0 1 0,0-1 0,0 1 0,-1-1 0,1 1 0,0 0 0,0 0 0,-1-1 0,1 1 0,-1 0 0,1 0 0,-1 0 0,1 1 0,-1-1 0,0 0 0,1 1 0,-1-1 0,0 1 0,0-1 0,0 1 0,1 0 0,-5 0 0,0 0-76,0 1 0,0-1 0,0 2 1,-1-1-1,1 1 0,0 0 0,1 0 0,-1 0 0,0 1 0,1 0 0,-1 0 0,1 1 0,0-1 0,0 1 0,0 0 0,-8 9 0,7-7-5,1 1 0,-1-1 0,1 1-1,0 0 1,1 0 0,0 1-1,0-1 1,0 1 0,1 0 0,0 0-1,-3 16 1,6-23-12,0 0 1,0 0-1,0 1 0,1-1 1,-1 0-1,0 0 1,1 0-1,-1 0 0,1 0 1,-1 0-1,1 0 0,0 0 1,-1 0-1,1-1 0,0 1 1,0 0-1,-1 0 0,1 0 1,0-1-1,0 1 0,0-1 1,0 1-1,0 0 0,0-1 1,0 0-1,0 1 0,0-1 1,0 0-1,1 1 1,-1-1-1,0 0 0,0 0 1,0 0-1,0 0 0,0 0 1,0 0-1,1 0 0,0-1 1,50-5 143,-41 2-158,1-2 1,-1 1 0,-1-2 0,1 1 0,-1-1 0,0-1-1,-1 0 1,1 0 0,-2-1 0,15-18 0,-23 27-2,0 0 1,0 0-1,0 0 1,0 0 0,0 1-1,0-1 1,0 0-1,0 0 1,0 0 0,0 0-1,1 1 1,-1-1-1,0 0 1,0 0 0,0 0-1,0 0 1,0 0-1,0 1 1,0-1 0,0 0-1,0 0 1,1 0-1,-1 0 1,0 0 0,0 0-1,0 0 1,0 1-1,0-1 1,1 0 0,-1 0-1,0 0 1,0 0-1,0 0 1,0 0 0,0 0-1,1 0 1,-1 0-1,0 0 1,0 0 0,0 0-1,0 0 1,1 0 0,-1 0-1,0 0 1,0 0-1,0 0 1,0 0 0,1 0-1,-1 0 1,0 0-1,0 0 1,0 0 0,0-1-1,1 1 1,-1 0-1,0 0 1,0 0 0,0 0-1,0 0 1,0 0-1,0-1 1,0 1 0,1 0-1,-1 0 1,0 0-1,0 0 1,0 0 0,0-1-1,0 1 1,0 23-186,-6 29 220,-7 60 82,8-62 716,-16 74-1,21-121-819,-1 0 1,0 1 0,0-1 0,0 0-1,0 0 1,0 0 0,-1 0 0,0 0-1,1 0 1,-1 0 0,0 0 0,0-1-1,-1 1 1,1-1 0,0 0 0,-1 1-1,0-1 1,1 0 0,-1 0 0,0-1-1,0 1 1,0-1 0,0 1 0,0-1 0,-1 0-1,1 0 1,0 0 0,0-1 0,-1 1-1,1-1 1,0 0 0,-1 0 0,1 0-1,-1 0 1,1 0 0,0-1 0,-6-1-1,-3-1-2,1-1 0,-1 0-1,1-1 1,0 0 0,0-1-1,1 0 1,0 0 0,0-1-1,-11-10 1,21 17-20,-1 0 1,1 0-1,0 0 1,-1-1-1,1 1 0,0 0 1,-1-1-1,1 1 1,0 0-1,-1-1 0,1 1 1,0 0-1,-1-1 1,1 1-1,0 0 0,0-1 1,0 1-1,-1-1 1,1 1-1,0 0 0,0-1 1,0 1-1,0-1 1,0 1-1,0-1 0,0 1 1,0-1-1,0 1 1,0 0-1,0-1 0,0 0 1,14-3-1692,33 8-3273,-40-3 3522,30 1-5957,2-2-5040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3.007"/>
    </inkml:context>
    <inkml:brush xml:id="br0">
      <inkml:brushProperty name="width" value="0.025" units="cm"/>
      <inkml:brushProperty name="height" value="0.025" units="cm"/>
    </inkml:brush>
  </inkml:definitions>
  <inkml:trace contextRef="#ctx0" brushRef="#br0">83 0 13132,'0'0'11403,"-36"71"-7751,20-40-2339,-1 0-320,7-3-128,6-6-641,4-8-192,8-4-481,10-10-1408,6 0-1859,3-21-2786,-1-9-6182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15.917"/>
    </inkml:context>
    <inkml:brush xml:id="br0">
      <inkml:brushProperty name="width" value="0.025" units="cm"/>
      <inkml:brushProperty name="height" value="0.025" units="cm"/>
    </inkml:brush>
  </inkml:definitions>
  <inkml:trace contextRef="#ctx0" brushRef="#br0">141 1 19218,'0'0'13010,"-4"7"-12524,0 2-475,0 0 0,0 0 0,1 0 0,1 0 0,-4 16 0,5-20-11,1-1-1,-1 0 0,1 0 0,0 1 1,0-1-1,1 0 0,-1 1 0,1-1 1,0 0-1,0 0 0,0 0 0,1 0 1,-1 0-1,1 0 0,0 0 0,0 0 1,5 6-1,18 14-165,-18-17 26,0-1 0,0 1 0,-1 0 0,1 0 0,8 16 0,-14-21 128,0 0 0,0 0 0,-1 0 0,1 0 0,0 0 0,-1 0 0,0 0 0,1 0 0,-1 0 0,0 0-1,0 0 1,0 0 0,-1 0 0,1 0 0,0 0 0,-1 0 0,1 0 0,-1 0 0,0 0 0,0 0 0,1 0 0,-1 0 0,-1 0 0,1 0 0,0-1-1,0 1 1,-1-1 0,1 1 0,0-1 0,-1 1 0,0-1 0,-1 2 0,-4 2 95,1 1-1,-1-1 1,0 0-1,0-1 1,0 0 0,-1 0-1,1 0 1,-1-1-1,0 0 1,0-1-1,0 0 1,0 0 0,0-1-1,-1 0 1,1 0-1,-14-1 1,20 0-185,1-1 1,-1 1-1,0-1 1,1 1-1,-1-1 0,1 0 1,-1 0-1,1 0 0,-1 0 1,1 0-1,0 0 1,-1 0-1,1 0 0,0 0 1,0-1-1,0 1 1,0 0-1,0-1 0,0 1 1,0-1-1,0 1 0,1-1 1,-1 0-1,0-2 1,-9-47-5826,9 40 4123,-4-35-6951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3.337"/>
    </inkml:context>
    <inkml:brush xml:id="br0">
      <inkml:brushProperty name="width" value="0.025" units="cm"/>
      <inkml:brushProperty name="height" value="0.025" units="cm"/>
    </inkml:brush>
  </inkml:definitions>
  <inkml:trace contextRef="#ctx0" brushRef="#br0">5 46 19282,'0'0'10560,"10"0"-9963,10 2-526,-1-2-1,1 0 0,0-1 0,-1-1 0,1 0 0,-1-2 0,33-10 0,-2-10 101,-54 49 5,-53 95 227,34-74-347,1 1 1,3 1 0,-26 94 0,44-134-687,-3 17 18,-1-18-8615</inkml:trace>
  <inkml:trace contextRef="#ctx0" brushRef="#br0" timeOffset="1">0 289 15855,'0'0'11339,"55"-26"-10603,-21 20-479,1-2-257,2-2-769,1-1-2242,-2-8-1954,0-1-3138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3.696"/>
    </inkml:context>
    <inkml:brush xml:id="br0">
      <inkml:brushProperty name="width" value="0.025" units="cm"/>
      <inkml:brushProperty name="height" value="0.025" units="cm"/>
    </inkml:brush>
  </inkml:definitions>
  <inkml:trace contextRef="#ctx0" brushRef="#br0">1 17 17104,'0'0'8280,"9"0"-6828,20 0-384,0-2-1,46-9 1,-74 11-1058,0-1 0,0 1 0,1-1 0,-1 1 0,0-1 1,1 1-1,-1 0 0,0 0 0,1 0 0,-1-1 0,0 1 0,1 1 0,-1-1 0,0 0 0,1 0 0,-1 0 0,0 1 0,0-1 1,1 1-1,-1-1 0,0 1 0,0-1 0,1 1 0,-1 0 0,0-1 0,0 1 0,0 0 0,0 0 0,1 1 0,-1 1 83,0 0 0,-1 1 0,1-1 0,-1 0 0,0 0 0,0 0 0,0 0 0,0 1 0,-1-1 0,1 0 0,-1 0 0,-1 5 0,-7 22 156,-1-1 0,-2-1 0,-1 0 0,-26 43 0,-15 32-432,54-103 151,-5 7-2209,0-7-5367,0-1 444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4.082"/>
    </inkml:context>
    <inkml:brush xml:id="br0">
      <inkml:brushProperty name="width" value="0.025" units="cm"/>
      <inkml:brushProperty name="height" value="0.025" units="cm"/>
    </inkml:brush>
  </inkml:definitions>
  <inkml:trace contextRef="#ctx0" brushRef="#br0">0 56 8360,'0'0'20691,"61"-19"-19377,-15 15-642,6 0-511,5-1-129,1 0-1154,-6-2-2273,-6-5-3011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4.671"/>
    </inkml:context>
    <inkml:brush xml:id="br0">
      <inkml:brushProperty name="width" value="0.025" units="cm"/>
      <inkml:brushProperty name="height" value="0.025" units="cm"/>
    </inkml:brush>
  </inkml:definitions>
  <inkml:trace contextRef="#ctx0" brushRef="#br0">195 88 4773,'-17'3'597,"-3"1"-175,-74 15 2991,30 2 3477,79-20-3283,0 0-3338,523-13 5346,268-35-4318,-349 19-1072,1397-22-572,-904 142 1201,-751-64-677,-104-15-121,0-5 0,0-4 0,97-8 0,-113-8-37,-76 11-11,0 0-1,1 1 1,-1-1 0,1-1 0,-1 1 0,0 0 0,0-1 0,0 0 0,0 1-1,0-1 1,0 0 0,0-1 0,-1 1 0,1 0 0,-1-1 0,0 1-1,1-1 1,-1 0 0,2-5 0,-4 7 2,1-1 0,-1 1 0,0-1 0,0 0 0,0 1 0,-1-1 0,1 1 0,0-1 0,0 0-1,-1 1 1,1-1 0,-1 1 0,0-1 0,1 1 0,-1 0 0,0-1 0,0 1 0,0 0 0,0-1 0,0 1 0,0 0 0,0 0 0,0 0 0,0 0 0,-1 0 0,1 0 0,0 0-1,-1 0 1,1 1 0,-3-2 0,-50-21-2558,45 21 1393,-10-6-1925,7 0-1725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5.441"/>
    </inkml:context>
    <inkml:brush xml:id="br0">
      <inkml:brushProperty name="width" value="0.025" units="cm"/>
      <inkml:brushProperty name="height" value="0.025" units="cm"/>
    </inkml:brush>
  </inkml:definitions>
  <inkml:trace contextRef="#ctx0" brushRef="#br0">1 265 16976,'0'0'7746,"12"4"-6342,-7-2-1318,0-1 0,0 0 1,0 0-1,1 0 0,-1 0 0,0-1 0,1 0 0,-1 0 1,0 0-1,1-1 0,-1 0 0,0 0 0,0 0 1,0 0-1,0-1 0,0 0 0,0 0 0,0 0 0,0-1 1,4-3-1,276-202 493,-254 184-523,-22 17-46,-8 5-11,1 1 1,0-1 0,0 1-1,0-1 1,0 1-1,0 0 1,0 0 0,0 0-1,1 0 1,3-1-1,-6 2 5,1 1-1,-1-1 1,1 1-1,-1 0 1,0-1-1,1 1 1,-1-1-1,0 1 0,0-1 1,1 1-1,-1 0 1,0-1-1,0 1 1,0 0-1,0-1 1,0 1-1,0-1 0,0 1 1,0 0-1,0-1 1,0 1-1,0 0 1,0-1-1,0 1 1,0 0-1,-1-1 0,1 1 1,-1 0-1,-3 24 207,-27 60 98,22-66-338,1 1 0,1 1-1,1-1 1,1 1 0,0 0-1,-1 31 1,6-51-88,0-1 0,0 1 0,1 0 0,-1 0 0,1-1 0,-1 1 0,1 0 0,-1 0 0,1-1 0,-1 1 0,1-1 0,-1 1 0,1 0 0,0-1 0,-1 1 0,1-1 0,0 0 0,0 1 0,-1-1 0,1 0 0,0 1 0,0-1 0,-1 0 0,1 0 0,0 1 0,0-1 0,0 0 0,0 0 0,-1 0 0,1 0 0,0 0 0,0 0 0,0-1 0,0 1 0,-1 0 0,1 0 0,0 0 0,0-1 0,0 1 0,-1-1 0,1 1 0,0 0 0,0-1 0,-1 1 0,1-1 0,-1 1 0,2-2 0,23-17-6352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5.876"/>
    </inkml:context>
    <inkml:brush xml:id="br0">
      <inkml:brushProperty name="width" value="0.025" units="cm"/>
      <inkml:brushProperty name="height" value="0.025" units="cm"/>
    </inkml:brush>
  </inkml:definitions>
  <inkml:trace contextRef="#ctx0" brushRef="#br0">0 314 17264,'0'0'9999,"13"-5"-8467,18-9-1049,1-2 0,-2-1 0,36-27 0,93-79-232,-43 32 251,-116 91-503,0 0 0,0 0 0,0 0 0,0-1-1,0 1 1,1 0 0,-1 0 0,0 0-1,0-1 1,0 1 0,0 0 0,0 0 0,0 0-1,1 0 1,-1 0 0,0-1 0,0 1-1,0 0 1,0 0 0,1 0 0,-1 0 0,0 0-1,0 0 1,0 0 0,0 0 0,1 0 0,-1 0-1,0 0 1,0 0 0,0 0 0,1 0-1,-1 0 1,0 0 0,0 0 0,0 0 0,1 0-1,-1 0 1,0 0 0,0 0 0,0 0-1,1 0 1,-1 0 0,0 0 0,0 0 0,0 0-1,0 1 1,1-1 0,-1 0 0,0 0-1,0 0 1,0 0 0,0 0 0,0 1 0,1-1-1,-1 0 1,0 0 0,0 0 0,0 0-1,0 1 1,0-1 0,0 0 0,0 0 0,0 0-1,0 1 1,0-1 0,-5 22-24,-17 26 93,4-14-31,-3 4-15,-16 40 1,34-69-22,-1 1 1,1-1 0,1 0 0,-1 1 0,2 0-1,-1-1 1,1 1 0,1 0 0,0 0 0,1 12 0,0-21-70,-1 0 0,1 1 1,-1-1-1,1 0 1,0 0-1,-1 0 0,1 0 1,0 0-1,0 0 1,0-1-1,-1 1 0,1 0 1,0 0-1,0-1 1,1 1-1,-1 0 0,0-1 1,0 1-1,0-1 1,0 0-1,0 1 0,1-1 1,-1 0-1,0 1 1,0-1-1,0 0 0,1 0 1,-1 0-1,0 0 1,2-1-1,2 1-763,0 0 0,0-1 0,-1 0 1,1 1-1,-1-2 0,10-2 0,14-16-5810,1-6-4329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6.358"/>
    </inkml:context>
    <inkml:brush xml:id="br0">
      <inkml:brushProperty name="width" value="0.025" units="cm"/>
      <inkml:brushProperty name="height" value="0.025" units="cm"/>
    </inkml:brush>
  </inkml:definitions>
  <inkml:trace contextRef="#ctx0" brushRef="#br0">204 33 16976,'0'0'7367,"-9"-5"-4479,4 3-2726,0-1 0,0 1 0,0 0 0,-1 0 0,1 0 0,-1 1 0,1-1 0,-1 1 0,1 1 0,-1-1 0,0 1 0,0 0 0,1 0 0,-1 1 0,1 0 0,-1 0 0,0 0 0,1 0 0,-1 1 0,1 0 0,0 0 0,0 1 0,0-1 0,0 1 0,0 0 0,0 1 0,1-1 0,-6 6 0,8-7-136,0 0 1,0 0 0,1 0-1,-1 1 1,0-1 0,1 1-1,-1 0 1,1-1-1,0 1 1,0 0 0,0 0-1,0 0 1,0 0 0,1-1-1,-1 1 1,1 0-1,0 0 1,0 0 0,0 4-1,1-6-16,-1 1 0,1 0 0,0 0 0,0 0 0,0 0 0,0-1 0,0 1 0,0 0 0,1-1 0,-1 1 0,0-1 0,1 0 0,-1 1 0,1-1 0,0 0 0,-1 0 0,1 0 0,0 0 0,0 0 0,-1 0 0,1-1 0,0 1 0,0 0 0,0-1 0,0 0 0,0 1 0,0-1 0,4 0 0,8 1-8,0-1 0,0 0 1,0-1-1,0 0 0,-1-1 0,1-1 1,0 0-1,22-9 0,-27 8-2,0 0-1,0-1 1,0 0 0,0 0-1,-1-1 1,0 0 0,0 0 0,0-1-1,-1 0 1,0 0 0,0-1-1,10-17 1,-14 22 0,-3 2 0,1 1 0,0-1 0,-1 0 0,1 0 0,-1 0 0,0 0 0,1 1 0,-1-1 0,0 0 0,1 0 0,-1 0 0,0 0 0,0 0 0,0 0 0,0 0 0,0 0 0,0 0 0,0 0 0,0-1 0,-26 31 0,17-11 0,2-1 0,0 1 0,1 1 0,0-1 0,2 1 0,0 0 0,1 0 0,0 24 0,-9 50 0,11-89 0,-1 0 0,1 0 0,-1-1 0,1 1 0,-1-1 0,0 1 0,0-1 0,-1 0 0,1 0 0,-1 0 0,1 0 0,-1 0 0,0-1 0,0 1 0,0-1 0,-1 0 0,1 1 0,0-2 0,-1 1 0,0 0 0,1-1 0,-1 1 0,0-1 0,1 0 0,-1-1 0,0 1 0,-6 0 0,-9 1 0,0-1 0,0-1 0,0-1 0,-26-4 0,42 5 0,0-1 0,-1 0 0,1 0 0,0 0 0,0 0 0,0-1 0,0 1 0,1-1 0,-4-2 0,0-7 0,22 2 0,64-8-6547,-17 6-1944,-16 0-1935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6.715"/>
    </inkml:context>
    <inkml:brush xml:id="br0">
      <inkml:brushProperty name="width" value="0.025" units="cm"/>
      <inkml:brushProperty name="height" value="0.025" units="cm"/>
    </inkml:brush>
  </inkml:definitions>
  <inkml:trace contextRef="#ctx0" brushRef="#br0">122 1 14157,'0'0'11307,"-55"80"-7880,32-45-1825,2 1-289,6-3-352,7-3-961,8-3 0,0-7 0,17-7-577,4-7-2594,2-6-2722,0 0-3972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7.060"/>
    </inkml:context>
    <inkml:brush xml:id="br0">
      <inkml:brushProperty name="width" value="0.025" units="cm"/>
      <inkml:brushProperty name="height" value="0.025" units="cm"/>
    </inkml:brush>
  </inkml:definitions>
  <inkml:trace contextRef="#ctx0" brushRef="#br0">0 67 17777,'0'0'12860,"11"-3"-12091,275-57-283,-285 59-492,-1 1 1,1 0 0,0-1 0,-1 1-1,1 0 1,0 0 0,-1-1 0,1 1-1,0 0 1,-1 0 0,1 0 0,0 0 0,-1 0-1,1 0 1,0 0 0,-1 0 0,1 0-1,0 0 1,-1 0 0,1 1 0,0-1-1,-1 0 1,1 0 0,0 1 0,-1-1 0,1 1-1,-1-1 1,1 0 0,-1 1 0,1-1-1,-1 1 1,1-1 0,-1 1 0,1-1-1,-1 1 1,1-1 0,-1 1 0,0 0 0,0-1-1,1 1 1,-1 0 0,0-1 0,0 1-1,1 0 1,-1-1 0,0 1 0,0 0-1,0-1 1,0 1 0,0 0 0,0-1 0,0 1-1,0 0 1,-1-1 0,1 1 0,0 0-1,0-1 1,-1 2 0,-24 47 48,16-33 30,-9 18-22,-11 18 203,2 1 0,3 1 1,-35 115-1,58-166-253,-6 43-190,7-45 149,0 0-1,-1 0 1,1 0-1,0 0 1,0 0 0,0 0-1,0 0 1,0 0 0,1 0-1,-1 0 1,0 0-1,0 0 1,1 0 0,-1 0-1,0 0 1,1 0-1,-1 0 1,1 0 0,-1 0-1,1 0 1,0 0-1,-1-1 1,1 1 0,0 0-1,0 0 1,-1-1 0,1 1-1,0-1 1,0 1-1,0 0 1,0-1 0,0 0-1,0 1 1,1 0-1,-1-1-270,-1 0 0,1 0-1,-1-1 1,1 1-1,-1 0 1,1 0 0,-1 0-1,1 0 1,-1 0-1,1-1 1,-1 1 0,0 0-1,1 0 1,-1-1-1,0 1 1,1 0 0,-1-1-1,1 1 1,-1 0-1,0-1 1,0 1 0,1 0-1,-1-1 1,0 1-1,0-1 1,1 1 0,-1-1-1,0 1 1,0-1-1,0 1 1,0 0-1,0-1 1,0 1 0,0-1-1,0 1 1,0-1-1,0 1 1,0-1 0,1-22-13329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7.418"/>
    </inkml:context>
    <inkml:brush xml:id="br0">
      <inkml:brushProperty name="width" value="0.025" units="cm"/>
      <inkml:brushProperty name="height" value="0.025" units="cm"/>
    </inkml:brush>
  </inkml:definitions>
  <inkml:trace contextRef="#ctx0" brushRef="#br0">0 37 19603,'0'0'10249,"73"-30"-9864,-30 30-289,7 0-192,-3 0-1826,0 0-2050,-2 0-2466,-7-7-7079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16.259"/>
    </inkml:context>
    <inkml:brush xml:id="br0">
      <inkml:brushProperty name="width" value="0.025" units="cm"/>
      <inkml:brushProperty name="height" value="0.025" units="cm"/>
    </inkml:brush>
  </inkml:definitions>
  <inkml:trace contextRef="#ctx0" brushRef="#br0">0 6 12684,'0'0'10762,"72"-6"-8808,-42 6 128,4 0-609,3 0-736,3 0-609,-1 1-64,-4 4-608,-1-1-2467,-5-3-2082,0-1-3587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6:47.761"/>
    </inkml:context>
    <inkml:brush xml:id="br0">
      <inkml:brushProperty name="width" value="0.025" units="cm"/>
      <inkml:brushProperty name="height" value="0.025" units="cm"/>
    </inkml:brush>
  </inkml:definitions>
  <inkml:trace contextRef="#ctx0" brushRef="#br0">0 37 14990,'0'0'16859,"13"2"-16080,8 0-756,0-1 0,0 0 1,1-2-1,-1 0 0,31-7 0,-5-3-23,-24 5 0,0 0 0,0 2 0,33-2 0,-55 6 0,-1 1-1,1-1 1,-1 0 0,1 0-1,-1 0 1,1 0-1,-1 0 1,1 0 0,-1 0-1,1 1 1,-1-1 0,1 0-1,-1 0 1,1 1 0,-1-1-1,0 0 1,1 1-1,-1-1 1,0 1 0,1-1-1,-1 0 1,0 1 0,1-1-1,-1 1 1,0-1 0,0 1-1,1-1 1,-1 1-1,0-1 1,0 0 0,0 1-1,0-1 1,0 1 0,0 0-1,0-1 1,0 1-1,0-1 1,0 1 0,0-1-1,0 1 1,0-1 0,0 1-1,0-1 1,0 1 0,-1-1-1,1 0 1,0 1-1,0-1 1,-1 1 0,1-1-1,-1 1 1,-15 29-1,15-28 5,-26 41 6,-33 69 0,52-95-11,2 0 1,0 1-1,1-1 1,0 1-1,2 1 1,0-1-1,0 31 1,5-41-4369,1-15-5622,-3-10-3643</inkml:trace>
  <inkml:trace contextRef="#ctx0" brushRef="#br0" timeOffset="1">48 237 20083,'0'0'11115,"69"1"-9962,-18-1-737,9 1-416,-1-1-416,2 0-2147,-3-7-4772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2.271"/>
    </inkml:context>
    <inkml:brush xml:id="br0">
      <inkml:brushProperty name="width" value="0.025" units="cm"/>
      <inkml:brushProperty name="height" value="0.025" units="cm"/>
    </inkml:brush>
  </inkml:definitions>
  <inkml:trace contextRef="#ctx0" brushRef="#br0">546 29 5733,'0'0'8238,"9"-3"-6226,3-1-1029,15-5-23,-5-3 7502,-42 12-5665,-12 4-2404,1 1 0,-51 15 0,-18 4 216,42-14-321,-17 4 94,-143 6 0,227-22-1969,0-1 1,-1 0-1,1 0 0,-1-1 1,1 0-1,-1 0 0,0-1 0,-1 0 1,8-7-1,-9 8-467,19-15-8879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2.611"/>
    </inkml:context>
    <inkml:brush xml:id="br0">
      <inkml:brushProperty name="width" value="0.025" units="cm"/>
      <inkml:brushProperty name="height" value="0.025" units="cm"/>
    </inkml:brush>
  </inkml:definitions>
  <inkml:trace contextRef="#ctx0" brushRef="#br0">649 0 11339,'0'0'12785,"-1"3"-12219,-2 1-365,1 0 0,-1 0 0,0 0 0,-1 0-1,1-1 1,-1 0 0,1 1 0,-1-1 0,0-1 0,0 1 0,-9 4 0,-58 26 1166,53-25-1147,-281 98 1912,140-55-1669,149-48-461,7-2-2,1-1-1,-1 1 1,1-1 0,-1 1-1,1 0 1,-1 0-1,1 0 1,0 1-1,-1-1 1,1 1-1,0-1 1,0 1-1,0-1 1,0 1 0,0 0-1,-1 2 1,3-3-7,0 0 1,0 0 0,1 0 0,-1-1-1,0 1 1,1 0 0,-1 0 0,1 0 0,-1-1-1,1 1 1,-1 0 0,1-1 0,-1 1-1,1-1 1,0 1 0,-1-1 0,1 1-1,0-1 1,0 1 0,-1-1 0,1 1 0,0-1-1,0 0 1,0 1 0,-1-1 0,1 0-1,0 0 1,0 0 0,1 0 0,35 10 52,-33-10-39,248 48 89,46 9-4030,-198-36-92,-37-11-1520,-1-4-5173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3.918"/>
    </inkml:context>
    <inkml:brush xml:id="br0">
      <inkml:brushProperty name="width" value="0.025" units="cm"/>
      <inkml:brushProperty name="height" value="0.025" units="cm"/>
    </inkml:brush>
  </inkml:definitions>
  <inkml:trace contextRef="#ctx0" brushRef="#br0">1 13 8904,'0'0'17676,"9"-4"-16422,-9 4-1250,2-1 57,0 0 0,-1 0 1,1 0-1,0 0 0,0 0 0,0 1 0,0-1 0,0 0 0,0 1 1,0 0-1,0 0 0,0-1 0,0 1 0,0 0 0,3 1 1,-3 1 5,-1 0 0,0-1 0,0 1 1,0 0-1,0 1 0,0-1 0,0 0 1,0 0-1,0 0 0,-1 0 0,1 1 1,-1-1-1,0 0 0,0 1 1,0-1-1,0 0 0,0 1 0,0-1 1,-1 2-1,-1 40 331,-8 46 0,4-47-1930,-1 47-1,7-89 1413,0-1-1,0 0 1,0 0-1,1 1 1,-1-1 0,0 0-1,0 1 1,0-1 0,0 0-1,0 1 1,0-1-1,0 0 1,0 0 0,1 1-1,-1-1 1,0 0-1,0 0 1,0 1 0,1-1-1,-1 0 1,0 0-1,0 0 1,1 1 0,-1-1-1,0 0 1,0 0-1,1 0 1,-1 0 0,0 0-1,0 1 1,1-1-1,-1 0 1,0 0 0,1 0-1,-1 0 1,0 0-1,1 0 1,-1 0 0,0 0-1,1 0 1,-1 0-1,0 0 1,0 0 0,1 0-1,-1-1 1,0 1 0,1 0-1,-1 0 1,0 0-1,0 0 1,1 0 0,-1-1-1,0 1 1,0 0-1,1 0 1,-1 0 0,0-1-1,0 1 1,0 0-1,1 0 1,-1-1 0,0 1-1,0 0 1,0-1-1,0 1 1,17-18-5878,-6-9-3243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4.259"/>
    </inkml:context>
    <inkml:brush xml:id="br0">
      <inkml:brushProperty name="width" value="0.025" units="cm"/>
      <inkml:brushProperty name="height" value="0.025" units="cm"/>
    </inkml:brush>
  </inkml:definitions>
  <inkml:trace contextRef="#ctx0" brushRef="#br0">54 0 17040,'0'0'3139,"-20"64"-1121,11-33-192,-1 4-257,1-1-672,5 2-352,3-2-385,1-1-128,0-8-128,7-3-673,5-7-96,-1-8-224,0-3-801,-2-4-1345,-6 0-1153,-3-14-2050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4.630"/>
    </inkml:context>
    <inkml:brush xml:id="br0">
      <inkml:brushProperty name="width" value="0.025" units="cm"/>
      <inkml:brushProperty name="height" value="0.025" units="cm"/>
    </inkml:brush>
  </inkml:definitions>
  <inkml:trace contextRef="#ctx0" brushRef="#br0">1 59 15086,'0'0'14766,"106"-5"-14189,-37-5-417,10 1-96,-4 2-64,5 1-1537,-7 1-2371,-12-1-2658,-5-4-6791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5.947"/>
    </inkml:context>
    <inkml:brush xml:id="br0">
      <inkml:brushProperty name="width" value="0.025" units="cm"/>
      <inkml:brushProperty name="height" value="0.025" units="cm"/>
    </inkml:brush>
  </inkml:definitions>
  <inkml:trace contextRef="#ctx0" brushRef="#br0">1 14 10410,'0'0'16207,"56"12"-14605,-11-12-802,4 0-607,6 0-97,-5-5-64,-5-2-353,-7 1-639,-12 2-866,-8 2-544,-9 0-1410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6.292"/>
    </inkml:context>
    <inkml:brush xml:id="br0">
      <inkml:brushProperty name="width" value="0.025" units="cm"/>
      <inkml:brushProperty name="height" value="0.025" units="cm"/>
    </inkml:brush>
  </inkml:definitions>
  <inkml:trace contextRef="#ctx0" brushRef="#br0">1 12 15407,'0'0'5733,"65"5"-3331,-22-5-224,9 0-800,3 0-674,0-1-512,-1-2-224,-5-1-2370,-7 0-2883,-11-1-6342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7.256"/>
    </inkml:context>
    <inkml:brush xml:id="br0">
      <inkml:brushProperty name="width" value="0.025" units="cm"/>
      <inkml:brushProperty name="height" value="0.025" units="cm"/>
    </inkml:brush>
  </inkml:definitions>
  <inkml:trace contextRef="#ctx0" brushRef="#br0">0 310 13837,'0'0'12668,"13"-4"-10655,12-7-1698,0-2 1,-1 0 0,0-2-1,-1 0 1,0-2 0,23-23 0,13-15-210,52-64 1,-110 118-111,-1 1 0,0 0 0,0-1 1,0 1-1,0-1 0,0 1 0,0 0 0,1-1 0,-1 1 0,0 0 0,0 0 0,0-1 0,1 1 0,-1 0 0,0-1 0,1 1 0,-1 0 1,0 0-1,0 0 0,1-1 0,-1 1 0,0 0 0,1 0 0,-1 0 0,0 0 0,1 0 0,-1-1 0,1 1 0,-1 0 0,0 0 1,1 0-1,-1 0 0,0 0 0,1 0 0,-1 0 0,1 0 0,-1 1 0,0-1 0,1 0 0,-1 0 0,0 0 0,1 0 0,-1 19-174,-12 29 88,-2-11 30,-16 56 325,28-85-475,0 1 1,0 0 0,1 0 0,1-1 0,-1 1 0,1 0 0,1 0 0,2 12 0,-3-19 53,0-1 0,1 0-1,-1 0 1,1 0 0,-1 0-1,1 0 1,0 1-1,0-1 1,-1 0 0,1 0-1,0-1 1,0 1 0,0 0-1,0 0 1,0 0 0,0-1-1,0 1 1,0 0 0,0-1-1,0 1 1,1-1 0,-1 1-1,0-1 1,0 0-1,3 1 1,30 0-5350,-3-6-938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7.630"/>
    </inkml:context>
    <inkml:brush xml:id="br0">
      <inkml:brushProperty name="width" value="0.025" units="cm"/>
      <inkml:brushProperty name="height" value="0.025" units="cm"/>
    </inkml:brush>
  </inkml:definitions>
  <inkml:trace contextRef="#ctx0" brushRef="#br0">187 0 8904,'0'0'8061,"-11"7"-4767,-6 5-2362,0 0-1,1 1 0,1 1 1,0 0-1,-24 31 0,33-37-751,0 0 0,0 0-1,0 1 1,1 0-1,1 0 1,0 0-1,0 0 1,0 1 0,1 0-1,1 0 1,0 0-1,0 0 1,1 0-1,0 0 1,1 14 0,0-21-168,1-1 0,-1 1 0,1-1 0,0 1 0,-1-1 0,1 1 0,1-1 1,-1 0-1,0 0 0,1 1 0,-1-1 0,1 0 0,-1 0 0,1 0 0,0 0 1,0-1-1,0 1 0,0 0 0,4 1 0,-1 0 58,1 0 0,0-1 0,-1 0 0,1 0 0,0 0 0,0-1 0,0 0 0,8 0 0,0 0 77,0-1 1,-1 0-1,1-2 0,0 1 0,-1-2 0,1 0 0,14-5 0,-19 5-57,-1-1-1,0-1 0,0 1 0,0-1 0,0-1 1,-1 1-1,0-1 0,0 0 0,0-1 0,-1 0 1,8-11-1,-11 14-49,0 0 0,-1-1 1,1 1-1,-1-1 0,0 0 0,0 0 1,-1 0-1,1 0 0,-1 0 0,0 0 1,0 0-1,-1 0 0,0-1 1,0 1-1,0 0 0,0 0 0,-1 0 1,0-1-1,0 1 0,0 0 0,-1 0 1,-2-5-1,1 6-295,0-1-1,0 1 1,-1 0-1,1 0 1,-1 1-1,0-1 1,-1 1-1,1 0 1,-1 0-1,1 0 1,-1 0 0,0 1-1,0 0 1,0 0-1,0 0 1,0 1-1,0 0 1,-1 0-1,1 0 1,0 0-1,-7 1 1,10-1 13,-1 1 0,0 0 1,1 0-1,-1 0 0,1 0 0,-1 0 0,0 0 1,1 1-1,-1-1 0,1 1 0,-1 0 0,1-1 1,-1 1-1,1 0 0,0 1 0,-1-1 0,1 0 1,0 1-1,0-1 0,0 1 0,0 0 0,0 0 1,0 0-1,1 0 0,-1 0 0,0 0 0,1 0 1,0 0-1,-1 0 0,1 1 0,0-1 0,0 1 1,0-1-1,1 1 0,-1-1 0,1 1 0,-1-1 1,1 1-1,0 0 0,0-1 0,0 1 0,0-1 1,1 1-1,0 3 0,3 9-13686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16.615"/>
    </inkml:context>
    <inkml:brush xml:id="br0">
      <inkml:brushProperty name="width" value="0.025" units="cm"/>
      <inkml:brushProperty name="height" value="0.025" units="cm"/>
    </inkml:brush>
  </inkml:definitions>
  <inkml:trace contextRef="#ctx0" brushRef="#br0">114 52 21140,'0'0'3144,"-9"7"-341,6-5-2546,-39 29 2132,40-30-2297,0 1 1,0 0-1,0 0 1,0 0-1,0 0 1,1 0-1,-1 0 0,1 0 1,-1 0-1,1 1 1,0-1-1,0 1 1,0-1-1,0 1 1,0-1-1,1 1 1,-1-1-1,1 1 0,-1 4 1,2-6-177,0 1 0,-1-1 0,1 0 1,0 0-1,0 0 0,0 0 0,0 0 0,0 0 0,0-1 0,0 1 1,0 0-1,0 0 0,1-1 0,-1 1 0,0-1 0,0 1 1,1-1-1,-1 0 0,0 1 0,1-1 0,0 0 0,41 7-4540,-26-4 1879,-12-2 2427,-1 0 0,0 0 0,0 1 0,0 0 0,0-1 0,0 2 0,5 2 1,-7-3 438,1 0 1,-1 0 0,1 0 0,-1 1-1,0-1 1,1 1 0,-1-1 0,-1 1-1,3 3 1,-3-3 138,0-1 0,0 1 0,0 0 0,0 0 0,0 0 0,-1 0 0,0 0 0,1 0 0,-1 0 0,0 0 0,0 0 0,-1 0-1,1 0 1,-1-1 0,1 1 0,-1 0 0,0 0 0,0 0 0,0 0 0,0-1 0,-1 1 0,1 0 0,-1-1 0,-2 4 0,-58 69 3063,58-70-3243,-1 0 0,0 0 1,-1-1-1,1 0 0,-1 0 1,1 0-1,-1 0 0,-1-1 1,1 0-1,0-1 0,-14 5 0,20-7-286,-1 0 0,0 0 0,0 0 0,0 0-1,0 0 1,0 0 0,0 0 0,0 0 0,0 0-1,0-1 1,0 1 0,0 0 0,0-1-1,1 1 1,-1 0 0,0-1 0,0 1 0,0-1-1,0 0 1,1 1 0,-1-1 0,0 0 0,1 1-1,-1-1 1,0 0 0,1 1 0,-1-1 0,1 0-1,-1 0 1,1 0 0,0 0 0,-1 0-1,1 0 1,0 1 0,0-1 0,-1 0 0,1 0-1,0 0 1,0 0 0,0 0 0,0 0 0,1-2-1,-5-26-7699</inkml:trace>
  <inkml:trace contextRef="#ctx0" brushRef="#br0" timeOffset="1">73 8 17777,'0'0'8007,"77"-7"-6437,-51 7-481,1 0-929,3 5-160,0 5-2178,6-1-2562,6 1-3268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7.954"/>
    </inkml:context>
    <inkml:brush xml:id="br0">
      <inkml:brushProperty name="width" value="0.025" units="cm"/>
      <inkml:brushProperty name="height" value="0.025" units="cm"/>
    </inkml:brush>
  </inkml:definitions>
  <inkml:trace contextRef="#ctx0" brushRef="#br0">56 1 21685,'0'0'6053,"-45"82"-4099,37-46-801,6 3-736,2 1-289,4 3-64,13-4-961,8-5-865,0-4-1857,-2-8-1666,-1-12-2306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8.295"/>
    </inkml:context>
    <inkml:brush xml:id="br0">
      <inkml:brushProperty name="width" value="0.025" units="cm"/>
      <inkml:brushProperty name="height" value="0.025" units="cm"/>
    </inkml:brush>
  </inkml:definitions>
  <inkml:trace contextRef="#ctx0" brushRef="#br0">1 64 17777,'0'0'3358,"4"-9"-257,-3 6-2906,1-1-1,-1 1 0,1 0 1,0 0-1,0 0 1,0 0-1,0 0 0,1 0 1,-1 1-1,1-1 1,0 1-1,-1 0 0,1-1 1,0 1-1,1 1 1,-1-1-1,0 0 0,0 1 1,1-1-1,-1 1 0,1 0 1,-1 0-1,1 1 1,-1-1-1,1 1 0,0 0 1,-1-1-1,5 2 1,11-2 91,-1 2 1,0 0-1,0 1 1,0 0-1,31 10 1,-44-11-212,1 1-1,-1 0 1,0 1 0,0-1 0,0 1 0,0 0 0,-1 1 0,1-1 0,-1 1 0,5 4 0,-7-5-57,0 0 1,0 0-1,0-1 1,-1 1-1,1 0 1,-1 1-1,1-1 0,-1 0 1,0 0-1,-1 0 1,1 1-1,-1-1 0,1 0 1,-1 1-1,0-1 1,0 1-1,0-1 1,-1 5-1,-1-2-18,1-1 0,-1 0 0,0 0 0,-1 0 0,1 0 0,-1-1 0,0 1 0,0-1 0,0 1 0,-1-1 0,1 0 0,-1 0 0,-6 5 0,-66 45 0,47-35 0,18-11 0,-40 30 0,48-35 0,0 0 0,0 0 0,0 0 0,0 1 0,0-1 0,1 1 0,0-1 0,0 1 0,0 0 0,0 0 0,-2 7 0,4-10 0,0 0 0,0 0 0,-1 0 0,1 1 0,0-1 0,1 0 0,-1 0 0,0 1 0,0-1 0,0 0 0,1 0 0,-1 0 0,1 0 0,-1 0 0,1 1 0,-1-1 0,1 0 0,-1 0 0,1 0 0,0 0 0,0-1 0,0 1 0,0 0 0,-1 0 0,1 0 0,0-1 0,0 1 0,0 0 0,1-1 0,-1 1 0,0-1 0,0 1 0,0-1 0,0 1 0,0-1 0,2 0 0,50 7 0,-46-7 0,143-1-3724,-122-1 1124,-1-1 0,0-2-1,40-12 1,-6-5-14344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8.684"/>
    </inkml:context>
    <inkml:brush xml:id="br0">
      <inkml:brushProperty name="width" value="0.025" units="cm"/>
      <inkml:brushProperty name="height" value="0.025" units="cm"/>
    </inkml:brush>
  </inkml:definitions>
  <inkml:trace contextRef="#ctx0" brushRef="#br0">1 61 14446,'0'0'7126,"2"-9"-4173,-1 6-2761,0 1 1,0-1-1,0 0 1,0 1 0,0-1-1,0 1 1,1-1-1,-1 1 1,1 0 0,0 0-1,0-1 1,0 1 0,0 0-1,4-3 1,-2 3 27,1 0 1,0 0 0,-1 1 0,1-1-1,0 1 1,0 0 0,0 0-1,0 0 1,0 1 0,6 0 0,86 2 1254,-88-1-1360,-1 0 0,0 1 0,0 0 0,0 0 0,0 1 0,-1 0 1,1 0-1,-1 1 0,13 8 0,-19-12-110,1 1 1,-1 0-1,1 0 0,-1 0 0,0 0 1,0 1-1,1-1 0,-1 0 0,0 0 1,0 1-1,0-1 0,0 1 0,-1-1 1,1 1-1,0-1 0,0 1 1,-1 0-1,1-1 0,-1 1 0,0 0 1,1-1-1,-1 1 0,0 0 0,0 2 1,-1-1 0,0-1 0,0 0 0,0 1 0,0-1 0,-1 0 0,1 0 0,0 0 0,-1 0 0,0 0 0,1 0 1,-1 0-1,0 0 0,0-1 0,-3 3 0,-9 5 13,-1-1 0,1 0 0,-30 10-1,39-16-17,147 14-1,-128-13 0,0 0 0,0 1 0,21 9 0,-32-11 0,0-1 0,0 1 0,-1-1 0,1 1 0,-1 0 0,1 0 0,-1 0 0,1 0 0,-1 0 0,3 5 0,-4-6 0,-1 0 0,1 1 0,-1-1 0,1 0 0,-1 0 0,1 1 0,-1-1 0,0 0 0,0 1 0,0-1 0,0 0 0,0 1 0,0-1 0,0 0 0,0 1 0,0-1 0,-1 0 0,1 1 0,0-1 0,-1 0 0,1 0 0,-1 1 0,0-1 0,1 0 0,-3 2 0,-2 3 0,0 0 0,-1-1 0,0 1 0,-1-1 0,1 0 0,-1-1 0,0 0 0,0 0 0,0 0 0,-11 3 0,-79 26 0,90-31 0,-15 5 0,-1 0 0,1-2 0,-1-1 0,-37 3 0,98-32-2034,-2 7-6187,7-3-7212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9.044"/>
    </inkml:context>
    <inkml:brush xml:id="br0">
      <inkml:brushProperty name="width" value="0.025" units="cm"/>
      <inkml:brushProperty name="height" value="0.025" units="cm"/>
    </inkml:brush>
  </inkml:definitions>
  <inkml:trace contextRef="#ctx0" brushRef="#br0">296 1 15503,'0'0'9929,"-54"22"-7783,25 1-128,-4 2-416,-1 5-706,-1 4-223,4 1-673,3 2 0,7-4 0,6-2 0,4-4 0,6-6-224,5-7-673,0-8-641,2-6-1985,9 0-2178,0-19-3844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9.434"/>
    </inkml:context>
    <inkml:brush xml:id="br0">
      <inkml:brushProperty name="width" value="0.025" units="cm"/>
      <inkml:brushProperty name="height" value="0.025" units="cm"/>
    </inkml:brush>
  </inkml:definitions>
  <inkml:trace contextRef="#ctx0" brushRef="#br0">290 74 20563,'-11'-6'3017,"-6"-4"-2004,0 0 0,0 2 0,-1 0 0,0 1 0,0 0 0,0 2 0,-1 0 0,-24-2 1,36 6-1005,0 1 1,0 1 0,0-1-1,0 1 1,0 0-1,0 1 1,0-1 0,-7 4-1,13-4-9,-1 0 0,1-1-1,-1 1 1,1 0-1,0 0 1,-1 0-1,1 0 1,0 1 0,0-1-1,0 0 1,0 0-1,0 1 1,0-1-1,0 1 1,0-1 0,0 1-1,1-1 1,-1 1-1,1-1 1,-1 1-1,1 0 1,-1-1 0,1 1-1,0 0 1,0-1-1,0 1 1,0 0 0,0-1-1,0 1 1,1 0-1,-1-1 1,0 1-1,1-1 1,-1 1 0,1 0-1,0-1 1,-1 1-1,1-1 1,0 0-1,1 2 1,1 1 1,0 0 0,0-1 0,0 1 0,0-1 0,0 0 1,1 0-1,0-1 0,-1 1 0,1-1 0,0 1 0,0-1 0,0 0 0,1-1 0,-1 1 0,6 1 0,68 13-87,-70-15 12,78 6-1090,-81-7 1056,-1 1-1,1-1 1,0-1 0,-1 1 0,1-1-1,0 1 1,-1-1 0,1-1 0,-1 1-1,1-1 1,-1 0 0,0 1 0,0-2-1,6-2 1,-9 4 104,0 0 0,0 0 0,0 0 0,0 0 0,0 0 0,0 0 0,0-1-1,-1 1 1,1 0 0,0 0 0,-1-1 0,1 1 0,-1 0 0,1-1 0,-1 1 0,0 0-1,1-1 1,-1 1 0,0-1 0,0 1 0,0-1 0,0 1 0,0 0 0,0-1 0,-1 1 0,1-2-1,-2 1 10,1 0-1,0 0 0,-1 0 0,1 0 0,-1 0 0,0 0 0,1 1 1,-1-1-1,0 1 0,0-1 0,0 1 0,0 0 0,-1 0 0,-1-1 1,-7-3 96,0 1 1,-1 1-1,1 0 1,-25-3-1,20 4 22,-1 1 0,0 1 0,0 0-1,0 1 1,-23 5 0,36-6-171,1 1 0,-1 0 0,1 0 0,0 0 0,-1 0 0,1 1 0,0-1 0,0 1 0,0 0 0,0 0-1,0 0 1,1 0 0,-1 0 0,0 1 0,1-1 0,0 1 0,0 0 0,-1 0 0,2 0 0,-1 0 0,0 0 0,1 0 0,-1 0 0,1 0 0,0 1 0,0-1 0,0 0 0,0 1 0,1-1 0,0 1 0,-1-1 0,1 5 0,0-6-220,1 0 0,-1 0 0,0 0 1,0 0-1,1 0 0,-1 0 0,1 0 1,0 0-1,-1 0 0,1 0 0,0-1 1,0 1-1,0 0 0,0-1 1,1 1-1,-1-1 0,0 1 0,1-1 1,-1 1-1,2 0 0,2 1-873,0 0-1,0-1 1,0 1-1,0-1 1,0 0-1,7 1 1,31 8-10177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19:49.777"/>
    </inkml:context>
    <inkml:brush xml:id="br0">
      <inkml:brushProperty name="width" value="0.025" units="cm"/>
      <inkml:brushProperty name="height" value="0.025" units="cm"/>
    </inkml:brush>
  </inkml:definitions>
  <inkml:trace contextRef="#ctx0" brushRef="#br0">182 19 22069,'-10'0'3096,"-5"2"-2326,0 0-1,0 1 1,1 1 0,-1 0-1,-16 7 1,27-9-664,0-1 1,1 1 0,-1-1-1,0 1 1,1 0-1,-1 1 1,1-1-1,0 1 1,0-1 0,0 1-1,0 0 1,0 0-1,0 0 1,1 1-1,0-1 1,-1 0 0,1 1-1,0 0 1,1-1-1,-1 1 1,1 0 0,0 0-1,0 0 1,0 0-1,0 0 1,1 0-1,-1 5 1,2-7-107,-1 0 0,1 0 0,-1 1 0,1-1 0,0 0 0,0-1 0,0 1 0,0 0 0,1 0 0,-1 0 0,0-1 0,1 1 0,-1 0 0,1-1 0,0 0 0,-1 1 0,1-1 0,0 0 0,0 0 0,0 0 0,0 0 0,0 0 0,0 0 0,0-1 0,0 1 0,0-1 0,0 1 0,3-1 0,10 3 0,0-1 0,29 0 0,-36-2 0,12 0 0,-1 0 0,0-1 0,0-1 0,0-1 0,26-8 0,-41 10 0,1 0 0,0-1 0,-1 1 0,1-1 0,-1 0 0,0-1 0,0 1 0,0-1 0,0 1 0,0-1 0,0 0 0,-1-1 0,1 1 0,-1-1 0,0 0 0,0 1 0,0-1 0,-1 0 0,1-1 0,-1 1 0,0 0 0,0-1 0,-1 1 0,1-1 0,-1 0 0,1-9 0,-2 13-61,0-1 0,0 0 0,0 0 0,0 1 0,0-1 1,0 0-1,-1 1 0,1-1 0,-1 0 0,0 1 0,1-1 0,-1 0 0,0 1 0,0-1 0,0 1 0,0-1 0,0 1 1,0 0-1,0 0 0,0-1 0,-1 1 0,1 0 0,-1 0 0,-2-2 0,-43-14-4477,36 14 2933,-22-6-7513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6.127"/>
    </inkml:context>
    <inkml:brush xml:id="br0">
      <inkml:brushProperty name="width" value="0.025" units="cm"/>
      <inkml:brushProperty name="height" value="0.025" units="cm"/>
      <inkml:brushProperty name="color" value="#E71224"/>
    </inkml:brush>
  </inkml:definitions>
  <inkml:trace contextRef="#ctx0" brushRef="#br0">10 16 11179,'0'0'9763,"-3"-4"-9506,-4-4 121,10 4-45,26 8 200,55 20 2,-68-19-510,52 16-8,-1 3 1,-1 3-1,-2 3 0,0 2 1,-3 3-1,0 3 1,98 81-1,-35-5 96,-49-44-90,2-3 0,95 62-1,-146-113 40,1-2 0,0-1 0,2-1 0,-1-2 0,1 0 0,1-2 0,54 7-1,-7-7 487,144-3 0,-105-14-33,-103 7-416,1 0 0,-1-1 0,1-1-1,-1 0 1,0-1 0,16-8 0,-27 6-1864,-12 0-58,-21-4-3195,24 8 2349,-34-12-12081</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6.716"/>
    </inkml:context>
    <inkml:brush xml:id="br0">
      <inkml:brushProperty name="width" value="0.025" units="cm"/>
      <inkml:brushProperty name="height" value="0.025" units="cm"/>
      <inkml:brushProperty name="color" value="#E71224"/>
    </inkml:brush>
  </inkml:definitions>
  <inkml:trace contextRef="#ctx0" brushRef="#br0">0 602 10314,'0'0'9214,"0"-10"-7549,3-24-99,1-1-1,2 0 0,14-46 1,-7 31-488,6-56 1,-15 24-975,-5 62-79,1 1 1,2-1-1,0 1 0,0-1 1,7-18-1,-9 36-18,1 0-1,-1 0 0,1 1 0,0-1 1,-1 0-1,1 1 0,0-1 1,0 1-1,0-1 0,0 1 1,0 0-1,0-1 0,1 1 1,-1 0-1,0 0 0,1 0 1,-1 0-1,1 0 0,-1 0 0,1 0 1,0 0-1,3 0 0,-2 0 14,0 1 0,0 0 0,0 0 0,0 0 0,0 0 0,0 1 0,0-1 0,0 1 0,0 0-1,0 0 1,-1 0 0,5 2 0,9 6 86,-2 0 0,1 0-1,23 22 1,-30-25-95,15 13-516,0-1-1,1-2 0,36 19 0,-44-28-163,0 0 0,0-1-1,0-1 1,1-1 0,0 0-1,0-1 1,19 1 0,52-3-7830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7.384"/>
    </inkml:context>
    <inkml:brush xml:id="br0">
      <inkml:brushProperty name="width" value="0.025" units="cm"/>
      <inkml:brushProperty name="height" value="0.025" units="cm"/>
      <inkml:brushProperty name="color" value="#E71224"/>
    </inkml:brush>
  </inkml:definitions>
  <inkml:trace contextRef="#ctx0" brushRef="#br0">0 467 12075,'0'0'12834,"14"-7"-10976,64-40-264,97-75 1,72-76-1443,-140 106 3,-120 128-203,-54 79 95,45-83-44,2 1 0,1 1-1,2 1 1,1 1 0,-18 60 0,33-91-98,-1 1 0,1-1-1,1 1 1,-1-1 0,1 1-1,0 0 1,0-1 0,2 12-1,-1-15-79,-1-1-1,1 1 1,0-1 0,0 1-1,0-1 1,0 1 0,0-1-1,0 0 1,0 0-1,0 0 1,0 1 0,1-1-1,-1 0 1,0 0 0,1-1-1,-1 1 1,1 0-1,-1 0 1,1-1 0,-1 1-1,1-1 1,0 1 0,-1-1-1,1 0 1,0 1-1,-1-1 1,1 0 0,0 0-1,-1 0 1,1 0 0,2-1-1,31-6-5013,2-18-2413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7.725"/>
    </inkml:context>
    <inkml:brush xml:id="br0">
      <inkml:brushProperty name="width" value="0.025" units="cm"/>
      <inkml:brushProperty name="height" value="0.025" units="cm"/>
      <inkml:brushProperty name="color" value="#E71224"/>
    </inkml:brush>
  </inkml:definitions>
  <inkml:trace contextRef="#ctx0" brushRef="#br0">68 0 17521,'0'0'6625,"-2"12"-5510,-8 76 118,2 172 1,9-250-1655,-2 37-3603,1-45 3553,-1-1 1,1 1-1,-1-1 0,1 1 1,-1-1-1,1 1 0,-1-1 0,0 0 1,0 1-1,0-1 0,0 0 1,0 1-1,0-1 0,0 0 1,0 0-1,0 0 0,-1 0 1,1 0-1,0 0 0,-1 0 1,1-1-1,0 1 0,-1 0 0,1-1 1,-3 1-1,-15 2-9741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16.958"/>
    </inkml:context>
    <inkml:brush xml:id="br0">
      <inkml:brushProperty name="width" value="0.025" units="cm"/>
      <inkml:brushProperty name="height" value="0.025" units="cm"/>
    </inkml:brush>
  </inkml:definitions>
  <inkml:trace contextRef="#ctx0" brushRef="#br0">254 0 19987,'0'0'3651,"-58"45"-928,24-16-97,-1 5-1120,2 0-225,7-2-704,2 2-353,7-3-160,6-3-64,3-3-64,2-6-1153,5-6-865,1-6-1410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8.081"/>
    </inkml:context>
    <inkml:brush xml:id="br0">
      <inkml:brushProperty name="width" value="0.025" units="cm"/>
      <inkml:brushProperty name="height" value="0.025" units="cm"/>
      <inkml:brushProperty name="color" value="#E71224"/>
    </inkml:brush>
  </inkml:definitions>
  <inkml:trace contextRef="#ctx0" brushRef="#br0">15 87 3844,'0'0'13901,"-15"-62"-10282,15 52-800,12 4-1057,12 2-417,15 1-448,14 2-385,8 1-384,7 0-128,6 0-993,-1 0-3107,-4 0-4900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8.735"/>
    </inkml:context>
    <inkml:brush xml:id="br0">
      <inkml:brushProperty name="width" value="0.025" units="cm"/>
      <inkml:brushProperty name="height" value="0.025" units="cm"/>
      <inkml:brushProperty name="color" value="#E71224"/>
    </inkml:brush>
  </inkml:definitions>
  <inkml:trace contextRef="#ctx0" brushRef="#br0">136 292 2338,'0'0'7874,"-12"8"-5130,0-2-2260,-49 35 1999,56-38-1923,0 1 0,0 0 1,1 1-1,-1-1 0,1 1 0,0 0 0,0 0 0,1 0 1,-1 0-1,-3 9 0,7-13-488,0-1-1,0 0 1,0 0 0,0 0 0,0 1-1,0-1 1,0 0 0,0 0 0,0 0-1,0 1 1,0-1 0,0 0-1,0 0 1,0 0 0,0 1 0,0-1-1,0 0 1,0 0 0,0 0 0,0 1-1,0-1 1,0 0 0,0 0 0,1 0-1,-1 0 1,0 0 0,0 1-1,0-1 1,0 0 0,0 0 0,1 0-1,-1 0 1,0 0 0,0 0 0,0 1-1,0-1 1,1 0 0,-1 0 0,0 0-1,0 0 1,0 0 0,1 0-1,-1 0 1,0 0 0,0 0 0,0 0-1,1 0 1,-1 0 0,17-2 1237,17-11-133,24-24-595,-2-2 0,-2-2 0,-2-3 0,-1-2 0,72-85 0,-75 72-180,-48 69-540,-8 14 128,-33 56 62,21-44-106,2 1 0,1 1 0,2 0 0,-19 75 0,32-77-1930,2-35 1783,0 0 0,0 0 0,0-1 0,1 1 0,-1 0 0,0-1 0,1 1 0,-1 0 0,0-1-1,1 1 1,-1-1 0,1 1 0,-1 0 0,1-1 0,-1 1 0,1-1 0,-1 1 0,1-1 0,-1 0 0,1 1-1,0-1 1,-1 1 0,1-1 0,0 0 0,-1 0 0,1 1 0,0-1 0,-1 0 0,1 0 0,0 0 0,0 0-1,-1 0 1,1 0 0,0 0 0,0 0 0,-1 0 0,1 0 0,0 0 0,1-1 0,17-5-6370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9.109"/>
    </inkml:context>
    <inkml:brush xml:id="br0">
      <inkml:brushProperty name="width" value="0.025" units="cm"/>
      <inkml:brushProperty name="height" value="0.025" units="cm"/>
      <inkml:brushProperty name="color" value="#E71224"/>
    </inkml:brush>
  </inkml:definitions>
  <inkml:trace contextRef="#ctx0" brushRef="#br0">21 365 3587,'0'0'10554,"-3"9"-7543,-2-1-2177,4-5-500,-1 0 0,1 0 1,-1 0-1,1 0 0,0 0 1,0 0-1,0 0 0,0 1 1,1-1-1,-1 7 0,3-13 3640,8-4-2748,0 0-735,172-180 2487,1-2-2790,-144 160-188,-40 58-305,-13 11 391,-3-1 0,-35 62 0,19-39-71,30-56-15,-11 18-2,1 1 1,2 1-1,0 0 1,2 0-1,1 1 0,-8 45 1,15-71-44,1 0 0,0 0 0,-1 0 0,1 0 0,0 0 0,0 0 0,0 0 0,0 0 0,0 1 1,0-1-1,0 0 0,0 0 0,1 0 0,-1 0 0,0 0 0,1 0 0,-1 0 0,0 0 0,1 0 0,-1 0 0,1 0 0,0 0 0,-1 0 1,1-1-1,0 1 0,0 0 0,-1 0 0,1-1 0,0 1 0,0 0 0,0-1 0,0 1 0,0-1 0,0 1 0,0-1 0,0 1 0,0-1 0,0 0 1,0 1-1,0-1 0,0 0 0,0 0 0,0 0 0,0 0 0,0 0 0,1 0 0,-1 0 0,0 0 0,0-1 0,0 1 0,0 0 0,0-1 1,0 1-1,0 0 0,0-1 0,0 1 0,1-2 0,4-1-971,1 0 0,-1 0-1,0-1 1,0 0 0,0 0 0,0 0 0,8-9-1,11-20-7065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29.528"/>
    </inkml:context>
    <inkml:brush xml:id="br0">
      <inkml:brushProperty name="width" value="0.025" units="cm"/>
      <inkml:brushProperty name="height" value="0.025" units="cm"/>
      <inkml:brushProperty name="color" value="#E71224"/>
    </inkml:brush>
  </inkml:definitions>
  <inkml:trace contextRef="#ctx0" brushRef="#br0">59 1 18514,'0'0'13420,"-23"60"-12587,12-27-833,1-2 0,1 2 0,4-5 0,4-7 0,1-6-1249,0-9-1057,9-6-833,2-1-737,-6-18-640,3-7-2851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0.477"/>
    </inkml:context>
    <inkml:brush xml:id="br0">
      <inkml:brushProperty name="width" value="0.025" units="cm"/>
      <inkml:brushProperty name="height" value="0.025" units="cm"/>
      <inkml:brushProperty name="color" value="#E71224"/>
    </inkml:brush>
  </inkml:definitions>
  <inkml:trace contextRef="#ctx0" brushRef="#br0">264 144 10890,'0'0'3203,"12"-8"-170,4-3-2076,47-33 2574,-20 8 1750,-42 35-5236,0 1-1,0 0 1,0-1 0,-1 0 0,1 1-1,0-1 1,-1 1 0,1-1-1,0 0 1,-1 0 0,1 1 0,-1-1-1,1 0 1,-1 0 0,1 0 0,-1 0-1,0 1 1,1-1 0,-1 0 0,0 0-1,0 0 1,0 0 0,0 0 0,0 0-1,0 0 1,0 0 0,0 0 0,0 0-1,0 0 1,0 1 0,0-1 0,-1 0-1,1 0 1,-1-1 0,0 1 94,-1-1 0,0 1 0,0 0 0,0-1 0,0 1 0,0 0 0,-1 1 0,1-1 0,0 0 0,0 0 0,-1 1 0,1 0 0,-3-1 0,-9 0 451,0 0 0,0 1 0,-24 2 0,28 0-590,0 1 0,1 1 0,-1 0 0,1 0 0,0 0 0,0 1 0,0 1 0,1 0 0,-1 0 0,1 0 0,1 1 0,-1 0 0,1 1 0,-10 13 0,10-12 0,0 1 0,1 0 0,0 0 0,1 0 0,0 1 0,0 0 0,1 0 0,1 0 0,-1 0 0,2 1 0,0-1 0,-1 18 0,3-28 0,0 0 0,0 0 0,0 1 0,0-1 0,0 0 0,0 0 0,0 0 0,0 0 0,1 1 0,-1-1 0,0 0 0,1 0 0,-1 0 0,1 0 0,-1 0 0,1 0 0,0 0 0,0 0 0,-1 0 0,1-1 0,0 1 0,0 0 0,0 0 0,0 0 0,-1-1 0,1 1 0,0-1 0,1 1 0,0 0 0,1 0 0,1-1 0,-1 0 0,0 1 0,0-1 0,0 0 0,0-1 0,0 1 0,1-1 0,-1 1 0,0-1 0,3-1 0,7-3 0,0 0 0,0-1 0,0 0 0,13-10 0,77-62 0,-94 70 0,0 0 0,-1-1 0,0 0 0,0 0 0,-1 0 0,0-1 0,-1 0 0,9-19 0,-45 63 0,2 9 0,3 1 0,-25 56 0,41-78 0,1 0 0,0 1 0,2 0 0,1 0 0,0 0 0,-2 48 0,7-70 0,0-1 0,0 1 0,0 0 0,-1 0 0,1 0 0,0 0 0,0 0 0,1 0 0,-1-1 0,0 1 0,0 0 0,0 0 0,0 0 0,1 0 0,-1 0 0,0-1 0,1 1 0,-1 0 0,1 0 0,-1-1 0,1 1 0,-1 0 0,1-1 0,0 1 0,-1 0 0,1-1 0,0 1 0,-1-1 0,1 1 0,1 0 0,11 8 0,-13-9 0,0 1 0,0-1 0,0 0 0,-1 1 0,1-1 0,0 0 0,0 1 0,0-1 0,0 0 0,0 1 0,-1-1 0,1 0 0,0 0 0,0 1 0,0-1 0,-1 0 0,1 0 0,0 1 0,-1-1 0,1 0 0,0 0 0,0 0 0,-1 1 0,1-1 0,0 0 0,-1 0 0,1 0 0,0 0 0,-1 0 0,1 0 0,-1 0 0,1 0 0,0 0 0,-1 0 0,1 0 0,0 0 0,-1 0 0,1 0 0,0 0 0,-1 0 0,1 0 0,-19 3 0,-50 7 0,23-3 0,-62 2 0,108-9 0,0 0 0,-1 0 0,1-1 0,0 1 0,0 0 0,-1 0 0,1 0 0,0-1 0,0 1 0,0 0 0,-1 0 0,1 0 0,0-1 0,0 1 0,0 0 0,0 0 0,0-1 0,-1 1 0,1 0 0,0-1 0,0 1 0,0 0 0,0 0 0,0-1 0,0 1 0,0 0 0,0-1 0,0 1 0,0 0 0,0 0 0,0-1 0,0 1 0,0 0 0,0-1 0,0 1 0,1 0 0,-1 0 0,0-1 0,0 1 0,0 0 0,0 0 0,1-1 0,-1 1 0,0 0 0,0 0 0,0 0 0,1-1 0,-1 1 0,0 0 0,0 0 0,1 0 0,-1 0 0,0-1 0,0 1 0,1 0 0,-1 0 0,0 0 0,13-14 0,-5 10-1095,-1 1 0,1-1 0,0 1 0,0 0 0,0 1 1,15-3-1,19-5-6584,-27 4-5517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0.910"/>
    </inkml:context>
    <inkml:brush xml:id="br0">
      <inkml:brushProperty name="width" value="0.025" units="cm"/>
      <inkml:brushProperty name="height" value="0.025" units="cm"/>
      <inkml:brushProperty name="color" value="#E71224"/>
    </inkml:brush>
  </inkml:definitions>
  <inkml:trace contextRef="#ctx0" brushRef="#br0">1 14 6951,'0'0'25474,"9"-3"-25159,21-2-307,-1 2-1,1 1 1,55 3-1,-24 0-10,-61-1 3,1 0 0,-1 0 0,1 0 0,0 0 0,-1 0 0,1 1 0,-1-1 0,1 0 0,-1 0 0,1 0 0,0 0 0,-1 1 0,1-1 0,-1 0 0,1 1 0,-1-1 0,1 0 0,-1 1 0,1-1 0,-1 0 0,0 1 0,1-1 0,-1 1 0,1-1 0,-1 1 0,0-1 0,1 1 0,-1-1 0,0 1 0,1 0 0,-3 23 0,-18 25 0,19-47 0,-8 17-15,-71 155-1332,71-148 887,0 0 0,2 0 0,1 1 1,2 0-1,-3 28 0,6-50-4170,-11-5-12564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1.280"/>
    </inkml:context>
    <inkml:brush xml:id="br0">
      <inkml:brushProperty name="width" value="0.025" units="cm"/>
      <inkml:brushProperty name="height" value="0.025" units="cm"/>
      <inkml:brushProperty name="color" value="#E71224"/>
    </inkml:brush>
  </inkml:definitions>
  <inkml:trace contextRef="#ctx0" brushRef="#br0">1 114 18642,'0'0'8680,"66"-33"-7399,-27 23 32,6-1-832,2 0-385,1 2-513,0-4-2145,-1 2-3364,0-5-3202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1.650"/>
    </inkml:context>
    <inkml:brush xml:id="br0">
      <inkml:brushProperty name="width" value="0.025" units="cm"/>
      <inkml:brushProperty name="height" value="0.025" units="cm"/>
      <inkml:brushProperty name="color" value="#E71224"/>
    </inkml:brush>
  </inkml:definitions>
  <inkml:trace contextRef="#ctx0" brushRef="#br0">88 1 21140,'0'0'2957,"-9"4"-79,-28 16-689,36-20-2106,1 0 0,-1 1 0,0-1 0,0 1 0,0-1 0,1 1 0,-1-1 0,0 1 1,1-1-1,-1 1 0,0 0 0,1-1 0,-1 1 0,1 0 0,-1 0 0,1-1 0,0 1 0,-1 0 1,1 0-1,0 0 0,-1 1 0,13 6 730,25-5-516,-36-3-283,25-1-30,0-1 0,-1-1 0,1-2 0,-1-1 0,39-13 0,-62 18 9,0 0 1,0 0 0,0 1-1,1-1 1,-1 1 0,0-1-1,0 1 1,1 0 0,-1 0 0,0 0-1,1 0 1,-1 1 0,0-1-1,4 1 1,-5 0 3,0-1 0,-1 1 0,1-1 0,0 1 0,-1 0-1,1-1 1,0 1 0,-1 0 0,1-1 0,-1 1 0,1 0 0,-1 0 0,0 0 0,1-1 0,-1 1 0,0 0-1,1 0 1,-1 0 0,0 0 0,0 0 0,0-1 0,0 1 0,0 0 0,0 2 0,-1 6 20,-1 0 0,0 0-1,0 0 1,-1 0 0,-6 14 0,7-20 6,-63 141 320,-21 56 109,84-193-452,-1 1 0,2-1 0,-1 1 0,1-1 0,0 1 0,1 7 0,3-8-2291,-2-7 2099,-1 0 1,0 0-1,0 0 1,1 0-1,-1 0 1,0 0-1,1 0 0,-1 0 1,0-1-1,0 1 1,1 0-1,-1 0 1,0 0-1,0 0 1,1 0-1,-1-1 0,0 1 1,0 0-1,0 0 1,1 0-1,-1-1 1,0 1-1,0 0 1,0 0-1,1 0 0,-1-1 1,0 1-1,0 0 1,0-1-1,0 1 1,0 0-1,0 0 1,0-1-1,0 1 1,0 0-1,0 0 0,0-1 1,0 1-1,0 0 1,0-1-1,0 1 1,0 0-1,0-1 1,0-17-8661</inkml:trace>
  <inkml:trace contextRef="#ctx0" brushRef="#br0" timeOffset="1">0 302 15086,'0'0'12844,"69"-37"-12331,-24 29-417,10 2-256,1-3-2787,3 1-2306,3-5-1986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1.990"/>
    </inkml:context>
    <inkml:brush xml:id="br0">
      <inkml:brushProperty name="width" value="0.025" units="cm"/>
      <inkml:brushProperty name="height" value="0.025" units="cm"/>
      <inkml:brushProperty name="color" value="#E71224"/>
    </inkml:brush>
  </inkml:definitions>
  <inkml:trace contextRef="#ctx0" brushRef="#br0">274 1 18321,'0'0'2984,"-11"10"-469,-32 32-983,3 2 0,1 1 0,-37 58 0,67-91-1453,1 1-1,1-1 0,0 2 1,1-1-1,1 1 0,0-1 0,0 1 1,2 1-1,0-1 0,0 1 1,0 23-1,3-37-83,0 0 0,0 0 1,0 0-1,0 0 0,1 0 0,-1 0 1,0 0-1,1 0 0,-1 0 0,1 0 1,-1 0-1,1-1 0,-1 1 0,1 0 1,0 0-1,-1 0 0,1-1 0,0 1 1,0 0-1,0-1 0,-1 1 0,1-1 1,0 1-1,0-1 0,0 1 0,0-1 0,0 1 1,0-1-1,0 0 0,0 0 0,0 0 1,0 1-1,0-1 0,0 0 0,2 0 1,-1 0-213,0 0 1,0-1 0,0 1-1,0 0 1,0-1 0,0 1-1,0-1 1,0 1 0,0-1-1,0 0 1,-1 0 0,1 0-1,0 0 1,0 0 0,-1 0-1,1 0 1,-1-1 0,3-1 0,-1-2-926,0-1 0,0 0 0,0 0 1,-1 0-1,1 0 0,-1 0 0,1-7 1,5-27-6371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2.364"/>
    </inkml:context>
    <inkml:brush xml:id="br0">
      <inkml:brushProperty name="width" value="0.025" units="cm"/>
      <inkml:brushProperty name="height" value="0.025" units="cm"/>
      <inkml:brushProperty name="color" value="#E71224"/>
    </inkml:brush>
  </inkml:definitions>
  <inkml:trace contextRef="#ctx0" brushRef="#br0">72 52 17296,'0'0'3289,"-10"0"-145,-1-1-2216,8 0-653,-1 0 0,1 1 1,-1-1-1,1 1 0,-1 0 0,1 0 1,-1 1-1,1-1 0,-1 1 1,-6 2-1,10-3-242,0 0 0,-1 0-1,1 0 1,0 0 0,-1 1 0,1-1 0,0 0 0,0 0 0,-1 0 0,1 1-1,0-1 1,0 0 0,-1 0 0,1 1 0,0-1 0,0 0 0,0 1 0,0-1 0,-1 0-1,1 1 1,0-1 0,0 0 0,0 1 0,0-1 0,0 0 0,0 1 0,0-1-1,0 0 1,0 1 0,0-1 0,0 1 0,0-1 0,0 0 0,0 1 0,0-1-1,0 0 1,1 1 0,-1-1 0,0 0 0,0 1 0,0-1 0,1 0 0,-1 0-1,0 1 1,0-1 0,0 0 0,1 0 0,-1 1 0,0-1 0,1 0 0,-1 0-1,0 0 1,1 1 0,-1-1 0,0 0 0,0 0 0,1 0 0,-1 0 0,1 0-1,-1 0 1,1 0 0,19 12 123,2-7-48,0 0 0,0-2 0,0 0 0,0-2 0,1 0 0,-1-2 0,0 0 0,29-6 0,-48 6-79,1 0 1,-1 0 0,1 0 0,-1-1 0,0 1 0,0-1 0,0 0 0,0 0 0,0 0 0,0 0-1,0-1 1,-1 1 0,1-1 0,-1 0 0,0 1 0,3-6 0,-4 7-9,-1 0-1,1 0 1,-1 0 0,0 0 0,1 0-1,-1 0 1,0 0 0,0 0 0,1 0-1,-1 0 1,0 0 0,0 0 0,0-1-1,0 1 1,-1 0 0,1 0-1,0 0 1,0 0 0,-1 0 0,1 0-1,-1-2 1,0 2 5,-1-1 0,1 1 0,-1-1 0,1 1-1,-1 0 1,1-1 0,-1 1 0,0 0 0,1 0 0,-1 0-1,0 0 1,0 1 0,0-1 0,0 0 0,0 1 0,-2-1 0,-7-2-19,-1 2 0,0-1 0,1 1 1,-1 1-1,1 0 0,-1 1 0,0 0 1,1 1-1,-1 0 0,1 0 1,0 2-1,0-1 0,0 1 0,0 1 1,0 0-1,1 0 0,0 1 1,0 1-1,1 0 0,0 0 0,-15 14 1,23-18-104,-1-1 0,0 1 0,0 0 0,1 0 0,0 0 0,-1-1 0,1 1 0,0 0 0,1 0 0,-1 1 0,0-1 0,1 0 0,0 0 0,0 0 0,0 0 0,0 0 0,0 0 0,0 1 0,1-1 0,0 0 0,-1 0 0,1 0 0,0 0 0,1 0 0,2 5 0,2 2-1414,0 0 1,1 0-1,0-1 1,0 0 0,12 11-1,18 16-6988</inkml:trace>
  <inkml:trace contextRef="#ctx0" brushRef="#br0" timeOffset="1">477 507 17873,'-10'3'4489,"8"-3"-4336,-64 24 4879,63-23-4766,-1 1-1,0 0 0,1 0 1,0 0-1,-1 0 1,1 0-1,0 1 0,0-1 1,0 1-1,0 0 0,1 0 1,-1 0-1,1 0 0,0 1 1,0-1-1,0 1 1,-3 6-1,5-9-257,0-1 1,0 1-1,0-1 0,0 1 1,0 0-1,0-1 1,0 1-1,1-1 0,-1 1 1,0-1-1,0 1 0,0 0 1,1-1-1,-1 1 1,0-1-1,1 1 0,-1-1 1,0 1-1,1-1 0,-1 0 1,1 1-1,-1-1 1,1 1-1,-1-1 0,1 0 1,-1 0-1,1 1 0,-1-1 1,1 0-1,-1 0 1,1 1-1,-1-1 0,1 0 1,0 0-1,-1 0 0,1 0 1,0 0-1,28 2 112,-23-2-115,13 0-5,-1-1 0,1-1 0,-1 0 0,28-7 0,-37 6 0,1 0 0,-1 0 0,0-1 0,1-1 0,-2 1 0,1-1 0,0-1 0,-1 0 0,0 0 0,7-7 0,-13 11 1,-1 1 0,1 0 1,0-1-1,-1 1 0,1-1 0,-1 0 1,1 0-1,-1 1 0,0-1 0,0 0 0,0 0 1,0 0-1,0 0 0,0 0 0,-1 0 1,1 0-1,-1-1 0,1 1 0,-1 0 0,0 0 1,0 0-1,0-1 0,0 1 0,0 0 0,0 0 1,0 0-1,-1-1 0,0 1 0,1 0 1,-1 0-1,0 0 0,0 0 0,0 0 0,0 0 1,0 0-1,0 0 0,-1 1 0,1-1 1,-1 0-1,1 1 0,-1-1 0,1 1 0,-1-1 1,0 1-1,-2-1 0,-5-4-89,1 2 0,-1-1 0,0 1 0,0 0 0,0 1 0,0 0-1,-1 1 1,-16-3 0,-12 3-2944,1 1-3886,3 0-4816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17.333"/>
    </inkml:context>
    <inkml:brush xml:id="br0">
      <inkml:brushProperty name="width" value="0.025" units="cm"/>
      <inkml:brushProperty name="height" value="0.025" units="cm"/>
    </inkml:brush>
  </inkml:definitions>
  <inkml:trace contextRef="#ctx0" brushRef="#br0">120 0 19474,'0'0'2189,"-11"4"-139,5-2-1829,0-1 1,0 1-1,1 1 0,-1-1 1,1 1-1,-1 0 0,1 0 1,0 1-1,0-1 0,0 1 1,1 0-1,-1 0 0,1 1 1,0-1-1,0 1 0,1 0 1,-1 0-1,1 1 1,0-1-1,0 0 0,1 1 1,0 0-1,0 0 0,0 0 1,-1 8-1,3-10-194,-1-1 0,1 1 1,0-1-1,0 1 0,1-1 0,-1 0 1,1 1-1,-1-1 0,1 1 0,0-1 1,1 0-1,-1 0 0,0 0 0,1 1 1,0-1-1,-1-1 0,1 1 0,5 5 1,-3-5-5,0 0 1,1 0-1,-1 0 1,1 0 0,0-1-1,0 1 1,0-1-1,0 0 1,1-1-1,-1 1 1,7 0 0,1 0 16,0 0 0,1-1 0,-1-1 1,0 0-1,1 0 0,-1-1 0,26-6 1,-34 6-32,0-1 1,0 1-1,-1-1 1,1 0-1,0 0 1,-1 0-1,1 0 1,-1-1-1,0 0 1,1 0-1,-1 0 1,-1-1-1,1 1 1,0-1-1,-1 0 1,0 0-1,0 0 1,0 0-1,-1 0 1,1-1-1,-1 1 1,0-1-1,2-8 0,-3 12-9,-1 0-1,0 0 0,1 0 0,-1 0 0,0 0 0,0 0 0,0 0 1,0 0-1,0 0 0,0 0 0,0 0 0,0 0 0,-1-1 0,1 1 1,0 0-1,-1 0 0,1 0 0,0 0 0,-1 0 0,1 0 0,-1 1 1,0-1-1,1 0 0,-1 0 0,0 0 0,0 0 0,1 1 0,-1-1 1,0 0-1,-1 0 0,-1 0-21,0 0 1,0 0-1,0 0 0,0 0 1,0 1-1,0-1 1,0 1-1,0 0 1,0 0-1,0 0 0,-3 0 1,-1 1-139,0 0 1,0 0 0,0 0-1,0 1 1,1 0 0,-1 1-1,1-1 1,0 1 0,-12 7-1,13-5-161,2-1 0,-1 1 0,0 0-1,1 0 1,0 1 0,0-1 0,1 1-1,-1-1 1,1 1 0,0 0 0,1 0-1,-1 0 1,1 0 0,0 9 0,1-11-529,0 1 0,0 0 0,0-1 1,0 1-1,1-1 0,0 1 0,0 0 0,1-1 1,-1 0-1,1 1 0,0-1 0,2 5 1,14 15-9118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3.173"/>
    </inkml:context>
    <inkml:brush xml:id="br0">
      <inkml:brushProperty name="width" value="0.025" units="cm"/>
      <inkml:brushProperty name="height" value="0.025" units="cm"/>
      <inkml:brushProperty name="color" value="#E71224"/>
    </inkml:brush>
  </inkml:definitions>
  <inkml:trace contextRef="#ctx0" brushRef="#br0">1 58 8680,'0'0'7581,"12"-5"-6599,30-8-626,1 2-1,1 1 1,-1 3-1,1 1 1,1 2-1,-1 3 1,0 1-1,1 2 1,64 12-1,-79-7-284,0 1 1,-1 2-1,-1 1 0,0 1 0,0 1 0,-2 2 0,1 1 1,-2 1-1,0 1 0,37 35 0,8 17 533,117 153 0,-164-193-240,-11-15-115,1-1 0,0 0 1,1-1-1,0-1 1,1 0-1,1 0 1,0-2-1,0 0 1,1-1-1,1-1 0,31 12 1,-13-10-56,0-2 0,1-1 1,0-2-1,-1-1 0,46-2 0,116-10 72,-169 4-560,1 0-1,0-2 1,-1-2-1,43-16 1,-67 22-104,0-1 0,1 1 0,-1-1 0,-1 0 0,1-1 0,7-6 0,-11 10 133,0-1 1,0 0-1,0 0 1,0 0-1,0 0 0,-1 0 1,1-1-1,0 1 1,-1 0-1,1 0 1,-1 0-1,1-1 0,-1 1 1,1 0-1,-1-1 1,0 1-1,0 0 0,1-1 1,-1 1-1,0 0 1,0-1-1,0 1 0,-1 0 1,1-1-1,0 1 1,0 0-1,-1 0 0,1-1 1,-1 1-1,1 0 1,-1 0-1,0-1 0,-1 0 1,-27-23-11368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3.814"/>
    </inkml:context>
    <inkml:brush xml:id="br0">
      <inkml:brushProperty name="width" value="0.025" units="cm"/>
      <inkml:brushProperty name="height" value="0.025" units="cm"/>
      <inkml:brushProperty name="color" value="#E71224"/>
    </inkml:brush>
  </inkml:definitions>
  <inkml:trace contextRef="#ctx0" brushRef="#br0">333 670 14318,'0'0'4361,"-12"-12"-2861,-46-54 1591,-81-118 0,124 160-2927,1-1-1,1 0 1,1-1 0,2-1-1,0 1 1,2-2 0,1 1 0,-5-37-1,8 25-122,4 27 9,-1 0 0,0 1 0,-1-1 0,0 1-1,-1-1 1,-6-15 0,36 39-135,2 1 60,1-1 1,1-2-1,56 13 1,101 8-1629,-177-30 1444,173 14-6362,-91-14-1250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6.068"/>
    </inkml:context>
    <inkml:brush xml:id="br0">
      <inkml:brushProperty name="width" value="0.025" units="cm"/>
      <inkml:brushProperty name="height" value="0.025" units="cm"/>
      <inkml:brushProperty name="color" value="#E71224"/>
    </inkml:brush>
  </inkml:definitions>
  <inkml:trace contextRef="#ctx0" brushRef="#br0">0 403 15855,'1'-2'5526,"7"-10"-4288,145-159 2080,-89 104-3077,61-84 1,-141 180-218,0 1 1,2 0 0,-17 49-1,22-56-21,5-9-280,-1 0 0,2 0 1,-1 0-1,2 0 0,0 0 0,0 18 0,2-32 147,0 0-1,0 1 0,0-1 0,0 0 1,0 0-1,0 1 0,0-1 0,0 0 1,0 1-1,0-1 0,0 0 0,0 1 1,0-1-1,0 0 0,0 1 0,0-1 1,0 0-1,0 1 0,1-1 0,-1 0 1,0 1-1,0-1 0,0 0 0,1 0 1,-1 1-1,0-1 0,0 0 0,1 0 1,-1 1-1,0-1 0,0 0 0,1 0 1,-1 0-1,0 0 0,1 0 0,-1 1 1,0-1-1,1 0 0,-1 0 0,0 0 1,0 0-1,1 0 0,-1 0 0,0 0 1,1 0-1,-1 0 0,0 0 0,1 0 1,-1 0-1,1 0 0,1-1-936,13 1-9119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6.490"/>
    </inkml:context>
    <inkml:brush xml:id="br0">
      <inkml:brushProperty name="width" value="0.025" units="cm"/>
      <inkml:brushProperty name="height" value="0.025" units="cm"/>
      <inkml:brushProperty name="color" value="#E71224"/>
    </inkml:brush>
  </inkml:definitions>
  <inkml:trace contextRef="#ctx0" brushRef="#br0">13 1 15375,'0'0'12876,"6"67"-11531,-6-33-576,-3 5-417,-1 1-224,-2-2-96,3-1 0,1-10-192,2-5-1409,0-11-1154,3-11-736,2 0-577,-5-11-2178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6.849"/>
    </inkml:context>
    <inkml:brush xml:id="br0">
      <inkml:brushProperty name="width" value="0.025" units="cm"/>
      <inkml:brushProperty name="height" value="0.025" units="cm"/>
      <inkml:brushProperty name="color" value="#E71224"/>
    </inkml:brush>
  </inkml:definitions>
  <inkml:trace contextRef="#ctx0" brushRef="#br0">0 32 8680,'0'0'19795,"97"-23"-19667,-45 23-32,3 0-96,-4 0-1345,-9-1-2595,-7-6-3619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8.127"/>
    </inkml:context>
    <inkml:brush xml:id="br0">
      <inkml:brushProperty name="width" value="0.025" units="cm"/>
      <inkml:brushProperty name="height" value="0.025" units="cm"/>
      <inkml:brushProperty name="color" value="#E71224"/>
    </inkml:brush>
  </inkml:definitions>
  <inkml:trace contextRef="#ctx0" brushRef="#br0">0 343 15791,'15'-22'8503,"24"-16"-7169,-12 11-420,205-228 1483,-232 255-2387,0 0-1,0 0 0,0 0 0,0 0 1,0 0-1,0 0 0,0 1 0,0-1 1,0 0-1,0 0 0,0 0 0,0 0 0,0 0 1,0 0-1,1 0 0,-1 0 0,0 0 1,0 1-1,0-1 0,0 0 0,0 0 1,0 0-1,0 0 0,1 0 0,-1 0 1,0 0-1,0 0 0,0 0 0,0 0 1,1 0-1,-14 30 49,-22 43-49,34-72 0,0 0-37,-39 91 388,26-43-1231,12 0-3570,12-47-8831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8.473"/>
    </inkml:context>
    <inkml:brush xml:id="br0">
      <inkml:brushProperty name="width" value="0.025" units="cm"/>
      <inkml:brushProperty name="height" value="0.025" units="cm"/>
      <inkml:brushProperty name="color" value="#E71224"/>
    </inkml:brush>
  </inkml:definitions>
  <inkml:trace contextRef="#ctx0" brushRef="#br0">59 1 21044,'0'0'6438,"-49"52"-5829,45-30-289,-1 0-192,5 0-96,0 1-737,0-7-2273,13-6-1891,1-10-3043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8.814"/>
    </inkml:context>
    <inkml:brush xml:id="br0">
      <inkml:brushProperty name="width" value="0.025" units="cm"/>
      <inkml:brushProperty name="height" value="0.025" units="cm"/>
      <inkml:brushProperty name="color" value="#E71224"/>
    </inkml:brush>
  </inkml:definitions>
  <inkml:trace contextRef="#ctx0" brushRef="#br0">112 1 16944,'0'0'8990,"-8"13"-8350,-3 3-626,-48 77 1330,54-83-957,0 0-1,1 0 1,0 0-1,0 0 1,1 1-1,0 0 1,1-1 0,-2 19-1,5-28-370,-1 0 0,0 0-1,0 1 1,0-1 0,0 0 0,1 0-1,-1 0 1,1 1 0,-1-1 0,1 0-1,-1 0 1,1 0 0,0 0 0,-1 0-1,1 0 1,0 0 0,0 0 0,0-1-1,0 1 1,0 0 0,0 0-1,0-1 1,0 1 0,0 0 0,1 0-1,2 0 3,1 1-1,-1-1 1,0 0-1,1 0 0,-1 0 1,0-1-1,8 1 0,-4-1-407,0 0 0,0-1 0,0 0 0,0 0 0,0-1 0,0 0-1,0 0 1,8-4 0,-9 2-933,-1-1-1,1 0 1,-1 0 0,0-1-1,0 1 1,-1-2-1,1 1 1,-1 0-1,-1-1 1,9-14-1,-44 81 8048,23-47-6285,0 1-1,1 0 1,0 0 0,2 1-1,-1-1 1,2 1 0,0 1-1,-3 21 1,7-36-494,0-1 1,0 1-1,0-1 0,0 1 1,0-1-1,0 1 0,0-1 1,0 1-1,0-1 1,0 1-1,0-1 0,1 1 1,-1-1-1,0 1 0,0-1 1,0 0-1,1 1 0,-1-1 1,0 1-1,1-1 1,-1 0-1,0 1 0,1-1 1,-1 0-1,1 1 0,-1-1 1,0 0-1,1 0 0,-1 1 1,1-1-1,-1 0 1,1 0-1,-1 0 0,1 0 1,-1 0-1,1 0 0,-1 0 1,1 0-1,-1 0 0,1 0 1,-1 0-1,1 0 1,-1 0-1,1 0 0,-1 0 1,1 0-1,-1 0 0,1-1 1,0 1-1,2 0-405,23-4-4575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9.142"/>
    </inkml:context>
    <inkml:brush xml:id="br0">
      <inkml:brushProperty name="width" value="0.025" units="cm"/>
      <inkml:brushProperty name="height" value="0.025" units="cm"/>
      <inkml:brushProperty name="color" value="#E71224"/>
    </inkml:brush>
  </inkml:definitions>
  <inkml:trace contextRef="#ctx0" brushRef="#br0">228 1 20852,'-10'7'2172,"-19"14"-795,1 1 0,-44 46 0,62-58-1131,1 0 0,1 1 0,-1 0 1,2 0-1,0 0 0,0 1 0,1 0 0,0 1 0,1-1 0,1 1 0,-5 20 0,9-30-243,-1 0-1,1 0 0,0 0 0,-1 0 1,1 0-1,1 0 0,-1 0 0,0-1 1,1 1-1,-1 0 0,1 0 0,0 0 0,0 0 1,0 0-1,1-1 0,-1 1 0,1 0 1,-1-1-1,1 0 0,0 1 0,0-1 0,0 0 1,0 0-1,0 0 0,0 0 0,1 0 1,-1 0-1,1-1 0,-1 1 0,1-1 0,0 1 1,3 0-1,5 1 8,-1-1 0,0 0 0,1 0 1,-1-1-1,1 0 0,0-1 0,19-2 0,-27 1 43,0 1-1,-1 0 0,1-1 1,0 0-1,-1 1 0,1-1 1,0 0-1,-1-1 0,1 1 1,-1 0-1,0-1 0,1 1 1,-1-1-1,0 0 0,0 0 1,0 0-1,0 0 0,0 0 1,-1 0-1,1 0 0,-1-1 0,1 1 1,1-5-1,-3 6-18,1-1 0,-1 0-1,0 0 1,1 1 0,-1-1 0,0 0-1,0 0 1,0 1 0,0-1-1,-1 0 1,1 0 0,0 1 0,-1-1-1,1 0 1,-1 1 0,0-1-1,0 1 1,1-1 0,-1 0 0,0 1-1,0 0 1,0-1 0,0 1 0,-1 0-1,1-1 1,0 1 0,-1 0-1,1 0 1,0 0 0,-1 0 0,0 0-1,1 0 1,-1 1 0,1-1 0,-1 0-1,-3 0 1,-4-2-48,0 0-1,-1 1 1,1 0-1,-1 1 1,0 0 0,1 0-1,-1 1 1,0 1-1,-17 1 1,27-2-72,0 0 0,-1 0 0,1 0 0,0 0 0,-1 0 0,1 0 0,0 1 0,-1-1 0,1 0 0,-1 0 0,1 0 0,0 0 0,-1 0-1,1 0 1,0 1 0,0-1 0,-1 0 0,1 0 0,0 0 0,-1 1 0,1-1 0,0 0 0,0 1 0,-1-1 0,1 0 0,0 0 0,0 1 0,0-1 0,0 0 0,-1 1 0,1-1 0,0 0 0,0 1 0,0-1 0,0 1 0,0-1 0,0 0 0,0 1 0,0-1 0,0 0 0,0 1 0,0-1 0,0 0 0,0 1 0,0-1 0,0 0 0,0 1 0,1-1 0,-1 1 0,0-1 0,0 0-1,0 0 1,0 1 0,1-1 0,-1 0 0,0 1 0,0-1 0,1 0 0,-1 0 0,1 1 0,20 10-8226,6-10 684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9.515"/>
    </inkml:context>
    <inkml:brush xml:id="br0">
      <inkml:brushProperty name="width" value="0.025" units="cm"/>
      <inkml:brushProperty name="height" value="0.025" units="cm"/>
      <inkml:brushProperty name="color" value="#E71224"/>
    </inkml:brush>
  </inkml:definitions>
  <inkml:trace contextRef="#ctx0" brushRef="#br0">281 0 20403,'0'0'10026,"-81"49"-8745,42-15-224,3 4-1057,0 1 0,5-3 0,5 1 0,8-8 0,10-4 0,3-8 0,5-5 0,0-8-1890,5-4-960,6-2-1667,3-13-1857,-4-10-6758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17.659"/>
    </inkml:context>
    <inkml:brush xml:id="br0">
      <inkml:brushProperty name="width" value="0.025" units="cm"/>
      <inkml:brushProperty name="height" value="0.025" units="cm"/>
    </inkml:brush>
  </inkml:definitions>
  <inkml:trace contextRef="#ctx0" brushRef="#br0">124 38 19346,'0'0'2819,"-9"3"-128,0 0-2034,-49 17 2919,55-19-3326,-1 1 0,1-1-1,-1 1 1,1 0 0,0 0 0,-1 0-1,1 1 1,0-1 0,0 1 0,1 0-1,-1 0 1,0 0 0,-2 5-1,5-8-246,-1 0-1,1 1 0,0-1 0,0 0 0,0 1 0,0-1 1,0 0-1,0 1 0,0-1 0,0 0 0,0 1 0,0-1 1,0 0-1,0 1 0,0-1 0,0 0 0,0 1 0,1-1 1,-1 0-1,0 1 0,0-1 0,0 0 0,0 0 0,1 1 1,-1-1-1,0 0 0,0 0 0,0 1 0,1-1 0,-1 0 1,0 0-1,0 0 0,1 1 0,-1-1 0,0 0 0,1 0 0,0 0 1,19 5 50,30-5-9,-42 0-42,-1-1-2,0 0 0,0 0 0,0-1 0,-1 1 0,1-1 0,0-1 0,-1 1 0,1-1 0,9-7 0,-13 9 0,-1 0 0,0 0 0,0-1 0,0 1 0,0-1 0,0 0 0,0 1 0,0-1 0,-1 0 0,1 0 0,-1 0 0,1-1 0,-1 1 0,0 0 0,0 0 0,0-1 0,0 1 0,0 0 0,0-1 0,-1 1 0,1-1 0,-1 1 0,0-1 0,1 0 0,-1 1 0,0-1 0,-1 1 0,1-1 0,-1-3 0,0 4 0,-1 0 0,1 1 0,-1-1 0,0 0 0,1 1 0,-1 0 0,0-1 0,0 1 0,0 0 0,0 0 0,0 0 0,0 0 0,0 0 0,0 0 0,0 0 0,0 1 0,-1-1 0,1 1 0,0 0 0,0 0 0,-1 0 0,1 0 0,-3 0 0,-54 2 0,56-1-231,0-1 0,0 1 0,0 0 0,0 0 0,1 0 0,-1 0 0,0 0 0,1 0 0,-1 1 0,1-1 0,-4 3 0,5-2-152,-1-1 0,1 0 0,-1 1 0,1-1 0,0 1-1,0 0 1,0-1 0,0 1 0,0 0 0,0 0 0,0 0 0,1-1 0,-1 1 0,1 0-1,-1 0 1,1 0 0,-1 3 0,1 5-9776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39.860"/>
    </inkml:context>
    <inkml:brush xml:id="br0">
      <inkml:brushProperty name="width" value="0.025" units="cm"/>
      <inkml:brushProperty name="height" value="0.025" units="cm"/>
      <inkml:brushProperty name="color" value="#E71224"/>
    </inkml:brush>
  </inkml:definitions>
  <inkml:trace contextRef="#ctx0" brushRef="#br0">157 130 11499,'0'0'7506,"4"-11"-7159,0 0-147,1 0 1,0 1-1,0 0 1,1 0-1,1 0 1,14-16 0,-21 25-40,1 1 1,0 0-1,-1-1 1,1 1 0,0-1-1,-1 1 1,1-1 0,0 1-1,-1-1 1,1 1-1,-1-1 1,1 0 0,-1 1-1,0-1 1,1 0-1,-1 1 1,1-1 0,-1 0-1,0 0 1,0 1-1,0-1 1,1 0 0,-1 0-1,0 1 1,0-1 0,0 0-1,0 0 1,0 0-1,0 1 1,0-1 0,0 0-1,-1 0 1,1 0-1,0 1 1,0-1 0,-1-1-1,-1 1 74,0 0-1,0 1 0,0-1 1,-1 0-1,1 1 1,0 0-1,0-1 0,0 1 1,0 0-1,0 0 1,-1 0-1,-3 1 0,-6 0-52,1 1 0,0 0-1,0 1 1,-22 8-1,24-4-89,0-1-1,1 1 0,-1 1 1,1-1-1,1 2 0,0-1 1,0 1-1,0 0 0,1 0 1,1 0-1,-1 1 1,2 0-1,-1 0 0,1 1 1,1-1-1,0 1 0,-3 18 1,6-28-88,0 0 0,0 1 1,0-1-1,0 0 0,0 0 1,1 1-1,-1-1 0,0 0 1,0 0-1,1 0 0,-1 0 0,1 1 1,-1-1-1,1 0 0,-1 0 1,1 0-1,0 0 0,0 0 1,-1 0-1,1-1 0,0 1 1,0 0-1,0 0 0,2 1 1,-1-1 9,1 0 1,0 1-1,0-1 0,0 0 1,0-1-1,0 1 1,0 0-1,1-1 0,3 0 1,8 0 30,0-1 0,-1 0 0,18-5 0,-11 1-45,0-1 0,0 0 0,33-17 0,-44 19 0,-1-1 0,-1 0 0,1 0 0,-1-1 0,0 0 0,0-1 0,-1 0 0,0 0 0,0 0 0,7-11 0,-13 18 0,0-1 0,-1 0 0,1 1 0,-1-1 0,1 0 0,-1 0 0,1 0 0,-1 0 0,0 1 0,1-1 0,-1 0 0,0 0 0,0 0 0,1 0 0,-1 0 0,0 0 0,0 0 0,0 0 0,0 0 0,0 0 0,0 0 0,-1 0 0,1 1 0,0-1 0,0 0 0,-1 0 0,1 0 0,0 0 0,-1-1 0,-1 1 0,1 0 0,-1 1 0,1-1 0,-1 0 0,1 1 0,-1-1 0,1 1 0,-1-1 0,1 1 0,-1 0 0,1-1 0,-1 1 0,0 0 0,1 0 0,-3 0 0,-6 1 0,-1 0 0,1 1 0,-1 0 0,-11 4 0,-2 2-417,-4 2-2271,-46 21 1,72-28 1024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40.281"/>
    </inkml:context>
    <inkml:brush xml:id="br0">
      <inkml:brushProperty name="width" value="0.025" units="cm"/>
      <inkml:brushProperty name="height" value="0.025" units="cm"/>
      <inkml:brushProperty name="color" value="#E71224"/>
    </inkml:brush>
  </inkml:definitions>
  <inkml:trace contextRef="#ctx0" brushRef="#br0">188 74 11435,'0'0'18994,"-10"-5"-18279,4 2-638,3 1-50,1 0 0,-1 1 0,0-1 1,0 1-1,0 0 0,0-1 1,0 2-1,0-1 0,0 0 0,-1 1 1,1-1-1,0 1 0,0 0 1,0 0-1,-1 0 0,1 0 0,0 1 1,0-1-1,0 1 0,-1 0 1,1 0-1,0 0 0,-4 3 0,-4 2 52,1 2 0,0-1 0,1 1 0,-14 14 0,20-18-46,0 0 1,0 0 0,0 0-1,0 0 1,1 0-1,-1 1 1,1-1 0,0 1-1,1 0 1,-1-1-1,1 1 1,0 0 0,-1 9-1,2-12-32,0-1 0,0 1 0,1-1 0,-1 0 0,0 0 0,1 1 0,-1-1 0,1 0 0,-1 0 0,1 1 0,0-1 0,-1 0 0,1 0 0,0 0 0,0 0 0,0 0 0,0 0 0,0 0 0,0 0 0,0 0 0,0-1 0,0 1 0,0 0 0,1-1 0,-1 1 0,0-1 0,0 1 0,1-1 0,-1 1 0,0-1 0,1 0 0,-1 0 0,3 0 0,51 0-8,-51 0 7,8-1 0,-1-1 0,0 0 0,0-1 0,0 0 0,0-1 0,-1 0 0,1-1 0,-1 0 0,0 0 0,0-1 0,-1-1 0,0 1 0,0-2 0,0 1 0,-1-1 0,14-17 0,-20 23-49,-1 0 0,1-1 0,-1 1 1,0-1-1,1 1 0,-1-1 0,0 0 0,-1 1 0,1-1 1,0 0-1,-1 0 0,1 0 0,-1-4 0,0 6-66,-1-1-1,1 0 0,0 1 0,-1-1 1,1 1-1,-1-1 0,0 1 0,0-1 1,1 1-1,-1-1 0,0 1 0,0-1 1,0 1-1,0 0 0,-1 0 0,1 0 1,-2-2-1,-4-1-1107,-1-1 0,0 1 0,-1 0 0,1 1 0,-1 0 0,-14-3 0,7 2-1414,-16-6-16165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41.572"/>
    </inkml:context>
    <inkml:brush xml:id="br0">
      <inkml:brushProperty name="width" value="0.025" units="cm"/>
      <inkml:brushProperty name="height" value="0.025" units="cm"/>
      <inkml:brushProperty name="color" value="#E71224"/>
    </inkml:brush>
  </inkml:definitions>
  <inkml:trace contextRef="#ctx0" brushRef="#br0">1 2607 11179,'0'0'4815,"1"11"-4580,-1-3-119,1-1 1,0 0 0,1 0 0,0 0-1,0 0 1,0 0 0,1 0 0,0 0-1,1-1 1,-1 1 0,1-1-1,0 0 1,1 0 0,6 7 0,9 5 266,1-1 0,0-1 0,1-1-1,1-1 1,0-1 0,1-1 0,36 13 0,189 49 595,-127-41-300,63 20 115,3-7 1,228 25 0,-110-43-559,479 66 2252,326 49-2364,-216-83 493,-453-27-228,-148-21-315,0-12 0,376-50 0,-58-40 393,-494 64-442,0-4-1,-2-6 1,121-55-1,611-368 95,-594 294-157,-7-11 0,-8-11 0,271-274 1,-128 92-61,463-344 0,-736 630 89,69-54 13,245-142-1,-231 185 65,-162 82-326,1 1 0,0 2 0,0 0 0,49-5 0,-78 14-51,0 0 1,0-1-1,0 1 0,0 0 0,0 0 1,0 0-1,-1 0 0,1 0 0,0 0 1,0 1-1,0-1 0,0 1 0,0-1 1,0 1-1,-1 0 0,1-1 0,0 1 1,-1 0-1,1 0 0,0 1 0,-1-1 1,1 0-1,-1 0 0,0 1 1,1-1-1,-1 1 0,0-1 0,0 1 1,0-1-1,0 1 0,0 0 0,1 2 1,8 12-2405,0-2-1989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46.516"/>
    </inkml:context>
    <inkml:brush xml:id="br0">
      <inkml:brushProperty name="width" value="0.025" units="cm"/>
      <inkml:brushProperty name="height" value="0.025" units="cm"/>
      <inkml:brushProperty name="color" value="#E71224"/>
    </inkml:brush>
  </inkml:definitions>
  <inkml:trace contextRef="#ctx0" brushRef="#br0">4 186 13741,'0'0'3726,"0"9"-2541,-3 257 3893,6-164-4249,5 0 0,21 102 0,-27-191-695,8 34 417,-10-45-481,1-1-1,-1 1 0,1 0 0,-1-1 1,1 1-1,-1-1 0,1 1 1,0-1-1,0 0 0,0 1 1,0-1-1,0 0 0,0 1 0,0-1 1,0 0-1,0 0 0,1 0 1,-1 0-1,0 0 0,3 1 0,-3-2-1,1-1 0,-1 1-1,0 0 1,0-1 0,0 0-1,0 1 1,0-1 0,0 0-1,0 1 1,0-1 0,0 0-1,0 0 1,0 0 0,0 0-1,0 0 1,-1 0 0,1 0-1,0 0 1,-1 0 0,1 0-1,-1 0 1,1-1 0,-1 1-1,1-2 1,12-39 749,-11 35-624,14-53 158,-3 0 1,9-124-1,-15-125 303,-7 276-694,-2 1 1,-1 0-1,-2 0 0,-1 0 1,-1 1-1,-18-49 0,46 86-12676,-20-6 12412,12 6-5936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47.529"/>
    </inkml:context>
    <inkml:brush xml:id="br0">
      <inkml:brushProperty name="width" value="0.025" units="cm"/>
      <inkml:brushProperty name="height" value="0.025" units="cm"/>
      <inkml:brushProperty name="color" value="#E71224"/>
    </inkml:brush>
  </inkml:definitions>
  <inkml:trace contextRef="#ctx0" brushRef="#br0">1 251 7623,'0'0'5926,"12"-10"-5211,-5 4-562,1-1 59,0 1-1,1 0 1,-1 0-1,1 0 1,1 1 0,-1 1-1,1 0 1,0 0-1,10-2 1,68-13 1223,140-10-1,95 13-780,-76 6-499,839-31 176,-802 43 455,474-15 1935,-521-9-1272,219-10 1629,-475 63-238,-2 20-1442,20-47-1498,0-1-1,0 0 1,0 1 0,0-1-1,1 0 1,0 1 0,0-1 0,0 1-1,0-1 1,0 0 0,1 1-1,-1-1 1,1 0 0,1 4 0,-1-6-243,-1-1 1,1 1-1,0-1 1,-1 1-1,1-1 1,0 0-1,-1 1 1,1-1-1,0 0 1,0 0-1,-1 0 0,1 1 1,0-1-1,0 0 1,-1 0-1,1 0 1,0 0-1,0 0 1,-1 0-1,1-1 1,0 1-1,0 0 1,-1 0-1,2-1 1,15-6-12636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1.965"/>
    </inkml:context>
    <inkml:brush xml:id="br0">
      <inkml:brushProperty name="width" value="0.025" units="cm"/>
      <inkml:brushProperty name="height" value="0.025" units="cm"/>
      <inkml:brushProperty name="color" value="#E71224"/>
    </inkml:brush>
  </inkml:definitions>
  <inkml:trace contextRef="#ctx0" brushRef="#br0">1 368 17745,'3'-3'278,"1"0"1,-1 0-1,1 0 1,-1-1-1,0 1 0,-1-1 1,1 0-1,-1 0 1,1 0-1,1-4 1,7-11 512,29-42 368,1 0 426,63-123 1,-110 226 2123,-13 161-3271,19-115-534,0-88-65,0 1 1,0-1-1,1 1 0,-1-1 0,1 0 0,-1 1 0,0-1 0,1 0 0,-1 1 0,1-1 0,-1 0 1,1 1-1,-1-1 0,1 0 0,-1 0 0,1 0 0,-1 0 0,1 1 0,-1-1 0,1 0 0,-1 0 1,1 0-1,-1 0 0,1 0 0,0 0 0,-1 0 0,1 0 0,-1 0 0,1-1 0,-1 1 0,1 0 1,-1 0-1,1 0 0,-1-1 0,1 1 0,-1 0 0,1-1 0,-1 1 0,0 0 0,1-1 0,-1 1 1,1 0-1,-1-1 0,0 1 0,1-1 0,-1 1 0,0-1 0,0 1 0,1-1 0,10-18-6912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2.310"/>
    </inkml:context>
    <inkml:brush xml:id="br0">
      <inkml:brushProperty name="width" value="0.025" units="cm"/>
      <inkml:brushProperty name="height" value="0.025" units="cm"/>
      <inkml:brushProperty name="color" value="#E71224"/>
    </inkml:brush>
  </inkml:definitions>
  <inkml:trace contextRef="#ctx0" brushRef="#br0">42 1 13901,'0'0'8616,"-19"78"-6277,7-49-258,6-4-1152,2 0-384,3-2-417,1-6-96,0-5-1377,11-9-2691,6-3-1441,1-12-6118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2.639"/>
    </inkml:context>
    <inkml:brush xml:id="br0">
      <inkml:brushProperty name="width" value="0.025" units="cm"/>
      <inkml:brushProperty name="height" value="0.025" units="cm"/>
      <inkml:brushProperty name="color" value="#E71224"/>
    </inkml:brush>
  </inkml:definitions>
  <inkml:trace contextRef="#ctx0" brushRef="#br0">1 352 17745,'0'0'10404,"13"-11"-9261,11-10-981,-2-1 0,-1-1 1,-1-1-1,34-51 0,-40 52 177,-1 0 0,-1 0 0,-1-1 0,-1-1 0,8-32 0,-52 183 178,23-92-546,1 0 1,2 1-1,1 0 0,-3 56 1,9-90-52,1-1 0,0 1 1,0-1-1,0 1 1,0-1-1,0 1 0,0-1 1,0 1-1,1-1 0,-1 1 1,0-1-1,0 1 0,0-1 1,0 1-1,1-1 0,-1 0 1,0 1-1,0-1 0,1 1 1,-1-1-1,0 0 0,1 1 1,-1-1-1,1 1 0,-1-1 1,0 0-1,1 0 1,-1 1-1,1-1 0,-1 0 1,1 0-1,-1 0 0,0 1 1,1-1-1,-1 0 0,1 0 1,-1 0-1,1 0 0,0 0 1,20-7-6056,-5-7-688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3.357"/>
    </inkml:context>
    <inkml:brush xml:id="br0">
      <inkml:brushProperty name="width" value="0.025" units="cm"/>
      <inkml:brushProperty name="height" value="0.025" units="cm"/>
      <inkml:brushProperty name="color" value="#E71224"/>
    </inkml:brush>
  </inkml:definitions>
  <inkml:trace contextRef="#ctx0" brushRef="#br0">213 106 9033,'0'0'8253,"4"-9"-5509,-2 5-2304,14-32 1518,-15 33-1581,0 1 0,-1-1 0,1 1 0,0-1 0,-1 1 0,1-1 0,-1 1-1,0-1 1,0 1 0,0-1 0,0 1 0,-1-1 0,1 0 0,-1 1 0,0-3 0,0 4-259,-1-1 0,1 1 0,-1 0 0,1 0 0,-1 0 1,0 0-1,1 0 0,-1 0 0,0 0 0,0 1 0,0-1 0,1 1 0,-1-1 0,0 1 1,0 0-1,0 0 0,0-1 0,0 1 0,0 1 0,0-1 0,1 0 0,-1 0 0,0 1 1,-2 0-1,-2 0-34,0 0 1,1 1-1,-1-1 1,1 1-1,-1 0 1,-9 6 0,7-3-61,1 1 1,0-1 0,0 1 0,0 1-1,1-1 1,0 1 0,0 1-1,1-1 1,0 1 0,0-1 0,1 1-1,0 1 1,0-1 0,1 1 0,0-1-1,0 1 1,1 0 0,-1 10-1,3-19-21,1 1-1,-1 0 0,0 0 0,1 0 1,-1-1-1,0 1 0,1 0 0,-1 0 1,1-1-1,0 1 0,-1 0 0,1-1 1,0 1-1,-1-1 0,1 1 0,0-1 1,-1 1-1,1-1 0,0 1 1,0-1-1,0 0 0,-1 1 0,1-1 1,0 0-1,0 0 0,0 1 0,0-1 1,0 0-1,-1 0 0,1 0 0,0 0 1,0 0-1,0-1 0,0 1 0,0 0 1,0 0-1,-1 0 0,1-1 0,1 0 1,38-11 168,-28 5-199,-1 0 1,0 0-1,0-1 1,0-1-1,-1 0 1,-1 0-1,0-1 1,0 0-1,-1 0 1,0-1-1,0 0 1,6-15-1,-13 25-41,-2 14-364,-13 56 218,5-24 340,1 0 1,-2 76-1,11-41 606,-2-79-731,1 0 0,-1 0 0,1-1 0,-1 1 0,0 0 0,1 0 0,-1-1 0,0 1 0,1 0 0,-1-1 0,0 1 0,0 0 0,0-1 0,0 1 0,0-1 0,0 0 0,1 1 0,-1-1 0,0 0 0,0 0 0,0 1 0,0-1 0,0 0 0,0 0 0,0 0 0,0 0 0,-2 0 0,-38 0 0,33 0 0,-3 0 0,1 0 0,0 0 0,-1-1 0,1-1 0,0 0 0,0 0 0,0-1 0,0 0 0,0 0 0,-17-10 0,27 12 2,-1 1-1,1-1 1,0 1-1,0 0 1,-1-1-1,1 1 1,0-1-1,0 1 1,-1 0-1,1-1 1,0 1-1,0-1 1,0 1-1,0-1 1,0 1-1,0-1 1,0 1-1,0-1 1,0 1-1,0 0 1,0-1-1,0 1 1,0-1-1,0 1 1,0-1-1,1 1 1,-1-1-1,0 1 1,0 0-1,0-1 1,1 1-1,-1-1 1,0 1-1,1 0 1,-1-1-1,0 1 1,1 0-1,-1-1 1,0 1-1,1 0 1,0-1-1,18-13-175,-15 12 23,14-11-980,17-11-3452,0-2-3913,-2 0-4738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3.711"/>
    </inkml:context>
    <inkml:brush xml:id="br0">
      <inkml:brushProperty name="width" value="0.025" units="cm"/>
      <inkml:brushProperty name="height" value="0.025" units="cm"/>
      <inkml:brushProperty name="color" value="#E71224"/>
    </inkml:brush>
  </inkml:definitions>
  <inkml:trace contextRef="#ctx0" brushRef="#br0">1 2 21076,'0'0'11531,"9"5"-11462,-4-2-54,-2-1-12,0-1 1,-1 1-1,1-1 0,0 1 0,0-1 0,0 0 0,0 0 1,0 0-1,0 0 0,0-1 0,0 1 0,0-1 0,0 0 0,1 0 1,-1 0-1,0 0 0,0-1 0,0 1 0,0-1 0,0 0 1,0 0-1,0 0 0,5-2 0,14-12-3,-21 16 0,0 1 0,0-1 0,-1 1 0,1-1 0,-1 1 0,0-1 0,1 1 0,-1-1 0,0 1 0,0 0 0,0-1 0,0 1 0,0 2 0,-3 28-26,-1 0 0,-1 0 0,-2-1 0,-1 1 0,-17 40 0,-15 60-699,37-126-2405,-9-23-19989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6.262"/>
    </inkml:context>
    <inkml:brush xml:id="br0">
      <inkml:brushProperty name="width" value="0.025" units="cm"/>
      <inkml:brushProperty name="height" value="0.025" units="cm"/>
    </inkml:brush>
  </inkml:definitions>
  <inkml:trace contextRef="#ctx0" brushRef="#br0">61 16 17232,'0'0'7559,"-8"9"-6010,3-2-1255,-1 0 1,1 0 0,0 1-1,0-1 1,1 1 0,0 0-1,0 0 1,1 1 0,0-1-1,1 1 1,0 0 0,0-1-1,1 1 1,-1 15 0,2-23-281,1 0 1,-1 1-1,0-1 1,1 0 0,-1 0-1,1-1 1,-1 1-1,1 0 1,0 0-1,-1 0 1,1 0-1,0 0 1,0-1 0,-1 1-1,1 0 1,0-1-1,0 1 1,0 0-1,0-1 1,0 0-1,0 1 1,0-1 0,0 1-1,0-1 1,0 0-1,0 0 1,0 1-1,0-1 1,0 0 0,1 0-1,-1 0 1,0 0-1,0 0 1,0-1-1,1 1 1,43-10 272,-31 2-286,-1 0-1,0-1 0,0 0 1,-1-1-1,0 0 0,-1-1 1,0-1-1,-1 0 1,0 0-1,-1-1 0,0 0 1,-1 0-1,7-16 1,-26 89-482,5-45 494,1 1 1,0 0-1,2 0 0,0 0 1,-2 25-1,5-41-73,0 1 1,1 0-1,-1-1 0,0 1 1,0-1-1,1 1 0,-1-1 0,0 1 1,1-1-1,-1 1 0,1-1 0,-1 1 1,0-1-1,1 0 0,-1 1 1,1-1-1,-1 0 0,1 1 0,-1-1 1,1 0-1,0 1 0,-1-1 1,1 0-1,-1 0 0,1 0 0,-1 0 1,1 0-1,0 1 0,-1-1 0,1 0 1,-1 0-1,1 0 0,0-1 1,-1 1-1,1 0 0,0 0 0,-1 0 1,1 0-1,-1-1 0,1 1 1,-1 0-1,1 0 0,0-1 0,28-12-5730,-10-6-1786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4.538"/>
    </inkml:context>
    <inkml:brush xml:id="br0">
      <inkml:brushProperty name="width" value="0.025" units="cm"/>
      <inkml:brushProperty name="height" value="0.025" units="cm"/>
    </inkml:brush>
  </inkml:definitions>
  <inkml:trace contextRef="#ctx0" brushRef="#br0">229 24 17649,'0'0'6176,"-14"-4"-3672,2 0-1980,7 2-402,-1-1 1,1 2 0,0-1 0,-1 0-1,1 1 1,-1 0 0,0 0 0,1 1-1,-1 0 1,1 0 0,-1 0 0,0 0-1,1 1 1,-1 0 0,-5 2 0,4 0-87,0 0 1,1 0 0,-1 1 0,1 0-1,0 0 1,0 0 0,0 1 0,1 0-1,0 0 1,0 1 0,0-1 0,1 1-1,-1 0 1,1 0 0,1 1 0,-1-1-1,1 1 1,0 0 0,1 0 0,-1 0-1,1 0 1,1 0 0,0 0 0,0 0-1,0 9 1,1-15-34,0 0 0,1 0-1,-1 1 1,1-1 0,-1 0-1,1 0 1,0 0 0,-1 0-1,1 0 1,0 0 0,0 0 0,0 0-1,0 0 1,-1-1 0,1 1-1,0 0 1,1 0 0,-1-1-1,0 1 1,0-1 0,0 1 0,0-1-1,0 1 1,1-1 0,-1 0-1,0 1 1,0-1 0,1 0-1,-1 0 1,0 0 0,0 0-1,2-1 1,45-4 394,-36 1-285,-1 0 0,-1-1 1,1-1-1,-1 0 0,0 0 0,0-1 0,0 0 1,8-9-1,68-74 262,-63 64-285,-24 52-964,-34 63 870,27-74 0,1 0-1,1 1 1,0 0 0,1 0-1,1 1 1,0-1-1,-2 28 1,6-43-53,0-1 1,0 1-1,0-1 1,0 1-1,0-1 1,0 1-1,0 0 1,0-1-1,1 1 1,-1-1-1,0 0 1,0 1-1,0-1 1,1 1-1,-1-1 1,0 1-1,1-1 1,-1 1-1,0-1 1,1 0-1,-1 1 1,1-1-1,-1 0 0,0 1 1,1-1-1,-1 0 1,1 0-1,-1 0 1,1 1-1,-1-1 1,1 0-1,0 0 1,22-1-2394,20-18-3172,-13-7-927,2-7-3092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19.853"/>
    </inkml:context>
    <inkml:brush xml:id="br0">
      <inkml:brushProperty name="width" value="0.025" units="cm"/>
      <inkml:brushProperty name="height" value="0.025" units="cm"/>
    </inkml:brush>
  </inkml:definitions>
  <inkml:trace contextRef="#ctx0" brushRef="#br0">1 18 15471,'9'-2'1628,"0"0"-1315,7-2 864,0 1 0,0 1 1,31-2-1,-45 4-1104,1 0 0,-1 0 0,1 0 0,-1 0-1,1 0 1,-1 0 0,1 1 0,-1-1 0,1 1 0,-1-1-1,1 1 1,-1 0 0,0 0 0,0 0 0,1 1 0,-1-1 0,0 0-1,0 1 1,0 0 0,0-1 0,-1 1 0,1 0 0,0 0-1,-1 0 1,1 0 0,-1 0 0,1 0 0,-1 0 0,0 1-1,0-1 1,0 0 0,-1 1 0,1-1 0,0 1 0,0 3-1,-1 1 106,-1 0-1,1 0 1,-1 0-1,-1 0 1,1 0-1,-1 0 1,0-1-1,-1 1 1,0 0-1,0-1 1,0 0-1,0 0 0,-1 0 1,0 0-1,-1 0 1,1-1-1,-7 6 1,1 0 405,1 1 0,-15 25 0,23-35-584,1-1 0,-1 0-1,0 0 1,0 1 0,0-1 0,1 0 0,-1 1 0,0-1 0,1 1 0,-1-1 0,1 1-1,0-1 1,0 1 0,-1-1 0,1 1 0,0-1 0,0 1 0,0-1 0,1 1 0,-1-1 0,0 1-1,1-1 1,-1 1 0,0-1 0,1 1 0,0-1 0,-1 1 0,1-1 0,0 0 0,0 1-1,0-1 1,0 0 0,0 0 0,0 0 0,0 0 0,0 0 0,0 0 0,0 0 0,1 0-1,-1 0 1,0 0 0,1-1 0,-1 1 0,1-1 0,2 2 0,6 0-631,1 0 1,0 0 0,0-1-1,0 0 1,14-2 0,-17 1-180,48-2-4533,4-12-3042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4.057"/>
    </inkml:context>
    <inkml:brush xml:id="br0">
      <inkml:brushProperty name="width" value="0.025" units="cm"/>
      <inkml:brushProperty name="height" value="0.025" units="cm"/>
      <inkml:brushProperty name="color" value="#E71224"/>
    </inkml:brush>
  </inkml:definitions>
  <inkml:trace contextRef="#ctx0" brushRef="#br0">0 45 18065,'0'0'11691,"56"-10"-11499,-28 5-128,2 1-1057,-2-1-2306,-6-5-2498,-4 0-4101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4.412"/>
    </inkml:context>
    <inkml:brush xml:id="br0">
      <inkml:brushProperty name="width" value="0.025" units="cm"/>
      <inkml:brushProperty name="height" value="0.025" units="cm"/>
      <inkml:brushProperty name="color" value="#E71224"/>
    </inkml:brush>
  </inkml:definitions>
  <inkml:trace contextRef="#ctx0" brushRef="#br0">1 68 16239,'0'0'8649,"9"-9"-7614,30-28-485,-34 34-534,0 0 1,0 1-1,0-1 0,1 1 1,-1 0-1,0 1 0,1-1 1,-1 1-1,1 0 0,0 1 0,-1-1 1,1 1-1,0 0 0,-1 0 1,1 1-1,0 0 0,7 1 1,-12-1 124,0 0 0,0 0 0,1 0 0,-1 0 1,0 1-1,0-1 0,0 0 0,0 0 1,0 1-1,0-1 0,-1 0 0,1 1 0,0-1 1,-1 1-1,1-1 0,-1 1 0,1-1 0,-1 1 1,0-1-1,0 1 0,0 0 0,1-1 0,-2 1 1,1-1-1,0 1 0,0 0 0,0-1 1,-1 1-1,0 1 0,-10 51 1297,-13 1-1175,16-39-329,0 0-1,2 1 1,0 0-1,0 0 0,2 0 1,0 0-1,1 1 1,-1 21-1,4 7-4123,0-31-290,0 0-4397</inkml:trace>
  <inkml:trace contextRef="#ctx0" brushRef="#br0" timeOffset="1">27 247 7783,'0'0'22966,"49"-51"-22838,-20 51-96,-4 0-32,-1 0-1153,-3 0-1954,-1 0-2402,0 0-5029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4.740"/>
    </inkml:context>
    <inkml:brush xml:id="br0">
      <inkml:brushProperty name="width" value="0.025" units="cm"/>
      <inkml:brushProperty name="height" value="0.025" units="cm"/>
      <inkml:brushProperty name="color" value="#E71224"/>
    </inkml:brush>
  </inkml:definitions>
  <inkml:trace contextRef="#ctx0" brushRef="#br0">1 31 23895,'0'0'8872,"60"-5"-8872,-49-1-1153,-5-2-6246,-2-4-9481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5.580"/>
    </inkml:context>
    <inkml:brush xml:id="br0">
      <inkml:brushProperty name="width" value="0.025" units="cm"/>
      <inkml:brushProperty name="height" value="0.025" units="cm"/>
      <inkml:brushProperty name="color" value="#E71224"/>
    </inkml:brush>
  </inkml:definitions>
  <inkml:trace contextRef="#ctx0" brushRef="#br0">0 402 19186,'0'0'6935,"13"-13"-5606,221-256 1121,-220 249-2408,2-2 129,-1-1 0,17-31 0,-43 117 96,-5-11-232,5-18-73,1 1 0,1 0 0,2 1 1,-4 55-1,12-91-66,-1 1 1,0-1 0,0 0 0,0 0 0,0 1 0,0-1 0,1 0 0,-1 1 0,0-1-1,0 0 1,0 0 0,1 0 0,-1 1 0,0-1 0,0 0 0,1 0 0,-1 0 0,0 0-1,0 1 1,1-1 0,-1 0 0,0 0 0,0 0 0,1 0 0,-1 0 0,0 0 0,1 0-1,-1 0 1,0 0 0,1 0 0,-1 0 0,0 0 0,1 0 0,-1 0 0,0 0-1,0 0 1,1 0 0,-1 0 0,0-1 0,1 1 0,-1 0 0,0 0 0,0 0 0,1 0-1,-1-1 1,0 1 0,0 0 0,0 0 0,1 0 0,-1-1 0,0 1 0,16-11-4833,0-10-2554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6.469"/>
    </inkml:context>
    <inkml:brush xml:id="br0">
      <inkml:brushProperty name="width" value="0.025" units="cm"/>
      <inkml:brushProperty name="height" value="0.025" units="cm"/>
      <inkml:brushProperty name="color" value="#E71224"/>
    </inkml:brush>
  </inkml:definitions>
  <inkml:trace contextRef="#ctx0" brushRef="#br0">1 1 12716,'0'0'13629,"0"11"-12033,0 210-592,7-227-6628,2-10 2584,-2-11-2528,3-6-3508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6.813"/>
    </inkml:context>
    <inkml:brush xml:id="br0">
      <inkml:brushProperty name="width" value="0.025" units="cm"/>
      <inkml:brushProperty name="height" value="0.025" units="cm"/>
      <inkml:brushProperty name="color" value="#E71224"/>
    </inkml:brush>
  </inkml:definitions>
  <inkml:trace contextRef="#ctx0" brushRef="#br0">125 1 17969,'0'0'8397,"-9"9"-7238,-4 5-1103,2 1 1,0 0-1,0 1 1,2 0 0,0 1-1,1 0 1,0 1-1,2-1 1,-6 22 0,8-24-18,0-1 1,1 1 0,0 0 0,1 0-1,1 0 1,1 1 0,0-1 0,2 16-1,-2-30-12,1 0 0,-1 0-1,1 0 1,-1 0 0,1 1 0,-1-1-1,1 0 1,-1 0 0,1 0-1,0 0 1,0 0 0,-1 0-1,1-1 1,0 1 0,0 0 0,0 0-1,0-1 1,0 1 0,0 0-1,0-1 1,0 1 0,1-1 0,-1 1-1,0-1 1,0 0 0,0 1-1,0-1 1,1 0 0,-1 0 0,0 0-1,0 0 1,1 0 0,-1 0-1,0 0 1,0-1 0,0 1 0,1 0-1,-1 0 1,0-1 0,0 1-1,0-1 1,0 1 0,0-1-1,0 0 1,2-1 0,3-1 214,0 0 0,-1-1 0,1 0-1,-1 0 1,1 0 0,8-10 0,-4 0-141,-1 0 1,0 0-1,-1-1 0,-1 0 0,0-1 1,-1 0-1,-1 0 0,-1 0 1,0-1-1,-1 1 0,0-1 0,-1 0 1,-1-24-1,-1 40-99,0-1-1,0 0 1,0 1 0,0-1 0,0 1-1,0-1 1,-1 1 0,1-1 0,0 0-1,-1 1 1,0-1 0,1 1-1,-1 0 1,0-1 0,1 1 0,-1 0-1,0-1 1,0 1 0,0 0 0,-1-2-1,1 3 1,0-1 0,-1 1 0,1 0-1,0-1 1,0 1 0,0 0-1,0-1 1,0 1 0,-1 0 0,1 0-1,0 0 1,0 0 0,0 0 0,-1 1-1,1-1 1,0 0 0,0 0-1,0 1 1,0-1 0,-2 1 0,-1 1-13,0 0 0,0 1 0,0-1 0,0 1 1,0 0-1,1 0 0,-1 0 0,1 0 0,0 0 1,0 1-1,0 0 0,-2 4 0,-8 28-2420,11-11-7606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7.263"/>
    </inkml:context>
    <inkml:brush xml:id="br0">
      <inkml:brushProperty name="width" value="0.025" units="cm"/>
      <inkml:brushProperty name="height" value="0.025" units="cm"/>
      <inkml:brushProperty name="color" value="#E71224"/>
    </inkml:brush>
  </inkml:definitions>
  <inkml:trace contextRef="#ctx0" brushRef="#br0">0 284 21877,'0'0'3213,"1"-8"-4,2-7-2837,0 1 0,1 0 1,0 0-1,1 0 1,1 1-1,11-21 0,57-86 1369,-53 88-1620,-16 26-121,-3 9 0,-3 22 0,-9 32 0,-8 11 0,7-33 0,2 1 0,2 0 0,-4 43 0,11-78-29,0-1 0,0 0 0,-1 0 0,1 1 0,0-1 0,0 0 0,0 1 0,0-1 0,0 0 0,0 0 0,0 1 0,0-1 0,0 0 0,0 1 0,1-1 0,-1 0 0,0 0 0,0 1 0,0-1 0,0 0 0,0 0 0,0 1 0,1-1 0,-1 0 0,0 0 0,0 1 0,0-1 0,1 0 0,-1 0 0,0 0 0,0 1 0,1-1 0,-1 0 0,0 0 0,0 0 0,1 0 0,-1 0 0,0 0 0,0 0 0,1 1 0,0-1 0,12-8-2904,12-18-3732,-8-1 430,-3-6-3555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7.590"/>
    </inkml:context>
    <inkml:brush xml:id="br0">
      <inkml:brushProperty name="width" value="0.025" units="cm"/>
      <inkml:brushProperty name="height" value="0.025" units="cm"/>
      <inkml:brushProperty name="color" value="#E71224"/>
    </inkml:brush>
  </inkml:definitions>
  <inkml:trace contextRef="#ctx0" brushRef="#br0">89 0 18193,'0'0'12871,"-6"12"-11782,0 1-979,-43 104 309,43-100-405,1 1 0,0 0 0,1 0 1,1 0-1,-2 26 0,5-43-13,0 0 0,0 0 0,0-1-1,0 1 1,1 0 0,-1 0 0,0 0 0,0 0 0,1-1 0,-1 1-1,0 0 1,1 0 0,-1-1 0,1 1 0,-1 0 0,1-1-1,-1 1 1,1 0 0,-1-1 0,1 1 0,0-1 0,-1 1 0,1-1-1,0 1 1,-1-1 0,1 0 0,0 1 0,1 0 0,31 0-33,-26-2-91,0 0 0,0-1-1,0 0 1,0 0 0,0-1-1,11-5 1,8-16-4841,-8-6-4230,-8 7-601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7.927"/>
    </inkml:context>
    <inkml:brush xml:id="br0">
      <inkml:brushProperty name="width" value="0.025" units="cm"/>
      <inkml:brushProperty name="height" value="0.025" units="cm"/>
      <inkml:brushProperty name="color" value="#E71224"/>
    </inkml:brush>
  </inkml:definitions>
  <inkml:trace contextRef="#ctx0" brushRef="#br0">56 1 16720,'0'0'7911,"-34"75"-4868,24-47-1601,2 2-514,5-1-383,3-6-385,0-4-128,6-8-544,10-7-2083,1-4-2337,4-13-3012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8.255"/>
    </inkml:context>
    <inkml:brush xml:id="br0">
      <inkml:brushProperty name="width" value="0.025" units="cm"/>
      <inkml:brushProperty name="height" value="0.025" units="cm"/>
      <inkml:brushProperty name="color" value="#E71224"/>
    </inkml:brush>
  </inkml:definitions>
  <inkml:trace contextRef="#ctx0" brushRef="#br0">135 1 21268,'0'0'6086,"-12"10"-4661,1 1-1225,-1 0-1,1 1 0,1 1 0,0 0 1,1 0-1,0 1 0,1 0 1,-8 20-1,10-18-64,1-1-1,0 1 1,1 0 0,-2 22-1,6-34-126,0 0-1,0 1 0,0-1 0,0 0 1,1 0-1,-1 0 0,1 0 1,0 0-1,3 8 0,-3-11-4,0 1-1,1 0 1,-1 0-1,0-1 1,0 1 0,1-1-1,-1 1 1,1-1-1,0 1 1,-1-1 0,1 0-1,0 0 1,0 0-1,-1 0 1,1 0 0,0 0-1,0 0 1,0-1-1,0 1 1,3 0 0,2 0 48,0-1 0,0 0 0,-1 0 0,1-1 1,0 1-1,-1-1 0,1-1 0,-1 1 0,1-1 1,-1-1-1,0 1 0,1-1 0,6-4 0,-8 5-17,-1-1 0,0 0 0,0 1 0,0-1 0,-1 0-1,1-1 1,-1 1 0,0-1 0,1 1 0,-2-1 0,1 0-1,0 0 1,-1-1 0,0 1 0,0 0 0,0-1 0,0 1-1,-1-1 1,2-5 0,-3 9-34,0 0 0,0 0 0,0 0 0,0 0 0,0 0 0,0 1 0,0-1 0,0 0 0,-1 0 0,1 0 0,0 0 0,-1 1 0,1-1 0,0 0 0,-1 0 0,1 0 0,-1 1 0,1-1 0,-1 0 0,1 1 0,-1-1 0,0 0 0,1 1 0,-1-1 0,0 1 0,1-1 0,-1 1 0,0-1 0,0 1 0,-1-1 0,-1 0 0,-1 0 0,1 0 0,-1 1 0,1-1 0,-1 1 0,0 0 0,1 0 0,-6 1 0,1 0 0,-1 0 0,0 1 0,1 0 0,0 0 0,-1 1 0,-10 5 0,17-7-191,0 1 0,0-1 0,0 0 1,1 1-1,-1-1 0,0 1 0,1 0 0,-1-1 0,1 1 1,-1 0-1,1 0 0,0 0 0,0 0 0,0 0 0,-1 4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0.193"/>
    </inkml:context>
    <inkml:brush xml:id="br0">
      <inkml:brushProperty name="width" value="0.025" units="cm"/>
      <inkml:brushProperty name="height" value="0.025" units="cm"/>
    </inkml:brush>
  </inkml:definitions>
  <inkml:trace contextRef="#ctx0" brushRef="#br0">174 27 14862,'-10'1'3881,"1"0"-3517,1 1 0,0 0 1,0 0-1,0 1 0,0 0 0,0 0 0,1 1 0,-1 0 1,1 0-1,0 1 0,0-1 0,0 2 0,1-1 0,0 1 1,0 0-1,0 0 0,1 1 0,0 0 0,0 0 0,1 0 1,0 0-1,-5 11 0,8-16-322,0 1 1,0-1-1,0 1 0,0 0 1,1 0-1,-1-1 0,1 1 1,-1 0-1,1 0 0,0-1 1,0 1-1,0 0 0,0 0 0,1 0 1,-1-1-1,1 1 0,0 0 1,0-1-1,0 1 0,0 0 1,0-1-1,0 1 0,1-1 1,-1 0-1,1 1 0,0-1 1,-1 0-1,1 0 0,0 0 1,0 0-1,1 0 0,-1-1 1,0 1-1,1-1 0,-1 1 0,1-1 1,-1 0-1,1 0 0,-1 0 1,1 0-1,5 1 0,11 1 12,-1 0 0,1-1 0,0-1-1,37-2 1,-54 0-34,6 1 2,0-1 0,0-1-1,0 1 1,-1-1 0,1-1 0,-1 1 0,1-1-1,-1-1 1,0 1 0,0-1 0,0-1 0,-1 1-1,0-1 1,8-7 0,-11 10 34,-1-1 1,1 0-1,-1 0 1,1 0-1,-1 0 1,0 0 0,0-1-1,-1 1 1,1-1-1,-1 1 1,1-1-1,-1 1 1,0-1-1,-1 0 1,1 0-1,-1 1 1,1-1-1,-1 0 1,0 0-1,0 0 1,-1 1-1,1-1 1,-1 0-1,0 0 1,0 1-1,0-1 1,0 0-1,-1 1 1,0-1-1,1 1 1,-5-5-1,2 2-118,0-1 0,-1 2 0,0-1 0,0 1-1,0-1 1,-1 1 0,1 1 0,-1-1 0,-1 1-1,1 0 1,0 0 0,-1 1 0,0 0 0,0 0-1,0 1 1,0 0 0,0 0 0,-1 0 0,-13 0-1,21 2-44,-1 0 0,0 0-1,1 0 1,-1 1-1,1-1 1,-1 0-1,1 0 1,-1 1-1,1-1 1,-1 0-1,1 1 1,-1-1-1,1 1 1,-1-1-1,1 1 1,0-1-1,-1 1 1,1-1 0,0 1-1,-1-1 1,1 1-1,0-1 1,0 1-1,-1-1 1,1 1-1,0 0 1,0-1-1,0 1 1,0-1-1,0 1 1,0 0-1,0-1 1,0 1-1,0-1 1,0 1 0,0 0-1,0-1 1,0 1-1,1-1 1,-1 1-1,0-1 1,0 1-1,1 0 1,-1-1-1,0 1 1,1-1-1,-1 1 1,1-1-1,-1 0 1,0 1 0,1 0-1,21 27-4970,6-12 44,4-1-2231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8.613"/>
    </inkml:context>
    <inkml:brush xml:id="br0">
      <inkml:brushProperty name="width" value="0.025" units="cm"/>
      <inkml:brushProperty name="height" value="0.025" units="cm"/>
      <inkml:brushProperty name="color" value="#E71224"/>
    </inkml:brush>
  </inkml:definitions>
  <inkml:trace contextRef="#ctx0" brushRef="#br0">0 27 17713,'0'0'14542,"74"0"-14030,-32-2-512,9-1 0,-2-2-1153,1-1-2851,-4-5-4996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1:58.955"/>
    </inkml:context>
    <inkml:brush xml:id="br0">
      <inkml:brushProperty name="width" value="0.025" units="cm"/>
      <inkml:brushProperty name="height" value="0.025" units="cm"/>
      <inkml:brushProperty name="color" value="#E71224"/>
    </inkml:brush>
  </inkml:definitions>
  <inkml:trace contextRef="#ctx0" brushRef="#br0">0 344 20820,'0'0'3091,"11"-10"-636,80-70 557,180-174-2,-271 271-2631,-42 101-379,27-80 0,2-1 0,2 1 0,-10 57 0,18-80-30,1 1 0,1-1 0,0 0 0,1 1 0,1-1 0,0 0 0,4 17 0,-4-31-113,-1 1 0,1-1 0,-1 0 1,1 0-1,0 1 0,-1-1 0,1 0 0,0 0 1,0 0-1,0 0 0,0 0 0,0 0 0,0 0 1,0 0-1,2 1 0,19 2-6717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03.662"/>
    </inkml:context>
    <inkml:brush xml:id="br0">
      <inkml:brushProperty name="width" value="0.025" units="cm"/>
      <inkml:brushProperty name="height" value="0.025" units="cm"/>
      <inkml:brushProperty name="color" value="#E71224"/>
    </inkml:brush>
  </inkml:definitions>
  <inkml:trace contextRef="#ctx0" brushRef="#br0">4541 322 6086,'0'0'763,"-9"-3"2200,-39-12-1752,0 2 1,-76-10-1,-44-10 1038,70 7-1555,-2 3 0,0 6 0,-161-9 0,-176 27-654,-34 0-11,371-9 6,1-4-1,-153-40 0,145 27 13,-187-19 1,194 40 43,-1 5 1,1 5 0,0 4 0,1 4-1,1 4 1,0 5 0,1 4 0,2 4-1,1 5 1,-130 68 0,182-81 39,0 2 1,2 1-1,1 3 1,1 1-1,1 1 1,2 2 0,2 2-1,1 1 1,1 2-1,2 1 1,2 1-1,2 1 1,-25 55-1,26-44 110,3 1 0,2 2 0,-15 70 0,26-89-223,3 1 0,1 0 0,1-1 0,2 1 0,2 0-1,6 44 1,-2-60-18,0 1 0,2-1 0,0 0-1,2-1 1,0 1 0,1-2-1,1 0 1,1 0 0,0-1-1,1 0 1,2-1 0,-1 0-1,2-2 1,27 23 0,-7-10 16,2-1 0,0-2 0,2-2 0,1-1-1,0-2 1,47 15 0,-16-13-7,0-3 1,1-3-1,1-3 0,1-3 0,-1-4 0,1-3 1,105-9-1,38-17 5,261-63 0,-134 24-828,570-29-1,-772 85 499,247-42 0,-344 38 393,-1-2 0,0-2 0,0-1 0,-2-3 0,0-1 1,-1-3-1,-1-1 0,-1-2 0,49-40 0,-50 32 123,-2-3-1,-1-1 1,-2-2 0,-2-1-1,-2-2 1,-1 0-1,-2-2 1,-3-2 0,-1 0-1,22-64 1,-29 62 554,-3 0 0,-2-1 0,-1-1 0,-3 1 0,-3-1 0,-1-72 0,-3 114-681,0 1 0,-1-1 0,0 1 0,0-1 0,-1 1 1,0 0-1,0-1 0,-1 1 0,1 0 0,-2 1 0,1-1 0,-1 0 0,0 1 0,-7-8 0,5 8-221,0 0 0,0 1 0,-1 0 0,0 0 0,0 1 0,-1-1 0,1 2 0,-1-1 0,1 1 0,-1 0 0,0 1 1,-13-3-1,-117-18-6442,84 15 1526,-26-4-9083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04.765"/>
    </inkml:context>
    <inkml:brush xml:id="br0">
      <inkml:brushProperty name="width" value="0.025" units="cm"/>
      <inkml:brushProperty name="height" value="0.025" units="cm"/>
      <inkml:brushProperty name="color" value="#E71224"/>
    </inkml:brush>
  </inkml:definitions>
  <inkml:trace contextRef="#ctx0" brushRef="#br0">5402 2 11563,'1'-1'207,"1"1"0,-1 0 0,1 0 0,-1-1 0,1 1 0,-1 0 1,1 0-1,-1 0 0,1 1 0,-1-1 0,1 0 0,-1 1 0,1-1 0,-1 1 0,1-1 0,-1 1 0,0-1 1,1 1-1,-1 0 0,0 0 0,0 0 0,1 0 0,-1 0 0,0 0 0,0 0 0,0 0 0,0 0 0,0 1 0,-1-1 1,1 0-1,0 0 0,0 1 0,-1-1 0,1 1 0,0 1 0,-1 0-86,0-1 0,0 1 0,0-1 0,-1 1-1,1-1 1,0 1 0,-1 0 0,0-1 0,0 0 0,1 1 0,-1-1 0,-1 1-1,1-1 1,0 0 0,-1 0 0,1 0 0,-1 0 0,1 0 0,-1 0 0,-3 3-1,-62 49 267,-115 70-1,99-71-331,-478 291-167,-87 59-38,24 90 225,519-405-92,-441 386-30,23-41 95,380-333-40,-291 155 0,308-191-8,3 5 0,2 5 0,4 6 0,-174 154 0,173-122 523,-202 248 0,278-304-351,2 2 0,2 3 1,3 0-1,3 2 0,3 2 0,2 0 0,-18 73 1,41-120-2164,9-29-1803,9-28-4691,-5 15-1866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05.170"/>
    </inkml:context>
    <inkml:brush xml:id="br0">
      <inkml:brushProperty name="width" value="0.025" units="cm"/>
      <inkml:brushProperty name="height" value="0.025" units="cm"/>
      <inkml:brushProperty name="color" value="#E71224"/>
    </inkml:brush>
  </inkml:definitions>
  <inkml:trace contextRef="#ctx0" brushRef="#br0">163 91 13132,'0'0'4090,"-9"12"-3060,-3 5-736,0 0 1,2 0-1,0 1 0,1 0 1,0 1-1,-9 34 1,-7 58 1449,6 1 0,5 1 1,0 162-1,13-273-1728,1 1 1,0-1-1,0 0 0,0 0 1,0 0-1,0 0 0,1 0 1,-1 1-1,0-1 0,1 0 1,0 0-1,-1 0 0,1 0 1,0 0-1,0 0 0,0-1 1,1 1-1,0 2 0,-1-4-9,0 0 0,0 1 0,0-1-1,0 0 1,0 0 0,0 0 0,0 0-1,0 0 1,0 0 0,0 0 0,0 0-1,0-1 1,0 1 0,0 0 0,0 0-1,-1-1 1,1 1 0,0-1 0,0 1-1,0-1 1,0 1 0,-1-1 0,1 1-1,0-1 1,0 0 0,0-1 0,8-7 23,0 0 1,-1-1-1,0 0 1,11-19 0,281-507-1211,-226 409-2710,-30 42-2817,-2-6-8203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05.918"/>
    </inkml:context>
    <inkml:brush xml:id="br0">
      <inkml:brushProperty name="width" value="0.025" units="cm"/>
      <inkml:brushProperty name="height" value="0.025" units="cm"/>
      <inkml:brushProperty name="color" value="#E71224"/>
    </inkml:brush>
  </inkml:definitions>
  <inkml:trace contextRef="#ctx0" brushRef="#br0">37 140 11179,'0'0'2679,"-9"-2"-153,-19-7 589,58 7 814,23 1-3265,44-10 58,165-40-1,-168 29-249,176-18-1,-265 39-486,0 1 0,1-1 0,-1 1 0,0 1 0,1-1 0,-1 1 0,0-1 0,0 2 0,9 2 0,-13-4 11,0 1 0,-1-1 0,1 1 0,0 0 0,0-1 0,-1 1 0,1 0 0,0 0 0,-1-1 0,1 1 0,-1 0 0,1 0 0,-1 0 0,1 0 0,-1 0 0,0 0 0,1 0 0,-1 0 0,0 0 0,0 1 0,1 1 5,-2 1-1,1-1 1,0 1-1,-1-1 1,1 0-1,-1 1 1,0-1-1,-3 6 1,-8 16 41,-2 0 1,-1-1-1,0-1 1,-32 36-1,-11 18-14,-20 45-968,25-37-3234,17-31-2211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13.229"/>
    </inkml:context>
    <inkml:brush xml:id="br0">
      <inkml:brushProperty name="width" value="0.025" units="cm"/>
      <inkml:brushProperty name="height" value="0.025" units="cm"/>
      <inkml:brushProperty name="color" value="#E71224"/>
    </inkml:brush>
  </inkml:definitions>
  <inkml:trace contextRef="#ctx0" brushRef="#br0">0 0 7719,'0'0'11969,"0"9"-10394,3 185 3674,19 108-3932,7-55-959,-28-244-438,-4-68-12498,-7 37 3839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13.615"/>
    </inkml:context>
    <inkml:brush xml:id="br0">
      <inkml:brushProperty name="width" value="0.025" units="cm"/>
      <inkml:brushProperty name="height" value="0.025" units="cm"/>
      <inkml:brushProperty name="color" value="#E71224"/>
    </inkml:brush>
  </inkml:definitions>
  <inkml:trace contextRef="#ctx0" brushRef="#br0">25 340 15278,'0'0'6951,"-5"8"-5782,-14 27 70,19-35-1188,0 1 1,0-1 0,0 1-1,0-1 1,0 0 0,0 1 0,0-1-1,0 1 1,0-1 0,0 1-1,0-1 1,0 0 0,0 1 0,0-1-1,0 1 1,0-1 0,1 0-1,-1 1 1,0-1 0,0 1 0,0-1-1,1 0 1,-1 1 0,0-1-1,1 0 1,-1 1 0,0-1 0,1 0-1,-1 0 1,0 1 0,1-1-1,-1 0 1,0 0 0,1 0 0,-1 1-1,1-1 1,-1 0 0,0 0-1,1 0 1,-1 0 0,1 0 0,-1 0-1,1 0 1,-1 0 0,1 0-1,-1 0 1,0 0 0,1 0 0,-1 0-1,1 0 1,0-1 0,21-2 1118,-16 1-1009,-1-1-1,0 1 0,0-1 0,0 0 1,0-1-1,-1 0 0,1 1 1,-1-1-1,0-1 0,0 1 1,5-8-1,37-60 670,-40 62-717,6-10-6,-1 0 0,-2-1-1,0 0 1,-1-1 0,-1 0 0,-1 0-1,0 0 1,-2-1 0,2-44 0,-16 164 74,10-85-166,0 0 0,1-1 0,0 1-1,1 0 1,0 0 0,6 16 0,-6-24-117,-1-1-1,1 1 1,0-1-1,0 1 1,0-1 0,0 0-1,0 0 1,1 0 0,-1 0-1,1-1 1,0 1-1,0-1 1,0 0 0,0 1-1,0-1 1,1-1 0,-1 1-1,1 0 1,-1-1-1,1 0 1,-1 1 0,1-2-1,0 1 1,5 0 0,52 1-6038,-29-2-132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15.796"/>
    </inkml:context>
    <inkml:brush xml:id="br0">
      <inkml:brushProperty name="width" value="0.025" units="cm"/>
      <inkml:brushProperty name="height" value="0.025" units="cm"/>
      <inkml:brushProperty name="color" value="#E71224"/>
    </inkml:brush>
  </inkml:definitions>
  <inkml:trace contextRef="#ctx0" brushRef="#br0">0 92 16976,'0'0'4837,"9"-5"-2339,6-2-480,6-2-64,6-1-481,1-3-672,3 0-545,2-1-192,-4 4-32,0 3-512,-8 3-1090,-4 4-1665,-10 0-833,-7 9-1217,0 4-4324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16.138"/>
    </inkml:context>
    <inkml:brush xml:id="br0">
      <inkml:brushProperty name="width" value="0.025" units="cm"/>
      <inkml:brushProperty name="height" value="0.025" units="cm"/>
      <inkml:brushProperty name="color" value="#E71224"/>
    </inkml:brush>
  </inkml:definitions>
  <inkml:trace contextRef="#ctx0" brushRef="#br0">0 50 17969,'0'0'11018,"73"13"-9640,-35-17-513,5-6-545,2-1-288,-2 0-352,-5 4-1314,-7-2-2370,-12-2-3491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0.568"/>
    </inkml:context>
    <inkml:brush xml:id="br0">
      <inkml:brushProperty name="width" value="0.025" units="cm"/>
      <inkml:brushProperty name="height" value="0.025" units="cm"/>
    </inkml:brush>
  </inkml:definitions>
  <inkml:trace contextRef="#ctx0" brushRef="#br0">271 0 14382,'0'0'12331,"-47"53"-11114,12-21-320,-2 0-352,2 2-225,0-5-160,6-4-96,4-1-32,9-9 0,8-2-864,5-8-1475,6-16-12907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18.811"/>
    </inkml:context>
    <inkml:brush xml:id="br0">
      <inkml:brushProperty name="width" value="0.025" units="cm"/>
      <inkml:brushProperty name="height" value="0.025" units="cm"/>
      <inkml:brushProperty name="color" value="#E71224"/>
    </inkml:brush>
  </inkml:definitions>
  <inkml:trace contextRef="#ctx0" brushRef="#br0">27 281 13901,'-19'15'5104,"12"-9"1958,15-16-4051,12-18-2632,-1-1 0,-1-1 0,-1 0 0,-2-1 0,-1 0 0,-1-2 0,10-40 0,-21 67-290,-2 15-43,-6 40-33,-4 42 10,8-64-29,0-8-221,2 0 0,0 0 1,3 25-1,-3-44 181,0 1-1,0 0 1,0-1-1,0 1 1,1-1-1,-1 1 1,0-1-1,0 1 1,0 0-1,0-1 0,1 1 1,-1-1-1,0 1 1,1-1-1,-1 1 1,0-1-1,1 1 1,-1-1-1,1 0 1,-1 1-1,0-1 1,1 1-1,-1-1 0,1 0 1,-1 0-1,1 1 1,-1-1-1,1 0 1,0 0-1,-1 1 1,1-1-1,-1 0 1,1 0-1,-1 0 1,1 0-1,0 0 0,-1 0 1,1 0-1,-1 0 1,1 0-1,0 0 1,-1 0-1,1-1 1,-1 1-1,1 0 1,-1 0-1,1 0 1,-1-1-1,1 1 0,-1 0 1,1-1-1,-1 1 1,1 0-1,-1-1 1,1 1-1,-1-1 1,0 1-1,1-1 1,0 0-1,24-28-3807,-6-7-1853,-2-7-3539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0.223"/>
    </inkml:context>
    <inkml:brush xml:id="br0">
      <inkml:brushProperty name="width" value="0.025" units="cm"/>
      <inkml:brushProperty name="height" value="0.025" units="cm"/>
      <inkml:brushProperty name="color" value="#E71224"/>
    </inkml:brush>
  </inkml:definitions>
  <inkml:trace contextRef="#ctx0" brushRef="#br0">53 189 4132,'0'0'15962,"-30"13"-8665,29-8-7302,1-4 24,0-1 1,0 1-1,0-1 1,0 0-1,0 1 0,0-1 1,0 1-1,-1-1 0,1 1 1,0-1-1,0 0 1,0 1-1,0-1 0,0 1 1,-1-1-1,1 0 0,0 1 1,0-1-1,-1 0 1,1 1-1,0-1 0,-1 0 1,1 0-1,0 1 0,-1-1 1,1 0-1,0 0 1,-1 1-1,1-1 0,-1 0 1,1 0-1,0 0 1,-1 0-1,1 0 0,-1 0 1,1 0-1,-1 1 0,1-1 1,0 0-1,-1 0 1,1-1-1,-1 1 0,1 0 1,-1 0-1,1 0 0,-7 12 794,5-9 14,3-6 1222,49-96-1634,12-32-178,-67 216-88,-4-48-317,5-22-138,1 0-1,0 1 0,-1 19 0,4-30 196,0-1-1,0 0 1,0 0-1,1 0 1,0 0 0,-1 0-1,2 0 1,-1 0-1,0 0 1,1 0-1,0 0 1,-1-1 0,2 1-1,-1-1 1,0 1-1,1-1 1,3 4-1,-5-6-400,-1 0-1,1-1 0,0 1 0,0 0 1,0-1-1,0 1 0,0-1 0,0 1 0,1-1 1,-1 1-1,0-1 0,0 0 0,0 0 1,0 1-1,0-1 0,1 0 0,0 0 0,8 0-7644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0.771"/>
    </inkml:context>
    <inkml:brush xml:id="br0">
      <inkml:brushProperty name="width" value="0.025" units="cm"/>
      <inkml:brushProperty name="height" value="0.025" units="cm"/>
      <inkml:brushProperty name="color" value="#E71224"/>
    </inkml:brush>
  </inkml:definitions>
  <inkml:trace contextRef="#ctx0" brushRef="#br0">178 1 14221,'0'0'8414,"-7"9"-7320,-9 10-180,2 1 0,-15 28 1,23-38-608,1 0 0,0 1 1,1-1-1,0 1 1,1 0-1,0 0 0,0 0 1,-1 18-1,4-28-302,0-1 0,0 0-1,0 1 1,0-1 0,0 1 0,0-1-1,0 1 1,0-1 0,0 0-1,0 1 1,0-1 0,1 1-1,-1-1 1,0 0 0,0 1-1,0-1 1,0 0 0,1 1 0,-1-1-1,0 0 1,0 1 0,1-1-1,-1 0 1,0 1 0,0-1-1,1 0 1,-1 0 0,0 1-1,1-1 1,-1 0 0,1 0 0,-1 0-1,0 1 1,1-1 0,-1 0-1,0 0 1,1 0 0,0 0-1,18-7 77,15-19 8,-18 9-32,0 0 0,22-33-1,-34 44-51,1-2-1,-1 1 1,0 0-1,0-1 0,-1 0 1,0 0-1,-1 0 0,0 0 1,0 0-1,1-16 1,-21 71-112,9-17 204,-21 71-74,28-89 208,0-1-1,0 1 1,1-1 0,1 1-1,0 0 1,3 22 0,-1-23-92,-1-10-111,-1 0 1,1 0-1,-1 0 0,0 0 1,1 1-1,-1-1 0,0 0 1,0 0-1,0 0 0,1 1 1,-1-1-1,-1 0 0,1 0 1,0 0-1,0 1 0,0-1 1,-1 0-1,1 0 0,0 0 1,-1 0-1,1 0 0,-1 0 1,1 1-1,-1-1 0,0 0 1,0-1-1,1 1 0,-1 0 1,0 0-1,0 0 0,0 0 1,0-1-1,0 1 0,0 0 1,0-1-1,0 1 0,0 0 1,0-1-1,0 0 0,0 1 1,-3 0-1,-75 26-28,72-25 0,0 0 0,0 0 0,0-1 0,0 0 0,0-1 0,0 0 0,0 0 0,0 0 0,-11-3 0,18 3-5,-1 0 0,1 0 0,0-1 0,0 1 0,-1 0 0,1 0 0,0-1 0,0 1 0,0 0 0,-1-1 0,1 1 0,0 0 0,0-1 0,0 1-1,0 0 1,0-1 0,0 1 0,0 0 0,0-1 0,0 1 0,0 0 0,0-1 0,0 1 0,0 0 0,0-1 0,0 1 0,0 0 0,0-1 0,0 1 0,0 0 0,1 0 0,-1-1 0,0 1 0,0 0 0,0-1 0,0 1 0,1 0 0,-1 0 0,0-1 0,0 1 0,1 0 0,-1 0-1,1-1 1,11-11-1001,2 4-1106,0 1 0,1 0 1,26-7-1,5-3-5109,-8 1-1731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1.090"/>
    </inkml:context>
    <inkml:brush xml:id="br0">
      <inkml:brushProperty name="width" value="0.025" units="cm"/>
      <inkml:brushProperty name="height" value="0.025" units="cm"/>
      <inkml:brushProperty name="color" value="#E71224"/>
    </inkml:brush>
  </inkml:definitions>
  <inkml:trace contextRef="#ctx0" brushRef="#br0">42 1 15951,'0'0'6823,"-26"67"-4325,18-36-929,1-2-512,6 0-416,1-3-545,0-7-96,3-8-1025,10-6-961,-2-5-1569,2-8-1794,2-16-4901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1.447"/>
    </inkml:context>
    <inkml:brush xml:id="br0">
      <inkml:brushProperty name="width" value="0.025" units="cm"/>
      <inkml:brushProperty name="height" value="0.025" units="cm"/>
      <inkml:brushProperty name="color" value="#E71224"/>
    </inkml:brush>
  </inkml:definitions>
  <inkml:trace contextRef="#ctx0" brushRef="#br0">0 104 18706,'0'0'10458,"9"-8"-9983,19-15-354,1 1 0,47-25 0,-76 46-121,1 1-1,0-1 1,-1 1 0,1 0 0,-1 0 0,1-1 0,0 1 0,-1 0 0,1 0-1,0 0 1,-1 0 0,1 0 0,0 0 0,-1 0 0,1 0 0,0 0 0,-1 0-1,1 0 1,0 0 0,-1 0 0,1 0 0,0 1 0,-1-1 0,1 0 0,-1 0-1,1 1 1,0-1 0,-1 1 0,1-1 0,-1 0 0,1 1 0,-1-1 0,1 2-1,8 27-5,-11 47 19,1-65 1,-19 161 1202,7-67-3894,9-57-7856,4-70 3178</inkml:trace>
  <inkml:trace contextRef="#ctx0" brushRef="#br0" timeOffset="1">64 265 7783,'0'0'20244,"48"-50"-20533,-25 41-1793,5-4-2210,-7-7-4356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1.789"/>
    </inkml:context>
    <inkml:brush xml:id="br0">
      <inkml:brushProperty name="width" value="0.025" units="cm"/>
      <inkml:brushProperty name="height" value="0.025" units="cm"/>
      <inkml:brushProperty name="color" value="#E71224"/>
    </inkml:brush>
  </inkml:definitions>
  <inkml:trace contextRef="#ctx0" brushRef="#br0">0 73 19923,'0'0'11216,"12"-1"-11019,-6 2-207,0-2 0,0 1 0,0-1 0,0 0 0,0 0 0,0 0 0,-1-1 0,1 0 0,0 0 0,-1-1 0,1 1 0,-1-1 0,0-1 0,0 1 0,0-1 0,5-4-1,-2-1-37,-6 6 40,-1 1 0,1 0 0,-1 0 0,1 0-1,0 0 1,0 1 0,0-1 0,0 0 0,0 1 0,0 0-1,1-1 1,-1 1 0,0 0 0,4-1 0,-5 5-4,0 1-1,-1-1 1,1 1 0,0-1 0,-1 0 0,0 1 0,0-1 0,0 1 0,-1 4 0,1-3 15,-2 29 343,-2-1-1,0 0 1,-13 40 0,-1 12-2373,12-42-2642,4 0-3567,2-52-59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2.164"/>
    </inkml:context>
    <inkml:brush xml:id="br0">
      <inkml:brushProperty name="width" value="0.025" units="cm"/>
      <inkml:brushProperty name="height" value="0.025" units="cm"/>
      <inkml:brushProperty name="color" value="#E71224"/>
    </inkml:brush>
  </inkml:definitions>
  <inkml:trace contextRef="#ctx0" brushRef="#br0">1 47 14638,'0'0'13132,"55"-18"-12139,-25 13-544,4 0-353,-4 0-288,3 1-1506,-8-1-2466,-3 1-3940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2.506"/>
    </inkml:context>
    <inkml:brush xml:id="br0">
      <inkml:brushProperty name="width" value="0.025" units="cm"/>
      <inkml:brushProperty name="height" value="0.025" units="cm"/>
      <inkml:brushProperty name="color" value="#E71224"/>
    </inkml:brush>
  </inkml:definitions>
  <inkml:trace contextRef="#ctx0" brushRef="#br0">1 442 12908,'0'0'13346,"13"2"-11525,5-1-1477,0-1 0,0 0 1,0-2-1,-1 0 0,1-1 1,18-6-1,122-40 1028,-82 23-932,696-188-735,-584 165-878,-149 39 1006,-4 2 169,1-1-1,-1-3 0,-1 0 1,43-23-1,-77 35 15,0 0 0,0 0 0,0 0 0,-1 0 0,1 0 0,0 0 0,0 0 0,0 0 0,0 0 0,0 0 0,0 0 1,0 0-1,0 0 0,0 0 0,0 0 0,0 0 0,0-1 0,-1 1 0,1 0 0,0 0 0,0 0 0,0 0 0,0 0 0,0 0 0,0 0 0,0 0 0,0 0 0,0 0 0,0 0 0,0-1 0,0 1 0,0 0 0,0 0 0,0 0 1,0 0-1,0 0 0,0 0 0,0 0 0,0 0 0,0 0 0,0-1 0,0 1 0,0 0 0,0 0 0,0 0 0,0 0 0,0 0 0,0 0 0,0 0 0,0 0 0,1 0 0,-1 0 0,0 0 0,0 0 0,0-1 0,0 1 0,0 0 0,0 0 1,0 0-1,0 0 0,-15-1 165,-19 6-823,6 5-1605,-11 4-9226,22-9 1597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2.848"/>
    </inkml:context>
    <inkml:brush xml:id="br0">
      <inkml:brushProperty name="width" value="0.025" units="cm"/>
      <inkml:brushProperty name="height" value="0.025" units="cm"/>
      <inkml:brushProperty name="color" value="#E71224"/>
    </inkml:brush>
  </inkml:definitions>
  <inkml:trace contextRef="#ctx0" brushRef="#br0">0 377 18385,'0'0'6743,"7"-11"-3893,212-315 1939,-216 321-4789,0 1 0,0 0 0,0 0 0,0 0 0,1 0 0,0 0 0,-1 1 0,6-4 0,-8 7 0,-1 0 0,0 0 0,1 0 0,-1 0 0,0-1 0,1 1 0,-1 0 0,0 0 0,1 0 0,-1 0 0,0 1 0,0-1 0,1 0 0,-1 0 0,0 0 0,1 0 0,-1 0 0,0 0 0,1 0 0,-1 1 0,0-1 0,0 0 0,1 0 0,-1 0 0,0 1 0,0-1 0,1 0 0,-1 0 0,0 1 0,0-1 0,0 0 0,1 0 0,-1 1 0,0-1 0,0 0 0,0 1 0,0-1 0,0 1 0,4 28 0,-16 272 0,11-299-34,1 0 1,0-1-1,0 1 1,0-1-1,1 1 1,-1-1-1,0 1 1,0-1-1,1 1 1,-1-1-1,1 0 1,0 1-1,-1-1 1,1 1-1,0-1 1,0 0-1,0 0 1,0 2-1,0-3-41,0 1 0,0-1-1,0 1 1,0-1 0,0 0-1,-1 1 1,1-1 0,0 0-1,0 0 1,0 0 0,0 0-1,0 0 1,0 0 0,0 0-1,0 0 1,0 0 0,0 0-1,0 0 1,-1 0 0,1-1-1,2 0 1,1-1-412,0 0 1,1 0-1,-1-1 1,0 0 0,0 0-1,0 0 1,-1 0-1,1-1 1,4-6-1,15-25-5919,-3-6-2706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3.193"/>
    </inkml:context>
    <inkml:brush xml:id="br0">
      <inkml:brushProperty name="width" value="0.025" units="cm"/>
      <inkml:brushProperty name="height" value="0.025" units="cm"/>
      <inkml:brushProperty name="color" value="#E71224"/>
    </inkml:brush>
  </inkml:definitions>
  <inkml:trace contextRef="#ctx0" brushRef="#br0">99 41 17457,'0'0'2252,"-7"13"401,-4 4-1837,-8 16 1426,-20 40-1,36-65-1994,-1-1 0,1 1 0,0 0 0,1 0 0,0 0 0,0 0 0,1 1 0,0-1 0,0 0 0,1 1 0,0-1 0,2 13 0,-2-19-237,1-1 0,0 1 0,0-1-1,0 1 1,0-1 0,1 1 0,-1-1 0,0 0 0,0 1 0,1-1 0,-1 0 0,1 0 0,-1 0-1,1 0 1,0 0 0,-1 0 0,1 0 0,0-1 0,-1 1 0,1-1 0,0 1 0,0-1 0,0 0-1,0 0 1,-1 0 0,1 1 0,0-2 0,0 1 0,0 0 0,0 0 0,-1-1 0,4 0 0,4-1 30,0 0 1,0 0 0,-1-1 0,1 0-1,13-7 1,-2-2 79,0-1-1,-1 0 1,-1-2 0,0 0-1,18-20 1,-28 27-77,-1 0 1,0 0-1,-1-1 0,0 0 0,0 0 1,-1-1-1,0 1 0,0-1 1,-1 0-1,-1 0 0,1-1 0,-2 1 1,3-15-1,-5 24-43,0-1 0,0 0 0,1 0 0,-1 0 0,-1 1 0,1-1 0,0 0 0,0 0 0,-1 1 0,1-1 0,-1 0 0,1 1 0,-1-1 0,0 0 0,1 1 0,-1-1 0,0 1 0,0-1 0,0 1 0,0 0 0,-1-1 0,1 1 0,0 0 0,-3-2 0,2 2 0,0 0 0,-1 0 0,0 1 0,1-1 0,-1 1 0,1-1 0,-1 1 0,0 0 0,1 0 0,-1 0 0,0 0 0,1 0 0,-1 1 0,-4 0 0,-1 1 0,-1 1 0,0 0 0,1 1 0,0 0 0,0 0 0,0 0 0,0 1 0,-12 10 0,14-10-4,1 1 0,-1-1 0,2 1 0,-1-1 1,0 1-1,1 1 0,0-1 0,1 1 0,-1-1 0,-3 12 0,8-18-79,-1 1 0,0-1-1,0 0 1,1 1 0,-1-1-1,0 1 1,1-1 0,-1 0-1,0 1 1,1-1 0,-1 0-1,0 0 1,1 1 0,-1-1-1,1 0 1,-1 0 0,1 1-1,-1-1 1,1 0 0,-1 0-1,1 0 1,-1 0 0,1 0-1,-1 0 1,1 0 0,-1 0-1,0 0 1,1 0 0,-1 0-1,1 0 1,-1 0 0,1 0-1,-1-1 1,1 1 0,-1 0-1,1 0 1,0-1 0,22-4-3424,7-13-1916,3-8-2265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0.908"/>
    </inkml:context>
    <inkml:brush xml:id="br0">
      <inkml:brushProperty name="width" value="0.025" units="cm"/>
      <inkml:brushProperty name="height" value="0.025" units="cm"/>
    </inkml:brush>
  </inkml:definitions>
  <inkml:trace contextRef="#ctx0" brushRef="#br0">105 1 18001,'-8'0'1228,"-2"0"-883,5 0 93,-1 0 0,0 0 0,0 0 0,0 1 0,0 0 1,0 0-1,-7 3 0,11-3-287,0 0 0,0 0 0,0 0 0,0 1-1,0-1 1,1 1 0,-1-1 0,0 1 0,1 0 0,-1-1 0,1 1 0,-1 0 0,1 0 0,0 0 0,0 0 0,0 0 0,0 1 0,0-1-1,0 0 1,1 0 0,-1 1 0,1-1 0,0 0 0,-1 5 0,1-3-100,0-1 1,0 0-1,0 0 1,1 1-1,-1-1 0,1 0 1,-1 0-1,1 1 0,0-1 1,1 0-1,-1 0 1,0 0-1,1 0 0,0-1 1,-1 1-1,1 0 1,0-1-1,1 1 0,-1-1 1,4 4-1,-1-2-8,1 0 1,-1-1-1,1 0 1,-1 0-1,1 0 0,0-1 1,0 0-1,0 0 0,0 0 1,11 1-1,-9-2-21,-1 0-1,0-1 1,1 0-1,-1 0 1,1-1 0,-1 0-1,0 0 1,0-1-1,10-3 1,-13 4-6,-1-1 0,1 1 1,-1-1-1,1 0 0,-1 0 1,0 0-1,0-1 1,0 1-1,0-1 0,0 1 1,0-1-1,-1 0 0,0 0 1,1 0-1,-1-1 0,0 1 1,2-6-1,-3 7-13,0 1 0,-1-1 0,1 0 0,0 0 0,-1 1 0,0-1 0,1 0 0,-1 0 0,0 0 0,0 0 0,0 1 0,0-1 0,0 0 0,-1 0 0,1 0-1,0 1 1,-1-1 0,0 0 0,1 0 0,-1 1 0,0-1 0,0 0 0,0 1 0,0-1 0,0 1 0,0-1 0,-2-1 0,0 1 3,-1-1-1,1 1 1,-1 0 0,0 0-1,0 0 1,0 0 0,0 1-1,0 0 1,0 0 0,0 0-1,-8-1 1,4 1-82,0 0-1,0 1 1,0 0 0,0 0-1,0 1 1,0 0-1,0 0 1,1 1 0,-1 0-1,0 0 1,1 1 0,-1 0-1,-7 4 1,11-4-150,1 1 1,0-1 0,-1 1-1,1 0 1,0 0 0,1 0-1,-1 0 1,1 0 0,0 0-1,0 1 1,0-1 0,1 1-1,-1 0 1,0 6 0,0 42-6020,6-18-375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3.535"/>
    </inkml:context>
    <inkml:brush xml:id="br0">
      <inkml:brushProperty name="width" value="0.025" units="cm"/>
      <inkml:brushProperty name="height" value="0.025" units="cm"/>
      <inkml:brushProperty name="color" value="#E71224"/>
    </inkml:brush>
  </inkml:definitions>
  <inkml:trace contextRef="#ctx0" brushRef="#br0">104 67 19346,'-7'12'3193,"-2"2"-2309,-43 79 4409,46-80-4733,0 0 1,1 0-1,0 0 1,1 1-1,1 0 0,-2 14 1,5-27-557,-1 0 0,1 0 1,0 1-1,0-1 0,0 0 1,0 0-1,0 0 0,0 1 0,0-1 1,1 0-1,-1 0 0,0 0 0,1 1 1,-1-1-1,1 0 0,-1 0 0,1 0 1,0 0-1,-1 0 0,1 0 1,0 0-1,0 0 0,-1 0 0,1-1 1,0 1-1,0 0 0,0 0 0,0-1 1,1 1-1,1 0-1,0 0-1,0-1 1,0 1 0,-1-1-1,1 0 1,0 0 0,0 0-1,0 0 1,0 0 0,0-1-1,5-1 1,4-2-9,-1 0-1,1 0 1,-1-1-1,21-13 1,-23 12 6,-1 0 0,0-1 0,0 0 0,0 0 0,-1 0 0,0-1 0,-1 0 0,1-1 0,-2 1 0,1-1 0,-1 0 0,0-1 0,-1 1 0,0-1 0,-1 0 0,0 0 0,0 0 0,-1 0 0,-1 0 0,1-14 0,-2 21 3,0 0 0,0 0-1,-1 1 1,1-1 0,-1 0 0,0 0 0,1 1 0,-1-1-1,-1 1 1,1-1 0,0 1 0,0-1 0,-1 1 0,0 0-1,1 0 1,-1-1 0,0 1 0,0 1 0,0-1 0,0 0-1,-1 0 1,1 1 0,0-1 0,-1 1 0,1 0 0,-6-2-1,-5-2-168,-1 1 1,1 1-1,-1 0 0,-17-1 0,1 0-757,21 0-5622,5-4-5862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4.249"/>
    </inkml:context>
    <inkml:brush xml:id="br0">
      <inkml:brushProperty name="width" value="0.025" units="cm"/>
      <inkml:brushProperty name="height" value="0.025" units="cm"/>
      <inkml:brushProperty name="color" value="#E71224"/>
    </inkml:brush>
  </inkml:definitions>
  <inkml:trace contextRef="#ctx0" brushRef="#br0">0 1 11179,'0'0'19645,"5"10"-19154,26 60-249,4-1 0,2-2 0,4-2 0,2-2 0,56 64 0,-64-89-242,88 111 0,-109-130 0,-1 1 0,-2 0 0,0 1 0,-1 0 0,-1 1 0,8 27 0,-39-77-470,22 27 460,-17-31-3444,1-1-4031,2-9-7329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4.843"/>
    </inkml:context>
    <inkml:brush xml:id="br0">
      <inkml:brushProperty name="width" value="0.025" units="cm"/>
      <inkml:brushProperty name="height" value="0.025" units="cm"/>
      <inkml:brushProperty name="color" value="#E71224"/>
    </inkml:brush>
  </inkml:definitions>
  <inkml:trace contextRef="#ctx0" brushRef="#br0">0 207 20243,'0'0'10282,"63"-24"-8969,-18-5-384,10-4-929,0-3 0,-1 6 0,-10 4-96,-7 8-1345,-10 9-834,-12 8-1632,-11 1-962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5.215"/>
    </inkml:context>
    <inkml:brush xml:id="br0">
      <inkml:brushProperty name="width" value="0.025" units="cm"/>
      <inkml:brushProperty name="height" value="0.025" units="cm"/>
      <inkml:brushProperty name="color" value="#E71224"/>
    </inkml:brush>
  </inkml:definitions>
  <inkml:trace contextRef="#ctx0" brushRef="#br0">0 284 15310,'0'0'14927,"81"-67"-14095,-24 30 289,2 0-544,2 3-577,-6 5 0,-5 5-1986,-8-2-2979,-10-4-6277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6.274"/>
    </inkml:context>
    <inkml:brush xml:id="br0">
      <inkml:brushProperty name="width" value="0.025" units="cm"/>
      <inkml:brushProperty name="height" value="0.025" units="cm"/>
      <inkml:brushProperty name="color" value="#E71224"/>
    </inkml:brush>
  </inkml:definitions>
  <inkml:trace contextRef="#ctx0" brushRef="#br0">0 332 10090,'0'0'18113,"5"-10"-16432,9-28-1269,-1 0 0,-2-1 0,-1-1 0,-2 1-1,-2-2 1,1-46 0,-3 112-412,1 0 0,1 0 0,10 26 0,-1-4 0,-14-43-51,3 11-1301,1 0 1,0-1-1,10 19 0,-14-31 1034,0 0 1,1 0-1,-1 0 1,1 0-1,-1 0 0,1 0 1,-1-1-1,1 1 0,0-1 1,0 1-1,0-1 1,4 3-1,-5-4 189,1 1 0,-1-1 0,0 0 0,0 0 0,1 0 0,-1 0 0,0 0 0,0 0 0,1 0 1,-1 0-1,0-1 0,0 1 0,0 0 0,1-1 0,-1 1 0,0-1 0,0 0 0,0 1 0,0-1 0,0 0 0,0 1 0,0-1 0,0 0 0,0 0 1,0 0-1,1-2 0,13-20-6277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6.633"/>
    </inkml:context>
    <inkml:brush xml:id="br0">
      <inkml:brushProperty name="width" value="0.025" units="cm"/>
      <inkml:brushProperty name="height" value="0.025" units="cm"/>
      <inkml:brushProperty name="color" value="#E71224"/>
    </inkml:brush>
  </inkml:definitions>
  <inkml:trace contextRef="#ctx0" brushRef="#br0">0 26 18930,'0'0'13255,"11"-5"-12748,33-15-432,-43 20-75,0-1 0,0 1 0,0 0 0,0 0 0,0 0 0,0 0 0,0 1 0,-1-1 0,1 0 0,0 0 0,0 0 0,0 1 0,0-1 0,0 0 0,-1 1 0,1-1 0,0 1 0,0-1 0,-1 1 0,1-1 0,0 1 0,-1 0 0,1-1 0,0 1 0,-1 0 0,1-1 0,-1 1 0,1 0 0,-1 0 0,0 0 0,1-1 0,-1 1 0,0 0 0,1 0 0,-1 2 0,5 28 0,-5-30 0,0 15 0,-1-1 0,0 1 0,-2 0 0,0-1 0,0 0 0,-2 0 0,-5 16 0,4-15 0,1 0 0,0 0 0,1 0 0,1 1 0,-1 24 0,4-40 0,0 1 0,0-1 0,0 1 0,1-1 0,-1 1 0,0-1 0,1 0 0,-1 1 0,1-1 0,-1 0 0,1 0 0,0 1 0,0-1 0,0 0 0,-1 0 0,1 0 0,0 0 0,0 0 0,0 0 0,1 0 0,-1 0 0,0 0 0,0 0 0,0-1 0,1 1 0,-1 0 0,0-1 0,1 1 0,-1-1 0,0 0 0,1 1 0,-1-1 0,1 0 0,-1 0 0,0 0 0,1 0 0,-1 0 0,1 0 0,-1 0 0,1 0 0,1-1 0,4 0 0,-1 0 0,1-1 0,-1 0 0,0 1 0,1-2 0,-1 1 0,11-7 0,38-33-2290,-44 33 939,-1-1 1,-1 0-1,0 0 0,0 0 1,11-21-1,-8 8-6576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7.195"/>
    </inkml:context>
    <inkml:brush xml:id="br0">
      <inkml:brushProperty name="width" value="0.025" units="cm"/>
      <inkml:brushProperty name="height" value="0.025" units="cm"/>
      <inkml:brushProperty name="color" value="#E71224"/>
    </inkml:brush>
  </inkml:definitions>
  <inkml:trace contextRef="#ctx0" brushRef="#br0">0 305 14189,'0'0'14361,"4"-14"-12984,22-66-332,-8 31-447,-3-1 1,11-61-1,-27 137-598,1 0 0,3 31 0,2 12 0,-6-19 0,0-31 0,1 0 0,0 0 0,1 0 0,1 0 0,1 0 0,6 20 0,-9-38-99,0 0-1,0 0 1,1 0-1,-1-1 1,1 1-1,-1 0 1,1 0-1,-1 0 1,1 0-1,-1-1 1,1 1-1,0 0 1,-1 0-1,1-1 1,0 1-1,0 0 1,-1-1-1,1 1 1,0-1-1,0 1 1,0-1-1,0 0 1,0 1-1,0-1 1,0 0-1,0 0 1,0 1 0,0-1-1,0 0 1,0 0-1,0 0 1,0 0-1,0 0 1,0 0-1,0-1 1,-1 1-1,1 0 1,0 0-1,0-1 1,0 1-1,0-1 1,0 1-1,0 0 1,0-1-1,-1 0 1,1 1-1,0-1 1,0 0-1,0 0 1,4-3-1198,0 0-1,-1 0 1,0 0-1,0-1 1,0 1-1,5-11 1,8-17-8189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7.621"/>
    </inkml:context>
    <inkml:brush xml:id="br0">
      <inkml:brushProperty name="width" value="0.025" units="cm"/>
      <inkml:brushProperty name="height" value="0.025" units="cm"/>
      <inkml:brushProperty name="color" value="#E71224"/>
    </inkml:brush>
  </inkml:definitions>
  <inkml:trace contextRef="#ctx0" brushRef="#br0">8 1 16816,'0'0'2306,"-7"60"641,7-29-865,0-3-1410,0-2 65,4-6-256,5-2-417,1-11 0,-1-7-1089,1 0-1281,-1-15-2083,1-12-3394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7.997"/>
    </inkml:context>
    <inkml:brush xml:id="br0">
      <inkml:brushProperty name="width" value="0.025" units="cm"/>
      <inkml:brushProperty name="height" value="0.025" units="cm"/>
      <inkml:brushProperty name="color" value="#E71224"/>
    </inkml:brush>
  </inkml:definitions>
  <inkml:trace contextRef="#ctx0" brushRef="#br0">15 106 17585,'0'0'9166,"-1"9"-8173,-4 94 1879,4-103-2866,1 0 1,0 0 0,0 1-1,0-1 1,0 0 0,0 0 0,0 1-1,1-1 1,-1 0 0,0 0 0,0 1-1,0-1 1,0 0 0,0 0-1,0 0 1,0 1 0,0-1 0,0 0-1,1 0 1,-1 0 0,0 1-1,0-1 1,0 0 0,1 0 0,-1 0-1,0 0 1,0 1 0,0-1-1,1 0 1,-1 0 0,0 0 0,0 0-1,1 0 1,-1 0 0,0 0-1,0 0 1,0 0 0,1 0 0,-1 0-1,0 0 1,1 0 0,-1 0-1,15-5 143,14-15-46,-28 19-94,2-1-8,-1 0-1,0 0 0,0 1 0,1-1 0,-1 1 0,1 0 0,-1-1 0,1 1 0,-1 0 0,1 1 0,0-1 0,0 0 0,-1 1 0,1-1 0,0 1 0,0 0 0,-1 0 0,1 0 0,0 0 0,0 1 0,0-1 0,3 2 1,-4-1 0,1 1 0,-1-1 0,0 1 1,0 0-1,0-1 0,0 1 1,0 0-1,0 0 0,-1 0 0,1 0 1,-1 1-1,1-1 0,-1 0 1,0 1-1,0-1 0,0 1 0,0-1 1,0 1-1,-1-1 0,1 1 1,-1 0-1,0-1 0,1 6 1,-1 2 70,0 0 0,-1 0 0,0 0 0,-1 0 0,0 0 0,0 0 0,-1 0 0,0-1 0,-1 1 0,-6 11 0,7-16-36,1 0-1,-1-1 0,0 1 0,0-1 1,-1 0-1,1 1 0,-1-2 1,0 1-1,0 0 0,0-1 1,0 0-1,-1 0 0,0 0 1,1 0-1,-1-1 0,0 0 0,0 0 1,0 0-1,-1 0 0,1-1 1,-6 1-1,10-2-132,0 0 0,-1 0 1,1 0-1,0-1 0,-1 1 0,1 0 0,0-1 1,-1 1-1,1-1 0,0 1 0,0-1 1,0 0-1,-1 1 0,1-1 0,0 0 0,0 0 1,0 0-1,0 0 0,0 0 0,1 0 0,-1 0 1,0 0-1,0 0 0,1 0 0,-1 0 0,0-1 1,1 1-1,-1 0 0,1 0 0,0-1 1,-1 1-1,1 0 0,0-1 0,0 1 0,0-3 1,-1-60-6893,2 44 4250,-1-25-5381</inkml:trace>
  <inkml:trace contextRef="#ctx0" brushRef="#br0" timeOffset="1">29 73 18289,'0'0'11916,"72"-32"-11532,-53 24-320,1 0-192,0 3-1378,-4-1-2465,1 0-2531,-4-1-7368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8.341"/>
    </inkml:context>
    <inkml:brush xml:id="br0">
      <inkml:brushProperty name="width" value="0.025" units="cm"/>
      <inkml:brushProperty name="height" value="0.025" units="cm"/>
      <inkml:brushProperty name="color" value="#E71224"/>
    </inkml:brush>
  </inkml:definitions>
  <inkml:trace contextRef="#ctx0" brushRef="#br0">1 230 14798,'0'0'12839,"12"-13"-12086,4-5-480,-1-1 0,-1 0 0,0-2 0,-1 1 0,-2-2 0,14-32 0,-16 27 380,-2 11 546,-6 46-836,-13 184 979,3-105-4084,6-55-2844,2 0-4094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1.264"/>
    </inkml:context>
    <inkml:brush xml:id="br0">
      <inkml:brushProperty name="width" value="0.025" units="cm"/>
      <inkml:brushProperty name="height" value="0.025" units="cm"/>
    </inkml:brush>
  </inkml:definitions>
  <inkml:trace contextRef="#ctx0" brushRef="#br0">173 71 15983,'0'0'6054,"-9"-1"-4015,-6-1-1557,0 1 1,-1 1-1,-26 4 0,38-4-379,1 0 0,0 0 0,-1 1 0,1-1 0,0 1-1,-1 0 1,1 0 0,0 0 0,0 1 0,0-1 0,0 1 0,0-1 0,0 1 0,0 0-1,1 0 1,-1 1 0,1-1 0,-1 0 0,1 1 0,0-1 0,0 1 0,0 0 0,0 0-1,0 0 1,1 0 0,0 0 0,-2 4 0,3-6-83,0 0 0,0-1 0,0 1 0,1-1 0,-1 1 0,0-1 0,1 1 0,-1-1 0,0 1 0,1-1 0,-1 1 0,0-1 0,1 1 0,-1-1 0,1 0 0,-1 1 0,1-1 0,-1 0 0,1 1 0,-1-1 0,1 0 0,-1 0 0,1 1 0,-1-1 0,1 0 0,0 0 1,-1 0-1,1 0 0,-1 0 0,1 0 0,0 0 0,-1 0 0,2 0 0,26 0 208,-23 0-155,7 0-25,0-1 0,0 0 0,0-1 0,0 0 0,-1-1 0,1 0-1,10-5 1,-18 7-39,-1 0 0,0-1 0,0 1 1,0-1-1,0 0 0,0 0 0,0 0 0,0 0 0,-1 0 0,1-1 0,-1 1 0,1-1 0,-1 1 0,0-1 0,0 0 0,0 0 0,-1 0 0,1 0 1,-1-1-1,1 1 0,-1 0 0,0 0 0,0-1 0,-1 1 0,1-1 0,-1 1 0,1-1 0,-2-4 0,1 6-162,-1 0-1,1 0 0,-1 1 1,0-1-1,0 0 0,0 0 1,0 1-1,0-1 0,-1 1 1,1-1-1,0 1 0,-1-1 1,1 1-1,-1 0 0,1 0 1,-1 0-1,0 0 0,1 0 1,-1 0-1,0 0 0,0 0 1,0 1-1,1-1 0,-1 1 1,0-1-1,0 1 0,0 0 1,-3 0-1,1-1-487,1 1-1,-1-1 1,0 1-1,0 0 1,1 0 0,-1 1-1,0-1 1,1 1-1,-1 0 1,0 0 0,1 0-1,-1 0 1,1 1-1,-7 3 1,-2 8-12561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8.714"/>
    </inkml:context>
    <inkml:brush xml:id="br0">
      <inkml:brushProperty name="width" value="0.025" units="cm"/>
      <inkml:brushProperty name="height" value="0.025" units="cm"/>
      <inkml:brushProperty name="color" value="#E71224"/>
    </inkml:brush>
  </inkml:definitions>
  <inkml:trace contextRef="#ctx0" brushRef="#br0">1 734 19282,'0'0'10789,"9"-4"-10047,232-99 516,-25 13-562,78-60-3054,-250 124 1891,-2-3 0,0-1 0,-3-2 0,54-55 1,-44 30 963,-30 34-131,0 1-1,2 1 0,30-25 1,-28 35-489,-11 9-1745,-5 7-4848,-6 1-998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29.678"/>
    </inkml:context>
    <inkml:brush xml:id="br0">
      <inkml:brushProperty name="width" value="0.025" units="cm"/>
      <inkml:brushProperty name="height" value="0.025" units="cm"/>
      <inkml:brushProperty name="color" value="#E71224"/>
    </inkml:brush>
  </inkml:definitions>
  <inkml:trace contextRef="#ctx0" brushRef="#br0">1 408 17521,'0'0'10543,"4"-8"-9817,15-27-287,-3-1 1,-1 0-1,-1-1 1,-2 0 0,-2-1-1,-1 0 1,-2 0-1,3-67 1,-7 158-555,3 0 1,16 67 0,-6-37-510,-15-77 252,1 0-1,-1 0 0,1 0 0,1 0 1,-1-1-1,4 7 0,-5-12 145,-1 1 0,0 0-1,1-1 1,-1 1 0,1-1 0,-1 1 0,1-1-1,-1 1 1,1-1 0,-1 1 0,1-1-1,0 1 1,-1-1 0,1 1 0,0-1 0,-1 0-1,1 1 1,0-1 0,-1 0 0,1 0-1,0 0 1,1 1 0,-1-2-227,0 1 0,0-1 1,0 1-1,0-1 0,0 0 0,-1 1 1,1-1-1,0 0 0,0 0 0,0 0 1,-1 1-1,1-1 0,0 0 0,-1 0 1,1 0-1,-1 0 0,1 0 0,-1 0 0,0 0 1,1-3-1,9-24-13019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30.066"/>
    </inkml:context>
    <inkml:brush xml:id="br0">
      <inkml:brushProperty name="width" value="0.025" units="cm"/>
      <inkml:brushProperty name="height" value="0.025" units="cm"/>
      <inkml:brushProperty name="color" value="#E71224"/>
    </inkml:brush>
  </inkml:definitions>
  <inkml:trace contextRef="#ctx0" brushRef="#br0">1 323 10474,'0'0'13026,"10"-12"-10998,-2 2-1448,0-1 0,0 0 0,-1-1 1,-1 1-1,0-2 0,0 1 0,-1 0 0,6-23 0,-5-24 429,-1-66 0,-4 166-1009,7 51 0,-6-76 0,1 0 0,1-1 0,0 1 0,1-1 0,1 0 0,8 18 0,-13-32-91,-1 0 1,1 1-1,-1-1 1,1 0-1,0 0 0,-1 0 1,1 0-1,0 0 1,0 0-1,0 0 0,0 0 1,0 0-1,0-1 1,0 1-1,0 0 0,0-1 1,0 1-1,0 0 1,1-1-1,-1 0 1,0 1-1,0-1 0,1 0 1,-1 1-1,0-1 1,0 0-1,1 0 0,-1 0 1,0 0-1,1 0 1,-1 0-1,0-1 0,0 1 1,1 0-1,-1-1 1,0 1-1,0 0 0,0-1 1,1 0-1,-1 1 1,0-1-1,0 0 0,0 0 1,0 1-1,0-1 1,0 0-1,0 0 0,-1 0 1,1 0-1,1-2 1,5-5-1587,0-1 0,-1 0 0,0 0 0,7-16 1,2-8-7133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30.579"/>
    </inkml:context>
    <inkml:brush xml:id="br0">
      <inkml:brushProperty name="width" value="0.025" units="cm"/>
      <inkml:brushProperty name="height" value="0.025" units="cm"/>
      <inkml:brushProperty name="color" value="#E71224"/>
    </inkml:brush>
  </inkml:definitions>
  <inkml:trace contextRef="#ctx0" brushRef="#br0">122 77 16848,'0'0'2167,"-3"-12"460,-9-35-129,2 30-390,1 22-1313,-2 24-538,11-29-230,-45 150 4068,44-141-3776,4-8-123,10-16-63,14-29-114,-18 25-90,-2-1 1,1 1-1,7-40 0,-15 96 34,2-1 1,11 63-1,-11-87 55,1-1 1,0 1 0,0-1 0,1 0 0,1 0-1,0 0 1,0-1 0,1 0 0,1 0-1,-1 0 1,2-1 0,14 16 0,-21-24 9,1 0 0,-1 0 1,0 0-1,1 0 0,-1 1 1,0-1-1,0 0 1,0 1-1,0-1 0,0 0 1,0 1-1,0 0 1,0-1-1,0 3 0,-1-3-12,-1 0 0,1 0 0,0 0 1,-1 0-1,1 0 0,-1-1 0,0 1 0,1 0 0,-1 0 0,0 0 0,1 0 0,-1-1 0,0 1 0,0 0 0,0-1 0,0 1 0,0 0 1,1-1-1,-1 1 0,0-1 0,0 0 0,0 1 0,0-1 0,-2 1 0,-16 6-16,0 0 0,-1-2 0,1 0 0,-1-1 0,0 0 0,0-2 0,-34 0 0,53-2-4,1 0 0,-1 0 0,1 0 0,0 0 0,-1 0 0,1-1 0,-1 1 1,1 0-1,-1 0 0,1 0 0,-1 0 0,1 0 0,-1-1 0,1 1 0,0 0 0,-1 0 0,1-1 0,-1 1 0,1 0 0,0-1 0,-1 1 0,1-1 1,0 1-1,0 0 0,-1-1 0,1 1 0,0-1 0,0 1 0,-1 0 0,1-1 0,0 1 0,0-1 0,0 1 0,0-1 0,0 1 0,0-1 0,0 1 1,0-1-1,0 1 0,0-1 0,0 1 0,0-1 0,0 1 0,0-1 0,0 1 0,1 0 0,-1-1 0,0 1 0,0-1 0,0 1 0,1-1 0,-1 1 1,0 0-1,1-1 0,-1 1 0,1-1 0,17-24-1245,37-19-6687,-31 26 2221,4-4-4753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30.906"/>
    </inkml:context>
    <inkml:brush xml:id="br0">
      <inkml:brushProperty name="width" value="0.025" units="cm"/>
      <inkml:brushProperty name="height" value="0.025" units="cm"/>
      <inkml:brushProperty name="color" value="#E71224"/>
    </inkml:brush>
  </inkml:definitions>
  <inkml:trace contextRef="#ctx0" brushRef="#br0">0 0 17777,'0'0'7815,"0"53"-5445,3-29-1216,5 1-834,2-1-128,2-2-128,0-7-96,1-6-1249,2-9-1570,-1 0-1761,-2-21-3300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31.280"/>
    </inkml:context>
    <inkml:brush xml:id="br0">
      <inkml:brushProperty name="width" value="0.025" units="cm"/>
      <inkml:brushProperty name="height" value="0.025" units="cm"/>
      <inkml:brushProperty name="color" value="#E71224"/>
    </inkml:brush>
  </inkml:definitions>
  <inkml:trace contextRef="#ctx0" brushRef="#br0">1 128 19122,'0'0'11915,"6"-10"-10890,49-53-464,-48 56-543,0 0 0,1 1 0,0 0 0,0 0 0,0 1 0,1 0 0,16-7 0,-24 12-18,0 0 0,0 0 0,-1 1 0,1-1 0,0 0 0,0 1 0,-1-1 0,1 0 0,0 1 0,-1-1 0,1 1 0,-1 0 0,1-1 0,-1 1 0,1-1 0,-1 1 0,1 0 0,-1-1 0,1 1 0,-1 0 0,0-1 0,1 1 0,-1 0 0,0 0 0,0 0 0,0-1 0,1 1 0,-1 0 0,0 0 0,0-1 0,0 1 0,0 0 0,0 0 0,-1 0 0,1-1 0,0 2 0,0 47 0,-1-36 0,-1 76-30,0-43-127,2 0-1,9 81 1,-1-104-233,-1-12-2355</inkml:trace>
  <inkml:trace contextRef="#ctx0" brushRef="#br0" timeOffset="1">85 247 19090,'0'0'11147,"49"-65"-11051,-20 45-64,3 1-417,-1-1-1857,-7 0-1890,-5-1-2370,-3 2-7399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31.624"/>
    </inkml:context>
    <inkml:brush xml:id="br0">
      <inkml:brushProperty name="width" value="0.025" units="cm"/>
      <inkml:brushProperty name="height" value="0.025" units="cm"/>
      <inkml:brushProperty name="color" value="#E71224"/>
    </inkml:brush>
  </inkml:definitions>
  <inkml:trace contextRef="#ctx0" brushRef="#br0">0 163 11179,'0'0'13698,"11"-9"-13570,19-19 201,-2-2 0,32-42 1,-59 70-208,1 0 0,-1 0 0,1 0 0,0 0 0,-1 0 0,1 1 0,0-1 0,0 1 0,0-1 0,0 1 0,0 0 0,0-1 0,3 0 0,-4 2-109,0 0 0,0 0-1,0 1 1,-1-1 0,1 0 0,0 0 0,0 0-1,0 1 1,-1-1 0,1 0 0,0 1 0,0-1-1,-1 1 1,1-1 0,0 1 0,-1-1 0,1 1 0,0-1-1,-1 1 1,1 0 0,-1-1 0,1 1 0,-1 0-1,1 0 1,-1-1 0,0 1 0,1 0 0,-1 0-1,0-1 1,0 1 0,0 0 0,1 0 0,-1 0 0,0 0-1,0-1 1,0 1 0,0 0 0,0 0 0,-1 1-1,5 53 1192,-2-1-1,-8 76 0,0 8-392,6-138-861,0 0 1,0 1 0,0-1 0,0 1 0,0-1 0,0 1 0,0-1-1,0 1 1,0-1 0,1 0 0,-1 1 0,0-1 0,0 1 0,0-1-1,0 1 1,1-1 0,-1 0 0,0 1 0,0-1 0,1 0-1,-1 1 1,0-1 0,1 0 0,-1 1 0,0-1 0,1 0 0,-1 0-1,1 0 1,-1 1 0,0-1 0,1 0 0,-1 0 0,1 0 0,-1 0-1,1 0 1,-1 1 0,1-1 0,0 0 0,-1 0-221,1-1 0,-1 1 0,1 0 0,-1 0 0,1 0 0,-1 0 0,1 0 0,-1-1 0,1 1 0,-1 0 0,1 0 0,-1-1 0,1 1 0,-1 0 0,0-1 0,1 1 0,-1 0 0,0-1 0,1 1 0,-1-1 0,0 1 0,1-1 0,-1 1 0,0-1 0,0 1 0,1-1 0,-1 1 0,0-1 0,0 1-1,0-2 1,1-9-7630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2:31.998"/>
    </inkml:context>
    <inkml:brush xml:id="br0">
      <inkml:brushProperty name="width" value="0.025" units="cm"/>
      <inkml:brushProperty name="height" value="0.025" units="cm"/>
      <inkml:brushProperty name="color" value="#E71224"/>
    </inkml:brush>
  </inkml:definitions>
  <inkml:trace contextRef="#ctx0" brushRef="#br0">0 160 15246,'0'0'17521,"59"-55"-17521,-24 38 0,5-2 0,1 1-96,3-6-4132,0-2-5445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1.888"/>
    </inkml:context>
    <inkml:brush xml:id="br0">
      <inkml:brushProperty name="width" value="0.025" units="cm"/>
      <inkml:brushProperty name="height" value="0.025" units="cm"/>
      <inkml:brushProperty name="color" value="#E71224"/>
    </inkml:brush>
  </inkml:definitions>
  <inkml:trace contextRef="#ctx0" brushRef="#br0">61 65 5605,'0'0'1805,"-9"-5"-684,-1 1-714,6 3-218,1-1 0,-1 1 0,1-1 0,-1 0 0,1 0 0,0 0 0,0 0 0,0 0-1,0-1 1,1 1 0,-5-5 0,15 8 7703,9-2-3822,88-16-3182,-91 13-890,0 2-1,1 0 1,23-1 0,-5 9-4431,-25-5-1087,0-1-5722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5.263"/>
    </inkml:context>
    <inkml:brush xml:id="br0">
      <inkml:brushProperty name="width" value="0.025" units="cm"/>
      <inkml:brushProperty name="height" value="0.025" units="cm"/>
    </inkml:brush>
  </inkml:definitions>
  <inkml:trace contextRef="#ctx0" brushRef="#br0">256 1192 14350,'0'0'4019,"9"-3"-3810,32-5 425,1 1 0,0 2 1,1 1-1,77 5 1,-65 0-199,569 54 1079,-193-8-1690,741-37 179,-169-9 40,-635 11 87,481-45 0,-619 12-36,321-40 87,-515 55-90,0-1 0,0-2 0,-1-1 0,39-17-1,-65 23-41,0 0-1,0-1 0,-1 0 1,1-1-1,-1 1 0,0-1 1,-1-1-1,1 0 0,-2 0 1,1 0-1,-1-1 0,0 0 1,0 0-1,-1 0 0,0-1 1,0 0-1,-1 0 0,0 0 1,-1-1-1,3-10 0,-3 3-66,-1 0 0,0 0 0,-1 0 0,-1 0 0,-1 0 0,0 0 0,-1-1 0,-1 1-1,-1 1 1,0-1 0,-1 0 0,-1 1 0,0 0 0,-1 1 0,-1-1 0,-1 1 0,0 1 0,0 0 0,-23-25-1,7 13 1,-1 2-1,-1 0 0,-1 1 0,-1 2 1,-1 1-1,-1 2 0,0 1 0,-57-22 0,-97-28 33,-2 8-1,-337-60 1,-401 13-2157,-519 65 1726,1134 39 400,194 0 19,-724 4 117,424 30-120,364-24 23,0 3 0,0 1 0,1 4 0,1 1 1,-85 42-1,105-41 26,1 1 1,1 1-1,1 1 1,1 1 0,1 2-1,1 1 1,1 0-1,-33 48 1,31-33 17,1 0 0,1 1 0,3 1 0,2 1 0,-24 84 0,37-109-69,0 1 0,2-1 0,0 1 0,1 0 0,2 31 0,0-42-3,1 0-1,0 0 0,1-1 0,0 1 0,0 0 0,1 0 0,0-1 0,0 0 0,1 1 0,-1-1 0,2-1 0,-1 1 0,1-1 1,0 1-1,11 9 0,3 0 5,1-1 1,1-1 0,0-1-1,0-1 1,2-1 0,44 16-1,154 35-700,-202-57 588,366 69-5594,-164-40-1516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4.530"/>
    </inkml:context>
    <inkml:brush xml:id="br0">
      <inkml:brushProperty name="width" value="0.025" units="cm"/>
      <inkml:brushProperty name="height" value="0.025" units="cm"/>
    </inkml:brush>
  </inkml:definitions>
  <inkml:trace contextRef="#ctx0" brushRef="#br0">79 26 15983,'0'0'6769,"11"-5"-5386,9 0-738,1 0 0,0 1 0,0 1 0,0 1 0,32 0 0,-53 2-643,0 0 0,1 0 1,-1 0-1,1 0 0,-1 0 0,1 0 0,-1 0 0,0 0 0,1 1 0,-1-1 0,1 0 1,-1 0-1,0 0 0,1 0 0,-1 0 0,1 1 0,-1-1 0,0 0 0,1 0 1,-1 1-1,0-1 0,1 0 0,-1 0 0,0 1 0,0-1 0,1 0 0,-1 1 1,0-1-1,0 1 0,0-1 0,1 0 0,-1 1 0,0-1 0,0 1 0,0-1 0,-6 18-28,-18 11 67,-57 23 238,62-41-190,0 0 1,1 1 0,0 1-1,1 1 1,-22 22 0,38-34-51,-1-1 0,1 0 0,0 1 0,-1 0 1,1-1-1,0 1 0,0 0 0,0 0 0,0-1 0,0 1 1,1 0-1,-1 0 0,0 0 0,1 0 0,-1 0 0,1 0 1,0 0-1,0 0 0,0 0 0,0 3 0,1-4-14,-1 1 0,1-1-1,0 1 1,0-1 0,0 0 0,0 0-1,0 0 1,0 1 0,0-1 0,1 0-1,-1 0 1,0-1 0,0 1 0,1 0-1,-1 0 1,1-1 0,-1 1 0,1 0-1,-1-1 1,2 1 0,11 2 50,1-1-1,-1 0 1,0-1 0,21-1 0,-29 0-72,161-7-2186,-58-11-4186,-49 2-1105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6.415"/>
    </inkml:context>
    <inkml:brush xml:id="br0">
      <inkml:brushProperty name="width" value="0.025" units="cm"/>
      <inkml:brushProperty name="height" value="0.025" units="cm"/>
    </inkml:brush>
  </inkml:definitions>
  <inkml:trace contextRef="#ctx0" brushRef="#br0">1 0 16560,'0'0'10527,"9"3"-9454,-6-3-996,0 1 0,0 0 0,-1 0 0,1 1 0,0-1 0,0 1 0,-1-1 0,1 1 0,-1 0 0,1 0 0,-1 0 0,0 0 1,0 1-1,0-1 0,0 0 0,0 1 0,0 0 0,2 4 0,0 5 76,0 1 1,0-1-1,-1 1 1,2 15-1,6 58 982,-1 152-1,-3-569-1024,-7 294-113,-1 13 3,-3 33 0,3 37 0,1-44-88,1 0 0,-1 0 0,1-1 0,0 1 0,0 0 0,0-1 0,0 1 0,0 0 0,0-1 0,0 1 0,0-1 0,1 0 0,-1 1 0,1-1 0,-1 0 0,1 0 0,-1 0 0,1 0 0,2 1 0,1 0-524,0 0 1,0 0 0,1 0 0,-1-1-1,1 0 1,8 1 0,3-2-1914,0 0 1,0 0-1,26-6 0,4-7-7250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7.106"/>
    </inkml:context>
    <inkml:brush xml:id="br0">
      <inkml:brushProperty name="width" value="0.025" units="cm"/>
      <inkml:brushProperty name="height" value="0.025" units="cm"/>
    </inkml:brush>
  </inkml:definitions>
  <inkml:trace contextRef="#ctx0" brushRef="#br0">171 25 19827,'0'0'2098,"-12"5"-6,-1 2-1610,0 0-1,1 1 1,-1 0-1,2 1 1,-18 16 0,22-19-342,1 1 1,-1 0 0,2 0 0,-1 0 0,1 1 0,0 0 0,0 0 0,1 0 0,0 1 0,1-1 0,-5 18 0,7-23-140,1-1 0,-1 0 1,1 0-1,0 0 1,0 1-1,-1-1 0,2 0 1,-1 0-1,0 0 0,0 1 1,1-1-1,-1 0 0,1 0 1,0 0-1,-1 0 0,1 0 1,0 0-1,0 0 1,0 0-1,1 0 0,-1 0 1,0 0-1,1-1 0,-1 1 1,3 1-1,-1-2 45,-1 1 0,1-1 0,-1 0 1,1-1-1,0 1 0,-1 0 0,1-1 0,0 1 0,0-1 0,-1 0 0,1 0 0,0 0 0,0 0 1,-1-1-1,1 1 0,0-1 0,-1 0 0,1 0 0,0 1 0,4-4 0,1-1 78,0 0 0,0-1 0,0 0-1,0-1 1,-1 0 0,0 0 0,-1 0-1,0-1 1,0 0 0,0 0 0,-1-1-1,0 0 1,-1 1 0,0-1 0,0-1-1,-1 1 1,0-1 0,-1 1 0,0-1-1,0 0 1,0-12 0,-18 39-476,15-14 340,-1 1 0,1-1 1,-1 1-1,1 0 1,0-1-1,0 1 1,1 0-1,-1 0 1,1 0-1,0-1 0,0 1 1,1 4-1,-1-6 13,1-1 0,0 1-1,-1-1 1,1 0 0,0 1 0,0-1-1,0 0 1,0 0 0,0 0-1,0 0 1,0 0 0,0 0 0,1 0-1,-1 0 1,0 0 0,1 0-1,-1-1 1,0 1 0,1-1 0,-1 1-1,1-1 1,-1 1 0,1-1-1,-1 0 1,1 0 0,-1 0 0,1 0-1,-1 0 1,1 0 0,2 0-1,6-1 28,0 0-1,0-1 0,0 0 0,0-1 1,0 0-1,-1 0 0,1-1 0,-1 0 0,0-1 1,0 0-1,10-7 0,-6 2-11,-1 0 0,1 0 0,-2-1 0,1 0-1,-1-1 1,13-19 0,-12 11-137,-21 31-301,-21 33 234,28-39 199,-1-1 11,1 0 0,0 0 0,0 0 0,0 1 0,0-1 0,0 0 0,1 1 0,0-1 0,0 1 0,0 0 0,1-1 0,-1 1 0,1 0 0,0 0 0,1 6 0,0-10 2,0 0 0,0 0-1,0-1 1,0 1 0,0 0 0,1-1 0,-1 1-1,0-1 1,0 1 0,0-1 0,0 0 0,1 1 0,-1-1-1,0 0 1,0 0 0,1 0 0,-1 0 0,0 0-1,1 0 1,-1 0 0,0 0 0,2-1 0,29-5 239,-17-1-259,0 0-1,-1-1 1,0 0 0,0-1-1,-1-1 1,0 0-1,-1-1 1,0 0-1,-1 0 1,0-2-1,15-22 1,-34 66-4,5-24 0,-2 4 0,0-1 0,0 1 0,1 1 0,0-1 0,1 0 0,1 1 0,-1 0 0,0 17 0,4-28 0,-1 0 0,0 0 0,1 0 0,-1 0 0,1-1 0,-1 1 0,1 0 0,-1 0 0,1-1 0,0 1 0,-1 0 0,1-1 0,0 1 0,-1 0 0,1-1 0,0 1 0,0-1 0,0 0 0,-1 1 0,1-1 0,0 1 0,0-1 0,0 0 0,0 0 0,0 0 0,0 0 0,0 1 0,0-1 0,0 0 0,-1 0 0,1-1 0,0 1 0,0 0 0,2-1 0,35-7 0,-27 2 0,-1 0 0,0-1 0,-1 0 0,0 0 0,0-1 0,0 0 0,-1-1 0,0 0 0,-1 0 0,0-1 0,0 0 0,6-14 0,-34 77-2636,0 10-4043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7.860"/>
    </inkml:context>
    <inkml:brush xml:id="br0">
      <inkml:brushProperty name="width" value="0.025" units="cm"/>
      <inkml:brushProperty name="height" value="0.025" units="cm"/>
    </inkml:brush>
  </inkml:definitions>
  <inkml:trace contextRef="#ctx0" brushRef="#br0">83 156 14478,'16'-5'2005,"0"-2"0,-1 0 0,1-1 0,17-12 0,-30 19-1781,-1-1-1,0 1 0,0-1 1,0 1-1,0-1 0,0 0 1,0 0-1,0 0 0,0 0 1,-1 0-1,1 0 0,-1 0 1,1-1-1,-1 1 0,0 0 1,0-1-1,0 1 0,-1-1 1,1 0-1,0 1 0,-1-1 1,0 1-1,1-1 1,-1 0-1,0 1 0,0-1 1,-1 0-1,1 1 0,-1-1 1,1 0-1,-1 1 0,0-1 1,0 1-1,0-1 0,0 1 1,-3-4-1,4 4-232,-1 1 0,0 0 0,1 0 0,-1-1-1,0 1 1,0 0 0,0 0 0,0 0 0,0 0 0,0 0 0,0 0 0,-1 0-1,1 1 1,0-1 0,0 0 0,-1 1 0,1-1 0,0 1 0,-1-1 0,1 1-1,0 0 1,-1-1 0,1 1 0,-1 0 0,1 0 0,-1 0 0,1 0 0,0 0 0,-1 0-1,1 1 1,-1-1 0,1 0 0,0 1 0,-1-1 0,1 1 0,0-1 0,-1 1-1,1 0 1,0 0 0,0-1 0,0 1 0,-1 0 0,1 0 0,0 0 0,0 0 0,0 0-1,0 2 1,-5 3-72,1 1 1,0-1-1,0 1 0,0 0 0,1 1 0,-5 12 0,1 1 33,1 0 0,1 1 0,1 0 0,1 0 1,1 0-1,0 22 0,3-29 39,1 0 0,0 0 0,1-1 0,0 1 1,1-1-1,1 0 0,0 0 0,1 0 1,0 0-1,9 14 0,-1-6 17,27 53-35,-38-71 37,-1 1 0,1-1 0,-1 0 1,0 1-1,0-1 0,0 1 0,0-1 0,-1 1 0,0 0 1,0-1-1,0 1 0,0-1 0,-1 1 0,-2 8 0,2-11 18,0-1-1,0 1 0,-1-1 0,1 0 0,0 1 1,-1-1-1,1 0 0,-1 0 0,1 0 1,-1 0-1,1 0 0,-1 0 0,0 0 0,0 0 1,1-1-1,-1 1 0,0-1 0,0 1 0,0-1 1,1 0-1,-1 0 0,0 1 0,0-2 0,0 1 1,-4 0-1,2-1 32,-1 1 1,0-1-1,0 0 1,1 0-1,-1 0 1,0 0-1,1-1 1,-1 0-1,-5-3 1,5 0-60,-1 0 0,0-1 0,1 0 0,0 0 0,0 0 0,1 0 0,0-1 0,0 0 0,0 0 0,1 0 0,0 0 0,1 0 0,-1-1 0,0-8 0,0 3 0,0 0 0,2 0 0,-1 0 0,2 0 0,0 0 0,0 0 0,5-23 0,-4 31-143,1 0 1,0-1-1,0 1 1,0 0-1,1 0 0,0 0 1,0 1-1,0-1 0,1 1 1,-1-1-1,1 1 1,0 0-1,0 1 0,0-1 1,1 1-1,6-5 1,10-3-1591,0 0 1,37-14 0,-3 2-1377,-6-2-3746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8.200"/>
    </inkml:context>
    <inkml:brush xml:id="br0">
      <inkml:brushProperty name="width" value="0.025" units="cm"/>
      <inkml:brushProperty name="height" value="0.025" units="cm"/>
    </inkml:brush>
  </inkml:definitions>
  <inkml:trace contextRef="#ctx0" brushRef="#br0">119 0 18834,'0'0'7436,"-11"2"-6758,10-2-666,-2 0 23,0 0 0,-1 1 1,1-1-1,0 1 0,0 0 1,0 0-1,0 0 0,0 0 1,1 0-1,-1 1 1,0-1-1,0 1 0,1-1 1,-1 1-1,1 0 0,-1 0 1,1 1-1,0-1 0,0 0 1,0 1-1,0-1 1,1 1-1,-1 0 0,0-1 1,1 1-1,-1 3 0,-7 19 203,1 1 0,2 0-1,0 0 1,2 0-1,-2 52 1,6-77-234,0 1 0,0-1 0,0 0-1,0 1 1,0-1 0,0 0 0,1 1 0,-1-1 0,0 0 0,1 0 0,-1 0 0,1 1 0,-1-1 0,1 0 0,0 0 0,-1 0-1,1 0 1,0 0 0,0 0 0,0 0 0,0 0 0,0 0 0,0 0 0,1 1 0,1-2 17,-1 1 0,0 0 0,1-1 0,-1 1 0,0-1 0,1 1 0,-1-1 0,1 0 0,-1 0 0,1-1 0,-1 1 0,4-1-1,9-3 107,0-1-1,0 0 0,20-10 1,-21 8-117,-13 6-8,0 1 1,0-1-1,0 1 1,0-1 0,0 0-1,0 1 1,0 0-1,0-1 1,0 1-1,0 0 1,0-1-1,0 1 1,0 0-1,0 0 1,0 0-1,0 0 1,0 0-1,1 0 1,-1 0-1,0 0 1,0 1-1,0-1 1,0 0-1,0 1 1,0-1-1,0 1 1,0-1-1,0 1 1,0-1-1,0 1 1,-1 0-1,1-1 1,0 1-1,0 0 1,-1 0-1,1-1 1,0 1-1,-1 0 1,1 0-1,0 1 1,0 3 50,0 1 0,0-1 0,0 1 0,-1-1 0,0 0 0,-1 11 0,0 3 55,-6 75-39,7-93-97,0-1 0,0 0 0,0 0 0,0 1-1,0-1 1,0 0 0,0 0 0,0 1 0,1-1-1,-1 0 1,0 0 0,0 1 0,0-1 0,0 0 0,0 0-1,1 1 1,-1-1 0,0 0 0,0 0 0,0 0-1,1 1 1,-1-1 0,0 0 0,0 0 0,0 0 0,1 0-1,-1 0 1,0 0 0,1 1 0,-1-1 0,0 0-1,0 0 1,1 0 0,-1 0 0,0 0 0,0 0 0,1 0-1,-1 0 1,0 0 0,1 0 0,-1 0 0,0 0 0,0 0-1,1-1 1,-1 1 0,0 0 0,0 0 0,1 0-1,-1 0 1,0 0 0,0-1 0,0 1 0,1 0 0,-1 0-1,0 0 1,17-11-988,-5-2-777,0-1 0,0 0 0,-1-1 1,-1 0-1,15-29 0,6-13-5804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8.684"/>
    </inkml:context>
    <inkml:brush xml:id="br0">
      <inkml:brushProperty name="width" value="0.025" units="cm"/>
      <inkml:brushProperty name="height" value="0.025" units="cm"/>
    </inkml:brush>
  </inkml:definitions>
  <inkml:trace contextRef="#ctx0" brushRef="#br0">83 0 16912,'0'0'2477,"-5"14"-384,-8 17-1299,-33 96 2127,41-112-2600,1 1 0,1-1 0,0 1 1,1 0-1,1 0 0,1 27 0,0-41-318,1 1 1,0 0-1,-1-1 1,1 0-1,0 1 1,1-1-1,-1 1 1,0-1-1,1 0 1,-1 0-1,1 0 1,-1 0 0,1 0-1,0 0 1,0 0-1,0-1 1,0 1-1,1-1 1,-1 1-1,0-1 1,0 0-1,1 0 1,-1 0-1,1 0 1,-1 0-1,1 0 1,-1-1 0,1 1-1,0-1 1,-1 0-1,1 0 1,4 0-1,1 0-13,0 0-1,0-1 0,0 1 1,0-2-1,-1 1 1,1-1-1,0 0 1,0-1-1,12-6 0,35-32-556,-35 24 344,-30 61-407,5-34 675,1 1-1,1-1 1,0 1-1,0-1 1,1 1-1,1 0 1,-1 0-1,2 16 1,0-25-4,1-1 0,-1 1-1,1-1 1,0 1 0,0-1 0,0 1 0,0-1 0,0 0 0,0 1 0,0-1 0,0 0 0,0 0 0,1 0 0,-1 0 0,1 0 0,-1 0 0,0 0-1,1 0 1,-1 0 0,1-1 0,0 1 0,-1-1 0,1 1 0,0-1 0,-1 0 0,1 1 0,0-1 0,-1 0 0,1 0 0,0 0 0,-1 0 0,1-1 0,0 1-1,2-1 1,6 0 133,-1 0-1,1-1 0,-1 0 0,0-1 0,9-3 0,14-10-36,-24 11-186,1 0 0,-1 1-1,1 0 1,0 1 0,1 0-1,8-2 1,-17 5 27,-1 0-1,1 0 0,-1 0 1,0 0-1,1 0 1,-1 1-1,1-1 0,-1 0 1,0 0-1,1 0 1,-1 0-1,0 0 0,1 1 1,-1-1-1,0 0 1,1 0-1,-1 1 0,0-1 1,1 0-1,-1 0 1,0 1-1,0-1 0,1 0 1,-1 1-1,0-1 1,0 1-1,0-1 0,0 0 1,0 1-1,1-1 1,-1 0-1,0 1 0,0-1 1,0 1-1,1 22-300,-8 22 305,7-44 18,-28 114 2251,-60 157-1,85-276-1965,1-21-65,1-30-26,1 27-386,1 0-1,1 1 1,1-1-1,9-31 1,-11 52 71,1 1 0,0-1 0,1 1 0,0-1 0,0 1 1,0 0-1,1 0 0,-1 0 0,1 1 0,1-1 0,-1 1 0,1 0 0,0 0 1,0 1-1,1-1 0,-1 1 0,1 1 0,0-1 0,0 1 0,0-1 1,0 2-1,9-4 0,31-7-4636,8-2-2054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9.185"/>
    </inkml:context>
    <inkml:brush xml:id="br0">
      <inkml:brushProperty name="width" value="0.025" units="cm"/>
      <inkml:brushProperty name="height" value="0.025" units="cm"/>
    </inkml:brush>
  </inkml:definitions>
  <inkml:trace contextRef="#ctx0" brushRef="#br0">60 0 21204,'0'0'5835,"-3"9"-4089,-7 16-844,1-5-385,1 1 0,1 1-1,1-1 1,-5 31 0,11-51-527,0 1 0,0-1 1,0 0-1,0 0 1,0 0-1,0 0 1,0 0-1,0 1 1,1-1-1,-1 0 1,0 0-1,1 0 1,-1 0-1,1 0 1,-1 0-1,1 0 1,0 0-1,-1 0 1,1 0-1,0-1 1,0 1-1,-1 0 1,1 0-1,0-1 1,0 1-1,2 1 1,0-1-13,0 0 0,0 0 1,0 0-1,0-1 1,1 1-1,-1-1 1,0 1-1,1-1 0,4-1 1,9 0-120,-1-2 0,31-8 0,-44 11 108,7-3-50,-1 0 0,1 1 0,-1 1 0,1 0 0,0 0 0,-1 0 0,12 2 0,-19 0 72,0-1-1,0 0 1,0 1 0,0 0-1,0-1 1,0 1-1,-1 0 1,1 0-1,0 0 1,0 0 0,-1 0-1,1 1 1,-1-1-1,1 0 1,-1 1-1,0-1 1,1 1 0,-1-1-1,0 1 1,0 0-1,0 0 1,0-1 0,0 1-1,-1 0 1,1 0-1,-1 0 1,1 0-1,-1 0 1,1 0 0,-1 0-1,0 0 1,0 0-1,0 0 1,0 0-1,0 0 1,-1 0 0,1 0-1,-1 0 1,1-1-1,-2 3 1,1 2 37,-1 0 1,-1-1-1,1 1 0,-1-1 0,0 1 1,0-1-1,0 0 0,-1 0 1,0-1-1,0 1 0,0-1 1,0 0-1,-1 0 0,0 0 1,0 0-1,0-1 0,0 0 1,0 0-1,-9 3 0,4-1-166,0-1-1,-1-1 1,1 0 0,-16 3-1,19-5-434,0 0 0,-1-1 0,1 0 0,0 0 0,0 0 0,-12-3 0,17 2 120,-1 0 0,1 1 0,-1-1 1,1-1-1,0 1 0,0 0 0,-1 0 1,1-1-1,0 1 0,-2-3 1,-20-25-6908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9.512"/>
    </inkml:context>
    <inkml:brush xml:id="br0">
      <inkml:brushProperty name="width" value="0.025" units="cm"/>
      <inkml:brushProperty name="height" value="0.025" units="cm"/>
    </inkml:brush>
  </inkml:definitions>
  <inkml:trace contextRef="#ctx0" brushRef="#br0">0 33 9833,'0'0'5734,"60"-26"-3877,-20 21-415,5 4-930,9 1-448,3 0-32,-1 0-448,-4 3-2371,-2 0-6213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49.859"/>
    </inkml:context>
    <inkml:brush xml:id="br0">
      <inkml:brushProperty name="width" value="0.025" units="cm"/>
      <inkml:brushProperty name="height" value="0.025" units="cm"/>
    </inkml:brush>
  </inkml:definitions>
  <inkml:trace contextRef="#ctx0" brushRef="#br0">218 28 21685,'0'0'2589,"-11"9"-283,1-1-1905,-58 50 2619,63-53-2878,0 0 0,0 0 0,1 1 0,0-1 0,0 1 0,0 0 0,1 0 0,-1 0 0,1 1 0,1-1 0,-4 11 0,6-16-182,0 0-1,0 0 1,0 0 0,0 0 0,0 0 0,0 0 0,0 0 0,0 0 0,1 0-1,-1 0 1,0 0 0,0 0 0,1 0 0,-1 0 0,1-1 0,-1 1 0,1 0-1,-1 0 1,1 0 0,0-1 0,-1 1 0,1 0 0,0-1 0,-1 1 0,1 0-1,1 0 1,30 8-651,40-11-771,-66 1 1159,29-4-847,26-3-603,-57 7 1643,0 1 1,0 0-1,0 0 1,0 0-1,0 1 1,0 0-1,0 0 1,0 0-1,0 0 1,-1 0-1,7 3 1,-9-2 108,1-1-1,-1 0 1,1 0-1,-1 1 1,0-1-1,0 1 1,0-1-1,0 1 1,0-1-1,0 1 1,0 0-1,0-1 1,-1 1-1,1 0 1,-1 0-1,1-1 1,-1 1-1,0 0 1,1 0-1,-1 0 1,0 0-1,0 0 1,0-1-1,-1 1 1,1 0-1,0 0 1,-1 0-1,1 0 1,-1-1-1,0 1 1,0 0-1,-1 1 1,-1 4 234,0 0-1,-1 0 1,0-1 0,0 0 0,-1 0-1,-8 10 1,-4-1 456,-1 0 0,1-1 0,-2-1 0,0-1 0,-21 10 0,26-15-545,0-1-1,0 0 0,0-1 0,-1-1 1,0 0-1,0-1 0,0-1 1,-20 1-1,33-3-293,1 0 0,-1 0 0,1 0 0,-1 0 0,1 0 0,-1 0 0,1-1 0,-1 1 0,1-1 0,-1 1 1,1-1-1,-1 1 0,1-1 0,0 0 0,-1 0 0,1 0 0,0 0 0,0 0 0,0 0 0,-1 0 0,1 0 0,0 0 0,-1-2 0,0-1-631,1 0 0,0 0 0,-1 1 0,1-1 0,1 0 0,-1 0-1,1 0 1,-1-4 0,0-36-9613</inkml:trace>
  <inkml:trace contextRef="#ctx0" brushRef="#br0" timeOffset="1">260 3 17040,'0'0'2018,"56"-3"961,-24 3-1121,1 0-1634,3 4-160,-2 4-32,5-2-1345,-2-3-2979,2-2-6278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0.211"/>
    </inkml:context>
    <inkml:brush xml:id="br0">
      <inkml:brushProperty name="width" value="0.025" units="cm"/>
      <inkml:brushProperty name="height" value="0.025" units="cm"/>
    </inkml:brush>
  </inkml:definitions>
  <inkml:trace contextRef="#ctx0" brushRef="#br0">272 0 17328,'0'0'4677,"-69"84"-2787,35-42-897,-1 3-161,-2 6-319,4-5-321,5-2-160,6-8 0,9-10-801,12-11-512,1-14-384,3-1-353,9-10-192,1-17-4261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0.570"/>
    </inkml:context>
    <inkml:brush xml:id="br0">
      <inkml:brushProperty name="width" value="0.025" units="cm"/>
      <inkml:brushProperty name="height" value="0.025" units="cm"/>
    </inkml:brush>
  </inkml:definitions>
  <inkml:trace contextRef="#ctx0" brushRef="#br0">165 1 19378,'-12'0'2082,"1"0"-1472,0 0 0,0 1 0,0 0 0,0 1-1,0 0 1,-19 6 0,27-6-526,-1-1 0,1 1-1,0 0 1,-1 0 0,1 0 0,0 0-1,0 1 1,0-1 0,1 1 0,-1 0-1,1 0 1,-1 0 0,1 0 0,0 0 0,0 0-1,0 0 1,0 1 0,1-1 0,0 1-1,-1 0 1,1-1 0,0 1 0,1 0-1,-1-1 1,1 1 0,0 0 0,0 5 0,0-6-79,0-1 0,0 1 0,1 0 1,-1 0-1,1-1 0,-1 1 0,1 0 0,0-1 1,0 1-1,0-1 0,1 1 0,-1-1 1,1 1-1,-1-1 0,1 0 0,0 0 1,0 0-1,0 0 0,2 2 0,2 0 37,-1-1-1,0 0 0,1 0 0,0 0 0,-1-1 0,1 1 0,0-1 1,8 1-1,8 1 226,0-2 0,0 0-1,42-3 1,-57 1-208,0-1-1,-1 0 0,0-1 1,1 1-1,-1-1 0,0-1 1,0 1-1,0-1 0,8-5 1,-10 6-82,-1 0 0,0 0 1,0 0-1,-1-1 1,1 1-1,0-1 0,-1 0 1,1 0-1,-1 0 0,0 0 1,0 0-1,0 0 1,-1-1-1,1 1 0,-1-1 1,0 1-1,2-7 1,-3 10-23,0 0 0,0-1 0,0 1 0,0 0 0,0 0 0,0-1 0,0 1 0,0 0 0,0-1 0,0 1 0,0 0 0,0 0 0,-1-1 0,1 1 0,0 0 0,0 0 0,0-1 0,0 1 0,0 0 0,-1 0 0,1-1 0,0 1 1,0 0-1,-1 0 0,1 0 0,0-1 0,0 1 0,-1 0 0,1 0 0,0 0 0,0 0 0,-1 0 0,1 0 0,0 0 0,0-1 0,-1 1 0,1 0 0,0 0 0,-1 0 0,1 0 0,0 0 0,-1 0 0,1 0 0,0 1 0,0-1 0,-1 0 1,1 0-1,0 0 0,-1 0 0,1 0 0,0 0 0,-17 7-1701,11-2 1031,0 1 0,1 0 0,0 0 0,0 0 0,0 0 0,1 1 0,-1 0 0,2 0 0,-1 0 0,1 0 0,0 0 0,-2 12 1,-5 26-5132</inkml:trace>
  <inkml:trace contextRef="#ctx0" brushRef="#br0" timeOffset="1">627 533 17521,'0'0'4067,"-67"5"-960,29 0-320,1 5-1282,4 2 1,6 0-353,13-2-448,11-1-673,3-5-128,14-4 128,14 0 224,2-9-64,5-6-192,0-4 0,-2 0 0,-7-1-641,-7-4-3010,-10 0-4709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4.858"/>
    </inkml:context>
    <inkml:brush xml:id="br0">
      <inkml:brushProperty name="width" value="0.025" units="cm"/>
      <inkml:brushProperty name="height" value="0.025" units="cm"/>
    </inkml:brush>
  </inkml:definitions>
  <inkml:trace contextRef="#ctx0" brushRef="#br0">146 20 9641,'0'0'16416,"-12"2"-15562,5 0-727,0-1 0,0 1 1,1 1-1,-1-1 0,1 1 1,-1 0-1,1 0 0,0 1 1,0 0-1,1 0 0,-1 0 1,1 1-1,0 0 0,0 0 1,1 0-1,-1 1 0,1-1 1,0 1-1,0 0 0,1 0 1,0 1-1,0-1 0,1 0 1,-1 1-1,1 0 0,-1 10 1,2-14-106,1 0 0,-1-1 0,1 1 0,0 0 0,0 0 0,0-1 0,0 1 0,1 0 1,-1 0-1,1-1 0,0 1 0,-1 0 0,1-1 0,0 1 0,1-1 0,-1 1 0,0-1 0,1 0 0,-1 1 1,3 2-1,0-3 1,-1 0 0,0 0 0,1 0 0,-1 0 1,1-1-1,0 1 0,-1-1 0,1 0 0,0 0 0,0 0 1,0-1-1,0 1 0,0-1 0,4 0 0,-1 0 4,0-1 0,0 0 0,0 0-1,-1-1 1,1 0 0,0 0 0,-1 0 0,0-1-1,1 0 1,-1 0 0,0 0 0,0-1 0,-1 0-1,1 0 1,-1-1 0,0 0 0,0 1 0,8-12 0,-9 11 2,0 0 0,-1 0 0,1 0 1,-1-1-1,0 1 0,-1-1 0,1 0 1,-1 0-1,0 0 0,-1 0 0,0 0 1,1-1-1,-2 1 0,1 0 0,-1-1 1,0 1-1,0 0 0,-1-1 0,0 1 1,0 0-1,-3-8 0,3 11-45,0 1-1,-1 0 1,1 0 0,-1 0-1,1 0 1,-1 1-1,0-1 1,0 0 0,0 1-1,0-1 1,0 1 0,0 0-1,-1-1 1,1 1-1,-5-1 1,-13 2-2917,19 0 2553,1 1 0,-1-1 0,0 1-1,1-1 1,-1 1 0,1-1 0,-1 1-1,1 0 1,-1-1 0,1 1 0,-1 0-1,1-1 1,-1 1 0,1 0 0,0 0-1,-1 0 1,1-1 0,0 1 0,0 0-1,0 0 1,0 0 0,0-1-1,0 3 1,-1 9-6512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1.441"/>
    </inkml:context>
    <inkml:brush xml:id="br0">
      <inkml:brushProperty name="width" value="0.025" units="cm"/>
      <inkml:brushProperty name="height" value="0.025" units="cm"/>
    </inkml:brush>
  </inkml:definitions>
  <inkml:trace contextRef="#ctx0" brushRef="#br0">105 2 17681,'0'0'3710,"-4"15"-2461,-12 69 967,-9 124-1,17-121-1806,-3-1 1,-23 87-1,32-167 254,0-6-152,0-17 153,1-27-84,4-2-545,2 1 0,2-1 0,1 1 0,3 0 0,2 1 0,1 0 0,3 2 0,24-47 0,-34 75-47,1 1 0,0 0 0,0 0 0,2 1 0,-1 0 0,2 0 1,13-11-1,-18 18-86,0 0 0,0 1 1,1 0-1,-1 1 0,1-1 0,0 1 1,0 1-1,0-1 0,0 1 1,0 0-1,1 1 0,-1-1 0,1 2 1,-1-1-1,1 1 0,11 1 1,-18-1 73,1 1 0,-1-1 0,0 0 0,1 1 0,-1 0 0,0-1 0,0 1 0,1 0 0,-1-1 0,0 1 0,0 0 0,0 0 0,0 0 0,0 0 0,0 0 0,0 0 0,0 0 0,-1 1 0,1-1 0,0 0 0,-1 0-1,1 1 1,-1-1 0,1 0 0,-1 1 0,1-1 0,-1 0 0,0 1 0,0-1 0,0 1 0,0-1 0,0 0 0,0 1 0,0-1 0,0 1 0,-1-1 0,1 0 0,0 1 0,-2 1 0,1 4 106,-1 0-1,0 0 1,0-1-1,0 1 1,-1-1-1,-7 11 1,0-3 277,0-2 1,-1 1-1,-1-2 1,0 1-1,-18 12 0,23-19-287,0 0 0,-1-1-1,1 1 1,-1-2 0,0 1-1,0-1 1,0 0 0,0-1-1,-1 0 1,1 0 0,-17 1-1,25-3-97,-1 0 0,0 0 0,1 0 0,-1 0 0,0 0 0,1 0 0,-1 0 0,1 0 0,-1 0 0,0 0 0,1 0 0,-1 0 1,1 0-1,-1-1 0,0 1 0,1 0 0,-1 0 0,1-1 0,-1 1 0,1 0 0,-1-1 0,1 1 0,-1-1 0,1 1 0,0-1 0,-1 1 0,1 0 0,-1-1 0,1 0 0,0 1 0,-1-1 0,1 0 0,7-20-2225,27-18-5734,-6 16-268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2.660"/>
    </inkml:context>
    <inkml:brush xml:id="br0">
      <inkml:brushProperty name="width" value="0.025" units="cm"/>
      <inkml:brushProperty name="height" value="0.025" units="cm"/>
    </inkml:brush>
  </inkml:definitions>
  <inkml:trace contextRef="#ctx0" brushRef="#br0">430 393 19603,'0'0'2813,"-4"-10"134,3 7-2788,0-1 20,0 0-1,0 0 0,-1 0 1,1 0-1,-1 0 0,0 1 1,0-1-1,0 1 0,-1-1 1,1 1-1,-1 0 0,0 0 1,1 0-1,-2 0 0,1 0 1,0 1-1,0-1 0,-1 1 0,1 0 1,-1 0-1,0 0 0,0 1 1,0-1-1,-6-1 0,-2 2-110,1 0-1,0 1 0,-1 0 0,1 1 0,0 0 1,-1 1-1,1 0 0,0 1 0,0 0 0,1 1 1,-1 0-1,1 1 0,-1 0 0,1 0 1,1 1-1,-1 1 0,1-1 0,0 1 0,-8 10 1,3-4-46,0 2 1,2-1 0,0 2 0,0 0 0,1 0 0,2 1 0,-1 0 0,2 0 0,0 1 0,-7 27 0,13-39-22,0 0 0,1 0 1,0 0-1,0 0 1,1 0-1,-1 0 1,2 0-1,-1 0 1,2 9-1,-2-12 1,1-1 1,0 0-1,0 0 1,0-1-1,0 1 1,0 0-1,0 0 1,0 0-1,1-1 0,-1 1 1,1-1-1,-1 1 1,1-1-1,0 1 1,-1-1-1,1 0 1,0 0-1,0 0 0,0 0 1,0 0-1,0 0 1,0-1-1,0 1 1,0 0-1,0-1 1,0 0-1,1 0 0,2 1 1,10-1 38,0-1 1,0 0-1,0 0 1,0-2-1,0 1 1,-1-2-1,0 0 1,1-1-1,-2-1 1,1 0-1,0 0 1,-1-1-1,14-11 0,-5 3 34,-2-1 0,0-1 0,0-1 0,-2-1 0,0 0 0,26-37 0,-39 48-75,1-1 0,-1 1 0,0-1 0,-1 1 0,0-2 0,-1 1 0,0 0 0,0 0 0,-1-1 0,0 0 0,0 1 0,-1-1 0,-1 0 0,0-14 0,-1 23 0,1 0 0,-1 0 0,1 0 0,-1 0 0,1 0 0,-1 0 0,0 0 0,1 0 0,-1 0 0,0 1 0,0-1 0,0 0 0,0 0 0,0 1 0,0-1 0,0 1 0,0-1 0,0 1 0,0-1 0,0 1 0,0-1 0,0 1 0,0 0 0,-1 0 0,1 0 0,0 0 0,0-1 0,0 2 0,0-1 0,-1 0 0,1 0 0,0 0 0,0 0 0,0 1 0,0-1 0,0 0 0,0 1 0,0-1 0,-2 2 0,-2-1 0,0 1 0,0 0 0,0 1 0,1-1 0,-1 1 0,0 0 0,-4 4 0,2 0 0,1 1 0,0-1 0,0 1 0,0 0 0,1 1 0,0-1 0,1 1 0,0 0 0,0 0 0,1 0 0,0 0 0,1 1 0,0 0 0,-1 11 0,3-20 0,0 1 0,0-1 0,0 1 0,0 0 0,0-1 0,0 1 0,1-1 0,-1 1 0,0-1 0,1 1 0,0-1 0,-1 1 0,1-1 0,0 1 0,-1-1 0,1 0 0,0 1 0,0-1 0,0 0 0,0 0 0,1 1 0,-1-1 0,0 0 0,0 0 0,3 1 0,0 0 0,0-1 0,-1 0 0,1 0 0,0 0 0,0 0 0,0-1 0,0 1 0,0-1 0,0 0 0,6-1 0,3 0 0,1-2 0,0 1 0,-1-2 0,1 0 0,16-7 0,0-4 0,-1-2 0,0 0 0,-2-2 0,0-1 0,-1-1 0,-1-1 0,24-29 0,-34 34 0,0 0 0,-2-2 0,0 1 0,-1-1 0,-1-1 0,0 0 0,-2-1 0,0 0 0,-2 0 0,0-1 0,5-31 0,-13 23 0,0 30 0,1-1 0,0 1 0,0 0 0,0-1 0,-1 1 0,1 0 0,0 0 0,0 0 0,-1-1 0,1 1 0,0 0 0,-1 0 0,1 0 0,0-1 0,0 1 0,-1 0 0,1 0 0,0 0 0,-1 0 0,1 0 0,0 0 0,-1 0 0,1 0 0,0 0 0,-1 0 0,1 0 0,0 0 0,-1 0 0,1 0 0,0 0 0,-1 0 0,1 0 0,0 1 0,-1-1 0,1 0 0,0 0 0,-1 0 0,1 0 0,0 1 0,-1-1 0,-4 4 0,1 0 0,-1 1 0,1-1 0,0 1 0,0 0 0,-6 10 0,-6 12 0,1 1 0,1 0 0,2 1 0,0 0 0,2 1 0,2 0 0,0 1 0,-4 52 0,9-38 0,1 0 0,3-1 0,2 1 0,2 0 0,16 66 0,-12-75 0,-1 0 0,-1 1 0,-3 0 0,0 0 0,-3 1 0,-3 39 0,2-75 0,0 0 0,-1 0 0,1 0 0,-1 0 0,1 1 0,-1-1 0,0 0 0,0 0 0,0-1 0,0 1 0,0 0 0,0 0 0,-1 0 0,1-1 0,0 1 0,-1 0 0,1-1 0,-1 0 0,0 1 0,0-1 0,1 0 0,-1 0 0,-3 2 0,3-3 0,0 0 0,0 1 0,1-1 0,-1 0 0,0 0 0,0 0 0,0 0 0,0 0 0,1-1 0,-1 1 0,0 0 0,0-1 0,1 0 0,-1 1 0,0-1 0,1 0 0,-1 0 0,0 0 0,1 0 0,-1 0 0,1 0 0,0 0 0,-1 0 0,1-1 0,0 1 0,0 0 0,0-1 0,-2-1 0,-7-14 0,0 0 0,0-1 0,2 0 0,0 0 0,1-1 0,1 0 0,1 0 0,-4-28 0,2-1 0,3 0 0,2-63 0,2 100-23,1-1 0,0 0 0,0 1 0,2-1 0,-1 1-1,1-1 1,1 1 0,0 0 0,6-11 0,-6 15-66,0 0-1,1 1 0,0 0 1,0 0-1,0 0 1,1 0-1,0 1 0,0 0 1,0 0-1,1 1 1,-1 0-1,1 0 0,0 0 1,12-4-1,10-1-2939,1 1-1,48-6 1,-72 13 2353,80-13-10951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3.346"/>
    </inkml:context>
    <inkml:brush xml:id="br0">
      <inkml:brushProperty name="width" value="0.025" units="cm"/>
      <inkml:brushProperty name="height" value="0.025" units="cm"/>
    </inkml:brush>
  </inkml:definitions>
  <inkml:trace contextRef="#ctx0" brushRef="#br0">462 24 18898,'-9'-4'1724,"3"0"-1446,-1 1 0,0 1 0,0-1 1,0 1-1,0 1 0,0-1 0,-1 1 0,1 0 0,-1 1 0,1-1 0,0 2 0,-1-1 1,1 1-1,0 0 0,-1 0 0,1 1 0,0 0 0,0 1 0,0-1 0,-13 8 0,-5 8 68,0 1 0,1 1-1,1 0 1,1 2 0,1 1-1,1 1 1,1 1 0,1 0-1,1 1 1,1 1 0,-21 52-1,32-68-334,1 0-1,1 1 1,0-1-1,0 1 1,2 0-1,-1-1 1,1 1-1,1 14 1,0-22-8,0 0 0,1 0 0,0 0 0,0 0 0,0 0 1,0-1-1,0 1 0,1 0 0,0-1 0,-1 1 0,1-1 0,1 1 0,-1-1 0,0 0 0,1 0 1,0 0-1,-1 0 0,1-1 0,0 1 0,1-1 0,-1 1 0,0-1 0,1 0 0,-1-1 1,1 1-1,0 0 0,4 0 0,5 2 33,0-1 0,0-1 0,0 0 0,0-1 1,0-1-1,0 0 0,1 0 0,-1-1 0,0-1 1,0 0-1,0-1 0,13-5 0,-15 4 0,0 0 0,-1 0 0,1-1 0,-1 0 0,0-1 0,-1-1-1,1 1 1,-1-1 0,-1-1 0,1 0 0,-1 0 0,-1-1 0,1 1 0,6-13 0,-12 18-17,0 1 0,0-1 0,-1 0 0,1 0 0,-1 0 0,0 0 0,0 0 0,0 0 0,0-1 0,-1 1 0,1 0 0,-1 0 0,0-1 0,0 1 0,0 0 0,0-1 0,-1 1 0,1 0 0,-1 0 0,0 0 0,0-1 0,0 1 0,0 0 0,0 0 0,-1 0 0,1 0 0,-1 1 0,-3-5 0,2 4-1,0 0 0,-1 1 0,1-1 0,0 1 0,-1 0 0,1 0 0,-1 0 0,0 0 0,0 1 0,1 0 0,-1 0 0,0 0 1,0 0-1,0 0 0,0 1 0,-1 0 0,1 0 0,0 0 0,0 0 0,0 0 0,0 1 0,-6 1 0,6 0-27,1 0 1,-1 0-1,1 0 0,0 1 1,-1-1-1,1 1 0,0 0 1,1-1-1,-1 1 0,0 1 1,1-1-1,0 0 0,-2 4 1,3-6 4,0 0 1,0 0 0,0 1 0,0-1-1,0 0 1,1 0 0,-1 1 0,1-1-1,-1 0 1,1 1 0,-1-1 0,1 0-1,0 1 1,-1-1 0,1 1 0,0-1 0,0 0-1,0 1 1,0-1 0,0 1 0,1-1-1,-1 1 1,0-1 0,1 0 0,-1 1-1,1-1 1,-1 0 0,1 1 0,0-1-1,0 0 1,-1 0 0,1 0 0,0 1 0,0-1-1,0 0 1,0 0 0,0 0 0,0-1-1,2 2 1,4 1 12,0-1-1,1 0 1,-1-1 0,0 1-1,1-1 1,-1-1 0,1 1-1,0-2 1,-1 1 0,1-1 0,-1 0-1,0 0 1,13-4 0,9-4 55,55-25 1,38-35-401,-122 69 329,0 0 0,0-1 0,0 1 1,0 0-1,0 0 0,0 0 0,0 0 0,0 0 1,0 0-1,1 0 0,-1 0 0,0 0 1,0 0-1,0 0 0,0 0 0,0 0 0,0 0 1,0 0-1,1 0 0,-1 0 0,0 0 1,0 0-1,0 0 0,0 0 0,0 0 0,0 0 1,0 0-1,1 0 0,-1 0 0,0 0 1,0 0-1,0 0 0,0 0 0,0 0 0,0 0 1,0 0-1,0 0 0,1 1 0,-1-1 1,0 0-1,0 0 0,0 0 0,0 0 0,0 0 1,0 0-1,0 0 0,0 0 0,0 1 1,0-1-1,0 0 0,0 0 0,0 0 0,0 0 1,0 0-1,0 0 0,0 0 0,0 1 0,0-1 1,0 0-1,-2 12-240,-7 14 79,-9 12 26,-17 41 388,32-71-567,1-1 1,0 1-1,0 0 0,0 0 1,1 0-1,0 0 0,1 15 1,0-22 157,0-1 0,1 1 1,-1 0-1,1 0 1,-1-1-1,0 1 1,1-1-1,-1 1 0,1 0 1,-1-1-1,1 1 1,0-1-1,-1 1 0,1-1 1,-1 1-1,1-1 1,0 0-1,-1 1 1,1-1-1,0 0 0,0 1 1,-1-1-1,1 0 1,0 0-1,0 0 1,-1 0-1,1 0 0,0 0 1,0 0-1,0 0 1,-1 0-1,1 0 1,0 0-1,0 0 0,-1 0 1,1-1-1,0 1 1,1-1-1,32-11-6917,6-14-7654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3.674"/>
    </inkml:context>
    <inkml:brush xml:id="br0">
      <inkml:brushProperty name="width" value="0.025" units="cm"/>
      <inkml:brushProperty name="height" value="0.025" units="cm"/>
    </inkml:brush>
  </inkml:definitions>
  <inkml:trace contextRef="#ctx0" brushRef="#br0">93 0 20692,'0'0'608,"-19"56"769,5-16-255,-3 6-738,0 3 0,9 0-192,2-1-192,3-4-1729,0-5-1730,1-13-1955,-1-8-8743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4.031"/>
    </inkml:context>
    <inkml:brush xml:id="br0">
      <inkml:brushProperty name="width" value="0.025" units="cm"/>
      <inkml:brushProperty name="height" value="0.025" units="cm"/>
    </inkml:brush>
  </inkml:definitions>
  <inkml:trace contextRef="#ctx0" brushRef="#br0">5 112 12780,'-2'-11'5525,"2"10"-5451,-1-4 395,1 0 0,-1 0 1,1 0-1,0 0 0,0 0 0,0 0 0,3-10 1,-2 13-333,0-1 0,0 1 0,0 0 1,0 0-1,1-1 0,-1 1 0,1 0 1,0 0-1,-1 0 0,1 0 0,0 1 1,0-1-1,0 1 0,0-1 0,0 1 1,1-1-1,-1 1 0,0 0 0,1 0 1,-1 0-1,1 0 0,-1 1 0,5-1 1,12-3 22,1 1-1,0 1 1,0 1 0,0 1 0,0 0-1,-1 2 1,1 0 0,0 1 0,34 11 0,-40-10-238,0 1 0,-1 0 1,0 1-1,1 0 0,-2 1 0,1 1 1,-1 0-1,-1 1 0,1 0 1,-1 0-1,-1 2 0,0-1 1,0 1-1,9 15 0,-16-20 144,0 0 0,0 0 0,0 0 0,-1 1 0,0-1 0,0 1-1,-1 0 1,0-1 0,0 1 0,-1 0 0,1 0 0,-1 0 0,-1-1 0,0 1 0,0 0 0,0 0 0,0-1-1,-1 1 1,0-1 0,-1 1 0,0-1 0,1 0 0,-2 0 0,1 0 0,-7 8 0,-8 10 683,-1 0 1,-1-1-1,-2-1 1,-30 25-1,30-28-437,-2 0 0,-37 22 0,54-36-276,0-1 1,-1 0-1,1-1 1,-1 1-1,0-2 1,0 1-1,0-1 1,0 0-1,0-1 1,0 1-1,-1-2 1,1 1-1,-15-2 1,21 0-98,0 0 1,1 1-1,-1-1 1,1 0-1,-1 0 0,1 0 1,-1-1-1,1 1 1,-1 0-1,1 0 0,0-1 1,0 1-1,0-1 0,0 1 1,0-1-1,0 1 1,0-1-1,0 0 0,0 0 1,1 1-1,-1-1 1,1 0-1,-1 0 0,1 0 1,0 1-1,0-1 1,0 0-1,0-2 0,0-3-535,0-1 1,0 0-1,0 1 0,1 0 0,4-14 0,-2 12-843,1 0-1,0 1 1,1-1 0,0 1-1,0 0 1,1 0-1,8-8 1,20-17-9740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4.372"/>
    </inkml:context>
    <inkml:brush xml:id="br0">
      <inkml:brushProperty name="width" value="0.025" units="cm"/>
      <inkml:brushProperty name="height" value="0.025" units="cm"/>
    </inkml:brush>
  </inkml:definitions>
  <inkml:trace contextRef="#ctx0" brushRef="#br0">101 0 21236,'0'0'5125,"6"71"-4132,-5-27 256,-1 7-448,0 3-353,0-1-95,0 2-193,-5-3-96,-3-2 32,0-6-192,-3-4-801,1-7-1281,-3-8-673,-3-11-704,2-9-1602,-8-5-4068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3:54.730"/>
    </inkml:context>
    <inkml:brush xml:id="br0">
      <inkml:brushProperty name="width" value="0.025" units="cm"/>
      <inkml:brushProperty name="height" value="0.025" units="cm"/>
    </inkml:brush>
  </inkml:definitions>
  <inkml:trace contextRef="#ctx0" brushRef="#br0">22 229 13068,'-5'-19'1036,"1"3"338,0-1-1,1-1 1,-2-29-1,5 43-1188,0 1-1,0-1 0,0 0 1,0 1-1,1-1 0,0 0 1,0 1-1,0-1 1,0 1-1,0 0 0,1-1 1,-1 1-1,1 0 0,0 0 1,0 0-1,0 0 0,0 0 1,1 0-1,-1 1 0,1-1 1,0 1-1,0-1 0,5-2 1,4-1 113,1 1 0,1 0 0,-1 1-1,1 0 1,-1 1 0,1 1 0,0 0 0,14 0 0,120 5 980,-112-1-1089,11 1-124,1 2 0,-2 2 0,1 2 1,-1 2-1,0 2 0,-1 2 0,-1 2 1,70 37-1,-103-47-157,-1 0 0,0 0 0,0 1 0,15 16 0,-23-23 75,-1 0 0,1 1 0,-1-1-1,1 1 1,-1 0 0,0-1 0,1 1 0,-1 0 0,0 0-1,0 0 1,-1-1 0,1 1 0,0 0 0,0 0 0,-1 1 0,0-1-1,1 0 1,-1 0 0,0 0 0,0 0 0,0 0 0,0 0 0,0 0-1,-1 1 1,1-1 0,0 0 0,-1 0 0,0 0 0,1 0 0,-1 0-1,0 0 1,0-1 0,0 1 0,-1 0 0,1 0 0,-2 1 0,-2 2 107,-1-1 1,1 0 0,-1 0 0,0-1 0,0 1 0,-1-1-1,1-1 1,-1 1 0,-7 1 0,-69 14 790,63-14-775,-54 8 143,-103 3 1,68-15-4299,79-1-2357</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4:17.996"/>
    </inkml:context>
    <inkml:brush xml:id="br0">
      <inkml:brushProperty name="width" value="0.025" units="cm"/>
      <inkml:brushProperty name="height" value="0.025" units="cm"/>
    </inkml:brush>
  </inkml:definitions>
  <inkml:trace contextRef="#ctx0" brushRef="#br0">0 83 10154,'0'0'4158,"11"2"-2690,89 7 1488,135-6-1,-105-3-2614,1025-37 822,418-21 2046,-1522 58-3188,-20-1-4,0 1 1,0 1-1,44 9 0,-75-10-18,1-1 0,-1 1 0,0 0 0,0 0 0,1 0 0,-1 0 0,0 0 0,0 0 0,1 0 0,-1 0 0,0 0 0,0 0 0,1 0 0,-1 0 0,0 1 0,0-1 0,1 0 0,-1 0 0,0 0 0,0 0 0,0 0 0,1 0 0,-1 1 0,0-1 0,0 0 0,0 0 0,1 0 0,-1 0 0,0 1 0,0-1 0,0 0 0,0 0 0,0 0 0,1 1 0,-1-1 0,0 0 0,0 0 0,0 1 0,0-1 0,0 0 0,0 0 0,0 1 0,0-1 0,0 0 0,0 0 0,0 1 0,0-1 0,0 0 0,0 0 0,0 1 0,0-1 0,0 0 0,0 0 0,-1 1 0,1-1 0,0 0 0,0 0 0,0 0 0,0 1 0,0-1 0,-1 0 0,1 0 0,0 0 0,0 0 0,0 1 0,-1-1 0,1 0 0,0 0 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4:19.424"/>
    </inkml:context>
    <inkml:brush xml:id="br0">
      <inkml:brushProperty name="width" value="0.025" units="cm"/>
      <inkml:brushProperty name="height" value="0.025" units="cm"/>
    </inkml:brush>
  </inkml:definitions>
  <inkml:trace contextRef="#ctx0" brushRef="#br0">3370 472 9033,'-15'-10'1425,"-110"-68"-200,-3 6-1,-166-69 1,208 107-702,-2 4 0,-1 3 0,-1 4 0,-175-20 0,71 29 101,-254 15 1,355 7-475,0 4-1,1 5 1,1 3 0,-131 47 0,94-18-371,3 5-1,-170 103 1,260-136 277,2 1 0,0 2 0,1 1 0,1 2 0,2 1 0,1 1 0,1 2 0,1 0 0,-23 40 1,36-51-47,2 0 1,1 1 0,0 1 0,2 0 0,0 0 0,2 0 0,0 1 0,1 0 0,2 0 0,0 1 0,2-1 0,0 0 0,1 1 0,2-1 0,0 1 0,2-1 0,7 28 0,1-18 20,0 1 0,3-2 0,0 0 0,2-1 0,1-1 0,2 0 0,33 39 0,-13-24 6,1-2 0,3-2-1,78 58 1,-78-68-95,2-2-1,1-3 1,1-1 0,1-3-1,1-2 1,97 26 0,-75-30-42,0-4 0,1-3 0,0-3 0,106-5 0,-59-9-4,0-5 0,118-29-1,219-83 259,147-93 1024,-416 136-339,198-119 0,-308 154-147,117-95 1,-154 107-248,-2-1 0,-1-2-1,-1-2 1,33-49-1,-59 73-284,-1 0 0,0-1 0,-1 0 0,-1-1 0,-1 0 0,0 0 0,-1 0 0,-2-1 0,1 0 0,1-22 0,-6 31-129,1 0 1,-1 0 0,-1 0-1,0 0 1,0 0 0,-1 1-1,0-1 1,-1 0-1,0 1 1,-1 0 0,0 0-1,0 0 1,-1 0 0,0 0-1,0 1 1,-1 0 0,0 0-1,-1 1 1,1-1 0,-1 2-1,-11-9 1,-4 0-138,0 1-1,-1 1 1,0 1 0,-1 2-1,0 0 1,-1 1 0,0 2-1,0 0 1,-32-3 0,-28-1-1367,-125 0 0,-104 10-3157,190 1 286,-18 0-5532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4:49.402"/>
    </inkml:context>
    <inkml:brush xml:id="br0">
      <inkml:brushProperty name="width" value="0.025" units="cm"/>
      <inkml:brushProperty name="height" value="0.025" units="cm"/>
    </inkml:brush>
  </inkml:definitions>
  <inkml:trace contextRef="#ctx0" brushRef="#br0">670 2016 6182,'72'11'4986,"41"-6"-3873,-28-3-694,295 24 295,690 27 478,-11-43-660,197 0 292,-269-3 318,-875-10-1073,196-32 0,104-56 44,-324 67-100,0-4 1,-3-4-1,86-45 0,-130 55 94,-1-1-1,-1-1 0,-2-3 0,0-1 0,-2-1 0,-1-3 1,-2 0-1,29-37 0,-43 43 87,-2-1 1,-1 0-1,-1-1 0,-1 0 0,-2-1 1,-1-1-1,-1 0 0,-1 0 0,-2 0 1,-1-1-1,-1 0 0,-2 0 0,-1-1 1,-5-47-1,1 64-197,0 1 0,-1-1 0,-1 1 0,0 0 1,-1 0-1,0 1 0,-1 0 0,-1 0 0,0 0 1,0 1-1,-1 0 0,-1 1 0,0 0 0,-15-12 0,-10-8-12,-2 3 0,0 0-1,-54-28 1,12 14-52,-2 3 0,-99-32 0,-179-41-259,138 46 249,-280-84 76,-10 38-33,-642-5-542,-6 102 108,877 27 460,0 12 1,2 13-1,1 11 1,-288 91-1,53 36-48,430-140 42,0 4 0,3 4 0,-144 101 0,209-132-1,0 2 0,1 0 0,1 0 0,0 2 0,1 0 0,1 0 0,0 1 0,2 0 0,0 1 0,-15 36 0,15-24 19,1 0 0,2 1 0,0 0 0,3 0 0,0 0 0,1 44 0,3-30 21,2 0 1,11 63-1,-8-82-22,2 0 0,1 0 0,0-1 0,2 0 0,19 34 0,-4-17 26,2-2 1,2-1-1,1-1 0,2-1 1,2-2-1,1-1 0,1-2 1,45 30-1,-30-27-855,2-3 0,2-1-1,0-3 1,2-3 0,113 35 0,-34-27-4330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5.217"/>
    </inkml:context>
    <inkml:brush xml:id="br0">
      <inkml:brushProperty name="width" value="0.025" units="cm"/>
      <inkml:brushProperty name="height" value="0.025" units="cm"/>
    </inkml:brush>
  </inkml:definitions>
  <inkml:trace contextRef="#ctx0" brushRef="#br0">259 0 19635,'0'0'8408,"-10"9"-8200,-48 44 226,-115 114 888,157-144-1522,14-14-2404,14-14-4089,4-10-332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5:12.185"/>
    </inkml:context>
    <inkml:brush xml:id="br0">
      <inkml:brushProperty name="width" value="0.025" units="cm"/>
      <inkml:brushProperty name="height" value="0.025" units="cm"/>
    </inkml:brush>
  </inkml:definitions>
  <inkml:trace contextRef="#ctx0" brushRef="#br0">3302 592 4837,'-15'-9'1991,"-109"-63"-1032,-3 5-1,-4 6 1,-1 6 0,-222-61 0,128 53-239,-127-32 1074,268 77-1447,0 4 0,-105-4 0,102 14-335,-1 5-1,1 3 1,0 5-1,1 3 1,-131 35-1,158-29 228,0 3-1,2 2 1,0 3-1,2 2 1,-101 68-1,129-76-114,2 1 0,0 2-1,2 0 1,0 2-1,2 1 1,0 0-1,2 2 1,1 0 0,2 1-1,0 1 1,2 1-1,-17 50 1,10 1-123,3 1 0,3 1 0,5 1 0,3 0-1,3 92 1,6-150 9,0 0-1,2 0 1,0 0-1,2 0 0,1-1 1,2 0-1,0 0 1,2-1-1,0 0 1,2-1-1,1 0 0,0-1 1,2 0-1,1-1 1,0-1-1,39 37 0,-18-24 50,2-2 0,2-1 0,1-3-1,1-1 1,1-2 0,1-2 0,1-2 0,81 25-1,-19-16 63,1-4 0,207 21 0,-80-32-38,243-15-1,93-51-41,-5-40 15,-383 58-169,310-95 1,-429 103 99,-1-2 0,-1-2 0,59-39 1,-83 42 91,-1-1 1,-1-1 0,-1-3 0,-2-1 0,42-50-1,-58 59-13,-1 0 1,-1-2-1,-2 0 0,0 0 0,-1-2 0,-2 1 0,-1-2 0,-1 1 0,-1-1 0,-1-1 0,-2 1 0,-1-1 0,-1 0 1,-1 0-1,-3-36 0,-2 32-33,-1 0-1,-2 0 1,-1 1 0,-1-1 0,-2 2-1,-2-1 1,0 1 0,-2 1 0,-1 0-1,-2 1 1,-1 1 0,-1 1 0,-22-26-1,14 24 16,0 2-1,-2 1 1,0 0-1,-2 3 1,-1 0-1,-1 2 1,0 2-1,-2 1 0,0 1 1,-66-20-1,55 24-90,-1 2 0,0 2 0,0 2 0,-1 3 0,1 1-1,-1 2 1,0 3 0,-71 11 0,19 8-2156,1 4-1,-186 76 1,15 11-7885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5:44.823"/>
    </inkml:context>
    <inkml:brush xml:id="br0">
      <inkml:brushProperty name="width" value="0.025" units="cm"/>
      <inkml:brushProperty name="height" value="0.025" units="cm"/>
    </inkml:brush>
  </inkml:definitions>
  <inkml:trace contextRef="#ctx0" brushRef="#br0">5217 679 8712,'-14'-5'3363,"-2"-2"-3039,-119-46-71,-2 5 1,-154-31-1,-709-36 2630,693 89-1506,38 2-1176,-493-38-156,4 59 750,668 10-610,1 4 1,0 3-1,1 5 0,-92 31 0,117-28-150,2 3 0,0 3-1,2 3 1,1 2 0,2 2 0,-62 51-1,25-9-184,-91 97 0,155-143 121,1 1-1,1 2 1,2 0-1,2 2 0,1 1 1,-29 67-1,44-85 36,0 1 0,2 0 0,0 1 1,1-1-1,2 1 0,0 0 0,1 0 0,1 0 0,3 28 0,2-21 53,0 1-1,2-1 0,2-1 1,0 0-1,2 0 0,17 31 1,-2-10-37,2-2-1,3 0 1,1-2 0,2-2-1,2-1 1,75 66 0,-54-61-5,1-3 0,2-3 1,2-2-1,103 46 0,-58-40-24,2-4 0,135 30-1,227 16-165,267-32 137,3-60 114,-161-25-17,-2-25-1,628-145 1,-723 80-517,-394 93 346,-1-4 0,-1-3-1,105-61 1,-160 77 117,-1-2 0,-1 0-1,0-2 1,-2-2 0,-1 0 0,-1-2 0,-1 0-1,-2-2 1,27-41 0,-38 48 67,0 0 1,-1-1-1,-1 0 1,-1-1-1,-1 0 1,-1 0-1,-2 0 1,0-1-1,-1 0 1,-2 0-1,0 0 1,-2-1-1,-1 1 1,-6-40-1,0 34 35,-1 1 0,-2 0 0,0 1 0,-2-1 0,-2 2 0,0 0 0,-2 1 0,-1 0 0,-36-42 0,12 21 113,-2 3-1,-3 1 0,-98-73 0,46 52 7,-2 4 0,-3 5 0,-2 3-1,-165-56 1,61 42-154,-320-59 0,-36 48-1233,-4 36-6789,315 25-3471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5:52.969"/>
    </inkml:context>
    <inkml:brush xml:id="br0">
      <inkml:brushProperty name="width" value="0.025" units="cm"/>
      <inkml:brushProperty name="height" value="0.025" units="cm"/>
    </inkml:brush>
  </inkml:definitions>
  <inkml:trace contextRef="#ctx0" brushRef="#br0">5855 731 5894,'0'0'3603,"-3"-10"-2706,-1-4-612,-1-1 1,-1 1-1,0 0 0,-1 0 1,-1 1-1,0 0 0,-1 0 1,0 1-1,-1 0 0,0 0 1,-1 1-1,0 1 0,-1 0 1,0 0-1,0 1 0,-1 1 1,0 0-1,-1 1 0,-16-7 1,-105-36-876,-163-38-1,148 47 560,-206-50 813,-4 16 0,-2 15 0,-701-22 0,533 88-165,372 5-568,-208 42 0,-621 191-54,912-220 55,2 4 1,-79 42-1,124-54-50,1 0-1,0 2 0,1 1 0,1 2 0,0 0 1,2 1-1,1 2 0,-20 25 0,-232 363-9,264-396-13,2 1 0,0 1 0,1-1 0,1 1 0,0 0 0,-3 24 0,7-34 28,1 0 1,1 0-1,-1 0 0,2 0 1,-1 0-1,1 0 1,0 0-1,0 0 0,1 0 1,0-1-1,1 1 0,0-1 1,0 1-1,0-1 0,1 0 1,0 0-1,6 8 0,13 10 40,0 0-1,2-2 0,0-1 1,2 0-1,40 24 0,155 77 83,-216-120-130,107 50 13,1-5-1,2-5 1,143 32-1,373 52 27,-454-95-14,852 122-1,9-93 22,-788-66-44,405-60 0,-474 33 11,-2-8-1,334-121 1,-463 141 8,-1-2 0,-2-3 0,0-1 0,-2-2 0,-1-3-1,79-69 1,-104 81-7,-1 0-1,-1-2 0,-1 0 0,-1-1 0,-1-1 0,-1 0 1,-1-1-1,-1 0 0,-1-1 0,-1 0 0,-2-1 1,0 0-1,-2 0 0,0-1 0,2-47 0,-7 49 7,-1 0 0,-2 0 0,0 0 0,-2 0 0,-1 0 0,-1 0 0,-1 1 0,0 0 0,-20-38 0,12 33 28,-1 2 1,-2 0-1,-1 1 0,-1 1 0,0 0 0,-48-41 1,23 30-128,-3 1 1,0 3 0,-2 2-1,-2 1 1,0 4 0,-2 1-1,0 3 1,-61-15 0,-175-32-4057,145 36-730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7:18.232"/>
    </inkml:context>
    <inkml:brush xml:id="br0">
      <inkml:brushProperty name="width" value="0.025" units="cm"/>
      <inkml:brushProperty name="height" value="0.025" units="cm"/>
    </inkml:brush>
  </inkml:definitions>
  <inkml:trace contextRef="#ctx0" brushRef="#br0">2379 219 7143,'-39'-30'2139,"-2"2"-1,-63-32 1,69 43-2159,-1 2-1,-1 2 1,0 0-1,-1 3 0,0 1 1,-51-5-1,-35 5-107,-171 9 0,248 4 101,-1 1 0,1 3 0,1 2 0,-1 2-1,-46 19 1,0 6 512,-121 68-1,142-64-208,1 3-1,3 3 1,1 2-1,3 4 1,2 3-1,3 2 0,2 3 1,3 2-1,-62 94 1,97-124-274,1 0 1,1 2 0,2 0-1,2 1 1,1 1 0,1 0-1,-5 41 1,6 1-5,3 1 1,5 109-1,2-157 50,2-1 0,1 1 0,2-1 0,1 0 0,1 0 0,2-1 0,1 0 0,1 0 0,2-1 0,1-1 0,1 0 0,1-1 0,1 0 0,2-2 1,0 0-1,2-1 0,1-1 0,42 35 0,-9-17 44,2-3 0,2-2 0,1-3 1,128 50-1,276 57-62,-269-96-122,3-8 1,0-8-1,2-9 0,1-9 1,233-19-1,-293-6 126,-1-7 0,-1-5-1,-1-7 1,-2-6 0,-2-5 0,-2-7 0,-3-5-1,143-85 1,-203 100 271,-2-3 0,-1-2 0,-3-4 0,-2-2-1,93-104 1,-122 117-63,-2 0-1,-1-2 1,-3-1-1,25-54 1,-36 64-194,-2-2 0,-1 0 0,-2 0 1,-1-1-1,-2 0 0,4-50 0,-10 69-45,-1-1 0,-1 1 0,0-1 0,-1 1 0,-1 0 1,-1 0-1,0 0 0,-1 0 0,-1 1 0,-1 0 0,0 0 0,-1 0 0,-1 1 0,0 0 0,-1 1 0,0 0 0,-1 1 0,-24-23 0,14 18-143,-2 1 0,0 0 0,-1 2 0,0 0 0,-1 2 0,0 1 0,-2 1 0,1 1 0,-1 1-1,0 2 1,-30-5 0,-20 2-902,-1 3 0,0 3-1,-82 8 1,-80 14-2679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6:23.875"/>
    </inkml:context>
    <inkml:brush xml:id="br0">
      <inkml:brushProperty name="width" value="0.025" units="cm"/>
      <inkml:brushProperty name="height" value="0.025" units="cm"/>
    </inkml:brush>
  </inkml:definitions>
  <inkml:trace contextRef="#ctx0" brushRef="#br0">4180 493 6374,'-115'-48'2383,"-285"-111"3020,274 116-4500,-161-34 1,-51 13-386,-1 16 0,-3 14 0,-527 15-1,767 24-365,1 5 0,1 4 0,0 4-1,1 5 1,2 4 0,-156 65 0,217-75-78,2 1 0,0 2 1,1 1-1,1 2 0,1 1 1,1 2-1,1 0 0,1 2 1,-44 59-1,52-59-64,2 2-1,0 0 1,2 1 0,2 0-1,0 1 1,2 1 0,2 0 0,1 1-1,2 0 1,1 0 0,-2 47-1,7-41 31,3 0-1,1-1 1,2 1-1,2-1 0,1 0 1,2 0-1,2-1 1,2-1-1,1 0 1,29 51-1,-10-29 25,4-1 0,1-2 0,4-1-1,1-2 1,65 58 0,-54-64-23,1-1-1,3-4 1,1-2 0,2-3-1,2-2 1,1-3-1,1-3 1,2-3 0,130 31-1,-45-26 139,0-6 0,1-7-1,241-3 1,-264-19-166,0-4 0,-1-7 0,-1-5 0,0-6 0,-2-6 0,123-47 0,-141 37 277,-1-5 0,-3-4-1,-2-5 1,-3-5 0,-2-3 0,171-150-1,-230 178 91,-1-1 0,-2-2-1,38-54 1,-63 78-318,-1-1-1,-1 0 1,0-1 0,-1 0 0,-1 0 0,-1-1 0,0 0-1,-1 0 1,-1 0 0,-1 0 0,0-1 0,0-31 0,-4 39-112,-1 0 0,0 0 0,0 0 0,-1 0 1,0 0-1,-1 1 0,0-1 0,-1 1 0,0 0 1,0 0-1,-1 1 0,-1-1 0,1 2 1,-2-1-1,1 1 0,-12-11 0,-8-3-716,-1 0 0,-1 2 0,-1 1 0,-33-16 0,-76-32-3617,-21 2-3192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6:25.379"/>
    </inkml:context>
    <inkml:brush xml:id="br0">
      <inkml:brushProperty name="width" value="0.025" units="cm"/>
      <inkml:brushProperty name="height" value="0.025" units="cm"/>
    </inkml:brush>
  </inkml:definitions>
  <inkml:trace contextRef="#ctx0" brushRef="#br0">10471 802 5990,'-7'-2'1042,"0"-2"0,0 1-1,0-1 1,0 0 0,-11-8 0,12 7-996,-1 0 1,0 1-1,0 0 0,0 0 0,-15-5 1,-93-18-472,-162-17 0,215 35 842,-749-61 2446,65 8-2886,-156-54 505,-830-95 408,1376 174-886,-1167-102 17,-3 113-9,210 161 3058,868-49-1588,323-54-312,-181 71 0,291-97-1094,4-2-12,0 0 0,1 0 0,-1 2 0,1-1 0,0 1 0,0 1 0,-14 12 0,24-19-83,0 0 1,-1 0 0,1 0 0,0 1 0,-1-1 0,1 0-1,0 1 1,-1-1 0,1 0 0,0 1 0,0-1 0,-1 0-1,1 1 1,0-1 0,0 1 0,0-1 0,0 0 0,-1 1-1,1-1 1,0 1 0,0-1 0,0 1 0,0-1 0,0 0 0,0 1-1,0-1 1,0 1 0,0-1 0,0 1 0,0-1 0,1 0-1,-1 1 1,0 0 0,15 2-1124,23-8-1529,-25 1 1273,0-1 1,-1-1-1,0 0 0,23-16 1,8-12-3920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6:25.768"/>
    </inkml:context>
    <inkml:brush xml:id="br0">
      <inkml:brushProperty name="width" value="0.025" units="cm"/>
      <inkml:brushProperty name="height" value="0.025" units="cm"/>
    </inkml:brush>
  </inkml:definitions>
  <inkml:trace contextRef="#ctx0" brushRef="#br0">415 1 6502,'0'0'10202,"-9"12"-8713,-189 272 2798,132-204-4135,26-33 269,-51 81-1,90-127-414,0 0-1,0 1 1,0-1 0,0 0 0,0 0 0,1 1 0,-1-1-1,0 0 1,1 1 0,-1-1 0,1 1 0,0-1-1,-1 1 1,1-1 0,0 1 0,0-1 0,0 1-1,0-1 1,0 1 0,0-1 0,0 1 0,1-1-1,-1 1 1,1-1 0,-1 1 0,1-1 0,-1 0 0,1 1-1,0-1 1,-1 0 0,1 1 0,0-1 0,0 0-1,0 0 1,0 0 0,0 0 0,0 0 0,0 0-1,1 0 1,-1 0 0,0 0 0,1-1 0,-1 1-1,0 0 1,1-1 0,2 1 0,7 3 63,1-2 1,0 0-1,-1 0 1,23 0-1,-32-2-65,65 1 47,0-2 0,0-4 0,77-14 0,-80 5-1989,94-32 0,-11-10-5098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7:23.365"/>
    </inkml:context>
    <inkml:brush xml:id="br0">
      <inkml:brushProperty name="width" value="0.025" units="cm"/>
      <inkml:brushProperty name="height" value="0.025" units="cm"/>
    </inkml:brush>
  </inkml:definitions>
  <inkml:trace contextRef="#ctx0" brushRef="#br0">2845 188 5605,'-6'-1'262,"-189"-14"4759,2-6-3757,79 5-1702,-155-42-1,183 36 330,0 4 1,-1 3-1,-1 4 0,0 4 1,0 4-1,-1 4 1,1 4-1,-126 23 1,103-9 187,-42 6 986,-206 62 1,327-76-1019,1 3 1,1 0-1,0 2 1,1 1-1,1 1 0,0 2 1,2 0-1,0 2 1,1 1-1,1 1 1,2 1-1,0 1 1,-27 45-1,31-42-66,1 0 0,1 2-1,2-1 1,1 2 0,2 0 0,1 1-1,1-1 1,2 2 0,1-1 0,2 1 0,1 0-1,2 0 1,4 48 0,0-64 2,0 0-1,1 0 1,0 0 0,2 0 0,0-1-1,1 0 1,1 0 0,1-1 0,18 27-1,-11-21 3,2-1-1,0-1 0,1-1 1,1-1-1,1 0 1,23 14-1,12 2 111,1-2 0,2-2-1,1-3 1,108 32 0,779 178 359,-673-186-632,2-12 1,1-12-1,358-12 1,834-127-533,-1459 110 710,443-65-62,-380 52 66,0-3-1,-1-4 1,-2-3 0,72-35 0,-114 45 38,1-1 0,-2-1 1,-1-1-1,0-1 0,-1-2 0,39-40 0,-52 47 54,-1 0 0,0-1 0,-1-1 0,0 1 0,-2-1 0,0-1 0,0 0 0,-2 0 0,0 0 0,-1-1 0,-1 0 0,0 0 0,1-21 0,-5 10 55,-1-1 0,-1 1-1,-1 0 1,-2 0 0,0 0 0,-3 0-1,0 1 1,-2 1 0,0-1 0,-2 1 0,-1 1-1,-25-36 1,-6-3-92,-3 3-1,-2 2 1,-87-81-1,-84-56-468,173 161 190,-1 1 1,-102-54 0,126 78-701,-1 1-1,0 1 0,-46-11 0,9 10-5827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2.919"/>
    </inkml:context>
    <inkml:brush xml:id="br0">
      <inkml:brushProperty name="width" value="0.025" units="cm"/>
      <inkml:brushProperty name="height" value="0.025" units="cm"/>
    </inkml:brush>
  </inkml:definitions>
  <inkml:trace contextRef="#ctx0" brushRef="#br0">20 159 4869,'-3'-3'550,"1"1"0,0-1 0,0 0 1,1 0-1,-1 0 0,0 0 1,1 0-1,0 0 0,0 0 1,-2-7-1,4 9-406,-1-1-1,0 1 1,1 0 0,-1-1 0,0 1 0,1-1-1,0 1 1,-1 0 0,1-1 0,0 1-1,0 0 1,0 0 0,0-1 0,0 1-1,0 0 1,0 0 0,0 0 0,0 0 0,1 0-1,-1 1 1,0-1 0,1 0 0,-1 1-1,0-1 1,1 0 0,-1 1 0,3-1-1,20-8 85,0 1 0,1 1 0,1 1 0,47-5-1,104 5 633,-64 4-835,35-16 173,-102 10 10,82-3 0,463 7 1009,-490 9-1187,185 35 0,-225-29-26,143 25 49,357 47 214,461-49 817,-482-31-1026,348-2 49,-373 3-48,-472-3-54,160 2 142,218-24 0,220-2 41,-521 23-82,-85-3-1899,-34 3 1539,0 0 0,0-1 0,0 1 0,0 0 0,0-1 0,0 1 0,0-1-1,0 1 1,0-1 0,0 1 0,0-1 0,0 0 0,0 1 0,0-1 0,0 0-1,-1 0 1,1 0 0,0 0 0,0 0 0,-1 0 0,1 0 0,-1 0 0,1 0-1,-1 0 1,1 0 0,-1-1 0,1-16-7727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5.227"/>
    </inkml:context>
    <inkml:brush xml:id="br0">
      <inkml:brushProperty name="width" value="0.025" units="cm"/>
      <inkml:brushProperty name="height" value="0.025" units="cm"/>
    </inkml:brush>
  </inkml:definitions>
  <inkml:trace contextRef="#ctx0" brushRef="#br0">37 1 7143,'0'0'1441,"-4"9"-453,-4 16-395,2-1 1,0 1-1,1 0 1,2 0-1,-1 31 0,12 276 1986,1-59-204,19 197 321,-7-202-2346,-16 305-1,-7-307 976,1-249-1381,1 33 374,1-47-402,-1-1 1,0 1-1,0-1 0,1 1 1,-1-1-1,1 1 0,0-1 1,0 1-1,0-1 0,0 0 0,0 1 1,1-1-1,-1 0 0,3 3 1,-1-4-2699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5.573"/>
    </inkml:context>
    <inkml:brush xml:id="br0">
      <inkml:brushProperty name="width" value="0.025" units="cm"/>
      <inkml:brushProperty name="height" value="0.025" units="cm"/>
    </inkml:brush>
  </inkml:definitions>
  <inkml:trace contextRef="#ctx0" brushRef="#br0">138 1 15214,'-9'0'1767,"2"0"-1328,-1 0 0,1 1 0,0 0 0,0 0-1,0 1 1,0-1 0,0 2 0,1-1 0,-11 5 0,14-4-193,-1-1 1,1 0 0,0 1 0,0-1-1,0 1 1,0 0 0,0 0 0,0 0 0,1 0-1,0 1 1,-1-1 0,1 1 0,0-1-1,1 1 1,-1 0 0,1 0 0,0 0 0,0 0-1,0 0 1,0 0 0,0 6 0,1-7-164,0-1 0,0 1 0,0 0 0,0 0 1,0 0-1,1 0 0,-1 0 0,1 0 0,0-1 0,0 1 1,0 0-1,0-1 0,0 1 0,1 0 0,-1-1 1,1 0-1,0 1 0,0-1 0,0 0 0,0 0 0,0 0 1,0 0-1,0 0 0,1 0 0,-1-1 0,1 1 1,-1-1-1,1 0 0,-1 0 0,1 0 0,0 0 0,0 0 1,3 0-1,11 3 42,0-2 0,0 0 0,1-1-1,25-1 1,-29 0-43,-6-1-57,0 0 1,-1 0 0,1 0 0,-1-1-1,1 0 1,-1 0 0,1-1-1,8-5 1,-14 8-16,0-1-1,-1 0 0,1 0 1,0 0-1,0 0 0,-1 0 1,1-1-1,-1 1 1,1 0-1,-1-1 0,0 1 1,0-1-1,1 1 1,-1-1-1,0 0 0,0 0 1,0 1-1,-1-1 1,1 0-1,0 0 0,-1 0 1,1 0-1,-1 0 1,0 0-1,1 0 0,-1 0 1,0 0-1,0 0 1,0 0-1,-1 0 0,1 1 1,0-1-1,-1 0 1,1 0-1,-1 0 0,0 0 1,0 0-1,-1-2 1,-1 0-7,0 1 1,0 0 0,0-1 0,-1 1 0,1 0-1,-1 1 1,0-1 0,1 1 0,-1-1 0,0 1 0,-1 0-1,1 1 1,0-1 0,-1 1 0,1 0 0,-1 0-1,-4-1 1,-1 0-52,-1 1-1,1 0 0,-1 1 0,1-1 1,-1 2-1,-16 2 0,25-3-71,-1 1 0,1 0-1,0 0 1,0 0 0,0 0 0,0 0-1,0 0 1,0 0 0,0 0-1,1 1 1,-1-1 0,0 1-1,1 0 1,-1-1 0,1 1 0,0 0-1,-1 0 1,1 0 0,0 0-1,0 0 1,0 0 0,-1 4-1,1-2-705,0 1 0,0 0-1,0-1 1,1 1 0,-1 0-1,1 0 1,1 0 0,-1 0-1,1-1 1,1 7 0,7 14-5997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6.056"/>
    </inkml:context>
    <inkml:brush xml:id="br0">
      <inkml:brushProperty name="width" value="0.025" units="cm"/>
      <inkml:brushProperty name="height" value="0.025" units="cm"/>
    </inkml:brush>
  </inkml:definitions>
  <inkml:trace contextRef="#ctx0" brushRef="#br0">21 61 8008,'0'-8'3005,"1"4"-2171,-1 0 1,1 1-1,-1-1 1,0 0-1,0 0 0,-1 1 1,1-1-1,-1 0 1,0 0-1,0 1 1,0-1-1,-2-4 1,1 13-659,1 0 0,-1 0 0,1 0 0,0 0 0,0 0 0,1 0 1,0 0-1,0 7 0,0-7-80,-6 547 1351,9-534-1932,-1-13-1890,0-14-4225,-2-16 168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6.415"/>
    </inkml:context>
    <inkml:brush xml:id="br0">
      <inkml:brushProperty name="width" value="0.025" units="cm"/>
      <inkml:brushProperty name="height" value="0.025" units="cm"/>
    </inkml:brush>
  </inkml:definitions>
  <inkml:trace contextRef="#ctx0" brushRef="#br0">20 375 8488,'0'0'7340,"-4"-12"-5114,1 5-1938,1 0 0,-1 0 0,1-1-1,0 1 1,1-1 0,0 0 0,0 1-1,0-1 1,1 0 0,1 0 0,-1 0-1,1 1 1,0-1 0,1 0 0,0 1-1,0-1 1,1 1 0,-1 0-1,5-7 1,20-33 183,-11 18-415,2 1 0,0 0-1,32-36 1,-50 63-57,1 1-1,-1-1 1,0 0-1,1 1 1,-1-1 0,1 1-1,-1-1 1,1 1-1,-1-1 1,1 1-1,-1-1 1,1 1-1,0-1 1,-1 1 0,1 0-1,0-1 1,-1 1-1,1 0 1,0 0-1,-1 0 1,1-1-1,0 1 1,-1 0 0,1 0-1,0 0 1,0 0-1,-1 0 1,1 0-1,0 0 1,0 0 0,-1 1-1,1-1 1,0 0-1,-1 0 1,1 1-1,0-1 1,-1 0-1,1 1 1,0-1 0,-1 0-1,1 1 1,-1-1-1,1 1 1,-1-1-1,1 1 1,-1-1-1,1 1 1,-1 0 0,1-1-1,-1 1 1,0 0-1,1 0 1,11 42 47,-10-36 22,17 120 926,-16-91-962,2 0 0,2 0-1,1-1 1,1 0 0,23 54 0,-31-85-267,1-1 0,-1 0 0,1 0 0,0 1 0,0-1 0,0-1 0,0 1 1,1 0-1,-1 0 0,1-1 0,-1 1 0,1-1 0,0 0 0,0 0 0,0 0 0,4 1 1,13 0-4843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8.004"/>
    </inkml:context>
    <inkml:brush xml:id="br0">
      <inkml:brushProperty name="width" value="0.025" units="cm"/>
      <inkml:brushProperty name="height" value="0.025" units="cm"/>
    </inkml:brush>
  </inkml:definitions>
  <inkml:trace contextRef="#ctx0" brushRef="#br0">1 7 13997,'11'-5'2659,"-3"4"416,3 1-545,-3 11-736,1 17-417,-6 15 0,-3 11-704,0 10-513,0 5-96,0-1-288,0-7-769,0-7-993,0-9-64,0-11 96,-3-11-992,-9-8-3172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8.364"/>
    </inkml:context>
    <inkml:brush xml:id="br0">
      <inkml:brushProperty name="width" value="0.025" units="cm"/>
      <inkml:brushProperty name="height" value="0.025" units="cm"/>
    </inkml:brush>
  </inkml:definitions>
  <inkml:trace contextRef="#ctx0" brushRef="#br0">0 83 10250,'0'0'13549,"63"-24"-12589,-10 14 450,13-2-545,5-1-673,5 3-128,-6 4-32,-6 2-929,-12 4-288,-11 0-769,-14 0-576,-10 0-1090,-11-4-2241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8.706"/>
    </inkml:context>
    <inkml:brush xml:id="br0">
      <inkml:brushProperty name="width" value="0.025" units="cm"/>
      <inkml:brushProperty name="height" value="0.025" units="cm"/>
    </inkml:brush>
  </inkml:definitions>
  <inkml:trace contextRef="#ctx0" brushRef="#br0">1 53 18065,'0'0'673,"57"12"800,2-12 705,18 0-544,16 0 127,10-7-511,-3-8-1026,-1 4-801,-17-3-2914,-19-3-3428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9.142"/>
    </inkml:context>
    <inkml:brush xml:id="br0">
      <inkml:brushProperty name="width" value="0.025" units="cm"/>
      <inkml:brushProperty name="height" value="0.025" units="cm"/>
    </inkml:brush>
  </inkml:definitions>
  <inkml:trace contextRef="#ctx0" brushRef="#br0">1 348 16528,'0'0'6961,"13"-5"-5733,-9 3-1154,7-1 86,0-1 0,0-1 1,-1 0-1,0-1 0,0 0 0,0 0 0,-1-1 1,13-11-1,30-40 240,71-98-1,-82 99-344,-41 57-60,0 0 1,0-1-1,1 1 0,-1-1 1,0 1-1,0-1 1,0 1-1,0 0 0,1-1 1,-1 1-1,0-1 1,0 1-1,0 0 0,1-1 1,-1 1-1,0 0 0,1-1 1,-1 1-1,0 0 1,1 0-1,-1-1 0,0 1 1,1 0-1,-1 0 0,1 0 1,-1-1-1,0 1 1,1 0-1,-1 0 0,1 0 1,-1 0-1,1 0 1,-1 0-1,0 0 0,1 0 1,-1 0-1,1 0 0,-1 0 1,1 0-1,-1 0 1,1 0-1,-1 0 0,0 1 1,1-1-1,1 25-449,-12 38-176,-30 55 862,29-91-148,1 0 0,1 0 0,1 1 1,2 1-1,-6 53 0,12-82-119,0 1 1,0-1-1,0 1 1,0-1-1,0 1 0,0-1 1,0 1-1,0-1 1,0 1-1,1-1 1,-1 1-1,0-1 0,0 1 1,0-1-1,1 1 1,-1-1-1,0 0 1,0 1-1,1-1 1,-1 1-1,0-1 0,1 0 1,-1 1-1,1-1 1,-1 0-1,0 0 1,1 1-1,-1-1 0,1 0 1,-1 0-1,1 0 1,-1 1-1,1-1 1,-1 0-1,1 0 1,-1 0-1,0 0 0,1 0 1,-1 0-1,1 0 1,-1 0-1,1 0 1,-1 0-1,1 0 0,-1 0 1,1-1-1,-1 1 1,1 0-1,24-13-4309,1-15-1929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29.640"/>
    </inkml:context>
    <inkml:brush xml:id="br0">
      <inkml:brushProperty name="width" value="0.025" units="cm"/>
      <inkml:brushProperty name="height" value="0.025" units="cm"/>
    </inkml:brush>
  </inkml:definitions>
  <inkml:trace contextRef="#ctx0" brushRef="#br0">133 0 16848,'0'0'1927,"-9"3"507,2-1-2204,0 0-1,1 1 1,-1 0 0,1 0-1,0 0 1,0 1-1,0 0 1,0 0-1,1 0 1,0 1-1,0-1 1,0 1 0,0 1-1,1-1 1,0 1-1,0 0 1,0 0-1,1 0 1,0 0-1,0 0 1,0 1-1,-2 12 1,4-18-229,1 0 0,-1 1-1,1-1 1,0 1 0,0-1-1,-1 1 1,1-1 0,0 1 0,0-1-1,1 1 1,-1-1 0,0 1-1,0-1 1,1 1 0,-1-1 0,1 1-1,0-1 1,-1 0 0,1 1-1,0-1 1,-1 0 0,1 0 0,0 1-1,0-1 1,0 0 0,0 0 0,1 0-1,-1 0 1,0 0 0,0 0-1,0-1 1,1 1 0,-1 0 0,0-1-1,1 1 1,-1 0 0,1-1-1,-1 0 1,1 1 0,-1-1 0,1 0-1,-1 0 1,1 0 0,-1 0-1,1 0 1,-1 0 0,1 0 0,-1-1-1,3 0 1,4 0 8,0-1-1,0 0 0,-1-1 1,1 0-1,0 0 1,-1-1-1,0 0 1,9-6-1,-5 2 14,0 0 1,0 0-1,-1-2 0,-1 1 1,1-1-1,-1-1 0,-1 1 1,0-2-1,-1 1 0,10-20 1,-56 90-125,-22 62 720,56-107-339,-1 0-1,2 1 1,0 0-1,0 0 1,1 1 0,0 26-1,2-41-274,1 1-1,1-1 1,-1 0-1,0 1 1,0-1-1,0 1 1,1-1-1,-1 0 1,1 1-1,-1-1 1,1 0-1,-1 0 1,1 1-1,0-1 1,0 0-1,0 0 1,0 0 0,-1 0-1,1 0 1,1 0-1,-1 0 1,0 0-1,0 0 1,0-1-1,0 1 1,1 0-1,-1-1 1,0 1-1,0-1 1,3 1-1,50 4 51,-8-2-463,-45-3 411,0 1-1,-1-1 0,1 1 0,0-1 1,-1 1-1,1 0 0,0-1 0,-1 1 1,1 0-1,-1-1 0,1 1 0,-1 0 1,1 0-1,-1 0 0,1-1 0,-1 1 1,0 0-1,0 0 0,1 0 0,-1 0 1,0 0-1,0 0 0,0-1 0,0 1 1,0 0-1,0 0 0,0 0 0,0 0 1,0 0-1,-1 0 0,1 0 0,0-1 1,-1 1-1,1 0 0,0 0 0,-1 0 1,1 0-1,-1-1 0,1 1 0,-2 1 0,-21 30 712,18-27-624,-1-1 0,1 1 0,-1-1 0,0 0 1,0-1-1,0 0 0,0 0 0,0 0 0,-1 0 0,1-1 0,-1 0 0,0-1 1,0 0-1,0 0 0,0 0 0,0-1 0,0 0 0,-10-1 0,12 1-171,1-1 0,0 0 0,0 0 0,-1-1 0,1 1 0,0-1 0,0 0 0,0 0 0,1-1 0,-1 1 0,0-1 0,-6-5 0,7 4-257,0 1 0,1-1 0,-1 0 0,1 0 0,-1 0 0,1 0 0,0 0 0,1-1 0,-1 1 0,1-1 0,0 1 0,0-1 0,0 1 0,0-7 0,1 9-95,1 0 0,-1 0 0,0 0 0,1 0 0,0 0-1,-1 0 1,1 1 0,0-1 0,0 0 0,0 0 0,0 0-1,1 1 1,-1-1 0,0 1 0,1-1 0,-1 1 0,1-1 0,-1 1-1,1 0 1,0 0 0,-1 0 0,1 0 0,0 0 0,0 0-1,0 0 1,0 0 0,0 1 0,2-1 0,0-1-546,30-12-6787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0.107"/>
    </inkml:context>
    <inkml:brush xml:id="br0">
      <inkml:brushProperty name="width" value="0.025" units="cm"/>
      <inkml:brushProperty name="height" value="0.025" units="cm"/>
    </inkml:brush>
  </inkml:definitions>
  <inkml:trace contextRef="#ctx0" brushRef="#br0">203 50 19154,'0'0'6273,"-6"-9"-4501,4 4-1636,1 3-95,1 1 0,-1-1 0,0 0-1,0 0 1,0 0 0,0 0 0,0 1-1,0-1 1,0 0 0,-1 1 0,1-1-1,-1 1 1,1-1 0,-1 1 0,1 0 0,-1 0-1,0 0 1,0 0 0,1 0 0,-1 0-1,0 0 1,0 0 0,0 1 0,0-1-1,0 1 1,0-1 0,0 1 0,0 0 0,0 0-1,0 0 1,0 0 0,0 0 0,0 1-1,0-1 1,0 0 0,0 1 0,0 0 0,0-1-1,-4 3 1,-5 4 24,0 1 1,0 1-1,1-1 0,0 2 1,1 0-1,-1 0 0,2 0 0,0 1 1,0 0-1,1 1 0,0 0 1,-8 20-1,15-32-64,0 0 0,0 1 0,0-1 0,0 0 0,0 1 0,0-1 0,0 0 1,0 1-1,0-1 0,0 0 0,0 1 0,0-1 0,0 0 0,0 1 0,0-1 0,0 0 0,0 1 0,0-1 1,0 0-1,0 1 0,0-1 0,1 0 0,-1 1 0,0-1 0,0 0 0,0 1 0,1-1 0,-1 0 0,0 0 1,1 1-1,-1-1 0,0 0 0,0 0 0,1 0 0,-1 0 0,0 1 0,1-1 0,17 0 32,20-12 58,-17 0-397,36-28-1,-41 28-831,1 0-1,0 1 0,29-14 1,-45 25 1116,-1 0 0,0 0 1,1 0-1,-1 0 0,0 0 1,1 0-1,-1 0 0,0 0 1,1 0-1,-1 0 0,0 0 1,1 0-1,-1 1 0,0-1 1,1 0-1,-1 0 0,0 0 1,0 0-1,1 1 0,-1-1 1,0 0-1,1 0 0,-1 0 1,0 1-1,0-1 0,0 0 1,1 0-1,-1 1 0,0-1 1,0 0-1,0 1 0,0-1 1,0 0-1,0 1 0,1-1 1,-1 0-1,0 1 0,0-1 1,0 0-1,0 1 0,3 24-314,-5 27 376,-10 43 869,4-31 1532,-1 71 1,9-134-2381,0 0 0,1 0 0,-1 0 1,0 0-1,0 0 0,0 0 0,0 0 0,0 0 0,0 0 1,-1 0-1,1 0 0,0 0 0,0 0 0,-1 0 1,1 0-1,0 0 0,-1 0 0,1 0 0,-1 0 0,0 0 1,1 0-1,-1-1 0,0 1 0,1 0 0,-1 0 1,0-1-1,0 1 0,1 0 0,-1-1 0,0 1 0,0-1 1,0 1-1,0-1 0,0 0 0,0 1 0,0-1 1,0 0-1,0 0 0,0 1 0,0-1 0,0 0 0,0 0 1,0 0-1,0 0 0,0 0 0,0-1 0,0 1 1,0 0-1,0 0 0,-2-2 0,-12 2 38,-3 0-13,9 1-82,-1 0 0,0-1 0,0 0-1,1-1 1,-1 0 0,0-1 0,1 0 0,-1 0-1,1-1 1,-16-7 0,25 10-50,0-1 1,0 1-1,0-1 0,0 1 0,0 0 1,0-1-1,0 1 0,0-1 0,0 1 1,0-1-1,0 1 0,0-1 1,0 1-1,0 0 0,0-1 0,1 1 1,-1-1-1,0 1 0,0-1 0,0 1 1,1 0-1,-1-1 0,0 1 1,1 0-1,-1-1 0,0 1 0,1 0 1,-1-1-1,0 1 0,1 0 1,-1 0-1,0 0 0,1-1 0,-1 1 1,1 0-1,-1 0 0,1 0 0,-1 0 1,1-1-1,23-12-3676,-21 12 2680,25-15-3538,5-4-1864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0.480"/>
    </inkml:context>
    <inkml:brush xml:id="br0">
      <inkml:brushProperty name="width" value="0.025" units="cm"/>
      <inkml:brushProperty name="height" value="0.025" units="cm"/>
    </inkml:brush>
  </inkml:definitions>
  <inkml:trace contextRef="#ctx0" brushRef="#br0">137 0 17777,'0'0'8856,"-11"1"-8610,4-1-221,4 0-22,-1 0 1,1 0 0,0 0 0,-1 0-1,1 1 1,0-1 0,-1 1-1,1 0 1,0 0 0,0 0 0,0 0-1,0 1 1,0-1 0,0 1-1,0 0 1,1 0 0,-1 0 0,0 0-1,1 0 1,0 0 0,-4 5 0,-31 61 619,34-64-534,1 1 0,1 0 0,-1 0 0,1-1 0,0 1 0,0 0-1,0 0 1,1 1 0,-1-1 0,1 0 0,0 0 0,1 0 0,0 6 0,0-10-82,0 0 1,-1 0-1,1 0 1,0-1-1,0 1 1,0 0-1,0 0 0,0 0 1,0-1-1,0 1 1,0 0-1,0-1 1,0 1-1,0-1 0,0 1 1,0-1-1,0 0 1,1 1-1,-1-1 0,0 0 1,0 0-1,0 0 1,1 0-1,-1 0 1,0 0-1,2 0 0,34-6 151,-22 0-232,0-2 1,0 0-1,-1 0 1,0-1-1,0-1 1,-1-1 0,18-17-1,12-10-1212,-42 38 1266,-1 0 0,0 0 0,0 0 1,0 0-1,0-1 0,0 1 0,1 0 1,-1 0-1,0 0 0,0 0 0,0 0 0,1 0 1,-1 0-1,0-1 0,0 1 0,1 0 0,-1 0 1,0 0-1,0 0 0,0 0 0,1 0 0,-1 0 1,0 0-1,0 0 0,1 0 0,-1 0 0,0 0 1,0 0-1,0 1 0,1-1 0,-1 0 1,0 0-1,0 0 0,0 0 0,1 0 0,-1 0 1,0 0-1,0 1 0,0-1 0,0 0 0,1 0 1,-1 0-1,0 0 0,0 1 0,0-1 0,0 0 1,0 0-1,0 0 0,1 1 0,1 17-336,-5 24 207,-6 8 1170,-25 79 0,26-106-246,-1 0-1,0 0 1,-2-1-1,-1-1 1,-20 30-1,10-33-442,22-17-381,-1-1 0,0 0 0,0 0-1,1 0 1,-1 0 0,0 0 0,0 0 0,1 0-1,-1 0 1,0 0 0,0 0 0,1 0-1,-1 0 1,0-1 0,1 1 0,-1 0 0,0-1-1,1 1 1,-1 0 0,0-1 0,0 0-1,-3-3-684,1 1 0,0-1-1,0 0 1,1-1-1,-1 1 1,1 0 0,-3-8-1,4 10 346,-17-37-6935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1.366"/>
    </inkml:context>
    <inkml:brush xml:id="br0">
      <inkml:brushProperty name="width" value="0.025" units="cm"/>
      <inkml:brushProperty name="height" value="0.025" units="cm"/>
    </inkml:brush>
  </inkml:definitions>
  <inkml:trace contextRef="#ctx0" brushRef="#br0">12 42 8168,'0'0'12465,"5"-7"-13330,18-20 876,-19 20 4842,-6 8-3364,-7 12-731,1 17-191,0-1 0,2 2 0,1-1 0,-1 42-1,6-71-560,1-1-1,-1 1 1,0-1-1,0 1 0,0-1 1,1 1-1,-1-1 0,0 1 1,1-1-1,-1 0 0,0 1 1,1-1-1,-1 1 1,1-1-1,-1 0 0,0 0 1,1 1-1,-1-1 0,1 0 1,-1 1-1,1-1 0,-1 0 1,1 0-1,-1 0 1,1 0-1,-1 0 0,1 1 1,-1-1-1,1 0 0,0 0 1,-1 0-1,1 0 0,-1-1 1,1 1-1,-1 0 1,1 0-1,0 0 0,24-7 122,-6-3-75,0-1 0,-1 0-1,0-2 1,23-20-1,-29 21-72,2 0 0,0 2 0,0 0 0,0 0 1,1 1-1,1 1 0,0 1 0,18-7 0,-33 13 16,0 1 0,0-1 1,1 1-1,-1-1 0,0 1 0,0 0 1,1 0-1,-1-1 0,0 1 0,1 0 1,-1 0-1,0 0 0,1 0 0,-1 0 1,0 1-1,0-1 0,1 0 0,-1 1 1,0-1-1,0 1 0,1-1 0,-1 1 1,0-1-1,0 1 0,0 0 0,0-1 1,0 1-1,0 0 0,0 0 0,0 0 1,0 0-1,0 0 0,-1 0 0,1 0 1,0 0-1,0 3 0,0 1 7,0 1 0,0 0 1,0 0-1,-1 0 0,0 0 0,-2 11 1,1-3 82,-14 37 427,8-37-1416,8-37-3989,7-5-904,5-6-3711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5.914"/>
    </inkml:context>
    <inkml:brush xml:id="br0">
      <inkml:brushProperty name="width" value="0.025" units="cm"/>
      <inkml:brushProperty name="height" value="0.025" units="cm"/>
    </inkml:brush>
  </inkml:definitions>
  <inkml:trace contextRef="#ctx0" brushRef="#br0">107 65 17649,'0'0'1655,"-10"4"704,6-2-2217,-54 28 3679,56-29-3626,-1 0 0,1 0-1,0 1 1,0-1 0,0 0-1,0 1 1,0 0 0,1-1-1,-1 1 1,0 0 0,1 0-1,-1 0 1,1 0 0,0 0-1,0 0 1,-1 1 0,2-1-1,-1 0 1,0 0 0,0 1-1,1-1 1,-1 1 0,1-1 0,0 1-1,-1-1 1,2 3 0,-1-4-155,1 0 1,0-1 0,0 1 0,-1 0 0,1-1-1,0 1 1,0-1 0,0 1 0,0-1 0,0 1-1,0-1 1,0 0 0,0 1 0,0-1 0,0 0-1,0 0 1,0 0 0,0 0 0,0 0 0,0 0 0,1 0-1,29-1 875,-25 1-843,-1-1-72,0 0 0,-1 0 0,1 0 0,0-1 0,-1 0 0,1 1 0,-1-1 0,0-1 0,1 1 0,-1-1 0,0 0 0,-1 0 0,1 0 0,0 0 0,-1 0 0,0-1 0,4-4 0,-5 4 0,1 1 0,-1 0 0,0-1 0,1 0 0,-2 1 0,1-1 0,0 0 0,-1 0 0,0 0 0,0 0 0,0 0 0,0-1 0,-1 1 0,1 0 0,-1 0 0,0 0 0,0-1 0,-1 1 0,1 0 0,-2-5 0,0 7 1,1 0 0,0 0 0,-1 0-1,0 0 1,1 0 0,-1 1 0,0-1 0,0 0 0,0 1 0,0-1-1,0 1 1,0 0 0,0 0 0,-1 0 0,1 0 0,0 0 0,-1 0-1,1 1 1,-1-1 0,1 1 0,-1 0 0,1-1 0,-1 1 0,-3 1-1,3-2-6,0 1 0,-1 0 1,1 0-1,-1 0 0,1 1 0,0-1 0,0 1 0,-1 0 0,1 0 0,0 0 0,0 0 0,0 1 0,0-1 0,0 1 0,0 0 0,0 0 1,-3 3-1,4-2-265,0 0 1,0 1-1,0-1 1,0 0-1,1 1 1,0 0-1,0-1 1,-2 7-1,1 17-5825,2-9-1784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1.771"/>
    </inkml:context>
    <inkml:brush xml:id="br0">
      <inkml:brushProperty name="width" value="0.025" units="cm"/>
      <inkml:brushProperty name="height" value="0.025" units="cm"/>
    </inkml:brush>
  </inkml:definitions>
  <inkml:trace contextRef="#ctx0" brushRef="#br0">67 0 7015,'0'0'19645,"-7"10"-19234,3-2-370,0 0-1,0 0 1,0 0 0,1 1 0,0-1 0,1 1-1,0 0 1,0-1 0,1 1 0,-1 18-1,-23 345 2800,22-300-2066,14-98 481,-4-13-911,-6 29-346,0-1 0,0 1 0,2 0 0,-1 1-1,1-1 1,0 0 0,1 1 0,0 0 0,1-1-1,11-15 1,-16 25-61,1-1 0,-1 1 0,1-1-1,-1 1 1,1-1 0,-1 1 0,1-1-1,0 1 1,-1-1 0,1 1 0,0 0 0,-1-1-1,1 1 1,0 0 0,-1 0 0,1-1-1,0 1 1,0 0 0,-1 0 0,1 0-1,0 0 1,0 0 0,0 0 0,-1 0 0,1 0-1,0 0 1,0 1 0,-1-1 0,1 0-1,0 0 1,-1 1 0,1-1 0,0 0 0,-1 1-1,1-1 1,0 1 0,-1-1 0,1 1-1,-1-1 1,1 1 0,-1-1 0,1 1-1,-1 0 1,1-1 0,-1 1 0,0 0 0,1-1-1,-1 1 1,0 0 0,1-1 0,-1 1-1,0 0 1,0 0 0,0-1 0,0 1-1,0 1 1,-1 21-3386,0-23 3117,1 1-1,-1 0 1,1 0-1,-1-1 1,1 1-1,-1 0 0,1-1 1,-1 1-1,0-1 1,1 1-1,-1 0 0,0-1 1,0 0-1,1 1 1,-1-1-1,0 1 0,0-1 1,0 0-1,0 0 1,1 1-1,-1-1 0,0 0 1,0 0-1,0 0 1,-1 0-1,-11 0-5913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2.132"/>
    </inkml:context>
    <inkml:brush xml:id="br0">
      <inkml:brushProperty name="width" value="0.025" units="cm"/>
      <inkml:brushProperty name="height" value="0.025" units="cm"/>
    </inkml:brush>
  </inkml:definitions>
  <inkml:trace contextRef="#ctx0" brushRef="#br0">1 36 11435,'0'0'12364,"58"-8"-11243,-25 8-609,1 1-384,4 0-64,-2-1-448,-1 0-993,-4-1-1730,-9-11-2435,-6-4-6885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2.617"/>
    </inkml:context>
    <inkml:brush xml:id="br0">
      <inkml:brushProperty name="width" value="0.025" units="cm"/>
      <inkml:brushProperty name="height" value="0.025" units="cm"/>
    </inkml:brush>
  </inkml:definitions>
  <inkml:trace contextRef="#ctx0" brushRef="#br0">6 4 19763,'0'0'8264,"0"15"-7853,-5 242 1548,20-288-288,-9 10-1600,0-1 1,3-28-1,6-21-429,-15 70 197,1 0 0,-1 1 0,1-1 1,0 0-1,-1 1 0,1-1 0,0 1 1,0-1-1,-1 0 0,1 1 0,0 0 1,0-1-1,0 1 0,0-1 0,0 1 1,-1 0-1,1 0 0,0 0 0,0-1 1,0 1-1,0 0 0,0 0 1,0 0-1,0 0 0,2 1 0,33 3-4225,-24-3 2531,10 1-1384,1-1 1,28-3-1,-43 2 2588,-1-1-1,0 0 0,0-1 0,1 0 0,-1 0 1,0 0-1,-1-1 0,1 0 0,0-1 0,11-7 1,-17 10 929,0 1 1,0-1-1,0 0 0,0 1 1,0-1-1,-1 0 1,1 1-1,0-1 0,-1 0 1,1 0-1,0 0 1,-1 0-1,1 0 0,-1 0 1,1 0-1,-1 0 1,0 0-1,1 0 0,-1 0 1,0 0-1,0-1 1,0 1 36,0 1 1,-1-1-1,1 1 1,0-1-1,-1 0 1,1 1 0,-1-1-1,1 1 1,-1-1-1,1 1 1,-1-1-1,1 1 1,-1-1 0,1 1-1,-1 0 1,0-1-1,1 1 1,-1 0-1,0-1 1,1 1 0,-1 0-1,-1 0 1,-23-3 5176,1 5-4663,18 1-659,0-1-1,0 1 1,0 0 0,1 1 0,0-1 0,-1 1 0,1 1-1,0-1 1,1 0 0,-1 1 0,1 0 0,0 0 0,0 1-1,1-1 1,-1 1 0,-2 6 0,3-6-27,-1 1 0,1 0 0,1-1 0,0 1 1,-1 1-1,2-1 0,-1 0 0,1 0 0,1 1 0,-1-1 0,1 1 0,0-1 1,1 0-1,1 10 0,-1-15-127,0-1 1,1 1-1,-1 0 1,1 0-1,-1 0 1,1-1-1,0 1 1,-1-1-1,1 1 1,0-1-1,0 0 1,0 0-1,0 0 1,0 0-1,0 0 1,0 0-1,0 0 1,1-1-1,-1 1 1,0-1-1,0 0 1,1 1-1,-1-1 1,0 0-1,1 0 1,-1-1-1,4 0 1,1 1 74,1-1 0,0 0 0,-1 0 0,1 0 0,-1-1 0,0-1 0,11-4 0,-10 3-124,-1-1 1,1 0-1,-1 0 0,-1-1 0,1 0 0,-1 0 0,0 0 0,-1-1 1,1 0-1,-1 0 0,0 0 0,-1-1 0,0 0 0,0 0 0,-1 0 1,0 0-1,3-12 0,0-16-3852,-4-2-3469,-2 23-408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2.946"/>
    </inkml:context>
    <inkml:brush xml:id="br0">
      <inkml:brushProperty name="width" value="0.025" units="cm"/>
      <inkml:brushProperty name="height" value="0.025" units="cm"/>
    </inkml:brush>
  </inkml:definitions>
  <inkml:trace contextRef="#ctx0" brushRef="#br0">123 88 4773,'0'0'1201,"9"-6"774,29-18-112,-37 23-1681,1 0 0,0 0 0,-1 0 0,1-1 0,-1 1 0,0 0 0,0-1 0,1 1 1,-1-1-1,0 0 0,0 1 0,0-1 0,0 0 0,-1 1 0,2-4 0,-2 4-23,0 0 0,0 0 0,0 0 0,0 1 0,0-1 0,-1 0 0,1 0-1,0 0 1,0 1 0,-1-1 0,1 0 0,-1 0 0,1 1 0,0-1 0,-1 0 0,1 1 0,-1-1 0,0 0 0,1 1 0,-1-1 0,1 1-1,-1-1 1,-1 0 0,-2-1 217,0 0-1,0 0 0,0 1 0,0-1 0,-1 1 0,1 0 1,0 0-1,-1 1 0,-7-1 0,7 1-221,-1 1-1,0 0 0,0 0 1,1 0-1,-1 1 0,0-1 1,1 1-1,-1 1 0,1-1 1,0 1-1,0 0 0,0 0 1,0 1-1,1-1 1,-1 1-1,1 0 0,0 0 1,0 1-1,0-1 0,1 1 1,-1 0-1,1 0 0,0 0 1,1 0-1,-1 0 0,1 1 1,0-1-1,1 1 1,-1-1-1,1 1 0,0 0 1,0 10-1,1-15-146,0 0-1,0 0 1,1 0 0,-1 0 0,0 0-1,1 0 1,-1 0 0,1 0-1,-1-1 1,1 1 0,0 0 0,-1 0-1,1-1 1,0 1 0,-1 0-1,1-1 1,0 1 0,0-1 0,0 1-1,-1-1 1,1 1 0,0-1-1,0 1 1,0-1 0,0 0 0,0 0-1,0 1 1,0-1 0,0 0-1,0 0 1,0 0 0,0 0 0,0 0-1,0 0 1,0 0 0,0-1-1,0 1 1,0 0 0,0 0 0,0-1-1,1 0 1,3 0-24,-1 0 0,1 0-1,0 0 1,-1-1 0,1 0 0,-1 0-1,6-4 1,-7 4-63,-1 0-1,0 0 1,0 0-1,0 0 0,0 0 1,-1-1-1,1 1 1,0 0-1,-1-1 1,0 0-1,0 1 1,0-1-1,0 0 1,0 1-1,0-1 1,-1 0-1,1 0 1,-1-5-1,5-16-7704,-3 21 3450,4 2-1329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3.676"/>
    </inkml:context>
    <inkml:brush xml:id="br0">
      <inkml:brushProperty name="width" value="0.025" units="cm"/>
      <inkml:brushProperty name="height" value="0.025" units="cm"/>
    </inkml:brush>
  </inkml:definitions>
  <inkml:trace contextRef="#ctx0" brushRef="#br0">279 255 11275,'0'0'17168,"-12"-2"-16672,11 2-486,-3-1 23,-1 0 0,1 0 0,0 0 0,-1 1 0,0-1-1,1 1 1,-1 1 0,1-1 0,-1 0 0,1 1-1,0 0 1,-1 0 0,1 1 0,0-1 0,-1 1 0,1 0-1,0 0 1,0 0 0,0 0 0,-4 5 0,-23 18 571,-42 48 1,65-65-502,1 1 1,0-1 0,1 1-1,0 1 1,1-1-1,-1 1 1,2 0 0,0 0-1,0 0 1,-5 20 0,9-29-102,0 0 0,0 0 1,0 0-1,0 0 0,0-1 1,0 1-1,0 0 0,0 0 1,0 0-1,0-1 0,0 1 1,1 0-1,-1 0 0,0 0 1,0-1-1,1 1 0,-1 0 1,1 0-1,-1-1 0,1 1 1,-1 0-1,1-1 0,-1 1 1,1-1-1,-1 1 0,1-1 1,1 2-1,25 1 59,-19-4-27,0 0-1,0-1 0,0 0 1,16-7-1,-5-1-65,0-1-1,0-2 1,-1 1-1,-1-2 1,0 0 0,-1-1-1,0-1 1,-1-1-1,22-32 1,-18 21-4,-1-2 0,-1 0 0,-2-2 1,-1 1-1,15-53 0,-28 80 28,2-6 18,0-1 0,-1 0 0,2-21 0,-3 31-13,-1 0 0,0 0 0,0 0 0,0 0-1,0 0 1,0 0 0,0 0 0,0 0 0,0 0 0,0 0-1,-1 1 1,1-1 0,0 0 0,-1 0 0,1 0-1,-1 0 1,1 0 0,-1 0 0,1 0 0,-1 1-1,1-1 1,-1 0 0,0 0 0,1 1 0,-1-1-1,0 0 1,0 1 0,0-1 0,1 1 0,-1-1 0,0 1-1,0-1 1,0 1 0,0 0 0,0-1 0,0 1-1,0 0 1,0 0 0,0 0 0,0 0 0,0 0-1,0 0 1,0 0 0,0 0 0,0 0 0,0 0-1,0 0 1,0 1 0,0-1 0,0 0 0,0 1-1,1-1 1,-1 1 0,0-1 0,0 1 0,-1 0 0,-7 4 17,0 1 1,0 0-1,0 0 1,0 1 0,1 0-1,0 0 1,1 1 0,0 0-1,-10 15 1,-3 4 179,-27 55-1,41-70-142,1 0-1,0 0 1,1 0-1,0 0 1,1 1-1,0-1 1,-1 18-1,4-26-50,0-1 0,0 1-1,0 0 1,0-1 0,0 1 0,1-1-1,-1 1 1,1-1 0,0 1-1,0-1 1,0 0 0,1 1 0,-1-1-1,1 0 1,0 0 0,0 0-1,0 0 1,0 0 0,0 0-1,1-1 1,-1 1 0,1-1 0,-1 0-1,1 0 1,0 1 0,0-2-1,0 1 1,1 0 0,5 2-1,5-1-161,0 1-1,0-2 1,0 0-1,0 0 0,1-2 1,-1 0-1,1 0 0,-1-1 1,0-1-1,0 0 0,0-1 1,0-1-1,0 0 0,18-9 1,-28 11 241,0-2 0,0 1 0,-1 0 0,1-1 0,-1 0 0,0 1 0,0-1 0,0-1-1,0 1 1,-1 0 0,0-1 0,0 1 0,0-1 0,0 0 0,-1 1 0,0-1 0,0 0 0,0 0 0,0 0 0,-1 0 0,0 0 0,0 0 0,-1-5 0,1 9-79,0 1 0,0-1 0,0 1 0,0-1 0,0 1 0,0 0 0,-1-1 0,1 1 0,0-1 0,0 1 0,0-1 0,-1 1 0,1 0 0,0-1-1,-1 1 1,1-1 0,0 1 0,-1 0 0,1 0 0,0-1 0,-1 1 0,1 0 0,-1-1 0,1 1 0,0 0 0,-1 0 0,1 0 0,-1 0 0,1-1 0,-1 1 0,1 0 0,-1 0 0,1 0 0,-1 0 0,1 0 0,-1 0 0,1 0 0,0 0 0,-1 0 0,1 1 0,-1-1 0,1 0 0,-1 0 0,1 0 0,-1 0 0,1 1 0,0-1 0,-1 0-1,1 0 1,-1 1 0,1-1 0,-1 1 0,-23 15-100,19-9 96,1 0-1,0 0 1,0 0-1,0 0 1,1 1-1,0 0 1,1-1-1,0 1 1,0 0-1,-1 11 1,3-17 8,-1 1 0,1-1 0,0 1-1,0-1 1,0 1 0,0-1 0,0 1 0,0-1 0,1 1 0,-1-1 0,1 0 0,0 1 0,0-1 0,0 1 0,0-1 0,0 0 0,0 0 0,0 0 0,1 0 0,-1 0-1,1 0 1,0 0 0,-1 0 0,1-1 0,0 1 0,0 0 0,0-1 0,0 0 0,1 0 0,-1 1 0,0-1 0,0 0 0,1-1 0,-1 1 0,1 0 0,2 0 0,3 0 14,-1-1 0,1 0 0,-1 0 0,1 0 0,0-1 0,-1 0 0,1-1 0,-1 1 0,0-1 0,0-1 0,1 0 0,-2 0 1,1 0-1,0-1 0,-1 1 0,1-2 0,-1 1 0,9-9 0,6-7 15,-1-2 0,-1 0 1,24-38-1,-13 18-2,-52 70-213,-30 44 431,48-66-231,1 0-1,-1 0 1,2 1 0,-1-1-1,1 1 1,0-1 0,0 1-1,0 0 1,1 0 0,0 8-1,1-14-96,1 0-1,0 0 0,-1 1 1,1-1-1,0-1 0,0 1 1,0 0-1,-1 0 0,1 0 1,0 0-1,0 0 0,0-1 1,1 1-1,-1 0 1,0-1-1,0 1 0,0-1 1,0 0-1,0 1 0,1-1 1,-1 0-1,0 0 0,0 1 1,1-1-1,-1 0 0,0 0 1,0 0-1,1-1 0,-1 1 1,0 0-1,2-1 0,46-5-4754,-9-11-1161,4-8-1356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4.049"/>
    </inkml:context>
    <inkml:brush xml:id="br0">
      <inkml:brushProperty name="width" value="0.025" units="cm"/>
      <inkml:brushProperty name="height" value="0.025" units="cm"/>
    </inkml:brush>
  </inkml:definitions>
  <inkml:trace contextRef="#ctx0" brushRef="#br0">160 1 20788,'0'0'2786,"-52"2"513,24 10-1633,-1 3-961,6 4 256,6 2-33,9 0-607,5-2-321,3-2-192,9 1-673,10-6-448,5-5-1186,10-7-287,2 0-706,3-18-960,3-8-2114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4.393"/>
    </inkml:context>
    <inkml:brush xml:id="br0">
      <inkml:brushProperty name="width" value="0.025" units="cm"/>
      <inkml:brushProperty name="height" value="0.025" units="cm"/>
    </inkml:brush>
  </inkml:definitions>
  <inkml:trace contextRef="#ctx0" brushRef="#br0">127 1 13229,'0'0'14472,"-9"5"-13613,1-1-764,1 1-1,1 0 1,-1 1-1,1 0 1,0 0-1,0 0 1,1 1 0,0 0-1,0 0 1,0 0-1,1 0 1,0 1-1,0 0 1,1-1-1,0 2 1,-2 11-1,-3 15 145,1-1 0,-3 68 0,7 59-212,2-116-162,8-146-329,2-73-156,-7 180 681,1-1-1,0 1 1,0 0 0,0-1-1,0 0 1,1 0 0,0 0-1,0 0 1,0-1 0,8 7-1,-6-6-41,0 0 0,0-1 0,1 0 0,-1 0 0,1 0 0,0 0 0,0-1-1,0-1 1,0 1 0,1-1 0,-1 0 0,1-1 0,0 0 0,-1 0 0,1 0-1,0-1 1,-1 0 0,1-1 0,11-2 0,-6 0-20,0 0 0,0-1 0,0-1 1,-1 0-1,0-1 0,0 0 0,0-1 0,-1 0 0,0-1 1,13-12-1,-43 53 399,1 1 1,-25 68 0,40-92-294,0 1 0,1-1 1,0 1-1,1 0 1,0-1-1,0 1 1,3 20-1,-2-30-105,0 1 0,1-1 0,-1 0 0,0 0 0,1 0 0,-1 0 0,0 0 0,1 0 0,0 0 0,-1 0 0,1 0 0,-1 0 0,1 0 0,0 0 0,0 0 0,0 0 0,0-1 0,-1 1 0,1 0 0,0-1 0,0 1 0,0 0 0,0-1 0,1 1 0,1 0 0,-1-1 0,1 0 0,0 1 0,-1-1 0,1 0 0,0 0 0,0-1 0,-1 1 0,1-1 0,0 1 0,4-3 0,0 1 0,0-1 0,0-1 0,-1 1 0,1-1 0,-1 0 0,0 0 0,8-8 0,-5 1-682,0 0-1,0-1 1,-1-1 0,-1 0 0,0 0-1,-1 0 1,0 0 0,4-19 0,-1 0-3092,-2-1 0,5-50 0,-8 14-9161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4.736"/>
    </inkml:context>
    <inkml:brush xml:id="br0">
      <inkml:brushProperty name="width" value="0.025" units="cm"/>
      <inkml:brushProperty name="height" value="0.025" units="cm"/>
    </inkml:brush>
  </inkml:definitions>
  <inkml:trace contextRef="#ctx0" brushRef="#br0">52 1 16239,'0'0'7399,"-45"57"-5317,39-39-929,6-1-480,5-2-481,9-6-384,2-4-3139,0-5-6727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5.193"/>
    </inkml:context>
    <inkml:brush xml:id="br0">
      <inkml:brushProperty name="width" value="0.025" units="cm"/>
      <inkml:brushProperty name="height" value="0.025" units="cm"/>
    </inkml:brush>
  </inkml:definitions>
  <inkml:trace contextRef="#ctx0" brushRef="#br0">177 14 10858,'0'0'15973,"-12"-1"-15076,9 1-842,-2-1-11,1 1 0,0-1 1,-1 1-1,1 0 0,0 1 0,0-1 0,-1 1 1,1 0-1,0 0 0,0 0 0,0 0 0,0 1 1,0 0-1,0 0 0,0 0 0,0 0 0,1 1 1,-1-1-1,-4 5 0,0 1 9,1-1 0,0 1 0,0 0 0,0 1 0,1-1 0,1 1 0,0 0 0,0 1 0,0 0 0,1-1-1,-5 21 1,9-29-47,0 0 0,0 0 0,0-1 0,0 1-1,0 0 1,0 0 0,0 0 0,0 0-1,0 0 1,0-1 0,0 1 0,1 0 0,-1 0-1,0 0 1,1-1 0,-1 1 0,0 0-1,1 0 1,-1-1 0,1 1 0,-1 0 0,1-1-1,0 1 1,-1 0 0,1-1 0,1 2-1,25 3 107,32-17 90,-19-4-150,-1-1 0,-1-3 0,54-35-1,13-7-44,-103 61-9,-1 0 1,1 0-1,-1 0 1,1 1-1,-1-1 1,1 0-1,-1 1 1,1-1-1,-1 1 1,1-1-1,0 1 1,-1 0-1,1-1 1,0 1-1,0 0 1,-1 0-1,1 0 1,3 1-1,-5 0 10,1-1 1,-1 1-1,0 0 0,1 0 1,-1-1-1,0 1 0,1 0 1,-1 0-1,0 0 0,0 0 1,0-1-1,0 1 0,0 0 1,0 0-1,0 0 0,0 0 1,0-1-1,0 1 0,0 0 1,0 0-1,-1 0 0,1-1 1,0 1-1,0 0 0,-2 1 1,-32 63 768,30-58-632,-6 9 48,5-10-124,1 0 0,1 0 1,-1 1-1,1-1 0,0 1 1,1 0-1,-3 8 0,5-15-60,0 0-1,0 0 1,0 1-1,0-1 0,0 0 1,0 1-1,0-1 0,0 0 1,0 1-1,0-1 0,0 0 1,0 0-1,0 1 1,0-1-1,1 0 0,-1 0 1,0 1-1,0-1 0,0 0 1,0 0-1,0 1 0,1-1 1,-1 0-1,0 0 0,0 1 1,0-1-1,1 0 1,-1 0-1,0 0 0,0 0 1,1 1-1,-1-1 0,0 0 1,0 0-1,1 0 0,-1 0 1,0 0-1,1 0 1,-1 0-1,0 0 0,1 0 1,18-2 164,16-13-20,3-7-72,66-35-444,-93 52 236,-1 1-1,1-1 1,0 2-1,1 0 0,-1 0 1,1 1-1,17-1 1,-28 3 123,-1 1 0,1-1 1,-1 0-1,1 1 0,0-1 0,-1 1 0,1-1 1,-1 1-1,1-1 0,-1 1 0,1-1 1,-1 1-1,0-1 0,1 1 0,-1-1 1,0 1-1,1 0 0,-1-1 0,0 1 0,0 0 1,0-1-1,1 1 0,-1 0 0,0 0 1,0-1-1,0 1 0,0 0 0,0-1 0,0 1 1,0 0-1,-1-1 0,1 1 0,0 0 1,0-1-1,0 1 0,-1 0 0,1-1 1,0 1-1,-1 0 0,0 0 0,-11 29 36,-1-2 314,4-8-2630,2-9-4538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6.218"/>
    </inkml:context>
    <inkml:brush xml:id="br0">
      <inkml:brushProperty name="width" value="0.025" units="cm"/>
      <inkml:brushProperty name="height" value="0.025" units="cm"/>
    </inkml:brush>
  </inkml:definitions>
  <inkml:trace contextRef="#ctx0" brushRef="#br0">154 300 17457,'0'0'6032,"-9"-8"-4281,-29-24-1164,36 31-566,1 1 1,0-1-1,-1 1 0,1-1 1,0 1-1,-1 0 0,1-1 1,-1 1-1,1 0 0,-1 0 1,1 0-1,0 0 1,-1 0-1,1 0 0,-1 0 1,1 1-1,-1-1 0,1 0 1,0 1-1,-1-1 0,1 1 1,0 0-1,-1-1 0,1 1 1,0 0-1,0 0 0,0 0 1,-1 0-1,1 0 0,-1 2 1,-25 36 472,24-34-411,-2 5-3,0 0 1,1 0-1,0 1 1,0 0 0,1-1-1,0 1 1,1 0-1,0 1 1,0 16 0,2-27-68,0 0 0,0 0 0,0 0 1,0-1-1,0 1 0,0 0 0,1 0 1,-1 0-1,0 0 0,0 0 0,1 0 0,-1-1 1,1 1-1,-1 0 0,0 0 0,1-1 1,-1 1-1,1 0 0,0 0 0,-1-1 1,1 1-1,0-1 0,-1 1 0,1 0 0,0-1 1,0 0-1,-1 1 0,1-1 0,0 1 1,1-1-1,1 1 38,-1-1 0,1 0 0,0 1 0,0-1 0,0 0 0,-1-1 0,1 1 0,0-1 0,0 1 0,3-2 0,3-1 74,0 0 1,0-1-1,0 0 1,0-1-1,9-6 1,3-8-69,-1-1 1,-1 0-1,0-1 0,-2-1 1,-1-1-1,20-37 0,-25 42-26,-8 64-591,-3-43 561,0 1-1,0 0 1,0 0 0,0-1 0,1 1-1,-1 0 1,1-1 0,0 1 0,0 0-1,0-1 1,1 1 0,-1-1 0,1 0-1,0 1 1,3 3 0,-2-5 6,-1 0 0,1 0-1,0-1 1,-1 0 0,1 1 0,0-1 0,0 0-1,0 0 1,0 0 0,0-1 0,0 1 0,0-1-1,0 0 1,0 0 0,0 0 0,0 0-1,0 0 1,0-1 0,0 1 0,4-2 0,4-1 12,0 0 1,0-1-1,-1 0 0,1-1 1,-1 0-1,0-1 1,0 0-1,-1 0 1,0-1-1,0 0 1,15-17-1,-5 4 3,0-2 0,-2 0-1,26-43 1,-38 57-32,-1 0 0,0-1 1,0 1-1,0-1 0,-1 0 0,-1 0 0,1-1 1,-1 1-1,-1 0 0,0-1 0,0-16 1,-1 25-13,0 1 1,0-1-1,-1 1 1,1 0 0,0-1-1,0 1 1,0-1 0,0 1-1,0 0 1,-1-1 0,1 1-1,0 0 1,0-1-1,-1 1 1,1 0 0,0-1-1,0 1 1,-1 0 0,1 0-1,0-1 1,-1 1 0,1 0-1,0 0 1,-1 0-1,1-1 1,-1 1 0,1 0-1,0 0 1,-1 0 0,1 0-1,-1 0 1,1 0 0,0 0-1,-1 0 1,1 0-1,-1 0 1,1 0 0,0 0-1,-1 0 1,1 0 0,-1 0-1,1 0 1,0 0 0,-1 1-1,1-1 1,-1 0 0,1 0-1,0 0 1,-1 1-1,1-1 1,0 0 0,0 0-1,-1 1 1,1-1 0,0 0-1,0 1 1,-1-1 0,1 0-1,0 1 1,0 0-1,-21 19-271,-1 16 325,1 1-1,2 1 0,1 0 0,2 1 0,2 1 0,1 1 0,2 0 1,2 0-1,2 1 0,2 0 0,0 84 0,5-116-138,1 1 1,-1 0-1,2-1 0,0 1 0,0-1 0,0 0 1,2 1-1,-1-1 0,1-1 0,1 1 1,0 0-1,0-1 0,9 12 0,-13-21 118,-1 0-1,0 0 0,1 0 0,-1 0 1,0-1-1,1 1 0,-1 0 0,0 0 0,0 0 1,1-1-1,-1 1 0,0 0 0,1 0 1,-1-1-1,0 1 0,0 0 0,0-1 1,1 1-1,-1 0 0,0-1 0,0 1 1,0 0-1,0-1 0,0 1 0,0 0 1,0-1-1,1 1 0,-1 0 0,0-1 1,0 1-1,0-1 0,0 1 0,-1 0 1,1-1-1,0 1 0,0 0 0,0-1 1,0 1-1,0 0 0,0-1 0,-1 0 0,1-20 623,-4 4-66,-1 1 0,0 1 0,-12-25 0,11 29-477,0 0 0,2-1 0,-1 1 1,1-1-1,1 0 0,0 0 0,1-1 1,-1-23-1,3 35-169,1-1 1,-1 0-1,1 0 1,-1 1-1,1-1 1,0 1 0,0-1-1,0 0 1,0 1-1,0 0 1,0-1-1,0 1 1,0 0-1,0-1 1,1 1-1,-1 0 1,0 0-1,1 0 1,-1 0-1,1 0 1,3-1-1,42-15-2735,-28 11 1200,21-9-2849,5-3-2557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4.974"/>
    </inkml:context>
    <inkml:brush xml:id="br0">
      <inkml:brushProperty name="width" value="0.025" units="cm"/>
      <inkml:brushProperty name="height" value="0.025" units="cm"/>
    </inkml:brush>
  </inkml:definitions>
  <inkml:trace contextRef="#ctx0" brushRef="#br0">119 0 8584,'0'0'11430,"-4"11"-9770,-4 8-1075,-10 27 2035,1 1 1,-12 55-1,25-82-2462,1 0 0,0 32 0,3-21-67,-2 68-313,1-91 184,0 0 0,0 1 0,-1-1 0,0 0 0,-1 0-1,0 0 1,0-1 0,-1 1 0,-4 8 0,6-38 336,5-15-287,11-32 96,3 1 0,45-118 0,-60 181-105,1-1 1,0 1-1,0 0 0,0 1 1,1-1-1,0 0 1,-1 1-1,2 0 0,-1 0 1,0 0-1,1 0 1,0 1-1,-1 0 0,2 0 1,-1 0-1,0 0 1,7-1-1,-2 1-42,-1 1 1,1 0-1,0 0 1,0 1-1,0 1 1,0-1-1,1 2 1,-1-1-1,10 3 0,-18-3 30,-1 0 0,0 1 1,1-1-1,-1 0 0,1 0 0,-1 1 0,1-1 0,-1 1 0,0-1 0,1 1 0,-1 0 0,0 0 0,0-1 0,0 1 0,1 0 0,-1 0 0,0 0 0,0 0 0,0 0 0,0 0 0,-1 1 0,1-1 0,0 0 1,0 0-1,-1 1 0,1-1 0,0 0 0,-1 1 0,0-1 0,1 1 0,-1-1 0,0 0 0,0 1 0,1-1 0,-1 1 0,0-1 0,-1 1 0,1-1 0,0 1 0,0-1 0,-1 0 0,1 1 0,0-1 0,-1 1 1,0-1-1,1 0 0,-1 1 0,0-1 0,0 0 0,1 0 0,-1 0 0,0 0 0,0 0 0,0 0 0,0 0 0,-1 0 0,1 0 0,-1 1 0,-12 7 85,0-1 0,0 0-1,-1-2 1,0 1 0,0-2 0,0 0-1,-1 0 1,1-2 0,-1 0 0,-21 1-1,39-16-3907,3 6 2183,2 1 0,-1 0 0,0 0-1,1 0 1,15-7 0,-4 1-2953,15-9-6341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6.569"/>
    </inkml:context>
    <inkml:brush xml:id="br0">
      <inkml:brushProperty name="width" value="0.025" units="cm"/>
      <inkml:brushProperty name="height" value="0.025" units="cm"/>
    </inkml:brush>
  </inkml:definitions>
  <inkml:trace contextRef="#ctx0" brushRef="#br0">208 1 17168,'0'0'7768,"-3"13"-5863,-4 18-1060,0-3 23,0 1 0,-2 35 0,9-62-856,0 0 0,0 0 0,0-1 0,1 1 0,-1 0 0,0 0 0,1 0-1,0 0 1,-1 0 0,1-1 0,0 1 0,0 0 0,0-1 0,0 1 0,0 0 0,1-1 0,-1 0 0,0 1 0,1-1 0,-1 0 0,1 1-1,-1-1 1,1 0 0,0 0 0,0 0 0,-1-1 0,1 1 0,0 0 0,0-1 0,0 1 0,0-1 0,3 1 0,9 2-43,1-2 1,-1 0-1,24-1 0,-5 1-710,-30-1 696,-1 0-1,0 0 1,1 0 0,-1 0-1,0 1 1,0-1 0,1 1-1,-1-1 1,0 1 0,0 0-1,0 0 1,0 0-1,0 0 1,0 1 0,0-1-1,0 0 1,-1 1 0,1-1-1,0 1 1,-1 0-1,1-1 1,-1 1 0,0 0-1,1 0 1,-1 0 0,0 0-1,1 4 1,-2-4 99,0 0 0,0 0 0,0 1 0,-1-1 0,1 0 1,-1 0-1,1 0 0,-1 0 0,0 1 0,0-1 0,0 0 0,0 0 0,0-1 0,0 1 1,-1 0-1,1 0 0,-1 0 0,1-1 0,-1 1 0,1-1 0,-1 1 0,0-1 1,0 0-1,0 0 0,0 1 0,0-1 0,0-1 0,-2 2 0,-14 5 120,-1 0 1,0-2-1,0 0 0,0-1 0,0-1 1,0 0-1,-1-2 0,0 0 0,1-1 0,-21-3 1,35 2-417,1 0-1,-1 1 1,0-2 0,1 1 0,-1 0 0,1-1 0,0 0 0,0 0 0,-1 0 0,1-1-1,0 1 1,-5-6 0,4 4-1058,0-1-1,1 0 1,0 0-1,0-1 1,0 1 0,0-1-1,1 0 1,-4-8-1,-7-23-11110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6.578"/>
    </inkml:context>
    <inkml:brush xml:id="br0">
      <inkml:brushProperty name="width" value="0.025" units="cm"/>
      <inkml:brushProperty name="height" value="0.025" units="cm"/>
    </inkml:brush>
  </inkml:definitions>
  <inkml:trace contextRef="#ctx0" brushRef="#br0">1 0 5029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7.028"/>
    </inkml:context>
    <inkml:brush xml:id="br0">
      <inkml:brushProperty name="width" value="0.025" units="cm"/>
      <inkml:brushProperty name="height" value="0.025" units="cm"/>
    </inkml:brush>
  </inkml:definitions>
  <inkml:trace contextRef="#ctx0" brushRef="#br0">56 0 12620,'0'0'10319,"-1"10"-8589,-29 148 2752,19-89-3395,-2 115 1,16-169-987,5-19 154,6-23 136,0-22-637,-3-1 1,-2 0-1,4-67 1,-13 131 213,-1 0 12,1-1-1,1 0 0,0 1 1,0-1-1,8 25 0,-8-35 19,1 1 0,-1-1 0,1 1 1,0-1-1,0 0 0,0 0 0,0 0 0,1 0 0,-1 0 0,1-1 0,0 1 0,0-1 0,0 0 0,0 0 0,0 0 0,0 0 0,1 0 0,-1 0 0,0-1 0,1 0 0,0 0 0,-1 0 0,1 0 0,0 0 0,-1-1 1,7 1-1,1-1 16,0-1 1,0 0 0,0 0 0,0-1 0,0 0 0,0-1 0,0 0 0,-1-1 0,1 0 0,-1-1 0,0 0 0,0 0-1,-1-1 1,0 0 0,0-1 0,15-14 0,-15 12 10,0 0-1,0-1 0,-1 0 1,0 0-1,0-1 0,-2 0 1,1 0-1,-1-1 1,-1 0-1,0 0 0,-1 0 1,0-1-1,-1 1 0,3-18 1,-6 29-29,0 1 1,0 0 0,0-1-1,1 1 1,-1 0 0,0-1-1,0 1 1,0-1-1,0 1 1,0 0 0,0-1-1,0 1 1,0 0 0,0-1-1,0 1 1,-1-1 0,1 1-1,0 0 1,0-1-1,0 1 1,0 0 0,0-1-1,-1 1 1,1 0 0,0-1-1,0 1 1,-1 0-1,1 0 1,0-1 0,0 1-1,-1 0 1,1 0 0,0-1-1,-1 1 1,-12 6-100,-10 20 57,12-8 73,0 1 1,1 0 0,1 0-1,1 1 1,0 0-1,2 0 1,0 1 0,2 0-1,0 0 1,1 0-1,0 23 1,3-41-23,0 0 1,0-1-1,0 1 0,0-1 1,0 1-1,1-1 1,-1 1-1,1-1 1,0 1-1,-1-1 0,1 1 1,0-1-1,1 0 1,-1 1-1,0-1 0,1 0 1,-1 0-1,1 0 1,0 0-1,-1 0 0,1 0 1,0-1-1,0 1 1,0 0-1,1-1 0,-1 0 1,0 1-1,0-1 1,1 0-1,-1 0 0,1-1 1,-1 1-1,1 0 1,-1-1-1,1 1 0,-1-1 1,1 0-1,-1 0 1,1 0-1,0 0 1,4-1-1,1 0 15,1-1 0,-1 0-1,0 0 1,0 0 0,0-1 0,0 0-1,0-1 1,-1 0 0,1 0 0,-1-1 0,13-10-1,-12 9-7,-1-1 0,0-1 0,-1 1 0,0-1 0,0 0 0,-1 0 0,0 0 0,0-1 0,0 0 0,-2 0 0,1 0 0,-1-1 0,0 1 0,-1-1 0,2-11 0,-4 21-10,0-1-1,0 0 1,0 1-1,0-1 1,0 1-1,0-1 1,0 1-1,-1-1 1,1 0-1,0 1 1,0-1-1,0 1 0,-1-1 1,1 1-1,0-1 1,-1 1-1,1-1 1,0 1-1,-1 0 1,1-1-1,0 1 1,-1-1-1,1 1 1,-1 0-1,1-1 0,-1 1 1,1 0-1,-1 0 1,1-1-1,-1 1 1,1 0-1,-1 0 1,1 0-1,-1-1 1,0 1-1,1 0 1,-1 0-1,1 0 0,-1 0 1,1 0-1,-1 0 1,1 0-1,-1 1 1,0-1-1,1 0 1,-1 0-1,1 0 1,-1 0-1,1 1 1,-1-1-1,1 0 0,-1 1 1,0-1-1,-28 21-42,25-15 27,0 0 0,0 1 1,0-1-1,1 1 0,0 0 1,0 0-1,1 0 0,0 0 1,0 0-1,0 10 0,1-13-268,1 1 1,0-1-1,0 0 0,1 1 0,-1-1 0,1 0 0,0 1 0,2 5 0,-2-7-272,0-1 0,0 1 0,0-1-1,1 1 1,-1-1 0,1 1 0,0-1-1,0 0 1,0 0 0,0 0-1,0 0 1,0 0 0,5 2 0,24 10-9280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8.041"/>
    </inkml:context>
    <inkml:brush xml:id="br0">
      <inkml:brushProperty name="width" value="0.025" units="cm"/>
      <inkml:brushProperty name="height" value="0.025" units="cm"/>
    </inkml:brush>
  </inkml:definitions>
  <inkml:trace contextRef="#ctx0" brushRef="#br0">376 50 7623,'2'-2'677,"1"-1"317,-1 0 0,1 0 0,-1 0 0,0 0 0,0 0 0,0-1 0,0 1 0,-1-1 0,1 1 0,1-7 0,-4 10-853,1 0 1,0-1-1,0 1 0,-1-1 0,1 1 0,0 0 1,0-1-1,-1 1 0,1 0 0,0-1 1,-1 1-1,1 0 0,-1 0 0,1-1 0,0 1 1,-1 0-1,1 0 0,-1 0 0,1 0 0,0-1 1,-1 1-1,1 0 0,-1 0 0,1 0 0,-1 0 1,1 0-1,0 0 0,-1 0 0,1 0 1,-1 0-1,1 0 0,-1 1 0,0-1 0,-18 2 487,6 1-478,0 1-1,1 1 1,-1 0-1,1 1 1,0 0 0,-17 12-1,-67 53-87,90-65-28,-21 14 0,3-2 386,1 1-1,-22 22 1,41-37-324,0 0 0,0 0 0,1 1 0,-1 0 0,1-1 0,0 1 0,0 0 0,0 0 0,1 1 0,0-1 0,0 1 0,0-1 0,1 1 0,0-1 0,0 1 0,-1 11 0,3-16-90,-1 0 1,1 0-1,-1 0 0,1 0 0,-1 1 1,1-1-1,0 0 0,-1 0 0,1 0 1,0 0-1,0 0 0,0-1 0,0 1 1,0 0-1,0 0 0,0-1 0,0 1 1,0 0-1,0-1 0,0 1 0,0-1 1,1 1-1,-1-1 0,0 0 0,0 0 1,1 1-1,-1-1 0,0 0 0,2 0 1,46 1 119,-37-1-93,31-1-595,1-3 0,-1-1-1,58-15 1,-25-2-3739,-5-5-3787,-41 12-2348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8.411"/>
    </inkml:context>
    <inkml:brush xml:id="br0">
      <inkml:brushProperty name="width" value="0.025" units="cm"/>
      <inkml:brushProperty name="height" value="0.025" units="cm"/>
    </inkml:brush>
  </inkml:definitions>
  <inkml:trace contextRef="#ctx0" brushRef="#br0">1 78 15375,'0'0'2914,"50"-8"-63,-5-2-897,13-1-897,11-2 288,0 3-224,3 1-608,-9 4-449,-6 0-833,-17 4-1890,-15-3-1793,-13 3-2819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38.737"/>
    </inkml:context>
    <inkml:brush xml:id="br0">
      <inkml:brushProperty name="width" value="0.025" units="cm"/>
      <inkml:brushProperty name="height" value="0.025" units="cm"/>
    </inkml:brush>
  </inkml:definitions>
  <inkml:trace contextRef="#ctx0" brushRef="#br0">1 66 12876,'0'0'12140,"86"3"-11436,-24-6-191,10-2-257,-1-1-224,-2-3 32,-8-1-1729,-12-5-3524,-12-5-4613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42.490"/>
    </inkml:context>
    <inkml:brush xml:id="br0">
      <inkml:brushProperty name="width" value="0.025" units="cm"/>
      <inkml:brushProperty name="height" value="0.025" units="cm"/>
    </inkml:brush>
  </inkml:definitions>
  <inkml:trace contextRef="#ctx0" brushRef="#br0">1151 1 7399,'-260'230'4944,"210"-180"-4756,3 2 1,-78 114-1,67-71-978,4 4 0,5 1-1,-62 184 1,-55 337-3261,84-217 5204,18 3 0,17 3 0,9 586 0,45-866-548,5-1 0,5 0 0,46 166 0,-11-114-405,127 289-1,135 203-160,-206-469-278,163 230 1,-192-329 167,5-3-1,5-3 1,188 160-1,-91-111 266,259 156 0,-314-224-161,4-5 0,3-6 0,3-6 0,233 70 0,-283-110-45,2-3 0,-1-5 0,128 5 0,-145-19 46,0-3 0,-1-3 1,1-4-1,129-31 0,-74 0 102,-2-4 0,-2-7 0,179-99 0,325-254 900,-525 327-979,-3-4 0,-4-4-1,-3-5 1,-5-4 0,-4-3 0,-4-5-1,136-220 1,-120 137 12,-8-4 1,-8-4-1,-9-3 1,71-302-1,-88 233-41,-13-2 0,-11-2 0,-3-275 0,-26 222 44,-58-495 0,29 649 140,-6 1-1,-8 1 1,-84-222 0,91 305-362,-4 1 0,-3 2 0,-4 1 0,-4 3 1,-2 2-1,-4 2 0,-3 3 0,-79-76 0,45 66 190,-3 4-1,-3 4 1,-3 5-1,-182-90 1,95 70 560,-378-115 1,373 148-456,-2 9 0,-2 8 0,-2 9 0,0 9 0,-322 10 0,380 19-529,1 6 0,1 5 0,1 7 0,-205 70 0,175-36-1057,3 7 1,3 7 0,-174 113-1,21 16-3171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8:52.363"/>
    </inkml:context>
    <inkml:brush xml:id="br0">
      <inkml:brushProperty name="width" value="0.025" units="cm"/>
      <inkml:brushProperty name="height" value="0.025" units="cm"/>
    </inkml:brush>
  </inkml:definitions>
  <inkml:trace contextRef="#ctx0" brushRef="#br0">3245 66 8584,'-71'-7'422,"-546"-47"826,-1 49 237,483 19-1104,0 6 0,1 6 1,2 6-1,-183 69 0,237-73-356,2 4-1,1 3 1,2 4 0,1 2 0,-94 73-1,123-80 79,2 3-1,2 1 1,1 2 0,2 1-1,1 2 1,3 1 0,2 2-1,1 1 1,-25 60-1,20-26 217,4 1 0,4 2 0,3 0 0,4 2 0,4 0 0,4 1 0,-1 137 0,12-205-258,1 1 0,0 0-1,2 0 1,0 0 0,2-1-1,0 0 1,1 0 0,1 0 0,9 18-1,-8-23 10,0-1 0,1 1 0,1-1 0,0-1 0,1 1 0,0-2 0,0 0 0,2 0 0,-1-1 0,1-1 0,24 14 0,-6-8 33,0-1 1,2-1 0,-1-2-1,2-2 1,-1-1-1,67 8 1,214-4-479,-275-13 297,1139-39-829,-418-42 1042,-4-42-51,-528 85-74,62-14-509,396-125 0,-549 132 386,-2-6 1,-2-6 0,-3-6 0,230-152 0,-331 195 128,-1-1 1,-1-1-1,-1-1 0,-1-1 0,-1-1 0,39-55 0,-55 68 52,0-1-1,-1 1 0,-1-1 0,0-1 0,0 1 0,-2-1 0,0 0 0,0 0 0,-2 0 0,0 0 0,0 0 1,-2-1-1,1 1 0,-2-1 0,0 1 0,-1 0 0,-1-1 0,-5-17 0,1 15 44,-1 0 1,0 1-1,-1 0 0,-1 1 0,0 0 0,-1 0 1,-1 1-1,-1 1 0,0 0 0,0 1 1,-25-18-1,-1 1 108,-2 3 0,0 1-1,-61-28 1,17 18-93,-2 3-1,0 4 1,-2 4-1,-157-24 0,45 25-334,-220 3 0,144 23-2709,-379 52 1,312-5-3452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9:15.611"/>
    </inkml:context>
    <inkml:brush xml:id="br0">
      <inkml:brushProperty name="width" value="0.025" units="cm"/>
      <inkml:brushProperty name="height" value="0.025" units="cm"/>
    </inkml:brush>
  </inkml:definitions>
  <inkml:trace contextRef="#ctx0" brushRef="#br0">4721 159 15278,'-244'-59'1241,"133"28"-1701,-1 6 1,-191-19-1,-329 53-2119,-1 50 3164,42-3 747,-63 18 461,569-58-1412,0 4 0,1 4 0,2 3 0,1 4-1,-121 65 1,155-67-405,2 3 0,1 1-1,1 2 1,2 2 0,-67 78 0,-151 235-443,237-319 497,18-24-25,-41 57 18,-62 119-1,98-164 25,0 0 0,1 1-1,1 0 1,1 1-1,1-1 1,0 1-1,2 0 1,0 1-1,2-1 1,0 0-1,3 31 1,0-41-32,1-1 1,-1 0-1,1 1 0,1-1 1,0-1-1,1 1 0,-1 0 0,2-1 1,-1 0-1,1 0 0,9 9 1,-3-5-4,1-1-1,0 0 1,0-1 0,1 0 0,1-1-1,19 9 1,8 1-104,2-1 1,0-3-1,1-1 0,56 10 1,93 8-2651,310 13 0,-267-30 1313,146 10 2797,1-18 0,398-42 1,-442 3-1093,576-65-568,-804 80 155,-1-4 1,201-65 0,-266 68 233,-1-2 1,-1-3-1,65-42 0,-83 45 75,0 0 0,-1-2 1,-2-1-1,0 0 0,-1-2 0,25-35 0,-35 41-104,-1-1-1,0 1 1,-2-2 0,0 0-1,-1 0 1,-1 0 0,-1-1-1,-1 0 1,0 0 0,-2-1-1,0 1 1,-2-1 0,0 1 0,-2-1-1,0 1 1,-1-1 0,-1 1-1,-12-39 1,6 32-73,-1 0 1,-1 1-1,-2 1 1,-1 0-1,-1 1 1,-1 0-1,-1 2 1,-1 0-1,-1 0 1,-1 2-1,-1 0 0,0 2 1,-36-25-1,11 16-784,-1 2 0,-2 1-1,0 3 1,-1 2-1,-1 3 1,-1 1-1,-98-15 1,-7 9-4816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9:28.295"/>
    </inkml:context>
    <inkml:brush xml:id="br0">
      <inkml:brushProperty name="width" value="0.025" units="cm"/>
      <inkml:brushProperty name="height" value="0.025" units="cm"/>
    </inkml:brush>
  </inkml:definitions>
  <inkml:trace contextRef="#ctx0" brushRef="#br0">3054 174 5894,'-345'-111'3580,"274"93"-3598,0 3 1,-144-12 0,132 25 55,0 2-1,0 5 0,0 3 1,-114 26-1,-10 19 766,2 10 0,3 9 0,3 8 0,-206 116 0,112-21-879,259-151-55,2 1 1,0 1 0,2 2 0,1 1-1,1 1 1,-29 42 0,47-57 139,1 0 0,1 0 1,1 0-1,0 1 0,1 0 0,0 1 0,2-1 1,0 1-1,-3 26 0,6-32-2,0 1 1,1 0-1,1-1 0,0 1 0,0-1 1,1 1-1,1-1 0,0 0 0,0 1 1,1-2-1,1 1 0,0 0 0,0-1 1,1 0-1,8 10 0,8 7 16,2-1-1,1-1 1,1-1-1,1-1 1,1-2-1,47 28 1,196 90 150,-77-56-1230,3-8 0,253 61 0,-187-75-32,356 34 0,-257-69 2405,417-23 0,-50-59-935,-500 23-6,260-72 1,-383 75 102,-1-4 0,-2-4 1,114-61-1,-175 77-278,-2-1 0,0-3 0,-1-1 0,-2-1 0,-1-3 0,-2-1 0,0-1 0,-3-2 0,54-76 0,-74 93-104,-1-1 0,0 0 0,-2 0 0,0-1 0,-2 0 0,0 0 0,-1-1 0,-1 0 0,3-36 0,-7 43-74,0 0-1,0 0 0,-2 0 1,1 1-1,-2-1 1,0 1-1,-1-1 0,0 1 1,-1 0-1,0 1 0,-1-1 1,-1 1-1,0 0 1,0 0-1,-17-19 0,10 16-199,-1 1-1,0 1 1,-1 0-1,0 1 0,-1 1 1,0 1-1,-1 0 1,-19-7-1,1 2-786,-1 3 0,-1 1 1,-51-8-1,-91-5-3648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9:34.322"/>
    </inkml:context>
    <inkml:brush xml:id="br0">
      <inkml:brushProperty name="width" value="0.025" units="cm"/>
      <inkml:brushProperty name="height" value="0.025" units="cm"/>
    </inkml:brush>
  </inkml:definitions>
  <inkml:trace contextRef="#ctx0" brushRef="#br0">1461 506 6406,'0'0'641,"-8"-11"341,-2-3-545,-1-1-1,-1 2 1,0-1 0,-1 2 0,0 0 0,-1 0-1,0 1 1,-1 1 0,0 0 0,-31-14-1,30 20-171,0 0-1,-1 1 1,1 1-1,0 0 0,-1 1 1,0 1-1,1 1 1,-1 0-1,1 1 0,0 1 1,-1 0-1,1 1 0,-29 12 1,-10 8-228,0 2 0,-71 47 1,102-58 104,-17 12 32,0 1-1,2 2 1,1 3-1,2 0 1,1 2-1,1 2 1,3 1-1,1 2 1,1 0-1,3 2 1,-27 56-1,-3 16 99,-71 211 1,101-237-225,4 1 0,3 1 0,-7 112 0,0 429 208,17-270-192,-7 380 75,68 0 192,14-250-177,61 400-105,-54-530 11,-55-293-47,3-1 0,4-1 0,38 75 0,-47-113-11,2 0 0,1-2-1,1 0 1,2-1 0,0-1 0,1-1 0,2-1 0,0-1 0,1-1-1,1-1 1,1-2 0,0 0 0,1-3 0,1 0 0,1-1-1,0-2 1,0-2 0,1 0 0,0-3 0,0 0 0,1-2 0,-1-1-1,1-2 1,0-1 0,44-6 0,-53 1 3,0-1 0,0-1 0,-1-1 0,0 0 0,0-2 1,-1-1-1,-1-1 0,1 0 0,-2-2 0,0-1 0,25-23 0,6-10 44,-3-2 0,76-101 0,-42 35-21,-5-4-1,-6-2 1,-5-4-1,73-195 0,-84 166 7,-8-3 0,-6-1 0,31-260-1,-56 231-334,-14-309-1,-15 332 290,-42-208 1,-64-160 229,65 307-66,27 107-19,-181-738 597,-60 20-514,133 533-309,100 236 225,-4 3-1,-67-89 1,78 120-266,-1 0 1,-2 2-1,-1 2 0,-1 1 1,-53-36-1,58 47-276,-1 2 1,0 1-1,-1 1 1,-1 2-1,0 1 1,0 1-1,-1 2 1,-40-6-1,22 9-2304,-75 1-1,-69 13-6211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6.909"/>
    </inkml:context>
    <inkml:brush xml:id="br0">
      <inkml:brushProperty name="width" value="0.025" units="cm"/>
      <inkml:brushProperty name="height" value="0.025" units="cm"/>
    </inkml:brush>
  </inkml:definitions>
  <inkml:trace contextRef="#ctx0" brushRef="#br0">0 36 16560,'0'0'2530,"73"-11"737,-30 6 64,10-2-1089,2 0-640,-2 5-1090,-3-1-448,-7 3-928,-5 0-2788,-12 0-2562,-6 0-8135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9:39.511"/>
    </inkml:context>
    <inkml:brush xml:id="br0">
      <inkml:brushProperty name="width" value="0.025" units="cm"/>
      <inkml:brushProperty name="height" value="0.025" units="cm"/>
    </inkml:brush>
  </inkml:definitions>
  <inkml:trace contextRef="#ctx0" brushRef="#br0">1 269 4740,'17'0'524,"539"-24"746,-150-6 2236,-90 8-2971,651-3 747,276 14-1287,-1079 6-220,1222-112 1661,-1291 107-1371,-49 6-1253,46-9 0,-67 6-3318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9:51.356"/>
    </inkml:context>
    <inkml:brush xml:id="br0">
      <inkml:brushProperty name="width" value="0.025" units="cm"/>
      <inkml:brushProperty name="height" value="0.025" units="cm"/>
    </inkml:brush>
  </inkml:definitions>
  <inkml:trace contextRef="#ctx0" brushRef="#br0">57 13 3748,'0'0'2658,"-55"-2"-2306,54 2-288,1-1-288,0-2 64,1 1 128,2 0 96,0 0-2050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29:53.444"/>
    </inkml:context>
    <inkml:brush xml:id="br0">
      <inkml:brushProperty name="width" value="0.025" units="cm"/>
      <inkml:brushProperty name="height" value="0.025" units="cm"/>
    </inkml:brush>
  </inkml:definitions>
  <inkml:trace contextRef="#ctx0" brushRef="#br0">1265 1 6086,'0'0'1639,"-9"0"-1378,8 0-255,-9 0 154,0 0 0,1 1 0,-1 0 0,0 0 0,1 1 1,0 1-1,-19 6 0,3 4-36,-1 1 0,2 1 0,0 1 0,1 1 0,0 1 0,-38 41 1,32-26 277,2 1 0,1 2 1,-41 74-1,17-4 347,5 2 0,-46 167-1,-39 202 202,-118 867 1,148-701-65,-12 98-336,96-608 19,3 216 0,16-297-452,1 0 1,3-1-1,2 0 0,2 0 1,2-1-1,3-1 0,28 62 0,-13-50-197,3-1 0,61 80 0,98 99-404,-112-142 296,-72-86 79,175 204-1504,-135-162 1236,109 89 1,-127-120 401,0 0 0,1-2 0,1-1 0,1-2 0,45 17 1,-52-25 96,1-1 0,0-2 1,0-1-1,0 0 0,0-3 1,1 0-1,-1-1 1,29-4-1,-32-1-66,-1-1 0,1-1 1,-1-1-1,-1-1 0,0-1 0,0-1 0,0-1 0,-1-1 1,-1-1-1,22-16 0,14-16 72,-2-3 1,59-63 0,-23 12-123,-5-4 0,-4-3 0,-4-4 0,-6-3 0,-4-3 0,-6-3 0,84-227 0,-108 220-37,-6 0 0,-5-3 0,15-185 0,-23-397 21,-70 7 615,-50 4 904,-32 25-897,92 518-572,-8 2 0,-83-183 0,106 280-17,-3 2 0,-3 0 0,-2 3 0,-2 0 1,-64-70-1,81 102-37,-1 2 1,-1 0-1,0 1 1,-2 1-1,0 1 1,-1 1-1,0 2 0,-1 0 1,-1 1-1,0 2 1,0 0-1,-1 2 1,0 1-1,-53-7 1,46 12-312,0 2 1,0 0 0,0 3 0,0 1-1,-45 10 1,27 1-814,0 1 0,-85 40 0,-61 45-2978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0:02.986"/>
    </inkml:context>
    <inkml:brush xml:id="br0">
      <inkml:brushProperty name="width" value="0.025" units="cm"/>
      <inkml:brushProperty name="height" value="0.025" units="cm"/>
    </inkml:brush>
  </inkml:definitions>
  <inkml:trace contextRef="#ctx0" brushRef="#br0">1 96 12107,'0'0'2146,"12"-4"-1873,36-4 519,1 2-1,79-1 1,430 23 340,681-60-1298,-1006 32 300,280-18-49,-466 30-780,-29 0-528,-16 0 289,-4 0-255,-25 0-5745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0:14.380"/>
    </inkml:context>
    <inkml:brush xml:id="br0">
      <inkml:brushProperty name="width" value="0.025" units="cm"/>
      <inkml:brushProperty name="height" value="0.025" units="cm"/>
    </inkml:brush>
  </inkml:definitions>
  <inkml:trace contextRef="#ctx0" brushRef="#br0">1146 90 3587,'-43'-14'3450,"-77"-25"2489,0 11-3829,98 24-2047,-1 1-1,1 2 1,0 0-1,-1 1 1,1 2-1,-1 0 0,1 1 1,0 1-1,-24 8 1,-30 13 593,2 4 1,1 2 0,2 4-1,-77 50 1,135-76-592,0 0 1,0 1 0,1 0-1,1 1 1,-1 0-1,2 1 1,0 0-1,0 0 1,1 1-1,1 1 1,0 0-1,1 0 1,0 0-1,1 1 1,1 0-1,0 0 1,1 0-1,1 1 1,0-1-1,1 1 1,1 28-1,0-12-25,1 1 0,2-1-1,2 0 1,0 0 0,3 0-1,0 0 1,2-1 0,16 37-1,-20-57-40,0 0-1,1 0 1,0 0-1,1-1 1,0 0-1,1 0 1,0-1 0,1 0-1,0 0 1,0-1-1,1 0 1,0-1-1,0 0 1,0 0-1,1-1 1,0-1-1,1 1 1,-1-2-1,1 0 1,0 0-1,0-1 1,0-1 0,0 0-1,19 1 1,-2-3 20,0-2 0,0-1 1,0 0-1,0-3 0,-1 0 1,0-2-1,41-17 0,180-97 143,-227 110-153,188-112 89,-178 102-67,-1-1 1,0-2 0,-2-2 0,30-33 0,-52 52 1,-1 0 1,0 0 0,0-1-1,-1 0 1,0 0 0,0 0-1,-1 0 1,-1-1 0,1 1-1,-2-1 1,1 0 0,-1 0 0,-1 0-1,0 0 1,0-1 0,-1 1-1,0 0 1,-1 0 0,0 0-1,0-1 1,-1 1 0,-1 1-1,0-1 1,-6-15 0,3 13-22,-1-1 0,0 2 0,0-1 0,-2 1-1,1 0 1,-1 0 0,-1 1 0,0 1 0,0 0 0,-1 0 0,0 1 0,0 0 0,-1 1 0,0 0 0,0 1 0,-1 0 0,-23-7 0,17 8-11,-1 1 1,0 1 0,0 1 0,0 0-1,-26 2 1,-99 14-2303,100-8 70,27-5-2317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7:43.412"/>
    </inkml:context>
    <inkml:brush xml:id="br0">
      <inkml:brushProperty name="width" value="0.025" units="cm"/>
      <inkml:brushProperty name="height" value="0.025" units="cm"/>
    </inkml:brush>
  </inkml:definitions>
  <inkml:trace contextRef="#ctx0" brushRef="#br0">947 260 7207,'0'0'4714,"0"-9"-4271,3-25 383,2-44 4492,-6 77-5209,1 0-1,-1 0 1,1 0-1,-1 0 1,1 0-1,-1-1 1,0 1-1,1 0 1,-1 1-1,0-1 1,0 0-1,0 0 1,0 0-1,0 0 1,0 1-1,0-1 1,0 0-1,0 1 1,0-1-1,0 1 1,-1-1-1,-1 0 1,-38-11 967,20 6-468,-24-12 371,16 5-486,1 2-1,-2 1 0,0 1 0,0 1 0,0 2 0,-1 1 1,-32-1-1,40 7-427,1 0 0,-1 2 1,1 0-1,0 2 0,0 0 0,0 2 1,1 0-1,0 2 0,0 0 1,1 1-1,-23 15 0,27-15-15,1 2 0,0-1-1,1 2 1,1 0 0,0 0-1,0 2 1,1-1 0,1 2-1,0-1 1,2 1 0,0 1-1,0 0 1,-10 32 0,-9 48 1,5 1 1,-14 135-1,34-213-49,2 1 0,0 0 0,1-1 0,1 1 0,6 29 0,-5-39 16,2 0 0,-1-1-1,1 1 1,1-1 0,-1 0-1,2 0 1,0-1 0,0 1-1,0-1 1,1-1 0,14 15 0,-10-13-8,1 0 0,-1-1 0,1 0 1,1-1-1,0 0 0,0-1 1,0 0-1,1-1 0,0-1 1,0 0-1,16 3 0,-9-5-1,-1 0 0,1-1 0,0-2 0,0 0 0,-1-1 1,1-1-1,23-5 0,15-8 11,-2-2 1,0-3-1,-1-3 1,79-44-1,-69 34-25,-2-4-1,-2-2 0,-1-3 0,84-76 0,-123 96 54,-1 0 0,-1-2 1,-1 0-1,-1-1 0,24-46 1,-32 51 101,-1-1 0,-1 0 0,-2 0 1,1-1-1,-2 0 0,-1 0 0,-1 0 0,0-40 1,-3 56-114,-1 0 1,0-1 0,-1 1-1,0 0 1,0 0-1,0 0 1,0 0 0,-1 0-1,0 0 1,-1 1-1,1-1 1,-1 1 0,0 0-1,0 0 1,-1 1 0,1-1-1,-1 1 1,-10-8-1,-11-5 183,0 0 0,-47-22-1,55 30-199,-20-9-20,-1 1 0,-1 2 1,-1 1-1,1 2 0,-2 3 0,0 1 0,-77-5 0,98 12-14,-1 1-1,0 0 1,0 2-1,1 1 0,-1 0 1,1 2-1,0 1 0,0 0 1,0 1-1,1 1 1,0 2-1,1 0 0,0 0 1,1 2-1,0 0 1,0 1-1,-15 17 0,28-25-225,0 1 0,0 0-1,1 0 1,0 0 0,0 1-1,-3 6 1,6-10-166,0-1 0,0 0 0,0 0 0,0 1 0,1-1 0,-1 0 0,1 1 1,-1-1-1,1 1 0,0-1 0,0 1 0,0-1 0,0 0 0,0 1 0,1-1 0,-1 1 0,1-1 0,-1 0 0,1 1 1,0-1-1,2 4 0,16 8-6273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04.292"/>
    </inkml:context>
    <inkml:brush xml:id="br0">
      <inkml:brushProperty name="width" value="0.025" units="cm"/>
      <inkml:brushProperty name="height" value="0.025" units="cm"/>
    </inkml:brush>
  </inkml:definitions>
  <inkml:trace contextRef="#ctx0" brushRef="#br0">195 159 3299,'-13'0'3902,"-89"-6"-977,24-7 2900,77 13-5184,50-3 345,1 2 0,-1 2 0,51 9 0,-21-3-756,477 8-111,2-31-42,-232 4-22,814 8 341,54-1-60,-337-50 395,-64 3-251,-542 44-289,-15 0-674,-79 1-4232,-132 5-2156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06.196"/>
    </inkml:context>
    <inkml:brush xml:id="br0">
      <inkml:brushProperty name="width" value="0.025" units="cm"/>
      <inkml:brushProperty name="height" value="0.025" units="cm"/>
    </inkml:brush>
  </inkml:definitions>
  <inkml:trace contextRef="#ctx0" brushRef="#br0">2866 496 10858,'0'0'144,"-12"-11"-74,2 1-44,-51-47 586,-89-64-1,96 88-3,-3 2-1,0 3 1,-2 3-1,0 2 1,-2 3-1,-121-24 1,-390-24-48,528 64-392,-169-13 713,-290 13-1,452 9-811,0 2-1,0 2 1,1 3-1,-93 34 1,110-33-72,-1 2 0,2 1 1,0 2-1,2 1 0,0 2 0,1 0 0,-46 45 1,60-49 31,2 0 1,0 0 0,1 2 0,1-1-1,0 1 1,1 1 0,2 0 0,0 0-1,1 1 1,1 0 0,1 0 0,0 0-1,2 1 1,1 0 0,0-1 0,3 30 0,0-25-24,1-1 1,2-1 0,0 1 0,2 0 0,1-1 0,0 0 0,2-1 0,1 1 0,1-2 0,0 0 0,2 0 0,1-1 0,30 36 0,-15-27 2,2-2 0,1-1 0,2-2 0,0-1 0,2-1 0,0-3 0,1 0 0,69 24 0,-20-15 53,1-4 0,179 27 0,-133-37 208,2-6 0,-1-5 0,1-7 0,-1-5-1,152-29 1,-133 6-141,0-6 0,-3-6 0,-1-8 0,158-76-1,-228 89-86,135-85-1,-191 107-30,-1 0 1,0-2-1,-2 0 1,0-1-1,-1-1 1,-1-1-1,0-1 1,-2 0-1,25-47 1,-36 60-6,0-1 0,-1 1 1,-1-1-1,0 0 0,0 0 1,-1-1-1,0 1 0,-1 0 1,0-1-1,0 1 0,-2 0 1,1-1-1,-1 1 0,0-1 1,-1 1-1,0 0 0,-1 0 1,0 0-1,-1 0 0,0 0 1,0 1-1,-1 0 0,-1 0 1,1 0-1,-1 0 0,-11-10 1,-3 0-122,-1 2 0,-1 1 1,-1 1-1,0 0 0,-1 2 0,-1 1 1,-35-13-1,-22-3-1444,-85-16 0,4 9-3144,-3 5-4127</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6.012"/>
    </inkml:context>
    <inkml:brush xml:id="br0">
      <inkml:brushProperty name="width" value="0.025" units="cm"/>
      <inkml:brushProperty name="height" value="0.025" units="cm"/>
    </inkml:brush>
  </inkml:definitions>
  <inkml:trace contextRef="#ctx0" brushRef="#br0">24 1 6374,'0'0'23393,"2"9"-22849,1 18-335,-1-1 0,-1 1 0,-1 0 0,-5 36 0,0 37-47,6-39-248,0-1-5631,-1-60 5566,0 1 0,0-1 0,0 0-1,0 0 1,0 1 0,0-1 0,0 0 0,0 1 0,0-1-1,0 0 1,0 0 0,0 1 0,0-1 0,0 0 0,0 0 0,0 1-1,0-1 1,-1 0 0,1 1 0,0-1 0,0 0 0,0 0-1,0 0 1,0 1 0,-1-1 0,1 0 0,0 0 0,0 0-1,0 1 1,-1-1 0,1 0 0,0 0 0,0 0 0,-1 0 0,1 0-1,0 1 1,0-1 0,-1 0 0,1 0 0,0 0 0,0 0-1,-1 0 1,1 0 0,0 0 0,0 0 0,-1 0 0,1 0 0,0 0-1,-1 0 1,1 0 0,0 0 0,0 0 0,-1-1 0,-14 1-5743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6.342"/>
    </inkml:context>
    <inkml:brush xml:id="br0">
      <inkml:brushProperty name="width" value="0.025" units="cm"/>
      <inkml:brushProperty name="height" value="0.025" units="cm"/>
    </inkml:brush>
  </inkml:definitions>
  <inkml:trace contextRef="#ctx0" brushRef="#br0">1 0 15278,'0'0'6791,"52"0"-5286,1 0-256,12 0-192,11 2-480,4-2-417,-1 0-128,-11 0-1249,-11 0-1602,-17 0-1280,-15 0-1891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7.265"/>
    </inkml:context>
    <inkml:brush xml:id="br0">
      <inkml:brushProperty name="width" value="0.025" units="cm"/>
      <inkml:brushProperty name="height" value="0.025" units="cm"/>
    </inkml:brush>
  </inkml:definitions>
  <inkml:trace contextRef="#ctx0" brushRef="#br0">278 1 19378,'0'0'3940,"-59"37"-1986,35-17-961,-3 5 64,-3 4-513,4 0-383,-2 1-129,5-2 32,1-4-64,8-4 32,4-6-1602,-1-8-896,8-6-1474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6.699"/>
    </inkml:context>
    <inkml:brush xml:id="br0">
      <inkml:brushProperty name="width" value="0.025" units="cm"/>
      <inkml:brushProperty name="height" value="0.025" units="cm"/>
    </inkml:brush>
  </inkml:definitions>
  <inkml:trace contextRef="#ctx0" brushRef="#br0">1 101 19955,'0'0'3075,"64"-1"-1153,-7-12 1088,14-1-1472,10-3-705,2 2-417,-6 2-320,-5 3-256,-13 5-1730,-8 1-2498,-10-5-4901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7.304"/>
    </inkml:context>
    <inkml:brush xml:id="br0">
      <inkml:brushProperty name="width" value="0.025" units="cm"/>
      <inkml:brushProperty name="height" value="0.025" units="cm"/>
    </inkml:brush>
  </inkml:definitions>
  <inkml:trace contextRef="#ctx0" brushRef="#br0">0 75 14958,'0'0'8253,"11"-8"-6747,5-1-1138,0 1 0,1 0 1,0 1-1,0 1 0,0 0 1,1 2-1,0 0 1,27-2-1,1 1-5,79 1 0,-123 4-363,0 0 1,0 1 0,0-1-1,0 0 1,0 0 0,-1 1-1,1-1 1,0 1-1,0 0 1,-1-1 0,1 1-1,0 0 1,-1 0-1,4 2 1,-5-2-2,1 0 1,-1-1-1,1 1 0,-1 0 1,1 0-1,-1 0 0,1 0 1,-1-1-1,0 1 0,1 0 1,-1 0-1,0 0 0,0 0 1,0 0-1,0 0 0,0 0 1,0 0-1,0 0 0,0 0 1,0 0-1,-1 1 0,0 1 10,0 1-1,-1 0 0,0-1 0,0 1 0,0-1 1,0 1-1,0-1 0,-1 0 0,0 0 1,1 0-1,-1-1 0,-5 4 0,-30 21 237,-56 30-1,59-38 149,0 2-1,-52 42 0,82-58-332,0 0 0,0 0 0,0 0 0,1 1-1,-5 8 1,8-13-58,0 0 0,0 0 0,1 1 0,-1-1 0,0 0 0,1 1 0,-1-1 0,1 1 0,-1-1 0,1 1 0,0-1 0,-1 1 0,1-1 0,0 1 0,0-1 0,0 1-1,0-1 1,1 1 0,-1-1 0,0 1 0,1-1 0,-1 0 0,1 1 0,-1-1 0,1 1 0,-1-1 0,1 0 0,0 1 0,0-1 0,0 0 0,2 2 0,1 0-96,2 0 1,-1 0-1,0 0 1,1-1 0,-1 0-1,1 0 1,0 0-1,-1-1 1,1 0-1,0 0 1,7 0 0,75 0-4137,-62-1 1989,43-4-5419,2-8-5761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7.645"/>
    </inkml:context>
    <inkml:brush xml:id="br0">
      <inkml:brushProperty name="width" value="0.025" units="cm"/>
      <inkml:brushProperty name="height" value="0.025" units="cm"/>
    </inkml:brush>
  </inkml:definitions>
  <inkml:trace contextRef="#ctx0" brushRef="#br0">166 89 15214,'0'0'4180,"-3"-9"-1163,2 6-2844,1 1-80,0 0 0,-1 0 1,1 0-1,0 1 0,-1-1 0,0 0 1,1 0-1,-1 0 0,0 0 0,0 1 1,0-1-1,0 0 0,0 1 0,0-1 0,0 1 1,-1-1-1,1 1 0,-1 0 0,1-1 1,-1 1-1,1 0 0,-1 0 0,0 0 1,0 0-1,1 0 0,-1 1 0,0-1 0,0 0 1,0 1-1,0-1 0,0 1 0,0 0 1,0 0-1,1 0 0,-1 0 0,0 0 1,0 0-1,0 0 0,0 1 0,0-1 0,-3 2 1,-1 1-36,0 0 0,1 1 0,-1 0 0,1 0 1,0 0-1,0 1 0,0-1 0,1 1 0,0 0 0,0 1 0,0-1 1,0 1-1,1 0 0,0 0 0,0 0 0,-3 9 0,1-1-5,1 1-1,0-1 1,1 1-1,1 0 1,0-1-1,0 22 1,2-33-20,0 1 1,1-1 0,-1 1-1,1 0 1,0-1 0,0 1-1,0-1 1,0 1 0,1-1-1,-1 0 1,1 0 0,0 0-1,0 0 1,0 0 0,1 0-1,-1 0 1,0 0 0,1-1-1,0 1 1,0-1 0,0 0-1,0 0 1,0 0 0,0 0-1,0-1 1,1 1-1,-1-1 1,0 0 0,1 0-1,0 0 1,-1 0 0,1-1-1,-1 1 1,6-1 0,-1 1 70,1-1-1,0 0 1,-1-1 0,1 1 0,0-2 0,-1 1 0,1-1-1,-1 0 1,1-1 0,-1 0 0,0 0 0,0-1 0,13-8 0,-13 5-14,-1 0 1,0 0 0,0-1 0,0 0 0,-1 0 0,0-1-1,-1 1 1,0-1 0,0-1 0,-1 1 0,0 0 0,0-1 0,3-20-1,-5 24-49,-1 0-1,0 0 0,0 0 1,0 0-1,-1 0 0,0 0 1,-1-1-1,1 1 0,-1 0 0,0 0 1,0 0-1,-1 0 0,0 0 1,0 0-1,-1 1 0,1-1 1,-1 1-1,0-1 0,-1 1 0,1 0 1,-1 0-1,0 0 0,0 1 1,-6-6-1,7 8-221,1 1 0,0-1 0,-1 1 0,1-1 0,-1 1 0,0 0 0,1-1 0,-1 1 0,0 1 0,0-1 0,0 0 0,1 1 0,-1-1 0,0 1 0,0 0 0,0 0 0,0 0 1,0 1-1,0-1 0,0 0 0,0 1 0,1 0 0,-1 0 0,-3 1 0,4-1-58,0 1 1,0-1-1,0 1 1,1-1 0,-1 1-1,0 0 1,1 0-1,-1 0 1,1 0 0,0 0-1,0 0 1,0 0-1,0 0 1,0 0-1,0 0 1,0 1 0,1-1-1,-1 0 1,1 1-1,-1-1 1,1 0-1,0 1 1,0-1 0,0 0-1,1 1 1,-1-1-1,0 0 1,1 1 0,-1-1-1,2 3 1,8 15-6328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7.988"/>
    </inkml:context>
    <inkml:brush xml:id="br0">
      <inkml:brushProperty name="width" value="0.025" units="cm"/>
      <inkml:brushProperty name="height" value="0.025" units="cm"/>
    </inkml:brush>
  </inkml:definitions>
  <inkml:trace contextRef="#ctx0" brushRef="#br0">316 1 15759,'0'0'11792,"-6"13"-11135,-4 6-577,-2-1 0,0 0 0,-27 30 0,-60 57 38,78-84-27,6-8 51,1 0-1,0 1 1,1 1-1,1 0 0,1 1 1,0 0-1,-15 31 0,25-35-3914,11-23-3253,0-12-1825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8.346"/>
    </inkml:context>
    <inkml:brush xml:id="br0">
      <inkml:brushProperty name="width" value="0.025" units="cm"/>
      <inkml:brushProperty name="height" value="0.025" units="cm"/>
    </inkml:brush>
  </inkml:definitions>
  <inkml:trace contextRef="#ctx0" brushRef="#br0">138 2 17745,'0'0'1601,"-12"0"433,9 0-1894,-1-1 30,0 1 0,-1 0 0,1 0 0,-1 0 0,1 0 1,0 1-1,-1 0 0,1 0 0,0 0 0,-1 0 0,1 1 1,0-1-1,0 1 0,0 0 0,1 0 0,-1 1 0,0-1 1,1 1-1,-1 0 0,1 0 0,0 0 0,0 0 0,0 1 1,-3 4-1,3-3-47,0 1 0,0-1 0,1 0 1,-1 1-1,1-1 0,1 1 0,-1 0 0,1 0 1,0 0-1,0 0 0,1-1 0,-1 1 1,2 0-1,-1 0 0,2 10 0,-1-13-106,0 0-1,1 1 0,-1-1 1,1 0-1,0 0 0,0 0 1,0 0-1,0 0 0,1-1 1,-1 1-1,1-1 0,0 1 1,-1-1-1,1 0 0,0 0 1,0 0-1,0 0 1,1-1-1,-1 1 0,0-1 1,1 0-1,-1 0 0,1 0 1,-1 0-1,1-1 0,5 1 1,3 0 95,1 0 1,0-1 0,0-1 0,0 0 0,0 0-1,-1-1 1,1-1 0,0 0 0,-1-1 0,21-9-1,-29 11-68,1 0 0,-1 0 0,0 0-1,0-1 1,0 1 0,0-1 0,-1 0 0,1 0-1,-1-1 1,0 1 0,1-1 0,-2 0-1,1 1 1,0-1 0,-1 0 0,0-1 0,0 1-1,0 0 1,0-1 0,-1 1 0,1-1-1,-1 1 1,0-1 0,-1 0 0,1 0-1,-1 1 1,0-1 0,0 0 0,0 1 0,-1-1-1,0 0 1,-1-4 0,1 7-42,0 0 0,0 0 1,0 0-1,0 0 0,0 0 1,-1 0-1,1 0 0,-1 1 0,1-1 1,-1 1-1,0-1 0,1 1 1,-1-1-1,0 1 0,0 0 1,0 0-1,0 0 0,0 0 0,0 0 1,0 1-1,-1-1 0,1 0 1,0 1-1,0 0 0,-1-1 0,1 1 1,0 0-1,0 0 0,-1 1 1,-2-1-1,-1 1-34,0-1 0,0 1-1,0 0 1,1 1 0,-1-1 0,0 1 0,1 0-1,0 0 1,-1 1 0,-8 5 0,7-2-362,1 0 0,-1 0 1,1 1-1,0 0 0,0 0 0,1 1 1,0-1-1,-5 11 0,7-10-818,0-1 0,0 1 0,1 0 0,0 0 0,-2 13 0,2 13-6678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18.677"/>
    </inkml:context>
    <inkml:brush xml:id="br0">
      <inkml:brushProperty name="width" value="0.025" units="cm"/>
      <inkml:brushProperty name="height" value="0.025" units="cm"/>
    </inkml:brush>
  </inkml:definitions>
  <inkml:trace contextRef="#ctx0" brushRef="#br0">183 1 18930,'-9'1'2279,"-5"1"-1393,1 0 0,-1 1 0,1 1 0,0 1 0,0-1-1,-22 13 1,31-15-801,0 0-1,0 0 0,1 0 1,-1 1-1,1-1 1,0 1-1,0 0 1,0 0-1,0 0 0,0 0 1,0 0-1,1 1 1,0-1-1,-1 1 1,2 0-1,-1 0 0,0-1 1,1 1-1,-1 0 1,1 0-1,0 1 1,0-1-1,1 0 0,-1 0 1,1 0-1,0 0 1,0 1-1,1-1 1,0 5-1,0-5-78,1-1 0,0 1 0,0 0 0,1-1 0,-1 1 0,0-1 0,1 1 0,0-1 0,0 0 0,0 0 0,0-1 0,1 1 0,-1-1 1,1 1-1,-1-1 0,1 0 0,0-1 0,0 1 0,0 0 0,0-1 0,0 0 0,0 0 0,6 0 0,12 3 42,0-1-1,44 1 1,-55-4-10,0 0-1,0-1 0,0 0 1,1-1-1,-1 0 1,0-1-1,-1 0 1,1-1-1,15-7 0,-22 9 31,0 0 0,-1-1-1,0 1 1,1-1-1,-1 1 1,0-1 0,-1 0-1,1 0 1,0 0-1,-1-1 1,1 1 0,-1-1-1,0 1 1,0-1-1,-1 0 1,1 0 0,-1 0-1,0 1 1,0-1-1,0-1 1,0 1 0,-1 0-1,0 0 1,0 0 0,0 0-1,0 0 1,0 0-1,-1 0 1,-1-5 0,1 5-63,0 1 0,0-1-1,-1 1 1,1 0 0,-1-1 0,0 1 0,0 0 0,0 0 0,-1 0 0,1 0 0,-1 0 0,1 1 0,-1-1 0,0 1 0,0 0 0,0 0 0,0 0 0,0 0 0,-1 0 0,1 1 0,-1-1 0,1 1 0,-1 0 0,-4-1 0,-44-7-1727,3 9-3620,21 3-2127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24.380"/>
    </inkml:context>
    <inkml:brush xml:id="br0">
      <inkml:brushProperty name="width" value="0.025" units="cm"/>
      <inkml:brushProperty name="height" value="0.025" units="cm"/>
    </inkml:brush>
  </inkml:definitions>
  <inkml:trace contextRef="#ctx0" brushRef="#br0">2925 200 5958,'0'0'170,"-14"-12"135,-9-8 301,-2 2 1,0 1-1,-1 0 1,-51-22-1,32 23-337,-1 2 0,-1 3 0,0 1-1,-72-5 1,-196 5-611,264 10 370,-6-1-148,-783 26 1346,728-14-704,1 5 0,0 5 1,2 5-1,0 4 0,-147 63 0,224-79-513,1 2 0,0 0 1,1 2-1,1 2 0,1 0 0,1 2 0,-26 26 1,43-37-19,0 0 1,1 1 0,0 0 0,1 0-1,1 1 1,0 0 0,0 0 0,1 1 0,1 0-1,0 0 1,1 0 0,1 1 0,0-1-1,1 1 1,0 0 0,1-1 0,1 1 0,0 0-1,3 16 1,0-17 11,-1-1 0,2 1 1,0 0-1,1-1 0,0 0 0,1 0 0,0 0 0,1-1 0,15 21 0,-7-15-1,0 0 0,2-1 0,0-1 0,1-1 0,25 18 0,10 0 29,2-2 0,2-2-1,87 31 1,-33-23 50,1-4 0,1-5 0,2-5 0,0-6 1,2-4-1,-1-5 0,145-10 0,-51-12 94,-1-10 1,-1-10-1,231-67 0,-302 63 159,-1-6 0,-2-5-1,236-126 1,-336 156-319,-1-2 0,-1-1 1,-1-1-1,36-36 0,-58 49 1,1 0 0,-2-1 0,1 0 0,-2-1 0,0 0 0,10-21-1,-14 25 38,0 0 0,0-1 0,-1 1 0,-1-1 0,1 1 0,-1-1 0,-1 1-1,0-1 1,0 0 0,0 1 0,-4-16 0,1 14-16,0 1 0,0 0 1,-1 0-1,-1 0 0,0 0 0,0 1 0,0-1 1,-1 1-1,0 0 0,-1 1 0,0 0 0,0 0 1,0 0-1,-1 1 0,0 0 0,-10-5 0,-13-7-31,-1 1 0,0 2 1,-43-14-1,-33-3-660,-1 5 0,-199-24-1,243 42-425,-96-15-2743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41.096"/>
    </inkml:context>
    <inkml:brush xml:id="br0">
      <inkml:brushProperty name="width" value="0.025" units="cm"/>
      <inkml:brushProperty name="height" value="0.025" units="cm"/>
    </inkml:brush>
  </inkml:definitions>
  <inkml:trace contextRef="#ctx0" brushRef="#br0">0 239 4901,'0'0'8893,"10"0"-8129,119 1 774,180-3-444,6 1 274,133-8-777,-69-18-381,195-20 34,265-14-155,-378 35 8,642-21-90,2 39-8,-828 20 34,68-1 30,-334-11-49,-1-1 0,0 0 0,0 0 0,0-1 0,0 0 0,0-1 0,13-6 0,-23 9-96,0 0 0,1-1 0,-1 1 0,-1 0 0,1-1 0,0 1 0,0-1 0,0 1 0,0 0 0,0-1 0,0 1 0,0 0 1,0-1-1,-1 1 0,1 0 0,0-1 0,0 1 0,0 0 0,-1 0 0,1-1 0,0 1 0,0 0 0,-1 0 0,1-1 0,0 1 0,-1 0 0,1 0 0,0 0 0,0-1 0,-1 1 0,1 0 0,-1 0 0,1 0 1,0 0-1,-1 0 0,1 0 0,0 0 0,-1 0 0,1 0 0,0 0 0,-1 0 0,1 0 0,-1 0 0,0 0 0,0 0-399,-19-7-5520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45.656"/>
    </inkml:context>
    <inkml:brush xml:id="br0">
      <inkml:brushProperty name="width" value="0.025" units="cm"/>
      <inkml:brushProperty name="height" value="0.025" units="cm"/>
    </inkml:brush>
  </inkml:definitions>
  <inkml:trace contextRef="#ctx0" brushRef="#br0">55 0 22709,'0'0'1890,"-8"63"-448,0-23-578,-4 8-607,-1 2-225,4-3 0,4-3-96,5-9-993,0-6 384,0-6 97,9-11-257,2-5-929,0-7-1025,-3-5-2081,-4-18-7400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46.013"/>
    </inkml:context>
    <inkml:brush xml:id="br0">
      <inkml:brushProperty name="width" value="0.025" units="cm"/>
      <inkml:brushProperty name="height" value="0.025" units="cm"/>
    </inkml:brush>
  </inkml:definitions>
  <inkml:trace contextRef="#ctx0" brushRef="#br0">1 27 20692,'0'0'8199,"58"-8"-6661,-16 8-449,11-2-641,2-1-352,6-2-64,-6 1-32,-4 0-480,-11 3-801,-11 1-705,-16 0-1473,-13 9-1314,-8 1-1153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7.593"/>
    </inkml:context>
    <inkml:brush xml:id="br0">
      <inkml:brushProperty name="width" value="0.025" units="cm"/>
      <inkml:brushProperty name="height" value="0.025" units="cm"/>
    </inkml:brush>
  </inkml:definitions>
  <inkml:trace contextRef="#ctx0" brushRef="#br0">94 5 9385,'0'0'10346,"-11"-1"-8184,6 1-1986,3-1-85,0 0-1,0 1 1,-1-1-1,1 1 1,0 0 0,0 0-1,-1 0 1,1 0 0,0 0-1,-1 0 1,1 1-1,0-1 1,0 1 0,-1-1-1,1 1 1,0 0-1,0 0 1,0 0 0,0 0-1,0 0 1,0 1-1,0-1 1,1 0 0,-1 1-1,0-1 1,1 1-1,-1 0 1,1 0 0,0 0-1,-1-1 1,1 1-1,0 0 1,0 1 0,0-1-1,0 0 1,1 0 0,-2 3-1,0 2 115,0 0 0,1-1-1,-1 1 1,1 0 0,1 0-1,-1 0 1,1 0 0,1 0-1,-1 0 1,1 0 0,3 12-1,-3-16-144,0 0 1,1 0-1,-1 0 0,1 0 0,0-1 0,0 1 0,0 0 0,0-1 0,0 1 0,1-1 0,-1 0 0,1 0 0,0 0 1,-1 0-1,1 0 0,0 0 0,0-1 0,0 1 0,0-1 0,1 0 0,-1 0 0,0 0 0,0-1 0,1 1 1,-1-1-1,4 1 0,5 0 24,0 0 0,0-1 1,-1-1-1,1 0 1,0 0-1,0-1 0,20-6 1,-29 7-79,0 0-1,0 0 1,0-1 0,0 1-1,0-1 1,0 1 0,0-1 0,-1 0-1,1 0 1,-1 0 0,1-1 0,-1 1-1,0-1 1,0 1 0,0-1 0,0 1-1,-1-1 1,1 0 0,-1 0 0,1 0-1,-1 0 1,0 0 0,0 0-1,-1 0 1,1-1 0,0 1 0,-1 0-1,0 0 1,0-1 0,0 1 0,0 0-1,-1 0 1,0-5 0,0 5-8,0-1 1,0 1-1,-1 0 1,1 0-1,-1-1 0,0 1 1,0 0-1,0 0 1,0 1-1,0-1 0,-1 0 1,1 1-1,-1-1 1,1 1-1,-1 0 1,0 0-1,0 0 0,0 0 1,-1 1-1,1-1 1,0 1-1,0 0 0,-4-1 1,-1-1-65,0 1 0,0 0-1,0 1 1,-1 0 0,1 0 0,0 1 0,0 0 0,-1 0 0,-7 2-1,13-1-67,1-1-1,0 1 0,-1 0 0,1 0 0,0 0 0,-1 1 0,1-1 0,0 0 0,0 1 0,0-1 0,0 1 0,0 0 0,0 0 0,1 0 0,-1 0 0,1 0 0,-1 0 0,1 0 0,0 0 1,-1 1-1,1-1 0,0 3 0,-2 3-1311,0 1 1,1 0 0,0-1 0,0 18 0,1 9-5719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46.356"/>
    </inkml:context>
    <inkml:brush xml:id="br0">
      <inkml:brushProperty name="width" value="0.025" units="cm"/>
      <inkml:brushProperty name="height" value="0.025" units="cm"/>
    </inkml:brush>
  </inkml:definitions>
  <inkml:trace contextRef="#ctx0" brushRef="#br0">50 31 16239,'0'0'4933,"58"17"-1570,-3-17-736,21-4-802,-1-9-639,-1-1-642,-8 3-480,-14 6-288,-19 5-1282,-23 0-1632,-10 13-1443,-20 4-1473,-16 1-7558</inkml:trace>
  <inkml:trace contextRef="#ctx0" brushRef="#br0" timeOffset="1">0 250 16111,'0'0'8072,"95"15"-5830,-32-15-448,6 0-353,1-6-736,-5-2-577,-9 2-224,-12 0-1538,-10-5-2658,-11-4-5701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46.962"/>
    </inkml:context>
    <inkml:brush xml:id="br0">
      <inkml:brushProperty name="width" value="0.025" units="cm"/>
      <inkml:brushProperty name="height" value="0.025" units="cm"/>
    </inkml:brush>
  </inkml:definitions>
  <inkml:trace contextRef="#ctx0" brushRef="#br0">0 0 17969,'0'0'7276,"5"13"-6422,-1-2-665,0 0-1,-1 1 0,0 0 1,-1-1-1,0 1 0,-1 0 0,-1 0 1,0 0-1,0 0 0,-4 18 1,-2 0-60,-6 40 105,12-69-217,-1 0 1,1-1 0,0 1 0,0-1 0,0 1 0,0-1-1,0 1 1,1 0 0,-1-1 0,0 1 0,0-1-1,0 1 1,0-1 0,1 1 0,-1 0 0,0-1-1,0 1 1,1-1 0,-1 1 0,1-1 0,-1 0-1,0 1 1,1-1 0,-1 1 0,1-1 0,-1 0 0,1 1-1,-1-1 1,1 0 0,-1 1 0,1-1 0,-1 0-1,2 0 1,23-3 687,24-20 558,103-91-90,-72 51-910,-79 62-261,-1 1-1,0 0 1,0-1 0,1 1 0,-1 0-1,0 0 1,0-1 0,1 1 0,-1 0 0,0 0-1,1-1 1,-1 1 0,0 0 0,1 0-1,-1 0 1,1 0 0,-1 0 0,0 0 0,1-1-1,-1 1 1,0 0 0,1 0 0,-1 0-1,1 0 1,-1 0 0,0 0 0,1 1 0,-1-1-1,1 0 1,-1 0 0,0 0 0,1 0 0,-1 0-1,0 0 1,1 1 0,-1-1 0,0 0-1,1 0 1,-1 1 0,0-1 0,1 0 0,-1 0-1,0 1 1,1-1 0,1 24 70,-10 30 0,0-29-72,5-16 0,0-1 0,0 1 0,1 0 0,1 0 0,-1 10 0,2-18-53,0 0 0,0-1 0,1 1 0,-1 0 0,1-1 0,-1 1 0,1 0 0,-1-1 0,1 1 0,-1 0 0,1-1 0,-1 1 0,1-1 0,0 1-1,-1-1 1,1 1 0,0-1 0,0 1 0,-1-1 0,1 0 0,0 0 0,0 1 0,0-1 0,-1 0 0,1 0 0,0 0 0,0 0 0,0 0 0,-1 0 0,1 0 0,0 0 0,0 0 0,0 0 0,0 0 0,-1 0 0,1-1 0,0 1 0,0 0 0,-1-1 0,1 1 0,1-1 0,34-15-5434,-19-1-2494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48.084"/>
    </inkml:context>
    <inkml:brush xml:id="br0">
      <inkml:brushProperty name="width" value="0.025" units="cm"/>
      <inkml:brushProperty name="height" value="0.025" units="cm"/>
    </inkml:brush>
  </inkml:definitions>
  <inkml:trace contextRef="#ctx0" brushRef="#br0">51 126 11979,'0'0'13469,"11"8"-12188,-4-3-1002,-5-2-198,1-1-1,-1 1 0,1-1 0,0 0 1,0 0-1,0 0 0,0-1 0,0 1 0,0-1 1,1 1-1,-1-1 0,0 0 0,1 0 1,-1-1-1,1 1 0,-1-1 0,1 1 1,-1-1-1,1 0 0,-1-1 0,1 1 1,6-2-1,1-2 80,-1-1 0,1-1 0,-1 1 0,-1-2 0,1 1-1,10-10 1,-18 14-127,1 0 1,0 0-1,-1 0 0,0-1 0,0 1 0,1-1 0,-1 0 0,-1 1 0,1-1 0,0 0 0,-1 0 0,1 0 0,-1 0 1,0 0-1,0-1 0,0 1 0,-1 0 0,1 0 0,-1-1 0,1 1 0,-1 0 0,0-1 0,-1 1 0,1 0 0,0-1 0,-2-3 1,1 5-23,-1 0 0,1 0 1,-1 0-1,0 0 0,0 0 1,0 0-1,0 0 1,0 0-1,0 1 0,-1-1 1,1 1-1,0 0 1,-1-1-1,1 1 0,-1 0 1,0 1-1,1-1 0,-1 0 1,0 1-1,1-1 1,-1 1-1,0 0 0,1 0 1,-1 0-1,0 0 1,-4 1-1,-1 0-33,1 0 1,-1 0-1,1 0 0,0 1 0,0 0 1,-1 1-1,1-1 0,-11 8 1,8-4 6,1 1 1,0 1-1,1 0 1,-1 0-1,2 1 0,-1 0 1,1 0-1,0 1 1,1 0-1,1 0 1,-1 0-1,1 1 1,1 0-1,0 0 1,1 0-1,0 0 1,-3 21-1,6-31 13,0 0 1,0 1-1,0-1 1,0 0-1,1 1 0,-1-1 1,0 0-1,1 1 1,-1-1-1,1 0 1,-1 0-1,1 1 0,-1-1 1,1 0-1,0 0 1,0 0-1,-1 0 0,1 0 1,0 0-1,0 0 1,0 0-1,0 0 0,0 0 1,0 0-1,2 0 1,1 1 9,0-1 0,0 1 0,0-1 0,0 0 0,0 0 0,0-1 0,0 1 0,7-1 1,5-1 32,0 0 1,0-1-1,25-6 1,-12 0-141,0-2 1,-1-1 0,0-2 0,-1 0 0,-1-2 0,0-1 0,33-27 0,-53 45-29,0-1 1,0 1-1,0 0 1,-1 1-1,1 0 1,-1-1-1,0 2 1,0-1-1,8 7 1,-9-6 184,-1 1-1,1 0 1,-1 0 0,0 0 0,0 1 0,0-1 0,-1 1 0,1 0 0,-2 0 0,1-1 0,0 1-1,-1 0 1,0 0 0,-1 0 0,1 1 0,-1-1 0,-1 0 0,1 0 0,-1 0 0,0 0 0,0 0-1,-1 0 1,1 0 0,-1 0 0,-4 6 0,6-12-39,0 0 0,0 0 0,0 0 0,0 0 0,0 1 1,0-1-1,0 0 0,0 0 0,0 0 0,0 0 0,0 0 0,0 0 0,0 0 0,0 1 0,0-1 0,0 0 0,0 0 0,-1 0 1,1 0-1,0 0 0,0 0 0,0 0 0,0 0 0,0 0 0,0 1 0,0-1 0,-1 0 0,1 0 0,0 0 0,0 0 1,0 0-1,0 0 0,0 0 0,0 0 0,-1 0 0,1 0 0,0 0 0,0 0 0,0 0 0,0 0 0,0 0 0,-1 0 0,1 0 1,0 0-1,0 0 0,0-1 0,0 1 0,0 0 0,0 0 0,0 0 0,-1 0 0,1 0 0,0 0 0,0 0 0,0 0 1,0 0-1,0 0 0,0-1 0,0 1 0,0 0 0,0 0 0,0 0 0,0 0 0,-1 0 0,1 0 0,0-1 0,0 1 0,0 0 1,-1-17 359,7-20-239,-3 27-62,0 0 0,0 0 0,0 0 0,-2 0-1,1 0 1,0-19 0,-2 29-101,0 0 0,0 0 0,0-1 0,0 1 0,0 0 0,0 0-1,0 0 1,0-1 0,0 1 0,-1 0 0,1 0 0,0-1 0,0 1 0,0 0 0,0 0 0,0 0 0,0-1 0,0 1 0,-1 0-1,1 0 1,0 0 0,0 0 0,0-1 0,0 1 0,-1 0 0,1 0 0,0 0 0,0 0 0,0 0 0,-1 0 0,1 0 0,0 0-1,0-1 1,0 1 0,-1 0 0,1 0 0,0 0 0,0 0 0,-1 0 0,1 0 0,0 0 0,0 0 0,0 0 0,-1 0 0,1 1-1,0-1 1,0 0 0,-1 0 0,1 0 0,0 0 0,0 0 0,0 0 0,0 0 0,-1 0 0,1 1 0,0-1 0,0 0-1,0 0 1,0 0 0,-1 0 0,1 1 0,0-1 0,0 0 0,-7 6-4033,2 0-3880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49.744"/>
    </inkml:context>
    <inkml:brush xml:id="br0">
      <inkml:brushProperty name="width" value="0.025" units="cm"/>
      <inkml:brushProperty name="height" value="0.025" units="cm"/>
    </inkml:brush>
  </inkml:definitions>
  <inkml:trace contextRef="#ctx0" brushRef="#br0">194 29 11050,'0'-1'484,"0"0"0,-1 0 0,1 0-1,0 0 1,0-1 0,0 1-1,-1 0 1,1 1 0,0-1-1,-1 0 1,1 0 0,-1 0-1,1 0 1,-1 0 0,1 0 0,-1 0-1,0 1 1,0-1 0,1 0-1,-1 0 1,0 1 0,0-1-1,0 1 1,0-1 0,-1 0-1,-32-5 2941,26 7-3372,1 0 1,-1 0-1,0 0 1,0 1 0,0 0-1,-12 6 1,12-4-34,0 1 0,1 0 1,-1 0-1,-11 12 0,16-14-29,1-1 0,-1 1 0,1 0 0,0-1 0,0 1 0,0 0 0,0 0 0,0 0 0,1 1 0,-1-1 0,1 0 0,0 0 0,0 1 0,0-1 0,0 6 0,2-8 9,-1 0-1,0-1 1,1 1 0,-1 0-1,1 0 1,-1 0 0,1 0-1,-1-1 1,1 1-1,0 0 1,0 0 0,-1-1-1,1 1 1,0-1 0,0 1-1,0 0 1,-1-1 0,1 0-1,0 1 1,0-1 0,0 1-1,0-1 1,0 0 0,0 0-1,0 0 1,0 0 0,0 1-1,0-1 1,0 0 0,0-1-1,1 1 1,39-1 82,-36 1-76,46-12 67,-45 9-75,1 1 0,-1 0 0,1 0 0,0 1 0,0 0 0,-1 0 0,12 1 0,-17 0-7,-1 1 1,1-1-1,0 1 0,-1-1 1,1 1-1,-1-1 1,1 1-1,0-1 1,-1 1-1,1 0 1,-1-1-1,0 1 1,1 0-1,-1 0 1,0-1-1,1 1 1,-1 0-1,0 0 1,0-1-1,1 1 0,-1 0 1,0 0-1,0 0 1,0-1-1,0 3 1,0 27-12,0-23 33,0 1 72,-8 198 674,5-183-516,0-1-1,-2 0 1,0 0 0,-1 0 0,-1-1 0,-1 0 0,-13 22-1,19-39-106,-1 1-1,1-1 1,-1 0-1,-1-1 1,1 1-1,0 0 1,-1-1-1,0 0 0,0 0 1,0 0-1,-7 4 1,10-7-97,0 1-1,0-1 1,0 0 0,0 1 0,0-1-1,0 0 1,0 0 0,0 1 0,0-1-1,0 0 1,-1 0 0,1-1 0,0 1 0,0 0-1,0 0 1,0 0 0,0-1 0,0 1-1,0 0 1,0-1 0,-2 0 0,2-1-16,-1 1 0,1-1 1,0 1-1,-1-1 1,1 0-1,0 0 0,0 0 1,0 0-1,0 0 1,0 0-1,0 0 0,1 0 1,-1 0-1,1 0 1,-1-3-1,-1-5-54,2-1 0,-1 0 0,1 1 0,1-1 0,0 0 1,0 1-1,1-1 0,0 1 0,1 0 0,0-1 0,1 1 0,0 1 0,0-1 0,1 0 0,1 1 0,-1 0 0,15-16 1,9-8-198,1 1 0,68-56 1,-81 73 212,37-27-45,-35 29 39,-1-1-1,0-1 1,-1 0-1,0-2 0,-1 0 1,16-24-1,-46 46-102,-9 12-22,12-6 114,3-4 54,1 0 0,0 1 0,0-1 0,0 1 0,1 0 0,1 1 0,-1 0 0,1 0 0,1 0 0,0 0 0,-6 20 0,10-28-17,0-1-1,0 1 1,1 0 0,-1-1 0,0 1-1,1 0 1,-1-1 0,0 1 0,1-1-1,-1 1 1,1-1 0,-1 1 0,1-1-1,0 1 1,-1-1 0,1 1 0,-1-1-1,1 0 1,0 1 0,-1-1 0,1 0-1,0 1 1,-1-1 0,1 0 0,0 0 0,-1 0-1,1 0 1,0 0 0,0 0 0,-1 0-1,1 0 1,0 0 0,0 0 0,-1 0-1,1 0 1,1-1 0,30-3 177,-21 0-148,0 0-1,0-1 1,-1 0-1,0 0 1,0-1-1,0 0 0,9-9 1,61-58 227,-48 42-225,-32 31-36,0 0 0,0 0 0,0 0 0,0 0-1,0 0 1,0 0 0,1-1 0,-1 1 0,0 0-1,0 0 1,0 0 0,0 0 0,0 0 0,1 0 0,-1 0-1,0 0 1,0 0 0,0 0 0,0 0 0,0 0-1,1 0 1,-1 0 0,0 0 0,0 0 0,0 0-1,0 0 1,1 0 0,-1 0 0,0 0 0,0 0-1,0 0 1,0 0 0,0 0 0,1 0 0,-1 1 0,0-1-1,0 0 1,0 0 0,0 0 0,0 0 0,0 0-1,0 0 1,1 0 0,-1 1 0,0-1 0,0 0-1,0 0 1,0 0 0,0 0 0,0 0 0,0 1 0,0-1-1,0 0 1,0 0 0,0 0 0,0 0 0,0 1-1,0-1 1,0 0 0,0 0 0,0 0 0,0 0-1,0 1 1,0 20-163,-6 24-44,-25 61 269,12-43 130,3 1 1,-11 79-1,26-125-174,-1 0 1,-1 0-1,-1 0 0,-12 33 1,14-47-2,0 1 0,0-1-1,0 0 1,-1 0 0,0 0 0,1 0 0,-2 0 0,1-1 0,0 1 0,-1-1 0,1 0 0,-1 0 0,0 0 0,0 0 0,0-1 0,-1 0 0,1 0 0,-1 0 0,1 0 0,-1-1 0,1 1 0,-1-1 0,-8 1 0,8-2-15,-1 1 0,1-1 1,-1 0-1,1 0 0,-1 0 0,1-1 1,0 0-1,-1 0 0,1 0 0,0-1 1,0 0-1,-1 0 0,1 0 0,1-1 1,-7-3-1,9 4-1,-1 0 0,1-1 0,0 1-1,0-1 1,0 0 0,0 1 0,1-1 0,-1 0 0,1 0 0,-1 0-1,1 0 1,0 0 0,0 0 0,1-1 0,-1 1 0,1 0 0,-1 0-1,1-1 1,0 1 0,0 0 0,1 0 0,-1-1 0,1 1 0,-1 0-1,1 0 1,0 0 0,2-5 0,1-2 0,1 0 0,-1 1 0,2 0 0,-1 0 0,1 0 0,1 1 0,-1-1 0,1 2 0,15-14 0,10-6 0,39-24 0,-66 47 0,205-124-3844,-142 85-2690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0.830"/>
    </inkml:context>
    <inkml:brush xml:id="br0">
      <inkml:brushProperty name="width" value="0.025" units="cm"/>
      <inkml:brushProperty name="height" value="0.025" units="cm"/>
    </inkml:brush>
  </inkml:definitions>
  <inkml:trace contextRef="#ctx0" brushRef="#br0">7 8 18033,'8'-7'6086,"-8"23"-5862,0 9-32,0 4 193,-2 8-225,-7-5-128,6 1 32,2-8-96,1-3-577,0-8-768,0-7-865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1.160"/>
    </inkml:context>
    <inkml:brush xml:id="br0">
      <inkml:brushProperty name="width" value="0.025" units="cm"/>
      <inkml:brushProperty name="height" value="0.025" units="cm"/>
    </inkml:brush>
  </inkml:definitions>
  <inkml:trace contextRef="#ctx0" brushRef="#br0">1 1 19090,'0'0'6438,"66"33"-10121,-30-24-2115,9-4-7078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1.488"/>
    </inkml:context>
    <inkml:brush xml:id="br0">
      <inkml:brushProperty name="width" value="0.025" units="cm"/>
      <inkml:brushProperty name="height" value="0.025" units="cm"/>
    </inkml:brush>
  </inkml:definitions>
  <inkml:trace contextRef="#ctx0" brushRef="#br0">255 0 15535,'-12'3'4270,"-9"2"-3319,-12 2 752,0 2 0,0 0 0,1 3-1,-55 27 1,84-33-1763,13-2-18,23-4-96,-28 0 129,57-2-646,56 1-741,-109 1 1334,1 1 0,0 1 0,0-1 0,-1 2 0,1-1-1,-1 1 1,0 1 0,18 8 0,-24-10 103,0-1-1,0 1 1,-1-1-1,1 1 1,-1 0 0,1 0-1,-1 0 1,1 0-1,-1 1 1,0-1-1,0 1 1,0-1 0,-1 1-1,1-1 1,0 1-1,-1 0 1,0 0-1,0 0 1,0 0 0,0 0-1,0 0 1,0 0-1,-1 0 1,0 1-1,1-1 1,-1 0 0,0 0-1,-1 0 1,1 0-1,0 1 1,-1-1-1,0 0 1,0 0 0,0 0-1,0 0 1,-2 3-1,-1 0 187,0 1-1,-1-1 0,1-1 0,-1 1 0,-1-1 0,1 1 0,-1-2 1,0 1-1,0 0 0,0-1 0,-1-1 0,1 1 0,-1-1 1,-9 4-1,3-3 35,0-1-1,0 0 1,0 0 0,0-1 0,0-1 0,-1 0 0,-16-2 0,29 1-305,1 0 1,-1 0-1,1 0 1,-1 0-1,0 0 1,1-1 0,-1 1-1,1 0 1,-1 0-1,0 0 1,1-1-1,-1 1 1,1 0-1,-1-1 1,1 1 0,-1 0-1,1-1 1,0 1-1,-1-1 1,1 1-1,-1-1 1,1 1-1,0-1 1,-1 1 0,1-1-1,0 1 1,0-1-1,-1 1 1,1-1-1,0 0 1,0 1-1,0-1 1,0 1-1,0-1 1,0 0 0,0 1-1,0-1 1,0 1-1,0-1 1,0 0-1,0 1 1,1-2-1,-1-2-859,0-22-6247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1.925"/>
    </inkml:context>
    <inkml:brush xml:id="br0">
      <inkml:brushProperty name="width" value="0.025" units="cm"/>
      <inkml:brushProperty name="height" value="0.025" units="cm"/>
    </inkml:brush>
  </inkml:definitions>
  <inkml:trace contextRef="#ctx0" brushRef="#br0">59 0 19282,'0'0'6337,"1"9"-4954,-2 9-1094,0-1 0,-1 1 1,0-1-1,-2 0 1,0 0-1,-10 26 1,7-21-36,0 0 1,2 0-1,0 0 1,-2 40 0,7-60-229,0-1 1,-1 1-1,1-1 1,0 1-1,0-1 1,1 1-1,-1 0 1,0-1-1,0 0 1,1 1-1,-1-1 1,1 1-1,-1-1 1,1 1-1,0-1 1,-1 0-1,1 1 1,0-1-1,0 0 1,0 0-1,2 2 1,-2-3 7,0 0 0,0 0 0,0-1 0,1 1 0,-1 0 1,0-1-1,0 1 0,0-1 0,0 1 0,0-1 0,0 1 0,0-1 0,0 0 1,0 0-1,0 1 0,-1-1 0,1 0 0,0 0 0,0 0 0,-1 0 0,1 0 1,0 0-1,-1 0 0,1 0 0,-1 0 0,0 0 0,1 0 0,-1 0 0,1-2 1,7-19 60,0 0 1,-2-1-1,0 0 1,-2-1-1,0 1 1,-2-1-1,-1 1 1,-2-39-1,0 60-140,-3 16-94,3-10 66,1 1 0,0-1 0,-1 0 0,1 1-1,0-1 1,1 0 0,0 6 0,1-7-159,0 1 0,-1-2 0,1 1-1,0 0 1,0 0 0,1 0 0,-1-1 0,1 0-1,-1 1 1,1-1 0,0 0 0,0 0 0,-1 0-1,2-1 1,-1 1 0,0-1 0,0 1-1,0-1 1,1 0 0,-1 0 0,0-1 0,1 1-1,3 0 1,13 1-2198,0-1-1,37-1 1,-32-1-401,26 0-4696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2.564"/>
    </inkml:context>
    <inkml:brush xml:id="br0">
      <inkml:brushProperty name="width" value="0.025" units="cm"/>
      <inkml:brushProperty name="height" value="0.025" units="cm"/>
    </inkml:brush>
  </inkml:definitions>
  <inkml:trace contextRef="#ctx0" brushRef="#br0">290 73 15759,'0'0'3155,"-9"-4"-86,3 1-2804,0 0-1,0 1 0,-1 0 0,1 0 1,0 1-1,-1 0 0,1 0 0,-1 0 1,1 1-1,-1 0 0,1 0 0,-1 1 1,1 0-1,-1 0 0,1 0 0,0 1 1,-9 3-1,0 2 54,1 1-1,0 1 1,0 0 0,1 1-1,-20 19 1,28-25-276,0 1 1,1-1-1,-1 1 0,1 1 1,0-1-1,1 0 1,-1 1-1,1 0 0,0 0 1,0 0-1,1 0 1,0 0-1,0 1 0,0-1 1,1 1-1,-1 10 0,3-15-32,-1-1-1,1 1 0,0 0 0,0-1 0,0 1 0,0-1 0,0 1 0,0-1 0,0 1 0,0-1 1,1 0-1,-1 0 0,1 0 0,-1 1 0,1-1 0,-1 0 0,1-1 0,-1 1 0,1 0 0,0 0 1,0-1-1,-1 1 0,1-1 0,0 0 0,0 1 0,0-1 0,-1 0 0,1 0 0,0 0 0,3-1 1,64-1 675,-68 2-665,13-2 41,-1 0 1,1-1-1,0-1 1,-1 0-1,0-1 1,0-1-1,0 0 1,-1 0-1,0-1 0,18-14 1,-24 16-30,1 0 0,-1 0 0,0-1 0,-1 0 1,1 0-1,-1-1 0,0 1 0,-1-1 0,0 0 0,0-1 0,0 1 1,-1-1-1,0 1 0,0-1 0,-1 0 0,0 0 0,-1 0 0,2-16 1,-3 23-29,0-1 0,0 1 0,0 0 0,0-1 0,0 1 0,-1 0 0,1-1 0,0 1 0,-1 0 0,1 0 0,0-1 0,-1 1 0,0 0 0,1 0 1,-1 0-1,0 0 0,0 0 0,1 0 0,-1 0 0,0 0 0,0 0 0,0 0 0,0 0 0,0 0 0,0 1 0,0-1 0,-1 1 0,1-1 0,0 0 0,0 1 1,0 0-1,-1-1 0,1 1 0,0 0 0,-1 0 0,1-1 0,0 1 0,-1 0 0,1 0 0,0 0 0,0 1 0,-1-1 0,-1 1 0,-2 0-21,1-1-1,0 2 0,0-1 0,0 0 0,0 1 0,0 0 0,0 0 1,0 0-1,1 0 0,-1 1 0,1-1 0,-5 6 0,2-3 4,1 1 0,1 0 0,-1 0 0,1 0 1,0 1-1,1-1 0,-1 1 0,1 0 0,1 0 0,-1 0 0,1 0 0,0 1 0,1-1 0,0 1 0,0-1 0,1 1 0,0 9 0,1-14 11,0-1 0,0 0 0,0 0 0,1 0 0,-1 0 0,1 0 0,-1 0 0,1-1 0,0 1 0,0 0 0,-1-1 0,1 0 0,0 1 0,0-1 0,1 0 0,-1 0 0,0 0 0,0 0 0,1 0-1,-1 0 1,0-1 0,1 1 0,-1-1 0,0 0 0,1 0 0,-1 0 0,5 0 0,70-4 71,-76 4-67,11-2 7,0 0 0,0-1 0,0-1-1,0 1 1,-1-2 0,0 0 0,0 0 0,0-1-1,-1 0 1,0-1 0,0 0 0,0-1 0,-1 0-1,0 0 1,-1-1 0,0 0 0,0-1-1,-1 1 1,0-2 0,-1 1 0,0-1 0,0 0-1,5-17 1,-31 81-538,12-37 565,1 1 0,1 0 0,0 0 0,1 0 0,-4 36 0,9-52-26,0 0 0,0 0 0,0 0 0,0 0 0,1 0 0,-1 0 0,0 0 0,1 0 0,-1 0 0,1 0 0,-1 0 0,1 0 0,-1 0 0,1 0 0,-1 0 0,1-1 1,0 1-1,0 0 0,-1 0 0,1-1 0,0 1 0,0-1 0,0 1 0,0-1 0,0 1 0,0-1 0,0 1 0,0-1 0,0 0 0,0 1 0,0-1 0,0 0 0,0 0 0,0 0 0,0 0 0,0 0 0,0 0 0,0 0 0,0 0 0,0 0 0,1-1 0,49-11 370,-36 5-339,-1 0 0,1-2 0,-1 1 0,0-2 0,-1 0 0,0 0 0,-1-1 0,0-1 0,0 0 0,-2-1 0,1 0 0,-2 0 0,0-1 0,0-1 0,-1 1 0,-1-1 1,7-21-1,-19 51-85,-1-1 0,0 1 1,-15 22-1,14-26 39,0 0 1,1 0-1,1 1 0,0 0 1,0 0-1,1 0 0,1 1 1,-3 20-1,6-32-99,0 0 0,0 1 0,0-1 1,0 0-1,0 0 0,1 0 0,-1 1 0,0-1 0,1 0 0,-1 0 0,1 0 1,0 0-1,-1 0 0,1 0 0,0 0 0,0 0 0,-1 0 0,1 0 1,0 0-1,0-1 0,0 1 0,0 0 0,0 0 0,0-1 0,0 1 0,0-1 1,0 1-1,1-1 0,-1 0 0,0 1 0,0-1 0,0 0 0,1 0 0,-1 0 1,0 0-1,2 0 0,49-3-9174,-14-8-4457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3.140"/>
    </inkml:context>
    <inkml:brush xml:id="br0">
      <inkml:brushProperty name="width" value="0.025" units="cm"/>
      <inkml:brushProperty name="height" value="0.025" units="cm"/>
    </inkml:brush>
  </inkml:definitions>
  <inkml:trace contextRef="#ctx0" brushRef="#br0">356 63 15086,'0'0'6113,"-5"-9"-2729,4 6-3245,0 0-1,-1 0 1,1 0-1,-1 0 1,0 0-1,0 0 1,0 0-1,0 1 1,0-1-1,-1 1 1,1-1-1,-1 1 1,1 0 0,-1 0-1,0 0 1,0 1-1,0-1 1,0 1-1,0-1 1,-1 1-1,1 0 1,0 0-1,-1 0 1,1 1-1,0-1 1,-1 1-1,1 0 1,-1 0-1,1 0 1,0 0-1,-1 1 1,1-1-1,-1 1 1,1 0-1,0 0 1,0 0-1,-4 2 1,-4 3-141,0 0 1,1 0-1,-1 1 1,2 1 0,-1 0-1,-11 11 1,16-14-19,-1 1 0,1-1 1,0 1-1,1 1 1,-1-1-1,1 1 0,0-1 1,1 1-1,0 0 1,0 0-1,-3 11 0,6-17 18,0-1-1,0 1 1,0-1-1,0 1 0,1-1 1,-1 0-1,0 1 1,0-1-1,0 1 1,0-1-1,0 1 0,1-1 1,-1 0-1,0 1 1,0-1-1,1 1 0,-1-1 1,0 0-1,1 1 1,-1-1-1,0 0 0,1 0 1,-1 1-1,0-1 1,1 0-1,-1 0 1,1 1-1,-1-1 0,1 0 1,-1 0-1,0 0 1,1 0-1,0 0 1,24 3 37,24-8 65,-3-10-161,-39 12-61,0 0 0,0 1 0,0-1 1,0 1-1,0 0 0,1 1 1,-1 0-1,1 0 0,-1 1 0,1 0 1,-1 0-1,12 2 0,-18-2 96,0 1-1,0 0 1,0 0-1,0-1 1,0 1 0,0 0-1,0 0 1,0 0-1,0 0 1,-1 0 0,1 0-1,0 0 1,-1 0-1,1 1 1,-1-1-1,1 0 1,-1 0 0,0 0-1,1 0 1,-1 1-1,0-1 1,0 0-1,0 2 1,0 36-25,-1-30 21,-1 12 46,-1-1 0,-1 1 1,-1-1-1,0 1 0,-2-2 0,0 1 1,-12 21-1,-8 9 544,-45 66-1,52-87 598,-30 34 0,44-56-997,0-1-1,0 0 1,-1 0-1,1 0 1,-1-1-1,-1 0 1,1 0-1,-1-1 1,1 0-1,-1-1 1,-10 4-1,17-7-159,0 0 0,0 1 0,0-1 0,0 0 0,0 0 0,0 0 0,0 0 0,0 0 0,-1 0 0,1 0 0,0 0 0,0-1 0,0 1 0,0 0 0,0-1 0,0 1 0,0 0 0,0-1 0,0 1 0,0-1 0,0 0 0,0 1 0,0-1 0,1 0 0,-2-1 0,0 0 0,0-1 0,1 1 0,0-1 0,0 1 0,0-1 0,0 0 0,0 0 0,0 1 0,1-1 0,-1-3 0,0-10 0,1 1 0,3-32 0,-2 41 0,1-14-340,2 1 0,0 0 0,1 0-1,1 1 1,1-1 0,0 1 0,2 1 0,0-1 0,1 1-1,15-20 1,15-12-3776,84-82-1,-54 60 461,-22 18-9220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27.967"/>
    </inkml:context>
    <inkml:brush xml:id="br0">
      <inkml:brushProperty name="width" value="0.025" units="cm"/>
      <inkml:brushProperty name="height" value="0.025" units="cm"/>
    </inkml:brush>
  </inkml:definitions>
  <inkml:trace contextRef="#ctx0" brushRef="#br0">181 33 16784,'-10'0'4698,"-8"0"-3793,-58 1 4012,71 0-4583,1-1 0,-1 1 0,0 0 1,0 0-1,0 1 0,1 0 0,-1-1 0,1 1 0,-1 1 1,1-1-1,0 1 0,0-1 0,-6 6 0,10-8-324,-1 1 0,0-1 0,1 1 0,-1-1 0,1 1 0,-1 0 0,1-1 0,-1 1 0,1-1 0,0 1 0,-1 0 0,1-1 0,0 1 0,-1 0 0,1 0 0,0-1 0,0 1 0,0 0 0,0-1 0,-1 1 0,1 0 0,0 0 0,0-1 0,0 1 0,1 0 0,-1 0 0,0-1 0,0 1 0,1 1 0,-1-1 6,1 0 0,0 0 0,0-1 0,1 1 0,-1 0 0,0 0 0,0-1 0,0 1 0,0 0 0,1-1 0,-1 1 0,0-1 0,1 0 0,1 1 0,53 3 226,-52-4-239,8 0-3,0-1 0,0 0 0,0 0 0,0-2 0,21-6 0,-30 9 0,0-1 0,0-1 0,0 1 0,0 0 0,-1 0 0,1-1 0,0 0 0,-1 0 0,1 1 0,-1-1 0,0-1 0,1 1 0,-1 0 0,0-1 0,0 1 0,-1-1 0,1 1 0,-1-1 0,1 0 0,-1 0 0,0 1 0,0-1 0,0 0 0,0 0 0,0 0 0,-1 0 0,1-5 0,-1 7 0,-1 0 0,1 0 0,-1 0 0,1 0 1,-1 0-1,1 0 0,-1 1 0,0-1 0,0 0 0,1 0 0,-1 0 0,0 1 0,0-1 0,0 1 1,0-1-1,0 0 0,0 1 0,0 0 0,0-1 0,0 1 0,0-1 0,0 1 0,0 0 1,0 0-1,0 0 0,0 0 0,0 0 0,0 0 0,0 0 0,0 0 0,0 0 0,-1 0 0,1 0 1,0 1-1,0-1 0,0 0 0,-1 1 0,-2 0-2,-1 0 0,1 0-1,0 0 1,-1 0 0,1 1 0,0 0-1,0-1 1,-6 5 0,6-2-35,1 1 1,0-1-1,0 1 1,0 0-1,0 0 0,1 0 1,0 0-1,-3 9 0,1 19-2407,4-32 1937,0 1 0,0 0 0,0-1 1,1 1-1,-1 0 0,1-1 0,-1 1 0,1-1 0,0 1 0,-1-1 0,1 1 0,0-1 0,0 1 0,2 1 0,16 7-10463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3.484"/>
    </inkml:context>
    <inkml:brush xml:id="br0">
      <inkml:brushProperty name="width" value="0.025" units="cm"/>
      <inkml:brushProperty name="height" value="0.025" units="cm"/>
    </inkml:brush>
  </inkml:definitions>
  <inkml:trace contextRef="#ctx0" brushRef="#br0">206 1 20852,'0'0'1991,"-12"15"844,-3 5-1995,-24 28 1223,3 1 1,-56 102-1,90-146-2055,0-1 1,1 0-1,-1 1 0,1-1 0,0 1 0,0-1 0,0 1 1,0 6-1,1-10-9,1 0 1,-1 0-1,0 0 1,1 0 0,-1 0-1,1 0 1,-1 0 0,1 0-1,-1 0 1,1 0-1,-1 0 1,1 0 0,0 0-1,0-1 1,-1 1-1,1 0 1,0-1 0,0 1-1,0 0 1,0-1-1,0 1 1,0-1 0,0 1-1,0-1 1,0 0-1,0 1 1,0-1 0,0 0-1,0 0 1,0 0-1,0 0 1,0 0 0,0 0-1,0 0 1,0 0-1,2 0 1,8-2 0,1 0 0,-1 0 0,0-1 0,-1-1 0,1 0 0,0 0 0,-1-1 0,0 0 0,0-1 0,-1 0 0,1-1 0,11-10 0,-10 8 0,-1 1 0,2 0 0,-1 1 0,1 1 0,0 0 0,0 0 0,1 1 0,17-5 0,-29 10 0,-1 0 0,1 0 0,0-1 0,0 1 0,-1 0 0,1 0 0,0 0 0,0 0 0,-1 0 0,1 1 0,0-1 0,-1 0 0,1 0 0,0 0 0,-1 0 0,1 1 0,0-1 0,-1 0 0,1 1 0,0-1 0,-1 1 0,1-1 0,-1 1 0,1-1 0,-1 1 0,1-1 0,-1 1 0,2 0 0,0 23 0,-3-16 0,-1-1 0,0 1 0,0-1 0,-1 0 0,-4 7 0,-4 5 25,-1-1 0,-19 22 0,-20 31-399,54-71-4235,15-6 431,-1-11-2185,2-9-4485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3.842"/>
    </inkml:context>
    <inkml:brush xml:id="br0">
      <inkml:brushProperty name="width" value="0.025" units="cm"/>
      <inkml:brushProperty name="height" value="0.025" units="cm"/>
    </inkml:brush>
  </inkml:definitions>
  <inkml:trace contextRef="#ctx0" brushRef="#br0">165 1 15919,'0'0'11520,"-5"11"-10174,-49 111 1634,-16 35-1922,62-137-1085,2 1 0,0 1 0,1-1-1,1 1 1,-2 35 0,6-55-108,0 1-1,0-1 1,0 0-1,0 0 1,0 0-1,0 0 1,0 0-1,1 0 1,-1 0-1,1 1 1,0-1-1,0-1 1,-1 1-1,1 0 1,0 0-1,1 0 1,-1 0-1,0-1 1,0 1-1,1 0 1,-1-1-1,1 1 1,-1-1-1,1 0 1,3 3-1,-1-3-524,0 0-1,0 0 0,0 0 0,1-1 1,-1 1-1,0-1 0,0 0 0,0 0 0,0 0 1,0-1-1,1 1 0,7-4 0,26-11-6412,6-8-3742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4.215"/>
    </inkml:context>
    <inkml:brush xml:id="br0">
      <inkml:brushProperty name="width" value="0.025" units="cm"/>
      <inkml:brushProperty name="height" value="0.025" units="cm"/>
    </inkml:brush>
  </inkml:definitions>
  <inkml:trace contextRef="#ctx0" brushRef="#br0">165 1 17969,'0'0'4516,"-9"2"-854,-3 2-2944,1 0-1,1 1 1,-1 0-1,0 1 1,-14 10-1,21-13-614,0-1 0,0 1 0,1 0-1,-1 0 1,1 0 0,0 0 0,0 1 0,0-1 0,0 1 0,1 0 0,0 0-1,-1 0 1,1 0 0,0 0 0,1 0 0,-1 0 0,1 1 0,0-1-1,0 1 1,0 5 0,1-9-101,1-1 0,-1 1-1,0 0 1,1-1 0,-1 1 0,1-1-1,-1 1 1,1 0 0,-1-1-1,1 1 1,-1-1 0,1 0 0,0 1-1,-1-1 1,1 1 0,0-1 0,-1 0-1,1 1 1,0-1 0,0 0-1,-1 0 1,1 0 0,0 0 0,0 1-1,-1-1 1,1 0 0,0 0 0,0 0-1,1-1 1,29 0 74,-26 0-65,7-1-16,-1 0-1,0-1 1,1 0 0,-2-1-1,1-1 1,0 0 0,-1 0-1,16-11 1,-16 9-48,0 1 0,1 0 1,0 1-1,0 0 0,0 1 1,1 0-1,12-2 0,-23 6 41,0 1 1,0-1-1,0 1 0,0-1 1,0 1-1,0 0 0,-1-1 0,1 1 1,0 0-1,0-1 0,-1 1 0,1 0 1,0 0-1,-1 0 0,1 0 0,-1 0 1,1 0-1,-1-1 0,1 1 0,-1 0 1,0 0-1,1 1 0,-1-1 0,0 0 1,0 0-1,0 0 0,0 0 0,0 0 1,0 0-1,0 0 0,0 0 1,0 0-1,-1 2 0,-3 43 22,-5-10 84,-2 0 0,-1 0 0,-3-1 0,-32 59 0,21-42 108,3-5-134,-3-1-1,-57 77 1,82-121-68,0 0 0,-1 0 0,1 0 0,-1-1 0,0 1 0,0 0 0,0-1 0,1 0 0,-1 1 0,0-1 0,-1 0 0,1 0 0,-4 1 0,5-2 0,1 0 0,-1 0 0,0 0 0,0-1 0,0 1 0,0 0 0,0 0 0,1-1 0,-1 1 0,0 0 0,0-1 0,1 1 0,-1-1 0,0 1 0,1-1 0,-1 0 0,0 1 0,1-1 0,-1 0 0,1 1 0,-1-1 0,1 0 0,-1 0 0,1 1 0,0-1 0,-1 0 0,1 0 0,0 0 0,-1 1 0,1-1 0,0 0 0,0 0 0,0 0 0,0 0 0,0 0 0,0 0 0,0 1 0,0-2 0,-2-18 0,1 0 0,0 0 0,1 0 0,1 0 0,1 0 0,6-26 0,-5 36 0,0 0 0,1 0 0,0 0 0,0 0 0,1 1 0,0 0 0,1 0 0,0 0 0,1 1 0,-1 0 0,1 0 0,1 1 0,15-13 0,-3 6-224,1 1 0,0 1 0,1 1 0,43-16 1,100-20-3335,-22 7-1849,-71 12-8404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4.887"/>
    </inkml:context>
    <inkml:brush xml:id="br0">
      <inkml:brushProperty name="width" value="0.025" units="cm"/>
      <inkml:brushProperty name="height" value="0.025" units="cm"/>
    </inkml:brush>
  </inkml:definitions>
  <inkml:trace contextRef="#ctx0" brushRef="#br0">1 263 17969,'0'0'2610,"0"10"-565,0 34 256,0-42-2179,0 0 0,1 0-1,-1 0 1,1 0 0,0 0 0,0 0 0,-1-1 0,1 1 0,0 0-1,1-1 1,-1 1 0,0 0 0,0-1 0,1 0 0,-1 1 0,1-1-1,-1 0 1,1 1 0,-1-1 0,1 0 0,0 0 0,0-1 0,-1 1-1,1 0 1,0 0 0,0-1 0,0 1 0,0-1 0,0 0 0,0 1-1,0-1 1,0 0 0,0 0 0,4-1 0,6 1 194,0-1 0,0 0 0,0 0 0,15-5 0,14-9-162,0-1 1,-2-1-1,0-3 0,-1-1 0,-1-2 0,37-29 0,-73 51-158,29-21-93,31-29 0,-55 46-15,0-1-1,0 0 1,0-1-1,-1 1 0,0-1 1,0 0-1,-1-1 1,0 1-1,0-1 1,-1 1-1,3-11 1,-6 17 92,1 1 0,-1-1 1,0 1-1,0 0 0,0-1 1,0 1-1,0-1 0,1 1 1,-1-1-1,0 1 0,0-1 1,0 1-1,0-1 0,-1 1 1,1-1-1,0 1 0,0-1 1,0 1-1,0-1 0,0 1 1,-1-1-1,1 1 0,0-1 1,0 1-1,-1 0 0,1-1 1,0 1-1,-1 0 0,1-1 1,0 1-1,-1 0 0,1-1 1,0 1-1,-1 0 0,1-1 1,-1 1-1,1 0 0,-1 0 1,1 0-1,-1-1 0,1 1 1,0 0-1,-1 0 0,1 0 1,-1 0-1,1 0 0,-1 0 1,1 0-1,-1 0 0,1 0 1,-1 0-1,1 0 0,-1 0 1,0 1-1,-28 10-1060,18-3 897,1 1 1,0-1 0,0 2 0,1-1-1,0 1 1,0 1 0,-7 12 0,-46 84-357,56-98 159,1 0 0,1 0 1,-1 1-1,2 0 0,-1 0 0,1 0 0,1 0 0,0 1 0,0-1 1,1 1-1,0-1 0,2 16 0,-1-24 105,0 0 0,1-1 0,-1 1 0,1 0 0,-1-1 0,1 1-1,0-1 1,-1 1 0,1-1 0,0 1 0,0-1 0,0 0 0,0 1 0,1-1 0,-1 0 0,0 0 0,0 0 0,1 0-1,-1 0 1,1 0 0,-1 0 0,1 0 0,-1-1 0,1 1 0,-1-1 0,1 1 0,0-1 0,-1 1 0,1-1 0,0 0-1,-1 0 1,1 0 0,2 0 0,37 1-8405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5.228"/>
    </inkml:context>
    <inkml:brush xml:id="br0">
      <inkml:brushProperty name="width" value="0.025" units="cm"/>
      <inkml:brushProperty name="height" value="0.025" units="cm"/>
    </inkml:brush>
  </inkml:definitions>
  <inkml:trace contextRef="#ctx0" brushRef="#br0">191 2 15022,'0'0'5317,"-9"-1"-2140,5 1-2989,1 0 1,-1-1-1,0 2 1,0-1 0,1 0-1,-1 1 1,0 0 0,1 0-1,-1 0 1,0 0 0,1 0-1,-1 1 1,1-1-1,-6 5 1,2-1-20,0 1 1,0 0-1,1 1 0,0-1 0,0 1 1,-7 11-1,4-6 54,1-1 0,1 1 0,0 1 0,0-1 0,2 1 0,-1 0 0,2 0 0,-1 1 0,2 0 0,0 0 0,1-1 0,-2 28 0,4-39-206,1 0 0,-1 0 0,0 0 0,1 0 0,-1 0 0,1 0 0,-1 0 0,1 0 0,0 0 0,0 0 0,0-1 0,0 1 1,0 0-1,0-1 0,1 1 0,-1 0 0,0-1 0,1 0 0,-1 1 0,1-1 0,0 0 0,3 2 0,-1-1 33,0 0-1,1-1 1,0 1-1,-1-1 0,1 0 1,0 0-1,0-1 1,0 1-1,7-1 1,2-1 96,-1-1 0,0 0 1,1 0-1,-1-1 0,0-1 1,17-7-1,-18 5-110,0-1 0,0 0 0,0 0 1,-1-1-1,-1-1 0,1 0 0,-1 0 0,17-22 1,-24 27-33,1-1 0,-1 0 0,0 1 0,-1-1 0,1 0 0,-1 0 0,0-1 0,0 1 0,0 0 0,-1-1 0,0 1 0,0-1 0,0 1 0,0-1 0,-1 0 0,0 1 1,-1-1-1,1 1 0,-1-1 0,0 0 0,0 1 0,-1 0 0,0-1 0,-3-7 0,3 9-143,-1 1 0,1-1 1,0 1-1,-1 0 0,0 0 0,0 0 0,0 0 1,0 0-1,0 1 0,-1 0 0,1-1 0,-1 1 1,1 0-1,-1 1 0,0-1 0,0 1 0,0 0 1,0-1-1,0 2 0,0-1 0,0 0 0,0 1 1,0 0-1,0 0 0,-1 0 0,1 0 0,0 1 1,0 0-1,0 0 0,0 0 0,0 0 0,0 0 1,1 1-1,-1 0 0,0 0 0,1 0 0,-1 0 1,1 0-1,-1 1 0,1 0 0,-4 4 0,-11 16-6299,2-2-3907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5.574"/>
    </inkml:context>
    <inkml:brush xml:id="br0">
      <inkml:brushProperty name="width" value="0.025" units="cm"/>
      <inkml:brushProperty name="height" value="0.025" units="cm"/>
    </inkml:brush>
  </inkml:definitions>
  <inkml:trace contextRef="#ctx0" brushRef="#br0">274 0 22677,'0'0'8131,"-11"9"-7667,-32 27-298,2 2-1,1 2 1,3 2-1,-54 76 1,81-97-1318,23-27-1098,24-31-1737,-26 23 1205,-1-1-1,0 0 0,13-30 1,-2-12-7148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6.429"/>
    </inkml:context>
    <inkml:brush xml:id="br0">
      <inkml:brushProperty name="width" value="0.025" units="cm"/>
      <inkml:brushProperty name="height" value="0.025" units="cm"/>
    </inkml:brush>
  </inkml:definitions>
  <inkml:trace contextRef="#ctx0" brushRef="#br0">284 79 8872,'0'0'2856,"-9"4"-1633,-26 13-385,27-13-75,16-31 1725,-6 24-2141,-1-1 0,0 1 1,0-1-1,0 1 0,0 0 0,0-1 0,-1 0 0,1 1 0,-1-6 0,0 8-183,-1-1-1,1 1 1,0 0-1,-1 0 1,1-1-1,0 1 0,-1 0 1,0 0-1,1-1 1,-1 1-1,0 0 1,1 0-1,-1 0 0,0 0 1,0 0-1,0 0 1,0 0-1,-1-1 1,-3 0 21,0 0 0,0 0 1,0 0-1,0 1 1,-1 0-1,1 0 1,0 0-1,0 0 0,-1 1 1,-10 0-1,9 4 25,1 0 0,-1 1 0,1-1 0,0 1 0,0 0 0,0 1 0,1-1 0,-6 8 0,5-6-36,1 0 1,0 0-1,0 0 0,1 1 0,0-1 1,0 1-1,1 0 0,0 0 0,0 1 1,1-1-1,0 0 0,0 1 0,0 12 1,4-21-27,1 0 1,-1-1 0,0 1-1,1-1 1,-1 0 0,0 0-1,0 0 1,1 0 0,-1 0-1,0 0 1,0 0 0,2-2-1,48-44 561,-38 33-733,2 0-1,0 0 1,0 2 0,29-18-1,-54 33-49,0 0-1,0-1 0,0 0 0,-17 0 1,11 0 103,0 0 1,-1 1 0,-25 8 0,38-11-37,0 1 1,0 1-1,1-1 1,-1 0-1,1 1 1,-1-1-1,1 1 1,-1 0-1,1 0 1,0 0 0,0 0-1,0 0 1,0 0-1,0 1 1,0-1-1,1 1 1,-1-1-1,1 1 1,-1 0-1,1-1 1,0 1-1,0 0 1,1 0-1,-2 5 1,2-5-5,1 0-1,-1 0 1,1-1 0,0 1 0,0 0-1,0 0 1,0 0 0,0-1-1,0 1 1,1 0 0,0-1-1,-1 1 1,1-1 0,0 0 0,0 0-1,0 1 1,0-1 0,1-1-1,-1 1 1,0 0 0,1 0-1,0-1 1,-1 0 0,1 1 0,3 0-1,13 7-175,0-1-1,29 7 1,-38-12-30,-8-2 223,1-1 1,-1 1-1,1-1 1,-1 1-1,1-1 1,0 0-1,-1 0 1,1 0-1,-1 0 1,1 0-1,0-1 1,-1 1-1,1-1 1,-1 0-1,1 0 1,-1 0-1,0 0 1,1 0-1,-1 0 1,0-1-1,0 1 1,0-1-1,0 1 1,0-1-1,0 0 1,0 0-1,0 0 1,-1 0-1,1 0 1,-1 0-1,0 0 0,1-1 1,-1 1-1,1-5 1,2-3 51,-1 0 1,0 0-1,0-1 0,-1 1 1,0-1-1,-1 0 1,0-13-1,-2 22-54,0 1 1,0 0-1,0 0 0,0 0 0,0 0 1,0 0-1,0 0 0,0 0 0,-1 1 1,1-1-1,0 0 0,0 1 1,-1-1-1,1 0 0,0 1 0,-1 0 1,1-1-1,-1 1 0,1 0 0,0 0 1,-1 0-1,1 0 0,-1 0 1,1 0-1,-1 0 0,-2 1 0,-45 2 41,33 2-36,-1 0-1,1 1 1,0 0-1,1 2 0,0-1 1,0 2-1,0 0 1,1 1-1,0 0 1,1 1-1,-16 18 1,28-29-14,1 1 1,-1-1-1,1 0 1,0 1 0,-1-1-1,1 1 1,-1-1 0,1 0-1,0 1 1,-1-1-1,1 1 1,0-1 0,0 1-1,0-1 1,-1 1 0,1-1-1,0 1 1,0 0-1,0-1 1,0 1 0,0-1-1,0 1 1,0-1 0,0 1-1,0-1 1,0 1-1,0-1 1,0 1 0,0 0-1,0-1 1,1 1 0,-1-1-1,0 1 1,0-1-1,1 1 1,-1-1 0,0 0-1,1 1 1,-1-1 0,1 1-1,27 3 1,37-16 140,13-23-50,-71 32-112,-1-1-1,0 0 0,0 0 0,-1 0 0,1-1 0,-1 0 1,0 0-1,0-1 0,7-9 0,-11 14-58,0 0 0,-1 0-1,1-1 1,-1 1 0,1 0 0,-1 0 0,1 0-1,-1-1 1,0 1 0,1 0 0,-1 0 0,0-1-1,0 1 1,0 0 0,0-1 0,0 1 0,0 0-1,0 0 1,-1-1 0,1 1 0,-1-2 0,0 2-251,0-1 1,0 1-1,0 0 1,0 0 0,0 0-1,0 0 1,0 0-1,0 1 1,-1-1 0,1 0-1,0 0 1,0 1 0,-1-1-1,1 1 1,-1-1-1,1 1 1,-3-1 0,-19-4-6296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7.024"/>
    </inkml:context>
    <inkml:brush xml:id="br0">
      <inkml:brushProperty name="width" value="0.025" units="cm"/>
      <inkml:brushProperty name="height" value="0.025" units="cm"/>
    </inkml:brush>
  </inkml:definitions>
  <inkml:trace contextRef="#ctx0" brushRef="#br0">167 89 5605,'-14'1'14167,"-7"5"-6366,-32 14-3707,46-16-4390,1-1 1,-1 1-1,0 0 0,1 1 0,0 0 1,0 0-1,1 0 0,-9 11 0,0 12 2579,14-27-2280,0-1-1,0 1 1,0 0-1,0-1 1,0 1-1,0-1 1,0 1-1,0 0 0,0-1 1,0 1-1,0-1 1,1 1-1,-1-1 1,0 1-1,0 0 1,0-1-1,1 1 1,-1-1-1,0 1 0,1-1 1,-1 0-1,0 1 1,1-1-1,-1 1 1,1-1-1,-1 1 1,1-1-1,-1 0 1,1 1-1,0-1 1,23 5 106,26-9 228,-32-1-257,0-1 0,0 0-1,0-2 1,-1 0 0,0-1-1,0 0 1,-1-2-1,0 0 1,-1-1 0,-1 0-1,18-19 1,-30 30-80,0-1 0,0 0 0,0 0 0,0 0 0,-1 0 0,1 0 0,-1-1 0,1 1 0,-1 0 0,0-1 0,0 1 0,0-1 0,0 0 0,0 1 0,-1-1 0,1 1 0,-1-1 0,1 0 0,-1 0 0,0 1 0,0-1 0,-1-3 0,0 4 0,0 0 0,-1 0 0,1 0 0,-1 1 0,1-1 0,-1 1 0,0-1 0,0 1 0,0-1 0,1 1 0,-1 0 0,0 0 0,-1 0 0,1 0 0,0 0 0,0 1 0,0-1 0,0 1 0,-1-1 0,1 1 0,0 0 0,0 0 0,-1 0 0,1 0 0,-4 1 0,1-1-223,0 0 0,0 0 0,0 1 0,0 0 0,0 0 0,0 1 0,1-1 0,-1 1-1,1 0 1,-9 5 0,9-4-431,-1 0-1,0 1 1,1 0-1,0 0 0,0 0 1,0 0-1,1 1 0,-1-1 1,1 1-1,0 0 1,0 0-1,1 0 0,-1 1 1,-1 7-1,-2 9-11319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8.381"/>
    </inkml:context>
    <inkml:brush xml:id="br0">
      <inkml:brushProperty name="width" value="0.025" units="cm"/>
      <inkml:brushProperty name="height" value="0.025" units="cm"/>
    </inkml:brush>
  </inkml:definitions>
  <inkml:trace contextRef="#ctx0" brushRef="#br0">158 231 11050,'0'0'12652,"-12"8"-11904,0 1-587,0 0 1,1 0 0,1 1-1,0 1 1,0-1-1,1 2 1,0-1 0,1 1-1,0 1 1,-11 26-1,13-28-11,2 1-1,0 0 1,0 0-1,1 0 1,1 1-1,0-1 1,0 1-1,2-1 1,0 21-1,1-31-133,-1 0-1,1 0 1,-1 0-1,1-1 1,0 1-1,0 0 1,0-1-1,0 1 0,0-1 1,0 1-1,1-1 1,-1 0-1,0 1 1,1-1-1,-1 0 1,1 0-1,-1 0 1,1 0-1,0 0 1,-1 0-1,1 0 1,0-1-1,0 1 1,-1-1-1,1 1 1,0-1-1,0 1 0,0-1 1,0 0-1,0 0 1,-1 0-1,1 0 1,0-1-1,3 0 1,3 0 143,0 0 0,0 0 0,-1-1 1,1 0-1,-1-1 0,0 0 0,11-5 0,-7 1 49,1-1-1,-1-1 1,0 0-1,-1-1 1,0 0-1,0 0 0,-1-1 1,10-15-1,-15 20-135,0 0 0,0 0 0,-1-1-1,0 1 1,0-1 0,-1 0-1,1 0 1,-2 0 0,1 0 0,-1 0-1,0 0 1,0 0 0,-1 0-1,0-1 1,0 1 0,0 0 0,-1 0-1,-2-8 1,2 13-72,0 0 0,1 1 0,-1-1 0,0 1 0,0-1 0,0 1 0,0-1 0,0 1 0,-1 0 0,1 0 0,0-1 0,-1 1 0,1 0 0,-1 0 0,1 0 0,-1 0 0,1 1 0,-1-1 0,1 0 0,-1 1 0,0-1 0,1 1 0,-1-1 0,0 1 0,0 0 0,0 0 0,1 0 0,-1 0 0,0 0 0,0 0 0,1 0 0,-1 1 0,0-1 0,0 0 0,1 1 0,-1 0 0,1-1 0,-1 1 0,0 0 0,1 0 0,-1 0 0,1 0 0,0 0 0,-1 0 0,1 0 0,0 1 0,-1-1 0,1 0 0,0 1 0,0-1 0,0 1 0,0-1 0,1 1 0,-1-1 0,0 1 0,1 0 0,-1-1 0,1 1 0,-1 0 0,1 3 0,-1-4-20,1 1 1,-1-1-1,1 1 1,0-1-1,0 1 1,-1-1-1,1 1 1,0 0-1,0-1 0,1 1 1,-1-1-1,0 1 1,0-1-1,1 1 1,-1-1-1,1 1 0,0-1 1,-1 1-1,1-1 1,0 1-1,0-1 1,0 0-1,0 0 1,0 1-1,0-1 0,0 0 1,0 0-1,0 0 1,0 0-1,1 0 1,-1 0-1,0-1 0,1 1 1,2 1-1,2-1-58,0 0-1,1-1 0,-1 1 0,0-1 1,1 0-1,-1-1 0,0 0 0,7-1 1,2-2 28,0 0-1,0-1 1,-1 0 0,0-1 0,0-1 0,-1 0 0,1-1 0,-1 0 0,-1-1 0,0-1-1,0 0 1,11-13 0,-5 4 0,-1-1 0,-1 0-1,0-2 1,-2 1 0,-1-2-1,15-31 1,-25 47 46,0-1 0,0 1 0,-1-1 0,0 0 0,0 0 0,-1 1 0,1-11 0,-15 32-508,-5 15 547,2 0 0,0 1 1,2 0-1,1 1 1,2 1-1,-12 49 1,19-59 17,0 0 0,1 0 0,2 0 0,0 1 0,2-1 1,0 0-1,1 1 0,2-1 0,0 0 0,13 39 0,-1-18-49,9 45-1,-21-73-22,-2 1 0,0-1-1,0 0 1,-1 1 0,-1-1 0,-4 30-1,4-43 41,0 0 0,-1 0 0,1 0 0,-1 0-1,1-1 1,-1 1 0,0 0 0,0 0 0,1 0-1,-1 0 1,-1-1 0,1 1 0,0 0 0,0-1 0,-1 1-1,-2 1 1,3-2 16,0 0-1,0-1 1,0 1 0,0-1-1,0 0 1,0 1-1,-1-1 1,1 0 0,0 0-1,0 0 1,0 0-1,-1 0 1,1 0-1,0 0 1,0 0 0,0-1-1,-1 1 1,1 0-1,0-1 1,-2 0 0,-1-1 48,0 0 1,0-1 0,0 1-1,1-1 1,-1 0 0,1 0 0,0 0-1,-1-1 1,1 1 0,1-1 0,-1 0-1,-3-6 1,-6-18-86,2 0 0,0 0 0,2-1 0,1 0 0,2-1 0,0 0 0,2 0 0,2 0 0,0 0 0,8-59 0,-6 83-201,0-1 0,1 1 0,0-1 0,0 1 0,0 0 0,1 0 0,0 0 0,0 0 0,0 0-1,1 1 1,0 0 0,0-1 0,0 1 0,1 1 0,0-1 0,10-7 0,1 2-1237,0 0 0,1 2 0,0 0 1,33-10-1,6-1-7461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1:59.239"/>
    </inkml:context>
    <inkml:brush xml:id="br0">
      <inkml:brushProperty name="width" value="0.025" units="cm"/>
      <inkml:brushProperty name="height" value="0.025" units="cm"/>
    </inkml:brush>
  </inkml:definitions>
  <inkml:trace contextRef="#ctx0" brushRef="#br0">86 1 19891,'0'0'2039,"-2"14"-496,-38 206 1999,3-42-1954,36-168-1443,-1-5-94,1-1-1,0 1 1,1 0 0,-1 0-1,1 0 1,0 0 0,0 0-1,1 0 1,1 9-1,0-14-7,-1 0-1,1-1 1,-1 1-1,1-1 0,-1 0 1,1 1-1,-1-1 0,1 0 1,-1 0-1,0 0 1,1 0-1,-1 0 0,0 0 1,0 0-1,0 0 1,2-3-1,7-8 62,0 0 1,-1-1-1,-1 0 0,0 0 0,-1-1 1,0 0-1,-1 0 0,5-19 1,0-7-44,12-75 1,-20 111-701,3 15 278,10 33 164,9 21 81,-22-60 105,0-1-1,1 1 1,-1-1-1,1 1 1,0-1-1,0 0 1,0 0-1,0-1 1,1 1-1,0-1 1,-1 0-1,1 0 1,1-1-1,-1 0 1,0 1-1,0-2 1,1 1-1,-1-1 1,1 1-1,-1-2 1,1 1-1,0 0 1,-1-1-1,1 0 1,0-1-1,-1 1 1,1-1-1,0 0 1,-1 0-1,1-1 1,6-2-1,0 0 92,-1-1-1,1 0 0,-1 0 0,0-1 1,-1-1-1,1 1 0,-1-2 1,-1 1-1,1-2 0,-1 1 0,-1-1 1,0 0-1,11-15 0,-13 14 52,-1 0 0,0 0 0,0 0 0,-1 0 0,0-1 0,0 0 0,-2 0 0,1 0 0,-1 0 0,1-21 1,-20 48-506,4 6 357,1 1 1,1 1-1,1 0 1,1 0-1,1 0 1,1 1-1,2 1 1,0-1-1,2 1 1,-1 30-1,4-52 12,-1 1 0,2-1 0,-1 0 0,0 0 1,1 0-1,0 0 0,-1 0 0,2 0 0,-1 0 0,0 0 0,1-1 0,0 1 0,0 0 0,0-1 0,0 1 0,5 5 0,-3-7 6,-1 1 1,1 0-1,0-1 0,0 0 1,0 0-1,0 0 0,0 0 1,1-1-1,-1 1 1,1-1-1,-1 0 0,1 0 1,-1-1-1,9 0 0,-2 1 43,0-2-1,-1 0 1,1 0-1,0-1 1,-1 0-1,0-1 1,1 0-1,-1 0 1,0-1-1,-1-1 1,1 1-1,-1-2 1,0 1-1,0-1 1,0-1-1,-1 0 1,0 0-1,-1 0 1,1-1-1,-1 0 1,-1-1-1,0 1 1,0-1-1,0 0 1,-1-1-1,-1 0 1,0 1-1,0-1 1,0-1-1,-2 1 1,1 0-1,-1-1 1,1-18-1,-3 28-43,0 0 0,1-1 0,-1 1 0,0 0 0,0 0 0,0-1 0,0 1 0,0 0 0,0-1 0,-1 1 0,1 0 0,0 0 0,-1-1 0,1 1 0,-1 0 0,1 0 0,-1 0 0,1 0 0,-1-1 0,0 1 0,0 0 0,1 0 0,-1 0 0,0 0 0,0 1 0,0-1 0,0 0 0,0 0 0,0 1 0,0-1 0,-1 0 0,1 1 0,0-1 0,0 1 0,0-1 0,-1 1 0,1 0 0,0 0 0,-1-1 0,1 1 0,0 0 0,0 0 0,-1 0 0,1 0 0,0 1 0,-1-1 0,1 0 0,0 0 0,0 1 0,-1-1 0,1 1 0,-2 0 0,-2 2 0,0-1 0,0 1 0,0-1 0,0 1 0,1 1 0,-1-1 0,1 1 0,0-1 0,0 1 0,0 0 0,-4 7 0,3-4-437,1 1-1,1 0 1,0 0 0,0 0-1,0 0 1,1 1 0,0-1 0,-1 16-1,3-22 158,-1 0 0,1 1 0,0-1 0,0 0-1,0 1 1,1-1 0,-1 0 0,1 0 0,-1 1 0,1-1 0,0 0-1,-1 0 1,1 0 0,0 0 0,0 0 0,1 0 0,-1 0-1,0 0 1,1 0 0,-1-1 0,1 1 0,0 0 0,-1-1-1,1 1 1,0-1 0,0 0 0,0 0 0,0 1 0,0-1 0,0-1-1,0 1 1,1 0 0,-1 0 0,0-1 0,0 1 0,4-1-1,27 1-16903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0.190"/>
    </inkml:context>
    <inkml:brush xml:id="br0">
      <inkml:brushProperty name="width" value="0.025" units="cm"/>
      <inkml:brushProperty name="height" value="0.025" units="cm"/>
    </inkml:brush>
  </inkml:definitions>
  <inkml:trace contextRef="#ctx0" brushRef="#br0">0 0 7655,'0'0'17393,"16"67"-17169,-16-32-128,1 1-64,-1 1-288,0-3-993,0-3-289,0-7-896,0-10-1154,-8-9-4739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0.411"/>
    </inkml:context>
    <inkml:brush xml:id="br0">
      <inkml:brushProperty name="width" value="0.025" units="cm"/>
      <inkml:brushProperty name="height" value="0.025" units="cm"/>
    </inkml:brush>
  </inkml:definitions>
  <inkml:trace contextRef="#ctx0" brushRef="#br0">26 43 16784,'-4'40'7060,"-3"8"-5498,-7 58-1947,13-99 387,1-1-1,0 0 1,0 1-1,1-1 1,0 0-1,0 0 1,0 1 0,5 10-1,-5-16 18,0 1 0,0 0 0,1-1 0,-1 1 0,1-1 1,-1 1-1,1-1 0,-1 0 0,1 0 0,0 0 0,0 0 0,0 0 0,-1 0 0,1 0 0,0 0 0,0-1 0,0 1 1,0-1-1,0 1 0,1-1 0,-1 0 0,0 0 0,0 0 0,0 0 0,0 0 0,0-1 0,0 1 0,0 0 0,0-1 0,0 0 1,2 0-1,4-2 168,-1 0 1,0-1 0,0 1-1,0-1 1,0-1 0,-1 1 0,1-1-1,-1 0 1,0-1 0,-1 1-1,1-1 1,-1 0 0,6-10-1,4-6 359,-1 0 0,19-43 0,-18 38 135,-18 53-739,-1 1 54,2-11 6,0 0-1,2 0 1,-1 1-1,4 21 1,-3-35-3,0 0 1,1 0 0,-1 0-1,1 0 1,0 0-1,0 1 1,0-1-1,0-1 1,1 1-1,-1 0 1,1 0-1,0-1 1,0 1 0,0 0-1,0-1 1,0 0-1,0 0 1,1 1-1,-1-1 1,1-1-1,0 1 1,-1 0 0,1-1-1,0 1 1,0-1-1,0 0 1,0 0-1,6 1 1,-4-1 22,1 0 0,-1 0 0,1-1 1,0 0-1,-1 0 0,1 0 0,-1-1 0,1 0 1,-1 0-1,1 0 0,-1-1 0,1 0 0,-1 0 1,0 0-1,0 0 0,6-5 0,-5 2 48,0 0 0,-1 0 0,1 0-1,-1-1 1,0 1 0,-1-1 0,0-1 0,0 1-1,0-1 1,5-13 0,-2 2 52,-2 0 0,0-1 0,-1 1 0,0-1-1,-2 0 1,-1 0 0,0-1 0,-3-32 0,1 49-572,1 1 1,-1-1-1,0 1 1,0-1-1,0 1 1,0-1-1,-1 1 1,1 0-1,-1 0 0,1-1 1,-1 1-1,-3-2 1,5 3 275,0 1-1,-1-1 1,1 1 0,0 0 0,-1-1-1,1 1 1,-1 0 0,1-1 0,0 1-1,-1 0 1,1-1 0,-1 1 0,1 0-1,-1 0 1,1 0 0,-1 0 0,1 0 0,-1-1-1,1 1 1,-1 0 0,1 0 0,-1 0-1,1 0 1,-1 0 0,0 1 0,1-1-1,-1 0 1,1 0 0,-1 0 0,1 0-1,-1 0 1,1 1 0,0-1 0,-1 0-1,1 0 1,-1 1 0,1-1 0,-1 0-1,1 1 1,0-1 0,-1 1 0,1-1 0,0 0-1,-1 1 1,1-1 0,0 1 0,0-1-1,-1 1 1,1-1 0,0 1 0,0-1-1,0 1 1,0-1 0,0 1 0,-1-1-1,1 1 1,0-1 0,0 1 0,0-1-1,1 1 1,-1-1 0,0 2 0,-1 14-12153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0.801"/>
    </inkml:context>
    <inkml:brush xml:id="br0">
      <inkml:brushProperty name="width" value="0.025" units="cm"/>
      <inkml:brushProperty name="height" value="0.025" units="cm"/>
    </inkml:brush>
  </inkml:definitions>
  <inkml:trace contextRef="#ctx0" brushRef="#br0">72 0 15951,'0'0'10565,"-5"10"-10453,-9 28 484,1 1 1,3 0-1,0 0 0,3 1 1,1 0-1,0 79 0,6-117-571,0-1-1,0 1 0,0 0 0,0 0 1,0-1-1,0 1 0,1 0 0,-1 0 1,1-1-1,-1 1 0,1 0 0,0-1 0,-1 1 1,1 0-1,0-1 0,0 1 0,0-1 1,0 0-1,1 1 0,-1-1 0,0 0 1,0 1-1,3 0 0,-1-1 5,-1 0-1,1 0 1,0 0-1,-1-1 1,1 1-1,0-1 1,0 1-1,-1-1 1,1 0-1,0 0 1,0 0 0,-1-1-1,6 0 1,3-2 38,1-1-1,0 0 1,-1 0 0,0-2 0,20-11 0,3-10 7,-28 21-59,1 0 1,0 0-1,0 1 0,1 0 1,-1 1-1,10-5 1,-17 9-22,0 0 1,1 0-1,-1 0 1,0 0-1,0 0 1,1 0-1,-1 0 1,0 0-1,1 0 1,-1 0-1,0 0 1,1 0-1,-1 1 1,0-1-1,0 0 1,1 0-1,-1 0 1,0 0-1,0 0 1,1 1-1,-1-1 1,0 0-1,0 0 1,1 0-1,-1 1 1,0-1-1,0 0 1,0 0-1,0 1 1,1-1-1,-1 0 1,0 0 0,0 1-1,0-1 1,0 0-1,0 1 1,0-1-1,0 0 1,0 0-1,0 1 1,0-1-1,0 0 1,0 1-1,0 16-134,0-14 132,-1 10 48,-1-1 0,-1 0 0,0-1 0,-8 23 0,6-24-257,2 1-1,0-1 0,0 1 1,0 0-1,0 21 1,2-32 100,1 0 0,0 1 1,0-1-1,0 0 0,0 1 0,0-1 1,0 1-1,0-1 0,0 0 0,0 1 1,0-1-1,0 1 0,1-1 0,-1 0 1,0 1-1,0-1 0,0 0 0,0 1 1,1-1-1,-1 0 0,0 1 0,0-1 1,1 0-1,-1 1 0,0-1 1,0 0-1,1 0 0,-1 1 0,0-1 1,1 0-1,-1 0 0,0 0 0,1 1 1,-1-1-1,0 0 0,1 0 0,-1 0 1,1 0-1,-1 0 0,0 0 0,1 0 1,0 0-1,20-10-3011,17-23-5796,-11 5-3659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1.452"/>
    </inkml:context>
    <inkml:brush xml:id="br0">
      <inkml:brushProperty name="width" value="0.025" units="cm"/>
      <inkml:brushProperty name="height" value="0.025" units="cm"/>
    </inkml:brush>
  </inkml:definitions>
  <inkml:trace contextRef="#ctx0" brushRef="#br0">170 259 15759,'0'0'2269,"-12"11"21,-4 4-1741,-68 63 3090,77-72-3275,1 1 1,1-1-1,-1 1 1,1 0 0,1 1-1,-1-1 1,1 1-1,1 0 1,-1 0-1,1 0 1,-2 11 0,5-18-348,0-1 1,0 1-1,0-1 0,0 1 1,0-1-1,0 0 1,0 1-1,0-1 1,0 1-1,0-1 0,0 0 1,0 1-1,0-1 1,1 1-1,-1-1 1,0 0-1,0 1 0,0-1 1,1 0-1,-1 1 1,0-1-1,0 0 1,1 1-1,-1-1 0,0 0 1,1 0-1,-1 1 1,0-1-1,1 0 1,-1 0-1,1 0 1,-1 0-1,0 1 0,1-1 1,0 0-1,20-1 781,21-15 238,-30 8-1046,-1 0 1,-1 0 0,1-1 0,-1-1-1,-1 0 1,0 0 0,0-1-1,-1 0 1,-1 0 0,1-1 0,-2 0-1,0 0 1,0-1 0,-1 0 0,-1 0-1,0 0 1,-1 0 0,3-26-1,-17 42-732,9 1 727,-1 0 0,1 0-1,-1 1 1,1-1-1,0 0 1,1 1 0,-1 0-1,1-1 1,0 1-1,0 0 1,1-1 0,-1 1-1,1 0 1,0 9-1,0-11 23,0-1-1,1 1 1,-1-1-1,0 1 1,1-1-1,0 1 0,-1-1 1,1 0-1,0 1 1,0-1-1,0 0 0,0 0 1,1 0-1,-1 0 1,1 0-1,-1 0 1,1 0-1,0 0 0,0 0 1,-1-1-1,1 1 1,0-1-1,1 1 0,-1-1 1,0 0-1,0 0 1,0 0-1,1 0 1,-1 0-1,4 0 0,7 0 72,1-1 0,-1-1 0,1 0 0,-1 0 0,1-2 0,-1 1 0,0-2 0,0 0 0,0 0 0,0-1 0,-1-1 0,0 0 0,0-1 0,-1 0 0,21-17 0,-14 10 48,-1-1-1,0 0 0,-2-1 0,1-1 1,-2-1-1,0 0 0,-2-1 1,20-36-1,-29 48-125,0 0 0,0 0 0,0 0 0,-1 0 0,0-1 0,-1 1 0,0-1 0,0 1 0,0-1 0,-1-8 0,-1 15 0,1 1 0,0-1 0,-1 1 0,1-1 0,-1 0 0,1 1 0,-1 0 0,0-1 0,1 1 0,-1-1 0,1 1 0,-1 0 0,0-1 0,1 1 0,-1 0 0,0 0 0,0-1 0,1 1 0,-1 0 0,0 0 0,1 0 0,-1 0 0,0 0 0,0 0 0,1 0 0,-1 0 0,0 0 0,0 1 0,1-1 0,-1 0 0,0 0 0,1 0 0,-1 1 0,0-1 0,1 1 0,-1-1 0,1 0 0,-1 1 0,0 0 0,-19 13 0,1 1 0,1 1 0,0 1 0,1 0 0,-18 26 0,7-11 0,13-17 0,1 2 0,1-1 0,1 2 0,1-1 0,-10 21 0,19-34 0,0 0 0,0 0 0,0 0 0,1 0 0,0 0 0,0 0 0,0 0 0,0 0 0,1 1 0,-1-1 0,1 0 0,0 1 0,0-1 0,1 0 0,-1 1 0,1-1 0,0 0 0,0 0 0,1 0 0,-1 0 0,1 0 0,0 0 0,0 0 0,0 0 0,1-1 0,-1 1 0,1-1 0,0 1 0,0-1 0,0 0 0,3 3 0,8 4 0,1 0 0,-1-1 0,2-1 0,-1 0 0,21 7 0,-26-12 0,0 1 0,0-2 0,0 1 0,1-1 0,-1-1 0,0 0 0,1 0 0,-1-1 0,1-1 0,10-1 0,-17 1 0,1-1 0,-1 0 0,0 0 0,0 0 0,0 0 0,-1-1 0,1 1 0,0-1 0,-1 0 0,0 0 0,1 0 0,-1-1 0,-1 1 0,1-1 0,0 0 0,-1 0 0,0 1 0,3-8 0,-1 3 0,0-1 0,-1 0 0,0 0 0,-1 0 0,0 0 0,0 0 0,1-18 0,-3 26 0,0 1 0,0 0 0,0-1 0,0 1 0,0-1 0,0 1 0,0-1 0,0 1 0,0 0 0,0-1 0,0 1 0,0-1 0,-1 1 0,1 0 0,0-1 0,0 1 0,0-1 0,-1 1 0,1 0 0,0-1 0,0 1 0,-1 0 0,1-1 0,0 1 0,-1 0 0,1 0 0,0-1 0,-1 1 0,1 0 0,0 0 0,-1-1 0,1 1 0,-1 0 0,1 0 0,0 0 0,-1 0 0,1 0 0,-1 0 0,1 0 0,0 0 0,-1 0 0,1 0 0,-1 0 0,1 0 0,-1 0 0,1 0 0,0 0 0,-1 0 0,1 0 0,-1 0 0,1 0 0,0 1 0,-1-1 0,1 0 0,-1 0 0,1 1 0,0-1 0,-1 0 0,1 0 0,0 1 0,0-1 0,-1 1 0,-21 20 0,17-14-107,2 0 0,-1 0 0,1 0 0,0 0 0,0 1 1,1 0-1,0-1 0,0 1 0,0 9 0,2-14 28,0 0 1,0-1-1,0 1 0,0 0 1,0-1-1,0 1 0,1 0 1,0-1-1,-1 1 0,1-1 1,0 1-1,0-1 0,0 1 1,1-1-1,-1 0 0,1 1 1,-1-1-1,1 0 1,0 0-1,-1 0 0,1 0 1,0-1-1,0 1 0,1 0 1,-1-1-1,0 1 0,1-1 1,-1 0-1,0 0 0,5 2 1,5-1-1351,0 1 0,0-1 0,0-1 0,0 0 0,24-2 0,25-3-7598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2.402"/>
    </inkml:context>
    <inkml:brush xml:id="br0">
      <inkml:brushProperty name="width" value="0.025" units="cm"/>
      <inkml:brushProperty name="height" value="0.025" units="cm"/>
    </inkml:brush>
  </inkml:definitions>
  <inkml:trace contextRef="#ctx0" brushRef="#br0">158 1 19090,'0'11'2840,"-2"56"-657,-3 0-1,-16 81 1,7-66-1205,-2 90 0,16-169-977,-1-1 0,1 1 0,0-1 0,0 1 0,0 0 0,1-1 0,-1 1 0,1-1 0,-1 1 0,1-1 1,0 0-1,0 1 0,0-1 0,0 0 0,0 1 0,0-1 0,1 0 0,-1 0 0,1 0 0,0 0 0,1 2 0,0-3-1,0 0-1,0 0 1,-1 0-1,1-1 1,0 1 0,0-1-1,0 1 1,0-1 0,0 0-1,0 0 1,0-1 0,0 1-1,0 0 1,0-1 0,-1 0-1,1 0 1,0 0 0,4-2-1,9-4-114,0-2-1,-1 0 0,0-1 1,0 0-1,-1-1 1,0-1-1,-1 0 1,13-16-1,-8 9-290,1 0 0,40-28 0,-58 46 397,0 0 1,0 1-1,0-1 1,0 0-1,1 0 1,-1 1-1,0-1 1,1 0-1,-1 1 1,1 0-1,-1-1 1,0 1-1,1 0 0,-1-1 1,1 1-1,-1 0 1,1 0-1,-1 0 1,1 1-1,-1-1 1,1 0-1,1 1 1,-1 0 23,-1 0 1,0 0-1,0 0 1,0 0-1,0 0 1,0 0-1,-1 1 1,1-1-1,0 0 1,0 0-1,-1 1 1,1-1-1,-1 1 1,1-1-1,-1 0 1,0 1-1,1-1 1,-1 3-1,1 4 156,-1 0 1,0 1-1,0-1 0,-1 0 1,0 0-1,-4 16 0,1-15-72,0 0 0,0 0 0,-1-1 0,0 1 1,-1-1-1,1 0 0,-2-1 0,1 1 0,-1-1 0,0-1 0,0 1 0,-1-1 0,0-1 0,0 1 0,0-1 0,-1 0 0,-17 6 0,5-3 115,-1 0-1,0-2 1,0 0-1,0-2 1,-1-1-1,-36 2 1,52-5-270,0-1 1,1 1-1,-1-1 1,0-1-1,1 1 1,-1-1-1,1 0 0,-1-1 1,1 0-1,0 0 1,0 0-1,0 0 1,-10-9-1,14 10-8,-1-1 1,0 1-1,1-1 1,-1 1-1,1-1 1,0 0-1,0 0 1,0 0-1,0 0 0,1-1 1,-1 1-1,1 0 1,0-1-1,0 1 1,0-1-1,0 1 1,1-1-1,-1 1 0,1-1 1,0 0-1,0 1 1,0-1-1,1 1 1,-1-1-1,1 0 1,0 1-1,0-1 0,1-3 1,0 5-235,0-1-1,-1 1 1,1-1 0,0 1-1,0 0 1,0-1 0,1 1 0,-1 0-1,0 1 1,1-1 0,0 0 0,-1 1-1,1-1 1,0 1 0,-1 0-1,1 0 1,0 0 0,0 0 0,0 1-1,0-1 1,4 0 0,72-3-5519,-65 4 4508,44 0-4259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2.851"/>
    </inkml:context>
    <inkml:brush xml:id="br0">
      <inkml:brushProperty name="width" value="0.025" units="cm"/>
      <inkml:brushProperty name="height" value="0.025" units="cm"/>
    </inkml:brush>
  </inkml:definitions>
  <inkml:trace contextRef="#ctx0" brushRef="#br0">267 22 20499,'-10'-4'2931,"-1"0"-2033,0 1-1,1 0 1,-1 0 0,-22-1-1,28 3-760,0 1 0,0 0-1,-1 0 1,1 1-1,0 0 1,0 0-1,0 0 1,0 0-1,0 1 1,0 0-1,0 0 1,0 0 0,0 1-1,1 0 1,-5 3-1,1 0-104,0 1 0,0 0 0,1 1 0,-1 0 0,2 0 0,-1 1 0,1 0 0,1 0 0,0 0 0,0 1 0,1 0 1,0 0-1,0 0 0,1 0 0,1 0 0,-1 1 0,2-1 0,-1 13 0,2-21-35,0-1 1,0 0-1,0 1 1,1-1-1,-1 1 1,0-1-1,1 1 1,0-1-1,-1 0 1,1 1 0,0-1-1,-1 0 1,1 0-1,0 1 1,0-1-1,0 0 1,0 0-1,0 0 1,0 0-1,1 0 1,-1 0-1,0-1 1,0 1-1,3 1 1,0-1 9,0 1 1,1-1-1,-1 0 1,0 0-1,1-1 1,-1 1-1,1-1 1,6-1-1,1 0 38,0 0 1,0-1-1,-1-1 1,1 0-1,19-7 0,-16 2 23,0 0 0,-1-1-1,0-1 1,0 0-1,-1-1 1,0 0 0,-1-1-1,-1 0 1,0-1 0,0 0-1,-1-1 1,-1 0-1,0-1 1,10-24 0,-34 76-170,6-16 57,0 0 0,2 1 0,0 0 0,1 0 0,1 1 0,-2 29 0,7-50-81,0-1 1,0 0-1,0 1 0,0-1 0,0 0 0,0 1 0,1-1 0,-1 0 1,1 0-1,-1 1 0,0-1 0,1 0 0,0 0 0,-1 0 0,1 0 1,0 0-1,0 0 0,-1 0 0,1 0 0,0 0 0,0 0 1,0 0-1,0 0 0,0-1 0,2 2 0,0-1-169,-1 0 0,1 0 0,0-1 0,0 1 0,-1-1 0,1 0 0,0 0 1,0 0-1,0 0 0,-1 0 0,5-1 0,2-1-1156,0 0 1,0-1-1,-1 0 0,1 0 1,-1-1-1,14-8 1,18-18-9777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3.178"/>
    </inkml:context>
    <inkml:brush xml:id="br0">
      <inkml:brushProperty name="width" value="0.025" units="cm"/>
      <inkml:brushProperty name="height" value="0.025" units="cm"/>
    </inkml:brush>
  </inkml:definitions>
  <inkml:trace contextRef="#ctx0" brushRef="#br0">123 1 17457,'0'0'5498,"-8"9"-5274,-2 3-123,0 1-1,1 0 1,-9 20-1,14-28-42,2 1 0,-1 0 0,1 0-1,-1 0 1,2 0 0,-1 1 0,1-1 0,0 0 0,0 1 0,1-1-1,-1 1 1,2-1 0,0 11 0,0-16-53,0 1 1,0-1-1,0 1 0,0-1 1,0 1-1,0-1 0,0 0 1,0 0-1,1 1 0,-1-1 1,0 0-1,1 0 1,-1 0-1,1 0 0,-1-1 1,1 1-1,0 0 0,-1-1 1,4 2-1,41 9-54,-29-8-244,0 1-182,-10-3 270,1 1 1,-1-1-1,0 1 0,0 1 1,-1-1-1,1 1 1,0 0-1,-1 0 0,0 1 1,0 0-1,8 6 0,-14-9 298,0-1 0,1 1 0,-1 0-1,0 0 1,0-1 0,0 1-1,0 0 1,0-1 0,1 1-1,-1 0 1,-1 0 0,1-1 0,0 1-1,0 0 1,0 0 0,0-1-1,0 1 1,-1 0 0,1-1-1,0 1 1,0 0 0,-1-1 0,1 1-1,-1 0 1,1-1 0,0 1-1,-1-1 1,1 1 0,-1-1 0,0 1-1,1-1 1,-1 1 0,1-1-1,-1 0 1,0 1 0,1-1-1,-1 0 1,0 1 0,1-1 0,-1 0-1,0 0 1,-1 1 0,-36 12 2727,35-12-2468,-16 5 117,-8 2 314,0 0 0,-1-2-1,0-1 1,-33 2 0,92-24-7780,-17 9 2239,9-6-2385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3.973"/>
    </inkml:context>
    <inkml:brush xml:id="br0">
      <inkml:brushProperty name="width" value="0.025" units="cm"/>
      <inkml:brushProperty name="height" value="0.025" units="cm"/>
    </inkml:brush>
  </inkml:definitions>
  <inkml:trace contextRef="#ctx0" brushRef="#br0">94 1 15919,'0'0'9871,"2"14"-9028,1 2-572,-1 1 0,-1-1-1,-1 1 1,0 0 0,-1-1 0,-4 21-1,-34 117 1236,21-92-749,3 1-1,-7 66 0,21-126-734,1 0 1,-1 0 0,1 0-1,0 1 1,0-1 0,1 0-1,-1 0 1,0 0 0,1 1-1,0-1 1,0 0 0,0 0 0,0 0-1,3 4 1,-3-6-19,0 0 0,1 0 1,-1 0-1,1 0 0,-1-1 1,1 1-1,-1 0 0,1-1 0,0 1 1,-1-1-1,1 1 0,0-1 1,0 0-1,-1 1 0,1-1 0,0 0 1,-1 0-1,1-1 0,0 1 0,0 0 1,-1-1-1,1 1 0,0 0 1,-1-1-1,1 0 0,0 1 0,-1-1 1,3-1-1,7-4-4,1 0 0,0-1 0,-1-1 0,-1 1 0,1-1 0,-1-1 0,14-16 0,60-76 0,-55 61 0,-1-2 0,-2-1 0,-2-1 0,-2 0 0,19-55 0,-40 95-486,-13 7-8114,-4 2 678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4.347"/>
    </inkml:context>
    <inkml:brush xml:id="br0">
      <inkml:brushProperty name="width" value="0.025" units="cm"/>
      <inkml:brushProperty name="height" value="0.025" units="cm"/>
    </inkml:brush>
  </inkml:definitions>
  <inkml:trace contextRef="#ctx0" brushRef="#br0">1 1 17168,'0'0'2178,"0"53"1282,0-24-770,8-5-1377,3-1-640,2-3-417,7-5-160,2-6-993,7-9-2274,-3 0-2114,-1-10-5124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4.674"/>
    </inkml:context>
    <inkml:brush xml:id="br0">
      <inkml:brushProperty name="width" value="0.025" units="cm"/>
      <inkml:brushProperty name="height" value="0.025" units="cm"/>
    </inkml:brush>
  </inkml:definitions>
  <inkml:trace contextRef="#ctx0" brushRef="#br0">61 168 13132,'0'0'14868,"9"7"-13672,-4-3-1059,-3-2-87,0 1-1,1-1 1,-1 0 0,1 0 0,-1 0 0,1-1 0,0 1 0,-1-1 0,1 1 0,0-1-1,0 0 1,0 0 0,0 0 0,0-1 0,0 1 0,1-1 0,-1 1 0,0-1 0,0 0-1,0 0 1,0-1 0,0 1 0,1-1 0,-1 1 0,0-1 0,5-2 0,11-6 238,1-2 0,-1 0 0,30-23-1,-44 30-228,1-1-1,-1 1 1,0-1-1,0 0 1,-1 0-1,1-1 1,-1 1-1,-1-1 1,1 0-1,-1 0 1,0 0-1,0-1 1,0 1-1,-1-1 1,3-12-1,-5 18-58,0 0 0,0 0 0,0 0 0,0 0 0,0 0 0,0 0 0,-1 0 0,1 0 0,0 0 0,0 0 0,-1 0 0,1 0 0,-1 0 0,1 0 0,-1 0 0,1 1 0,-1-1 0,1 0 0,-1 0 0,0 0 0,1 1 0,-1-1 0,0 1 0,0-1 0,1 0 0,-1 1 0,-2-1 0,0-1 0,-1 1 0,1 0 0,0 0 0,-1 1 0,1-1 0,-1 1 0,1 0 0,-6 0 0,-2 0 0,1 2 0,-1-1 0,1 1 0,0 1 0,-12 3 0,6 2 0,0 0 0,1 0 0,0 2 0,1 0 0,0 0 0,1 2 0,-14 13 0,19-17 0,1 0 0,-1 0 0,2 1 0,-1 1 0,1-1 0,1 1 0,-1 0 0,2 0 0,-1 0 0,1 1 0,1 0 0,-3 13 0,6-22 2,-1 1 0,1 0 0,0 0 0,0 0 0,0 0-1,0 0 1,1 0 0,-1 0 0,1-1 0,0 1 0,0 0 0,0 0 0,0-1 0,0 1 0,0 0-1,1-1 1,-1 1 0,1-1 0,2 3 0,-1-2 2,1 0 0,-1 0 0,1-1 1,0 1-1,0-1 0,0 0 0,0 0 0,1 0 0,-1 0 0,0-1 1,6 2-1,13 0-67,0 0 0,1-1 0,46-3 0,-44 0-136,66-5-2798,-31-6-1917,10-8-5582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5.032"/>
    </inkml:context>
    <inkml:brush xml:id="br0">
      <inkml:brushProperty name="width" value="0.025" units="cm"/>
      <inkml:brushProperty name="height" value="0.025" units="cm"/>
    </inkml:brush>
  </inkml:definitions>
  <inkml:trace contextRef="#ctx0" brushRef="#br0">29 1 15310,'0'0'10619,"0"10"-9541,0 73 707,-15 112 1,7-118-1622,3 1 0,6 106-1,-1-184-177,7 49 247,-6-46-485,-1-1 0,1 0 0,0 1 0,0-1-1,0 0 1,0 0 0,0 0 0,0 0 0,0 0 0,1 0 0,-1 0-1,1 0 1,0 0 0,-1 0 0,1-1 0,4 3 0,-2-3-4975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0.559"/>
    </inkml:context>
    <inkml:brush xml:id="br0">
      <inkml:brushProperty name="width" value="0.025" units="cm"/>
      <inkml:brushProperty name="height" value="0.025" units="cm"/>
    </inkml:brush>
  </inkml:definitions>
  <inkml:trace contextRef="#ctx0" brushRef="#br0">1 125 19699,'0'0'4324,"1"-11"-2109,0 6-1997,-1 2-152,0 0 1,0 0 0,0 0-1,1 0 1,0 0-1,-1 0 1,1 0-1,0 0 1,0 0 0,1 1-1,-1-1 1,1 0-1,-1 1 1,1-1-1,0 1 1,0 0 0,0-1-1,0 1 1,0 0-1,1 0 1,-1 0-1,0 1 1,1-1 0,0 0-1,2 0 1,17-7-25,0 1 0,0 2 0,0 0 0,1 1 0,-1 1 1,1 1-1,0 2 0,0 0 0,1 1 0,40 6 0,-54-4-52,1 0-1,-1 1 1,0 0-1,0 1 1,0 0-1,0 1 0,-1 0 1,1 0-1,-1 1 1,-1 0-1,9 8 1,-11-8 8,0 1 0,0 0 0,-1 0 0,0 0 0,0 1 1,-1 0-1,1-1 0,-2 2 0,0-1 0,0 0 1,0 1-1,-1-1 0,0 1 0,1 17 0,-2-14 145,-1 0-1,0 0 0,0-1 1,-2 1-1,1 0 0,-2 0 1,1-1-1,-2 1 1,1-1-1,-2 0 0,1 0 1,-1 0-1,-1 0 0,0-1 1,-1 0-1,0-1 0,0 1 1,-1-1-1,0-1 0,-1 1 1,0-1-1,0-1 0,0 0 1,-1 0-1,0-1 1,-1 0-1,1-1 0,-1 0 1,-14 4-1,11-4-142,-1-1 0,0 0 0,0-1 0,0-1 0,0 0 0,-29-2 0,43 1-91,0-1 1,0 0-1,0 0 1,0 0-1,0 0 1,1 0-1,-1 0 1,0-1-1,0 1 1,0 0-1,0 0 1,0-1-1,0 1 1,0 0-1,0-1 1,1 1-1,-1-1 1,0 1-1,0-1 1,1 0-1,-1 1 0,0-1 1,1 0-1,-1 1 1,0-1-1,1 0 1,-1 0-1,1 0 1,-1 1-1,1-1 1,0 0-1,-1 0 1,1 0-1,0 0 1,0 0-1,-1 0 1,1 0-1,0 0 1,0 0-1,0-1 0,1 0-277,-1 0-1,1 0 1,-1 0-1,1 0 1,0 0-1,0 0 0,0 0 1,0 0-1,0 0 1,1 0-1,-1 1 0,0-1 1,1 0-1,-1 1 1,1-1-1,3-1 1,20-13-5574,2-2-2546</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05.375"/>
    </inkml:context>
    <inkml:brush xml:id="br0">
      <inkml:brushProperty name="width" value="0.025" units="cm"/>
      <inkml:brushProperty name="height" value="0.025" units="cm"/>
    </inkml:brush>
  </inkml:definitions>
  <inkml:trace contextRef="#ctx0" brushRef="#br0">1 136 17264,'0'0'11948,"6"-59"-10283,41 49-448,9 3-544,15 0-673,9-3 0,6 4 0,-2 2 0,3-2-577,-4-4-3971,-6-7-8296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51.811"/>
    </inkml:context>
    <inkml:brush xml:id="br0">
      <inkml:brushProperty name="width" value="0.025" units="cm"/>
      <inkml:brushProperty name="height" value="0.025" units="cm"/>
    </inkml:brush>
  </inkml:definitions>
  <inkml:trace contextRef="#ctx0" brushRef="#br0">203 141 6983,'-11'-1'1436,"-7"0"-1205,0-2 1,1 0 0,-1-1-1,1-1 1,-23-10-1,-16-13 4786,56 28-4993,0 0 1,0 0-1,0 1 0,0-1 1,0 0-1,0 0 1,0 0-1,0 1 0,0-1 1,0 0-1,0 0 1,0 1-1,0-1 0,0 0 1,0 0-1,0 0 1,0 1-1,0-1 0,0 0 1,-1 0-1,1 0 1,0 1-1,0-1 0,0 0 1,0 0-1,0 0 1,-1 0-1,1 0 1,0 1-1,0-1 0,0 0 1,-1 0-1,1 0 1,0 0-1,0 0 0,0 0 1,-1 0-1,1 0 1,0 0-1,0 0 0,-1 0 1,1 0-1,0 0 1,0 0-1,0 0 0,-1 0 1,1 0-1,0 0 1,0 0-1,0 0 0,-1 0 1,1 0-1,0 0 1,-1 0-1,13 20-5,-4-13 12,1 0-1,-1-1 1,1 0 0,1 0-1,-1-1 1,1 0 0,0 0-1,0-1 1,0-1 0,0 0-1,1 0 1,17 1 0,17 2 493,76-2-1,-88-3-325,797-51 564,-91 1-168,-733 48-593,365 6 50,-287 1-77,0 3 0,112 27-1,-162-24-104,-34-12 130,0 0 0,0 0 0,0 0 1,0 0-1,1 0 0,-1 0 0,0 1 1,0-1-1,0 0 0,0 0 0,0 0 0,0 0 1,0 1-1,0-1 0,1 0 0,-1 0 0,0 0 1,0 1-1,0-1 0,0 0 0,0 0 1,0 0-1,0 1 0,0-1 0,0 0 0,0 0 1,0 0-1,0 0 0,0 1 0,0-1 0,-1 0 1,1 0-1,0 0 0,0 1 0,0-1 0,0 0 1,0 0-1,0 0 0,0 0 0,-1 0 1,1 1-1,0-1 0,0 0 0,0 0 0,0 0 1,0 0-1,-1 0 0,1 0 0,0 0 0,0 0 1,0 1-1,0-1 0,-1 0 0,1 0 1,0 0-1,0 0 0,0 0 0,-1 0 0,1 0 1,0 0-1,0 0 0,-1 0 0,-60 6 161,-444-18-272,96 0 48,281 11 121,-1084-34 980,1264 35-1005,59-7 0,-20 0 22,283-15 73,1107-45-884,-1122 66 522,-335 4 159,-24-2 66,-1 0 1,0-1 0,1 1 0,-1 0-1,0-1 1,0 1 0,0-1 0,1 1-1,-1-1 1,0 0 0,0 1-1,0-1 1,0 0 0,0 0 0,0 1-1,0-1 1,0 0 0,0 0-1,0 0 1,0 0 0,0 0 0,0 0-1,-1-1 1,-603 40 1212,307-27-1013,-669 75-104,944-84-148,-173 21-1265,71-15-2388,4-7-5072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00.377"/>
    </inkml:context>
    <inkml:brush xml:id="br0">
      <inkml:brushProperty name="width" value="0.025" units="cm"/>
      <inkml:brushProperty name="height" value="0.025" units="cm"/>
    </inkml:brush>
  </inkml:definitions>
  <inkml:trace contextRef="#ctx0" brushRef="#br0">1 0 3203,'0'0'11173,"11"1"-10068,337 18 2553,59 3-3515,898-16 1662,-739-8-1603,-131-6 1618,305 7-106,-492 15-1645,729 22 49,-858-36-23,528 5 275,-2 31 377,-500-14-1942,-121-18-1058,-5-3-3262,-3-1-4153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10.227"/>
    </inkml:context>
    <inkml:brush xml:id="br0">
      <inkml:brushProperty name="width" value="0.025" units="cm"/>
      <inkml:brushProperty name="height" value="0.025" units="cm"/>
    </inkml:brush>
  </inkml:definitions>
  <inkml:trace contextRef="#ctx0" brushRef="#br0">1597 86 6822,'-82'-21'907,"-135"-15"-1,-86 12 2294,251 21-2914,0 2 0,-1 2 0,1 3 0,-57 11 1,78-8-86,1 1 0,0 1 0,1 2 0,0 1 0,1 1 0,0 1 0,1 2 0,-31 23 1,27-14-136,1 1 1,1 2 0,1 1 0,2 1-1,1 1 1,1 1 0,2 1 0,1 1 0,2 1-1,1 1 1,2 1 0,-12 39 0,9-12 51,4 0 1,2 1-1,2 0 1,4 1-1,3 0 1,5 101-1,1-149-101,-1 0-1,2 0 0,1 0 1,0 0-1,1-1 1,1 1-1,0-1 0,2-1 1,0 1-1,0-1 1,2-1-1,0 1 1,0-2-1,2 1 0,0-2 1,0 1-1,1-2 1,1 0-1,0 0 0,1-1 1,0-1-1,1-1 1,0 0-1,0-1 0,1 0 1,29 8-1,-8-5 103,0-2 0,1-2 0,-1-1 0,43 0 0,-2-5 37,81-9 1,-64-4-92,0-5 0,-1-3-1,174-62 1,262-144 434,-477 201-164,272-135 1017,-265 126-1173,-2-2 0,-2-3-1,62-55 1,-102 80-47,-1-2 1,-1 0-1,-1 0 0,-1-2 1,0 1-1,-1-2 0,-1 1 1,0-2-1,13-37 0,-21 48-122,0 0 0,-1 0 0,0 0 0,0 0 0,-1-1 0,-1 1 0,0-1-1,0 1 1,-1 0 0,0-1 0,0 1 0,-1 0 0,0-1 0,-1 1 0,0 0-1,0 1 1,-1-1 0,0 1 0,-1-1 0,0 1 0,0 0 0,-1 1 0,0-1 0,0 1-1,-7-6 1,-11-7-5,0 1 0,0 1-1,-2 1 1,0 1 0,-1 1-1,-46-17 1,-182-50 32,46 30-795,-2 10 0,-284-21 0,316 57-4864,103 6 161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23.341"/>
    </inkml:context>
    <inkml:brush xml:id="br0">
      <inkml:brushProperty name="width" value="0.025" units="cm"/>
      <inkml:brushProperty name="height" value="0.025" units="cm"/>
    </inkml:brush>
  </inkml:definitions>
  <inkml:trace contextRef="#ctx0" brushRef="#br0">12 379 5509,'0'0'19288,"-4"7"-18231,-3 13-361,7-20-680,0 0 0,0 0 1,0 0-1,0 0 0,0 0 0,0 1 1,0-1-1,0 0 0,0 0 1,0 0-1,0 0 0,0 0 0,0 1 1,0-1-1,0 0 0,0 0 1,0 0-1,0 0 0,0 0 0,0 1 1,0-1-1,0 0 0,0 0 1,0 0-1,0 0 0,0 0 0,1 0 1,-1 0-1,0 1 0,0-1 1,0 0-1,0 0 0,0 0 0,0 0 1,1 0-1,-1 0 0,0 0 1,0 0-1,0 0 0,0 0 0,0 0 1,0 0-1,1 0 0,-1 0 1,0 0-1,0 0 0,0 0 0,0 0 1,0 0-1,1 0 0,-1 0 1,0 0-1,0 0 0,0 0 0,0 0 1,40-24 1440,-31 17-1373,509-369-121,-518 376 37,0 0-1,0-1 1,0 1 0,0 0 0,1 0-1,-1 0 1,0 0 0,0-1-1,0 1 1,0 0 0,0 0 0,1 0-1,-1 0 1,0 0 0,0 0-1,0 0 1,0-1 0,0 1 0,1 0-1,-1 0 1,0 0 0,0 0-1,0 0 1,1 0 0,-1 0 0,0 0-1,0 0 1,0 0 0,1 0-1,-1 0 1,0 0 0,0 0 0,0 0-1,0 0 1,1 0 0,-1 0-1,0 1 1,0-1 0,0 0 0,1 0-1,-1 0 1,0 0 0,0 0-1,0 0 1,0 0 0,0 1 0,0-1-1,1 0 1,-1 0 0,0 0-1,0 1 1,-1 13 182,-9 19 265,-48 77 264,-19 40 882,70-133-1467,1 0 0,0 0 0,2 1 0,0-1 1,0 1-1,0 36 0,3-53-144,1-1 0,0 1-1,0 0 1,0-1 0,1 1 0,-1 0 0,0-1 0,0 1-1,0 0 1,0-1 0,1 1 0,-1-1 0,0 1-1,0 0 1,1-1 0,-1 1 0,1-1 0,-1 1 0,0-1-1,1 1 1,-1-1 0,1 1 0,-1-1 0,1 0-1,-1 1 1,1-1 0,0 0 0,-1 1 0,1-1 0,-1 0-1,1 0 1,0 0 0,-1 1 0,1-1 0,0 0-1,-1 0 1,1 0 0,0 0 0,0 0 0,1 0-132,0-1 0,-1 1 1,1 0-1,0-1 0,-1 1 0,1-1 1,-1 1-1,1-1 0,-1 0 1,1 0-1,-1 0 0,1 0 0,-1 0 1,0 0-1,1 0 0,0-2 1,14-24-5628,-4-11-4937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24.682"/>
    </inkml:context>
    <inkml:brush xml:id="br0">
      <inkml:brushProperty name="width" value="0.025" units="cm"/>
      <inkml:brushProperty name="height" value="0.025" units="cm"/>
    </inkml:brush>
  </inkml:definitions>
  <inkml:trace contextRef="#ctx0" brushRef="#br0">203 46 8872,'0'0'12572,"-9"-7"-11077,-30-23-523,37 29-916,0 0 1,0 0 0,0 0-1,0 0 1,0 0 0,0 0-1,0 1 1,0-1-1,-1 1 1,1 0 0,0 0-1,0-1 1,-1 1 0,1 1-1,0-1 1,0 0 0,0 0-1,-1 1 1,1 0 0,0-1-1,0 1 1,0 0 0,0 0-1,0 0 1,0 0 0,0 0-1,0 0 1,0 1-1,1-1 1,-1 1 0,-2 2-1,-3 4 75,0 1 0,0-1 0,1 1 0,-8 17 0,10-19-36,-3 7 59,1 0 1,0 0-1,1 0 0,0 1 1,2 0-1,0 0 0,0 0 1,1 0-1,1 0 0,1 17 1,0-30-121,0 1-1,0 0 1,0-1 0,0 1 0,1 0 0,-1-1 0,1 1-1,0-1 1,0 1 0,0-1 0,0 1 0,0-1 0,0 0 0,1 1-1,-1-1 1,1 0 0,0 0 0,-1 0 0,1 0 0,4 3 0,-2-3 27,-1 0 0,1 0 0,0 0 0,0-1 0,0 0 0,0 1 0,1-1 0,-1-1 1,0 1-1,0 0 0,9-1 0,-2-1 81,1 0 0,-1 0 1,1-1-1,-1-1 0,0 0 0,0 0 1,0-1-1,0 0 0,10-7 0,-4 1 21,0-1 0,-1-1 0,0-1 0,-1 0-1,19-21 1,-30 29-128,0 0-1,0 0 0,0 0 0,-1 0 0,1-1 1,-1 1-1,-1-1 0,1 0 0,-1 0 0,0 0 1,0 0-1,-1 0 0,0-1 0,0 1 0,0 0 1,-1-1-1,0 1 0,0-1 0,-1 1 1,1 0-1,-3-8 0,1 11-33,1-1-1,-1 1 1,0 0 0,0 0-1,0 0 1,0 0 0,-1 1-1,1-1 1,-1 1 0,0-1-1,1 1 1,-1 0 0,0 0-1,0 0 1,-1 0 0,1 1-1,0-1 1,-1 1 0,1 0-1,0 0 1,-1 0 0,1 0-1,-8 0 1,-4-1-17,0 1 0,-1 0 0,1 1 0,-19 2 0,33-2-119,0 0 1,0 1-1,0-1 0,-1 0 1,1 0-1,0 0 0,0 1 1,0-1-1,0 0 1,0 1-1,0-1 0,0 1 1,0-1-1,0 1 0,0 0 1,0-1-1,1 1 1,-1 0-1,0 0 0,0 0 1,1-1-1,-1 1 0,0 0 1,1 0-1,-1 0 0,0 2 1,1-2-72,0-1 0,0 1 0,0 0 0,1 0 1,-1 0-1,0-1 0,0 1 0,1 0 0,-1 0 0,0-1 1,1 1-1,-1 0 0,1-1 0,-1 1 0,1 0 0,-1-1 1,1 1-1,-1-1 0,1 1 0,0-1 0,-1 1 0,1-1 1,0 1-1,0-1 0,-1 0 0,1 1 0,0-1 1,0 0-1,-1 1 0,1-1 0,0 0 0,0 0 0,0 0 1,-1 0-1,2 0 0,25 4-4289,6-4-1938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25.024"/>
    </inkml:context>
    <inkml:brush xml:id="br0">
      <inkml:brushProperty name="width" value="0.025" units="cm"/>
      <inkml:brushProperty name="height" value="0.025" units="cm"/>
    </inkml:brush>
  </inkml:definitions>
  <inkml:trace contextRef="#ctx0" brushRef="#br0">294 34 18001,'0'0'2322,"-13"0"171,3 0-2205,0 0-1,1 0 1,-1 1-1,0 0 1,1 1-1,-1 0 0,1 1 1,0 0-1,-1 0 1,1 1-1,1 0 1,-15 9-1,7-1-103,1 1 0,0 0 0,1 1 0,1 1 0,-18 24-1,26-32-140,0 0-1,1 1 1,0-1-1,0 1 1,0 0-1,1 0 1,1 0-1,-1 0 1,1 0-1,1 1 1,-1-1-1,2 1 1,-1-1-1,1 1 1,1 11-1,0-17-29,-1-1 0,1 0-1,-1 1 1,1-1 0,0 0 0,0 0 0,0 0-1,1 0 1,-1 0 0,0 0 0,1 0-1,-1 0 1,1 0 0,0-1 0,-1 1 0,1 0-1,0-1 1,3 2 0,0 0 6,0-1 0,0 0 1,1 0-1,-1 0 0,0 0 1,1-1-1,8 1 0,3 0 44,1-2-1,-1 0 1,1-1 0,19-3-1,-21 1 97,0-1 0,-1-1-1,0 0 1,0-1 0,0 0-1,0-1 1,-1-1 0,0 0-1,-1-1 1,0-1 0,18-16 0,-25 20-80,1 0 0,-1 0 0,-1-1 0,1 0-1,-1 0 1,0-1 0,-1 1 0,0-1 0,0 0 0,0 0 0,-1 0 0,0-1 0,-1 1 0,0-1 0,-1 0 0,1 1 0,-1-1 0,-1 0 0,0 0 0,0 1 0,-1-1 0,-2-14 0,1 19-78,0 0 0,1 0 0,-1 0-1,0 0 1,-1 0 0,1 0 0,-1 1 0,0-1 0,0 1-1,0 0 1,0 0 0,0 0 0,-1 0 0,0 0 0,1 1 0,-1-1-1,0 1 1,0 0 0,0 1 0,0-1 0,-7-1 0,6 1-6,0 1 0,0 0 0,0 0 0,0 0 0,0 1 0,0-1 0,0 1 0,0 0 0,0 1 1,0 0-1,0-1 0,0 1 0,0 1 0,0-1 0,0 1 0,0 0 0,1 0 0,-9 5 0,5 0-824,0 1-1,1-1 1,0 1-1,-9 13 0,0 2-5485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4.023"/>
    </inkml:context>
    <inkml:brush xml:id="br0">
      <inkml:brushProperty name="width" value="0.025" units="cm"/>
      <inkml:brushProperty name="height" value="0.025" units="cm"/>
    </inkml:brush>
  </inkml:definitions>
  <inkml:trace contextRef="#ctx0" brushRef="#br0">1 0 15375,'0'0'11787,"65"34"-10122,-8-29-512,8-4-448,6 3-353,2-3-288,-3 1-32,-4-1-224,-13-1-801,-10 0-1185,-11 0-1890,-16 0-1441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4.384"/>
    </inkml:context>
    <inkml:brush xml:id="br0">
      <inkml:brushProperty name="width" value="0.025" units="cm"/>
      <inkml:brushProperty name="height" value="0.025" units="cm"/>
    </inkml:brush>
  </inkml:definitions>
  <inkml:trace contextRef="#ctx0" brushRef="#br0">1 35 14510,'0'0'8936,"79"30"-7014,-12-30-160,16 0-417,9-4-993,4-6-288,-5-2-480,-7 1-1954,-11-2-1794,-11-1-5317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43.312"/>
    </inkml:context>
    <inkml:brush xml:id="br0">
      <inkml:brushProperty name="width" value="0.025" units="cm"/>
      <inkml:brushProperty name="height" value="0.025" units="cm"/>
    </inkml:brush>
  </inkml:definitions>
  <inkml:trace contextRef="#ctx0" brushRef="#br0">323 56 10570,'0'0'12428,"-11"-7"-10843,4 3-1352,1 0-1,-1 0 1,0 0-1,-1 1 1,1 0-1,0 1 0,-1-1 1,0 1-1,1 1 1,-1 0-1,0 0 1,0 0-1,0 1 1,0 0-1,0 1 1,0 0-1,1 0 1,-1 0-1,0 1 0,0 0 1,-14 7-1,14-5-83,0 1 0,-1 1 0,2-1-1,-1 1 1,1 1 0,-1-1 0,2 1-1,-1 1 1,1-1 0,0 1-1,1 0 1,0 0 0,-8 18 0,7-12-56,1 0 1,1 0 0,0 0-1,1 0 1,1 1 0,0 0-1,1-1 1,0 23 0,2-33-91,-1-1 0,0 1 1,1 0-1,0-1 0,0 1 0,0-1 0,0 1 1,0-1-1,1 0 0,-1 1 0,1-1 1,0 0-1,0 0 0,0 0 0,1 0 0,-1-1 1,1 1-1,-1 0 0,1-1 0,0 0 1,0 0-1,0 0 0,0 0 0,1 0 1,-1-1-1,0 1 0,1-1 0,-1 0 0,1 0 1,-1 0-1,1 0 0,-1-1 0,1 1 1,0-1-1,4 0 0,3 0 0,1-1-1,-1 1 1,0-2-1,0 1 1,0-2-1,0 1 1,0-2-1,0 1 1,-1-1-1,17-9 1,-10 2-3,-1 0 0,1-1 0,-2 0 0,0-2 0,-1 1 0,16-21 0,-23 26 0,-1 0 0,0-1 0,-1 1 0,0-1 0,-1 0 0,1-1 0,-2 1 0,1-1 0,-2 1 0,1-1 0,-1 0 0,-1 0 0,1-1 0,-1-11 0,-2 19 0,1 0 0,0-1 0,-1 1 0,0 0 0,1 0 0,-1-1 0,0 1 0,-1 0 0,1 0 0,-1 0 0,1 0 0,-1 0 0,0 1 0,0-1 0,0 0 0,0 1 0,-1 0 0,1-1 0,-1 1 0,1 0 0,-1 0 0,0 0 0,-3-1 0,-1 0 0,0 0 0,0 0 0,0 1 0,0 0 0,-1 0 0,1 1 0,-1 0 0,1 0 0,-9 1 0,4 6-2952,12-6 2722,-1 1 1,1-1-1,0 0 0,0 1 1,-1-1-1,1 0 0,0 1 1,0-1-1,-1 1 0,1-1 1,0 1-1,0-1 0,0 1 1,0-1-1,0 1 0,0-1 1,0 0-1,0 1 0,0-1 0,0 1 1,0-1-1,0 1 0,0-1 1,0 1-1,0-1 0,1 1 1,-1-1-1,0 0 0,0 1 1,0-1-1,1 1 0,-1-1 1,0 0-1,0 1 0,1-1 1,-1 0-1,1 1 0,-1-1 1,0 0-1,1 1 0,-1-1 1,0 0-1,1 0 0,0 1 1,13 3-10283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0.898"/>
    </inkml:context>
    <inkml:brush xml:id="br0">
      <inkml:brushProperty name="width" value="0.025" units="cm"/>
      <inkml:brushProperty name="height" value="0.025" units="cm"/>
    </inkml:brush>
  </inkml:definitions>
  <inkml:trace contextRef="#ctx0" brushRef="#br0">12 1 20852,'0'0'8199,"8"80"-7206,-10-46-384,-6 3-513,1-2-96,4-1 64,3-7-96,0-5-608,0-8-930,2-13-1185,6-1-1056,0-14-2403,-4-16-9545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44.201"/>
    </inkml:context>
    <inkml:brush xml:id="br0">
      <inkml:brushProperty name="width" value="0.025" units="cm"/>
      <inkml:brushProperty name="height" value="0.025" units="cm"/>
    </inkml:brush>
  </inkml:definitions>
  <inkml:trace contextRef="#ctx0" brushRef="#br0">51 0 9513,'0'0'20078,"-1"12"-19534,-17 67 393,9-45-513,2 1 0,0 0-1,0 38 1,6-73-438,1 0 0,0 0 0,0 1 0,0-1 0,0 0 0,0 1 1,0-1-1,0 0 0,0 0 0,0 1 0,0-1 0,0 0 0,0 1 0,0-1 0,0 0 0,0 0 0,0 1 0,0-1 0,1 0 0,-1 0 1,0 1-1,0-1 0,0 0 0,0 0 0,0 1 0,1-1 0,-1 0 0,0 0 0,0 0 0,1 1 0,-1-1 0,0 0 0,0 0 1,0 0-1,1 0 0,-1 0 0,0 1 0,1-1 0,-1 0 0,0 0 0,0 0 0,1 0 0,-1 0 0,0 0 0,1 0 0,13-10-1647,10-19-3164,-8-4-2595,-1-4-6476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44.654"/>
    </inkml:context>
    <inkml:brush xml:id="br0">
      <inkml:brushProperty name="width" value="0.025" units="cm"/>
      <inkml:brushProperty name="height" value="0.025" units="cm"/>
    </inkml:brush>
  </inkml:definitions>
  <inkml:trace contextRef="#ctx0" brushRef="#br0">1 249 17008,'0'0'14835,"13"-9"-14183,18-15-584,-2-1 0,0-1 0,45-55 0,-56 58-68,-9 11 0,0-1 0,1 1 0,14-12 0,-22 62 0,-22 76 0,11-71 0,2-1 0,-2 69 0,8-110-26,1-1-1,0 0 1,0 1-1,0-1 1,0 1 0,0-1-1,0 0 1,0 1-1,0-1 1,0 1 0,0-1-1,0 0 1,0 1-1,0-1 1,0 0 0,0 1-1,0-1 1,1 1-1,-1-1 1,0 0-1,0 1 1,0-1 0,1 0-1,-1 1 1,0-1-1,0 0 1,1 1 0,-1-1-1,0 0 1,1 0-1,-1 0 1,0 1 0,1-1-1,-1 0 1,0 0-1,1 0 1,-1 1 0,1-1-1,-1 0 1,0 0-1,1 0 1,-1 0 0,1 0-1,-1 0 1,0 0-1,1 0 1,-1 0 0,1 0-1,-1 0 1,0 0-1,1 0 1,-1-1 0,0 1-1,1 0 1,0 0-1,0-1-319,1 0 1,-1 0-1,1 0 0,-1 0 0,0 0 0,0 0 0,1 0 0,-1-1 1,0 1-1,0 0 0,0-1 0,0 1 0,1-2 0,8-24-8003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48.599"/>
    </inkml:context>
    <inkml:brush xml:id="br0">
      <inkml:brushProperty name="width" value="0.025" units="cm"/>
      <inkml:brushProperty name="height" value="0.025" units="cm"/>
    </inkml:brush>
  </inkml:definitions>
  <inkml:trace contextRef="#ctx0" brushRef="#br0">18 87 6534,'0'0'24637,"5"0"-24103,-2-1-498,1 0 1,-1 0 0,0 0-1,1 0 1,-1-1-1,0 0 1,0 1 0,0-1-1,0 0 1,0-1 0,0 1-1,-1 0 1,1-1 0,-1 0-1,1 1 1,-1-1-1,0 0 1,0 0 0,0 0-1,-1-1 1,1 1 0,-1 0-1,0-1 1,0 1-1,0 0 1,0-1 0,0 1-1,0-7 1,-2 10-37,1 0 0,0-1 0,0 1 0,-1 0 0,1-1 0,0 1 0,0 0 0,-1 0 0,1-1 0,0 1 0,-1 0 0,1 0 0,0 0 0,-1 0 0,1-1 0,-1 1 0,1 0 0,0 0 0,-1 0 0,1 0 0,0 0 0,-1 0 0,1 0 0,-1 0 0,1 0 0,0 0 0,-1 0 0,1 0 0,-1 0 0,1 0 0,0 1 0,-1-1 0,1 0 0,0 0 0,-1 0 0,1 0 0,0 1 0,-1-1 0,1 0 0,0 0 0,-1 1 0,-16 8 0,11-3 0,1-1 0,0 1 0,0 0 0,0 0 0,1 0 0,-1 1 0,2 0 0,-1 0 0,1 0 0,0 0 0,0 0 0,1 1 0,-1 7 0,3-15 0,0 1 0,0-1 0,0 1 0,0-1 0,0 1 0,0-1 0,0 1 0,0-1 0,1 1 0,-1-1 0,0 0 0,0 1 0,1-1 0,-1 1 0,0-1 0,1 0 0,-1 1 0,0-1 0,1 0 0,-1 1 0,0-1 0,1 0 0,-1 1 0,1-1 0,-1 0 0,1 0 0,-1 0 0,1 0 0,-1 1 0,1-1 0,-1 0 0,0 0 0,1 0 0,-1 0 0,1 0 0,-1 0 0,1 0 0,-1 0 0,1 0 0,-1 0 0,1-1 0,-1 1 0,1 0 0,-1 0 0,1 0 0,-1 0 0,1-1 0,-1 1 0,1-1 0,-1 1 0,6-2-167,1-1 0,-1 0 0,0 0 0,-1-1 1,1 0-1,-1 0 0,1 0 0,-1 0 0,0-1 0,5-6 0,24-33-4958,-13 11-6492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49.387"/>
    </inkml:context>
    <inkml:brush xml:id="br0">
      <inkml:brushProperty name="width" value="0.025" units="cm"/>
      <inkml:brushProperty name="height" value="0.025" units="cm"/>
    </inkml:brush>
  </inkml:definitions>
  <inkml:trace contextRef="#ctx0" brushRef="#br0">50 263 7431,'0'0'8595,"-7"10"-5419,-3 2-2141,7-9-650,-1 1 0,1 0 0,0 1 0,0-1 0,0 0 0,1 1 0,-1-1-1,1 1 1,0 0 0,-1 6 0,2-11-302,1 1 0,0-1-1,0 0 1,0 1 0,0-1-1,0 0 1,-1 1 0,1-1-1,0 0 1,0 1 0,0-1-1,0 0 1,0 1 0,0-1-1,0 0 1,0 1 0,1-1 0,-1 0-1,0 1 1,0-1 0,0 0-1,0 1 1,0-1 0,0 0-1,1 1 1,-1-1 0,0 0-1,0 1 1,1-1 0,-1 0 0,0 0-1,0 1 1,1-1 0,-1 0-1,0 0 1,0 0 0,1 1-1,-1-1 1,0 0 0,1 0-1,-1 0 1,0 0 0,1 0-1,-1 0 1,0 0 0,1 0 0,-1 0-1,1 0 1,-1 0 0,0 0-1,1 0 1,-1 0 0,0 0-1,1 0 1,-1 0 0,0 0-1,1 0 1,-1 0 0,0-1-1,1 1 1,-1 0 0,0 0 0,1 0-1,-1-1 1,0 1 0,26-14 806,10-12-576,-1-1 0,-2-2-1,35-39 1,80-107 385,-148 175-698,0-1 0,0 1 0,1-1 0,-1 1 0,0-1 0,1 1 0,-1-1 0,0 1 0,1-1 0,-1 1 0,0-1 0,1 1 0,-1 0 0,1-1 0,-1 1 0,1 0 0,-1-1 0,1 1 0,-1 0 0,1 0 0,-1-1 0,1 1 0,-1 0 0,1 0 0,-1 0 0,1 0 0,0 0 0,0 0 0,0 15 0,-13 30 0,-16 23 0,15-41 0,2 1 0,1 1 0,-13 56 0,23-84-45,0-1-1,-1 1 1,1 0-1,0-1 1,0 1-1,-1-1 1,1 1-1,0 0 1,0-1-1,0 1 1,0 0-1,0-1 1,0 1-1,0 0 1,0-1-1,0 1 1,0 0-1,0-1 1,1 1-1,-1 0 1,0-1-1,0 1 1,1-1-1,-1 1 1,0 0-1,1-1 1,-1 1-1,0-1 1,1 1-1,-1-1 1,1 1-1,-1-1 1,1 0-1,-1 1 1,1-1-1,-1 0 1,1 1-1,0-1 1,-1 0-1,1 1 1,-1-1-1,1 0 1,0 0-1,-1 0 1,1 0-1,0 0 1,-1 1-1,1-1 1,0 0-1,-1-1 1,1 1-1,0 0 1,-1 0-1,1 0 1,0 0-1,-1 0 1,1-1-1,-1 1 1,1 0-1,0 0 1,-1-1-1,1 1 1,-1-1-1,1 1 1,0-1-1,39-28-6336,-12-1-1337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49.746"/>
    </inkml:context>
    <inkml:brush xml:id="br0">
      <inkml:brushProperty name="width" value="0.025" units="cm"/>
      <inkml:brushProperty name="height" value="0.025" units="cm"/>
    </inkml:brush>
  </inkml:definitions>
  <inkml:trace contextRef="#ctx0" brushRef="#br0">168 1 19859,'-8'6'3165,"-7"5"-2354,0 0 0,2 1 0,-1 1 0,1 1 0,1 0 0,-18 27-1,23-32-519,1 1-1,1 0 1,0 0-1,0 1 1,1-1-1,0 1 1,1 0-1,0 0 1,1 0-1,0 1 1,1-1-1,0 0 1,2 14-1,-1-22-290,0-1 0,1 1 0,0-1 0,0 0 0,0 1 0,0-1 0,0 0 0,0 0 0,0 1 0,1-1 0,-1 0 0,1 0 0,0-1 0,-1 1 0,1 0 0,0 0 0,0-1 0,0 1 0,0-1 0,0 0 0,1 0 0,-1 0 0,0 0 0,1 0 0,-1 0 0,0 0 0,1-1 0,-1 1 0,1-1 0,-1 0 0,1 0 0,-1 0 0,1 0 0,3 0 0,4-1 0,0 1 0,1-2 0,-1 1 0,0-1 0,0-1 0,0 0 0,12-5 0,-11 3 0,-1 0 0,0 0 0,-1-1 0,0-1 0,0 1 0,0-2 0,0 1 0,-1-1 0,-1 0 0,1-1 0,-1 0 0,-1 0 0,0 0 0,0-1 0,0 0 0,-2 0 0,1 0 0,-1-1 0,-1 0 0,0 0 0,0 0 0,-1 0 0,0 0 0,-1 0 0,0-14 0,-2 22 0,1 0 0,0 0 0,-1 0 0,0 1 1,1-1-1,-1 0 0,0 0 0,-1 1 0,1-1 0,0 0 0,-1 1 0,1 0 0,-1-1 0,0 1 1,0 0-1,0 0 0,0 0 0,0 0 0,0 0 0,-1 0 0,1 1 0,-1-1 0,1 1 0,-1-1 1,1 1-1,-1 0 0,0 0 0,0 0 0,1 1 0,-1-1 0,0 1 0,0-1 0,0 1 0,0 0 1,0 0-1,0 0 0,0 1 0,1-1 0,-6 2 0,3-2-1,1 1 1,0 0-1,-1 0 0,1 0 0,0 1 1,0-1-1,0 1 0,0 0 0,0 0 1,0 0-1,0 1 0,1-1 0,-1 1 1,1 0-1,0 0 0,0 0 0,0 0 1,0 1-1,0-1 0,1 1 0,0 0 1,-1 0-1,1 0 0,1 0 0,-1 0 1,-1 6-1,3-9-117,-1 0-1,1 0 1,0 0-1,0 0 1,0 1 0,0-1-1,0 0 1,0 0-1,0 0 1,1 0 0,-1 0-1,0 0 1,1 0-1,-1 0 1,0 0 0,1 0-1,-1 0 1,1 0-1,0 0 1,-1 0 0,1 0-1,0 0 1,0 0-1,-1-1 1,1 1 0,0 0-1,0 0 1,0-1 0,0 1-1,0-1 1,0 1-1,2 0 1,37 3-7963,-36-4 7342,28 0-7370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0.118"/>
    </inkml:context>
    <inkml:brush xml:id="br0">
      <inkml:brushProperty name="width" value="0.025" units="cm"/>
      <inkml:brushProperty name="height" value="0.025" units="cm"/>
    </inkml:brush>
  </inkml:definitions>
  <inkml:trace contextRef="#ctx0" brushRef="#br0">191 53 17040,'-9'7'3283,"-9"7"-1512,-77 67 4150,88-74-5643,0 0 0,0 1-1,0 0 1,1 0-1,0 0 1,0 1 0,1 0-1,0 0 1,1 0 0,-4 11-1,8-19-265,0 0 0,0 0-1,-1 0 1,1 0 0,0 0-1,0 0 1,0 0-1,0 0 1,0 0 0,1 0-1,-1 0 1,0 0 0,0-1-1,1 1 1,-1 0 0,0 0-1,1 0 1,-1 0-1,1 0 1,-1 0 0,1 0-1,0-1 1,-1 1 0,1 0-1,0 0 1,0-1-1,-1 1 1,2 0 0,2 1 52,-1-1 0,0 1 0,0-1 0,0 0-1,0 0 1,1 0 0,-1-1 0,7 1 0,1 0 67,0-2 0,0 1 0,-1-1-1,1 0 1,11-4 0,-11 1-131,1 0 0,-1-2 0,0 1 0,-1-1 0,1-1 0,-1 0 0,0 0 0,-1-1 0,0 0 0,0-1 0,11-14 0,-15 17 0,1-1 0,-1-1 0,-1 1 0,1 0 0,-1-1 0,-1 0 0,1 0 0,-1 0 0,-1-1 0,1 1 0,-1-1 0,-1 1 0,0-1 0,0 0 0,-1 1 0,0-1 0,-1-9 0,0 16 0,0 0 0,0-1 0,0 1 0,0 0 0,-1 0 0,1 0 0,0 0 0,-1 0 0,0 1 0,1-1 0,-1 0 0,0 1 0,0-1 0,0 1 0,0 0 0,0-1 0,0 1 0,-1 0 0,1 0 0,0 1 0,0-1 0,-1 0 0,1 1 0,0-1 0,-1 1 0,1 0 0,-1 0 0,1 0 0,-1 0 0,1 0 0,-4 1 0,-1 0 0,0-1 0,1 1 0,-1 0 0,1 0 0,-1 1 0,1 0 0,0 0 0,0 0 0,0 1 0,-11 6 0,1 9-1740,9-3-2985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0.408"/>
    </inkml:context>
    <inkml:brush xml:id="br0">
      <inkml:brushProperty name="width" value="0.025" units="cm"/>
      <inkml:brushProperty name="height" value="0.025" units="cm"/>
    </inkml:brush>
  </inkml:definitions>
  <inkml:trace contextRef="#ctx0" brushRef="#br0">54 80 5285,'0'0'7645,"5"-10"-4982,0-3-1735,-2 7-386,-1 0 0,1 1-1,0-1 1,0 1-1,0-1 1,6-5 0,-8 10-353,-1 0 1,0 1-1,1-1 1,-1 0 0,0 1-1,1-1 1,-1 1 0,1-1-1,-1 1 1,1-1-1,-1 1 1,1-1 0,0 1-1,-1-1 1,1 1 0,0 0-1,-1-1 1,1 1 0,0 0-1,-1-1 1,1 1-1,0 0 1,0 0 0,-1 0-1,1 0 1,0 0 0,-1 0-1,1 0 1,0 0-1,0 0 1,0 1-30,0 0 0,0 0 0,0 0 0,-1 0 1,1 0-1,0 0 0,-1 0 0,1 0 0,-1 0 0,1 1 0,-1-1 0,0 0 0,1 0 1,-1 1-1,0 1 0,1 54 1322,-1-54-1213,-3 24-88,-1-1 0,-2 1 0,-1-1 0,-1 0 1,-1-1-1,-13 25 0,12-26-60,0 0-1,1 0 0,1 0 1,1 1-1,2 0 0,0 1 1,0 26-1,5-51-144,0 1 1,1-1-1,-1 0 0,1 1 1,0-1-1,-1 0 0,1 1 1,0-1-1,0 0 0,0 0 1,0 0-1,0 0 1,0 0-1,0 0 0,0 0 1,0 0-1,0 0 0,0 0 1,1-1-1,-1 1 0,0 0 1,1-1-1,-1 1 0,0-1 1,1 0-1,-1 1 0,1-1 1,-1 0-1,1 0 0,-1 0 1,0 0-1,1 0 0,-1 0 1,1 0-1,1-1 0,4 1-301,1 0 0,-1-1 0,1 0-1,-1 0 1,0-1 0,8-3 0,26-19-4869,-16 4-1181,5-10-6378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0.780"/>
    </inkml:context>
    <inkml:brush xml:id="br0">
      <inkml:brushProperty name="width" value="0.025" units="cm"/>
      <inkml:brushProperty name="height" value="0.025" units="cm"/>
    </inkml:brush>
  </inkml:definitions>
  <inkml:trace contextRef="#ctx0" brushRef="#br0">155 1 17232,'-9'1'4170,"1"1"-3648,-1 0 0,1 0 1,-1 1-1,1 1 0,0-1 1,0 1-1,1 0 0,-1 1 1,1 0-1,0 0 0,-9 8 1,12-9-437,0 0 1,1 0 0,-1 0 0,1 0 0,0 1 0,0-1-1,0 1 1,0 0 0,1 0 0,0 0 0,0 0 0,0 0-1,1 1 1,0-1 0,0 1 0,0-1 0,0 1 0,1-1-1,0 1 1,0-1 0,2 8 0,-2-12-86,1 0 0,0 1 0,-1-1 1,1 0-1,0 1 0,0-1 0,0 0 0,0 0 0,0 0 0,0 0 1,0 0-1,0 0 0,1 0 0,-1 0 0,0 0 0,1 0 1,-1-1-1,0 1 0,1-1 0,-1 1 0,1-1 0,-1 1 0,1-1 1,-1 0-1,1 0 0,-1 0 0,1 0 0,1 0 0,48-4 585,-39 1-430,-1-1-1,0-1 1,0 0-1,0 0 1,-1-1 0,1 0-1,-2-1 1,15-11-1,-17 12-57,0 0-1,-1-1 0,1 1 0,-1-1 1,0 0-1,-1-1 0,0 0 1,0 1-1,-1-2 0,0 1 1,6-16-1,-36 49-97,20-17 0,0 0 0,0 1 0,0 0 0,1 0 0,1 1 0,0-1 0,0 1 0,0 0 0,1 0 0,-2 17 0,5-26-34,0-1 1,0 1-1,0 0 1,0-1-1,0 1 1,1 0-1,-1-1 0,0 1 1,0 0-1,1-1 1,-1 1-1,0 0 0,1-1 1,-1 1-1,1-1 1,-1 1-1,0-1 1,1 1-1,-1-1 0,1 1 1,0-1-1,-1 0 1,1 1-1,-1-1 0,1 0 1,0 1-1,-1-1 1,1 0-1,-1 0 1,2 1-1,29-1-2540,27-16-3885,-20-3 101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1.122"/>
    </inkml:context>
    <inkml:brush xml:id="br0">
      <inkml:brushProperty name="width" value="0.025" units="cm"/>
      <inkml:brushProperty name="height" value="0.025" units="cm"/>
    </inkml:brush>
  </inkml:definitions>
  <inkml:trace contextRef="#ctx0" brushRef="#br0">190 0 19923,'0'0'3662,"-12"2"-550,-73 13 632,74-13-3453,1 1-1,0 0 1,0 1 0,0 0 0,0 0-1,1 1 1,-14 10 0,25-14-291,0-1 0,1 1 0,-1 0 0,0 0 0,0-1 0,1 1 0,-1-1 0,0 0 0,1 0 0,-1 1 0,3-2 0,20 2-77,83 5-1080,-99-5 1063,-1 0 0,1 1-1,0 0 1,-1 0-1,1 1 1,-1 0-1,0 1 1,0 0-1,11 7 1,-17-10 104,-1 1 0,1-1 0,-1 0 0,1 1 0,-1-1 0,0 1 0,0-1 0,0 1 0,0 0 0,0 0 0,0-1-1,0 1 1,0 0 0,0 0 0,-1 0 0,1 0 0,-1 0 0,0 0 0,0 0 0,1 0 0,-1 0 0,0 0 0,-1 0 0,1 0 0,0 0 0,0 0 0,-1 0 0,1 0 0,-1 0 0,0 0 0,0-1 0,0 1 0,0 0 0,0 0 0,0-1 0,0 1-1,0 0 1,0-1 0,-4 3 0,-3 5 322,-1 0-1,0-1 0,0 0 1,-21 14-1,13-12-280,0 0 1,-31 12-1,42-20-54,0 1 1,0-1 0,0-1-1,0 1 1,0-1 0,-1 0-1,1 0 1,0-1-1,-1 0 1,1 0 0,0-1-1,-10-1 1,16 2-1,-1-1 0,0 1 1,0-1-1,0 0 0,0 1 0,0-1 1,1 0-1,-1 1 0,0-1 0,0 0 0,1 0 1,-1 0-1,1 0 0,-1 0 0,1 0 0,-1 0 1,1 0-1,0 0 0,-1 0 0,1 0 1,0 0-1,0 0 0,0 0 0,-1 0 0,1 0 1,0 0-1,1 0 0,-1 0 0,0 0 1,0 0-1,0 0 0,1 0 0,-1 0 0,1-2 1,0-2-146,1 1 1,0-1 0,-1 1-1,1 0 1,1 0 0,-1 0-1,4-5 1,58-53-8779,-25 28 1832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1.490"/>
    </inkml:context>
    <inkml:brush xml:id="br0">
      <inkml:brushProperty name="width" value="0.025" units="cm"/>
      <inkml:brushProperty name="height" value="0.025" units="cm"/>
    </inkml:brush>
  </inkml:definitions>
  <inkml:trace contextRef="#ctx0" brushRef="#br0">131 1 13485,'0'0'14114,"-5"11"-12608,-8 19-1201,1 1 0,2 1 0,0 0 1,3 1-1,0-1 0,3 1 0,0 0 0,2 1 0,2-1 1,1 0-1,6 39 0,10-17-1876,-16-53 1457,0 0-1,0 0 1,0 0-1,0 0 1,0 0-1,0-1 1,0 1-1,1 0 1,-1-1-1,0 1 1,1-1-1,0 1 1,-1-1-1,1 0 1,0 1-1,0-1 1,-1 0-1,1 0 1,0 0-1,0-1 1,0 1-1,0 0 1,3 0-1,-4-2-119,0 1 0,0-1-1,0 0 1,0 1 0,0-1 0,-1 0-1,1 1 1,0-1 0,-1 0-1,1 0 1,0 0 0,-1 0 0,1 0-1,-1 0 1,0 0 0,1 1-1,-1-1 1,0 0 0,1 0 0,-1-1-1,0 1 1,0 0 0,0 0-1,0 0 1,0 0 0,0 0 0,0 0-1,0 0 1,-1-1 0,-2-36-1599,1 28 1721,-1 0 1,-1-1 0,0 1 0,0 1-1,-1-1 1,0 1 0,-8-12 0,-50-59 4886,38 51 361,25 29-5078,0 0 0,0 0 0,-1 0 0,1-1 0,0 1 0,0 0 0,0 0 0,0 0 0,0-1 0,0 1 0,-1 0 0,1 0 0,0-1 0,0 1 0,0 0 1,0 0-1,0 0 0,0-1 0,0 1 0,0 0 0,0 0 0,0-1 0,0 1 0,0 0 0,0 0 0,0-1 0,0 1 0,1 0 0,-1 0 0,0 0 0,0-1 0,0 1 0,0 0 0,0 0 0,0 0 0,0-1 0,1 1 0,-1 0 0,0 0 0,0 0 0,0 0 0,1 0 0,-1-1 0,0 1 0,0 0 0,0 0 0,1 0 0,-1 0 0,0 0 0,0 0 0,1 0 0,-1 0 0,0 0 0,0 0 0,0 0 0,1 0 0,-1 0 0,1 0 0,18-2-227,-15 2 337,123-2-939,-60 2-2670,1-2-4588,-25-3-966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1.240"/>
    </inkml:context>
    <inkml:brush xml:id="br0">
      <inkml:brushProperty name="width" value="0.025" units="cm"/>
      <inkml:brushProperty name="height" value="0.025" units="cm"/>
    </inkml:brush>
  </inkml:definitions>
  <inkml:trace contextRef="#ctx0" brushRef="#br0">10 24 14510,'0'0'15983,"-10"-23"-20531,25 40 800,-4-1-1633,2 4-5381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2.043"/>
    </inkml:context>
    <inkml:brush xml:id="br0">
      <inkml:brushProperty name="width" value="0.025" units="cm"/>
      <inkml:brushProperty name="height" value="0.025" units="cm"/>
    </inkml:brush>
  </inkml:definitions>
  <inkml:trace contextRef="#ctx0" brushRef="#br0">40 14 18417,'0'0'8985,"-7"10"-7149,6-8-1724,-24 41 1295,24-41-1363,0-1 0,0 1 0,1-1 0,-1 1 0,0-1 0,1 1 0,-1-1 0,1 1 0,0-1-1,-1 1 1,1 0 0,0-1 0,0 1 0,0 0 0,0-1 0,0 1 0,1-1 0,-1 1 0,0 0 0,1-1 0,-1 1-1,1-1 1,-1 1 0,1-1 0,0 1 0,0-1 0,0 1 0,0-1 0,0 0 0,0 0 0,0 1 0,2 0-1,2 0-25,0 1 0,1-1 0,0-1 0,-1 1 0,1-1 0,0 0 0,0 0 0,0-1 0,-1 0 0,1 0 0,0 0 0,0-1 0,0 0 0,0 0 0,-1 0 0,1-1 0,-1 0 0,1 0 0,-1 0 0,1-1 0,-1 1 0,9-7 0,-4 2-36,-1 1-1,1-2 0,-1 1 0,-1-1 1,1 0-1,-1-1 0,-1 0 1,1-1-1,-2 1 0,9-17 1,-26 55 57,0 1 0,2 0 0,1 1 0,1 0 0,2 0 1,1 0-1,1 0 0,2 38 0,1 59-39,0-126 0,1-1 0,-1 0 0,0 0 0,0 1 0,0-1 0,0 0 0,-1 1 0,1-1 0,0 0 0,0 1 0,-1-1 0,1 0 0,-1 0 0,1 0 0,-1 1 0,0-1 0,1 0 0,-1 0 0,0 0 0,0 0 0,0 0 0,0 0 0,0 0 0,0-1 0,0 1 0,0 0 0,0 0 0,0-1 0,0 1 0,0 0 0,-1-1 0,1 0 0,0 1 0,0-1 0,-1 0 0,1 1 0,0-1 0,-1 0 0,1 0 0,0 0 0,-1 0 0,1 0 0,0 0 0,0-1 0,-1 1 0,1 0 0,-2-1 0,-1 0 0,-1-1 0,1 1 0,0-1 0,-1 0 0,1 0 0,0-1 0,0 1 0,1-1 0,-1 0 0,0 0 0,1 0 0,-5-5 0,3 1-20,1-1 1,-1 0-1,1 0 0,1 0 1,-1 0-1,2-1 1,-1 1-1,1-1 0,0 0 1,1 1-1,0-1 0,0 0 1,1-10-1,0 14-29,0 1-1,1-1 1,0 1 0,0-1 0,0 1-1,0 0 1,0-1 0,1 1 0,0 0-1,0 0 1,0 0 0,1 0-1,-1 0 1,1 0 0,0 1 0,0-1-1,0 1 1,0 0 0,0 0-1,1 0 1,0 1 0,0-1 0,-1 1-1,1-1 1,1 1 0,-1 1-1,5-3 1,51-10-8087,-29 9 887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2.465"/>
    </inkml:context>
    <inkml:brush xml:id="br0">
      <inkml:brushProperty name="width" value="0.025" units="cm"/>
      <inkml:brushProperty name="height" value="0.025" units="cm"/>
    </inkml:brush>
  </inkml:definitions>
  <inkml:trace contextRef="#ctx0" brushRef="#br0">0 110 15086,'0'0'14136,"15"4"-13340,-6-1-762,1 0 0,0-1 0,0 0-1,0-1 1,0 0 0,0-1 0,0 1 0,1-2 0,-1 0 0,0 0 0,0-1 0,0 0 0,10-4 0,-8 1-14,0 0 0,-1-1-1,0 0 1,12-9 0,-21 14-7,0 0-1,0-1 1,0 1 0,0-1-1,0 1 1,0-1-1,-1 0 1,1 0 0,-1 0-1,1 0 1,-1 0-1,1 0 1,-1 0-1,0 0 1,0-1 0,0 1-1,-1 0 1,1-1-1,0 1 1,-1-1 0,1 1-1,-1 0 1,0-1-1,0 1 1,0-1 0,0 1-1,0-1 1,-1-2-1,-1 3 23,1 1 0,0 0 0,0 0 0,-1 0 0,1 0 0,-1 0-1,1 0 1,-1 1 0,1-1 0,-1 0 0,1 1 0,-1-1 0,0 1 0,1-1 0,-1 1-1,0 0 1,1 0 0,-1 0 0,0 0 0,0 0 0,1 0 0,-1 0 0,0 0 0,-1 1-1,-44 9 333,36-4-323,0-1 0,1 2 0,0-1 1,0 1-1,0 1 0,1 0 0,-15 16 0,18-19-28,1 1 0,0 0-1,1 0 1,-1 1-1,1-1 1,0 1-1,1 0 1,0 0-1,0 0 1,0 0-1,1 0 1,0 1-1,-1 11 1,3-18-23,0 0-1,0 1 1,0-1-1,0 0 1,0 0-1,1 0 1,-1 1 0,0-1-1,1 0 1,-1 0-1,1 0 1,-1 0-1,1 0 1,0 0-1,-1 0 1,1 0 0,0 0-1,0 0 1,0 0-1,0 0 1,-1-1-1,1 1 1,0 0 0,0-1-1,0 1 1,1 0-1,0 0 1,2 0-79,1 0 1,-1 1-1,1-2 0,-1 1 1,0 0-1,1-1 1,8 0-1,1-1-546,-1-1 1,0 0-1,1-1 0,18-6 0,47-30-12345,-46 16 3004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33.179"/>
    </inkml:context>
    <inkml:brush xml:id="br0">
      <inkml:brushProperty name="width" value="0.025" units="cm"/>
      <inkml:brushProperty name="height" value="0.025" units="cm"/>
    </inkml:brush>
  </inkml:definitions>
  <inkml:trace contextRef="#ctx0" brushRef="#br0">149 87 12492,'0'0'12006,"-9"4"-10874,-28 13-11,23-8-246,18-8 476,16-5 79,1-3-1206,-10 3 748,-27 3 0,10 2-963,1 0 1,-1 0-1,0 1 0,1 0 1,-1 0-1,1 0 1,-1 1-1,1-1 1,0 1-1,0 1 0,0-1 1,1 1-1,-1 0 1,1 0-1,0 0 1,-4 6-1,4-6-7,0 0 0,1 0-1,-1 1 1,1 0 0,0 0 0,0 0-1,1 0 1,0 0 0,-1 0 0,2 1 0,-1-1-1,1 1 1,0-1 0,0 1 0,0-1-1,1 1 1,0 6 0,1-11-2,-1 0 0,1-1 0,0 1 0,0 0 0,0-1 0,0 1 0,0-1 0,0 1 0,0-1 0,0 0 0,0 1 0,0-1 0,0 0 0,0 0 0,1 0 0,-1 0 0,0 0 0,0 0 0,0 0 0,2 0 0,27-4 0,-20 0 0,-1 0 0,1-1 0,-1 0 0,0-1 0,0 0 0,8-8 0,-11 9 0,0 0 0,0 0 0,0 0 0,1 1 0,-1 0 0,1 0 0,0 1 0,0 0 0,1 0 0,-1 1 0,1-1 0,-1 2 0,14-2 0,-20 3 0,0 0 0,0 0 0,0 0 0,-1 1 0,1-1 0,0 0 0,0 1 0,-1-1 0,1 1 0,0-1 0,0 1 0,-1-1 0,1 1 0,-1-1 0,1 1 0,0 0 0,-1-1 0,1 1 0,-1 0 0,0-1 0,1 1 0,-1 0 0,0 0 0,1-1 0,-1 1 0,0 0 0,0 0 0,1 0 0,-1 0 0,0-1 0,0 1 0,0 2 0,0 38 0,0-14 0,7-65 0,-9-28 0,0 38 0,1 1 0,1-1 0,5-30 0,-4 58 0,-1-1 0,1 1 0,-1 0 0,1-1 0,-1 1 0,1 0 0,0-1 0,-1 1 0,1 0 0,0 0 0,-1-1 0,1 1 0,0 0 0,-1 0 0,1 0 0,0 0 0,-1 0 0,1 0 0,0 0 0,-1 0 0,1 0 0,0 0 0,-1 1 0,1-1 0,-1 0 0,1 0 0,0 0 0,-1 1 0,1-1 0,0 1 0,20 7 0,-16-5-3,5 3-525,1 0 1,0-1-1,1 0 0,-1-1 1,1 0-1,0-1 0,0 0 1,0-1-1,16 1 0,-4-3-8061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6.394"/>
    </inkml:context>
    <inkml:brush xml:id="br0">
      <inkml:brushProperty name="width" value="0.025" units="cm"/>
      <inkml:brushProperty name="height" value="0.025" units="cm"/>
    </inkml:brush>
  </inkml:definitions>
  <inkml:trace contextRef="#ctx0" brushRef="#br0">254 54 8840,'1'-1'885,"1"0"-42,0-1 0,0 1 1,0-1-1,0 1 0,0-1 0,0 0 1,-1 0-1,1 0 0,0 0 1,-1 0-1,0 0 0,0 0 1,1 0-1,-1 0 0,0-1 0,-1 1 1,1 0-1,0-1 0,-1 1 1,1-5-1,-4 6-631,0-1 1,0 1-1,0 0 0,0 1 1,0-1-1,0 1 0,-1-1 1,1 1-1,0 0 1,0 0-1,-1 0 0,-5 2 1,7-2-27,-13 2-57,0 1-1,0 0 1,1 1 0,0 1 0,0 0 0,0 1 0,0 0-1,1 1 1,0 1 0,0 0 0,1 1 0,0 0 0,1 1-1,-15 15 1,24-23-124,1-1-1,-1 1 1,1-1 0,-1 1-1,1 0 1,0-1-1,-1 1 1,1 0 0,0 0-1,0 0 1,1 0-1,-1 0 1,0 0-1,1 0 1,-1 0 0,1 1-1,-1-1 1,1 0-1,0 0 1,0 0 0,0 0-1,0 1 1,0-1-1,1 0 1,0 2 0,0-1 9,1-1 0,0 0 0,0 0 0,0 0 0,0 0 1,0 0-1,0 0 0,1-1 0,-1 1 0,1-1 0,-1 0 1,1 1-1,-1-1 0,1 0 0,0-1 0,3 2 0,16 2-273,-1 0-1,1-2 1,36 1-1,-56-3 148,33 0-1299,78-2-9696,-68-5 2448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6.737"/>
    </inkml:context>
    <inkml:brush xml:id="br0">
      <inkml:brushProperty name="width" value="0.025" units="cm"/>
      <inkml:brushProperty name="height" value="0.025" units="cm"/>
    </inkml:brush>
  </inkml:definitions>
  <inkml:trace contextRef="#ctx0" brushRef="#br0">0 1 14286,'0'0'13837,"17"60"-13261,-17-29-352,0-1-160,-2-1-64,2-1-192,0-4-1217,0-4-993,0-9-1026,2-7-1152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7.081"/>
    </inkml:context>
    <inkml:brush xml:id="br0">
      <inkml:brushProperty name="width" value="0.025" units="cm"/>
      <inkml:brushProperty name="height" value="0.025" units="cm"/>
    </inkml:brush>
  </inkml:definitions>
  <inkml:trace contextRef="#ctx0" brushRef="#br0">0 89 16752,'0'0'8162,"4"-10"-6464,-3 6-1584,1 0 0,-1 1 0,1-1-1,0 0 1,1 1 0,-1-1 0,1 1 0,-1-1 0,1 1 0,0 0 0,0 0-1,0 1 1,1-1 0,-1 0 0,1 1 0,-1 0 0,1 0 0,0 0 0,0 1 0,0-1-1,0 1 1,0 0 0,0 0 0,0 0 0,0 0 0,7 0 0,21-4-62,0 2 0,1 1 0,-1 1 0,0 1 0,1 2 0,-1 2 0,37 8 0,-62-10-61,0 1-1,-1 0 0,1 0 1,0 1-1,-1 0 1,11 8-1,-16-11 38,0-1 0,-1 1 1,1 0-1,0-1 0,0 1 0,0 0 0,0 0 0,-1-1 0,1 1 0,0 0 1,-1 0-1,1 0 0,-1 0 0,1 0 0,-1 0 0,1 0 0,-1 0 0,0 0 1,1 0-1,-1 0 0,0 0 0,0 0 0,0 1 0,0-1 0,0 0 1,0 0-1,0 0 0,0 0 0,0 0 0,0 0 0,-1 0 0,1 0 0,-1 0 1,1 0-1,0 0 0,-1 0 0,0 0 0,1 0 0,-1 0 0,1 0 0,-1 0 1,0 0-1,0-1 0,0 1 0,1 0 0,-1-1 0,0 1 0,0 0 0,0-1 1,0 1-1,0-1 0,0 1 0,-2-1 0,-13 7 103,0-2 0,0 0 0,-1 0 0,1-2 0,-1 0 0,0-1 0,-31 0 0,-21 2 33,67-2-1205,7-2-1555,11 1-4107,6-1-61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7.701"/>
    </inkml:context>
    <inkml:brush xml:id="br0">
      <inkml:brushProperty name="width" value="0.025" units="cm"/>
      <inkml:brushProperty name="height" value="0.025" units="cm"/>
    </inkml:brush>
  </inkml:definitions>
  <inkml:trace contextRef="#ctx0" brushRef="#br0">0 0 14221,'0'0'16848,"9"10"-15967,-2-3-624,-4-4-226,0 0 0,0 0 1,0 0-1,0 0 0,-1 0 0,1 0 0,-1 1 0,0-1 0,0 1 0,0 0 0,-1 0 0,1 0 0,-1 0 1,0 0-1,0 0 0,0 0 0,0 8 0,-14 148-31,15-146-1814,10-10-3435,3-6-3063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9.040"/>
    </inkml:context>
    <inkml:brush xml:id="br0">
      <inkml:brushProperty name="width" value="0.025" units="cm"/>
      <inkml:brushProperty name="height" value="0.025" units="cm"/>
    </inkml:brush>
  </inkml:definitions>
  <inkml:trace contextRef="#ctx0" brushRef="#br0">17 48 5637,'0'0'8899,"4"-9"-6715,-2 2-2926,10-23 6149,-8 28-1954,-4 23-1733,-3 4-970,-1-1 0,-8 27 0,7-32-718,0 0 1,1 1 0,2-1 0,-2 31-1,4-49-84,0 0 0,1 0 0,-1 0 0,0 0 0,0-1-1,0 1 1,1 0 0,-1 0 0,1-1 0,-1 1 0,0 0-1,1 0 1,-1-1 0,1 1 0,-1-1 0,1 1 0,0 0-1,-1-1 1,1 1 0,0-1 0,-1 1 0,1-1 0,0 0-1,0 1 1,-1-1 0,1 0 0,0 1 0,0-1 0,0 0-1,-1 0 1,1 0 0,0 0 0,0 0 0,0 0 0,0 0-1,-1 0 1,3 0 0,-2 0-276,1 0 1,-1-1-1,1 1 0,0 0 1,-1-1-1,1 1 0,-1-1 1,1 1-1,-1-1 0,1 0 1,-1 1-1,1-1 0,-1 0 0,0 0 1,1 0-1,-1 0 0,0 0 1,0-1-1,1-1 0,7-17-5725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9.398"/>
    </inkml:context>
    <inkml:brush xml:id="br0">
      <inkml:brushProperty name="width" value="0.025" units="cm"/>
      <inkml:brushProperty name="height" value="0.025" units="cm"/>
    </inkml:brush>
  </inkml:definitions>
  <inkml:trace contextRef="#ctx0" brushRef="#br0">0 51 14318,'0'0'10377,"60"-29"-9608,-27 23-192,7-1-289,0 2-192,-4 3-96,-5 1-160,-6 1-801,-10 0-641,-12 7-1376,-3 3-610,-6 2-2786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3:59.727"/>
    </inkml:context>
    <inkml:brush xml:id="br0">
      <inkml:brushProperty name="width" value="0.025" units="cm"/>
      <inkml:brushProperty name="height" value="0.025" units="cm"/>
    </inkml:brush>
  </inkml:definitions>
  <inkml:trace contextRef="#ctx0" brushRef="#br0">47 0 12812,'0'0'11083,"66"13"-9706,-21-13-640,2 0-417,3-3-224,-9-2-96,-5 5-1249,-13 0-1346,-12 0-736</inkml:trace>
  <inkml:trace contextRef="#ctx0" brushRef="#br0" timeOffset="1">0 172 13293,'0'0'8327,"74"6"-6469,-35-14-545,6-2-736,0-1-417,-6 4-96,-4 1-672,-8 2-1667,-7 0-863,-5-1-2244,-6-1-4131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1.597"/>
    </inkml:context>
    <inkml:brush xml:id="br0">
      <inkml:brushProperty name="width" value="0.025" units="cm"/>
      <inkml:brushProperty name="height" value="0.025" units="cm"/>
    </inkml:brush>
  </inkml:definitions>
  <inkml:trace contextRef="#ctx0" brushRef="#br0">0 77 12812,'0'0'9294,"13"-7"-7004,1-1-1877,1 1 0,0 0-1,0 1 1,1 1 0,0 0-1,0 1 1,0 1 0,0 0-1,17 0 1,-31 3-417,-1 0-1,0 0 1,0 0-1,1 1 1,-1-1 0,0 0-1,0 1 1,0-1-1,0 1 1,0-1 0,1 1-1,-1 0 1,0-1-1,0 1 1,0 0 0,-1 0-1,1 0 1,0 0-1,0 0 1,0 0 0,-1 0-1,1 0 1,0 1 0,7 33 274,-8-21 33,-1 0 0,0-1 0,-5 18 0,1-9-29,2-9-141,0 1 0,1-1 0,0 17 0,2-30-98,0 1 0,0 0 0,0-1 0,1 1 0,-1-1 0,0 1 0,1 0 0,-1-1 0,1 1-1,-1-1 1,0 1 0,1-1 0,-1 1 0,1-1 0,-1 0 0,1 1 0,0-1 0,-1 1 0,1-1-1,-1 0 1,1 0 0,0 1 0,-1-1 0,1 0 0,0 0 0,-1 0 0,1 0 0,0 0 0,-1 1-1,1-1 1,0-1 0,-1 1 0,1 0 0,0 0 0,-1 0 0,1 0 0,0 0 0,0-1 0,30-8 611,-21 3-644,-1-1 1,0-1-1,0 1 1,-1-2-1,0 1 1,0-1-1,-1 0 1,0 0-1,-1-1 1,0 0 0,0-1-1,-1 1 1,-1-1-1,0 0 1,0 0-1,-1 0 1,0 0-1,-1-1 1,0 1-1,0-21 1,-2 32-3,0 0 0,0 0 0,0-1 0,0 1 0,0 0 0,0-1 0,0 1 0,0 0 0,0-1 0,0 1 0,0 0 0,0-1 0,0 1 0,0 0 0,0 0 0,0-1 0,0 1 0,0 0 0,0-1 0,-1 1 0,1 0 0,0 0 0,0-1 0,0 1 0,-1 0 0,1 0 0,0-1 0,0 1 0,0 0 0,-1 0 0,1 0 0,0-1 0,0 1 0,-1 0 0,1 0 0,-1 0 0,-9 7 0,-7 20 0,15-21 0,0 0 0,0 0 0,1 0 0,-1 0 0,2 1 0,-1-1 0,1 0 0,0 0 0,0 7 0,1-11 0,-1 0 0,0 0 0,1 0 0,-1 0 0,1 0 0,0 0 0,0-1 0,-1 1 0,1 0 0,0 0 0,1-1 0,-1 1 0,0 0 0,0-1 0,1 1 0,-1-1 0,1 0 0,-1 0 0,1 1 0,0-1 0,-1 0 0,1 0 0,0 0 0,0-1 0,0 1 0,0 0 0,0-1 0,0 1 0,0-1 0,3 1 0,1 0 0,1-1 0,-1 0 0,1 0 0,-1 0 0,0 0 0,1-1 0,-1 0 0,0-1 0,1 1 0,-1-1 0,0-1 0,0 1 0,0-1 0,-1 0 0,1 0 0,-1-1 0,1 1 0,6-7 0,2-5 0,-1 0 0,0-1 0,-1 0 0,18-32 0,-39 62 0,2 1 0,0 0 0,1 0 0,0 0 0,2 0 0,-1 1 0,2 0 0,0 0 0,-1 28 0,4-43-30,1 0 0,-1-1 0,0 1 0,0 0 0,0 0 0,1-1 0,-1 1 0,0 0 0,1-1 0,-1 1 0,1 0 0,-1-1 0,1 1 0,-1-1 0,1 1 0,-1-1 0,1 1-1,-1-1 1,1 1 0,0-1 0,-1 0 0,1 1 0,0-1 0,-1 0 0,1 1 0,0-1 0,0 0 0,-1 0 0,1 0 0,0 0 0,0 1 0,-1-1 0,1 0 0,0 0 0,0-1 0,-1 1 0,1 0 0,0 0 0,0 0 0,-1 0 0,1-1 0,0 1 0,-1 0 0,1-1 0,1 0 0,0 1-245,1-1 1,0 0-1,-1 0 1,1 0 0,-1-1-1,1 1 1,-1-1-1,1 1 1,-1-1 0,0 0-1,0 0 1,2-2-1,1-4-2416,-1 0-1,-1-1 0,0 1 1,3-14-1,3-16-11123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0.099"/>
    </inkml:context>
    <inkml:brush xml:id="br0">
      <inkml:brushProperty name="width" value="0.025" units="cm"/>
      <inkml:brushProperty name="height" value="0.025" units="cm"/>
    </inkml:brush>
  </inkml:definitions>
  <inkml:trace contextRef="#ctx0" brushRef="#br0">1 1 13677,'0'0'11312,"4"4"-11136,-2-3-168,1 3 47,1-1 0,0 0 0,0 1-1,1-1 1,-1-1 0,1 1 0,-1-1 0,1 1 0,0-1 0,0-1 0,0 1 0,0-1 0,0 0 0,0 0-1,7 0 1,-5-1 86,0-1 0,1 0-1,-1 0 1,0-1 0,14-4-1,15-4 714,-35 10-804,-1 0-1,1 0 1,0 1 0,0-1-1,0 0 1,-1 1 0,1-1-1,0 0 1,-1 1 0,1-1-1,0 1 1,-1-1 0,1 1-1,0 0 1,-1-1 0,1 1 0,-1-1-1,1 1 1,-1 0 0,0 0-1,1-1 1,-1 1 0,0 0-1,1 0 1,-1-1 0,0 1-1,0 0 1,0 0 0,0 0-1,0 0 1,0-1 0,0 1-1,0 0 1,0 0 0,0 1-1,0 43 1162,-1-34-964,1-10-241,0-1 0,0 0 0,0 0 1,0 1-1,0-1 0,0 0 0,0 0 1,0 1-1,0-1 0,0 0 0,0 1 0,0-1 1,0 0-1,0 0 0,0 1 0,0-1 1,1 0-1,-1 0 0,0 1 0,0-1 1,0 0-1,0 0 0,1 0 0,-1 1 0,0-1 1,0 0-1,0 0 0,1 0 0,-1 0 1,0 0-1,0 1 0,1-1 0,-1 0 0,0 0 1,0 0-1,1 0 0,-1 0 0,0 0 1,1 0-1,11-5-362,9-14-3616,-12 2-1980,-2-2-3641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0.613"/>
    </inkml:context>
    <inkml:brush xml:id="br0">
      <inkml:brushProperty name="width" value="0.025" units="cm"/>
      <inkml:brushProperty name="height" value="0.025" units="cm"/>
    </inkml:brush>
  </inkml:definitions>
  <inkml:trace contextRef="#ctx0" brushRef="#br0">38 126 9993,'0'0'20270,"9"-3"-19485,8-3-613,-1 0 1,-1-2-1,18-9 1,-29 15-158,0 0 1,0-1 0,0 1 0,0-1-1,-1 0 1,1 1 0,-1-2-1,0 1 1,0 0 0,0-1 0,0 1-1,-1-1 1,1 0 0,-1 0-1,0 0 1,0 0 0,0 0 0,-1-1-1,1 1 1,0-5 0,-3 8-13,1 0 0,-1 1 0,0-1 0,1 0-1,-1 1 1,0-1 0,1 1 0,-1-1 0,0 1 0,0-1 0,0 1 0,1-1 0,-1 1 0,0 0 0,0-1 0,0 1 0,0 0 0,0 0 0,0 0 0,0 0 0,1 0 0,-1 0 0,0 0 0,0 0 0,0 0 0,0 0 0,0 0 0,0 1 0,-1-1 0,-31 7-12,21-1 48,1 0 0,-1 1 0,1 1 0,1 0 0,-1 0 0,1 1 0,1 0 0,0 1-1,-15 19 1,23-28-36,0 0 0,0 0 0,1 0 0,-1 0 0,0 0 0,1 0 0,-1 0 0,0 0 0,1 0 0,0 0 0,-1 0 0,1 0 0,0 0 0,-1 0 0,1 1 0,0-1-1,0 0 1,0 0 0,0 0 0,0 0 0,0 1 0,0-1 0,0 0 0,1 0 0,-1 0 0,1 2 0,0-2 1,0 0 0,1 0 0,-1 0 0,0 0 0,1 0 1,-1 0-1,1 0 0,-1 0 0,1-1 0,-1 1 0,1-1 0,-1 1 0,1-1 0,0 0 0,-1 1 1,3-1-1,12 1 15,-1-1 1,1-1 0,17-2-1,-25 2-17,67-12-1022,-55 8 557,0 1 0,0 1-1,1 1 1,27 1 0,-47 4 627,0 0 1,0 0 0,0 0 0,-1 1 0,1-1-1,-1 0 1,1 0 0,-1 1 0,0-1 0,-1 0-1,0 5 1,1-2 788,22-47-547,-6-63-406,-4 101-3120,15 12-6580,-22-7 7236,15 3-3648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1.019"/>
    </inkml:context>
    <inkml:brush xml:id="br0">
      <inkml:brushProperty name="width" value="0.025" units="cm"/>
      <inkml:brushProperty name="height" value="0.025" units="cm"/>
    </inkml:brush>
  </inkml:definitions>
  <inkml:trace contextRef="#ctx0" brushRef="#br0">159 3 15855,'0'0'6785,"-10"-1"-4746,-28 0-576,36 1-1377,1 0-1,-1 0 1,1 1-1,0-1 1,-1 0-1,1 0 1,0 1-1,-1-1 1,1 1-1,0 0 1,-1-1-1,1 1 1,0 0 0,0 0-1,0-1 1,0 1-1,0 0 1,0 0-1,0 0 1,0 1-1,0-1 1,0 0-1,0 0 1,1 0-1,-1 1 1,0-1-1,0 2 1,1-2-80,0 0 0,-1-1 0,1 1-1,0 0 1,0 0 0,0 0 0,0 0 0,-1 0 0,1 0 0,1-1-1,-1 1 1,0 0 0,0 0 0,0 0 0,0 0 0,0 0 0,1-1-1,-1 1 1,0 0 0,1 0 0,-1-1 0,1 1 0,-1 0-1,1 0 1,-1-1 0,1 1 0,0 0 0,-1-1 0,1 1 0,0-1-1,-1 1 1,1-1 0,0 1 0,1 0 0,6 1-307,1 0 1,-1 1-1,0 0 1,0 1-1,0 0 1,0 0-1,-1 0 1,8 6-1,-13-8 268,-1 0 0,1 0 0,0 0 0,-1 1 0,1-1 0,-1 0 0,0 0-1,0 1 1,0-1 0,0 1 0,0-1 0,0 1 0,-1-1 0,1 1 0,-1 0 0,0-1 0,0 1 0,0 0-1,0-1 1,0 1 0,0 0 0,-1-1 0,1 1 0,-1-1 0,0 1 0,0-1 0,0 1 0,0-1 0,0 0 0,0 1-1,-3 2 1,-3 7 90,-1-1 0,0 1 1,0-1-1,-1-1 0,-18 17 0,22-22 352,0-1 0,0 0 0,-1 0 0,1 0 0,-1 0 0,0-1 0,0 0 0,0 0 1,0-1-1,0 0 0,-1 0 0,1 0 0,-12 1 0,17-3-374,0-1-1,0 1 1,0-1-1,1 1 1,-1-1 0,0 1-1,0-1 1,0 1 0,1-1-1,-1 0 1,0 1-1,1-1 1,-1 0 0,1 0-1,-1 0 1,1 1 0,-1-1-1,1 0 1,0 0-1,-1 0 1,1 0 0,0 0-1,0 0 1,-1 0-1,1 0 1,0 0 0,0 0-1,0 0 1,0 1 0,0-1-1,1-2 1,2-34 576,0 30-764,-1 0 0,1 1 0,0 0 0,0 0 0,1 0 0,0 0 0,0 0 0,0 1 0,1-1 0,8-7 0,5-2-1803,38-23 0,-43 31 1145,-1-1-1,-1 0 1,1-1-1,-1 0 1,-1 0 0,0-1-1,17-21 1,-19 17-5809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1.362"/>
    </inkml:context>
    <inkml:brush xml:id="br0">
      <inkml:brushProperty name="width" value="0.025" units="cm"/>
      <inkml:brushProperty name="height" value="0.025" units="cm"/>
    </inkml:brush>
  </inkml:definitions>
  <inkml:trace contextRef="#ctx0" brushRef="#br0">11 0 4164,'0'0'20435,"8"56"-18417,-8-36-544,-5 1-514,0-1-255,-1 0-385,4-3-223,2-3-33,0-4-193,0-4-767,5-5-1282,0-1-2499,4-2-4580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2.218"/>
    </inkml:context>
    <inkml:brush xml:id="br0">
      <inkml:brushProperty name="width" value="0.025" units="cm"/>
      <inkml:brushProperty name="height" value="0.025" units="cm"/>
    </inkml:brush>
  </inkml:definitions>
  <inkml:trace contextRef="#ctx0" brushRef="#br0">216 1 9513,'0'0'19672,"0"8"-19357,-5 11 8,0-1 1,-1 1-1,-1-1 0,0 0 0,-1-1 1,-21 31-1,-10 24 622,37-67-935,-4 11-4,-1-1-1,-1 0 1,0-1-1,-1 0 0,-1 0 1,0 0-1,-1-1 1,-18 17-1,20-27-24,9-11-101,10-11-787,31-19-6711,-15 16-1239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5.144"/>
    </inkml:context>
    <inkml:brush xml:id="br0">
      <inkml:brushProperty name="width" value="0.025" units="cm"/>
      <inkml:brushProperty name="height" value="0.025" units="cm"/>
    </inkml:brush>
  </inkml:definitions>
  <inkml:trace contextRef="#ctx0" brushRef="#br0">1 0 8904,'0'0'16971,"1"11"-15674,-2 113 779,1 26-1285,0-147-773,0 0 0,1 0 0,0 0 0,0 0-1,0 0 1,0 0 0,0 0 0,0-1 0,1 1 0,-1 0 0,1-1 0,3 5 0,-4-6-74,0 0 1,0 0 0,0 0 0,0 0 0,0-1 0,0 1 0,1 0-1,-1 0 1,0-1 0,0 1 0,1-1 0,-1 1 0,0-1 0,1 0-1,-1 1 1,0-1 0,1 0 0,-1 0 0,1 0 0,-1 0 0,0 0-1,1 0 1,-1 0 0,1 0 0,-1-1 0,0 1 0,1-1 0,2 0-1,-3-1-439,0 1 0,0 0 0,1-1 0,-1 1 0,0-1 0,0 0 0,0 1-1,-1-1 1,1 0 0,0 1 0,-1-1 0,1 0 0,-1 0 0,1 0-1,-1 0 1,0 1 0,0-1 0,0 0 0,0 0 0,0 0 0,-1-3 0,1 1-821,0-22-7845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5.504"/>
    </inkml:context>
    <inkml:brush xml:id="br0">
      <inkml:brushProperty name="width" value="0.025" units="cm"/>
      <inkml:brushProperty name="height" value="0.025" units="cm"/>
    </inkml:brush>
  </inkml:definitions>
  <inkml:trace contextRef="#ctx0" brushRef="#br0">0 18 15631,'0'0'9577,"64"26"-8712,-27-26-449,7 0-256,-1 0-128,5-6-1505,-3-7-1954,-4 2-1987,-3-2-5604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5.845"/>
    </inkml:context>
    <inkml:brush xml:id="br0">
      <inkml:brushProperty name="width" value="0.025" units="cm"/>
      <inkml:brushProperty name="height" value="0.025" units="cm"/>
    </inkml:brush>
  </inkml:definitions>
  <inkml:trace contextRef="#ctx0" brushRef="#br0">251 29 15182,'0'0'5168,"-10"-5"-3033,5 2-1948,-1 0 0,1 1 0,-1 0 0,0 0-1,0 0 1,0 0 0,0 1 0,0 0 0,0 0 0,0 1 0,0-1-1,0 1 1,0 1 0,0-1 0,0 1 0,0 0 0,0 1-1,0-1 1,0 1 0,0 0 0,-6 4 0,3 1-56,0 0 1,1 0 0,0 1-1,1 1 1,-1-1 0,1 1-1,1 0 1,0 1 0,-10 19-1,13-22 26,0 1 0,0 0-1,0-1 1,1 1 0,0 0 0,0 0-1,1 1 1,0-1 0,1 0 0,0 0-1,0 0 1,0 1 0,1-1 0,3 10-1,-3-16-125,0 1-1,1-1 0,-1 1 0,1-1 1,0 0-1,0 1 0,0-1 0,0 0 1,0 0-1,0-1 0,1 1 1,-1 0-1,1-1 0,-1 1 0,1-1 1,-1 0-1,1 0 0,0 0 0,-1 0 1,1 0-1,0-1 0,0 1 0,0-1 1,0 0-1,0 0 0,-1 0 1,7-1-1,1 1 61,-1-1 1,1 0 0,-1 0-1,0-1 1,1-1-1,-1 1 1,12-7-1,-8 3-41,-1-2-1,0 1 0,0-2 0,0 0 0,-1 0 0,-1-1 0,1 0 0,13-19 0,-18 21-30,0 0-1,-1-1 1,0 0 0,0-1-1,-1 1 1,0-1-1,-1 1 1,0-1-1,0 0 1,-1-1 0,0 1-1,0-18 1,-2 27-29,0 0 1,1 0-1,-1 0 1,0 0-1,0 0 1,0 0-1,0-1 1,0 1-1,0 0 1,0 0-1,-1 0 0,1 0 1,0 0-1,-1 0 1,1 0-1,0 0 1,-1 0-1,0 0 1,1 0-1,-1 0 1,1 0-1,-1 0 1,0 0-1,0 1 1,1-1-1,-1 0 1,0 0-1,0 1 1,0-1-1,0 1 1,0-1-1,0 1 1,0-1-1,0 1 0,0-1 1,0 1-1,0 0 1,0 0-1,0-1 1,-1 1-1,1 0 1,0 0-1,0 0 1,0 0-1,0 0 1,0 1-1,0-1 1,0 0-1,-2 1 1,0 0-142,0 0 0,1 0 0,-1 1 0,0-1 0,0 1 0,1 0 0,-1 0 0,1 0 0,0 0 1,-1 0-1,1 0 0,0 1 0,0-1 0,0 1 0,1-1 0,-1 1 0,-1 3 0,-6 38-3850,10-14-1948,4-10-687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6.189"/>
    </inkml:context>
    <inkml:brush xml:id="br0">
      <inkml:brushProperty name="width" value="0.025" units="cm"/>
      <inkml:brushProperty name="height" value="0.025" units="cm"/>
    </inkml:brush>
  </inkml:definitions>
  <inkml:trace contextRef="#ctx0" brushRef="#br0">28 0 15407,'0'0'9449,"-2"78"-7624,-6-44-512,1 1-608,-1-1-513,5 1-128,3-7-544,0-6-2499,0-10-1954,11-9-896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6.547"/>
    </inkml:context>
    <inkml:brush xml:id="br0">
      <inkml:brushProperty name="width" value="0.025" units="cm"/>
      <inkml:brushProperty name="height" value="0.025" units="cm"/>
    </inkml:brush>
  </inkml:definitions>
  <inkml:trace contextRef="#ctx0" brushRef="#br0">177 3 8968,'0'0'18349,"-10"-1"-17431,7 0-819,-1 1 0,0-1 0,0 1 0,0 1 0,0-1 1,0 0-1,0 1 0,0 0 0,0 0 0,1 0 0,-1 0 1,-5 3-1,3 0 97,1 0 0,0-1 0,0 1 1,0 1-1,1-1 0,-1 1 0,1 0 0,0 0 1,-4 7-1,4-6-89,-1 1-1,1 1 1,0-1 0,1 0 0,-1 1-1,1 0 1,1 0 0,0 0 0,0 0-1,1 0 1,-2 15 0,3-23-107,0 1 0,0 0 0,1 0 0,-1-1 0,0 1 0,0 0 0,0 0 0,1-1 0,-1 1 0,0 0 0,1-1 0,-1 1 0,1 0 0,-1-1 0,0 1 0,1-1 0,-1 1 0,1-1 0,0 1 0,-1-1 0,1 1 0,-1-1 0,1 0 0,0 1 0,-1-1 0,1 0 0,0 1 0,1-1 0,29 3 0,29-16 0,-45 7-137,-1-1 0,0-1 0,24-17-1,-32 21 85,0-1-1,0 0 1,-1 0-1,1 0 1,-1-1-1,-1 0 1,1 0-1,-1 0 1,0 0-1,4-10 1,-7 16 51,-1 0-1,0 0 1,0-1-1,0 1 1,1 0 0,-1 0-1,0 0 1,0-1 0,0 1-1,0 0 1,0 0 0,1-1-1,-1 1 1,0 0 0,0 0-1,0-1 1,0 1-1,0 0 1,0 0 0,0-1-1,0 1 1,0 0 0,0-1-1,0 1 1,0 0 0,0 0-1,0-1 1,0 1-1,0 0 1,-1 0 0,1-1-1,0 1 1,0 0 0,0 0-1,0-1 1,0 1 0,-1 0-1,1 0 1,0 0-1,0-1 1,0 1 0,-1 0-1,1 0 1,0 0 0,-13 7-62,-12 17 122,17-12 53,1-1-1,0 1 1,1 0 0,1 0 0,-8 25-1,11-29-61,0 0 0,0 0 0,1 0-1,0 0 1,0 1 0,1-1-1,0 0 1,1 0 0,0 0 0,0 1-1,3 7 1,-2-11-49,0 0 0,1-1 0,0 0 0,0 1 0,0-1 0,0 0 0,0-1 0,1 1 0,8 6 0,-9-8 0,1 1 0,-1 0 0,0 0 0,0-1 0,0 2 0,-1-1 0,1 0 0,-1 1 0,0-1 0,0 1 0,0-1 0,0 1 0,0 0 0,-1 0 0,2 8 0,-3-11 0,0 0 0,-1 0 0,1-1 0,-1 1 0,1 0 0,-1 0 0,0 0 0,1-1 0,-1 1 0,0 0 0,1-1 0,-1 1 0,0 0 0,0-1 0,0 1 0,1-1 0,-1 1 0,0-1 0,0 0 0,0 1 0,0-1 0,0 0 0,0 0 0,0 0 0,0 1 0,0-1 0,0 0 0,-1-1 0,-39 5 0,32-4 0,-178 1 0,200-12 68,11-3-408,5-1-2185,6-5-4928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5.364"/>
    </inkml:context>
    <inkml:brush xml:id="br0">
      <inkml:brushProperty name="width" value="0.025" units="cm"/>
      <inkml:brushProperty name="height" value="0.025" units="cm"/>
    </inkml:brush>
  </inkml:definitions>
  <inkml:trace contextRef="#ctx0" brushRef="#br0">123 1 13741,'0'0'2376,"-2"9"239,-7 29-56,-3-1-1,-17 39 0,15-44-1598,2 1 1,1 0-1,1 1 0,-6 46 0,11-16-661,2-106 251,3 4-717,2 0 0,10-60 0,-9 83 24,1 1-1,0 0 1,0 0 0,1 0 0,1 1 0,1 0 0,0 0 0,0 0 0,19-22 0,-23 32 124,1-1 1,0 1 0,0-1 0,0 1-1,1 1 1,-1-1 0,1 0 0,0 1 0,0 0-1,-1 0 1,1 1 0,1-1 0,-1 1 0,0 0-1,0 0 1,0 1 0,0 0 0,1-1 0,-1 2-1,0-1 1,0 1 0,1 0 0,-1 0 0,0 0-1,0 0 1,0 1 0,0 0 0,-1 0 0,1 1-1,0-1 1,-1 1 0,0 0 0,1 0-1,-1 0 1,-1 1 0,1 0 0,0-1 0,4 8-1,-7-10 25,0 0-1,0 0 1,0 0-1,-1 0 1,1 0-1,-1 0 1,1 0-1,-1 0 1,1 0-1,-1 1 1,1-1-1,-1 0 0,0 0 1,0 0-1,1 0 1,-1 1-1,0-1 1,0 0-1,0 0 1,-1 0-1,1 1 1,0-1-1,0 0 1,-1 0-1,1 0 0,0 0 1,-2 2-1,1-1 45,-1 0 0,0 0-1,0-1 1,0 1 0,1 0-1,-2-1 1,1 0 0,0 1-1,0-1 1,0 0-1,-1 0 1,-2 1 0,-6 1-23,0 0 0,0-1 0,0 0 1,-19 0-1,23-2-721,-14-2-6401,11-6-1788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1.924"/>
    </inkml:context>
    <inkml:brush xml:id="br0">
      <inkml:brushProperty name="width" value="0.025" units="cm"/>
      <inkml:brushProperty name="height" value="0.025" units="cm"/>
    </inkml:brush>
  </inkml:definitions>
  <inkml:trace contextRef="#ctx0" brushRef="#br0">1 0 21140,'0'0'9993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7.263"/>
    </inkml:context>
    <inkml:brush xml:id="br0">
      <inkml:brushProperty name="width" value="0.025" units="cm"/>
      <inkml:brushProperty name="height" value="0.025" units="cm"/>
    </inkml:brush>
  </inkml:definitions>
  <inkml:trace contextRef="#ctx0" brushRef="#br0">1 39 18610,'0'0'14157,"69"-5"-14157,-52-2-1281,-1-4-2371,-3-4-4259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7.759"/>
    </inkml:context>
    <inkml:brush xml:id="br0">
      <inkml:brushProperty name="width" value="0.025" units="cm"/>
      <inkml:brushProperty name="height" value="0.025" units="cm"/>
    </inkml:brush>
  </inkml:definitions>
  <inkml:trace contextRef="#ctx0" brushRef="#br0">0 290 3331,'0'0'25187,"10"-2"-24365,2-2-759,1 0 1,-1-1 0,0-1-1,0 0 1,0-1-1,-1 0 1,0-1 0,-1 0-1,0-1 1,0 0 0,17-20-1,2-5-29,-2-1 0,35-57 0,-46 68 21,-14 23-30,-3 6 0,-18 44 67,8-22-33,2-1 110,1 0 0,2 0 0,0 1 0,2 0 0,-2 50 0,6-76-212,0 0-1,0 0 1,0 0 0,0 1-1,0-1 1,0 0 0,1 0-1,-1 0 1,0 0 0,1 0-1,-1 0 1,1 0 0,-1 0-1,1 0 1,-1 0 0,1 0-1,0 0 1,-1 0 0,1 0-1,0 0 1,0-1-1,0 1 1,-1 0 0,1 0-1,0-1 1,0 1 0,0-1-1,0 1 1,0-1 0,0 1-1,0-1 1,1 0 0,-1 1-1,0-1 1,0 0 0,0 0-1,0 0 1,0 0 0,0 0-1,1 0 1,-1 0 0,0 0-1,0-1 1,0 1 0,0 0-1,0-1 1,0 1-1,0 0 1,0-1 0,0 0-1,2 0 1,3-1-1458,0-1 1,0 0-1,0 0 1,-1 0-1,1-1 0,-1 0 1,9-9-1,9-16-10494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8.133"/>
    </inkml:context>
    <inkml:brush xml:id="br0">
      <inkml:brushProperty name="width" value="0.025" units="cm"/>
      <inkml:brushProperty name="height" value="0.025" units="cm"/>
    </inkml:brush>
  </inkml:definitions>
  <inkml:trace contextRef="#ctx0" brushRef="#br0">165 18 11627,'0'0'6080,"-10"4"-2658,-5 2-2392,0 1-1,1 0 1,0 1-1,1 1 1,-25 19-1,34-25-927,1 0 1,-1 0-1,1 0 0,0 0 1,0 1-1,0-1 0,0 1 1,1 0-1,-1 0 0,1 0 0,0 0 1,0 0-1,0 0 0,1 0 1,0 1-1,-1-1 0,2 1 1,-1-1-1,0 1 0,1-1 1,0 1-1,0-1 0,0 1 1,1-1-1,-1 1 0,1-1 0,0 1 1,1-1-1,1 5 0,-1-6-81,1 1 0,0-1 0,0 1 0,0-1 0,0 0-1,0 0 1,1-1 0,-1 1 0,1-1 0,0 0 0,0 0-1,0 0 1,0 0 0,0-1 0,0 1 0,1-1 0,-1 0-1,0 0 1,1-1 0,6 1 0,0 0 7,-1-1 0,1 1 0,0-2 0,-1 0 0,1 0 0,-1-1 0,19-5 0,-22 4-12,-1 0 0,1-1 0,-1 0 0,0 0 0,0 0-1,0 0 1,-1-1 0,1 0 0,-1-1 0,0 1 0,-1-1-1,1 0 1,-1 0 0,0 0 0,-1 0 0,0-1 0,0 0-1,0 1 1,-1-1 0,1 0 0,-2 0 0,1-1 0,-1 1-1,0 0 1,-1 0 0,1-1 0,-2 1 0,1 0 0,-2-11-1,0 15-7,1-1 0,-1 1 0,1 0-1,-1 0 1,0 0 0,0 0 0,0 0-1,-1 1 1,1-1 0,-1 0 0,1 1-1,-1 0 1,0 0 0,0 0 0,0 0-1,0 0 1,0 0 0,0 1 0,-7-2-1,5 1-14,-1 0-1,1 1 1,-1-1-1,0 1 1,1 1-1,-1-1 0,0 1 1,1 0-1,-1 0 1,0 1-1,-10 2 1,14-3-50,1 1 0,0-1 0,-1 1 0,1-1 0,0 1 0,0 0 0,-1 0 0,1 0 0,0-1 0,0 1 0,0 0 0,0 0 0,0 1 0,0-1 0,0 0 0,1 0 0,-1 0 0,0 1 0,1-1 0,-1 0 0,0 1 0,1-1 0,0 0 0,-1 1 0,1-1 0,0 1 0,0-1 0,0 0 0,0 1 0,0-1 0,0 1 0,0-1 0,0 1 0,0-1 0,1 0 0,0 3 0,-1-3-289,1 1 0,0-1 0,0 0 0,-1 1 0,1-1 0,0 0 0,0 0-1,0 0 1,0 0 0,0 0 0,0 0 0,0 0 0,1 0 0,-1 0 0,0 0-1,1-1 1,-1 1 0,0 0 0,1-1 0,-1 1 0,1-1 0,-1 0 0,3 1-1,23 0-6678,6-1-4228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08.475"/>
    </inkml:context>
    <inkml:brush xml:id="br0">
      <inkml:brushProperty name="width" value="0.025" units="cm"/>
      <inkml:brushProperty name="height" value="0.025" units="cm"/>
    </inkml:brush>
  </inkml:definitions>
  <inkml:trace contextRef="#ctx0" brushRef="#br0">213 1 15054,'-9'1'4148,"-3"2"-3500,0 0 1,1 1-1,-1 0 0,1 1 1,0 0-1,0 1 0,0 1 0,1-1 1,0 2-1,1-1 0,-12 12 1,16-14-386,-1 0-1,1 0 1,0 1 0,0-1 0,1 1 0,0 0 0,0 1 0,0-1 0,1 1 0,0-1 0,0 1 0,0 0 0,1 0 0,0 1 0,1-1 0,-1 0 0,2 1 0,-1-1 0,1 0 0,0 1 0,1 7 0,0-12-263,0 0 0,1 0 0,-1 0 0,1-1 0,-1 1 0,1 0 0,0-1 0,0 1 0,0-1 0,1 0 0,-1 1 0,0-1 0,1 0 0,-1-1 0,1 1 0,0 0 0,0-1 0,0 1 0,0-1 0,0 0 0,0 0 0,0 0 0,0 0 0,0-1 0,0 1 0,5-1 0,7 2 0,1-1 0,0-1 0,30-3 0,-36 2 0,-1-1 0,0 0 0,0 0 0,0-1 0,-1 0 0,1 0 0,-1-1 0,0-1 0,0 1 0,0-1 0,0 0 0,-1-1 0,0 0 0,0 0 0,0-1 0,-1 1 0,0-1 0,0-1 0,-1 1 0,0-1 0,0 0 0,-1 0 0,0-1 0,0 1 0,-1-1 0,0 0 0,-1 0 0,0 0 0,0 0 0,0-12 0,-2 19 0,0 0 0,0 0 0,0 0 0,0 0 0,0 0 0,-1 0 0,1 1 0,-1-1 0,1 0 0,-1 0 0,0 0 0,0 1 0,0-1 0,0 0 0,0 1 0,0-1 0,0 1 0,0-1 0,0 1 0,-1 0 0,1-1 0,-1 1 0,-2-2 0,0 1 0,0 1 0,1 0 0,-1 0 0,0 0 0,0 0 0,1 0 0,-1 1 0,0 0 0,0 0 0,0 0 0,-5 1 0,-4 0 0,-1 2 0,0 0 0,1 1 0,0 0 0,-21 10 0,-25 17 0,70-37-780,22-14-8893,-7-1-4858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4.425"/>
    </inkml:context>
    <inkml:brush xml:id="br0">
      <inkml:brushProperty name="width" value="0.025" units="cm"/>
      <inkml:brushProperty name="height" value="0.025" units="cm"/>
    </inkml:brush>
  </inkml:definitions>
  <inkml:trace contextRef="#ctx0" brushRef="#br0">37 0 6919,'0'0'18881,"2"10"-17797,0 0-983,0 0 0,-1 0 0,-1 0 0,0 0 0,0 0-1,-1 0 1,0 0 0,0 0 0,-5 14 0,-20 78 605,21-81-3694,2-8-4355,6-26 4248,0 0 0,0-1 0,0-22 0,-3 1-1480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4.797"/>
    </inkml:context>
    <inkml:brush xml:id="br0">
      <inkml:brushProperty name="width" value="0.025" units="cm"/>
      <inkml:brushProperty name="height" value="0.025" units="cm"/>
    </inkml:brush>
  </inkml:definitions>
  <inkml:trace contextRef="#ctx0" brushRef="#br0">24 111 1890,'-1'0'138,"0"1"0,1-1 0,-1 0 1,0 0-1,0 1 0,1-1 0,-1 0 1,0 0-1,0 0 0,1 0 0,-1 0 0,0 0 1,0 0-1,1 0 0,-1-1 0,0 1 1,0 0-1,1 0 0,-1 0 0,0-1 0,1 1 1,-1 0-1,0-1 0,1 1 0,-1-1 1,0 1-1,1-1 0,-1 0 0,-2-23 5537,3 13 294,0 19-2329,1 27-2203,0-28-1241,0 1-1,1-1 1,-1 1 0,2-1 0,-1 0 0,1 1 0,0-1-1,1-1 1,-1 1 0,2 0 0,-1-1 0,0 0 0,1 0 0,0 0-1,1-1 1,-1 1 0,1-1 0,10 6 0,-7-5-12,1 0 1,0 0 0,0-1-1,0 0 1,1-1-1,0 0 1,0-1 0,0 0-1,0-1 1,1 0-1,20 0 1,-30-2-151,1 0 1,-1 0-1,1-1 1,-1 1-1,1-1 0,-1 1 1,0-1-1,1 0 0,-1 0 1,0 0-1,0 0 1,1 0-1,-1-1 0,0 1 1,0-1-1,0 1 0,0-1 1,2-3-1,-1 1 120,0 0 0,0-1 0,-1 1 0,1-1-1,-1 0 1,0 0 0,0 0 0,1-7 0,1-9 386,-1 1 1,-1-1 0,-1-30-1,-1 46-528,0-2-12,0 1 0,0 0 0,0-1 0,-1 1 0,0-1 0,0 1 0,-1 0 0,0-1 0,0 1 0,0 0 0,-1 0 0,0 1 0,0-1 0,-7-9 0,10 15-27,0 0 0,0-1 0,0 1-1,0 0 1,-1 0 0,1 0 0,0 0 0,0 0 0,0 0 0,0-1 0,0 1-1,-1 0 1,1 0 0,0 0 0,0 0 0,0 0 0,0 0 0,-1 0-1,1 0 1,0 0 0,0 0 0,0 0 0,0 0 0,-1 0 0,1 0 0,0 0-1,0 0 1,0 0 0,-1 0 0,1 0 0,0 0 0,0 0 0,0 0 0,0 0-1,-1 0 1,1 0 0,0 0 0,0 0 0,0 0 0,0 0 0,-1 1-1,1-1 1,0 0 0,0 0 0,0 0 0,0 0 0,-3 13-3114,8 15-4631,5-20-59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5.203"/>
    </inkml:context>
    <inkml:brush xml:id="br0">
      <inkml:brushProperty name="width" value="0.025" units="cm"/>
      <inkml:brushProperty name="height" value="0.025" units="cm"/>
    </inkml:brush>
  </inkml:definitions>
  <inkml:trace contextRef="#ctx0" brushRef="#br0">153 116 15599,'0'0'11883,"-1"-10"-10004,1 7-1799,0 2-32,0-1 0,1 0 0,-1 1 1,0-1-1,0 0 0,0 1 1,-1-1-1,1 0 0,0 1 1,-1-1-1,1 0 0,-1 1 0,1-1 1,-1 1-1,0-1 0,1 0 1,-1 1-1,0 0 0,0-1 1,0 1-1,-1 0 0,1-1 1,0 1-1,0 0 0,-1 0 0,1 0 1,0 0-1,-1 0 0,1 0 1,-1 1-1,1-1 0,-1 0 1,0 1-1,1-1 0,-1 1 0,0 0 1,1-1-1,-1 1 0,0 0 1,1 0-1,-1 0 0,0 0 1,-2 1-1,-2-1-36,0 1 0,0 0 0,1 1 0,-1-1 0,1 1 0,-1 0 0,1 0 1,-1 1-1,1 0 0,0 0 0,0 0 0,-6 6 0,8-8-9,1 1 0,0-1 0,0 1-1,0 0 1,1 0 0,-1 0 0,0 0 0,1 0 0,-1 0 0,1 1-1,-1-1 1,1 0 0,0 1 0,0-1 0,0 1 0,1-1 0,-1 1-1,1-1 1,-1 1 0,1 0 0,0-1 0,0 1 0,0 0-1,0-1 1,0 1 0,1-1 0,-1 1 0,1 0 0,-1-1 0,2 3-1,0-3 5,-1 0 0,1-1 0,0 1 0,0-1 0,-1 1 0,1-1 0,0 0 0,0 0 0,0 0 0,0 0 0,1 0-1,-1 0 1,0-1 0,0 1 0,0-1 0,1 1 0,-1-1 0,0 0 0,1 0 0,2 0 0,50-4 125,-48 2-102,1 0 0,-1 0 0,1-1 0,-1-1 0,0 1 0,-1-1-1,1 0 1,-1-1 0,1 1 0,-1-1 0,9-10 0,-12 12-19,0 1 1,-1-1-1,0 0 1,1 0-1,-1 0 0,0 0 1,0 0-1,0-1 1,-1 1-1,1 0 0,-1-1 1,0 1-1,0-1 1,0 0-1,0 1 0,-1-1 1,1 0-1,-1 1 0,0-1 1,0 0-1,-1 0 1,1 1-1,-1-1 0,0 0 1,1 1-1,-2-1 1,0-3-1,0 5-51,1 0 0,-1 0 0,1 1 0,-1-1 0,0 0 0,0 1 0,1-1 0,-1 1 0,0-1 0,-1 1 0,1 0 0,0 0 0,0 0 0,0 0 0,-1 1 0,1-1 0,0 0 0,-1 1 1,1 0-1,-4-1 0,5 1-15,0 0 1,-1 0 0,1 0 0,0 0-1,-1 0 1,1 0 0,0 0 0,-1 0-1,1 1 1,0-1 0,-1 0 0,1 1-1,0-1 1,0 1 0,-1 0 0,1-1 0,0 1-1,0 0 1,0 0 0,0 0 0,0-1-1,0 1 1,0 0 0,0 0 0,0 1-1,1-1 1,-1 0 0,0 0 0,1 0-1,-1 0 1,0 1 0,1-1 0,0 0-1,-1 0 1,1 3 0,0-3-275,-1 0 1,1 0-1,0 0 0,1 0 1,-1 0-1,0 0 0,0 0 1,0 0-1,1 0 0,-1 0 1,0 0-1,1 0 0,-1 0 1,1 0-1,-1 0 0,1-1 1,-1 1-1,1 0 0,0 0 1,-1 0-1,1-1 0,0 1 1,0 0-1,-1-1 0,1 1 1,0-1-1,0 1 0,0-1 0,0 1 1,0-1-1,0 0 0,0 1 1,0-1-1,0 0 0,0 0 1,0 0-1,0 0 0,0 0 1,0 0-1,0 0 0,0 0 1,0 0-1,2-1 0,15 2-5287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6.027"/>
    </inkml:context>
    <inkml:brush xml:id="br0">
      <inkml:brushProperty name="width" value="0.025" units="cm"/>
      <inkml:brushProperty name="height" value="0.025" units="cm"/>
    </inkml:brush>
  </inkml:definitions>
  <inkml:trace contextRef="#ctx0" brushRef="#br0">17 1 5029,'0'0'25384,"-2"5"-24615,0 2-498,-1 0-137,0 1 1,1-1 0,1 1 0,-3 13-1,7-21-142,-1 1-1,1-1 1,0 0-1,-1 0 1,1 1-1,-1-2 1,1 1-1,0 0 1,-1-1-1,1 1 0,-1-1 1,1 0-1,-1 1 1,4-3-1,29-34-928,-33 35 942,1 0 0,-1 0 1,0 0-1,1 1 0,-1-1 0,1 0 0,-1 1 0,1 0 1,0-1-1,0 1 0,-1 0 0,1 1 0,0-1 1,5 0-1,-7 2-7,0 0 1,-1 0-1,1 0 1,0 0-1,-1 1 0,1-1 1,-1 0-1,1 0 1,-1 1-1,0-1 1,1 0-1,-1 1 0,0-1 1,0 0-1,0 1 1,0-1-1,0 0 1,0 1-1,0-1 0,-1 0 1,0 3-1,-6 30 10,-14-5 474,17-26-375,0 1-1,1 0 1,0 1 0,0-1-1,0 1 1,0-1 0,1 1-1,0 0 1,0 0-1,-3 9 1,6-14-107,0 0 0,-1 0 0,1 0 0,0 0 0,0 0 0,-1 0 0,1 0 0,0-1 0,-1 1 0,1 0 0,0 0 0,-1 0 0,1-1 0,-1 1 0,1 0 0,0-1 0,-1 1 0,1 0 0,-1-1 0,1 1 0,-1-1 0,1 1 0,-1-1 0,1 1 0,-1-1 0,0 1 0,1-1 0,-1 0 0,0 1 0,1-1 0,-1 0 0,0 1 0,0-1 0,1 1 0,-1-1 0,0 0 0,0 0 0,0 1 0,0-1 0,0 0 0,0 1 0,0-1 0,0 0 0,0 1 0,-1-1 0,1 0 0,0 1 0,0-1 0,0 0 0,-1 1 0,1-1 0,-1 0 0,-3-11-2888,12-7-6633,-4 11 5637,-1-3-2597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6.461"/>
    </inkml:context>
    <inkml:brush xml:id="br0">
      <inkml:brushProperty name="width" value="0.025" units="cm"/>
      <inkml:brushProperty name="height" value="0.025" units="cm"/>
    </inkml:brush>
  </inkml:definitions>
  <inkml:trace contextRef="#ctx0" brushRef="#br0">100 1 9385,'0'0'20323,"-10"12"-19405,-3 4-585,0 1 0,2 0 0,0 1-1,1 0 1,-8 22 0,15-34-313,0 1 1,1-1 0,1 1-1,-1 0 1,1 0-1,-1 10 1,3-16-21,1-1 0,-1 0 0,0 1 0,1-1 0,-1 0 0,0 0 0,1 0 0,-1 0 0,1 0 0,-1-1 0,0 1 0,1 0 0,-1-1 0,0 1 0,2-1 0,12-7 0,0-2 0,0 1 0,-1-2 0,0 0 0,-1 0 0,14-16 0,-10 10 0,1 1 0,26-19 0,-44 35 0,1-1 0,-1 0 0,1 1 0,-1-1 0,1 1 0,0-1 0,-1 1 0,1-1 0,0 1 0,0 0 0,-1-1 0,1 1 0,0 0 0,0 0 0,-1-1 0,1 1 0,0 0 0,0 0 0,0 0 0,-1 0 0,1 0 0,0 0 0,0 0 0,0 0 0,-1 0 0,1 1 0,0-1 0,0 0 0,-1 0 0,1 1 0,1 0 0,-1 0 0,-1 0 0,0 1 0,1-1 0,-1 1 0,0-1 0,1 1 0,-1-1 0,0 1 0,0-1 0,0 1 0,0-1 0,0 1 0,-1-1 0,1 0 0,-1 3 0,-2 6 0,1 0 0,-2 0 0,-9 18 0,1-11 0,9-13 0,0-1 0,1 0 0,-1 1 0,1-1 0,0 1 0,0 0 0,0 0 0,0 0 0,1 0 0,0 0 0,-2 6 0,4-10-174,0 1 0,0-1 0,-1 0 0,1 0 0,0 0 0,0 0 0,0 0 0,0 0 0,-1 0 0,1 0 0,0 0 0,0 0 0,0 0 0,-1 0 0,1-1-1,0 1 1,0 0 0,-1-1 0,1 1 0,0 0 0,0-1 0,-1 1 0,1-1 0,0 0 0,12-13-8052,-2-3-7512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7.397"/>
    </inkml:context>
    <inkml:brush xml:id="br0">
      <inkml:brushProperty name="width" value="0.025" units="cm"/>
      <inkml:brushProperty name="height" value="0.025" units="cm"/>
    </inkml:brush>
  </inkml:definitions>
  <inkml:trace contextRef="#ctx0" brushRef="#br0">0 56 3908,'0'-1'10986,"3"1"-7847,3 0-288,3 0-609,5 0-320,4 0 0,2 1-577,7-1-641,1 0-415,5 0-225,2-2 0,2-10-1377,-1 1-2019,-9-3-1824,-1-2-2115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5.023"/>
    </inkml:context>
    <inkml:brush xml:id="br0">
      <inkml:brushProperty name="width" value="0.025" units="cm"/>
      <inkml:brushProperty name="height" value="0.025" units="cm"/>
    </inkml:brush>
  </inkml:definitions>
  <inkml:trace contextRef="#ctx0" brushRef="#br0">157 45 11531,'2'-1'641,"-1"-1"0,0 1 0,1-1-1,-1 0 1,0 0 0,0 0 0,0 1 0,0-1 0,-1 0 0,1 0 0,0-1-1,-1 1 1,1 0 0,-1 0 0,0-3 0,0 5-463,0-1 0,0 0 0,-1 1 1,1-1-1,0 0 0,-1 1 0,1-1 0,0 1 0,-1-1 1,1 1-1,-1-1 0,1 1 0,-1-1 0,1 1 0,-1-1 1,0 1-1,1 0 0,-1-1 0,1 1 0,-1 0 0,0-1 0,1 1 1,-1 0-1,0 0 0,1 0 0,-1 0 0,0 0 0,1 0 1,-2 0-1,-3 0-83,1 0-1,-1 0 1,1 1 0,-1 0 0,1 0 0,-1 0 0,1 0 0,-1 1-1,1 0 1,0 0 0,0 0 0,-6 5 0,9-7-95,-8 6 1,0 0-1,0 1 0,1 0 1,0 0-1,0 1 1,1 0-1,0 0 1,0 1-1,1 0 1,-7 13-1,15-21-11,1-1-1,0 1 0,-1 0 1,1-1-1,-1 0 0,1 1 1,0-1-1,-1 0 0,1 0 1,5-1-1,49-7 49,-44 6-47,1-1 0,-1 2 0,1 0 0,-1 0 1,1 2-1,20 2 0,-32-3 27,0 0 0,-1 1 0,1 0 0,0-1 0,0 1 0,-1 0 0,1 0 0,0 0 0,-1 0 0,1 0 0,-1 0 0,1 0 0,-1 1 0,0-1 0,0 0 0,1 1 0,-1-1 0,0 1 0,0-1 0,0 1 0,-1 0 0,1-1 0,0 1 0,-1 0 0,1 0 0,-1 0 0,1-1 0,-1 1 0,0 0 0,0 0 0,1 0 0,-2 0 0,1 0 0,0 1 0,-1 1 99,1 0 1,-1 0-1,0-1 0,0 1 1,0-1-1,0 1 0,-1-1 1,0 1-1,1-1 1,-1 0-1,0 0 0,-1 1 1,1-2-1,0 1 0,-1 0 1,-3 2-1,-2 1 17,0-1-1,0-1 0,-1 0 1,1 0-1,-1 0 0,0-1 1,0 0-1,-1-1 1,1 0-1,-1 0 0,1-1 1,-1-1-1,1 1 1,-19-3-1,26 2-235,0-1 0,0 0 0,0 1 0,0-1 0,0 0 0,1 0 0,-1 0 0,0 0 0,0 0 0,0-1 0,1 1 0,-1 0 0,1-1 1,-1 0-1,1 1 0,0-1 0,0 0 0,-1 1 0,0-4 0,1 4 19,1 0-1,0 1 1,-1-1 0,1 0 0,0 0 0,-1 0-1,1 0 1,0 1 0,0-1 0,0 0 0,0 0-1,0 0 1,0 0 0,0 0 0,0 0 0,0 1-1,0-1 1,1 0 0,-1 0 0,0 0 0,1 0-1,-1 1 1,0-1 0,1 0 0,-1 0 0,1 1 0,-1-1-1,1 0 1,-1 1 0,1-1 0,0 0 0,-1 1-1,1-1 1,0 1 0,0-1 0,-1 1 0,1-1-1,0 1 1,0 0 0,-1-1 0,1 1 0,0 0-1,0 0 1,0 0 0,0-1 0,1 1 0,57-9-9392,-22 1 2547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8.501"/>
    </inkml:context>
    <inkml:brush xml:id="br0">
      <inkml:brushProperty name="width" value="0.025" units="cm"/>
      <inkml:brushProperty name="height" value="0.025" units="cm"/>
    </inkml:brush>
  </inkml:definitions>
  <inkml:trace contextRef="#ctx0" brushRef="#br0">7 157 5894,'0'0'16436,"10"3"-14770,-3-1-1502,1 0 0,0 0 0,0-1 0,0 0 0,0 0 1,1-1-1,-1 0 0,0 0 0,0-1 0,0 0 0,0 0 0,0-1 0,0 0 0,-1-1 0,1 1 0,0-1 0,-1-1 1,10-6-1,-12 8-154,-1-1 0,0 0 0,0-1 1,0 1-1,-1-1 0,1 0 0,-1 1 1,0-1-1,0-1 0,0 1 0,-1 0 0,1-1 1,-1 1-1,0-1 0,0 0 0,-1 0 1,0 0-1,1 0 0,-2 0 0,1 0 1,0 0-1,-1 0 0,-1-7 0,1 11-6,0-1 0,-1 0 0,0 1 0,1-1 0,-1 1 0,0-1 0,0 1 0,0-1 1,0 1-1,0-1 0,0 1 0,0 0 0,-1 0 0,1 0 0,0 0 0,-1 0 0,1 0 0,-1 0 0,1 0 0,-1 0 0,1 0 0,-1 1 0,0-1 0,1 1 0,-1-1 0,0 1 0,0 0 0,1 0 0,-1 0 0,0 0 0,1 0 0,-4 0 0,0 0 24,0 0 0,0 1-1,0-1 1,-1 1 0,1 0 0,0 1-1,0-1 1,0 1 0,1 0-1,-8 3 1,1 3 108,1 1 1,0 0-1,0 0 1,1 1-1,0 0 1,0 1-1,2 0 1,-1 0-1,1 0 1,1 1-1,0 0 1,1 1-1,0-1 0,1 1 1,-4 18-1,8-30-102,-1 1-1,1-1 1,0 0-1,0 1 1,1-1-1,-1 1 1,0-1-1,0 1 0,1-1 1,-1 0-1,1 1 1,-1-1-1,1 0 1,-1 1-1,1-1 1,0 0-1,0 0 1,0 0-1,-1 1 0,1-1 1,0 0-1,0 0 1,1 0-1,-1-1 1,0 1-1,3 1 1,-1 0-3,2 0 1,-1-1 0,0 0 0,0 0-1,0 0 1,0-1 0,1 1 0,-1-1-1,6 0 1,6-1-9,-1-1 0,0 0-1,0-2 1,22-6 0,-9-2-93,-1 0 1,0-2-1,-2-1 1,49-37-1,-36 25-14,-75 71 882,18-19-241,14-18-409,-21 24 143,25-30-287,0-1-1,1 1 1,-1 0 0,0 0 0,0 0-1,1 0 1,-1 1 0,1-1 0,-1 0-1,1 0 1,-1 0 0,1 0 0,0 0-1,-1 1 1,1-1 0,0 0 0,0 0-1,0 1 1,0-1 0,0 0 0,0 0-1,1 0 1,-1 2 0,2-2-4,-1 0 0,0-1 0,0 1 0,1-1 0,-1 0 0,0 1 0,1-1 0,-1 0 0,1 0 0,-1 0 0,0 0 0,1 0 0,-1 0 0,0 0 0,1 0 0,-1-1 0,1 1 0,-1 0 0,2-1 0,27-9 0,-14 2 0,-1 0 0,0 0 0,-1-2 0,1 0 0,-2 0 0,0-2 0,14-13 0,29-26 0,-71 86 0,6-21-140,6-11-82,0 1 1,0 0-1,0 0 1,1 0 0,0 1-1,0-1 1,0 0-1,0 1 1,1-1 0,0 1-1,-2 8 1,4-13-511,1 1 0,-1-1 0,0 1 0,0-1 0,0 1 0,0-1 1,0 0-1,1 1 0,-1-1 0,0 0 0,0 0 0,0 0 0,1 0 1,-1 0-1,0 0 0,0 0 0,0-1 0,1 1 0,-1 0 0,1-1 0,17-8-8935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9.261"/>
    </inkml:context>
    <inkml:brush xml:id="br0">
      <inkml:brushProperty name="width" value="0.025" units="cm"/>
      <inkml:brushProperty name="height" value="0.025" units="cm"/>
    </inkml:brush>
  </inkml:definitions>
  <inkml:trace contextRef="#ctx0" brushRef="#br0">61 133 7143,'0'0'13303,"8"-5"-11285,-5 3-1892,22-13 2277,-1-1 0,23-20-1,-14-2-1905,-32 37-492,-1 1-1,1 0 0,-1-1 1,0 1-1,0-1 1,1 1-1,-1-1 0,0 1 1,0-1-1,1 1 0,-1-1 1,0 1-1,0-1 0,0 1 1,0-1-1,0 1 1,0-1-1,0 1 0,0-1 1,0 1-1,0-1 0,0 1 1,0-1-1,0 0 1,0 1-1,-1-1 0,1 1 1,0-1-1,0 1 0,0 0 1,-1-2-1,-16-1 80,-25 11 71,28-2-2,0 1-1,0 0 0,0 1 1,-14 10-1,23-14-80,-1 0-1,1 0 1,1 0-1,-1 0 1,0 1 0,1 0-1,0 0 1,0 0-1,1 0 1,-1 1-1,1 0 1,-4 10 0,7-15-66,1-1 1,-1 1-1,0 0 1,1 0-1,-1-1 1,1 1-1,-1 0 1,1-1-1,0 1 1,-1 0-1,1-1 1,0 1-1,-1-1 1,1 1-1,0-1 1,0 1-1,-1-1 1,1 0-1,0 1 1,0-1-1,0 0 1,0 0-1,-1 1 1,1-1-1,0 0 1,0 0-1,0 0 1,0 0-1,0 0 1,0 0-1,-1-1 1,1 1-1,0 0 1,1-1-1,36-1 60,-12-3-179,-1-2 1,26-10-1,-33 10-129,0 1 1,1 1-1,0 0 0,0 2 1,30-3-1,-48 6 240,0 0 0,0 0 1,-1 0-1,1 0 0,0 0 0,-1 0 1,1 0-1,0 1 0,0-1 0,-1 0 1,1 0-1,0 1 0,-1-1 0,1 0 1,-1 1-1,1-1 0,0 0 0,-1 1 1,1-1-1,-1 1 0,1-1 0,-1 1 1,1 0-1,-1-1 0,1 1 0,-1-1 1,0 1-1,1 0 0,-1-1 0,0 1 1,0 0-1,1-1 0,-1 2 0,-4 30 246,-23 27 538,17-41-583,15-20 115,17-27 102,-18 17-416,-1 0 0,0-1 0,0 1 0,-1 0 0,-1-1 0,0 1 0,-1-1 0,-1-14 0,1 1 0,1 50-1784,0-22 1406,-1 0 0,1 0 0,-1 0 1,1 0-1,0 0 0,-1 0 0,1-1 1,0 1-1,1 0 0,-1 0 0,0-1 1,0 1-1,1 0 0,-1-1 0,1 0 1,-1 1-1,1-1 0,-1 0 1,1 0-1,0 0 0,0 0 0,0 0 1,0 0-1,0 0 0,2 0 0,17 4-6145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19.729"/>
    </inkml:context>
    <inkml:brush xml:id="br0">
      <inkml:brushProperty name="width" value="0.025" units="cm"/>
      <inkml:brushProperty name="height" value="0.025" units="cm"/>
    </inkml:brush>
  </inkml:definitions>
  <inkml:trace contextRef="#ctx0" brushRef="#br0">146 11 12107,'0'0'9508,"-10"-3"-6107,1 1-2703,-1 0 1,1 0-1,0 1 1,-1 1-1,-16 0 1,24 0-588,-1 0 0,0 1-1,0-1 1,0 1 0,1-1 0,-1 1 0,0 0-1,1 0 1,-1 0 0,1 1 0,-1-1-1,1 1 1,-1-1 0,1 1 0,0 0 0,0 0-1,0 0 1,0 0 0,0 0 0,0 0 0,1 0-1,-1 1 1,1-1 0,-1 1 0,1-1 0,0 1-1,0 0 1,-1 2 0,2-4-104,0 0-1,0-1 1,0 1 0,0-1-1,0 1 1,0-1 0,0 1 0,0 0-1,0-1 1,0 1 0,0-1-1,0 1 1,0 0 0,0-1-1,1 1 1,-1-1 0,0 1 0,0-1-1,1 1 1,-1-1 0,0 1-1,1-1 1,-1 1 0,0-1-1,1 1 1,-1-1 0,1 0-1,-1 1 1,1-1 0,-1 0 0,1 1-1,0-1 1,24 5 74,28-14-543,-19-12-326,-30 17 660,0 1-1,0 0 0,0 0 0,0 1 0,1-1 0,-1 1 0,1 0 1,-1 0-1,1 1 0,7-2 0,-11 5 105,0 1 0,0-1-1,0 1 1,0 0 0,-1-1-1,0 1 1,1 0 0,-1 0 0,0-1-1,0 1 1,0 0 0,-1-1-1,0 4 1,1-2 1,-4 40 157,-1-1-1,-3 1 0,-2-2 1,-15 43-1,22-74-83,-2-1 0,0 0 0,0 0 0,-13 18 0,17-26 4,-1 0 1,0 0 0,1 0-1,-1-1 1,0 1-1,0 0 1,0-1 0,0 0-1,0 1 1,0-1-1,0 0 1,-5 2 0,6-3-10,-1 0 0,1 0 0,0 0-1,-1 0 1,1 0 0,0 0 0,0-1 0,-1 1 0,1 0 0,0-1 0,0 1 0,-1 0 0,1-1 0,0 0 0,0 1 0,0-1 0,0 0 0,0 0 0,0 1 0,0-1-1,0 0 1,0 0 0,0 0 0,0 0 0,1 0 0,-2-2 0,-2-4-25,0 0 0,1-1-1,0 0 1,0 1 0,0-1 0,1 0-1,1 0 1,-1-1 0,0-13 0,1 6-13,1-1 1,0 1-1,1 0 1,4-18-1,-4 30-190,0 0 1,0-1-1,0 1 0,1 0 0,0 0 1,0 0-1,0 0 0,0 0 1,1 0-1,-1 1 0,1-1 0,0 1 1,0 0-1,1 0 0,-1 0 0,0 0 1,1 0-1,0 1 0,0-1 1,6-2-1,4 0-1140,1 0 0,0 1 0,-1 0 0,26-2 0,-32 5 879,23-4-5956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20.260"/>
    </inkml:context>
    <inkml:brush xml:id="br0">
      <inkml:brushProperty name="width" value="0.025" units="cm"/>
      <inkml:brushProperty name="height" value="0.025" units="cm"/>
    </inkml:brush>
  </inkml:definitions>
  <inkml:trace contextRef="#ctx0" brushRef="#br0">208 5 16207,'0'0'4394,"-9"0"-801,7 0-3441,-42 5 3522,42-4-3543,0-1 1,1 0 0,-1 1-1,0-1 1,1 1 0,-1-1-1,1 1 1,-1 0 0,1-1-1,-1 1 1,1 0 0,-1 0-1,1 0 1,0 0 0,-1 1-1,1-1 1,0 0 0,0 0-1,0 1 1,0-1 0,0 1-1,1-1 1,-1 1 0,0-1-1,0 1 1,1-1 0,-1 1-1,0 3 1,30-5-751,-24-1 362,1-1 0,-1 0 0,0 0 0,1 0-1,-1 0 1,0-1 0,6-5 0,-7 6 83,0-1 0,0 1 0,0-1 0,0 1 0,1 0 0,-1 1-1,1-1 1,-1 1 0,1 0 0,8-2 0,-12 4 162,0 0 0,0 0 0,0-1 0,-1 1 0,1 0-1,0 0 1,-1 0 0,1 0 0,-1 0 0,1 0 0,-1 0 0,1 0 0,-1 0 0,0 0-1,1 0 1,-1 0 0,0 0 0,0 0 0,0 0 0,0 0 0,0 0 0,0 0-1,0 0 1,0 2 0,-1 39 51,1-32-52,-12 283 616,11-289-504,1 0 0,-1 1 1,0-1-1,0 0 0,0 0 1,-1 0-1,1-1 0,-1 1 0,0 0 1,0 0-1,0-1 0,0 0 1,-1 1-1,0-1 0,1 0 1,-1 0-1,0 0 0,-1-1 1,1 1-1,0-1 0,-1 1 0,1-1 1,-1 0-1,0-1 0,0 1 1,-5 1-1,-4 2 260,-1-1 0,1 0 0,-1-1 0,0-1 0,0 0 0,-21 0 0,32-2-359,1-1 0,-1 1 0,1 0 0,-1-1 0,1 1 0,-1-1 0,1 0 0,-1 0 0,1 0 0,0 0 0,-1 0 0,1-1 0,0 1 0,0 0 0,0-1 0,0 0 0,0 0 0,0 1 0,1-1 0,-1 0 0,1 0 0,-1-1 0,1 1 0,0 0 0,-1 0 0,1-1 0,0 1 0,1-1 0,-1 1 0,0-1 0,1 1 0,-1-1 0,1 1 0,0-1 0,0-3 0,0 0 0,0 1 0,0-1 0,0 0 0,1 0 0,0 1 0,0-1 0,0 1 0,1-1 0,0 1 0,0-1 0,0 1 0,1 0 0,0 0 0,0 0 0,6-8 0,6 0-227,0 0-1,0 1 1,1 0 0,0 1-1,1 1 1,36-16 0,119-32-3805,-21 8-707,-94 25-4566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42.411"/>
    </inkml:context>
    <inkml:brush xml:id="br0">
      <inkml:brushProperty name="width" value="0.025" units="cm"/>
      <inkml:brushProperty name="height" value="0.025" units="cm"/>
    </inkml:brush>
  </inkml:definitions>
  <inkml:trace contextRef="#ctx0" brushRef="#br0">56 106 7239,'0'0'1516,"-9"0"438,-28 0 862,27 0 160,33 0-1455,232-14 1236,-53 1-2241,35 7-102,578-40 143,-805 45-548,90-13 153,1 5 1,161 6 0,-262 3-162,1 0 1,-1 0-1,0 0 1,0 0-1,1 0 0,-1 0 1,0 0-1,0 0 1,0 0-1,1 0 1,-1 0-1,0 0 1,0 0-1,1 1 0,-1-1 1,0 0-1,0 0 1,0 0-1,1 0 1,-1 0-1,0 0 1,0 0-1,0 1 0,0-1 1,1 0-1,-1 0 1,0 0-1,0 0 1,0 1-1,0-1 0,0 0 1,0 0-1,1 0 1,-1 1-1,0-1 1,0 0-1,0 0 1,0 1-1,0-1 0,0 0 1,0 0-1,0 0 1,0 1-1,0-1 1,0 0-1,-8 12 49,-15 5-145,16-13-641,0 0-1,-1-1 0,1-1 0,-1 1 1,-10 1-1,1-3-3598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11.555"/>
    </inkml:context>
    <inkml:brush xml:id="br0">
      <inkml:brushProperty name="width" value="0.025" units="cm"/>
      <inkml:brushProperty name="height" value="0.025" units="cm"/>
    </inkml:brush>
  </inkml:definitions>
  <inkml:trace contextRef="#ctx0" brushRef="#br0">45 49 5605,'0'0'8809,"3"-9"-8190,9-27 283,-7 32 1980,-3 16-2005,-1 16-210,-32 175 1957,17-136-2281,4 1-1,-2 88 0,12-151-1854,4-18-5629,-4-8 1103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11.897"/>
    </inkml:context>
    <inkml:brush xml:id="br0">
      <inkml:brushProperty name="width" value="0.025" units="cm"/>
      <inkml:brushProperty name="height" value="0.025" units="cm"/>
    </inkml:brush>
  </inkml:definitions>
  <inkml:trace contextRef="#ctx0" brushRef="#br0">1 85 6502,'0'0'13197,"61"-1"-11468,-23-6-608,6-2-736,4-4-289,4 2 0,1-1-64,0 4-897,-9-2-1954,-8 2-2626,-3 2-7911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12.288"/>
    </inkml:context>
    <inkml:brush xml:id="br0">
      <inkml:brushProperty name="width" value="0.025" units="cm"/>
      <inkml:brushProperty name="height" value="0.025" units="cm"/>
    </inkml:brush>
  </inkml:definitions>
  <inkml:trace contextRef="#ctx0" brushRef="#br0">286 98 9897,'0'0'5798,"0"-11"-3433,2-53 1169,-3 63-3417,1 0 1,-1-1 0,0 1-1,1 0 1,-1 0-1,0-1 1,0 1 0,0 0-1,1 0 1,-1 0-1,-1 0 1,1 0 0,0 0-1,0 0 1,0 0 0,0 1-1,-1-1 1,1 0-1,0 1 1,0-1 0,-1 1-1,1-1 1,-1 1-1,1 0 1,0 0 0,-1-1-1,1 1 1,-1 0-1,-1 0 1,-47 4 875,38 0-850,1 0 0,-1 1 0,1 0 0,1 1 0,-1 1 0,1-1 0,0 2 0,0-1 0,1 1 0,0 1 0,1 0 0,-15 19 0,16-20-25,1 1 0,0 0 0,1 0 0,-1 1 0,2-1 0,0 1 0,0 0 1,0 0-1,2 1 0,-1-1 0,1 1 0,1-1 0,0 1 0,0 0 0,1 11 0,0-19-103,1-1-1,-1 1 1,1-1 0,-1 1-1,1-1 1,0 0 0,0 1-1,0-1 1,0 0 0,1 0-1,-1 1 1,0-1 0,1 0-1,0 0 1,-1-1 0,1 1-1,0 0 1,0-1 0,0 1-1,0-1 1,3 3 0,0-3 10,-1 1 1,1 0-1,0-1 0,0 0 1,0 0-1,-1 0 1,1-1-1,0 0 1,0 1-1,7-2 0,1-1 14,1 0-1,-1-1 0,0 0 0,0-1 0,-1 0 0,1-1 0,15-9 0,-11 4-10,-1-1-1,0-1 1,-1 0-1,27-28 1,-38 36-17,1-1 1,-1 0 0,0 0-1,-1-1 1,1 1-1,-1-1 1,0 0 0,0 1-1,-1-1 1,0-1-1,0 1 1,0 0 0,-1 0-1,0-1 1,0 1-1,0-1 1,-1 1 0,-1-11-1,1 15-20,-1 1 1,0 0-1,1-1 0,-1 1 0,0 0 1,0 0-1,0-1 0,0 1 0,0 0 1,0 0-1,0 0 0,0 0 0,0 0 1,-1 1-1,1-1 0,0 0 0,-1 0 1,1 1-1,0-1 0,-1 1 0,1-1 1,-1 1-1,1 0 0,-1-1 0,1 1 0,-1 0 1,1 0-1,-1 0 0,1 0 0,-1 0 1,-1 1-1,-1-1-190,0 0-1,1 1 1,-1-1-1,0 1 1,1 0 0,-1 0-1,1 0 1,-1 1 0,1-1-1,-1 1 1,1 0-1,-4 2 1,5-1-344,-1 0-1,1 0 1,0 0 0,0 0-1,0 1 1,0-1 0,0 0-1,1 1 1,0 0 0,-1-1-1,1 1 1,1 0 0,-1-1-1,0 1 1,1 0 0,0 0-1,0 5 1,0 15-5313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12.630"/>
    </inkml:context>
    <inkml:brush xml:id="br0">
      <inkml:brushProperty name="width" value="0.025" units="cm"/>
      <inkml:brushProperty name="height" value="0.025" units="cm"/>
    </inkml:brush>
  </inkml:definitions>
  <inkml:trace contextRef="#ctx0" brushRef="#br0">70 1 13485,'0'0'6694,"-23"75"-4292,9-36-672,1 4-321,1 1-544,5-2-577,7-2-224,0-7-384,5-7-1634,12-11-1345,3-14-2434,2-1-4773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13.068"/>
    </inkml:context>
    <inkml:brush xml:id="br0">
      <inkml:brushProperty name="width" value="0.025" units="cm"/>
      <inkml:brushProperty name="height" value="0.025" units="cm"/>
    </inkml:brush>
  </inkml:definitions>
  <inkml:trace contextRef="#ctx0" brushRef="#br0">291 23 13325,'0'0'13255,"-13"-5"-11883,4 1-1144,5 2-156,0 0 1,0 0 0,-1 1-1,1-1 1,0 1 0,-1 0 0,1 0-1,0 1 1,-1-1 0,1 1-1,-1 0 1,1 0 0,-1 0-1,1 1 1,-1 0 0,1 0-1,0 0 1,-1 0 0,-4 3-1,-7 4 140,1 1 0,0 1 0,1 1 0,0 0 0,-13 13 0,22-20-188,1 1 0,-1 0 1,1 0-1,0 0 1,1 0-1,-1 1 1,1-1-1,0 1 1,0 0-1,1 0 1,-1 0-1,1 1 0,1-1 1,-1 0-1,1 1 1,0 11-1,1-17-23,0 0 0,0 0 0,0-1 0,0 1 0,1 0 0,-1-1-1,0 1 1,1 0 0,-1-1 0,0 1 0,1 0 0,-1-1 0,1 1 0,-1-1 0,1 1-1,-1-1 1,1 1 0,-1-1 0,1 0 0,0 1 0,-1-1 0,1 1 0,0-1-1,-1 0 1,1 0 0,1 1 0,27 2 67,28-13 65,-40 3-261,-1 0 1,0-2 0,0 0 0,-1 0 0,0-2 0,-1 0-1,0 0 1,-1-2 0,0 1 0,13-18 0,-31 74-290,-1-20 440,1-1-1,2 1 0,0 0 1,1 1-1,2-1 0,0 0 1,2 0-1,1 0 0,0 0 1,12 38-1,-13-57 53,0 0 0,-1 0 0,1 0 1,-1 1-1,0-1 0,0 0 0,-1 0 0,1 1 0,-1-1 0,0 0 1,-2 10-1,1-13 0,0 1-1,-1-1 1,1 1 0,-1-1 0,0 0-1,1 0 1,-1 0 0,0 0 0,0 0-1,0 0 1,-1 0 0,1-1 0,0 1-1,-1-1 1,1 0 0,0 0 0,-1 1-1,0-2 1,1 1 0,-1 0 0,0 0-1,1-1 1,-5 1 0,-9 2-55,0-1 0,0 0 0,0-1 0,0-1 0,-30-3 0,37 2-22,1 0 0,-1-1 0,1-1 1,0 1-1,-1-1 0,1-1 0,1 1 0,-1-1 0,0-1 1,1 1-1,0-1 0,-9-8 0,15 12-53,-1 0 0,1-1 0,0 1 0,0 0 0,0-1 1,-1 0-1,1 1 0,0-1 0,1 1 0,-1-1 0,0 0 0,0 0 0,0-2 0,1 4-32,0-1 0,0 0 0,0 0 0,0 1 0,0-1 0,1 0 0,-1 0-1,0 1 1,0-1 0,0 0 0,1 1 0,-1-1 0,0 0 0,1 1 0,-1-1 0,1 0 0,-1 1-1,1-1 1,-1 1 0,1-1 0,-1 1 0,2-1 0,2-2-755,1 0-1,0 1 1,0 0 0,0 0-1,0 1 1,11-3 0,-15 4 691,34-9-6885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5.363"/>
    </inkml:context>
    <inkml:brush xml:id="br0">
      <inkml:brushProperty name="width" value="0.025" units="cm"/>
      <inkml:brushProperty name="height" value="0.025" units="cm"/>
    </inkml:brush>
  </inkml:definitions>
  <inkml:trace contextRef="#ctx0" brushRef="#br0">36 217 22934,'0'0'6886,"-23"73"-6373,17-43-257,2 2-160,2-7-96,2-6-128,0-5-1153,5-7-1314,3-7-1248,4-9-1731,-3-16-5572</inkml:trace>
  <inkml:trace contextRef="#ctx0" brushRef="#br0" timeOffset="1">49 1 12460,'0'0'13997,"-32"2"-14445,34 13-1827,6-1-1120,6 1-1698,0 3-5380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29.021"/>
    </inkml:context>
    <inkml:brush xml:id="br0">
      <inkml:brushProperty name="width" value="0.025" units="cm"/>
      <inkml:brushProperty name="height" value="0.025" units="cm"/>
    </inkml:brush>
  </inkml:definitions>
  <inkml:trace contextRef="#ctx0" brushRef="#br0">1 32 19154,'0'0'11339,"57"-21"-22165,-42 11-481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29.488"/>
    </inkml:context>
    <inkml:brush xml:id="br0">
      <inkml:brushProperty name="width" value="0.025" units="cm"/>
      <inkml:brushProperty name="height" value="0.025" units="cm"/>
    </inkml:brush>
  </inkml:definitions>
  <inkml:trace contextRef="#ctx0" brushRef="#br0">0 387 13004,'0'0'11392,"9"-2"-9208,-1-1-1889,1-1 0,-2 0 0,1 0 0,0 0 0,-1-1 0,0 0 1,0-1-1,0 0 0,-1 0 0,9-10 0,65-88 339,-37 45-505,-4 5-62,-28 37-49,0 1-1,1 0 1,0 1-1,29-25 1,-40 41-45,-1 1 1,1-1 0,0 1-1,-1-1 1,1 1 0,-1 0-1,1-1 1,-1 1 0,0 0-1,0 0 1,0-1-1,0 1 1,0 0 0,0-1-1,-1 4 1,-1 16 90,-2 0 0,0 0 0,-1-1 0,-1 1 0,-14 31-1,9-26-16,2 1 0,-7 34-1,15-61-61,1 1 0,0 0 0,-1 0 0,1-1 0,0 1 0,0 0 0,0 0 0,0-1-1,0 1 1,0 0 0,0 0 0,0 0 0,0-1 0,0 1 0,0 0 0,0 0 0,0-1 0,1 1 0,-1 0 0,0 0 0,0-1 0,1 1-1,-1 0 1,1-1 0,-1 1 0,1-1 0,-1 1 0,1 0 0,0 0 0,0-1-95,1 0-1,-1 0 1,0 0-1,0 0 1,1 0-1,-1 0 1,0 0 0,0-1-1,1 1 1,-1-1-1,0 1 1,0 0 0,0-1-1,0 0 1,0 1-1,1-2 1,42-33-6860,-13 2-1187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29.847"/>
    </inkml:context>
    <inkml:brush xml:id="br0">
      <inkml:brushProperty name="width" value="0.025" units="cm"/>
      <inkml:brushProperty name="height" value="0.025" units="cm"/>
    </inkml:brush>
  </inkml:definitions>
  <inkml:trace contextRef="#ctx0" brushRef="#br0">92 18 19571,'0'0'2818,"-11"11"-138,0 0-2099,1 1 1,0 0-1,1 0 0,-8 15 1,13-21-434,1 1 1,0-1-1,0 1 1,1 0-1,0 0 1,0 0-1,0 0 1,1 0-1,0 0 1,0 1 0,1-1-1,0 0 1,2 11-1,-2-16-140,1 1 0,0-1-1,0 1 1,0-1 0,0 0 0,0 0-1,1 0 1,-1 0 0,1 0-1,-1 0 1,1 0 0,0 0 0,0 0-1,0-1 1,0 1 0,0-1 0,0 1-1,0-1 1,0 0 0,1 0 0,-1 0-1,0 0 1,1 0 0,-1-1 0,1 1-1,-1-1 1,1 1 0,-1-1-1,1 0 1,-1 0 0,1 0 0,-1 0-1,4-1 1,2 0 29,0 1 0,-1-2-1,1 1 1,0-1 0,-1 0-1,1 0 1,-1-1 0,1 0-1,11-7 1,-12 4 52,0 0 0,0 0-1,0-1 1,-1 0 0,0 0 0,0-1-1,-1 1 1,0-1 0,0-1 0,-1 1-1,6-15 1,-8 19-56,-1 0 0,0 1-1,0-1 1,0 0 0,0 0 0,0 1 0,-1-1-1,0 0 1,0 0 0,0 0 0,0 0 0,0 0 0,-1 0-1,0 0 1,0 1 0,0-1 0,0 0 0,0 0-1,-1 1 1,0-1 0,0 1 0,0 0 0,0-1-1,0 1 1,-1 0 0,1 0 0,-1 0 0,0 1-1,0-1 1,-4-2 0,5 3-206,-1 0 0,0 1-1,0-1 1,0 1 0,0 0 0,0 0 0,0 0-1,-1 0 1,1 0 0,0 1 0,0-1-1,-1 1 1,1 0 0,-4 0 0,4 1-288,-1 0 0,1 0 0,0 0 1,0 0-1,-1 1 0,1-1 0,0 1 0,0 0 0,0 0 1,1 0-1,-1 0 0,0 0 0,1 0 0,-1 1 1,1-1-1,0 1 0,0 0 0,0 0 0,0 0 0,1 0 1,-1 0-1,1 0 0,-1 0 0,1 1 0,0-1 1,1 0-1,-1 1 0,0-1 0,1 0 0,0 1 0,0 4 1,0 0-10415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30.222"/>
    </inkml:context>
    <inkml:brush xml:id="br0">
      <inkml:brushProperty name="width" value="0.025" units="cm"/>
      <inkml:brushProperty name="height" value="0.025" units="cm"/>
    </inkml:brush>
  </inkml:definitions>
  <inkml:trace contextRef="#ctx0" brushRef="#br0">255 35 12844,'0'0'10218,"-11"-2"-8494,-36-4-176,43 6-1322,0 0 1,-1 0-1,1 1 0,0-1 0,0 1 0,0 0 1,0 0-1,0 1 0,0-1 0,0 1 0,1-1 1,-1 1-1,0 1 0,-5 4 0,-40 39 1086,41-37-1052,0-2-188,1 1 0,1-1 0,0 1 0,0 0 0,0 0-1,1 1 1,0 0 0,1 0 0,0 0 0,0 0 0,1 0 0,0 1 0,1 0 0,0 0 0,0-1 0,1 13-1,1-19-68,0-1 0,0 0 0,0 0-1,0 0 1,1 0 0,-1 0 0,1 0-1,-1 0 1,1 0 0,0 0-1,0 0 1,0 0 0,0-1 0,0 1-1,1 0 1,-1 0 0,0-1-1,1 1 1,-1-1 0,1 0 0,-1 1-1,1-1 1,2 1 0,0 0 4,1 0 1,-1 0-1,0-1 0,1 0 1,-1 0-1,1 0 1,0 0-1,-1-1 0,1 0 1,6 0-1,1-1 6,1 0-1,-1-1 0,1-1 1,-1 0-1,0 0 0,0-1 1,15-8-1,-13 4-12,-1 0 0,0-1 0,-1-1 0,1 0 0,-2-1 0,0 0 0,17-21 0,-22 24 0,-1 0 0,0 0 0,0-1 0,0 1 0,-1-1 0,-1 0 0,1 0 0,-1-1 0,-1 1 0,0-1 0,0 1 0,-1-1 0,0-14 0,-1 21-36,0 1-1,-1 0 1,1-1-1,-1 1 1,0 0-1,0-1 1,0 1-1,0 0 1,0 0-1,0 0 1,0 0-1,-1 0 1,1 0-1,-1 0 1,1 0-1,-1 0 1,0 1-1,0-1 1,0 1-1,0-1 1,0 1-1,0 0 1,0 0-1,0 0 1,-1 0 0,1 0-1,0 0 1,0 1-1,-1-1 1,1 1-1,-1 0 1,1-1-1,-1 1 1,1 0-1,-3 1 1,-3-1-273,1 0 0,-1 0 1,0 1-1,1 0 0,-1 1 1,1 0-1,-1 0 0,1 0 1,0 1-1,-9 5 1,-13 10-5234,4-2-3042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56.549"/>
    </inkml:context>
    <inkml:brush xml:id="br0">
      <inkml:brushProperty name="width" value="0.025" units="cm"/>
      <inkml:brushProperty name="height" value="0.025" units="cm"/>
    </inkml:brush>
  </inkml:definitions>
  <inkml:trace contextRef="#ctx0" brushRef="#br0">3 29 8936,'0'0'3817,"0"11"-2242,0-1-1382,-1-6-84,0 0 0,1 0 0,-1 0 1,1 0-1,0 1 0,1-1 0,-1 0 0,1 0 1,-1 0-1,1 0 0,0-1 0,1 1 1,-1 0-1,1 0 0,-1-1 0,1 1 0,1 0 1,-1-1-1,0 0 0,1 0 0,-1 0 1,1 0-1,0 0 0,0 0 0,7 4 0,-1-3 71,1-1-1,0 1 0,-1-2 0,1 0 1,0 0-1,0-1 0,1 0 0,-1 0 1,18-2-1,-2-2 186,0 0 0,41-11 0,110-44 684,43-10-606,-192 61-315,1 1 0,-1 2-1,1 1 1,0 1 0,50 4 0,-71-1-75,-2 0 0,1 1 0,0 0-1,0 0 1,0 0 0,-1 1 0,1 0 0,-1 0 0,0 1 0,0-1 0,0 1 0,0 1 0,6 6 0,3 5 90,-1 0 0,0 1 1,10 19-1,24 29 192,-45-63-331,-1 1 0,1-1 0,0 0 0,0 1 0,0-1 1,0 0-1,0-1 0,0 1 0,0-1 0,1 1 0,-1-1 0,1 0 0,-1 0 0,1 0 0,-1-1 0,1 1 0,-1-1 0,1 0 0,0 0 0,-1 0 0,7-2 0,-7 2-676,1-1 1,-1 0-1,0-1 0,1 1 0,-1 0 0,0-1 0,0 0 0,4-3 1,10-8-8239</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56.926"/>
    </inkml:context>
    <inkml:brush xml:id="br0">
      <inkml:brushProperty name="width" value="0.025" units="cm"/>
      <inkml:brushProperty name="height" value="0.025" units="cm"/>
    </inkml:brush>
  </inkml:definitions>
  <inkml:trace contextRef="#ctx0" brushRef="#br0">1 265 16976,'0'0'6395,"13"-7"-5727,55-30-97,131-48 0,-150 68-464,0 2-1,2 2 1,99-12 0,-141 24 1,42 2 1093,-49-1-1148,1 1-1,-1 0 1,1 0 0,-1 0-1,1 0 1,-1 1 0,0-1 0,0 1-1,1-1 1,-1 1 0,0 0-1,-1 0 1,1 0 0,0 0 0,0 0-1,2 5 1,0 1 55,1 0 1,0 0-1,1 0 0,-1-1 0,1 1 1,1-2-1,-1 1 0,1 0 1,1-1-1,-1-1 0,1 1 1,0-1-1,0 0 0,0-1 0,1 0 1,0-1-1,0 1 0,0-1 1,0-1-1,15 2 0,5-1 80,0-2-1,0-1 0,1-2 1,-1 0-1,0-2 1,42-12-1,-57 13-98,1-1-1,-1-1 1,-1-1 0,1 0 0,-1 0-1,0-2 1,0 1 0,-1-2-1,0 0 1,-1 0 0,0-1-1,0 0 1,-1-1 0,15-20 0,-24 29-87,0 1 0,1-1 0,-1 1 0,0 0 0,0-1 0,-1 1 0,1-1 0,0 0 0,-1 1 0,1-1 0,0 0 0,-1 1 0,0-1 1,1 0-1,-1 0 0,0 1 0,0-1 0,0 0 0,0 0 0,0 0 0,-1 1 0,1-1 0,-1 0 0,1 1 0,-2-4 0,0 3-200,0 1 0,0-1 0,0 1 0,0 0 0,0 0 0,0 0-1,0 0 1,0 0 0,-1 0 0,1 1 0,0-1 0,-1 1 0,1-1 0,0 1-1,-1 0 1,1 0 0,-5 1 0,-11-1-4559,1 0-3047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57.870"/>
    </inkml:context>
    <inkml:brush xml:id="br0">
      <inkml:brushProperty name="width" value="0.025" units="cm"/>
      <inkml:brushProperty name="height" value="0.025" units="cm"/>
    </inkml:brush>
  </inkml:definitions>
  <inkml:trace contextRef="#ctx0" brushRef="#br0">244 154 12588,'0'0'3742,"5"-12"-411,-3 8-2936,18-45 2752,-19 46-2809,0 0 1,0 0 0,0 0-1,-1 0 1,1 0 0,-1 0 0,0-1-1,0 1 1,0 0 0,0 0-1,-1 0 1,1-1 0,-1 1 0,0 0-1,0 0 1,-2-5 0,0 5-226,1 0-1,-1 1 1,0-1 0,0 1 0,0 0-1,-1-1 1,1 1 0,-1 1 0,1-1-1,-1 0 1,1 1 0,-1 0 0,0 0 0,0 0-1,0 0 1,0 1 0,1 0 0,-8-1-1,4 1-81,0 0 0,0 0 0,-1 1 0,1 0-1,0 0 1,0 1 0,0-1 0,0 1-1,-10 5 1,7 0-19,0 0 0,1 0 0,0 0 0,1 1 0,0 1 0,0-1 0,1 1 0,-9 13 0,12-16 15,1-1 0,-1 1 1,1-1-1,0 1 0,1 0 0,-1 1 1,1-1-1,0 0 0,1 1 0,-1-1 1,1 0-1,1 1 0,-1 0 0,1-1 1,0 1-1,2 7 0,-1-12-15,0 0-1,1 0 0,-1 1 1,1-1-1,0 0 1,-1 0-1,1-1 0,0 1 1,0 0-1,0 0 1,1-1-1,-1 0 0,0 1 1,0-1-1,1 0 0,-1 0 1,1 0-1,-1 0 1,1-1-1,-1 1 0,1-1 1,0 1-1,-1-1 1,1 0-1,0 0 0,2-1 1,10 2 42,1-1 0,0-1 0,15-3-1,-14 0-30,-1 0 0,0-1-1,-1-1 1,1 0 0,-1-1 0,23-15-1,-27 16-11,-1-1-1,1-1 0,-1 0 0,-1 0 1,0-1-1,0 0 0,-1-1 0,0 1 1,9-16-1,-49 55-10,19-13 0,2 0 0,0 0 0,1 1 0,1 1 0,0-1 0,-7 27 0,13-32 0,-1 0 0,2 0 0,0 0 0,0 0 0,1 1 0,1-1 0,0 0 0,1 1 0,1-1 0,5 23 0,-4-14 0,-3-21 0,0 0 0,0-1 0,0 1 0,1 0 0,-1-1 0,0 1 0,0 0 0,0-1 0,0 1 0,0 0 0,-1-1 0,1 1 0,0-1 0,0 1 0,0 0 0,0-1 0,-1 1 0,1 0 0,0-1 0,-1 1 0,1-1 0,0 1 0,-1-1 0,1 1 0,-1-1 0,1 1 0,-1-1 0,0 1 0,1-1 0,0 0 1,-1 0-1,1 0 0,0 0 1,0 0-1,0 0 0,0 0 0,0 0 1,-1 0-1,1 0 0,0 0 1,0 0-1,0 0 0,0 0 1,0 0-1,0-1 0,0 1 0,-1 0 1,1 0-1,0 0 0,0 0 1,0 0-1,0 0 0,0 0 1,0-1-1,0 1 0,0 0 1,0 0-1,0 0 0,-1 0 0,1 0 1,0 0-1,0-1 0,0 1 1,0 0-1,0 0 0,0 0 1,0 0-1,0-1 0,0 1 0,0 0 1,0 0-1,0 0 0,1 0 1,-1 0-1,0 0 0,0-1 1,0 1-1,0 0 0,0 0 1,0 0-1,0 0 0,0 0 0,0 0 1,0-1-1,1 1 0,-1 0 1,0 0-1,0 0 0,0 0 1,0 0-1,0 0 0,0 0 1,1 0-1,-1 0 0,7-7-100,32-4-4781,-1 0-5330,-13 1 175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58.233"/>
    </inkml:context>
    <inkml:brush xml:id="br0">
      <inkml:brushProperty name="width" value="0.025" units="cm"/>
      <inkml:brushProperty name="height" value="0.025" units="cm"/>
    </inkml:brush>
  </inkml:definitions>
  <inkml:trace contextRef="#ctx0" brushRef="#br0">119 114 12620,'0'0'3678,"5"-12"-107,2 0-2466,-5 8-721,1 0 0,-1-1 0,0 1 0,0 0 0,0-1 0,-1 1 0,1-1 0,-1 0 0,0 0 0,-1 1 0,1-10 0,-1 13-274,0 1 0,0-1 0,0 1 1,0-1-1,0 1 0,0-1 1,0 1-1,0-1 0,0 1 0,0-1 1,0 1-1,-1-1 0,1 1 1,0-1-1,0 1 0,-1-1 0,1 1 1,0-1-1,-1 1 0,1-1 1,0 1-1,-1 0 0,1-1 1,-1 1-1,1 0 0,0-1 0,-1 1 1,1 0-1,-1 0 0,1-1 1,-1 1-1,1 0 0,-1 0 0,0 0 1,-23 4 976,-18 23-915,34-19-52,1 0-1,0 1 1,1 0 0,0 0-1,0 0 1,1 1 0,0-1-1,1 1 1,0 0-1,0 1 1,1-1 0,1 1-1,0-1 1,0 1 0,1 0-1,0 12 1,1-20-119,0 0 1,0-1 0,1 1-1,-1 0 1,1-1-1,0 1 1,0-1-1,0 1 1,0-1-1,0 1 1,0-1-1,1 0 1,-1 1-1,1-1 1,0 0-1,-1 0 1,1 0-1,0 0 1,0-1-1,3 3 1,1-1-1,-1 0 0,1 0 0,-1 0 0,1-1-1,0 0 1,0 0 0,0-1 0,11 2 0,-1-2-2,1 0 0,-1-1 0,1 0-1,-1-1 1,0-1 0,20-5 0,-23 3 1,0-1 0,-1 0 0,0-1 0,0 0 0,0-1 0,0 0 0,-1-1 0,18-16 0,-25 20 0,1 0 0,-1 0 0,1-1 0,-1 0 0,0 0 0,-1 0 0,1 0 0,-1 0 0,0-1 0,-1 0 0,1 1 0,-1-1 0,0 0 0,-1 0 0,1 0 0,-1 0 0,0-1 0,-1 1 0,1 0 0,-1 0 0,-1-7 0,-1 9 0,1 0 0,-1 1 0,0-1 0,0 1 0,0 0 0,0-1 0,0 1 0,-1 0 0,0 0 0,1 1 0,-1-1 0,0 0 0,0 1 0,-1 0 0,1 0 0,0 0 0,-1 0 0,1 0 0,-1 1 0,-7-3 0,-6-1 0,0 0 0,-1 1 0,-20-3 0,24 5-102,7 0-552,0 1 0,0 0 0,0 0 0,-1 1 0,1 0 1,0 0-1,0 1 0,-1 0 0,-6 1 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25.994"/>
    </inkml:context>
    <inkml:brush xml:id="br0">
      <inkml:brushProperty name="width" value="0.025" units="cm"/>
      <inkml:brushProperty name="height" value="0.025" units="cm"/>
    </inkml:brush>
  </inkml:definitions>
  <inkml:trace contextRef="#ctx0" brushRef="#br0">22 1 9513,'0'0'10308,"1"9"-8343,1 28 992,-2 60 0,-12 45-682,-1 62-1928,18-175-169,2-16-1632,6-7-4306,-10-18-8974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28.142"/>
    </inkml:context>
    <inkml:brush xml:id="br0">
      <inkml:brushProperty name="width" value="0.025" units="cm"/>
      <inkml:brushProperty name="height" value="0.025" units="cm"/>
    </inkml:brush>
  </inkml:definitions>
  <inkml:trace contextRef="#ctx0" brushRef="#br0">10 60 4708,'-10'-1'17708,"20"-1"-12960,21 1-4120,3 5 235,0-2 1,-1-2 0,1-1 0,49-7-1,-53 2-2074,1-1-1,48-17 0,-69 18-3374,-6-3-2327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5.796"/>
    </inkml:context>
    <inkml:brush xml:id="br0">
      <inkml:brushProperty name="width" value="0.025" units="cm"/>
      <inkml:brushProperty name="height" value="0.025" units="cm"/>
    </inkml:brush>
  </inkml:definitions>
  <inkml:trace contextRef="#ctx0" brushRef="#br0">53 1 16720,'0'0'7153,"-6"10"-5727,0-1-1181,1-3-61,0 0 1,1 1-1,0 0 0,0 0 1,0 0-1,1 0 1,0 0-1,1 1 1,-1 0-1,-1 10 1,5-17-159,-1 0 1,0-1-1,0 1 0,1 0 1,-1-1-1,1 1 1,-1-1-1,1 1 0,-1-1 1,1 1-1,-1-1 1,1 1-1,-1-1 0,1 1 1,-1-1-1,1 0 1,0 1-1,-1-1 0,1 0 1,0 1-1,-1-1 1,1 0-1,0 0 0,-1 0 1,1 0-1,0 0 1,0 0-1,-1 0 0,1 0 1,0 0-1,-1 0 1,1 0-1,0 0 0,-1 0 1,1 0-1,0-1 1,-1 1-1,1 0 0,0-1 1,-1 1-1,2-1 1,32-12 1101,10-19-558,-37 25-563,0 1-1,0 0 1,1 0 0,0 0 0,0 1-1,1 1 1,0 0 0,-1 0 0,1 0-1,1 1 1,15-3 0,-24 6-5,0 1 0,0-1-1,-1 1 1,1-1 0,0 1 0,0 0 0,-1-1 0,1 1-1,0 0 1,-1 0 0,1-1 0,-1 1 0,1 0 0,-1 0 0,1 0-1,-1 0 1,0-1 0,1 1 0,-1 0 0,0 0 0,0 0-1,0 0 1,0 0 0,1 0 0,-1 0 0,-1 0 0,1 0 0,0 1-1,0 39 389,-1-32-353,1-7-1,0 1 0,0-1 0,0 1 0,0-1 0,0 0 0,1 1 0,-1-1 0,1 0 0,-1 1 0,1-1 0,0 0 0,0 0 0,0 0-1,0 1 1,0-1 0,1 0 0,-1 0 0,3 2 0,-2-3 3,0 0 0,0 0-1,1 0 1,-1 0 0,0-1 0,1 1-1,-1-1 1,0 1 0,1-1-1,-1 0 1,0 0 0,1 0 0,-1 0-1,0-1 1,1 1 0,-1 0 0,0-1-1,1 0 1,3-1 0,2-2 8,-1 1 0,1-1 1,-1 0-1,0-1 1,0 0-1,10-9 0,-11 9-44,1 0-1,-1 0 0,0 0 1,1 1-1,0 0 0,0 0 0,1 1 1,8-3-1,-15 6-6,-1 0 0,1 0 0,-1 1 0,0-1-1,1 0 1,-1 1 0,1-1 0,-1 0 0,0 1 0,1-1 0,-1 0 0,0 1 0,1-1-1,-1 1 1,0-1 0,0 1 0,1-1 0,-1 1 0,0-1 0,0 1 0,0-1-1,0 1 1,0-1 0,1 1 0,-1-1 0,0 1 0,0-1 0,0 1 0,0-1 0,-1 1-1,1-1 1,0 1 0,0-1 0,0 1 0,0-1 0,0 1 0,-1-1 0,1 0 0,-1 2-1,-5 23 165,-3 2 513,6-9-2644,7-15-4323,8-7-2813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29.261"/>
    </inkml:context>
    <inkml:brush xml:id="br0">
      <inkml:brushProperty name="width" value="0.025" units="cm"/>
      <inkml:brushProperty name="height" value="0.025" units="cm"/>
    </inkml:brush>
  </inkml:definitions>
  <inkml:trace contextRef="#ctx0" brushRef="#br0">51 0 17136,'0'0'6497,"1"13"-5317,-1 12-578,-1 1 0,-1-1 0,-1 1 0,-12 46 1,13-65-564,-9 31 889,-7 42 0,19-79-917,-1-1-1,0 1 1,0-1 0,0 0 0,0 1 0,1-1-1,-1 1 1,0-1 0,1 1 0,-1-1-1,0 0 1,1 1 0,-1-1 0,0 0 0,1 1-1,-1-1 1,0 0 0,1 1 0,-1-1 0,1 0-1,-1 0 1,1 0 0,-1 1 0,1-1 0,-1 0-1,1 0 1,-1 0 0,1 0 0,-1 0-1,1 0 1,-1 0 0,1 0 0,-1 0 0,1 0-1,-1 0 1,0 0 0,1 0 0,-1-1 0,1 1-1,-1 0 1,1 0 0,-1 0 0,1-1-1,-1 1 1,0 0 0,1-1 0,26-9 213,15-15-15,-34 19-208,1 1-1,-1-1 1,1 1-1,0 1 0,0 0 1,0 0-1,0 1 1,1 0-1,0 0 0,11 0 1,-21 3-11,1 0 0,0 1 1,0-1-1,-1 1 1,1-1-1,-1 1 0,1-1 1,0 1-1,-1-1 0,1 1 1,-1 0-1,1-1 0,-1 1 1,0 0-1,1-1 1,-1 1-1,0 0 0,1-1 1,-1 1-1,0 0 0,0 0 1,1 0-1,-1-1 1,0 1-1,0 0 0,0 0 1,0 0-1,0-1 0,-1 2 1,1 35 43,0-25 12,-19 103 1108,20-114-1130,0 0 0,0 0 0,-1 0-1,1 0 1,0 0 0,0-1 0,0 1 0,0 0 0,0-1 0,0 1 0,0 0 0,0-1 0,1 0 0,-1 1 0,0-1 0,0 0 0,0 1 0,0-1 0,1 0 0,-1 0 0,0 0 0,0 0 0,0 0 0,1 0 0,-1 0 0,0-1 0,1 1 0,39-4 463,-29 2-1029,1-1 0,-1 0 0,0 0 1,0-2-1,23-10 0,-33 12-178,-1 1-1,1-1 1,-1 1-1,0-1 1,0 1 0,0-1-1,0 0 1,0 0 0,0 0-1,-1 1 1,0-1-1,1 0 1,-1 0 0,0 0-1,-1-4 1,2-2-2654,0-20-6918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29.650"/>
    </inkml:context>
    <inkml:brush xml:id="br0">
      <inkml:brushProperty name="width" value="0.025" units="cm"/>
      <inkml:brushProperty name="height" value="0.025" units="cm"/>
    </inkml:brush>
  </inkml:definitions>
  <inkml:trace contextRef="#ctx0" brushRef="#br0">69 0 18065,'0'0'11275,"-5"11"-10539,5-10-722,-14 32 67,2 0 1,2 1-1,1 0 0,1 1 1,-3 37-1,22-108-8864,-2 14 3233,-1-15-5410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29.992"/>
    </inkml:context>
    <inkml:brush xml:id="br0">
      <inkml:brushProperty name="width" value="0.025" units="cm"/>
      <inkml:brushProperty name="height" value="0.025" units="cm"/>
    </inkml:brush>
  </inkml:definitions>
  <inkml:trace contextRef="#ctx0" brushRef="#br0">1 1 16560,'0'0'16079,"0"30"-16079,0-15-929,3-2-2722,-2-7-4677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30.338"/>
    </inkml:context>
    <inkml:brush xml:id="br0">
      <inkml:brushProperty name="width" value="0.025" units="cm"/>
      <inkml:brushProperty name="height" value="0.025" units="cm"/>
    </inkml:brush>
  </inkml:definitions>
  <inkml:trace contextRef="#ctx0" brushRef="#br0">205 33 24567,'0'0'2579,"-8"-5"-60,1 1-2253,0 0-1,-1 0 1,1 1-1,0 0 0,-1 1 1,0 0-1,-15-3 1,19 5-217,0-1 0,-1 1-1,1 0 1,0 0 0,0 1 0,-1-1 0,1 1 0,0 0 0,0 0 0,0 1 0,0-1 0,0 1 0,0 0 0,0 0-1,0 0 1,1 0 0,-1 1 0,1-1 0,-5 6 0,4-4-49,0 1 0,0-1 0,1 1 0,0 0 0,0 0 0,0 0 0,0 1 0,1-1 0,0 1 0,0-1 0,-2 12 0,4-15 0,0 0 0,-1 1 0,1-1 0,0 0 0,0 0 0,0 0 0,1 0 0,-1 0 0,1 1 0,-1-1 0,1 0 0,-1 0 0,1 0 0,0 0 0,0 0 0,0-1 0,0 1 0,1 0 0,-1 0 0,0-1 0,1 1 0,-1 0 0,1-1 0,-1 0 0,1 1 0,0-1 0,0 0 0,0 0 0,-1 0 0,1 0 0,0 0 0,0 0 0,0 0 0,4 0 0,44 5 0,-43-6 0,1 0 0,-1 1 0,0 0 0,1 0 0,-1 1 0,0 0 0,0 0 0,0 0 0,9 6 0,-15-7 0,1 0 0,-1 0 0,0 1 0,0-1 0,0 1 0,0-1 0,0 1 0,0 0 0,0-1 0,0 1 0,-1 0 0,1 0 0,0-1 0,-1 1 0,0 0 0,1 0 0,-1 0 0,0 0 0,0 0 0,0-1 0,0 1 0,0 0 0,-1 0 0,1 0 0,-1 0 0,1-1 0,-1 1 0,0 2 0,-1 2 0,-1 0 0,1-1 0,-1 1 0,0 0 0,0-1 0,-8 10 0,6-9 0,0 0 0,0-1 0,0 0 0,0 0 0,-1 0 0,0-1 0,0 0 0,0 0 0,-1 0 0,1-1 0,-1 0 0,0 0 0,0 0 0,0-1 0,0 0 0,0-1 0,-1 0 0,-10 1 0,18-2-18,-1 0 1,1 0-1,-1 0 1,1 0-1,-1 0 0,1 0 1,-1 0-1,1 0 1,0 0-1,-1 0 0,1 0 1,-1-1-1,1 1 1,-1 0-1,1 0 0,0 0 1,-1-1-1,1 1 1,0 0-1,-1 0 0,1-1 1,-1 1-1,1 0 1,0-1-1,0 1 0,-1-1 1,1 1-1,0 0 1,0-1-1,-1 1 0,1-1 1,0 1-1,0 0 0,0-1 1,0 1-1,0-1 1,5-20-2024,18-15-6729,0 9-6193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32.008"/>
    </inkml:context>
    <inkml:brush xml:id="br0">
      <inkml:brushProperty name="width" value="0.025" units="cm"/>
      <inkml:brushProperty name="height" value="0.025" units="cm"/>
    </inkml:brush>
  </inkml:definitions>
  <inkml:trace contextRef="#ctx0" brushRef="#br0">1 1 13164,'0'0'12300,"24"67"-10090,-13-39-833,-1-1-640,2 2-192,4-5-289,-3-4-160,5-5-32,0-6 0,1-4-704,0-5-738,0 0-1985,-3-11-1666,-2-12-3267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32.362"/>
    </inkml:context>
    <inkml:brush xml:id="br0">
      <inkml:brushProperty name="width" value="0.025" units="cm"/>
      <inkml:brushProperty name="height" value="0.025" units="cm"/>
    </inkml:brush>
  </inkml:definitions>
  <inkml:trace contextRef="#ctx0" brushRef="#br0">312 0 17360,'0'0'4629,"-8"13"-2382,-157 247 4350,129-195-6421,4 2 1,-34 94 0,61-140-1681,9-16-4425,7-15-1098,-2-4 5765,7-13-4257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32.907"/>
    </inkml:context>
    <inkml:brush xml:id="br0">
      <inkml:brushProperty name="width" value="0.025" units="cm"/>
      <inkml:brushProperty name="height" value="0.025" units="cm"/>
    </inkml:brush>
  </inkml:definitions>
  <inkml:trace contextRef="#ctx0" brushRef="#br0">61 124 10378,'0'0'18209,"9"3"-17584,-3-2-574,0 1 1,0-2 0,0 1 0,-1-1-1,1 1 1,0-2 0,0 1 0,0-1-1,0 0 1,0 0 0,-1 0 0,1-1 0,-1 0-1,1 0 1,-1 0 0,1-1 0,-1 0-1,0 0 1,0 0 0,-1-1 0,1 1-1,6-7 1,-6 3 1,1 1 0,-1-1 0,1 0-1,6-13 1,-5-8 338,-7 28-364,-1-1 0,1 0 0,0 0 0,0 1-1,-1-1 1,1 0 0,0 1 0,-1-1 0,1 0 0,0 1 0,-1-1 0,1 1 0,-1-1 0,1 1 0,-1-1 0,0 1-1,1-1 1,-1 1 0,1-1 0,-1 1 0,0 0 0,0-1 0,1 1 0,-1 0 0,0 0 0,1-1 0,-1 1 0,0 0-1,0 0 1,1 0 0,-2 0 0,-6 0-4,1 0-1,-1 0 0,0 1 1,1 1-1,-1-1 0,1 1 1,0 0-1,-1 1 1,1-1-1,0 1 0,0 1 1,1 0-1,-1 0 0,1 0 1,-1 0-1,1 1 1,-7 8-1,2-3 16,1 0 1,1 1-1,-1 0 0,2 1 0,0 0 1,0 0-1,1 1 0,-9 21 1,15-33-37,1 0 1,-1 1-1,1-1 1,-1 0-1,1 0 1,0 1-1,-1-1 1,1 0-1,0 1 1,0-1-1,0 0 1,0 1-1,0-1 1,0 0-1,0 1 1,1-1-1,-1 0 1,0 1-1,1-1 1,-1 0-1,1 0 1,-1 1-1,1-1 1,0 0-1,-1 0 1,3 2-1,-1-2-45,0 1-1,0-1 0,0 0 1,0-1-1,0 1 0,0 0 1,0 0-1,1-1 1,-1 0-1,0 1 0,0-1 1,1 0-1,-1 0 0,4 0 1,6-2-1255,0 1 1,1-2 0,-1 1-1,23-10 1,5-6-5477,-1-2-3332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33.796"/>
    </inkml:context>
    <inkml:brush xml:id="br0">
      <inkml:brushProperty name="width" value="0.025" units="cm"/>
      <inkml:brushProperty name="height" value="0.025" units="cm"/>
    </inkml:brush>
  </inkml:definitions>
  <inkml:trace contextRef="#ctx0" brushRef="#br0">181 44 13389,'0'0'11728,"-4"-22"-8792,-2 24-1963,5-2-856,0 0 0,1 1 0,-1-1 0,0 0-1,1 1 1,-1-1 0,0 0 0,0 0 0,1 0 0,-1 1 0,0-1 0,0 0 0,1 0 0,-1 0 0,0 0-1,0 0 1,1-1 0,-1 1 0,0 0 0,0 0 0,1 0 0,-1-1 0,0 1 0,0 0 0,1-1 0,-1 1-1,0 0 1,1-1 0,-1 1 0,1-1 0,-2-1 0,-1 2-117,0 0 0,0-1 0,0 1 0,0 0 0,0 1 0,1-1 0,-1 0 0,0 1 0,0 0 0,0-1 0,-4 3 0,-2 3 0,1 0 0,0 1 0,0 0 0,1 0 0,0 0 0,0 1 0,1 0 0,-9 14 0,11-15 0,0-1 0,0 1 0,1 0 0,-1 1 0,2-1 0,-1 1 0,1-1 0,0 1 0,1 0 0,-1-1 0,1 15 0,1-21 0,1 0 0,-1 0 0,1-1 0,-1 1 0,1 0 0,-1 0 0,1 0 0,0 0 0,0-1 0,-1 1 0,1 0 0,0 0 0,0-1 0,0 1 0,0-1 0,-1 1 0,1-1 0,0 1 0,0-1 0,0 0 0,0 1 0,0-1 0,0 0 0,0 0 0,0 0 0,0 0 0,1 0 0,-1 0 0,0 0 0,0 0 0,0 0 0,1-1 0,39-5 0,-30 1 0,-1 0 0,0 0 0,0-1 0,-1 0 0,1 0 0,9-10 0,-15 13 0,0 0 0,0-1 0,-1 1 0,1-1 0,-1 0 0,0 0 0,0 0 0,-1 0 0,1-1 0,-1 1 0,0-1 0,0 0 0,0 1 0,-1-1 0,1 0 0,0-7 0,-2 12 0,0 0 0,0-1 0,-1 1 0,1-1 0,0 1 0,0 0 0,0-1 0,-1 1 0,1 0 0,0-1 0,0 1 0,-1 0 0,1 0 0,0-1 0,-1 1 0,1 0 0,0 0 0,-1-1 0,1 1 0,0 0 0,-1 0 0,1 0 0,0 0 0,-1-1 0,1 1 0,-1 0 0,1 0 0,0 0 0,-1 0 0,1 0 0,-1 0 0,1 0 0,0 0 0,-1 0 0,1 0 0,-1 1 0,1-1 0,0 0 0,-1 0 0,1 0 0,0 0 0,-1 0 0,1 1 0,0-1 0,-1 0 0,1 0 0,-1 1 0,-15 8 0,12-7 0,1 0 0,0 1 0,0 0 0,0-1 0,0 1 0,1 0 0,-1 0 0,1 1 0,-1-1 0,1 1 0,0-1 0,1 1 0,-3 6 0,7-9 0,1 0 0,-1 0 0,0 0 0,1-1 0,0 1 0,-1-1 0,1 0 0,-1 0 0,6-1 0,-3 1 0,148-3 0,-153 3 0,-1 0 0,1 0 0,-1 1 0,0-1 0,1 0 0,-1 0 0,1 0 0,-1 0 0,1 0 0,-1 0 0,1 0 0,-1 0 0,1 0 0,-1 0 0,1 0 0,-1 0 0,1 0 0,-1 0 0,1 0 0,-1-1 0,0 1 0,1 0 0,-1 0 0,1 0 0,-1-1 0,1 1 0,-1 0 0,0-1 0,1 1 0,-1 0 0,0-1 0,1 1 0,-1 0 0,0-1 0,0 1 0,1-1 0,-1 1 0,0-1 0,0 1 0,0 0 0,0-1 0,1 1 0,-1-1 0,0 1 0,0-1 0,0 1 0,0-1 0,0 1 0,0-1 0,0 1 0,0-1 0,0 1 0,-1-1 0,2-7 0,1-72 0,-3 42 0,32 37-203,20 10-3288,1 0-3524,-9-6 524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57.966"/>
    </inkml:context>
    <inkml:brush xml:id="br0">
      <inkml:brushProperty name="width" value="0.025" units="cm"/>
      <inkml:brushProperty name="height" value="0.025" units="cm"/>
    </inkml:brush>
  </inkml:definitions>
  <inkml:trace contextRef="#ctx0" brushRef="#br0">356 57 7207,'1'-1'398,"0"0"1,-1-1-1,1 1 0,0 0 1,-1-1-1,1 1 0,0 0 1,-1-1-1,1 1 0,-1-1 1,0 1-1,0-1 1,1 1-1,-1-1 0,0 1 1,0-1-1,-1 1 0,1-1 1,0 1-1,0-1 0,-2-2 1,1 3-168,0-1 1,0 1-1,0 0 1,0-1-1,0 1 1,-1 0-1,1 0 1,0 0-1,-1 0 0,1 0 1,-1 1-1,1-1 1,-1 0-1,0 1 1,1-1-1,-3 0 1,-9-1 79,-1 0 0,1 1 0,-1 0 0,-14 2 0,14-1 222,-4 1-223,0 0 0,1 0 0,-1 2 0,0 0 0,-21 8 0,32-9-233,-1 1 0,1 0-1,0 0 1,-1 1 0,1 0-1,1 0 1,-1 1 0,1-1 0,0 1-1,0 1 1,0-1 0,1 1 0,-1 0-1,-4 9 1,9-14-64,0 1-1,0 0 1,0-1-1,0 1 1,0 0-1,0 0 1,0 0-1,1 0 1,-1 0-1,1 0 1,0 0-1,-1 0 1,1 0 0,0 0-1,0 0 1,0 0-1,0 0 1,1 0-1,-1 0 1,1 0-1,-1 0 1,2 3-1,0-3 1,-1 1-1,1-1 0,0 0 1,0 0-1,0 0 0,1 0 1,-1 0-1,0 0 0,1-1 1,-1 1-1,1-1 0,0 0 1,5 2-1,10 3-15,0-2 0,0 0 0,38 3 0,-41-6-56,110 6-3558,-42-6-3994,-80-1 7276,34 0-8308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58.356"/>
    </inkml:context>
    <inkml:brush xml:id="br0">
      <inkml:brushProperty name="width" value="0.025" units="cm"/>
      <inkml:brushProperty name="height" value="0.025" units="cm"/>
    </inkml:brush>
  </inkml:definitions>
  <inkml:trace contextRef="#ctx0" brushRef="#br0">64 1 11787,'0'0'8776,"-15"59"-7398,3-29-738,3 2-383,2 2-161,3 1-32,1-4-32,3-4-32,0-6-897,0-5-608,0-9-385,-6-9-4548,-1-17-3075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48.894"/>
    </inkml:context>
    <inkml:brush xml:id="br0">
      <inkml:brushProperty name="width" value="0.025" units="cm"/>
      <inkml:brushProperty name="height" value="0.025" units="cm"/>
    </inkml:brush>
  </inkml:definitions>
  <inkml:trace contextRef="#ctx0" brushRef="#br0">104 294 11082,'32'-42'8083,"-31"40"-7781,0 0 0,0 0 1,0 1-1,0-1 0,0 0 1,0-1-1,-1 1 1,1 0-1,-1 0 0,1 0 1,-1 0-1,0 0 0,0 0 1,0-1-1,0 1 0,0 0 1,0 0-1,-1 0 0,1 0 1,-1-1-1,-1-2 0,1 4-231,0 0-1,0 0 0,0 0 1,0 0-1,0 1 0,-1-1 0,1 1 1,0-1-1,-1 1 0,1-1 1,0 1-1,-1 0 0,1-1 1,-1 1-1,1 0 0,0 0 0,-1 0 1,1 0-1,-1 0 0,1 0 1,0 1-1,-1-1 0,-1 1 0,-33 13 107,30-8-162,-1 0 1,1 0 0,0 1-1,1-1 1,0 2 0,0-1-1,0 0 1,1 1 0,0 0-1,0 0 1,1 0 0,0 1-1,1-1 1,0 1 0,-2 10-1,4-18-10,0 0 0,0 0-1,-1 0 1,1 0 0,0 0-1,0-1 1,0 1 0,0 0-1,0 0 1,1 0-1,-1 0 1,0 0 0,0 0-1,1-1 1,-1 1 0,0 0-1,1 0 1,-1 0 0,1-1-1,-1 1 1,1 0 0,-1 0-1,1-1 1,-1 1-1,1 0 1,0-1 0,-1 1-1,1-1 1,0 1 0,1 0-1,0-1 34,1 1-1,-1-1 1,0 0-1,0 0 0,1 0 1,-1 0-1,0 0 1,0 0-1,1-1 1,-1 1-1,0-1 0,2-1 1,6-1 185,0-1 0,0-1 0,-1 0 0,13-9 0,-6 2 54,0-1 0,-1-1-1,-1 0 1,19-24 0,-28 31-177,0-1 1,0 1-1,-1-1 1,0 0-1,0 0 1,-1 0-1,0 0 1,0 0-1,-1-1 1,0 0 0,0 1-1,0-16 1,-7 56-213,4-24 52,-1 0 0,1 0 1,1 0-1,0 15 0,0-21 54,0-1 1,0 1 0,1-1-1,-1 1 1,1-1 0,-1 1-1,1-1 1,-1 1 0,1-1-1,0 0 1,0 1 0,-1-1-1,1 0 1,0 0 0,0 0-1,0 0 1,0 0 0,1 0-1,-1 0 1,0 0 0,0 0-1,1 0 1,-1 0 0,0-1-1,1 1 1,-1-1-1,1 1 1,-1-1 0,1 0-1,-1 1 1,2-1 0,3 1 17,0-1-1,-1 0 1,1 0 0,0-1 0,0 1 0,-1-1-1,1 0 1,0-1 0,-1 0 0,1 0 0,-1 0-1,10-5 1,-5 1 44,0-1 1,0 0-1,-1 0 0,0-1 1,16-18-1,-14 13-2,0-1 1,-2 0 0,1 0-1,-2-1 1,0 0-1,0 0 1,-2-1-1,9-30 1,-69 261-55,39-125 0,5 1 0,2 165 0,4-240 0,-5-15 0,7-2 0,0-1 0,0 1 0,0 0 0,1-1 0,-1 1 0,1-1 0,-1 0 0,1 1 0,0-1 0,-1 0 0,0-2 0,-7-17 0,0-1 0,2-1 0,0 1 0,2-1 0,0 0 0,2 0 0,0-1 0,2 1 0,2-30 0,-1 51-4,0 0 0,0 0-1,1-1 1,0 1 0,-1 0 0,1 0-1,0 0 1,0 0 0,0 0 0,0 0-1,0 0 1,0 0 0,1 1 0,-1-1 0,1 0-1,-1 1 1,1-1 0,0 1 0,0 0-1,-1-1 1,1 1 0,0 0 0,0 0-1,0 0 1,0 0 0,0 0 0,0 1-1,1-1 1,-1 1 0,4-1 0,9-1-204,0 0 0,0 1 1,23 1-1,-21 0-202,70-1-7923,-44-5 838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58.711"/>
    </inkml:context>
    <inkml:brush xml:id="br0">
      <inkml:brushProperty name="width" value="0.025" units="cm"/>
      <inkml:brushProperty name="height" value="0.025" units="cm"/>
    </inkml:brush>
  </inkml:definitions>
  <inkml:trace contextRef="#ctx0" brushRef="#br0">1 64 11627,'0'0'5936,"11"-9"-5258,-3 3-549,-2 1-39,-1 1 0,1 0 1,0 0-1,0 0 0,0 1 1,0 0-1,1 0 0,0 1 1,-1-1-1,1 1 0,0 1 1,10-2-1,-14 3-73,53-5 271,-1 2 0,69 7 0,-123-5-265,0 1 1,0 0 0,0 0 0,0 0-1,0 0 1,0 0 0,0 1 0,0-1 0,0 0-1,-1 0 1,1 1 0,0-1 0,0 0-1,0 1 1,0-1 0,-1 1 0,1-1-1,0 1 1,0-1 0,-1 1 0,1 0 0,0-1-1,-1 1 1,1 0 0,-1 0 0,1-1-1,-1 1 1,1 0 0,-1 0 0,1 0-1,-1 0 1,0-1 0,0 1 0,1 0-1,-1 0 1,0 0 0,0 0 0,0 0 0,0 0-1,0 0 1,0 0 0,0 0 0,0 0-1,0-1 1,-1 1 0,1 0 0,0 0-1,-1 0 1,1 0 0,0 0 0,-2 1-1,0 1 123,0 1 0,0-1 0,0 1 0,-1-1 0,1 0 0,-1 0-1,0 0 1,0 0 0,0-1 0,-5 4 0,-12 4 478,-1-2 1,1-1-1,-38 9 1,5-2-491,79-11-8292,0-7 3103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59.038"/>
    </inkml:context>
    <inkml:brush xml:id="br0">
      <inkml:brushProperty name="width" value="0.025" units="cm"/>
      <inkml:brushProperty name="height" value="0.025" units="cm"/>
    </inkml:brush>
  </inkml:definitions>
  <inkml:trace contextRef="#ctx0" brushRef="#br0">15 1 11755,'0'0'10666,"0"63"-9256,0-31-418,0 4-447,-6 8-353,1-2-96,2 3-32,3-1-160,0-4-1729,0-16-2115,11-15-3715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36.366"/>
    </inkml:context>
    <inkml:brush xml:id="br0">
      <inkml:brushProperty name="width" value="0.025" units="cm"/>
      <inkml:brushProperty name="height" value="0.025" units="cm"/>
    </inkml:brush>
  </inkml:definitions>
  <inkml:trace contextRef="#ctx0" brushRef="#br0">0 1 9897,'0'0'14606,"86"25"-12620,-31-25-705,9 0-768,-1-7-417,-3 0-64,-8 3-416,-11 4-1026,-11 0-800,-14 8-929,-13 5-480,-3-1-2307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4:36.693"/>
    </inkml:context>
    <inkml:brush xml:id="br0">
      <inkml:brushProperty name="width" value="0.025" units="cm"/>
      <inkml:brushProperty name="height" value="0.025" units="cm"/>
    </inkml:brush>
  </inkml:definitions>
  <inkml:trace contextRef="#ctx0" brushRef="#br0">1 53 16720,'0'0'1025,"79"4"640,-14-4 161,12 0-1249,6-8-321,-2 1 64,-4 0-256,-12-2-320,-13-1-3043,-11-5-6823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33.009"/>
    </inkml:context>
    <inkml:brush xml:id="br0">
      <inkml:brushProperty name="width" value="0.025" units="cm"/>
      <inkml:brushProperty name="height" value="0.025" units="cm"/>
    </inkml:brush>
  </inkml:definitions>
  <inkml:trace contextRef="#ctx0" brushRef="#br0">246 39 7175,'0'0'13282,"-10"-9"-12119,4 4-992,5 3-144,-1 0 0,1 0 0,-1 1 0,0-1 0,0 0 0,0 1 0,1-1 0,-2 1 0,1-1 1,0 1-1,0 0 0,0 0 0,0 0 0,-1 0 0,1 0 0,-1 1 0,1-1 0,0 1 0,-1 0 0,1-1 0,-1 1 0,1 0 0,-1 0 0,1 1 0,-1-1 0,1 0 0,0 1 0,-1 0 0,1-1 0,-4 3 0,-8 7 57,2 0 0,-1 1 0,1 1-1,1 0 1,0 0 0,1 1 0,1 1-1,-1-1 1,2 2 0,0-1-1,1 1 1,0 0 0,2 1 0,-1-1-1,2 1 1,0 0 0,1 1 0,-2 26-1,5-41-47,0-1 0,0 1 0,1-1-1,-1 1 1,0-1 0,0 1 0,1-1 0,-1 1 0,1-1-1,0 1 1,-1-1 0,1 0 0,0 1 0,0-1-1,-1 0 1,1 1 0,0-1 0,1 0 0,-1 0-1,0 0 1,0 0 0,0 0 0,1 0 0,-1 0 0,0-1-1,1 1 1,-1 0 0,0-1 0,1 1 0,-1-1-1,1 1 1,-1-1 0,1 0 0,0 0 0,-1 0-1,1 1 1,-1-1 0,1-1 0,-1 1 0,1 0 0,-1 0-1,3-1 1,3 0 159,1-1 1,-1 1-1,1-1 0,-1-1 0,0 0 0,1 0 1,9-6-1,1-2 32,-1-2 1,0 0-1,-1-1 1,0-1-1,13-16 0,-22 23-161,0 0-1,-1 0 1,0-1-1,0 0 1,-1 0-1,0 0 1,-1-1-1,0 0 0,-1 0 1,0 0-1,0 0 1,1-13-1,-4 21-53,0 1-1,0-1 0,0 1 1,0 0-1,0-1 0,0 1 1,0-1-1,-1 1 1,1-1-1,-1 1 0,1 0 1,-1-1-1,1 1 0,-1 0 1,0-1-1,1 1 0,-1 0 1,0 0-1,0 0 0,0 0 1,0-1-1,0 2 1,0-1-1,-1 0 0,1 0 1,0 0-1,0 0 0,-1 1 1,1-1-1,0 1 0,-1-1 1,1 1-1,-1-1 0,1 1 1,0 0-1,-1-1 1,1 1-1,-1 0 0,1 0 1,-1 0-1,1 1 0,-1-1 1,1 0-1,-3 1 0,-2 0-48,1 0-1,-1 0 0,1 1 1,0-1-1,-1 1 0,1 0 1,0 1-1,0-1 0,0 1 0,1 0 1,-6 4-1,6-2-481,-1-1-1,1 1 1,0 0 0,1 1-1,-1-1 1,1 1-1,0-1 1,-5 13 0,1 28-8751,7-27 1690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33.384"/>
    </inkml:context>
    <inkml:brush xml:id="br0">
      <inkml:brushProperty name="width" value="0.025" units="cm"/>
      <inkml:brushProperty name="height" value="0.025" units="cm"/>
    </inkml:brush>
  </inkml:definitions>
  <inkml:trace contextRef="#ctx0" brushRef="#br0">55 0 16335,'0'0'4293,"-25"57"-2372,15-28-543,1 5-738,3 3-480,2-3-96,4 1-384,0-9-2178,1-8-1378,13-10-1313,2-8-6278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33.724"/>
    </inkml:context>
    <inkml:brush xml:id="br0">
      <inkml:brushProperty name="width" value="0.025" units="cm"/>
      <inkml:brushProperty name="height" value="0.025" units="cm"/>
    </inkml:brush>
  </inkml:definitions>
  <inkml:trace contextRef="#ctx0" brushRef="#br0">1 174 8200,'0'0'19202,"6"0"-18348,-1 0-775,0 0 0,-1 0 0,1-1-1,-1 0 1,1 1 0,-1-2 0,1 1 0,-1-1 0,0 1-1,1-1 1,-1 0 0,0-1 0,0 1 0,-1-1-1,1 1 1,0-1 0,4-5 0,10-11-29,-1 0 0,17-24 1,16-17 71,-53 81-447,-24 67 299,17-57 57,0 0-1,2 0 0,-6 55 1,13-76-556,0 51 1610,9-36-3044,-7-24 1680,-1-1 1,1 1 0,-1-1-1,1 1 1,0 0-1,-1-1 1,1 1-1,0-1 1,-1 0-1,1 1 1,0-1 0,0 1-1,0-1 1,-1 0-1,1 0 1,0 1-1,0-1 1,0 0 0,0 0-1,0 0 1,-1 0-1,1 0 1,0 0-1,1-1 1,12-2-7116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47.743"/>
    </inkml:context>
    <inkml:brush xml:id="br0">
      <inkml:brushProperty name="width" value="0.025" units="cm"/>
      <inkml:brushProperty name="height" value="0.025" units="cm"/>
    </inkml:brush>
  </inkml:definitions>
  <inkml:trace contextRef="#ctx0" brushRef="#br0">68 1 16816,'0'0'6716,"-6"9"-5638,0 0-813,4-6-197,0-1 0,-1 1 0,1 0 0,1 1 0,-1-1 0,0 0 0,1 0 0,0 1 0,0-1 0,0 1 0,0-1 0,0 1 0,0 6 0,1-10-38,0 1-1,0-1 1,0 0 0,0 1-1,0-1 1,0 1-1,0-1 1,0 1 0,0-1-1,0 1 1,1-1 0,-1 1-1,0-1 1,0 0-1,0 1 1,1-1 0,-1 1-1,0-1 1,1 0 0,-1 1-1,0-1 1,1 0-1,-1 0 1,0 1 0,1-1-1,-1 0 1,0 1-1,1-1 1,-1 0 0,1 0-1,-1 0 1,1 0 0,0 1-1,19-5 970,-17 3-829,1-1-1,-1 1 0,1-1 0,-1 0 0,0-1 0,1 1 0,-1 0 1,5-6-1,-8 8-153,1-1 0,-1 1-1,1 0 1,-1-1 0,0 1 0,1-1 0,-1 1 0,0-1 0,1 1 0,-1-1 0,0 1 0,1-1-1,-1 1 1,0-1 0,0 0 0,0 1 0,1-1 0,-1 1 0,0-1 0,0 0 0,0 1 0,0-1-1,0 0 1,0 1 0,0-1 0,0 1 0,-1-1 0,1 0 0,0 1 0,0-1 0,0 1 0,-1-1-1,1 1 1,0-1 0,-1 1 0,1-1 0,0 1 0,-1-1 0,1 1 0,-1-1 0,1 1-1,0-1 1,-1 1 0,1 0 0,-1-1 0,1 1 0,-1 0 0,0-1 0,1 1 0,-1 0 0,1 0-1,-1 0 1,0 0 0,1-1 0,-1 1 0,1 0 0,-1 0 0,0 0 0,1 0 0,-1 0 0,1 0-1,-1 1 1,0-1 0,1 0 0,-1 0 0,0 1 0,-4-1 5,0 1 0,1-1 0,-1 1 0,0 0 0,1 1 0,-1-1 0,-6 4 0,7-2-7,1-2-4,0 1 0,1 0 0,-1-1-1,0 1 1,1 0 0,-1 1-1,1-1 1,0 0 0,0 1 0,0-1-1,0 1 1,0-1 0,0 1-1,-1 4 1,3-6-14,0-1 0,0 1-1,0-1 1,1 0 0,-1 1 0,0-1-1,0 1 1,0-1 0,1 1 0,-1-1 0,0 0-1,1 1 1,-1-1 0,0 0 0,1 1-1,-1-1 1,0 0 0,1 1 0,-1-1-1,1 0 1,-1 0 0,0 1 0,1-1 0,-1 0-1,1 0 1,-1 0 0,1 0 0,-1 0-1,1 0 1,-1 0 0,1 0 0,-1 0-1,1 0 1,-1 0 0,1 0 0,24 1-572,-22-1 338,12 0-1651,-1-1 1,0 0-1,25-6 1,10-9-5479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48.502"/>
    </inkml:context>
    <inkml:brush xml:id="br0">
      <inkml:brushProperty name="width" value="0.025" units="cm"/>
      <inkml:brushProperty name="height" value="0.025" units="cm"/>
    </inkml:brush>
  </inkml:definitions>
  <inkml:trace contextRef="#ctx0" brushRef="#br0">318 113 8296,'0'0'11205,"0"-10"-9497,0-5-1014,-1-9-27,1-6 2964,-20 32-2168,14 0-1442,2 1 0,-1 1 0,0-1 0,1 1 0,-1 0 0,1 0 0,0 0 0,0 0 0,1 1 0,-1 0 0,1-1 0,0 1 0,1 0 0,-1 1 0,1-1 0,0 0 0,0 1 1,-2 9-1,3-8-22,-1-1 1,1 1 0,0 0-1,1-1 1,0 1 0,0 0 0,0-1-1,1 1 1,0-1 0,0 1-1,1-1 1,0 1 0,0-1-1,0 0 1,1 0 0,3 6 0,16 15 57,-12-18-82,-2 1 1,0 0-1,12 19 0,-19-27 20,0-1 0,0 0 0,0 1 0,0-1 0,-1 1 0,1-1 0,-1 1 0,1-1 0,-1 1 0,1-1-1,-1 1 1,0 0 0,0-1 0,0 1 0,0-1 0,0 1 0,0 0 0,0-1 0,-1 1 0,1-1 0,0 1 0,-1-1-1,0 1 1,1-1 0,-1 1 0,0-1 0,1 1 0,-1-1 0,0 0 0,0 1 0,0-1 0,0 0 0,-1 0 0,1 0-1,-2 2 1,-8 3 19,1-1-1,-1 0 1,-1 0-1,1-1 0,-1 0 1,1-1-1,-1 0 1,-17 1-1,10-2 26,0-1 0,0 0 0,0-2-1,-31-4 1,45 4 14,0-1 1,1 1-1,-1-1 0,1 0 0,0 0 0,0 0 0,0-1 0,-7-4 1,10 6-38,0 0 0,0 1 1,0-1-1,1 1 0,-1-1 1,0 0-1,1 0 1,-1 0-1,0 1 0,1-1 1,-1 0-1,1 0 1,-1 0-1,1 0 0,0 0 1,-1 0-1,1 0 1,0 0-1,0 0 0,-1 0 1,1 0-1,0 0 0,0 0 1,0 0-1,0 0 1,0 0-1,1 0 0,-1 0 1,0 0-1,0 0 1,1 0-1,-1 0 0,1 0 1,-1 0-1,0 0 0,1 1 1,0-1-1,-1 0 1,1 0-1,0 0 0,-1 1 1,1-1-1,0 0 1,0 1-1,-1-1 0,1 0 1,0 1-1,1-1 1,19-11-2,1 0 1,0 2 0,1 0 0,0 2 0,37-9 0,14-5 43,-34 8 22,82-32-208,-109 41 263,-1-2 0,0 0 0,0 0 0,-1-1 0,0 0 0,0-1-1,10-10 1,-19 17-94,0 0 0,0 0 0,0 0 0,0-1 0,0 1 0,0 0 0,-1-1 0,1 0 0,-1 1 0,0-1 0,0 0 0,0 1 0,0-1 0,0 0 0,-1 0 0,1 0 0,-1 0 0,0 0 0,1 0 0,-1 1 0,-1-1 0,1 0 0,0 0 0,-1 0 0,1 0 0,-1 0 0,0 0 0,0 1 0,0-1 0,-1 0 0,1 1 0,0-1-1,-1 1 1,0-1 0,0 1 0,1 0 0,-1 0 0,-1-1 0,1 1 0,0 1 0,0-1 0,-1 0 0,1 1 0,-1-1 0,1 1 0,-1 0 0,0 0 0,0 0 0,1 0 0,-6-1 0,-8-2-31,-1 0 0,1 1 0,-20-1 0,31 3-28,-1 1 0,0 0 0,0 0 0,1 0 0,-1 1 0,0 0 0,0 0 1,1 0-1,-1 1 0,1 0 0,-1 0 0,-8 4 0,13-5-167,0 0-1,0-1 1,0 1 0,0 0 0,0-1 0,1 1-1,-1 0 1,0 0 0,0 0 0,0 0 0,1 0-1,-1 0 1,0 0 0,1 0 0,-1 0 0,1 0-1,0 0 1,-1 0 0,1 1 0,0-1 0,-1 0 0,1 0-1,0 0 1,0 0 0,0 1 0,0-1 0,0 0-1,0 0 1,1 0 0,0 3 0,-1-3-337,1 1 0,0-1 0,0 1 0,1-1 0,-1 1 1,0-1-1,0 0 0,1 0 0,-1 0 0,0 0 0,1 0 0,-1 0 1,1 0-1,0 0 0,-1 0 0,1-1 0,0 1 0,-1-1 0,4 1 1,24 4-7264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48.990"/>
    </inkml:context>
    <inkml:brush xml:id="br0">
      <inkml:brushProperty name="width" value="0.025" units="cm"/>
      <inkml:brushProperty name="height" value="0.025" units="cm"/>
    </inkml:brush>
  </inkml:definitions>
  <inkml:trace contextRef="#ctx0" brushRef="#br0">207 1 11627,'0'0'18295,"-9"10"-17767,4-3-461,-31 41 220,34-45-271,0 1 0,0 0 0,0 0 0,0 0 0,1 0 0,0 0-1,0 0 1,0 0 0,0 0 0,1 1 0,0-1 0,-1 0 0,1 0 0,2 8 0,-1-9-12,0-1 0,0 1 0,0 0 0,1-1 0,-1 1 0,1-1 0,0 0 0,0 1 0,0-1 0,0 0 0,0 0 0,0 0 0,1-1 0,-1 1 0,3 1 0,48 25-357,-17-10-298,-33-16 586,0-1 0,-1 1 0,1 0 0,-1 0 0,1 0 0,-1 0 1,0 1-1,1-1 0,-1 1 0,0-1 0,-1 1 0,1 0 0,0-1 0,-1 1 0,0 0 0,1 0 0,-1 0 0,0 0 0,-1 0 0,1 1 0,0-1 0,-1 4 0,0-4 63,-1 0 0,0 1 0,0-1-1,0 0 1,0 0 0,0 0 0,-1 0 0,0 0-1,1 0 1,-1 0 0,0-1 0,0 1-1,-1-1 1,1 1 0,0-1 0,-1 0-1,1 0 1,-1 0 0,0 0 0,0 0 0,-4 1-1,-8 4 344,0-1 0,0-1-1,-1 0 1,0-2-1,0 1 1,-1-2-1,1 0 1,0-1 0,-32-2-1,45 0-338,0 1 1,0 0-1,0-1 0,0 1 0,0-1 0,1 0 1,-1 0-1,0 0 0,0 0 0,1 0 1,-1-1-1,0 1 0,1-1 0,0 0 0,-1 0 1,1 0-1,0 0 0,0 0 0,0 0 0,0-1 1,0 1-1,1 0 0,-1-1 0,1 0 0,-1 1 1,1-1-1,0 0 0,0 0 0,0 0 0,1 1 1,-1-1-1,1 0 0,-1 0 0,1 0 0,0-5 1,0-1-674,0-1 0,1 1 1,0-1-1,0 1 0,1-1 1,0 1-1,0 0 1,1 0-1,1 0 0,5-11 1,17-23-4824,0 1-1061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0.546"/>
    </inkml:context>
    <inkml:brush xml:id="br0">
      <inkml:brushProperty name="width" value="0.025" units="cm"/>
      <inkml:brushProperty name="height" value="0.025" units="cm"/>
    </inkml:brush>
  </inkml:definitions>
  <inkml:trace contextRef="#ctx0" brushRef="#br0">66 9 15503,'0'0'10634,"0"14"-10351,-19 283 2110,12-196-1978,6-100 234,2-14-234,0-41-87,-1 46-324,0-1 1,0 0-1,-1 1 1,0-1 0,-1 0-1,0 1 1,0-1-1,-1 1 1,0 0-1,0 0 1,-8-14-1,11 22-13,0-1-1,-1 1 1,1 0-1,0 0 1,0 0-1,0 0 0,0-1 1,0 1-1,-1 0 1,1 0-1,0 0 1,0 0-1,0 0 0,-1-1 1,1 1-1,0 0 1,0 0-1,0 0 1,-1 0-1,1 0 0,0 0 1,0 0-1,-1 0 1,1 0-1,0 0 1,0 0-1,0 0 0,-1 0 1,1 0-1,0 0 1,0 0-1,-1 0 1,1 0-1,0 0 0,0 0 1,0 0-1,-1 0 1,1 0-1,0 1 1,0-1-1,0 0 0,-1 0 1,1 0-1,-3 13-144,3 14 94,0-25 58,1 0-1,-1 1 1,1-1-1,0 0 1,0 0-1,0 0 1,0 0-1,0 0 1,0-1 0,0 1-1,0 0 1,1 0-1,-1-1 1,1 1-1,0-1 1,-1 1-1,1-1 1,0 0-1,0 0 1,0 0 0,0 0-1,0 0 1,0 0-1,0 0 1,0-1-1,0 1 1,0-1-1,0 1 1,0-1-1,0 0 1,1 0 0,2 0-1,2 0 35,0 1 0,1-2 0,-1 1 1,0-1-1,0-1 0,0 1 0,0-1 0,0 0 0,7-4 0,-2-1 66,0 0 0,-1-2 0,0 1 0,0-1 0,-1-1 0,0 0 0,-1-1 0,0 1 0,-1-2 0,0 1 0,-1-1 0,0 0 0,-1-1 0,0 0 0,-1 0-1,0 0 1,-1 0 0,-1-1 0,0 0 0,-1 1 0,0-1 0,-1-25 0,-5 21-63,-7 20-215,8 0 150,0 1 0,1 0 0,-1 0-1,1 0 1,0 0 0,0 0 0,0 0 0,-2 4 0,-16 39-3,-29 72 38,43-102 79,2 0 0,0-1 0,0 1-1,2 1 1,-2 23 0,4-40-83,0 1 1,0 0 0,0-1-1,0 1 1,0-1-1,1 1 1,-1-1-1,0 1 1,0-1-1,0 1 1,1-1 0,-1 1-1,0-1 1,1 1-1,-1-1 1,0 1-1,1-1 1,-1 1 0,0-1-1,1 0 1,-1 1-1,1-1 1,-1 0-1,1 1 1,-1-1-1,1 0 1,-1 0 0,1 1-1,-1-1 1,1 0-1,0 0 1,25 0 56,22-17 10,-33 8-68,-1-1 0,0 0 0,15-15 0,-17 14 0,1 0 0,0 1 0,20-12 0,-32 21 0,-1 1 0,1 0 0,-1 0 0,1-1 0,-1 1 0,1 0 0,-1 0 0,1 0 0,-1 0 0,1 0 0,-1 0 0,1 0 0,-1 0 0,1 0 0,-1 0 0,1 0 0,0 0 0,-1 0 0,1 1 0,-1-1 0,1 0 0,-1 0 0,1 1 0,-1-1 0,0 0 0,1 0 0,-1 1 0,1-1 0,-1 0 0,0 1 0,1-1 0,-1 1 0,0-1 0,1 1 0,-1-1 0,0 1 0,1-1 0,-1 1 0,0-1 0,0 1 0,0-1 0,0 1 0,1-1 0,-1 1 0,0-1 0,0 1 0,0-1 0,0 1 0,0-1 0,0 1 0,0-1 0,-1 2 0,1 40 0,-1-29 0,-12 114-1025,17-122-3067,5-11 2065,6-12-924,-4-7-1934,0-5-2044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5:49.347"/>
    </inkml:context>
    <inkml:brush xml:id="br0">
      <inkml:brushProperty name="width" value="0.025" units="cm"/>
      <inkml:brushProperty name="height" value="0.025" units="cm"/>
    </inkml:brush>
  </inkml:definitions>
  <inkml:trace contextRef="#ctx0" brushRef="#br0">0 59 13068,'0'0'12140,"57"-16"-9770,-32 11-704,5 1-962,3-1-544,7 1-95,0-2-930,0-2-3876,10-2-6373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0.027"/>
    </inkml:context>
    <inkml:brush xml:id="br0">
      <inkml:brushProperty name="width" value="0.025" units="cm"/>
      <inkml:brushProperty name="height" value="0.025" units="cm"/>
    </inkml:brush>
  </inkml:definitions>
  <inkml:trace contextRef="#ctx0" brushRef="#br0">1 0 9961,'0'0'7282,"1"12"-6689,0-7-515,-1 0 1,1 1-1,0-1 1,0 0 0,0 0-1,1 0 1,0 0 0,0 0-1,0 0 1,1 0-1,-1-1 1,1 1 0,0-1-1,1 0 1,-1 0-1,1 0 1,-1 0 0,1 0-1,0-1 1,1 0 0,8 6-1,0-3 186,1 0 0,0-1 0,0-1 0,0 0 1,1-1-1,-1 0 0,1-1 0,0-1 0,0 0 0,28-3 0,8-5 278,90-22 0,-58 10-458,-62 14-41,1 1 1,1 1-1,-1 1 0,0 1 0,1 0 0,22 4 0,-40-2 17,-1-1 0,1 1-1,-1 0 1,1 1 0,-1-1-1,1 1 1,-1 0 0,1 0 0,-1 0-1,0 0 1,0 1 0,0 0-1,-1 0 1,1 0 0,-1 0 0,1 0-1,-1 1 1,0 0 0,-1-1-1,1 1 1,0 0 0,-1 1-1,0-1 1,0 0 0,0 1 0,-1-1-1,1 1 1,-1-1 0,0 1-1,-1-1 1,1 1 0,-1 0 0,0 0-1,0 6 1,2 4-391,0-11-3031,3-10-3830,-3-1 1432</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0.574"/>
    </inkml:context>
    <inkml:brush xml:id="br0">
      <inkml:brushProperty name="width" value="0.025" units="cm"/>
      <inkml:brushProperty name="height" value="0.025" units="cm"/>
    </inkml:brush>
  </inkml:definitions>
  <inkml:trace contextRef="#ctx0" brushRef="#br0">57 440 7175,'0'0'6667,"-8"2"-4825,-28 8 139,36-10-1915,-1 0 1,1 0-1,-1 0 1,1-1-1,-1 1 1,0 0-1,1 0 0,-1 0 1,1 0-1,-1-1 1,1 1-1,-1 0 1,1 0-1,-1-1 1,1 1-1,0-1 1,-1 1-1,1 0 1,-1-1-1,1 1 0,0-1 1,-1 1-1,1-1 1,0 1-1,-1-1 1,1 1-1,0-1 1,0 1-1,0-1 1,-1 1-1,1-1 1,0 1-1,0-1 1,0 1-1,0-1 0,0 0 1,0 1-1,0-1 1,0 1-1,0-1 1,0 1-1,1-1 1,-1 1-1,0-1 1,0 1-1,0-1 1,1 0-1,8-27 1036,-1 17-978,0 1 0,1 1 1,1-1-1,-1 2 0,1-1 1,1 1-1,0 1 0,0 0 1,18-9-1,13-4 202,56-18 0,-61 25-239,0 2-1,0 2 1,1 1-1,0 1 1,0 3 0,1 1-1,-1 1 1,61 7-1,-84-2 102,0 1-1,-1 0 1,1 2-1,-1-1 0,17 11 1,-19-9 38,0-1 1,0-1-1,1 0 1,0-1-1,0 0 1,0-1-1,24 4 0,-4-8-44,-1-1 0,0-1 0,0-1 0,0-2 0,-1-2 0,0-1 0,0-1 0,-1-1-1,0-2 1,-1-1 0,0-1 0,-2-1 0,48-38 0,-75 54-179,43-37 221,-41 35-223,0 0 0,0-1 0,0 1 1,0-1-1,0 0 0,0 1 0,-1-1 1,1 0-1,-1 0 0,0 0 0,0 0 1,0 0-1,0 0 0,0-6 0,-2 8-289,0 0 0,0 0 1,0 0-1,0 0 0,-1 0 0,1 0 0,0 1 0,-1-1 0,1 0 0,0 1 0,-1-1 0,1 1 0,-1 0 0,-2-1 0,-8-4-3598,-5-7-4399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4.542"/>
    </inkml:context>
    <inkml:brush xml:id="br0">
      <inkml:brushProperty name="width" value="0.025" units="cm"/>
      <inkml:brushProperty name="height" value="0.025" units="cm"/>
    </inkml:brush>
  </inkml:definitions>
  <inkml:trace contextRef="#ctx0" brushRef="#br0">217 69 8296,'0'0'10965,"4"-11"-8397,8-30-481,-12 40-2026,0 1-1,0-1 1,-1 0 0,1 1-1,0-1 1,0 0 0,0 1-1,0-1 1,-1 0 0,1 1-1,0-1 1,-1 1 0,1-1 0,0 0-1,-1 1 1,1-1 0,-1 1-1,1-1 1,-1 1 0,1 0-1,-1-1 1,1 1 0,-1-1-1,0 1 1,1 0 0,-1-1-1,1 1 1,-1 0 0,0 0-1,1 0 1,-1-1 0,0 1-1,1 0 1,-1 0 0,-1 0 0,-28 0 579,25 0-518,-4 0-91,1 1 0,0 0 0,0 0 1,0 1-1,0 0 0,0 0 0,-13 6 1,19-7-36,0 0 1,-1 0 0,1 1 0,0-1 0,0 0 0,0 1-1,0-1 1,0 1 0,0-1 0,0 1 0,1 0 0,-1 0-1,1 0 1,-1 0 0,1 0 0,0 0 0,-1 1 0,1-1-1,0 0 1,1 1 0,-1-1 0,0 0 0,1 1 0,-1-1-1,1 1 1,0-1 0,0 1 0,0-1 0,0 5 0,1-4 6,0-1 0,1 1 0,-1-1-1,0 1 1,1-1 0,-1 0 0,1 1 0,0-1 0,0 0 0,0 0 0,0 0 0,0-1 0,0 1 0,1 0 0,-1-1 0,5 3 0,49 22 81,-31-16-48,-13-4-31,0 0 0,0 1-1,0 1 1,-1-1 0,0 2-1,18 18 1,-26-24-6,1 1 1,-1 0-1,-1 0 0,1 0 1,-1 0-1,1 1 0,-1-1 1,0 0-1,-1 1 0,1 0 0,-1-1 1,0 1-1,0 0 0,0 0 1,-1 0-1,0-1 0,0 1 1,0 0-1,0 0 0,-1 0 1,0 0-1,0-1 0,-1 6 0,-1-4 23,0 0 0,0-1 0,0 0 0,-1 0 0,0 0-1,0 0 1,0 0 0,-1-1 0,1 0 0,-1 0 0,0 0-1,0 0 1,0-1 0,-1 0 0,1 0 0,-1-1 0,0 1-1,1-1 1,-12 2 0,5 0 252,0-1-1,-1-1 1,1 0-1,-1-1 1,0 0-1,0-1 1,1 0 0,-24-4-1,32 3-233,1 0 1,-1 0-1,1 0 0,0 0 0,-1-1 1,1 0-1,0 1 0,0-1 0,0-1 1,0 1-1,0 0 0,1-1 1,-1 1-1,0-1 0,1 0 0,0 1 1,0-1-1,0 0 0,0-1 0,0 1 1,1 0-1,0 0 0,-1-1 0,1 1 1,0-1-1,0 1 0,1-1 0,-1 0 1,1-6-1,0 3 12,0 0 0,0 0 1,1 0-1,0 0 0,1 0 0,-1 0 1,1 0-1,0 0 0,1 0 0,0 1 0,0-1 1,0 1-1,1 0 0,6-8 0,2 0-44,1 2-1,0 0 0,1 0 1,0 1-1,1 1 0,0 0 1,19-9-1,16-4 36,53-16-1,-55 22-31,-47 17-2,0 0 0,-1 0 0,1 0 0,-1 0 0,1 0 0,0 0 0,-1 0 1,1 0-1,-1 0 0,1-1 0,-1 1 0,1 0 0,0 0 0,-1-1 0,1 1 0,-1 0 0,1-1 0,-1 1 0,1 0 0,-1-1 0,0 1 0,1-1 0,-1 1 0,1-1 0,-1 1 0,0-1 0,1 1 0,-1-1 0,0 1 0,0-1 1,1 1-1,-1-1 0,0 0 0,0 1 0,0-1 0,0 0 0,-23-8 92,-38 3-270,58 6-61,-1 0 0,1 0-1,0 1 1,0-1 0,0 1 0,0-1 0,0 1-1,0 0 1,0 0 0,0 1 0,0-1 0,0 1-1,0-1 1,1 1 0,-1 0 0,1 0-1,-5 4 1,5-4-575,1 1-1,-1-1 0,1 0 1,-1 1-1,1-1 1,0 1-1,0-1 0,0 1 1,1 0-1,-1-1 0,0 1 1,1 0-1,0 4 1,-1 6-8602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4.930"/>
    </inkml:context>
    <inkml:brush xml:id="br0">
      <inkml:brushProperty name="width" value="0.025" units="cm"/>
      <inkml:brushProperty name="height" value="0.025" units="cm"/>
    </inkml:brush>
  </inkml:definitions>
  <inkml:trace contextRef="#ctx0" brushRef="#br0">56 0 19410,'0'0'4837,"-30"78"-2467,18-49-832,3-1-706,4-6-607,5-4-225,0-5-993,11-5-1538,5-8-1120,6 0-1762,0-20-7271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5.274"/>
    </inkml:context>
    <inkml:brush xml:id="br0">
      <inkml:brushProperty name="width" value="0.025" units="cm"/>
      <inkml:brushProperty name="height" value="0.025" units="cm"/>
    </inkml:brush>
  </inkml:definitions>
  <inkml:trace contextRef="#ctx0" brushRef="#br0">112 31 20403,'0'0'6348,"-11"11"-5334,4-4-891,0-1 4,0 0 0,0 1 0,1 0 0,0 0 0,0 0 0,1 1 0,0 0 0,0 0 0,1 0 0,0 1 0,0-1 0,1 1-1,-4 15 1,7-23-126,0 0-1,1 0 0,-1 0 1,0 0-1,0 0 0,0 0 1,1 0-1,-1 0 0,1 0 0,-1 0 1,1 0-1,-1 0 0,1 0 1,0 0-1,-1 0 0,1 0 1,0-1-1,-1 1 0,1 0 1,0 0-1,0-1 0,0 1 0,0-1 1,0 1-1,0-1 0,0 1 1,0-1-1,0 1 0,0-1 1,0 0-1,0 0 0,0 1 1,0-1-1,0 0 0,2 0 0,50 1-196,-36-2-56,-2 1-40,0 1 0,0 1-1,-1 0 1,1 1 0,-1 0 0,25 10 0,-36-12 304,0 0 1,0 0-1,0 0 0,-1 1 0,1-1 0,-1 1 0,1 0 0,-1 0 0,1 0 1,-1 0-1,0 0 0,0 0 0,0 1 0,0-1 0,0 1 0,-1-1 1,1 1-1,-1 0 0,1-1 0,-1 1 0,0 0 0,0 0 0,-1 0 1,1 0-1,0 0 0,-1 0 0,0 0 0,0 0 0,0 0 0,0 0 1,0 0-1,-1 0 0,1 0 0,-1 0 0,0 0 0,0 0 0,0 0 1,0 0-1,-3 5 0,-3 3 231,0-1-1,0 0 1,-1 0 0,-1 0 0,0-1-1,0 0 1,-1-1 0,0 0 0,0 0 0,-1-1-1,0 0 1,0-1 0,-1-1 0,1 1-1,-1-2 1,-1 0 0,1 0 0,0-1-1,-1-1 1,-16 2 0,27-4-345,0-1 0,0 1 0,0 0-1,0-1 1,0 1 0,1-1 0,-1 0 0,0 1 0,0-1-1,0 0 1,1 0 0,-1 0 0,0 0 0,1 0 0,-1-1 0,1 1-1,0-1 1,-1 1 0,1-1 0,0 1 0,0-1 0,0 1 0,0-1-1,0 0 1,0 0 0,0 1 0,1-1 0,-1 0 0,1 0-1,-1 0 1,1-2 0,-3-9-1542,2 0 0,0 1-1,0-24 1,2 23 263,-1-40-6194</inkml:trace>
  <inkml:trace contextRef="#ctx0" brushRef="#br0" timeOffset="1">85 9 13901,'0'0'11051,"58"-8"-9098,-31 8-383,4 0-385,4 1-865,0 4-256,0-2-1121,-3-3-3074,2-6-5094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6.864"/>
    </inkml:context>
    <inkml:brush xml:id="br0">
      <inkml:brushProperty name="width" value="0.025" units="cm"/>
      <inkml:brushProperty name="height" value="0.025" units="cm"/>
    </inkml:brush>
  </inkml:definitions>
  <inkml:trace contextRef="#ctx0" brushRef="#br0">342 87 8840,'0'0'5494,"2"-10"-1918,3-30-778,-5 39-2665,0-1 1,-1 0 0,1 1-1,0-1 1,-1 1 0,1 0-1,-1-1 1,1 1 0,-1-1-1,0 1 1,0 0 0,1-1-1,-1 1 1,0 0 0,0 0-1,0 0 1,-1 0 0,1 0-1,0 0 1,0 0 0,-1 0-1,1 0 1,0 0 0,-1 1-1,1-1 1,0 0 0,-1 1-1,1 0 1,-1-1 0,1 1-1,-1 0 1,-2-1 0,-55-1 943,48 2-827,-3 0-88,0 2-1,0-1 1,0 2-1,0 0 0,0 0 1,1 2-1,-19 7 0,27-10-112,-1 0 0,1 1 0,0 0 0,-1 0 0,1 0 0,1 1 0,-1 0 0,0 0-1,1 0 1,0 0 0,0 1 0,0-1 0,1 1 0,-1 0 0,1 0 0,0 0 0,1 1-1,-1-1 1,-3 12 0,6-16-41,0-1-1,0 1 0,0 0 1,1 0-1,-1 0 1,0 0-1,0-1 1,0 1-1,1 0 1,-1 0-1,0 0 0,1-1 1,-1 1-1,0 0 1,1 0-1,-1-1 1,1 1-1,0 0 1,-1-1-1,1 1 0,-1-1 1,1 1-1,0-1 1,-1 1-1,1-1 1,0 1-1,0-1 1,0 0-1,-1 1 0,1-1 1,0 0-1,0 0 1,0 0-1,-1 1 1,1-1-1,0 0 1,0 0-1,0 0 0,0 0 1,0 0-1,1-1 1,39-3 224,-29-1-204,-1 1 1,1-1-1,-1-1 1,0 0-1,-1 0 1,0-1 0,0-1-1,13-12 1,38-25 50,-61 45-82,0 0 0,1 0 1,-1 0-1,0 0 0,1 0 0,-1-1 0,0 1 0,1 0 1,-1 0-1,1 0 0,-1 0 0,0 0 0,1 0 1,-1 0-1,0 0 0,1 1 0,-1-1 0,1 0 0,-1 0 1,0 0-1,1 0 0,-1 0 0,0 1 0,1-1 1,-1 0-1,0 0 0,0 1 0,1-1 0,-1 0 0,0 0 1,0 1-1,1-1 0,-1 0 0,0 1 0,0-1 1,0 0-1,1 1 0,-1-1 0,0 0 0,0 1 0,0-1 1,0 0-1,0 1 0,0-1 0,0 1 0,0-1 1,0 0-1,0 1 0,0-1 0,0 0 0,0 1 0,0 0 1,0 29-221,0-23 189,0 45 165,2 1 0,3-1 0,18 81-1,-18-115 137,-1 0-1,-1 1 1,-1-1-1,0 1 1,-2 18-1,0-33-223,0 0 0,0-1 0,0 1-1,-1-1 1,0 1 0,1-1 0,-1 0 0,-1 1-1,1-1 1,0 0 0,-1 0 0,0 0 0,0 0-1,0 0 1,0 0 0,0 0 0,0 0-1,-1-1 1,1 1 0,-1-1 0,0 0 0,0 0-1,0 0 1,0 0 0,0 0 0,0-1 0,0 0-1,0 1 1,-1-1 0,1 0 0,-1 0-1,1-1 1,-7 1 0,-1 0-43,0-1 0,1-1 0,-1 0 0,1-1 0,-1 0 0,1 0 0,0-1 0,0 0 0,0-1 0,0 0 0,0-1 0,1 0 0,0 0 0,0-1 0,0 0 0,1-1 0,0 0 0,0 0 0,1-1 0,0 1 0,0-2 0,1 1 0,0-1 0,0 0 0,1 0 0,0-1 0,-4-11 0,8 19-71,0 0 0,1-1 0,-1 1 0,0-1 1,1 1-1,0 0 0,-1-1 0,1 1 0,0-1 0,0 1 0,1-5 0,0 6-37,-1 0 1,0 0-1,1 0 0,-1 0 0,1 0 0,-1 0 0,1 0 0,0 0 0,-1 0 0,1 0 0,0 1 0,0-1 0,0 0 1,-1 1-1,1-1 0,0 0 0,0 1 0,0-1 0,1 0 0,4 0-627,0-1 0,1 1 0,-1 0 0,0 1 0,1-1 0,-1 1 0,9 1 0,5 0-1005,21-1-4639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7.472"/>
    </inkml:context>
    <inkml:brush xml:id="br0">
      <inkml:brushProperty name="width" value="0.025" units="cm"/>
      <inkml:brushProperty name="height" value="0.025" units="cm"/>
    </inkml:brush>
  </inkml:definitions>
  <inkml:trace contextRef="#ctx0" brushRef="#br0">179 34 17328,'0'0'3396,"-12"0"-690,5-1-2505,0 1 0,0 0 0,0 1 0,0-1 0,1 1 0,-1 1 0,0-1 0,0 1 0,1 1 0,-1-1 0,1 1 0,-1 0 0,1 0 0,0 1 0,0 0 0,1 0 0,-1 0 0,1 1 0,0 0 0,0 0 0,1 0 0,-1 1 0,1-1 0,0 1 0,-4 8 0,7-12-192,0 1 0,-1-1-1,1 1 1,0-1-1,1 1 1,-1 0-1,0 0 1,1-1-1,-1 1 1,1 0-1,0 0 1,0 0-1,0-1 1,0 1-1,1 0 1,-1 0-1,1 0 1,-1-1 0,1 1-1,0 0 1,0-1-1,0 1 1,1-1-1,-1 1 1,1-1-1,-1 1 1,1-1-1,0 0 1,0 0-1,0 0 1,0 0-1,0 0 1,0 0-1,3 1 1,8 5 9,1-1 1,-1 0-1,2-1 0,-1-1 1,19 5-1,-2 0-122,-15-5-52,-1 1 0,-1 1 0,1 0 0,16 12 0,-28-18 146,0 1-1,0 0 0,0 0 1,-1 0-1,1 1 0,-1-1 1,0 0-1,1 1 0,-1 0 0,0-1 1,-1 1-1,1 0 0,0 0 1,-1 0-1,0 0 0,0 1 1,0-1-1,0 0 0,0 0 1,0 1-1,-1-1 0,0 0 1,1 1-1,-1-1 0,-1 0 1,1 1-1,-1 3 0,0-5 41,0 0-1,0 0 1,0 0-1,-1 0 1,1 0-1,-1 0 1,1 0 0,-1 0-1,0-1 1,1 1-1,-1-1 1,0 1-1,0-1 1,0 0-1,0 1 1,-1-1-1,1 0 1,0 0-1,0-1 1,-1 1-1,1 0 1,0-1-1,-1 0 1,-3 1-1,-66 1 1403,62-3-1023,1 1-253,1-1-1,-1 0 1,1-1 0,0 0-1,0 0 1,0-1 0,0 0-1,-8-4 1,13 5-120,0 1 1,1 0-1,-1-1 0,0 0 0,1 0 0,-1 0 0,1 0 1,0 0-1,0 0 0,0-1 0,0 1 0,0-1 1,0 1-1,0-1 0,1 0 0,0 0 0,-1 1 1,1-1-1,0 0 0,0 0 0,1 0 0,-1 0 1,1-1-1,-1-4 0,2 5-36,-1 1 0,1-1 0,0 0 0,0 1 0,0-1 0,0 1 0,0 0 0,1-1 0,-1 1 0,1 0 0,-1 0 0,1 0 0,0 0 0,0 0 0,0 0 0,0 1 0,0-1 0,3-1 0,51-28 0,-38 22 0,-13 7 0,18-10 0,-1 0 0,0-1 0,32-27 0,-49 36 0,-1 0 0,1 0 0,-1 0 0,0 0 0,-1-1 0,1 0 0,-1 1 0,0-1 0,0-1 0,0 1 0,-1 0 0,0-1 0,0 1 0,0-1 0,-1 1 0,0-1 0,0 0 0,0 0 0,-1 0 0,0 0 0,-1-11 0,0 15 0,0-1 0,0 0 0,0 0 0,-1 1 0,1-1 0,-1 1 0,0-1 0,0 1 0,0 0 0,0-1 0,0 1 0,0 0 0,-1 1 0,1-1 0,-1 0 0,1 1 0,-1-1 0,1 1 0,-1 0 0,0 0 0,0 0 0,0 0 0,0 0 0,0 1 0,0-1 0,-5 1 0,-8-3 0,-1 2 0,0 0 0,-22 3 0,36-2-183,0 0 0,0 1 0,0-1 0,0 1 1,1 0-1,-1 0 0,0 0 0,0 0 0,1 0 0,-1 1 0,-4 3 0,5-3-273,-1 0 0,1 1 0,0-1 0,0 1-1,0 0 1,0 0 0,1 0 0,-1 0 0,1 0-1,0 0 1,0 0 0,0 0 0,0 1 0,0-1-1,1 0 1,-1 1 0,1-1 0,0 0-1,0 1 1,0-1 0,1 0 0,-1 1 0,1-1-1,0 0 1,1 5 0,8 11-7173</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7.814"/>
    </inkml:context>
    <inkml:brush xml:id="br0">
      <inkml:brushProperty name="width" value="0.025" units="cm"/>
      <inkml:brushProperty name="height" value="0.025" units="cm"/>
    </inkml:brush>
  </inkml:definitions>
  <inkml:trace contextRef="#ctx0" brushRef="#br0">11 0 21973,'0'0'7943,"-11"59"-6469,11-40-642,0 0-575,5 2-161,7-1-352,0 1-1698,0-4-1890,-3-5-1985,-1-6-2403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8.158"/>
    </inkml:context>
    <inkml:brush xml:id="br0">
      <inkml:brushProperty name="width" value="0.025" units="cm"/>
      <inkml:brushProperty name="height" value="0.025" units="cm"/>
    </inkml:brush>
  </inkml:definitions>
  <inkml:trace contextRef="#ctx0" brushRef="#br0">108 1 19154,'0'0'8926,"-4"11"-7869,3-8-961,-16 43 284,16-43-361,0-1 0,0 1 0,1 0 0,-1 0 0,1 0 0,-1 1 0,1-1-1,0 0 1,0 0 0,0 0 0,1 0 0,-1 0 0,1 0 0,0 0 0,1 5 0,4-3-59,1 0 0,-1-1 0,1 1 0,0-1 0,0-1-1,1 1 1,-1-1 0,1 0 0,-1-1 0,13 3 0,17 7-1019,-26-8 880,-1 1 0,0 0-1,0 0 1,-1 1 0,0 0-1,0 1 1,0 0 0,13 14-1,-20-18 237,0-1-1,0 0 1,0 1-1,-1 0 1,1-1-1,-1 1 1,1 0-1,-1 0 0,0 0 1,0-1-1,-1 1 1,1 0-1,0 1 1,-1-1-1,0 0 1,0 0-1,0 0 1,0 0-1,0 0 1,-1 0-1,1 0 0,-1 0 1,0 0-1,0 0 1,0 0-1,0 0 1,0-1-1,-1 1 1,1 0-1,-1-1 1,0 1-1,0-1 1,0 1-1,0-1 0,0 0 1,-3 2-1,-3 4 160,-1 0-1,0-1 0,0 0 1,0 0-1,-1-1 0,0 0 1,-1-1-1,1 0 0,-1-1 0,0 0 1,0-1-1,0 0 0,0-1 1,-1 0-1,1 0 0,0-1 1,-18-1-1,25-1-401,1 0 0,-1-1-1,1 1 1,-1 0 0,1-1 0,0 0-1,-1 0 1,1 0 0,0 0 0,0 0-1,1-1 1,-1 0 0,0 1 0,1-1-1,0 0 1,-1 0 0,1 0 0,0 0-1,-1-5 1,-4-5-1612,1 0 0,0-1 0,-6-22 0,2-7-5831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0.874"/>
    </inkml:context>
    <inkml:brush xml:id="br0">
      <inkml:brushProperty name="width" value="0.025" units="cm"/>
      <inkml:brushProperty name="height" value="0.025" units="cm"/>
    </inkml:brush>
  </inkml:definitions>
  <inkml:trace contextRef="#ctx0" brushRef="#br0">1 48 13357,'0'0'6278,"4"11"-4495,13 35-422,-16-44-1241,1 1-1,0-1 1,-1 0 0,1 0-1,0 0 1,0 0 0,0 0-1,0 0 1,0 0 0,1 0 0,-1-1-1,0 0 1,1 1 0,-1-1-1,1 0 1,0 0 0,-1 0 0,1 0-1,0-1 1,0 1 0,-1-1-1,1 0 1,0 0 0,0 0-1,4 0 1,-2 0 59,0-1 0,0 1 0,0-1-1,0 0 1,0 0 0,0-1 0,0 1 0,-1-1 0,1 0 0,-1-1-1,9-4 1,-9 3 44,0 0-1,0 0 0,-1 0 1,0 0-1,0 0 0,0-1 1,0 1-1,-1-1 0,1 0 1,-1 0-1,0 0 0,-1 0 1,1 0-1,-1 0 0,0 0 1,0 0-1,-1-1 0,0 1 1,0-8-1,0 12-214,0 1 0,0-1-1,0 1 1,0-1 0,0 0 0,0 1-1,0-1 1,0 1 0,0-1 0,0 1-1,0-1 1,0 1 0,-1-1 0,1 1 0,0-1-1,0 1 1,-1-1 0,1 1 0,0 0-1,-1-1 1,1 1 0,0-1 0,-1 1-1,1 0 1,-1-1 0,1 1 0,-1 0-1,1-1 1,-1 1 0,1 0 0,0 0 0,-1 0-1,0-1 1,0 1 0,-20 7-14,-16 24-121,29-21 139,0 0-1,1 1 1,0 0-1,1 0 1,0 0 0,1 1-1,0 0 1,1 0 0,0 1-1,-2 18 1,5-30-27,1 1 0,0-1 0,0 0 0,1 0-1,-1 0 1,0 1 0,0-1 0,1 0 0,-1 0 0,0 0 0,1 0 0,-1 0 0,1 1-1,-1-1 1,1 0 0,0 0 0,0 0 0,-1-1 0,1 1 0,0 0 0,0 0 0,0 0 0,0-1-1,0 1 1,0 0 0,2 0 0,1 1-151,0 0 0,0-1 0,0 0-1,1 0 1,-1 0 0,0-1 0,9 1 0,3-1-2207,0-1 1,-1 0 0,24-6-1,4-7-7460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08.513"/>
    </inkml:context>
    <inkml:brush xml:id="br0">
      <inkml:brushProperty name="width" value="0.025" units="cm"/>
      <inkml:brushProperty name="height" value="0.025" units="cm"/>
    </inkml:brush>
  </inkml:definitions>
  <inkml:trace contextRef="#ctx0" brushRef="#br0">0 64 12492,'0'0'9225,"65"-21"-6375,-34 16-992,5 1-353,3 1-351,5 0-546,-2 1-512,-3 0-448,-3-7-3236,-3-5-4836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4.561"/>
    </inkml:context>
    <inkml:brush xml:id="br0">
      <inkml:brushProperty name="width" value="0.025" units="cm"/>
      <inkml:brushProperty name="height" value="0.025" units="cm"/>
    </inkml:brush>
  </inkml:definitions>
  <inkml:trace contextRef="#ctx0" brushRef="#br0">19 1 14894,'0'0'8680,"9"87"-6886,-12-43-641,-5 8-352,0 2-609,3 1-160,2-1-32,3-4-1217,0-8-929,0-8-801,0-5-256,0-10-2819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4.907"/>
    </inkml:context>
    <inkml:brush xml:id="br0">
      <inkml:brushProperty name="width" value="0.025" units="cm"/>
      <inkml:brushProperty name="height" value="0.025" units="cm"/>
    </inkml:brush>
  </inkml:definitions>
  <inkml:trace contextRef="#ctx0" brushRef="#br0">1 140 17553,'0'0'6918,"83"-13"-5701,-24 8 385,11-1-737,8-1-609,-1 0-128,0-3-96,-9 3-224,-11-3-1121,-12-2-769,-12 1-929,-13-4-897,-12-3-1473,-8-1-2851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5.265"/>
    </inkml:context>
    <inkml:brush xml:id="br0">
      <inkml:brushProperty name="width" value="0.025" units="cm"/>
      <inkml:brushProperty name="height" value="0.025" units="cm"/>
    </inkml:brush>
  </inkml:definitions>
  <inkml:trace contextRef="#ctx0" brushRef="#br0">0 102 14382,'0'0'7238,"76"-62"-5700,-15 50-385,14 0-96,9 3-545,5 4-351,-5 3-129,-6 2-353,-11 0-1953,-11 7-2594,-15 2-4037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5.609"/>
    </inkml:context>
    <inkml:brush xml:id="br0">
      <inkml:brushProperty name="width" value="0.025" units="cm"/>
      <inkml:brushProperty name="height" value="0.025" units="cm"/>
    </inkml:brush>
  </inkml:definitions>
  <inkml:trace contextRef="#ctx0" brushRef="#br0">0 0 16111,'0'0'13122,"3"9"-12134,-2-5-953,0-1 1,0 1 0,0-1-1,0 0 1,0 0-1,1 0 1,-1 1 0,1-1-1,0-1 1,0 1 0,0 0-1,0 0 1,0-1 0,1 1-1,-1-1 1,1 0 0,0 0-1,0 0 1,-1 0 0,1 0-1,1-1 1,-1 1-1,0-1 1,0 0 0,0 1-1,1-2 1,-1 1 0,1 0-1,-1-1 1,4 1 0,4-2-7,0 1 0,-1-2 0,1 1 1,-1-1-1,1-1 0,-1 0 0,0 0 1,0-1-1,0-1 0,13-7 0,-11 6-138,0 0-1,0 0 0,1 2 1,0-1-1,20-3 0,-32 8 98,0 0-1,0 0 0,0 0 0,-1 0 1,1 0-1,0 0 0,0 0 1,0 0-1,0 0 0,-1 0 0,1 0 1,0 1-1,0-1 0,-1 0 1,1 0-1,0 1 0,0-1 0,-1 1 1,1-1-1,0 1 0,-1-1 1,1 1-1,-1-1 0,1 1 0,-1-1 1,1 1-1,-1 0 0,1-1 0,-1 1 1,1 0-1,-1 1 0,3 30-28,-20 34 676,15-60-553,0 0 0,0 0 1,0 0-1,1 1 0,0-1 0,0 8 0,1-13-117,0 0 0,0 0 0,0-1 0,0 1 0,0 0-1,0 0 1,1 0 0,-1-1 0,0 1 0,1 0 0,-1 0 0,0-1 0,1 1 0,-1 0 0,1-1 0,-1 1-1,1 0 1,-1-1 0,1 1 0,0-1 0,0 1 0,1 0-184,-1-1-1,1 1 1,-1-1 0,1 0 0,0 1 0,-1-1-1,1 0 1,-1 0 0,1 0 0,-1 0-1,1-1 1,-1 1 0,1 0 0,0-1 0,2 0-1,20-11-7168</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6.092"/>
    </inkml:context>
    <inkml:brush xml:id="br0">
      <inkml:brushProperty name="width" value="0.025" units="cm"/>
      <inkml:brushProperty name="height" value="0.025" units="cm"/>
    </inkml:brush>
  </inkml:definitions>
  <inkml:trace contextRef="#ctx0" brushRef="#br0">224 58 9449,'3'-9'5547,"7"-24"-2465,-8 18-676,-11 29 962,-11 34-2530,1 1 1,3 1-1,-19 101 0,-2 159 1532,31-183-1602,4-166-838,-2 0-1,-1 1 0,-3 0 0,0 1 1,-3-1-1,-1 2 0,-28-60 1,39 94 69,-4-11-85,7 16-89,21 23-140,-15-21 152,-1-1 0,1 0 0,1-1 0,-1 0 0,0 0 0,1-1 0,0 0-1,-1 0 1,1-1 0,0 0 0,0-1 0,0 0 0,-1 0 0,12-2 0,-4 0-1006,0-1 0,-1-1 0,1 0 0,-1-1 0,0 0 0,0-1 0,14-9 0,26-19-5792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6.437"/>
    </inkml:context>
    <inkml:brush xml:id="br0">
      <inkml:brushProperty name="width" value="0.025" units="cm"/>
      <inkml:brushProperty name="height" value="0.025" units="cm"/>
    </inkml:brush>
  </inkml:definitions>
  <inkml:trace contextRef="#ctx0" brushRef="#br0">130 0 12300,'0'0'7495,"-36"67"-5958,15-24-127,-1 10 671,1 3-287,5 2-384,6-4-289,7-6-417,3-8-448,4-11-159,14-8-129,3-14-1378,2-7-2273,1-2-2563,-1-17-8712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6.762"/>
    </inkml:context>
    <inkml:brush xml:id="br0">
      <inkml:brushProperty name="width" value="0.025" units="cm"/>
      <inkml:brushProperty name="height" value="0.025" units="cm"/>
    </inkml:brush>
  </inkml:definitions>
  <inkml:trace contextRef="#ctx0" brushRef="#br0">112 4 15086,'0'0'5355,"-10"8"-1400,1-2-3350,-49 40 3313,55-43-3743,-1 0 1,1 1-1,1-1 1,-1 0-1,0 1 1,1 0-1,0 0 1,0 0-1,0-1 1,0 2-1,1-1 1,-1 0-1,1 0 1,0 0-1,0 1 1,0 5-1,2-9-170,-1 0 1,1 0-1,0 0 0,0 1 0,-1-1 0,1 0 1,0 0-1,0 0 0,0 0 0,0-1 1,0 1-1,0 0 0,1 0 0,-1-1 0,0 1 1,0 0-1,1-1 0,-1 1 0,0-1 1,0 0-1,1 1 0,-1-1 0,0 0 0,1 0 1,-1 0-1,0 0 0,1 0 0,-1 0 1,3-1-1,47-1 55,-48 2-58,6-2-40,0 0 1,-1 0-1,1-1 0,0 0 0,-1-1 1,1 0-1,-1 0 0,0 0 0,-1-1 1,13-11-1,-14 12 12,-1 0-1,0-1 1,0 1-1,-1-1 1,1 0-1,-1-1 1,0 1-1,-1-1 1,1 0 0,-1 0-1,0 0 1,-1 0-1,1-1 1,-1 1-1,1-8 1,-3 14 25,0 0 1,0-1-1,0 1 1,0 0-1,0 0 0,0 0 1,0-1-1,0 1 0,0 0 1,0 0-1,0 0 1,0 0-1,0-1 0,0 1 1,0 0-1,-1 0 1,1 0-1,0 0 0,0-1 1,0 1-1,0 0 1,0 0-1,0 0 0,-1 0 1,1 0-1,0 0 0,0 0 1,0-1-1,0 1 1,-1 0-1,1 0 0,0 0 1,0 0-1,0 0 1,0 0-1,-1 0 0,1 0 1,0 0-1,0 0 1,0 0-1,-1 0 0,1 0 1,0 0-1,0 0 1,0 0-1,0 0 0,-1 0 1,1 0-1,0 0 0,0 0 1,0 1-1,0-1 1,-1 0-1,1 0 0,0 0 1,0 0-1,-9 5-17,0 3 51,1-1 1,0 2 0,1-1-1,0 1 1,0 0 0,1 0-1,0 1 1,1 0 0,0 0 0,0 0-1,1 0 1,0 1 0,1 0-1,1 0 1,-3 19 0,5-28-34,0-1 1,0 0 0,0 0 0,0 0-1,0 1 1,0-1 0,1 0 0,-1 0-1,0 0 1,1 0 0,-1 0 0,1 1-1,0-1 1,-1 0 0,1 0 0,0 0-1,0 0 1,-1-1 0,1 1 0,0 0-1,0 0 1,0 0 0,0-1-1,0 1 1,0 0 0,0-1 0,2 1-1,1 0-63,0 0 0,-1 0 0,1 0-1,0-1 1,0 0 0,0 1 0,0-1-1,0-1 1,4 0 0,40-11-2567,-13-5-3342,-5-8-2682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7.337"/>
    </inkml:context>
    <inkml:brush xml:id="br0">
      <inkml:brushProperty name="width" value="0.025" units="cm"/>
      <inkml:brushProperty name="height" value="0.025" units="cm"/>
    </inkml:brush>
  </inkml:definitions>
  <inkml:trace contextRef="#ctx0" brushRef="#br0">83 1 10826,'0'0'10485,"1"9"-8414,-2 28-564,-2 1 0,-2-1 1,-1 0-1,-20 67 0,15-62-1168,1 1 1,1 0-1,-3 76 1,11-110-330,3 40 37,-2-49-42,0 1 0,0 0 0,0-1 0,0 1 0,0 0 0,0-1-1,0 1 1,0 0 0,0-1 0,1 1 0,-1 0 0,0-1 0,0 1 0,1 0 0,-1-1-1,0 1 1,1-1 0,-1 1 0,0-1 0,1 1 0,-1-1 0,1 1 0,-1-1-1,1 1 1,-1-1 0,1 0 0,0 1 0,-1-1 0,1 0 0,-1 1 0,1-1 0,0 0-1,-1 0 1,1 1 0,0-1 0,-1 0 0,1 0 0,0 0 0,-1 0 0,1 0 0,0 0-1,-1 0 1,1 0 0,0 0 0,-1-1 0,1 1 0,0 0 0,-1 0 0,1-1-1,0 1 1,-1 0 0,1 0 0,-1-1 0,1 1 0,0-1 0,2-2 8,0 0 0,-1-1-1,1 1 1,-1 0 0,0-1 0,0 1 0,0-1 0,0 1 0,0-1 0,-1 0 0,0 0-1,2-7 1,9-55-290,-11 57 184,7-94-440,-6 72 291,-1 26 59,-1 11-60,0 1 233,0 0 0,0 0 0,1 0 0,-1 0-1,2 0 1,-1 0 0,1 0 0,0 0 0,5 10 0,-5-14 15,0 0 0,0 0 0,1-1 0,-1 1 0,1 0 0,-1-1 0,1 0 1,0 1-1,0-1 0,0 0 0,1-1 0,-1 1 0,0-1 0,1 1 0,-1-1 0,1 0 0,-1 0 0,1 0 0,-1-1 0,7 1 0,0 0 12,0 0 0,0-1 0,0-1 0,-1 1 0,1-2 1,0 1-1,0-1 0,-1-1 0,1 0 0,14-6 0,-18 6-5,-1 1 0,0-1 1,0 0-1,-1-1 0,1 1 0,-1-1 0,1 0 1,-1 0-1,0 0 0,-1 0 0,1-1 1,-1 1-1,0-1 0,0 0 0,0 0 1,-1-1-1,0 1 0,0 0 0,3-10 1,-31 59 851,21-32-837,1-1-1,0 1 0,0 1 0,1-1 0,1 0 0,0 1 1,1-1-1,0 1 0,2 20 0,-1-32-90,0 0 0,0 0-1,0 0 1,0 0 0,0 0 0,1-1 0,-1 1-1,0 0 1,1 0 0,-1 0 0,0-1 0,1 1-1,-1 0 1,1 0 0,-1-1 0,1 1 0,0 0-1,-1-1 1,1 1 0,0 0 0,-1-1 0,1 1-1,0-1 1,0 0 0,-1 1 0,1-1 0,0 1-1,0-1 1,0 0 0,0 0 0,-1 1 0,1-1-1,0 0 1,0 0 0,0 0 0,0 0 0,0 0-1,0 0 1,-1 0 0,1-1 0,0 1 0,0 0-1,0 0 1,0-1 0,0 1 0,-1 0 0,2-1-1,1-1-524,1 1-1,-1-1 0,0 1 0,0-1 1,0 0-1,-1 0 0,1 0 0,0-1 0,-1 1 1,1-1-1,2-3 0,12-23-9014</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7.696"/>
    </inkml:context>
    <inkml:brush xml:id="br0">
      <inkml:brushProperty name="width" value="0.025" units="cm"/>
      <inkml:brushProperty name="height" value="0.025" units="cm"/>
    </inkml:brush>
  </inkml:definitions>
  <inkml:trace contextRef="#ctx0" brushRef="#br0">34 0 20211,'0'0'8520,"-33"67"-8103,35-48-257,12 2-449,5-4-2785,6-5-2019,-2-2-2691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1.341"/>
    </inkml:context>
    <inkml:brush xml:id="br0">
      <inkml:brushProperty name="width" value="0.025" units="cm"/>
      <inkml:brushProperty name="height" value="0.025" units="cm"/>
    </inkml:brush>
  </inkml:definitions>
  <inkml:trace contextRef="#ctx0" brushRef="#br0">28 0 20147,'0'0'3305,"-3"11"-199,-4 18-1553,1 0-1,1 0 0,-1 40 0,6-68-1552,-1 0 0,1 0 0,0 0 0,1 0 0,-1 0 0,0 0 0,0 0 0,0 0 0,1 0 0,-1 0 0,0 0 0,1-1 0,-1 1 0,1 0 0,-1 0 0,1 0 0,-1 0 0,1-1 0,0 1 0,-1 0 0,1-1 0,0 1 0,-1 0 0,1-1 0,0 1 0,0-1 0,0 1 0,0-1 0,0 0 0,1 1 0,1 0 0,0-1 0,0 1 0,0-1 0,0 0 0,0 0 0,0-1 0,1 1 0,-1 0 0,5-2 0,3-2 0,-1 1 0,0-1 0,1-1 0,16-9 0,95-87 0,-121 100 0,0 0 0,0 0 0,0 1 0,0-1 0,-1 0 0,1 1 0,0-1 0,1 1 0,-1-1 0,0 1 0,0-1 0,0 1 0,0 0 0,0 0 0,0-1 0,0 1 0,1 0 0,-1 0 0,2 0 0,-2 1 0,-1-1 0,1 1 0,0-1 0,-1 1 0,1-1 0,-1 1 0,1-1 0,-1 1 0,1 0 0,-1-1 0,1 1 0,-1 0 0,0-1 0,1 1 0,-1 0 0,0 0 0,0-1 0,1 1 0,-1 0 0,0 0 0,0-1 0,0 2 0,-3 58 0,0-38 0,5-21 0,0-1 0,0 1 0,1-1 0,-1 0 0,0 0 0,0 0 0,0 0 0,0 0 0,0 0 0,0 0 0,0-1 0,1 1 0,-1-1 0,0 1 0,2-2 0,14-6 0,26-9 0,-42 16 0,0 0 0,0 0 0,0 1 0,0-1 0,0 1 0,0 0 0,0 0 0,0 0 0,0 0 0,0 0 0,0 0 0,0 0 0,0 1 0,1-1 0,-1 1 0,3 1 0,-4-1-56,-1 0 0,1 0-1,0 0 1,-1 0 0,1 0 0,-1 1 0,1-1-1,-1 0 1,0 0 0,1 1 0,-1-1-1,0 0 1,0 0 0,0 1 0,0-1 0,0 0-1,0 1 1,0-1 0,-1 0 0,1 0 0,0 1-1,-1-1 1,1 0 0,-1 2 0,-14 27-3776,7-23-2595,2-4-3049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8.024"/>
    </inkml:context>
    <inkml:brush xml:id="br0">
      <inkml:brushProperty name="width" value="0.025" units="cm"/>
      <inkml:brushProperty name="height" value="0.025" units="cm"/>
    </inkml:brush>
  </inkml:definitions>
  <inkml:trace contextRef="#ctx0" brushRef="#br0">85 1 9993,'0'0'4378,"-2"13"149,-5 12-2003,-1-1-1,-1 0 1,-21 40 0,26-56-2111,0-1 1,0 1-1,1 0 0,-1 0 1,2 0-1,-1 0 1,1 0-1,-1 11 1,3-19-413,0 1 1,0-1-1,0 1 1,0-1-1,0 1 1,1-1 0,-1 1-1,0-1 1,0 1-1,0-1 1,0 1-1,1-1 1,-1 1 0,0-1-1,1 0 1,-1 1-1,0-1 1,1 1-1,-1-1 1,0 0 0,1 1-1,-1-1 1,1 0-1,-1 1 1,0-1-1,1 0 1,-1 0 0,1 1-1,-1-1 1,1 0-1,-1 0 1,1 0-1,0 0 1,26 0 11,24-13-26,45-36-58,-78 37 49,1 2 0,0 0 0,1 1 0,0 1 1,1 0-1,28-5 0,-49 13 23,0-1 0,1 1 0,-1 0 0,1 0 0,-1 0 0,1 0 0,-1 0 0,1 0 0,-1 0 0,1 0 0,-1 0 1,1 0-1,-1 0 0,1 0 0,-1 1 0,1-1 0,-1 0 0,1 0 0,-1 0 0,1 1 0,-1-1 0,0 0 0,1 1 0,-1-1 0,1 0 0,-1 1 1,0-1-1,1 0 0,-1 1 0,0-1 0,0 1 0,1-1 0,-1 1 0,0 18 78,0-18-76,0 0 0,-1 0 0,1 0-1,0 0 1,-1 0 0,1 0 0,0 0 0,0-1 0,0 1 0,0 0 0,0 0-1,0 0 1,0 0 0,0 0 0,0 0 0,1 0 0,-1 0 0,0 0 0,1 0-1,-1 0 1,0-1 0,1 1 0,-1 0 0,1 0 0,-1 0 0,1-1-1,0 1 1,-1 0 0,1-1 0,0 1 0,0 0 0,-1-1 0,1 1 0,0-1-1,0 1 1,0-1 0,1 1 0,9-1-31,-1 0 0,1 0 0,0-1 1,-1-1-1,1 1 0,-1-2 0,20-6 0,-20 5-22,-1 1 0,1 0 0,0 1 0,0 0 0,0 1 0,0 0 0,0 0 0,15 2 0,-25-1 12,1 1 0,0-1-1,-1 1 1,1 0-1,-1-1 1,1 1 0,-1 0-1,1-1 1,-1 1-1,0 0 1,1-1 0,-1 1-1,0 0 1,1 0 0,-1 0-1,0-1 1,0 1-1,0 0 1,0 0 0,0 0-1,0-1 1,0 1-1,0 2 1,0 25-3662,-1-21-898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8.396"/>
    </inkml:context>
    <inkml:brush xml:id="br0">
      <inkml:brushProperty name="width" value="0.025" units="cm"/>
      <inkml:brushProperty name="height" value="0.025" units="cm"/>
    </inkml:brush>
  </inkml:definitions>
  <inkml:trace contextRef="#ctx0" brushRef="#br0">0 1 17264,'0'0'9417,"87"11"-7303,-23-11-480,14 0-513,12 0-705,1 0-320,-2-3-32,-9 0-256,-17 2-1377,-17 1-1634,-21 0-961,-17 0-961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18.740"/>
    </inkml:context>
    <inkml:brush xml:id="br0">
      <inkml:brushProperty name="width" value="0.025" units="cm"/>
      <inkml:brushProperty name="height" value="0.025" units="cm"/>
    </inkml:brush>
  </inkml:definitions>
  <inkml:trace contextRef="#ctx0" brushRef="#br0">1 74 14638,'0'0'6502,"56"5"-3908,4-5-1152,12-11-97,14 1-448,3-2-641,-7-2-352,-9-2-3940,-14 1-5573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29.380"/>
    </inkml:context>
    <inkml:brush xml:id="br0">
      <inkml:brushProperty name="width" value="0.025" units="cm"/>
      <inkml:brushProperty name="height" value="0.025" units="cm"/>
    </inkml:brush>
  </inkml:definitions>
  <inkml:trace contextRef="#ctx0" brushRef="#br0">321 102 13901,'0'0'6422,"2"-11"-4313,9-35-59,-11 45-1934,1-1 0,-1 1-1,0 0 1,0-1 0,0 1 0,0 0 0,0-1 0,0 1 0,0 0 0,0-1-1,-1 1 1,1 0 0,-1 0 0,1-1 0,-1 1 0,1 0 0,-1 0 0,1 0-1,-1 0 1,0-1 0,0 1 0,0 0 0,0 0 0,0 0 0,0 1 0,0-1 0,0 0-1,0 0 1,0 0 0,0 1 0,0-1 0,0 1 0,-1-1 0,1 1 0,-2-1-1,-45-5 1066,43 6-1120,-7 0 69,0 0-1,1 1 1,-1 1 0,0 0 0,1 1 0,0 0-1,-1 1 1,1 0 0,0 1 0,-13 7-1,17-8-70,1 0 0,0 0 0,0 1 0,0-1 0,0 1 0,1 0 0,0 1 0,0-1-1,0 1 1,1 0 0,-1 1 0,1-1 0,1 1 0,0-1 0,0 1 0,0 0 0,-3 12 0,6-17-54,-1-1 1,1 1 0,0 0-1,0 0 1,0-1 0,0 1-1,0 0 1,0 0 0,0-1 0,0 1-1,1 0 1,-1 0 0,1-1-1,-1 1 1,1 0 0,0-1-1,0 1 1,-1-1 0,1 1 0,0-1-1,1 1 1,-1-1 0,0 0-1,0 1 1,0-1 0,1 0-1,-1 0 1,1 0 0,-1 0-1,1 0 1,-1 0 0,1-1 0,-1 1-1,1 0 1,0-1 0,-1 1-1,1-1 1,0 0 0,0 1-1,-1-1 1,1 0 0,0 0 0,0 0-1,2-1 1,8 1 15,-1-1 1,0 0-1,0 0 0,0-2 1,20-5-1,-13 1-21,0 0 0,0-2 0,-1 0 0,25-18 0,-33 21 0,0-1 0,0 0 0,-1-1 0,0 0 0,0 0 0,-1-1 0,0 1 0,-1-2 0,8-12 0,-44 64-101,19-19 108,1 1 1,1-1 0,1 1 0,2 1 0,0 0-1,1 0 1,2 0 0,1 0 0,0 0 0,2 1-1,1-1 1,6 38 0,-6-59-8,0 0 0,0 0 0,0 0 0,-1 0 0,0 0 0,0 0 0,0 1 0,0-1 0,0 0 0,-1 0 0,0 0 0,0 0 0,0 0 0,-4 7 0,3-9 0,0 1 0,0-1 0,0 0 0,0 0 0,-1-1 0,1 1 0,-1 0 0,1-1 0,-1 1 0,1-1 0,-1 0 0,0 0 0,0 0 0,0-1 0,0 1 0,0 0 0,0-1 0,1 0 0,-1 0 0,0 0 0,-4 0 0,-11 0 0,-1-1 0,1 0 0,0-1 0,-22-6 0,32 6 0,1 0 0,0 0 0,0-1 0,0 0 0,0 0 0,0-1 0,1 0 0,0 0 0,-1-1 0,1 1 0,1-1 0,-1-1 0,-5-5 0,11 10-6,0 1 1,0 0-1,0 0 1,-1 0-1,1-1 1,0 1-1,0 0 1,0 0-1,0-1 0,0 1 1,-1 0-1,1-1 1,0 1-1,0 0 1,0-1-1,0 1 0,0 0 1,0 0-1,0-1 1,0 1-1,0 0 1,0-1-1,0 1 1,0 0-1,0-1 0,0 1 1,1 0-1,-1 0 1,0-1-1,0 1 1,0 0-1,0-1 0,0 1 1,1 0-1,-1-1 1,14-5-602,30 1-1865,-28 4 690,21-5-5088,2-2-3941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1.348"/>
    </inkml:context>
    <inkml:brush xml:id="br0">
      <inkml:brushProperty name="width" value="0.025" units="cm"/>
      <inkml:brushProperty name="height" value="0.025" units="cm"/>
    </inkml:brush>
  </inkml:definitions>
  <inkml:trace contextRef="#ctx0" brushRef="#br0">293 53 9641,'2'-2'637,"-1"1"1,1-1-1,-1 1 0,0-1 1,1 1-1,-1-1 0,0 0 1,0 0-1,0 0 0,0 0 1,-1 0-1,1 0 0,0 0 1,-1 0-1,0 0 0,1 0 1,-1-4-1,-9-5 3520,-15 6-3450,20 6-664,-1 0 1,0 0-1,1 0 0,-1 0 1,1 1-1,-1-1 1,1 1-1,-1 0 1,1 1-1,0-1 1,0 1-1,1 0 1,-1 0-1,0 0 1,1 0-1,0 1 1,-1-1-1,2 1 0,-1 0 1,0 0-1,1 0 1,-1 0-1,1 0 1,0 1-1,1-1 1,-1 1-1,1-1 1,0 1-1,0 0 1,0-1-1,1 1 1,-1 0-1,1-1 1,1 9-1,2-9-24,-1 0 1,1 1-1,0-1 1,0-1-1,1 1 1,-1 0-1,1-1 1,0 0-1,-1 0 0,1 0 1,1 0-1,-1-1 1,0 1-1,1-1 1,6 2-1,27 19 60,-35-21-81,-1 0 0,1 0-1,-1 1 1,1-1 0,-1 1 0,0-1 0,0 1 0,0 0 0,0 0 0,-1 0 0,1 0-1,-1 0 1,0 0 0,0 0 0,0 1 0,0-1 0,-1 0 0,1 0 0,-1 1 0,0-1-1,0 5 1,-1-2-6,0-1 0,-1 1-1,1-1 1,-1 1-1,-1-1 1,1 0 0,-1 0-1,0 0 1,0 0 0,0-1-1,-7 8 1,-3 1-11,0 0 1,-1-1-1,0-1 0,-1 0 0,0-1 1,-33 16-1,38-21 31,1-1 0,-1-1 0,0 0 0,0 0 0,0-1 0,0 0 0,-17 1 0,25-3-5,0 0-1,0 0 0,0-1 0,-1 1 0,1-1 0,0 1 0,0-1 0,0 0 0,0 1 1,0-1-1,0 0 0,0 0 0,0-1 0,0 1 0,0 0 0,1-1 0,-1 1 1,0-1-1,1 1 0,0-1 0,-1 0 0,1 1 0,0-1 0,0 0 0,-1 0 0,2 0 1,-1 0-1,0 0 0,0 0 0,1 0 0,-1-1 0,1 1 0,-1 0 0,1 0 0,0 0 1,0-1-1,0 1 0,0 0 0,1 0 0,-1-3 0,1-1-2,0 1 1,1-1-1,-1 1 0,1-1 0,0 1 1,0-1-1,1 1 0,0 0 1,0 0-1,0 0 0,0 1 0,1-1 1,0 1-1,0 0 0,0-1 0,0 2 1,1-1-1,-1 1 0,11-6 0,9-6 40,1 2 0,46-17 0,-67 28-37,58-20 74,-44 18 43,0-2 1,0 0 0,-1-1 0,0-1-1,0-1 1,-1 0 0,26-20 0,-40 28-52,0 0-1,0-1 1,-1 1 0,1-1 0,-1 1 0,1-1-1,-1 0 1,0 0 0,0 0 0,1 1 0,-1-1-1,-1 0 1,1 0 0,0 0 0,0-1 0,-1 1-1,1 0 1,-1 0 0,0 0 0,1 0 0,-1-1-1,0 1 1,0 0 0,-1 0 0,1 0 0,0 0-1,-1-1 1,1 1 0,-1 0 0,0 0 0,0 0-1,0 0 1,0 0 0,-1-2 0,-1 1-20,0-1 1,-1 1 0,1 0-1,-1 0 1,1 0 0,-1 1-1,0-1 1,0 1-1,-1 0 1,1 0 0,0 0-1,-1 1 1,1 0-1,-1-1 1,-4 1 0,-2-1 34,0 0 0,0 1 0,0 1 1,0 0-1,-13 1 0,21 0-269,1-1 0,0 1-1,0-1 1,0 1 0,0-1-1,0 1 1,0 0-1,0 0 1,0 0 0,1 0-1,-1 1 1,0-1 0,1 0-1,-3 3 1,3-2-358,0-1 0,0 1 1,0 0-1,0-1 0,1 1 0,-1 0 0,1 0 0,-1-1 1,1 1-1,0 0 0,0 0 0,0 0 0,0-1 0,0 1 0,0 0 1,0 0-1,1 0 0,-1-1 0,0 1 0,2 2 0,5 10-6801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1.675"/>
    </inkml:context>
    <inkml:brush xml:id="br0">
      <inkml:brushProperty name="width" value="0.025" units="cm"/>
      <inkml:brushProperty name="height" value="0.025" units="cm"/>
    </inkml:brush>
  </inkml:definitions>
  <inkml:trace contextRef="#ctx0" brushRef="#br0">77 1 21236,'0'0'5349,"-51"80"-3459,38-51-1217,4 0-449,6-5-192,3-5-481,2-6-1921,9-6-737,6-7-256,1 0-2082,-2-20-7784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2.046"/>
    </inkml:context>
    <inkml:brush xml:id="br0">
      <inkml:brushProperty name="width" value="0.025" units="cm"/>
      <inkml:brushProperty name="height" value="0.025" units="cm"/>
    </inkml:brush>
  </inkml:definitions>
  <inkml:trace contextRef="#ctx0" brushRef="#br0">72 11 17296,'0'0'10229,"2"11"-9311,-1 10-685,-1 0 0,-4 37 0,4-55-238,-1-1 0,1 1 0,0 0 0,0-1 0,0 1 0,0 0 0,0-1 0,1 1 0,-1 0 0,1-1 0,0 1 0,0-1 0,0 1 0,0-1 0,0 1 0,0-1 0,1 0 0,-1 1 0,1-1 0,2 2 0,1 0-225,0 0-1,1 0 1,0-1-1,-1 1 1,1-2 0,10 5-1,19 9-1088,-32-15 1300,1 1 0,-1 0 1,0 0-1,0 0 0,0 0 1,-1 0-1,1 1 0,0-1 1,-1 1-1,0 0 0,0 0 1,1 0-1,-2 0 0,1 0 1,0 0-1,-1 0 0,1 1 1,-1-1-1,0 0 0,0 1 1,0-1-1,0 7 0,-1-6 166,-1 0-1,1 1 0,-1-1 0,0 0 0,-1 0 1,1 0-1,-1 0 0,1-1 0,-1 1 1,0 0-1,-1-1 0,1 1 0,0-1 0,-1 0 1,0 0-1,0 0 0,0 0 0,-7 5 1,1-1 322,-1 0 1,0-1 0,-1 0 0,-17 7 0,24-11-387,0 0 1,0-1-1,0 0 1,0 0-1,0 0 1,0 0-1,0-1 1,-1 1-1,1-1 1,0 0-1,0 0 1,-1-1-1,1 1 1,0-1-1,0 0 1,-6-2-1,8 1-147,0 0 0,0 1-1,0-1 1,0 0-1,0 0 1,0-1-1,1 1 1,-1 0 0,1 0-1,-1-1 1,1 1-1,0-1 1,0 0 0,0 1-1,0-1 1,1 0-1,-1 1 1,0-6-1,-4-57-4082,5 52 2829,-1-86-9967,1 51 3827</inkml:trace>
  <inkml:trace contextRef="#ctx0" brushRef="#br0" timeOffset="1">72 11 2018,'-54'22'4804,"61"-40"-896,0 8-64,1 5 256,-1 5-737,5 0-961,7 0-192,8 1-672,5 6-513,7 0-481,0-3-384,-2-2-96,-3 2-512,0-4-2082,-4 0-3652,3-11-10506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2.797"/>
    </inkml:context>
    <inkml:brush xml:id="br0">
      <inkml:brushProperty name="width" value="0.025" units="cm"/>
      <inkml:brushProperty name="height" value="0.025" units="cm"/>
    </inkml:brush>
  </inkml:definitions>
  <inkml:trace contextRef="#ctx0" brushRef="#br0">0 208 11979,'0'0'16709,"10"1"-15134,0-2-1388,-1 0-1,1-1 1,0 0-1,-1 0 0,1-1 1,-1 0-1,1 0 1,-1-1-1,-1-1 1,1 1-1,0-1 1,11-10-1,72-58-87,-60 46-108,47-30-1,-79 57 8,0-1 1,0 1-1,0 0 1,0 0-1,0 0 0,0 0 1,0 0-1,1 0 1,-1 0-1,0 0 0,0 0 1,0 0-1,0-1 1,0 1-1,0 0 0,1 0 1,-1 0-1,0 0 1,0 0-1,0 0 0,0 0 1,0 0-1,1 0 1,-1 0-1,0 0 0,0 0 1,0 0-1,0 0 1,0 0-1,0 0 0,1 1 1,-1-1-1,0 0 1,0 0-1,0 0 0,0 0 1,0 0-1,0 0 1,1 0-1,-1 0 0,0 0 1,0 0-1,0 1 1,0-1-1,0 0 0,0 0 1,0 0-1,0 0 1,0 0-1,0 0 0,0 1 1,0-1-1,0 0 1,0 0-1,0 0 0,0 0 1,0 1-1,-1 12-203,-8 14-100,-25 35 312,25-47-77,0 0 1,2 0-1,-1 0 0,2 1 1,0 0-1,-4 20 0,10-36-81,0 0 0,0 0 1,1 1-1,-1-1 0,0 0 0,0 0 0,1 0 0,-1 0 0,0 1 0,0-1 0,1 0 0,-1 0 0,0 0 0,0 0 0,1 0 1,-1 0-1,0 0 0,0 0 0,1 0 0,-1 0 0,0 0 0,1 0 0,-1 0 0,0 0 0,0 0 0,1 0 0,-1 0 0,0 0 1,0 0-1,1 0 0,-1 0 0,0-1 0,0 1 0,1 0 0,-1 0 0,0 0 0,0 0 0,1-1 0,-1 1 0,0 0 0,0 0 1,0 0-1,0-1 0,1 1 0,-1 0 0,0-1 0,14-9-4698,6-10-6180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3.545"/>
    </inkml:context>
    <inkml:brush xml:id="br0">
      <inkml:brushProperty name="width" value="0.025" units="cm"/>
      <inkml:brushProperty name="height" value="0.025" units="cm"/>
    </inkml:brush>
  </inkml:definitions>
  <inkml:trace contextRef="#ctx0" brushRef="#br0">77 44 16015,'0'0'9833,"9"-1"-8546,111-18 459,212-4-1,-340 30-1883,-9 0 269,0 0 1,-1-1-1,0-1 1,-30 5 0,-81 6 403,109-14-511,-175 6 861,128-6-724,241-23-146,-85 8-22,123-1-1,-222 15 8,1 0 1,-1 1-1,1 0 0,-15 5 1,-16 4 13,-43 3-14,-1-5 0,-115 0 0,304-24-48,31 9-1865,-4 0-7203,-73 1 14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3.948"/>
    </inkml:context>
    <inkml:brush xml:id="br0">
      <inkml:brushProperty name="width" value="0.025" units="cm"/>
      <inkml:brushProperty name="height" value="0.025" units="cm"/>
    </inkml:brush>
  </inkml:definitions>
  <inkml:trace contextRef="#ctx0" brushRef="#br0">1 291 15375,'0'0'12881,"9"-6"-10975,41-25-919,23-13-805,-1-3-1,-3-3 1,66-62-1,-150 131-312,0 1-1,-20 39 0,17-28 132,13-21-6,-3 1-5,1 1-1,0 0 0,1 0 0,0 0 0,1 1 1,1 0-1,0 0 0,-3 18 0,7-30-98,0 0-1,0 0 1,1 0-1,-1 0 1,1 1-1,-1-1 1,1 0-1,-1 0 0,1 0 1,0 0-1,-1 0 1,1 0-1,0 0 1,0 0-1,-1-1 1,1 1-1,0 0 1,0 0-1,0-1 0,0 1 1,0 0-1,0-1 1,1 1-1,-1-1 1,0 0-1,0 1 1,0-1-1,0 0 1,1 0-1,-1 1 0,0-1 1,0 0-1,0 0 1,1 0-1,-1-1 1,0 1-1,1 0 1,6 0-1283,0-1 1,0 0 0,0 0-1,14-4 1,17-13-6226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1.700"/>
    </inkml:context>
    <inkml:brush xml:id="br0">
      <inkml:brushProperty name="width" value="0.025" units="cm"/>
      <inkml:brushProperty name="height" value="0.025" units="cm"/>
    </inkml:brush>
  </inkml:definitions>
  <inkml:trace contextRef="#ctx0" brushRef="#br0">0 0 22485,'0'0'6278,"61"18"-13292,-42-3-1923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4.292"/>
    </inkml:context>
    <inkml:brush xml:id="br0">
      <inkml:brushProperty name="width" value="0.025" units="cm"/>
      <inkml:brushProperty name="height" value="0.025" units="cm"/>
    </inkml:brush>
  </inkml:definitions>
  <inkml:trace contextRef="#ctx0" brushRef="#br0">221 1 12460,'-10'3'6379,"-9"5"-5411,1 1 1,0 0-1,1 2 0,0 0 0,0 1 0,1 0 0,1 1 1,0 1-1,1 1 0,-16 20 0,28-33-882,1 0-1,-1 1 1,1-1-1,-1 1 1,1-1 0,0 1-1,0 0 1,0-1-1,0 1 1,1 0-1,-1 0 1,1-1 0,-1 1-1,1 0 1,1 4-1,-1-6-73,1 1-1,-1-1 0,1 1 0,0-1 1,-1 0-1,1 0 0,0 1 1,0-1-1,0 0 0,0 0 1,0 0-1,0 0 0,0 0 1,1 0-1,-1 0 0,0 0 1,1-1-1,-1 1 0,0 0 0,1-1 1,-1 1-1,1-1 0,-1 0 1,1 1-1,-1-1 0,1 0 1,-1 0-1,1 0 0,1 0 1,9 1 19,0-1 1,0 0 0,-1 0 0,1-1 0,0-1 0,0 0 0,-1-1 0,1 0 0,20-8 0,-27 8-23,0 1-1,0-1 1,0 0 0,-1 0 0,1-1 0,-1 1 0,1-1 0,-1 0-1,0-1 1,-1 1 0,1 0 0,-1-1 0,0 0 0,0 0 0,0 0 0,-1 0-1,1 0 1,-1-1 0,-1 1 0,1-1 0,-1 1 0,1-10 0,-1 9 45,0 0 1,-1 0-1,0 1 1,0-1-1,0 0 1,-1 1-1,0-1 1,-3-10 0,4 14-45,-1 1 1,0-1-1,0 1 1,0-1-1,-1 1 1,1-1-1,0 1 1,-1-1-1,1 1 1,0 0-1,-1 0 1,1 0-1,-1 0 1,0 0-1,1 0 1,-1 0-1,0 1 1,0-1-1,1 0 1,-1 1-1,0 0 1,0-1-1,0 1 1,0 0-1,0 0 1,0 0-1,1 0 1,-1 0-1,-4 1 1,4 0-66,1-1 0,-1 1 0,0-1 1,1 1-1,-1 0 0,0 0 0,1 0 1,-1 0-1,1 0 0,0 0 0,-1 0 0,1 0 1,0 1-1,-1-1 0,1 0 0,0 1 1,0-1-1,0 1 0,0 0 0,1-1 0,-1 1 1,0 1-1,-1 18-3881,3-20 3554,-1 0 0,1-1 0,-1 1 0,0 0 0,1 0 0,-1 0 0,1-1 0,0 1 0,-1 0 0,1-1 0,0 1 0,-1 0 0,1-1 0,0 1 0,0-1 0,-1 1 0,1-1 0,0 1 0,0-1 0,1 1 0,17 3-6563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4.664"/>
    </inkml:context>
    <inkml:brush xml:id="br0">
      <inkml:brushProperty name="width" value="0.025" units="cm"/>
      <inkml:brushProperty name="height" value="0.025" units="cm"/>
    </inkml:brush>
  </inkml:definitions>
  <inkml:trace contextRef="#ctx0" brushRef="#br0">162 1 18289,'0'0'3171,"-13"3"-528,0 0-2139,0 0 0,1 1 0,0 1 0,0 0 0,0 0 0,-12 8 0,21-11-407,0-1 0,-1 1-1,1 1 1,0-1 0,0 0 0,0 1 0,0 0-1,1-1 1,-1 1 0,1 0 0,0 0 0,-1 1-1,1-1 1,1 0 0,-1 1 0,0-1 0,1 1-1,0-1 1,0 1 0,0 0 0,0 0 0,0-1-1,1 1 1,0 0 0,0 0 0,0 0-1,0 0 1,1 0 0,-1-1 0,2 5 0,0-4-89,-1-1 1,1 0-1,0 0 1,0 0 0,0 0-1,1-1 1,-1 1-1,1 0 1,-1-1 0,1 0-1,0 0 1,0 0-1,0 0 1,0 0 0,0 0-1,1-1 1,-1 0-1,0 1 1,1-1 0,-1-1-1,8 2 1,7 1 70,-1-1 0,36 1 1,-45-4-18,1 1 1,0-1 0,0 0 0,-1-1-1,1 0 1,0-1 0,-1 1 0,0-1-1,0-1 1,0 0 0,0 0-1,-1-1 1,9-5 0,-12 6-24,1 0 1,-1 0-1,0 0 1,0 0 0,0-1-1,-1 0 1,1 0-1,-1 0 1,0 0-1,-1 0 1,1 0-1,-1-1 1,0 1-1,-1-1 1,1 0-1,-1 0 1,0 1-1,0-1 1,-1 0-1,0-9 1,0 13-40,-1 0 0,0 0 0,1 0 0,-1 0 0,0 0 0,0 0 0,0 0 0,0 0 0,-1 1 0,1-1 0,0 0 0,-1 1 0,1-1 0,-1 1 0,0-1 0,1 1 0,-1 0 0,0-1 0,0 1 0,0 0 0,0 0 0,0 1 0,0-1 0,0 0 0,0 1 0,0-1 0,0 1 0,0-1 0,-1 1 0,-2 0 0,-12-2 0,0 1 0,-31 2 0,36 0 0,7-1-202,0 0 1,0 1-1,0 0 1,0 0-1,1 0 1,-1 1-1,-5 2 1,7-3-450,-1 1-1,1 0 1,-1 1 0,1-1-1,0 0 1,0 1 0,0 0 0,0-1-1,-2 5 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5.333"/>
    </inkml:context>
    <inkml:brush xml:id="br0">
      <inkml:brushProperty name="width" value="0.025" units="cm"/>
      <inkml:brushProperty name="height" value="0.025" units="cm"/>
    </inkml:brush>
  </inkml:definitions>
  <inkml:trace contextRef="#ctx0" brushRef="#br0">1 366 13068,'0'0'6150,"13"-2"-4783,334-24 4293,-164 15-4813,163-12-60,1037-86-325,-1098 79-446,507-43 93,0 59-36,-533 29-4,-259-16-70,0 1 0,-1 0 0,1 0 0,0 0 0,-1-1 0,1 1 0,0 0 0,-1 0 0,1-1 0,0 1 0,0 0 0,-1-1-1,1 1 1,0 0 0,0-1 0,-1 1 0,1 0 0,0-1 0,0 1 0,0 0 0,0-1 0,0 1 0,0-1 0,0 1 0,0 0 0,-1-1-1,1 1 1,1-1 0,-1 1 0,0 0 0,0-1 0,0 1 0,0-1 0,0 1 0,0 0 0,0-1 0,0 1 0,1 0 0,-1-1 0,0 1-1,0 0 1,1-1 0,-1 1 0,0 0 0,0-1 0,1 1 0,-1 0 0,0 0 0,1-1 0,-1 1 0,0 0 0,1 0 0,-1 0-1,0-1 1,1 1 0,-1 0 0,0 0 0,1 0 0,-1 0 0,1 0 0,-1 0 0,0 0 0,1 0 0,-1 0 0,1 0 0,-1 0 0,0 0-1,1 0 1,-25-22-1852,-7-2-3816,-2-4-5478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6.159"/>
    </inkml:context>
    <inkml:brush xml:id="br0">
      <inkml:brushProperty name="width" value="0.025" units="cm"/>
      <inkml:brushProperty name="height" value="0.025" units="cm"/>
    </inkml:brush>
  </inkml:definitions>
  <inkml:trace contextRef="#ctx0" brushRef="#br0">1 326 14798,'0'0'8205,"12"-4"-6208,19-9-1230,-1 0 1,0-2 0,-1-1 0,-1-2 0,49-38-1,127-128 547,-204 184-1308,0-1 0,0 1 0,0 0-1,0-1 1,0 1 0,1 0 0,-1-1 0,0 1 0,0 0 0,0-1 0,0 1-1,1 0 1,-1 0 0,0-1 0,0 1 0,1 0 0,-1 0 0,0 0 0,0-1 0,1 1-1,-1 0 1,0 0 0,1 0 0,-1 0 0,0-1 0,0 1 0,1 0 0,-1 0-1,0 0 1,1 0 0,-1 0 0,0 0 0,1 0 0,-1 0 0,0 0 0,1 0 0,-1 0-1,0 0 1,1 0 0,-1 1 0,0-1 0,1 0 0,-1 0 0,0 0 0,1 0-1,-1 0 1,0 1 0,0-1 0,1 0 0,-1 0 0,0 1 0,0-1 0,1 0-1,-1 0 1,0 1 0,0-1 0,-2 29 102,-17 37-17,2-27-31,10-23-43,0-1 0,1 1 0,0 0 1,1 0-1,1 1 0,1-1 0,-2 29 0,5-44-82,0-1 0,0 1 1,0 0-1,0-1 0,0 1 0,0-1 0,0 1 0,1 0 0,-1-1 0,0 1 0,0-1 0,1 1 0,-1-1 0,0 1 1,1-1-1,-1 1 0,1-1 0,-1 1 0,0-1 0,1 0 0,-1 1 0,1-1 0,-1 1 0,1-1 0,0 0 1,-1 0-1,1 1 0,-1-1 0,1 0 0,-1 0 0,1 0 0,0 1 0,23-4-5731,0-11-2446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6.875"/>
    </inkml:context>
    <inkml:brush xml:id="br0">
      <inkml:brushProperty name="width" value="0.025" units="cm"/>
      <inkml:brushProperty name="height" value="0.025" units="cm"/>
    </inkml:brush>
  </inkml:definitions>
  <inkml:trace contextRef="#ctx0" brushRef="#br0">201 125 7944,'0'0'5108,"0"-9"-2898,-1 2-1666,1 1-1,1-1 0,-1 1 1,1-1-1,0 1 0,1-1 0,-1 1 1,1 0-1,1 0 0,-1 0 1,1 0-1,7-11 0,-10 17-393,0 0 0,0 0 0,1-1 0,-1 1 0,0 0 0,0 0 0,1-1 0,-1 1 0,0 0 0,0-1 0,1 1 0,-1 0 0,0-1 0,0 1 0,0 0 0,0-1 0,0 1 0,0 0 0,0-1 0,0 1 0,0 0 0,0-1 0,0 1 0,0-1 0,0 1 0,0 0 0,0-1 0,0 1 0,0 0 0,0-1 0,0 1 0,0 0 0,-1-1 0,-11 0 1369,-19 11-1027,16-2-271,0 2 0,0 0 0,1 1 0,0 0 0,1 1 0,-21 26 0,26-30-151,1 1 1,1 0-1,0 1 0,0 0 1,1-1-1,0 2 1,0-1-1,1 0 0,1 1 1,0 0-1,-3 20 0,6-30-66,0 1-1,0-1 0,0 0 0,0 1 0,0-1 0,0 0 0,1 0 1,-1 1-1,0-1 0,1 0 0,-1 0 0,1 1 0,0-1 0,-1 0 0,1 0 1,0 0-1,0 0 0,-1 0 0,1 0 0,0 0 0,0 0 0,0 0 1,0-1-1,0 1 0,1 0 0,0 0 0,2 1 10,1 0 0,-1-1-1,0 0 1,1 0 0,-1 0 0,1 0-1,-1-1 1,6 1 0,3-1 30,1-1 1,0 0-1,0-1 0,21-6 1,-25 5-22,1-2 0,-1 1 0,0-1 0,0-1 0,-1 0 0,1 0 0,-1-1 0,-1 0 0,1 0 0,-1-1 0,-1 0-1,11-14 1,-13 15-8,0 0 0,-1 0 0,0-1 0,0 0 0,0 0 0,-1 0 0,0 0 0,-1 0 0,0-1 0,0 1 0,-1-1 0,0 1 0,0-1 0,-1 0 0,0 1 0,-3-16 0,3 22-30,-1 0 0,1 0 0,-1 0 0,0 0 0,0 0 0,0 0 0,0 0 0,0 0 1,0 0-1,-1 1 0,1-1 0,0 0 0,-1 1 0,1-1 0,-1 1 0,0-1 0,0 1 0,1 0 0,-1 0 0,0 0 0,0 0 0,0 0 0,0 0 0,0 1 0,0-1 1,0 1-1,-1-1 0,1 1 0,0 0 0,0-1 0,0 1 0,0 1 0,-1-1 0,1 0 0,-3 1 0,1 0-62,0-1 0,0 1-1,0 0 1,0 0 0,0 1 0,0-1-1,0 1 1,1 0 0,-1 0 0,0 0-1,1 0 1,0 1 0,0-1 0,0 1-1,0 0 1,0 0 0,0 0 0,-2 5-1,-8 36-5441,15-15-6058,4-22 404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7.326"/>
    </inkml:context>
    <inkml:brush xml:id="br0">
      <inkml:brushProperty name="width" value="0.025" units="cm"/>
      <inkml:brushProperty name="height" value="0.025" units="cm"/>
    </inkml:brush>
  </inkml:definitions>
  <inkml:trace contextRef="#ctx0" brushRef="#br0">139 114 11755,'0'0'4063,"6"-10"-556,0 2-2649,18-35 1818,-16 6 2145,-8 37-4725,0-1 0,0 0 0,-1 1 0,1-1 0,0 0 0,0 1 0,0-1 0,-1 0 0,1 1 0,0-1 0,0 0 0,-1 1 0,1-1 0,-1 1 0,1-1 0,0 1 1,-1-1-1,1 1 0,-1-1 0,1 1 0,-1-1 0,0 1 0,1 0 0,-1-1 0,1 1 0,-1 0 0,0 0 0,1-1 0,-1 1 0,0 0 0,1 0 0,-1 0 1,0 0-1,1 0 0,-1 0 0,0 0 0,1 0 0,-1 0 0,0 0 0,1 0 0,-1 0 0,0 0 0,-1 1 0,-31 13 397,22-6-472,0 1 1,1 0 0,1 1-1,-1 0 1,2 0 0,-1 1-1,1 0 1,1 1 0,0 0-1,1 0 1,0 1 0,1-1-1,0 1 1,1 0 0,1 0-1,-4 24 1,7-35-22,0 0 0,0 0 0,0 0 0,0-1 0,0 1 0,1 0 0,-1 0 0,1 0 0,-1 0 0,1 0 0,0-1 0,0 1 0,0 0 0,0 0 0,0-1 0,0 1 0,0-1 0,0 1 0,1-1 0,-1 0 0,0 1 0,1-1 0,0 0 0,1 1 0,2 1 0,-1-1 0,1 0 0,0-1 0,0 1 0,0-1 0,0 0 0,0 0 0,0 0 0,7-1 0,0 0 0,0 0 0,0-1 0,0 0 0,0-1 0,0-1 0,-1 0 0,23-8 0,-26 6 0,1 0 0,-1-1 0,0 0 0,0 0 0,-1 0 0,1-1 0,-1 0 0,-1-1 0,0 0 0,8-11 0,-11 14 0,0 0 0,-1 0 0,1 0 0,-1-1 0,0 1 0,0-1 0,-1 1 0,1-1 0,-1 0 0,-1 0 0,1 1 0,-1-1 0,0 0 0,0 0 0,-1 0 0,1 1 0,-1-1 0,-1 0 0,-2-7 0,3 11-161,0-1 1,0 1-1,0 0 1,-1 0-1,1 0 0,-1 0 1,0 0-1,1 0 1,-1 0-1,0 1 0,0-1 1,0 1-1,0-1 1,0 1-1,0 0 0,-1 0 1,1 0-1,0 0 1,-1 0-1,-3-1 0,-50-3-6326,41 5-885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19.467"/>
    </inkml:context>
    <inkml:brush xml:id="br0">
      <inkml:brushProperty name="width" value="0.025" units="cm"/>
      <inkml:brushProperty name="height" value="0.025" units="cm"/>
    </inkml:brush>
  </inkml:definitions>
  <inkml:trace contextRef="#ctx0" brushRef="#br0">153 4 9577,'0'0'833,"-80"0"-769,50 0-384,4 0-2051,10-4-960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2:20.612"/>
    </inkml:context>
    <inkml:brush xml:id="br0">
      <inkml:brushProperty name="width" value="0.025" units="cm"/>
      <inkml:brushProperty name="height" value="0.025" units="cm"/>
    </inkml:brush>
  </inkml:definitions>
  <inkml:trace contextRef="#ctx0" brushRef="#br0">1 186 12524,'0'0'3742,"2"-9"-3966,-2 6 180,1-1 1,0 1-1,0-1 0,0 1 1,0 0-1,1 0 0,-1 0 1,1 0-1,0 0 0,0 0 1,0 0-1,3-3 0,-1 3 12,1-1 1,-1 1-1,1 0 0,-1 1 0,1-1 0,0 1 0,0 0 0,0 1 1,11-3-1,10-2 44,1 1 0,-1 2 0,1 1 0,0 1 0,52 4 0,133 34 476,-128-22-269,0-4 0,133 2-1,172-26 230,-285 8-511,318-13 1480,791-61-474,-687 29-896,2 47 936,-374 20-718,10 1-383,-58-20-3584,-101 1-1968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7:04.196"/>
    </inkml:context>
    <inkml:brush xml:id="br0">
      <inkml:brushProperty name="width" value="0.025" units="cm"/>
      <inkml:brushProperty name="height" value="0.025" units="cm"/>
    </inkml:brush>
  </inkml:definitions>
  <inkml:trace contextRef="#ctx0" brushRef="#br0">4154 677 8808,'-9'-5'225,"-17"-10"761,1-2 1,1-1-1,1-1 1,-28-28-1,29 21-660,-2 0 1,0 2-1,-2 1 0,0 1 0,-2 1 1,0 1-1,-2 2 0,-41-20 0,-77-18-377,-209-50-1,187 60 70,17 7 8,-2 8-1,-1 6 1,0 6-1,-224 4 1,225 17-1,-175 24 0,242-12 20,0 3 0,1 4 0,-119 46 0,-157 95 71,292-123 22,0 3-1,-119 94 0,151-101-101,1 0 0,2 3 1,2 1-1,2 1 0,1 2 0,2 1 0,-32 66 0,45-77-37,2 0 0,1 2 0,1-1 0,2 1 0,2 1 0,1 0 1,1 0-1,2 1 0,2-1 0,1 1 0,6 56 0,-2-76 0,0 0 0,1 0 0,1-1 0,0 0 0,1 1 0,1-2 0,1 1 0,0-1 0,16 22 0,-8-16 16,2 0-1,0-1 1,2 0-1,0-2 1,28 20-1,15 2 34,1-3-1,2-3 0,88 32 1,-15-16-7,3-6 1,1-6 0,2-6 0,223 18 0,601-17 165,-765-32-100,-119 1-242,570-18 961,-564 8-569,0-4 1,-1-4 0,0-4-1,-2-4 1,95-40 0,-106 32-171,-1-4 1,-1-4 0,-3-2-1,-1-4 1,-3-3 0,106-99-1,-160 134-22,0 0-1,-1-1 1,-1-1-1,0 0 0,-1 0 1,-1-1-1,-1-1 0,7-20 1,-12 30-61,-1 0 1,-1 0 0,0 0-1,0-1 1,-1 1 0,0-1-1,0 1 1,-1-1 0,-1 1-1,1-1 1,-1 1 0,-1-1-1,0 1 1,0 0 0,-1-1-1,0 1 1,-1 1 0,0-1-1,-7-11 1,1 6-129,0 1 0,-1 1 0,-1-1 0,0 2 0,0 0 0,-26-18 0,-92-47-3999,88 54 1502,-49-29-6839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7.962"/>
    </inkml:context>
    <inkml:brush xml:id="br0">
      <inkml:brushProperty name="width" value="0.025" units="cm"/>
      <inkml:brushProperty name="height" value="0.025" units="cm"/>
    </inkml:brush>
  </inkml:definitions>
  <inkml:trace contextRef="#ctx0" brushRef="#br0">1 30 15887,'0'0'14670,"57"-29"-13453,-5 29-384,10 4-673,8 0-160,1 0 0,-6-2 0,-4 2 0,-16 0-2114,-14 0-1890,-17-3-1441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2.084"/>
    </inkml:context>
    <inkml:brush xml:id="br0">
      <inkml:brushProperty name="width" value="0.025" units="cm"/>
      <inkml:brushProperty name="height" value="0.025" units="cm"/>
    </inkml:brush>
  </inkml:definitions>
  <inkml:trace contextRef="#ctx0" brushRef="#br0">134 0 13068,'0'0'11163,"-10"2"-9177,3-1-1758,1 1 1,-1 0-1,1 1 1,-1-1-1,1 1 0,0 0 1,0 1-1,0 0 1,1 0-1,-1 0 1,1 0-1,0 1 1,0 0-1,1 0 0,-1 0 1,1 0-1,0 1 1,1 0-1,-1 0 1,1 0-1,0 0 0,1 0 1,-3 8-1,4-12-211,1 0 0,-1 0 0,0 0 0,1 0-1,0 0 1,-1 0 0,1 0 0,0 0 0,0 0-1,0 0 1,0 1 0,1-1 0,-1 0 0,0 0 0,1 0-1,0 0 1,-1 0 0,1 0 0,0 0 0,0-1-1,0 1 1,0 0 0,0 0 0,1-1 0,-1 1-1,0 0 1,1-1 0,-1 0 0,1 1 0,0-1-1,-1 0 1,3 1 0,0 0-95,1 0 0,-1-1 0,0 0 0,1 0 1,-1 0-1,0 0 0,1-1 0,-1 1 0,1-1 0,-1-1 0,1 1 0,-1 0 0,1-1 0,6-2 0,-5 1-459,0 0 0,0-1-1,-1 0 1,1 0 0,-1 0-1,0-1 1,6-4 0,32-32-7352,-23 17 1611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38.307"/>
    </inkml:context>
    <inkml:brush xml:id="br0">
      <inkml:brushProperty name="width" value="0.025" units="cm"/>
      <inkml:brushProperty name="height" value="0.025" units="cm"/>
    </inkml:brush>
  </inkml:definitions>
  <inkml:trace contextRef="#ctx0" brushRef="#br0">0 27 18065,'0'0'6823,"86"3"-5542,-23-3-64,7-4-705,6 0-416,-6-1-160,-3 0-3171,-9-6-3747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0.516"/>
    </inkml:context>
    <inkml:brush xml:id="br0">
      <inkml:brushProperty name="width" value="0.025" units="cm"/>
      <inkml:brushProperty name="height" value="0.025" units="cm"/>
    </inkml:brush>
  </inkml:definitions>
  <inkml:trace contextRef="#ctx0" brushRef="#br0">3 37 7911,'-3'1'16400,"25"-1"-14286,16 0-705,11-5-416,8-2-672,1-1-225,-2 3-801,-8 1-2402,-13 1-3075,-11-2-9897</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1.152"/>
    </inkml:context>
    <inkml:brush xml:id="br0">
      <inkml:brushProperty name="width" value="0.025" units="cm"/>
      <inkml:brushProperty name="height" value="0.025" units="cm"/>
    </inkml:brush>
  </inkml:definitions>
  <inkml:trace contextRef="#ctx0" brushRef="#br0">1 369 17136,'0'0'9631,"14"-9"-8078,79-58-491,-2-3 1,140-142-1,-231 211-1052,0 1 0,1-1 0,-1 1 0,0-1 0,1 1 0,-1-1 0,0 1 0,1-1 0,-1 1 0,0-1 0,1 1 0,-1-1 0,1 1 0,-1 0 0,1-1 0,-1 1 0,1 0 0,-1-1 0,1 1 0,-1 0 0,1 0 0,0-1 0,-1 1 0,1 0 0,-1 0 0,1 0 0,0 0 0,0 0 0,-5 18 394,-22 35 158,25-50-558,-53 93-4,31-58 0,1 1 0,-23 62 0,43-98-226,1 0 0,0 0 0,0 0 0,1 0 0,-1 0 0,1 1 0,-1-1 0,1 0 0,0 0 0,1 6 0,0-8 90,-1 0 1,0 0 0,1 0 0,0-1 0,-1 1-1,1 0 1,0-1 0,-1 1 0,1 0-1,0-1 1,-1 1 0,1-1 0,0 1-1,0-1 1,0 1 0,0-1 0,0 0 0,-1 0-1,1 1 1,0-1 0,0 0 0,0 0-1,0 0 1,0 0 0,0 0 0,0 0-1,0 0 1,0 0 0,0 0 0,0 0 0,-1-1-1,1 1 1,0 0 0,0-1 0,0 1-1,0 0 1,0-1 0,-1 1 0,2-2 0,18-9-6704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1.494"/>
    </inkml:context>
    <inkml:brush xml:id="br0">
      <inkml:brushProperty name="width" value="0.025" units="cm"/>
      <inkml:brushProperty name="height" value="0.025" units="cm"/>
    </inkml:brush>
  </inkml:definitions>
  <inkml:trace contextRef="#ctx0" brushRef="#br0">88 1 19538,'0'0'6567,"-67"64"-3460,51-44-1538,11-2-576,5-3-641,0-5-320,12-5-1441,12-5-2467,1 0-2081,3-15-3076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1.866"/>
    </inkml:context>
    <inkml:brush xml:id="br0">
      <inkml:brushProperty name="width" value="0.025" units="cm"/>
      <inkml:brushProperty name="height" value="0.025" units="cm"/>
    </inkml:brush>
  </inkml:definitions>
  <inkml:trace contextRef="#ctx0" brushRef="#br0">120 69 14253,'0'0'15444,"-11"8"-15161,-35 28-171,43-34-109,0 0-1,1 0 0,0 0 0,0 0 1,-1 0-1,1 1 0,0-1 0,1 1 1,-1 0-1,0 0 0,-1 4 0,3-6 1,0 0 0,0 0-1,-1 0 1,1 0-1,0 0 1,0 0-1,0 0 1,0 0-1,1 0 1,-1 0 0,0 0-1,0 0 1,1-1-1,-1 1 1,0 0-1,1 0 1,-1 0-1,1 0 1,-1 0 0,1 0-1,-1 0 1,1-1-1,1 2 1,3 2-2,1 0-1,0 0 1,0-1 0,0 0 0,1 0-1,-1 0 1,12 2 0,10 5-165,-16-3 78,1 0 1,-2 0-1,1 1 1,-1 0-1,0 1 1,18 20-1,-27-27 105,0 0 0,0 0 0,0 0-1,0 0 1,-1 0 0,1 1 0,-1-1 0,0 0 0,1 1-1,-1-1 1,0 1 0,0-1 0,-1 1 0,1 0 0,-1-1-1,1 1 1,-1 0 0,0 0 0,0-1 0,0 1 0,0 0-1,0-1 1,-1 1 0,1 0 0,-1-1 0,0 1 0,0 0 0,0-1-1,0 1 1,0-1 0,0 1 0,-1-1 0,1 0 0,-1 0-1,0 0 1,1 1 0,-1-1 0,0-1 0,0 1 0,0 0-1,-4 2 1,-4 3 90,-1-1 1,0 0-1,0 0 0,0-1 0,-1-1 1,0 0-1,0 0 0,0-2 0,0 1 1,0-1-1,-1-1 0,-21 0 0,32-1-241,0 0 1,1 0-1,-1 0 0,0-1 0,0 1 0,0 0 0,1-1 0,-1 0 1,0 1-1,0-1 0,1 0 0,-1 0 0,1 0 0,-1 0 1,1 0-1,-1 0 0,1 0 0,0 0 0,-1-1 0,1 1 0,0-1 1,0 1-1,0-1 0,0 1 0,0-1 0,0 1 0,1-1 0,-2-3 1,0-3-1471,0 0 0,1 0 0,0 0 0,1-1 0,0-9 0,0 17 1371,0-46-10563</inkml:trace>
  <inkml:trace contextRef="#ctx0" brushRef="#br0" timeOffset="1">90 18 11563,'0'0'12908,"59"-17"-11082,-33 17-417,8 0-512,2 0-641,-3 8-256,0 3-1569,-5-1-2467,2-1-3075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2.209"/>
    </inkml:context>
    <inkml:brush xml:id="br0">
      <inkml:brushProperty name="width" value="0.025" units="cm"/>
      <inkml:brushProperty name="height" value="0.025" units="cm"/>
    </inkml:brush>
  </inkml:definitions>
  <inkml:trace contextRef="#ctx0" brushRef="#br0">0 345 18898,'11'-2'2114,"228"-48"4471,-98 17-5136,835-129-402,-617 109-4758,-261 35 1701,-58 9 538,0 2-1,67-4 1,-107 11 1362,1 1 0,-1-1-1,0 0 1,0 1 0,0-1 0,0 1 0,0-1 0,0 0 0,0 1-1,0-1 1,0 0 0,0 1 0,0-1 0,0 0 0,0 1 0,0-1-1,0 1 1,0-1 0,0 0 0,0 1 0,-1-1 0,1 0-1,0 1 1,0-1 0,0 0 0,-1 1 0,1-1 0,0 0 0,-1 1-1,-14 11-3967,-5-2-3433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2.845"/>
    </inkml:context>
    <inkml:brush xml:id="br0">
      <inkml:brushProperty name="width" value="0.025" units="cm"/>
      <inkml:brushProperty name="height" value="0.025" units="cm"/>
    </inkml:brush>
  </inkml:definitions>
  <inkml:trace contextRef="#ctx0" brushRef="#br0">0 424 18514,'0'0'6374,"13"-5"-4874,15-9-950,0 0 1,-1-2-1,-1-1 1,0-1-1,39-36 1,-8 1-318,62-76 0,-111 120-183,3-3 78,-1 0 0,-1 0-1,0 0 1,-1-1 0,9-18-1,-17 31-121,-1 0 0,1-1 0,0 1 0,0 0 0,0 0 0,0 0 0,-1-1-1,1 1 1,0 0 0,0 0 0,0 0 0,-1 0 0,1 0 0,0-1 0,0 1 0,-1 0-1,1 0 1,0 0 0,0 0 0,0 0 0,-1 0 0,1 0 0,0 0 0,0 0 0,-1 0-1,1 0 1,0 0 0,0 0 0,-1 0 0,1 0 0,0 0 0,0 0 0,-1 1 0,1-1-1,0 0 1,0 0 0,-1 0 0,1 0 0,0 0 0,0 1 0,0-1 0,0 0 0,-1 0-1,1 0 1,0 0 0,0 1 0,0-1 0,0 0 0,0 0 0,-1 1 0,1-1 0,0 0-1,0 0 1,0 1 0,0-1 0,0 0 0,0 1 0,-12 13-7,0 1 0,1 0 1,1 1-1,-14 28 0,-28 74-11,47-107-16,1-1-1,1 1 1,-1 0 0,2 0-1,0 0 1,0 1 0,1-1 0,0 0-1,1 13 1,0-22-116,1-1 1,-1 1-1,1 0 1,0-1-1,0 1 1,-1 0-1,1-1 1,0 1-1,0-1 0,1 0 1,-1 1-1,0-1 1,0 0-1,0 0 1,1 0-1,-1 0 1,1 0-1,-1 0 0,1 0 1,-1 0-1,1 0 1,0-1-1,-1 1 1,1-1-1,0 1 1,-1-1-1,1 0 0,0 1 1,0-1-1,-1 0 1,1 0-1,0 0 1,0-1-1,0 1 1,2-1-1,6 0-1318,0 0 0,0-1 1,1 0-1,-2 0 0,13-6 1,29-17-8795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3.201"/>
    </inkml:context>
    <inkml:brush xml:id="br0">
      <inkml:brushProperty name="width" value="0.025" units="cm"/>
      <inkml:brushProperty name="height" value="0.025" units="cm"/>
    </inkml:brush>
  </inkml:definitions>
  <inkml:trace contextRef="#ctx0" brushRef="#br0">177 42 13933,'0'0'5493,"-8"4"-2599,-8 7-2175,0 0-1,1 0 1,1 2 0,0-1-1,-22 29 1,29-35-577,2 1 0,-1 1 0,1-1 0,0 1-1,0 0 1,1 0 0,0 1 0,1-1 0,0 1 0,0 0 0,1 0 0,0 0-1,0 0 1,1 0 0,0 11 0,2-18-137,-1 0 1,1-1-1,0 1 0,0 0 1,0 0-1,0 0 0,0-1 1,0 1-1,1 0 0,-1-1 1,0 1-1,1-1 0,0 1 1,-1-1-1,1 0 0,0 0 1,-1 0-1,1 0 0,0 0 1,0 0-1,0 0 0,0-1 1,0 1-1,0-1 0,0 1 1,0-1-1,0 0 0,0 0 1,0 0-1,3 0 0,7 1 45,0-1 1,0-1-1,0 0 0,13-2 0,-14 0 33,0 0 0,0-1 0,-1 0-1,1-1 1,-1 0 0,0-1 0,0 0-1,0 0 1,-1-1 0,0 0-1,0-1 1,-1 0 0,9-11 0,-11 12 36,-1 0 0,0 0 1,0 0-1,-1 0 1,1-1-1,-2 1 1,1-1-1,-1 0 0,-1 0 1,1 0-1,-1-1 1,-1 1-1,1-1 1,-1 1-1,-1-1 0,0 1 1,0-1-1,-2-12 1,1 18-121,0 0 0,0 0 0,0 0 0,0 0 0,0 0 1,-1 0-1,1 0 0,-1 1 0,0-1 0,1 0 0,-2 1 1,1 0-1,0-1 0,0 1 0,-1 0 0,1 0 0,-1 0 1,1 1-1,-6-4 0,2 3 10,1 0-1,-1 0 1,0 1-1,1 0 1,-1 0 0,0 0-1,0 0 1,0 1-1,0 0 1,-8 1 0,8 0-40,-1-1 0,1 1 0,0 0 0,0 1 0,0-1 0,0 1 0,0 0 0,1 1 0,-1 0 0,1-1 0,-1 2 0,1-1 0,0 1 0,0-1 0,1 2 0,-1-1 0,1 0 0,0 1 0,0 0 0,0 0 0,-4 8 0,7-12-143,0 1-1,1-1 0,-1 1 0,1-1 0,-1 1 0,1 0 0,0-1 0,-1 1 0,1 0 1,0-1-1,0 1 0,0 0 0,0-1 0,1 1 0,-1 0 0,0-1 0,1 1 1,-1 0-1,1-1 0,0 1 0,-1-1 0,1 1 0,0-1 0,0 0 0,0 1 0,0-1 1,0 0-1,0 1 0,0-1 0,1 0 0,-1 0 0,0 0 0,1 0 0,-1 0 1,0 0-1,1-1 0,2 2 0,5 1-1515,0 0 0,0-1 1,0 0-1,0-1 0,15 1 1,21-1-8897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3.544"/>
    </inkml:context>
    <inkml:brush xml:id="br0">
      <inkml:brushProperty name="width" value="0.025" units="cm"/>
      <inkml:brushProperty name="height" value="0.025" units="cm"/>
    </inkml:brush>
  </inkml:definitions>
  <inkml:trace contextRef="#ctx0" brushRef="#br0">210 70 13869,'0'0'11766,"-11"-2"-9700,6 0-1928,0 1 0,0 1 0,0-1 0,0 1-1,0-1 1,0 2 0,-1-1 0,1 0 0,0 1 0,0 0 0,0 0 0,0 1 0,0-1 0,1 1-1,-1 0 1,0 0 0,1 1 0,-1-1 0,1 1 0,0 0 0,0 1 0,0-1 0,-6 7 0,1-1 35,-1 1 1,1 0 0,1 1 0,0 0 0,1 1-1,-9 16 1,14-24-146,0 0 0,1 1 0,-1-1 0,1 1 0,0-1 0,0 1 0,0-1 0,1 1 0,0-1 0,0 6 0,0-8-25,1 1-1,-1-1 1,1 0 0,-1 0 0,1 0 0,0 0-1,0 1 1,0-1 0,0 0 0,0-1-1,1 1 1,-1 0 0,1 0 0,-1-1 0,1 1-1,0 0 1,-1-1 0,1 0 0,0 1 0,0-1-1,3 1 1,4 2 2,0 0-1,1-1 1,-1 0 0,1-1-1,0 0 1,0-1-1,0 0 1,0 0 0,0-1-1,-1 0 1,1-1-1,0 0 1,0-1 0,0 0-1,0-1 1,-1 1 0,1-2-1,-1 1 1,0-2-1,0 1 1,13-10 0,-13 9-2,0-1 0,-1 1 1,0-2-1,0 1 0,0-1 0,-1-1 1,0 1-1,-1-1 0,1-1 1,-2 1-1,1-1 0,-1 0 1,0 0-1,-1 0 0,0-1 0,-1 0 1,0 1-1,0-1 0,-1 0 1,2-20-1,-5 27-3,1 0 1,0 0-1,-1-1 1,0 1-1,0 0 1,0 0-1,0 0 1,0 0-1,0 0 1,-1 0-1,0 0 1,1 0-1,-1 1 1,0-1-1,0 1 1,-1-1-1,1 1 1,-1 0-1,1 0 1,-1 0-1,1 0 0,-1 0 1,0 0-1,0 1 1,0 0-1,0-1 1,-5 0-1,2 0-4,0 0-1,0 1 1,0 0 0,0 0-1,0 0 1,0 1-1,0 0 1,0 0-1,-1 1 1,1-1-1,0 1 1,0 1 0,0-1-1,-8 4 1,-2 7-1294,8-1-3010,1-1-3934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3.964"/>
    </inkml:context>
    <inkml:brush xml:id="br0">
      <inkml:brushProperty name="width" value="0.025" units="cm"/>
      <inkml:brushProperty name="height" value="0.025" units="cm"/>
    </inkml:brush>
  </inkml:definitions>
  <inkml:trace contextRef="#ctx0" brushRef="#br0">1 46 13965,'0'0'11339,"58"0"-9065,-8-1-608,11-2-545,16 0-609,9-2-320,8-2-128,-5-1-64,-12 1-800,-19 2-1314,-17 0-1538,-21 3-1761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6.049"/>
    </inkml:context>
    <inkml:brush xml:id="br0">
      <inkml:brushProperty name="width" value="0.025" units="cm"/>
      <inkml:brushProperty name="height" value="0.025" units="cm"/>
    </inkml:brush>
  </inkml:definitions>
  <inkml:trace contextRef="#ctx0" brushRef="#br0">68 62 10218,'0'0'4068,"4"-9"224,0-1-2839,4-11 472,-5 0 2384,-6 20 369,-10 12-4306,4 2-251,0 1 0,1 0 0,1 1 0,0 0 0,1 0 0,1 0 0,0 1 0,1 0 0,0 0 0,2 0 0,-2 20 0,4-36-121,0 0 0,0 1 0,0-1 0,0 0 0,0 1 0,0-1 0,0 0 0,0 1 0,0-1 0,0 0 0,0 1 0,0-1 0,0 0 0,0 1 0,0-1 0,1 0 0,-1 1 0,0-1 0,0 0 0,0 0 0,0 1 0,1-1 0,-1 0 0,0 0 0,0 1 0,1-1 0,-1 0 0,0 0 0,0 1 0,1-1 0,-1 0 0,0 0 0,0 0 0,1 0 0,-1 0 0,0 1 0,1-1 0,-1 0 0,0 0 0,1 0 0,-1 0 0,0 0 0,1 0 0,-1 0 0,0 0 0,1 0 0,-1 0 0,0 0 0,1 0 0,-1-1 0,0 1 0,1 0 0,-1 0 0,0 0 0,1 0 0,-1 0 0,0-1 0,0 1 0,1 0 0,-1 0 0,0 0 0,0-1 0,1 1 0,-1 0 0,0-1 0,18-16 0,-7 1 0,-1 0 0,-1 0 0,-1-1 0,0 0 0,-1 0 0,0-1 0,-2 0 0,4-19 0,-9 42-112,0-1 0,0 1 1,0-1-1,1 1 0,0-1 0,0 1 0,0-1 1,1 1-1,-1-1 0,1 0 0,0 0 0,5 7 1,-6-7-44,1-1 0,1 0 0,-1 0-1,0 0 1,1 0 0,-1-1 0,1 1 0,0-1 0,0 1 0,0-1 0,0 0 0,0 0 0,0 0 0,0-1 0,1 1 0,-1-1 0,7 2 0,1-2-1340,-1 0 0,1-1 1,-1 0-1,1-1 0,-1 0 1,1 0-1,-1-1 0,1-1 0,-1 0 1,0 0-1,12-6 0,2-4-4703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2.597"/>
    </inkml:context>
    <inkml:brush xml:id="br0">
      <inkml:brushProperty name="width" value="0.025" units="cm"/>
      <inkml:brushProperty name="height" value="0.025" units="cm"/>
    </inkml:brush>
  </inkml:definitions>
  <inkml:trace contextRef="#ctx0" brushRef="#br0">204 21 11723,'0'0'17467,"-12"-3"-16725,8 2-711,-2 0 63,0-1 0,0 1-1,0 0 1,0 1 0,0-1-1,0 1 1,0 0 0,0 1-1,0-1 1,0 1-1,0 1 1,0-1 0,0 1-1,0 0 1,0 0 0,-7 4-1,2 2 82,0 0-1,0 1 1,-11 12-1,20-19-153,0 0-1,0-1 1,1 1-1,-1 0 1,0 0 0,1 0-1,-1 1 1,1-1-1,0 0 1,-1 0-1,1 1 1,1-1-1,-1 1 1,0-1-1,0 1 1,1-1 0,-1 1-1,1 0 1,0-1-1,0 1 1,0-1-1,0 1 1,1 0-1,0 3 1,1-4-26,0-1 1,1 0-1,-1 0 0,1 0 1,-1 0-1,1 0 0,0 0 1,-1 0-1,1-1 0,0 0 1,0 1-1,-1-1 0,1 0 1,0 0-1,-1-1 0,1 1 1,4-2-1,4 2-39,-1-1-71,1-1 0,-1 0 0,0-1 0,0 0 1,0 0-1,-1-1 0,1 0 0,-1-1 0,0 0 0,0 0 0,0-1 0,10-9 1,-8 6 48,1 1 1,1 0 0,-1 1 0,1 1 0,19-8-1,-31 14 64,-1 0 0,1-1-1,-1 1 1,0 0 0,1 0 0,-1 0-1,1 0 1,-1 0 0,0 0-1,1 0 1,-1-1 0,1 1-1,-1 1 1,1-1 0,-1 0-1,0 0 1,1 0 0,-1 0-1,1 0 1,-1 0 0,0 0-1,1 0 1,-1 1 0,1-1-1,-1 0 1,0 0 0,1 1-1,-1-1 1,0 0 0,1 0-1,-1 1 1,0-1 0,0 0-1,1 1 1,-1-1 0,0 0 0,0 1-1,0-1 1,1 0 0,-1 1-1,0-1 1,0 1 0,-3 24-42,-18 24 284,21-48-193,-1-1 0,0 1 1,1 0-1,-1-1 0,1 1 1,-1-1-1,1 1 0,0 0 1,-1 0-1,1-1 1,0 1-1,-1 0 0,1-1 1,0 1-1,0 0 0,0 0 1,0 0-1,0-1 1,0 1-1,0 0 0,0 0 1,0 0-1,0-1 0,0 1 1,0 0-1,0 0 0,1 0 1,0 0-20,0-1 1,0 1 0,0-1-1,0 0 1,0 0-1,0 0 1,0 1-1,0-1 1,0 0 0,1 0-1,-1-1 1,0 1-1,0 0 1,0 0-1,0 0 1,0-1-1,1 1 1,61-26-92,-51 21 79,5-2-89,-4 0-122,0 1-1,1 1 1,-1 1-1,1 0 1,0 0-1,29-2 1,-42 10 195,-1-1 0,0 0 0,0 1 0,-1-1 0,1 1 0,0-1 0,-1 0 0,0 1 0,0-1 0,-2 4 0,2-5 18,0 0 0,0-1 0,0 1 1,1 0-1,-1 0 0,0 0 0,1 0 0,-1 0 1,1 0-1,0 0 0,0 0 0,0 0 0,0 3 1,0-4-3,0-1 0,1 1 0,-1-1 0,0 0 0,1 1 0,-1-1 0,0 1 0,1-1 1,-1 0-1,1 1 0,-1-1 0,0 0 0,1 0 0,-1 1 0,1-1 0,-1 0 1,1 0-1,-1 0 0,1 1 0,-1-1 0,1 0 0,-1 0 0,1 0 0,-1 0 0,1 0 1,-1 0-1,1 0 0,-1 0 0,1 0 0,0 0 0,0-1 0,8-1 142,-1-1 0,1 0 0,-1-1 1,12-6-1,-17 9-155,19-12-449,-15 8 192,-1 1-1,1 0 1,0 1 0,0 0 0,0 0 0,0 0 0,1 1 0,11-3 0,-32 45 211,13-39 63,-1 0 0,1 0 0,0 0 0,0 0 0,0 0 0,0 0 1,0 0-1,0 0 0,0 0 0,0 0 0,0 1 0,0-1 0,0 0 0,1 0 0,-1 0 0,0 0 0,1 0 0,-1 0 0,1-1 0,-1 1 0,1 0 0,-1 0 1,1 0-1,0 0 0,-1 0 0,1-1 0,0 1 0,0 0 0,0-1 0,0 1 0,1 0 0,2 0 68,0 0 0,0-1 0,0 1 0,0-1 0,0 0 0,0 0-1,6-2 1,2 0-55,-1-2 0,1 1-1,-1-2 1,0 1 0,0-2-1,-1 1 1,0-1 0,0-1 0,0 0-1,0 0 1,-1-1 0,-1 0-1,1-1 1,-1 0 0,7-11-1,-14 19-26,0 0 0,0-1-1,0 1 1,0 0 0,-1-1-1,1 1 1,0 0-1,-1-1 1,1 1 0,-1 0-1,0-1 1,1 1 0,-1-1-1,0 1 1,0-1-1,0 1 1,0-3 0,-1 4-4,1-1 1,0 1-1,-1 0 1,1-1-1,-1 1 1,1 0-1,-1-1 0,1 1 1,-1 0-1,1-1 1,-1 1-1,1 0 1,-1 0-1,1 0 1,-1-1-1,1 1 1,-1 0-1,1 0 1,-1 0-1,0 0 1,1 0-1,-1 0 1,1 0-1,-1 0 1,1 0-1,-1 1 1,1-1-1,-2 0 1,-2 2 41,-1-1 0,1 1 1,0-1-1,0 1 1,0 0-1,0 1 1,0-1-1,0 1 1,1 0-1,-4 3 0,4-4-16,1 1-1,0-1 1,0 1-1,0-1 0,0 1 1,0 0-1,1 0 1,-1 0-1,1 0 0,0 0 1,0 0-1,0 0 1,0 1-1,0-1 0,1 0 1,-1 0-1,1 1 1,0-1-1,0 0 0,0 1 1,1-1-1,-1 0 1,1 0-1,1 6 0,-1-7-91,0 0 0,1 1 0,-1-1 0,1 0 1,-1 0-1,1 0 0,0 0 0,0 0 0,0 0 0,0 0 0,0-1 0,4 3 0,-2-2-464,0 0 1,0 0-1,1-1 0,-1 1 1,0-1-1,1 0 0,-1 0 1,9 0-1,10-1-7239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4.292"/>
    </inkml:context>
    <inkml:brush xml:id="br0">
      <inkml:brushProperty name="width" value="0.025" units="cm"/>
      <inkml:brushProperty name="height" value="0.025" units="cm"/>
    </inkml:brush>
  </inkml:definitions>
  <inkml:trace contextRef="#ctx0" brushRef="#br0">1 83 17745,'0'0'4997,"92"1"-2211,-27-13-1729,14-2-128,9-1-513,-3 1-352,-9 4-1088,-10 1-4101,-10 0-7271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4.744"/>
    </inkml:context>
    <inkml:brush xml:id="br0">
      <inkml:brushProperty name="width" value="0.025" units="cm"/>
      <inkml:brushProperty name="height" value="0.025" units="cm"/>
    </inkml:brush>
  </inkml:definitions>
  <inkml:trace contextRef="#ctx0" brushRef="#br0">1 37 16239,'0'0'10090,"75"0"-8553,-30 0-608,9-3-705,3-2-159,8 0-962,-3-5-2595,-1-4-4003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5.274"/>
    </inkml:context>
    <inkml:brush xml:id="br0">
      <inkml:brushProperty name="width" value="0.025" units="cm"/>
      <inkml:brushProperty name="height" value="0.025" units="cm"/>
    </inkml:brush>
  </inkml:definitions>
  <inkml:trace contextRef="#ctx0" brushRef="#br0">0 392 9769,'0'0'15476,"12"-7"-13447,32-17-1626,29-16 1157,92-68 0,-147 95-1381,0-2 0,0 0 0,-2-1 0,0-1 0,0 0 0,-2-1 0,0-1 1,-1 0-1,-1 0 0,10-25 0,-69 188-499,-72 182 282,117-320-392,0 0-1,1 0 1,-1-1-1,1 1 1,1 0-1,-1 7 1,1-12 157,0-1 1,0 1 0,0 0-1,0 0 1,1 0-1,-1-1 1,0 1 0,0 0-1,1 0 1,-1-1-1,0 1 1,1 0-1,-1 0 1,1-1 0,-1 1-1,1 0 1,-1-1-1,1 1 1,-1-1 0,1 1-1,0-1 1,-1 1-1,1-1 1,0 1-1,0-1 1,-1 0 0,1 1-1,0-1 1,0 0-1,-1 0 1,1 1 0,0-1-1,0 0 1,0 0-1,0 0 1,-1 0-1,1 0 1,0 0 0,0 0-1,0 0 1,0-1-1,-1 1 1,1 0 0,0 0-1,0-1 1,-1 1-1,1 0 1,0-1-1,0 1 1,0-2 0,29-14-9914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5.627"/>
    </inkml:context>
    <inkml:brush xml:id="br0">
      <inkml:brushProperty name="width" value="0.025" units="cm"/>
      <inkml:brushProperty name="height" value="0.025" units="cm"/>
    </inkml:brush>
  </inkml:definitions>
  <inkml:trace contextRef="#ctx0" brushRef="#br0">87 1 18770,'0'0'8648,"-39"69"-7783,19-37-257,6-1-223,4-1-193,7-3-160,3-6-96,3-7-1506,13-9-2209,2-5-1538,6-5-4452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5.985"/>
    </inkml:context>
    <inkml:brush xml:id="br0">
      <inkml:brushProperty name="width" value="0.025" units="cm"/>
      <inkml:brushProperty name="height" value="0.025" units="cm"/>
    </inkml:brush>
  </inkml:definitions>
  <inkml:trace contextRef="#ctx0" brushRef="#br0">247 97 21685,'0'0'3384,"-10"0"-224,2-1-2624,-48-2 1457,53 2-1902,1 1 0,-1 1 0,0-1 0,1 0 0,-1 0 0,0 1 0,1 0 1,-1-1-1,1 1 0,-1 0 0,1 0 0,0 1 0,-1-1 0,1 0 1,0 1-1,0-1 0,0 1 0,0 0 0,-3 2 0,5-3-89,0-1 0,0 1-1,0-1 1,0 0 0,0 1-1,0-1 1,0 1 0,1-1 0,-1 1-1,0-1 1,0 1 0,0-1-1,0 0 1,1 1 0,-1-1 0,0 0-1,0 1 1,1-1 0,-1 0-1,0 1 1,0-1 0,1 0 0,-1 1-1,0-1 1,1 0 0,-1 0-1,1 1 1,-1-1 0,0 0 0,1 0-1,-1 0 1,1 0 0,-1 1-1,1-1 1,18 7 29,-17-6-20,16 5-158,0 1-1,0 1 1,-1 1 0,-1 0 0,1 1 0,18 16 0,-30-22 126,0 0 0,0 0-1,-1 1 1,0-1 0,1 1 0,-1 0 0,-1 0 0,1 1 0,-1-1-1,0 1 1,0 0 0,-1 0 0,0 0 0,0 0 0,0 0 0,-1 0-1,0 0 1,0 1 0,0-1 0,-1 1 0,0-1 0,-1 11-1,-1-13 49,0 1 0,0-1 0,0 0 0,0 0 0,-1 0 0,1 0 0,-1-1 0,0 1-1,0-1 1,0 0 0,-1 1 0,1-2 0,-1 1 0,0 0 0,0-1 0,0 1-1,0-1 1,0 0 0,-5 1 0,-12 6 273,0-1-1,-32 7 1,-28-1-142,73-13-157,1 0 0,0-1-1,0 0 1,0 0 0,-1-1-1,1 0 1,0 0 0,0-1-1,-8-3 1,12 4-153,1-1 0,0 0 0,1 1 0,-1-1 0,0 0 1,0 0-1,1 0 0,-1-1 0,1 1 0,0 0 0,-1-1 0,1 1 0,0 0 0,1-1 0,-1 1 0,0-1 1,1 0-1,-1 1 0,1-1 0,0 1 0,0-1 0,0-3 0,0-5-1107,0 0-1,1 1 1,1-1 0,2-13-1,13-22-5343,5-1-2499</inkml:trace>
  <inkml:trace contextRef="#ctx0" brushRef="#br0" timeOffset="1">203 44 13389,'0'0'11883,"63"-26"-9673,-39 23-544,5-2-321,-2 2-576,0 1-609,2 2-160,0 0-321,2 0-2433,-8 0-3684,3-5-11339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6.812"/>
    </inkml:context>
    <inkml:brush xml:id="br0">
      <inkml:brushProperty name="width" value="0.025" units="cm"/>
      <inkml:brushProperty name="height" value="0.025" units="cm"/>
    </inkml:brush>
  </inkml:definitions>
  <inkml:trace contextRef="#ctx0" brushRef="#br0">132 1 14862,'0'0'14141,"0"18"-13553,1 4-417,-2 0 1,0-1 0,-2 1 0,0 0-1,-10 30 1,-12 24-347,-30 104 1189,37-89-3206,11 1-4169,6-75 2331,-4-10-1811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7.139"/>
    </inkml:context>
    <inkml:brush xml:id="br0">
      <inkml:brushProperty name="width" value="0.025" units="cm"/>
      <inkml:brushProperty name="height" value="0.025" units="cm"/>
    </inkml:brush>
  </inkml:definitions>
  <inkml:trace contextRef="#ctx0" brushRef="#br0">7 113 13325,'-2'10'4297,"0"6"-3313,0 0 1,2 0-1,-1 0 1,2 0-1,0 0 0,1 0 1,1 0-1,0 0 1,6 16-1,-7-27-762,14 34 1231,22 38-1,-32-67-1249,0-1 1,0 0-1,0 0 1,1 0-1,1-1 1,-1 0 0,1 0-1,1-1 1,11 9-1,-17-14-195,1 0-1,-1-1 1,0 1 0,1-1-1,-1 0 1,1 0-1,0 0 1,-1 0 0,1-1-1,0 1 1,-1-1-1,1 0 1,0 0-1,-1 0 1,1-1 0,0 1-1,4-2 1,-1-1-4,-1 1 0,1-1 0,-1 0 0,0-1 0,1 0 0,-1 0 0,-1 0 1,8-7-1,6-8-13,0-2 0,-2 1 1,23-38-1,-36 53 9,166-279 0,-138 243-2147,-27 37 1160,0-1 1,0 2-1,0-1 1,0 0-1,12-4 1,7-1-8212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7.980"/>
    </inkml:context>
    <inkml:brush xml:id="br0">
      <inkml:brushProperty name="width" value="0.025" units="cm"/>
      <inkml:brushProperty name="height" value="0.025" units="cm"/>
    </inkml:brush>
  </inkml:definitions>
  <inkml:trace contextRef="#ctx0" brushRef="#br0">291 1 14894,'0'0'12204,"-1"14"-11302,1-10-842,-1 4 35,1 1 0,-1-1 0,-1 0 0,1 1 0,-1-1 0,-1 0 1,0 0-1,0 0 0,0 0 0,-1-1 0,-7 11 0,-141 158 502,55-67-2080,90-106-4077,8-14 534,5-14-1556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8.396"/>
    </inkml:context>
    <inkml:brush xml:id="br0">
      <inkml:brushProperty name="width" value="0.025" units="cm"/>
      <inkml:brushProperty name="height" value="0.025" units="cm"/>
    </inkml:brush>
  </inkml:definitions>
  <inkml:trace contextRef="#ctx0" brushRef="#br0">277 164 13741,'0'0'8050,"-9"-7"-7254,-28-22-428,36 29-321,0 0-1,0-1 1,0 1 0,0 0-1,0-1 1,0 1 0,0 0-1,0 0 1,-1 0 0,1 0-1,0 0 1,0 0 0,0 0-1,0 1 1,0-1 0,0 0-1,0 0 1,0 1 0,0-1-1,0 1 1,0-1-1,0 1 1,0-1 0,0 1-1,0 0 1,0-1 0,1 1-1,-1 0 1,0 0 0,0 0-1,1 0 1,-1-1 0,1 1-1,-1 0 1,1 0 0,-1 0-1,0 2 1,-12 33 2371,14-35-2379,-1-1 0,0 0 1,0 0-1,0 1 0,1-1 1,-1 0-1,0 0 0,0 0 1,0 1-1,1-1 0,-1 0 1,0 0-1,0 0 0,1 0 0,-1 0 1,0 0-1,1 1 0,-1-1 1,0 0-1,0 0 0,1 0 1,-1 0-1,0 0 0,1 0 1,-1 0-1,0 0 0,1 0 1,-1 0-1,0-1 0,0 1 1,1 0-1,-1 0 0,0 0 1,1 0-1,-1 0 0,0 0 0,0-1 1,1 1-1,-1 0 0,0 0 1,0 0-1,0-1 0,1 1 1,-1 0-1,0-1 0,14-8 539,-8 4-447,-1-1-1,0 0 1,0-1 0,0 1-1,-1-1 1,0 0-1,0 0 1,-1 0 0,0 0-1,0-1 1,-1 0 0,0 1-1,0-1 1,-1 0 0,0 0-1,0 0 1,-1 0 0,0-11-1,-1 17-124,1 1 0,-1 0 0,1-1 0,-1 1 0,1 0 0,-1 0 0,0 0 0,0 0 0,0 0 0,0 0 0,0 0 0,0 0-1,0 0 1,0 0 0,0 0 0,0 0 0,0 1 0,-1-1 0,1 1 0,0-1 0,0 1 0,-1-1 0,1 1 0,0-1 0,-1 1 0,1 0 0,0 0-1,-1 0 1,1 0 0,-1 0 0,1 0 0,0 0 0,-1 0 0,1 1 0,0-1 0,-1 1 0,1-1 0,0 1 0,-1-1 0,-1 2 0,-4 0-17,-1 1 1,1 1 0,0-1-1,0 1 1,-12 8 0,-8 10 9,0 1 0,1 2 0,1 0 0,-21 30-1,45-55-16,0 1-1,0 0 0,1 0 0,-1 0 0,0 0 0,0 0 0,1 0 0,-1 0 0,0 0 0,1 0 0,-1 0 0,1 0 0,0 0 0,-1 1 0,1-1 0,0 0 0,0 0 0,-1 0 0,1 1 0,0-1 0,0 0 0,0 0 0,1 0 0,-1 1 0,0-1 0,0 0 1,1 0-1,-1 0 0,0 0 0,1 0 0,-1 1 0,1-1 0,0 0 0,-1 0 0,1 0 0,0 0 0,0-1 0,-1 1 0,1 0 0,0 0 0,0 0 0,0-1 0,2 2 0,4 1-294,0 0 0,0-1 0,1 0 0,-1 0 0,15 1 0,-7-1-114,164 24-10308,-120-17 4078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8.974"/>
    </inkml:context>
    <inkml:brush xml:id="br0">
      <inkml:brushProperty name="width" value="0.025" units="cm"/>
      <inkml:brushProperty name="height" value="0.025" units="cm"/>
    </inkml:brush>
  </inkml:definitions>
  <inkml:trace contextRef="#ctx0" brushRef="#br0">94 68 14286,'0'0'8093,"6"-9"-7117,18-27 129,-24 36-1069,0 0-1,0-1 0,1 1 0,-1 0 0,0 0 0,0 0 1,0-1-1,0 1 0,0 0 0,0 0 0,0-1 0,0 1 0,0 0 1,0 0-1,0-1 0,0 1 0,0 0 0,0 0 0,0 0 0,0-1 1,0 1-1,0 0 0,0 0 0,0-1 0,0 1 0,-1 0 0,1 0 1,0 0-1,0-1 0,0 1 0,0 0 0,0 0 0,-1 0 0,1 0 1,0-1-1,0 1 0,0 0 0,-1 0 0,1 0 0,0 0 1,0 0-1,-1 0 0,1 0 0,0-1 0,0 1 0,0 0 0,-1 0 1,1 0-1,0 0 0,0 0 0,-1 0 0,1 0 0,0 0 0,0 0 1,-1 0-1,1 0 0,0 1 0,0-1 0,0 0 0,-1 0 0,1 0 1,0 0-1,0 0 0,-1 0 0,1 0 0,0 1 0,0-1 0,-1 0 1,-17 7 368,-8 21 226,-25 31 1628,48-56-2161,1 0 1,0 1-1,0-1 0,0 0 1,1 1-1,-1-1 0,1 1 1,0-1-1,0 1 0,0 0 1,0-1-1,1 1 0,-1 0 1,1 0-1,0-1 0,1 6 1,0-7-88,0-1 0,0 1 0,0-1 0,0 1 0,0-1 0,0 1 0,0-1 0,1 1 0,-1-1 0,1 0 0,-1 0 0,1 0 0,-1 0 0,1 0 0,0 0-1,-1 0 1,1-1 0,0 1 0,0 0 0,0-1 0,0 0 0,-1 1 0,1-1 0,0 0 0,0 0 0,2 0 0,1 0 44,-1 0 1,0 0-1,1 0 0,-1 0 0,0-1 0,1 1 0,-1-1 0,0 0 0,0-1 0,8-3 1,-5 0-47,0 0 1,-1-1 0,0 0-1,0 0 1,-1-1 0,0 1-1,0-1 1,0-1 0,5-11-1,-7 13-9,0 0 0,0 0-1,-1-1 1,0 1 0,0 0-1,-1-1 1,0 1 0,0-1-1,0 0 1,-1 1 0,0-1-1,-1-11 1,0 17 2,0-1 0,0 1 0,0 0 0,0-1 0,-1 1 0,1 0 0,0 0 0,-1 0 0,1 0 0,-1 0 0,1 0 0,-1 0 0,1 0 0,-1 1 0,0-1 0,1 0 0,-1 1 0,0 0 0,0-1 0,1 1 0,-1 0 0,0 0 0,0 0 0,0 0 0,1 0 0,-1 0 0,0 1 0,-1-1 0,-4 1-25,-1 0-1,1 0 1,0 0-1,1 1 1,-14 4 0,-6 16-1631,19-7-1444,10 1-3502,6-8-280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3.911"/>
    </inkml:context>
    <inkml:brush xml:id="br0">
      <inkml:brushProperty name="width" value="0.025" units="cm"/>
      <inkml:brushProperty name="height" value="0.025" units="cm"/>
    </inkml:brush>
  </inkml:definitions>
  <inkml:trace contextRef="#ctx0" brushRef="#br0">128 159 10954,'7'-11'2371,"-6"10"-2290,6-8 855,-1 0 0,-1-1 0,0 1 0,0-1 0,0 0 0,-2-1 0,1 1 0,-1-1 0,-1 1 0,3-21 0,-5 30-872,0 1-1,0-1 0,1 1 0,-1-1 0,0 0 0,0 1 0,0-1 1,0 1-1,0-1 0,0 1 0,0-1 0,-1 1 0,1-1 0,0 1 0,0-1 1,0 1-1,0-1 0,-1 1 0,1-1 0,0 1 0,-1 0 0,1-1 1,0 1-1,-1-1 0,1 1 0,0 0 0,-1-1 0,1 1 0,-1 0 1,1-1-1,0 1 0,-1 0 0,1 0 0,-1-1 0,1 1 0,-1 0 0,1 0 1,-1 0-1,1 0 0,-1 0 0,1 0 0,-1 0 0,0 0 0,1 0 1,-2 0-1,1 0-39,0 1 1,0-1 0,-1 1 0,1 0-1,0-1 1,0 1 0,0 0-1,0 0 1,0 0 0,0 0 0,0 0-1,0 0 1,0 0 0,1 0-1,-1 0 1,0 0 0,1 0 0,-2 3-1,-6 27 114,2 0 0,1 0 1,1 0-1,2 1 0,1 0 0,3 36 0,-1-8 513,-2-5 163,-1-33-599,1 0 0,2-1 1,0 1-1,7 35 0,0-39-247,-4-26-75,-4 3 91,0 0 0,0 0 0,0 0 0,0 0 0,-1 0 0,-2-8 0,-7-8-102,-1 0-1,0 1 1,-2 0 0,0 1 0,-26-28 0,-7-13-33,75 69-233,-12-2 25,2 0-1,-1-1 1,1-1-1,20 3 1,-11-4-3026,-1-2 0,36-1-1,-19-2-3725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6:49.656"/>
    </inkml:context>
    <inkml:brush xml:id="br0">
      <inkml:brushProperty name="width" value="0.025" units="cm"/>
      <inkml:brushProperty name="height" value="0.025" units="cm"/>
    </inkml:brush>
  </inkml:definitions>
  <inkml:trace contextRef="#ctx0" brushRef="#br0">107 11 1153,'0'0'23724,"-11"12"-23548,2-2-108,1 1 0,0 0 1,0 0-1,1 1 0,1 0 0,0 0 0,0 1 0,1-1 1,1 1-1,0 0 0,1 0 0,-3 18 0,6-29-20,0-1-1,0 1 1,0 0-1,0 0 1,0-1-1,0 1 1,0 0-1,0 0 1,0 0 0,1-1-1,-1 1 1,1 0-1,0-1 1,-1 1-1,1-1 1,0 1-1,0 0 1,0-1-1,0 0 1,0 1-1,0-1 1,0 0-1,1 1 1,-1-1-1,2 1 1,0-1 64,0 0 0,0 0 0,0 0 0,0 0 0,0-1 0,0 0 0,0 0 0,0 0-1,0 0 1,0 0 0,0 0 0,0-1 0,0 1 0,0-1 0,4-1 0,-2 0-59,1-1-1,-1 1 0,0-1 1,0 0-1,0 0 1,0 0-1,0-1 1,-1 1-1,1-1 1,-1-1-1,0 1 1,0 0-1,-1-1 1,1 0-1,-1 0 1,0 0-1,3-8 1,-2 5 58,-1-1 1,0 1-1,0 0 1,-1-1 0,0 0-1,-1 0 1,0 1 0,0-1-1,-1 0 1,-1-18 0,0 25-100,1 0 0,-1 0 0,1 0-1,-1 0 1,0 0 0,0 0 0,0 0 0,0 0 0,0 0 0,0 0 0,-1 0 0,1 1 0,-1-1 0,1 0-1,-1 1 1,0-1 0,1 1 0,-1 0 0,-4-2 0,2 0-14,-1 2 0,0-1 0,1 0 0,-1 1 0,0 0 0,0 0-1,0 0 1,-10 0 0,10 1-7,0 0 0,-1 0 0,1 1-1,0-1 1,-1 1 0,1 0 0,0 0-1,0 1 1,0 0 0,0 0 0,0 0 0,0 0-1,1 1 1,-1 0 0,1 0 0,-1 0-1,-5 6 1,9-8-30,0 0 0,0 0 0,0 0 1,1 0-1,-1 0 0,0 1 0,1-1 0,-1 0 0,1 0 0,0 0 0,-1 0 0,1 1 0,0-1 0,-1 0 0,1 0 1,0 1-1,0-1 0,0 0 0,0 0 0,1 1 0,-1-1 0,0 0 0,0 0 0,1 1 0,-1-1 0,1 0 0,-1 0 1,1 0-1,-1 0 0,1 0 0,0 0 0,-1 0 0,1 0 0,0 0 0,0 0 0,0 0 0,0 0 0,0 0 0,0-1 1,0 1-1,0 0 0,0-1 0,0 1 0,0-1 0,0 1 0,1-1 0,0 1 0,8 2-1440,1 0 0,-1 0 1,1-1-1,13 2 0,-19-4 246,32 4-7677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9:37:29.928"/>
    </inkml:context>
    <inkml:brush xml:id="br0">
      <inkml:brushProperty name="width" value="0.025" units="cm"/>
      <inkml:brushProperty name="height" value="0.025" units="cm"/>
    </inkml:brush>
  </inkml:definitions>
  <inkml:trace contextRef="#ctx0" brushRef="#br0">3040 204 5958,'0'0'4126,"-14"-11"-2994,-4-4-1029,-1 1 0,-1 2 0,0-1 0,0 2 0,-1 1 0,-23-8 0,-188-44 3037,155 48-3044,0 3-1,-126-2 1,-21 20 438,0 10 0,1 9-1,-240 61 1,368-65-391,1 4 0,1 3 0,2 5 0,-173 90-1,222-98 37,0 2-1,2 1 1,0 2-1,-60 64 1,76-68-83,1 1 0,2 1 0,0 1 0,2 0 0,2 1 0,1 2 1,-18 47-1,19-36-43,2 0 1,2 1 0,2 0-1,2 1 1,2 0 0,2 0-1,2 0 1,1 0 0,3 1-1,2-1 1,2-1 0,2 1-1,2-1 1,2-1 0,1 0-1,3-1 1,2-1 0,1 0-1,42 62 1,-36-66-118,2-1 0,1-2 0,2-1 0,2-1 0,1-2-1,1-1 1,1-2 0,2-2 0,0-1 0,2-2 0,1-2 0,0-1 0,2-2 0,0-2 0,1-2 0,0-2 0,78 10 0,-17-12 190,0-5 0,0-5 0,185-23 0,-146 0-118,-1-7-1,162-56 1,265-141 157,-30-46 766,-475 238-801,302-171 954,-277 150-599,157-129-1,-219 160-364,-2 0 1,-1-2-1,-1 0 1,-2-2-1,0-1 1,-2 0-1,23-48 1,-35 61-100,0-2 0,-1 1 0,-1-1 0,-1 0 1,-1 0-1,0-1 0,-1 1 0,-2-1 0,0 0 0,0 0 1,-2 1-1,-1-1 0,0 0 0,-2 1 0,-6-24 1,6 30-21,-1 1 1,-1-1-1,0 1 1,0 1-1,-1-1 1,-1 1 0,0 0-1,-1 1 1,-16-17-1,9 13 5,-1 0 0,0 2 1,-1 0-1,-1 0 0,-29-12 0,4 6-26,-1 2 0,-1 3 0,0 1 0,-85-10 0,3 11-1717,0 5 0,-131 13 0,103 6-3078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4.299"/>
    </inkml:context>
    <inkml:brush xml:id="br0">
      <inkml:brushProperty name="width" value="0.025" units="cm"/>
      <inkml:brushProperty name="height" value="0.025" units="cm"/>
    </inkml:brush>
  </inkml:definitions>
  <inkml:trace contextRef="#ctx0" brushRef="#br0">94 16 18257,'0'0'4095,"-10"6"-2077,4-3-1805,0 0 0,0 1 1,1 0-1,0 0 0,0 0 0,0 1 1,0 0-1,1 0 0,0 0 1,0 0-1,0 1 0,0-1 1,1 1-1,0 0 0,0 0 0,1 0 1,-1 1-1,2-1 0,-1 0 1,0 1-1,0 12 0,2-18-206,1-1 0,-1 0 0,0 1-1,1-1 1,-1 1 0,1-1 0,-1 0-1,1 1 1,-1-1 0,0 0 0,1 0 0,-1 1-1,1-1 1,-1 0 0,1 0 0,-1 0-1,1 0 1,0 1 0,-1-1 0,1 0 0,-1 0-1,1 0 1,-1 0 0,1 0 0,-1 0 0,1 0-1,-1-1 1,1 1 0,-1 0 0,1 0-1,0-1 1,19-3 278,16-10-31,-20 7-257,0 1 1,0 0-1,1 1 1,32-5-1,-46 10-3,1 0 0,-1-1-1,1 1 1,0 1 0,-1-1 0,1 0-1,-1 1 1,1 0 0,-1 0 0,1 0-1,-1 0 1,0 0 0,1 1-1,-1-1 1,0 1 0,0 0 0,0 0-1,0 0 1,-1 1 0,1-1 0,0 1-1,-1-1 1,0 1 0,0 0 0,1 0-1,-2 0 1,1 0 0,0 0 0,1 4-1,2 18 598,-4-17 894,0-18-512,-1-158-872,0 168-124,1-1 0,-1 1 0,0-1 0,1 1 0,-1 0 0,0-1 0,1 1 0,-1-1 0,1 1 0,-1 0 0,1-1 0,-1 1 0,1 0 0,-1-1 0,1 1 1,-1 0-1,1 0 0,-1-1 0,1 1 0,0 0 0,-1 0 0,1 0 0,-1 0 0,1 0 0,0 0 0,-1 0 0,1 0 0,-1 0 0,1 0 0,0 0 0,-1 1 0,1-1 0,-1 0 0,1 0 0,-1 0 0,1 1 0,-1-1 0,1 0 0,-1 1 0,1-1 0,-1 0 0,1 1 0,30 13-1886,-30-13 1699,9 4-1223,0 0 0,1-1 1,-1 0-1,19 3 0,15-1-5176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5.126"/>
    </inkml:context>
    <inkml:brush xml:id="br0">
      <inkml:brushProperty name="width" value="0.025" units="cm"/>
      <inkml:brushProperty name="height" value="0.025" units="cm"/>
    </inkml:brush>
  </inkml:definitions>
  <inkml:trace contextRef="#ctx0" brushRef="#br0">29 0 18449,'0'0'7496,"2"14"-6076,1 9-928,-1 0 1,-1 1 0,0-1-1,-2 0 1,-1 1-1,-8 35 1,3-33-234,3-14-133,0 0 0,1 1 0,1 0 0,0-1 0,0 24-1,2-34-123,0-1 0,0 0 0,1 0 0,-1 0 0,0 0 0,1 0 0,-1 0 0,1 0 0,0 0 0,-1 0 0,1 0 0,0 0 0,0 0 0,-1 0 0,1-1 0,0 1 0,0 0 0,0-1 0,0 1 0,0 0 0,0-1 0,0 1 0,0-1 0,0 0 0,0 1 0,0-1 0,0 0 0,1 1 0,-1-1 0,0 0 0,1 0 0,45 1 92,-32-2-102,1 1-893,0-1 1,0 0-1,27-7 0,15-14-7006,-30 5 124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5.483"/>
    </inkml:context>
    <inkml:brush xml:id="br0">
      <inkml:brushProperty name="width" value="0.025" units="cm"/>
      <inkml:brushProperty name="height" value="0.025" units="cm"/>
    </inkml:brush>
  </inkml:definitions>
  <inkml:trace contextRef="#ctx0" brushRef="#br0">86 0 16816,'0'0'2781,"-11"8"198,8-6-2804,-6 5 501,0 0 1,0 0-1,-14 17 0,21-22-558,0 1 1,0-1-1,0 0 0,0 1 1,1-1-1,-1 1 0,1-1 1,0 1-1,-1 0 1,1-1-1,1 1 0,-1 0 1,0 0-1,1 0 0,-1 0 1,1 0-1,0 0 1,0 0-1,0 0 0,0 0 1,1-1-1,-1 1 1,1 0-1,-1 0 0,3 5 1,-1-6-82,0 0-1,0 0 1,1 0 0,-1-1 0,0 1 0,1 0 0,-1-1 0,1 0 0,0 0 0,-1 1-1,1-1 1,0-1 0,0 1 0,-1 0 0,1-1 0,0 1 0,0-1 0,0 0 0,0 0-1,3-1 1,4 1 92,0 0 0,0-1 1,-1 0-1,19-5 0,-19 2-49,-1 0 0,0 0 1,0-1-1,0 0 1,0 0-1,-1-1 0,0 0 1,8-8-1,-10 9-15,-1 0-1,1 0 1,-1 0 0,0 0-1,-1-1 1,1 0 0,-1 1-1,0-1 1,-1 0 0,1-1-1,-1 1 1,1-7 0,-36 119-225,32-102-281,0 1 1,0 0 0,1-1-1,0 1 1,0 0 0,0-1 0,1 1-1,-1 0 1,1 0 0,0-1-1,4 9 1,-4-11 191,0-1 0,0 1 0,0-1 0,1 0 0,-1 0 1,0 1-1,1-1 0,-1 0 0,1 0 0,-1 0 0,1-1 0,0 1 0,-1 0 0,1-1 0,0 1 1,0-1-1,0 1 0,-1-1 0,1 0 0,0 0 0,0 0 0,0 0 0,-1 0 0,1 0 0,0 0 1,0-1-1,0 1 0,-1 0 0,1-1 0,0 0 0,-1 1 0,1-1 0,3-2 0,23-14-7272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5.812"/>
    </inkml:context>
    <inkml:brush xml:id="br0">
      <inkml:brushProperty name="width" value="0.025" units="cm"/>
      <inkml:brushProperty name="height" value="0.025" units="cm"/>
    </inkml:brush>
  </inkml:definitions>
  <inkml:trace contextRef="#ctx0" brushRef="#br0">93 0 16752,'0'0'8675,"-8"14"-7778,-2 5-325,1 0 1,0 0-1,1 1 1,1 0-1,1 0 1,1 1-1,-5 36 1,11-55-554,-1-1 0,0 0 0,1 0 0,-1 1 0,1-1 1,0 0-1,-1 0 0,1 0 0,0 0 0,0 0 0,0 1 0,0-2 0,0 1 0,0 0 1,0 0-1,0 0 0,0 0 0,0-1 0,0 1 0,0 0 0,1-1 0,-1 1 1,0-1-1,0 1 0,1-1 0,-1 0 0,0 0 0,1 0 0,-1 1 0,0-1 0,1 0 1,-1-1-1,0 1 0,2 0 0,64-5 212,-46 2-245,-18 3-22,0 0 0,1-1 0,-1 1 0,0 0 1,0 1-1,0-1 0,0 1 0,0-1 0,0 1 0,0 0 0,0 0 0,0 0 0,-1 0 0,1 1 0,0-1 0,-1 1 1,4 2-1,-5-2 42,1 0 1,-1 0-1,0 0 0,0 0 1,0 0-1,0 0 1,0 1-1,-1-1 1,1 0-1,-1 1 1,1-1-1,-1 1 1,0-1-1,0 0 1,0 1-1,0-1 1,0 0-1,-1 1 1,1-1-1,-1 1 1,1-1-1,-1 0 0,-1 4 1,0-2 35,-1 0 0,1 0 1,-1 0-1,1 0 0,-1 0 0,0-1 0,0 1 1,-1-1-1,1 0 0,-1 0 0,0 0 1,0 0-1,0-1 0,0 1 0,0-1 0,0 0 1,-1 0-1,-4 1 0,-3 1 69,0-1 0,0 0 0,0 0 0,0-1 0,-22 0 0,32-1-256,1-1 1,-1 0-1,1 0 1,-1 0-1,0 0 1,1 0-1,-1 0 0,1-1 1,-1 1-1,1 0 1,-1-1-1,1 1 1,-1-1-1,1 0 0,-1 0 1,1 1-1,0-1 1,-1 0-1,1 0 1,0 0-1,0 0 0,0 0 1,-1-1-1,1 1 1,0 0-1,1 0 1,-1-1-1,0 1 0,0-1 1,1 1-1,-1 0 1,0-1-1,1 1 1,0-1-1,-1 0 0,1 1 1,0-1-1,0 1 1,0-3-1,0 1-140,0 1 0,1-1 0,0 1 0,-1 0 1,1-1-1,0 1 0,0 0 0,0 0 0,1-1 0,-1 1 0,0 0 0,1 0 0,-1 0 0,1 1 0,0-1 0,0 0 0,0 0 0,-1 1 0,2-1 0,-1 1 1,0 0-1,0 0 0,0 0 0,1 0 0,1-1 0,50-8-7125,-26 7 2323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6.614"/>
    </inkml:context>
    <inkml:brush xml:id="br0">
      <inkml:brushProperty name="width" value="0.025" units="cm"/>
      <inkml:brushProperty name="height" value="0.025" units="cm"/>
    </inkml:brush>
  </inkml:definitions>
  <inkml:trace contextRef="#ctx0" brushRef="#br0">120 11 11211,'0'0'15796,"-1"4"-14451,-4 69 1175,5-72-2521,1-1 0,0 1-1,-1 0 1,1-1 0,0 1 0,0-1 0,-1 1-1,1-1 1,0 1 0,0-1 0,0 0 0,0 1 0,0-1-1,0 0 1,-1 0 0,1 1 0,0-1 0,0 0-1,0 0 1,0 0 0,0 0 0,0 0 0,0-1 0,0 1-1,0 0 1,0 0 0,0-1 0,0 1 0,31-8-120,-29 7 135,0 0 1,-1-1-1,1 1 0,0-1 0,-1 0 1,1 0-1,-1 0 0,1 0 0,-1-1 1,0 1-1,0-1 0,3-4 0,-5 6-6,0 1 0,1-1 0,-1 0-1,0 1 1,0-1 0,0 0-1,0 1 1,0-1 0,0 0 0,0 1-1,0-1 1,0 1 0,-1-1-1,1 0 1,0 1 0,0-1-1,-1 0 1,1 1 0,0-1 0,0 1-1,-1-1 1,1 1 0,-1-2-1,-25-13-62,21 14 82,-1 0-1,1 0 1,-1 0-1,0 0 1,1 1-1,-1 0 1,1 0-1,-1 1 1,1 0 0,-1 0-1,1 0 1,-1 0-1,1 1 1,0 0-1,-1 0 1,1 0-1,0 1 1,1 0 0,-1 0-1,-4 3 1,4-2 6,0-1 0,1 1 0,-1 0 1,1 0-1,0 0 0,0 1 0,1-1 1,-1 1-1,1 0 0,0 0 0,1 0 1,-1 1-1,1-1 0,0 1 0,0-1 1,0 1-1,1 0 0,0-1 0,0 8 1,1-12-30,1 0 1,-1 0 0,1 0 0,-1-1 0,1 1 0,-1 0 0,1 0-1,0 0 1,-1 0 0,1-1 0,0 1 0,0 0 0,0-1 0,0 1-1,-1-1 1,1 1 0,0-1 0,0 1 0,0-1 0,0 1 0,0-1-1,0 0 1,0 0 0,0 0 0,0 1 0,1-1 0,-1 0 0,0 0-1,0 0 1,0-1 0,0 1 0,0 0 0,0 0 0,0-1 0,0 1-1,2-1 1,40-12 221,-15-4-109,-22 13-135,0 0 0,0 1 0,0-1 0,0 1 0,1 0 0,-1 1 0,1-1 0,0 1 0,-1 1 0,1-1 0,0 1 0,14 0 0,-15 1 32,0 0 0,0 1 0,1 0 0,-1 0 0,0 0 0,0 1 0,0 0 0,0 0 0,0 0 0,-1 1 0,1 0 0,-1 0 0,0 1 0,0 0 0,9 7 0,-10-44-14,-3 21 0,-2 6 0,1-1 0,1 1 0,-1-1 0,1 1 0,0 0 0,1-1 0,2-6 0,-3 11 0,0 0 0,1 0 0,-1 0 0,0 0 0,1 1 0,0-1 0,-1 0 0,1 1 0,0-1 0,0 1 0,0 0 0,0 0 0,0 0 0,0 0 0,0 0 0,0 0 0,0 0 0,1 1 0,-1-1 0,0 1 0,1-1 0,-1 1 0,0 0 0,3 0 0,37 0-1381,19-3-6409,-27-5-4627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7.537"/>
    </inkml:context>
    <inkml:brush xml:id="br0">
      <inkml:brushProperty name="width" value="0.025" units="cm"/>
      <inkml:brushProperty name="height" value="0.025" units="cm"/>
    </inkml:brush>
  </inkml:definitions>
  <inkml:trace contextRef="#ctx0" brushRef="#br0">169 76 15182,'1'-3'616,"0"-1"1,-1 1-1,1 0 0,-1 0 0,1-1 0,-1 1 0,0 0 0,0-1 0,0 1 0,-1 0 0,1-1 0,-1 1 1,0 0-1,1 0 0,-2 0 0,1 0 0,-2-5 0,1 7-512,1 0 0,-1-1 0,1 1-1,-1 0 1,1 0 0,-1 0 0,0 0 0,0 1 0,0-1 0,1 0 0,-1 1 0,0-1-1,0 1 1,0-1 0,0 1 0,0 0 0,0 0 0,0 0 0,0 0 0,0 0-1,0 1 1,0-1 0,0 0 0,0 1 0,1 0 0,-1-1 0,0 1 0,0 0-1,0 0 1,1 0 0,-3 2 0,-4 1-111,1 1 1,0 1-1,0-1 0,0 1 1,0 1-1,1-1 0,0 1 0,1 0 1,-10 15-1,11-16-1,1-1-1,-1 1 1,1 0 0,0 0-1,1 0 1,0 1 0,0-1-1,0 1 1,1-1 0,0 1-1,0-1 1,0 1 0,1 0-1,1 8 1,-1-14 9,1 0 1,0 1-1,0-1 1,0 0 0,0 0-1,0 0 1,0 0-1,1 0 1,-1-1-1,0 1 1,0 0-1,1 0 1,-1-1-1,0 1 1,1-1-1,-1 1 1,0-1 0,1 1-1,-1-1 1,1 0-1,-1 0 1,1 0-1,-1 0 1,1 0-1,-1 0 1,1 0-1,-1 0 1,1-1 0,-1 1-1,2-1 1,47-12 286,-36 6-241,-1-1 0,0 0 0,-1-1 0,22-19-1,-20 16 33,0 0-1,25-15 1,-39 28-58,1-1 0,-1 1 0,1-1 0,-1 1 0,1-1 0,-1 1 0,1-1 0,-1 1 0,0-1 0,1 1 0,-1 0 0,0-1 0,0 1 1,1-1-1,-1 1 0,0 0 0,0 0 0,0-1 0,0 1 0,0 0 0,0-1 0,0 1 0,0 0 0,0-1 0,0 1 0,-1 1 0,2 29 294,-1-27-221,0 11-66,-1-11 61,1 1 0,0-1 1,0 1-1,0-1 0,1 1 1,0 0-1,0-1 0,2 6 1,-2-8-67,-1-1 1,1 0-1,0 0 0,1 0 1,-1 0-1,0 0 1,0 0-1,0 0 1,1 0-1,-1 0 1,0-1-1,1 1 1,-1 0-1,0-1 0,1 1 1,-1-1-1,1 0 1,-1 1-1,1-1 1,-1 0-1,1 0 1,-1 0-1,1 0 0,-1 0 1,1 0-1,-1-1 1,1 1-1,-1 0 1,1-1-1,1 0 1,4-1 1,-1-1 1,1 0-1,-1 0 0,0 0 1,0-1-1,0 1 1,0-2-1,-1 1 1,1 0-1,4-7 1,37-24-2469,-44 33 1714,0 1 1,0 0 0,0-1-1,0 1 1,1 0 0,-1 1 0,0-1-1,1 1 1,-1-1 0,0 1-1,1 0 1,-1 0 0,1 0-1,-1 1 1,4 0 0,48 7-5438,-33-8 1954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7.874"/>
    </inkml:context>
    <inkml:brush xml:id="br0">
      <inkml:brushProperty name="width" value="0.025" units="cm"/>
      <inkml:brushProperty name="height" value="0.025" units="cm"/>
    </inkml:brush>
  </inkml:definitions>
  <inkml:trace contextRef="#ctx0" brushRef="#br0">76 172 5285,'0'0'15193,"-6"11"-13805,-6 8-949,4-9 393,0 1 1,1 1 0,1-1-1,0 1 1,0 0 0,1 1-1,1-1 1,-4 15 0,11-27-708,-1 1-1,0-1 1,0 0 0,1 0-1,-1 0 1,0 0 0,0 0-1,1 0 1,-1 0 0,0-1-1,0 1 1,1-1 0,2-1 0,8-5 12,1 0 1,-1-1 0,-1-1 0,0 0 0,0-1 0,19-20 0,-7 4-90,37-53 1,-56 71-40,6-7 16,0-1 0,-1-1 1,-1 1-1,0-1 0,7-24 0,-16 41-25,0 1 0,0-1 0,-1 0 0,1 0 0,0 0 0,0 0 0,0 0 0,-1 0 0,1 0 0,0 0 0,0 0 0,0 0 0,-1 0 0,1 0 0,0 0 0,0 0 0,-1 0 0,1 0 0,0 0 0,0 0 0,0 0 0,-1 0 0,1 0 0,0 0 0,0 0 0,0 0 0,-1-1 0,1 1 0,0 0 0,0 0 0,0 0 0,-1 0 0,1 0 0,0-1 0,0 1 0,0 0 0,0 0 0,0 0 0,0-1 0,-1 1 0,1 0 0,0 0 0,0 0 0,0-1 0,0 1 0,-23 30 0,-33 60 0,48-76 0,1 0 0,1 0 0,0 0 0,1 1 0,1 0 0,0 0 0,-2 21 0,6-34-77,-1 0-1,1 1 1,0-1-1,0 0 1,0 0-1,1 1 1,-1-1-1,0 0 1,1 0-1,0 0 1,-1 1 0,1-1-1,0 0 1,0 0-1,0 0 1,0 0-1,1 0 1,-1-1-1,0 1 1,1 0-1,0-1 1,-1 1-1,1-1 1,0 1 0,-1-1-1,4 2 1,0-1-485,-1 0 0,1-1 0,-1 0 0,1 0 0,0 0 0,0 0 0,0-1 0,-1 0 0,1 0 0,0 0 0,9-2 0,20-5-11102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8.449"/>
    </inkml:context>
    <inkml:brush xml:id="br0">
      <inkml:brushProperty name="width" value="0.025" units="cm"/>
      <inkml:brushProperty name="height" value="0.025" units="cm"/>
    </inkml:brush>
  </inkml:definitions>
  <inkml:trace contextRef="#ctx0" brushRef="#br0">232 9 18129,'0'0'9908,"-10"-3"-9006,5 1-854,0 1-1,1 0 0,-1 0 0,0 1 0,0-1 0,0 1 0,1 0 0,-1 0 0,0 1 1,0 0-1,0-1 0,1 1 0,-1 1 0,0-1 0,1 1 0,-1 0 0,1 0 1,0 0-1,0 1 0,-1-1 0,2 1 0,-6 4 0,-8 6 48,0 1 0,-24 26-1,37-37-53,1 1-1,-1 0 0,1 0 0,0 0 1,0 1-1,1-1 0,-1 1 0,1-1 1,0 1-1,0 0 0,1 0 0,0 0 1,-1 0-1,2 0 0,-1 0 1,0 0-1,1 6 0,0-11-54,1 1 0,-1 0 0,0 0 0,1-1 0,-1 1 0,1 0 0,-1-1 0,0 1 0,1 0 0,0-1 0,-1 1 0,1-1 0,-1 1 0,1-1 0,0 1 0,-1-1 0,1 1 0,0-1 0,-1 1 0,1-1 0,0 0 0,0 0 0,0 1 0,-1-1 0,1 0 0,0 0 0,0 0 0,0 0 0,29 1-972,-22-1 526,9-1-1342,0 0 0,0-2 0,0 0 1,0 0-1,22-9 0,5-3-4716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26.392"/>
    </inkml:context>
    <inkml:brush xml:id="br0">
      <inkml:brushProperty name="width" value="0.025" units="cm"/>
      <inkml:brushProperty name="height" value="0.025" units="cm"/>
    </inkml:brush>
  </inkml:definitions>
  <inkml:trace contextRef="#ctx0" brushRef="#br0">140 8 5477,'0'0'16912,"-9"-1"-15252,4 1-1493,-1 0 1,1 1-1,-1 0 0,1-1 0,-1 2 0,1-1 0,0 1 0,-1 0 0,1 0 0,0 0 0,0 0 0,1 1 0,-1 0 0,0 0 0,1 1 0,0-1 0,0 1 0,0 0 0,0 0 0,0 0 0,1 0 0,0 1 1,-5 9-1,6-12-37,0 1 1,0 0-1,1 0 1,-1 0 0,1 0-1,0 0 1,0 0-1,0 0 1,0 4 0,1-6-95,0-1 1,0 1-1,0 0 1,0-1 0,0 1-1,1 0 1,-1 0 0,0-1-1,1 1 1,-1 0 0,0-1-1,1 1 1,-1 0-1,1-1 1,-1 1 0,1-1-1,-1 1 1,1-1 0,-1 1-1,1-1 1,0 1-1,-1-1 1,1 0 0,0 1-1,-1-1 1,1 0 0,0 0-1,-1 1 1,1-1 0,0 0-1,0 0 1,-1 0-1,1 0 1,0 0 0,0 0-1,-1 0 1,1 0 0,0 0-1,0 0 1,0-1 0,9 1 58,0-1 0,-1 0 0,1 0 0,-1-1 0,1 0 0,-1-1 0,0 0 0,0-1 0,0 0 0,0 0 0,-1-1 0,0 0 0,0 0 0,0-1 0,0 0 0,-1 0 0,0-1 0,0 0 0,8-12 0,-14 19-161,-1-1-1,1 1 1,0-1 0,-1 0 0,1 1-1,-1-1 1,1 1 0,-1-1 0,1 0-1,-1 0 1,0 1 0,1-1-1,-1 0 1,0 1 0,0-1 0,1 0-1,-1 0 1,0 0 0,0 1 0,0-1-1,0 0 1,0 0 0,0 0-1,0 1 1,0-1 0,0 0 0,-1 0-1,1 0 1,0 1 0,0-1 0,-1 0-1,1 1 1,0-1 0,-1 0 0,1 0-1,-1 1 1,1-1 0,-1 1-1,1-1 1,-1 0 0,0 1 0,1-1-1,-1 1 1,0 0 0,1-1 0,-1 1-1,0-1 1,1 1 0,-1 0-1,0 0 1,0-1 0,1 1 0,-1 0-1,0 0 1,0 0 0,0 0 0,1 0-1,-1 0 1,0 0 0,0 0-1,0 0 1,1 0 0,-2 1 0,-3-1-888,0 0 1,0 0-1,0 0 1,0 1-1,0 0 1,0 0-1,0 1 1,-8 3-1,3 1-9285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9.239"/>
    </inkml:context>
    <inkml:brush xml:id="br0">
      <inkml:brushProperty name="width" value="0.025" units="cm"/>
      <inkml:brushProperty name="height" value="0.025" units="cm"/>
    </inkml:brush>
  </inkml:definitions>
  <inkml:trace contextRef="#ctx0" brushRef="#br0">127 20 12075,'0'0'7688,"-10"1"-6669,5 0-859,-1 0-1,0 0 0,1 1 1,0-1-1,-1 1 0,1 1 0,0-1 1,0 1-1,0-1 0,0 2 1,1-1-1,-1 0 0,1 1 0,0 0 1,0 0-1,0 0 0,0 0 1,1 1-1,0-1 0,0 1 1,0 0-1,0 0 0,1 0 0,-4 11 1,5-13 71,0 1 0,0-1 1,0 1-1,0 0 0,1-1 0,-1 1 1,1 0-1,0 0 0,0-1 1,0 5-1,1-7-169,-1 1 0,1-1 0,-1 0 0,1 0 0,0 0 1,-1 0-1,1 0 0,0 0 0,0 0 0,-1 0 0,1 0 0,0 0 1,0-1-1,0 1 0,0 0 0,0-1 0,0 1 0,0 0 0,1-1 0,-1 1 1,0-1-1,0 0 0,0 1 0,0-1 0,1 0 0,-1 0 0,0 0 0,0 0 1,1 0-1,-1 0 0,2 0 0,5-1 45,0 0-1,1-1 1,-1 0 0,0-1 0,-1 1-1,1-1 1,0-1 0,-1 1-1,0-2 1,0 1 0,0-1 0,0 1-1,-1-2 1,7-6 0,-5 5-92,0-1 0,-1 0 0,0 0 0,0-1 0,-1 1 0,0-2 1,-1 1-1,1-1 0,-2 1 0,6-17 0,-35 83-2236,19-47 1713,1 0 1,0 0-1,1 0 0,0 1 0,0 0 1,1 0-1,1 0 0,-3 15 1,11-19-6010,6-9 4035,9-11 62,-5-2 541,-1 0 1,23-32-1,20-39 6522,-63 110 872,-1 3-4699,-43 70 3253,-18 43 1509,58-117-5331,2 0 0,-7 33 1,-12 129 99,26-183 320,5-28 1596,26-62-1813,62-124 0,-42 102-586,-39 80 21,-8 18 50,1 1 0,0 0 0,0-1 0,1 1 0,1 1 0,0 0 0,13-16 0,-19 25 39,0 0 1,0 0-1,0 0 1,0 0 0,0 0-1,1 0 1,-1 0-1,0 0 1,0 1-1,1-1 1,-1 1 0,1-1-1,-1 1 1,1-1-1,-1 1 1,1 0 0,-1 0-1,1-1 1,-1 1-1,1 0 1,-1 1 0,1-1-1,-1 0 1,1 0-1,-1 0 1,1 1-1,-1-1 1,0 1 0,1 0-1,-1-1 1,1 1-1,-1 0 1,0-1 0,0 1-1,1 0 1,-1 0-1,0 0 1,0 0-1,0 1 1,0-1 0,0 0-1,0 0 1,-1 0-1,1 1 1,0-1 0,-1 1-1,1-1 1,0 2-1,1 1-3,-1 0-1,1 0 1,-1 0-1,0 0 0,0 0 1,0 0-1,-1 0 1,1 0-1,-1 0 1,0 0-1,0 0 0,-1 0 1,1 0-1,-1 0 1,0 0-1,0 0 0,-3 7 1,-1-4 69,-1 1 0,0-2 0,0 1 1,-1 0-1,1-1 0,-2-1 0,1 1 0,0-1 0,-11 6 1,-76 34 790,72-39-999,22-6 95,0 0-1,0 0 1,-1-1 0,1 1-1,0 0 1,0 0 0,0 0 0,0 0-1,0 0 1,0-1 0,0 1-1,-1 0 1,1 0 0,0 0 0,0 0-1,0-1 1,0 1 0,0 0-1,0 0 1,0 0 0,0 0 0,0-1-1,0 1 1,0 0 0,0 0-1,0 0 1,0-1 0,0 1 0,0 0-1,0 0 1,0 0 0,0 0-1,0-1 1,0 1 0,1 0 0,-1 0-1,0 0 1,0 0 0,0-1-1,0 1 1,0 0 0,0 0 0,1 0-1,-1 0 1,0 0 0,0 0-1,0-1 1,1 1 0,28-29-8985,-4 6 1803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6:59.580"/>
    </inkml:context>
    <inkml:brush xml:id="br0">
      <inkml:brushProperty name="width" value="0.025" units="cm"/>
      <inkml:brushProperty name="height" value="0.025" units="cm"/>
    </inkml:brush>
  </inkml:definitions>
  <inkml:trace contextRef="#ctx0" brushRef="#br0">66 1 12043,'0'0'8905,"-32"66"-7240,18-40-800,3-2-641,5-3-192,3-4-32,3-6-1089,0-7-256,9-4-320,8-3-65,2-17-2114,3-8-4548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00.265"/>
    </inkml:context>
    <inkml:brush xml:id="br0">
      <inkml:brushProperty name="width" value="0.025" units="cm"/>
      <inkml:brushProperty name="height" value="0.025" units="cm"/>
    </inkml:brush>
  </inkml:definitions>
  <inkml:trace contextRef="#ctx0" brushRef="#br0">106 0 9833,'0'0'9348,"-5"10"-8409,-14 29 26,3 2 0,1 0 1,3 0-1,1 2 0,2-1 0,1 1 0,3 0 0,0 65 0,18-140-1381,-10 13 267,0 0 0,-1 0 0,-1 0 0,0 0 0,-2 0 1,0 0-1,-4-22 0,1 30 7,3 15-193,12 20-5,-4-18-408,0 0-1,0 0 0,0-1 1,1 0-1,0 0 0,0-1 0,0 0 1,0 0-1,1-1 0,0 0 1,-1 0-1,1-1 0,0-1 1,0 1-1,18-1 0,-19-1 422,0 0 0,-1-1-1,1 0 1,0 0 0,0-1-1,-1 0 1,1-1 0,-1 1-1,1-2 1,7-3 0,-9 3 998,-1 0-1,1 0 1,-1 0 0,0-1 0,0 1 0,0-1 0,6-10 0,-10 15-445,0-1 1,0 0-1,0 0 0,-1 0 1,1 0-1,0 1 0,-1-1 1,1 0-1,0 0 0,-1 0 1,1 0-1,-1 0 0,0-1 1,1 1-1,-1 0 0,0 0 0,0 0 1,1 0-1,-1 0 0,0 0 1,0-1-1,0 1 0,-1 0 1,1 0-1,0 0 0,0 0 1,0 0-1,-1-1 0,1 1 1,-1 0-1,1 0 0,-2-1 1,1 1-151,0 1 1,-1 0-1,1 0 1,-1 0-1,1-1 1,-1 1-1,1 1 1,0-1-1,-1 0 1,1 0-1,-1 0 1,1 1-1,0-1 1,-1 1-1,1-1 1,0 1-1,0 0 1,-1-1-1,1 1 1,0 0-1,0 0 1,0 0-1,0 0 1,0 0-1,0 0 1,-1 1-1,-9 9 374,0 0-1,1 0 1,-17 26 0,23-31-260,1 0-1,-1 0 1,1 1 0,1-1 0,-1 1 0,1 0-1,0 0 1,0 0 0,1 0 0,-1 11 0,2-17-180,1 0 0,-1-1 0,0 1 0,1 0 0,-1-1 1,1 1-1,-1 0 0,1-1 0,-1 1 0,1-1 0,-1 1 0,1-1 1,-1 1-1,1-1 0,0 1 0,-1-1 0,1 0 0,0 1 1,-1-1-1,1 0 0,0 0 0,0 0 0,-1 1 0,1-1 0,0 0 1,0 0-1,-1 0 0,1 0 0,0 0 0,0 0 0,-1 0 0,1 0 1,0-1-1,-1 1 0,1 0 0,0 0 0,0-1 0,-1 1 1,2-1-1,32-12 278,-18 0-277,-1 0 1,-1-1 0,0-1-1,-2 0 1,1-1 0,-2 0-1,19-35 1,-17 30-266,-13 21 237,0 0 0,0 0 0,0 0 0,0 0 0,0-1-1,0 1 1,0 0 0,0 0 0,0 0 0,0 0-1,0 0 1,0 0 0,0 0 0,0 0 0,0-1-1,1 1 1,-1 0 0,0 0 0,0 0 0,0 0-1,0 0 1,0 0 0,0 0 0,0 0 0,0 0-1,0 0 1,1 0 0,-1 0 0,0 0 0,0 0-1,0-1 1,0 1 0,0 0 0,0 0 0,0 0-1,1 0 1,-1 0 0,0 0 0,0 0 0,0 0 0,0 1-1,0-1 1,0 0 0,0 0 0,1 0 0,-1 0-1,0 0 1,0 0 0,0 0 0,0 0 0,0 0-1,0 0 1,0 0 0,0 0 0,0 0 0,1 0-1,-1 1 1,0-1 0,0 0 0,0 0 0,0 0-1,0 0 1,0 0 0,0 0 0,0 0 0,0 0-1,0 1 1,0-1 0,0 0 0,3 16-277,-2 26 464,-1-38-263,-1 13 113,1-13 0,0 1 0,0-1 0,0 1 1,0-1-1,1 1 0,-1-1 0,1 0 1,2 8-1,-2-11 12,1 1-1,-1-1 0,0 0 1,0 1-1,0-1 1,1 0-1,-1 0 1,1 0-1,-1 0 1,1 0-1,-1 0 1,1 0-1,0 0 1,-1-1-1,1 1 1,0-1-1,0 1 1,-1-1-1,1 0 1,0 1-1,0-1 1,0 0-1,-1 0 1,1-1-1,0 1 1,2 0-1,3-1 45,0-1-1,0 1 1,0-1-1,-1 0 1,1-1-1,0 1 0,-1-1 1,0-1-1,0 1 1,7-6-1,59-48 86,-56 43-148,8-7 39,-1-1 0,22-27 0,-38 41-48,0 0 1,-1-1-1,0 0 0,-1 0 0,0-1 1,0 1-1,-1-1 0,-1 0 0,1-1 0,1-10 1,-5 20-16,1 0 0,-1 1 0,0-1 0,0 0 0,0 0 0,0 1 0,0-1 0,0 0 0,0 0 0,0 1 0,0-1 0,0 0 0,0 1 0,0-1 0,0 0 0,-1 0 0,1 1 0,0-1-1,-1 0 1,1 1 0,0-1 0,-1 0 0,1 1 0,-1-1 0,1 1 0,-1-1 0,1 1 0,-1-1 0,1 1 0,-1-1 0,1 1 0,-2-1 0,0 0-6,0 1 0,0 0 0,0 0 0,0 0 0,0 0 0,0 0 0,0 1 0,0-1 0,1 0 0,-1 1 0,0 0 0,-3 1 0,-3 1-16,0 1-1,0 1 0,0 0 1,-13 10-1,7-1 169,-1 0 0,2 2 0,0-1 0,0 2 1,2 0-1,0 0 0,1 1 0,1 0 0,0 1 0,2 0 0,0 0 0,1 1 1,1 0-1,1 0 0,-3 37 0,7-54-119,0 0 1,0 0-1,0 0 1,1 0-1,0 0 0,-1 0 1,1 0-1,0 0 1,0 0-1,1 0 0,-1-1 1,0 1-1,1-1 1,0 1-1,-1-1 0,1 1 1,0-1-1,1 0 1,-1 0-1,0 0 0,0 0 1,1 0-1,-1 0 1,1-1-1,0 1 0,4 1 1,-1-1-54,0 0 1,0-1-1,0 0 0,-1 0 1,1 0-1,0-1 1,0 0-1,0 0 0,0 0 1,0-1-1,0 1 1,0-2-1,6-1 1,-11 3-163,-1 0 1,1-1 0,0 1 0,0-1 0,0 1-1,-1-1 1,1 1 0,0-1 0,-1 1-1,1-1 1,0 0 0,-1 1 0,1-1 0,-1 0-1,1 0 1,-1 1 0,1-1 0,-1 0 0,0 0-1,1 0 1,-1 1 0,0-1 0,0 0 0,0 0-1,0 0 1,1 0 0,-1 0 0,0 0 0,0 0-1,-1-1 1,1-17-6614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00.591"/>
    </inkml:context>
    <inkml:brush xml:id="br0">
      <inkml:brushProperty name="width" value="0.025" units="cm"/>
      <inkml:brushProperty name="height" value="0.025" units="cm"/>
    </inkml:brush>
  </inkml:definitions>
  <inkml:trace contextRef="#ctx0" brushRef="#br0">0 1 7303,'0'0'18930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08.637"/>
    </inkml:context>
    <inkml:brush xml:id="br0">
      <inkml:brushProperty name="width" value="0.025" units="cm"/>
      <inkml:brushProperty name="height" value="0.025" units="cm"/>
    </inkml:brush>
  </inkml:definitions>
  <inkml:trace contextRef="#ctx0" brushRef="#br0">119 0 11563,'0'0'14328,"-6"10"-13596,-10 16-441,2 2 0,1-1 1,1 2-1,1 0 0,2 0 1,-9 46-1,11-36 4,1 1-1,2 1 1,2-1 0,5 73-1,-3-108-336,1-1 0,-1 1 1,1-1-1,1 0 0,-1 1 0,1-1 0,-1 0 0,1 1 1,0-1-1,1 0 0,-1-1 0,1 1 0,0 0 0,-1-1 0,2 1 1,-1-1-1,0 0 0,1 0 0,-1 0 0,9 4 0,-6-4-619,0-1-1,0 0 0,0 0 0,0 0 1,0-1-1,1 1 0,-1-2 0,0 1 1,1-1-1,-1 0 0,1 0 0,-1 0 1,1-1-1,9-3 0,19-10-6112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08.977"/>
    </inkml:context>
    <inkml:brush xml:id="br0">
      <inkml:brushProperty name="width" value="0.025" units="cm"/>
      <inkml:brushProperty name="height" value="0.025" units="cm"/>
    </inkml:brush>
  </inkml:definitions>
  <inkml:trace contextRef="#ctx0" brushRef="#br0">123 67 6406,'0'0'16106,"-12"0"-14339,4-1-1562,5 1-161,0-1 0,0 1 0,0-1 0,0 1 0,0 0-1,0 0 1,0 0 0,0 1 0,0-1 0,0 1 0,0 0 0,0 0 0,0 0 0,1 0 0,-1 0-1,0 0 1,1 1 0,-1 0 0,0-1 0,1 1 0,0 0 0,0 0 0,-1 0 0,-2 5 0,0 0 91,1 0 1,1 0 0,0 0 0,0 1 0,0-1 0,1 1 0,0 0 0,0-1 0,1 1 0,0 0 0,0 0 0,1 0 0,0 0 0,1 9 0,0-15-121,0-1 0,0 1 0,0 0 0,1-1 0,-1 1 0,0-1 0,0 1 0,1-1-1,-1 0 1,1 1 0,0-1 0,-1 0 0,1 0 0,0 0 0,0 0 0,-1 0 0,1-1 0,0 1 0,0 0 0,0-1 0,0 0 0,0 1 0,0-1 0,0 0 0,0 0 0,0 0 0,0 0 0,0 0 0,2-1 0,5 0 46,1 0 0,-1 0 1,0-1-1,0 0 0,9-3 1,-4-1-20,-1-1 0,1-1 1,-1 0-1,-1 0 0,0-1 1,0-1-1,17-17 0,-21 19 124,0-1-1,-1 0 0,0 0 1,0 0-1,-1 0 0,-1-1 0,1 0 1,-2-1-1,1 1 0,5-22 0,-11 13 197,-9 28-15,-12 29 17,14-22-496,1 0 0,0 1-1,2 0 1,0 1-1,1-1 1,0 1 0,2 0-1,0 0 1,1 35-1,1-51-126,0 0 0,1 0 0,-1 0 0,1 0 0,0 0 0,-1 0 1,1-1-1,0 1 0,0 0 0,0 0 0,0-1 0,0 1 0,0-1 0,1 1 0,-1-1 0,0 1 0,1-1 0,0 0 0,-1 0 0,1 1 0,-1-1 0,1 0 0,0-1 0,0 1 0,0 0 0,-1 0 0,1-1 0,0 1 0,0-1 0,0 0 0,0 1 0,0-1 0,0 0 0,0 0 0,0 0 0,0-1 0,0 1 0,2-1 0,29-3-5859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09.337"/>
    </inkml:context>
    <inkml:brush xml:id="br0">
      <inkml:brushProperty name="width" value="0.025" units="cm"/>
      <inkml:brushProperty name="height" value="0.025" units="cm"/>
    </inkml:brush>
  </inkml:definitions>
  <inkml:trace contextRef="#ctx0" brushRef="#br0">135 0 16239,'0'0'5403,"-5"11"-3802,3-8-1539,-42 102 2531,38-89-2214,1 0 0,1 0-1,0 0 1,1 1 0,-1 24 0,4-39-368,0-1 1,1 1-1,-1-1 1,1 1-1,-1-1 0,1 0 1,-1 1-1,1-1 1,0 0-1,0 1 1,0-1-1,0 0 1,0 0-1,0 0 1,0 0-1,0 0 1,0 0-1,1 0 1,-1 0-1,0 0 1,1-1-1,-1 1 1,0 0-1,1-1 1,-1 1-1,1-1 0,-1 0 1,1 1-1,-1-1 1,1 0-1,-1 0 1,4 0-1,65-1 288,-45 0-330,-22 1 39,-1 0 1,1 1 0,0-1 0,-1 0 0,1 1 0,0 0-1,-1 0 1,1 0 0,0 0 0,-1 0 0,1 0 0,-1 0-1,0 1 1,1 0 0,-1-1 0,0 1 0,0 0-1,0 0 1,0 0 0,-1 0 0,1 0 0,0 1 0,-1-1-1,1 0 1,-1 1 0,0-1 0,0 1 0,0-1 0,0 1-1,-1 0 1,1-1 0,-1 1 0,1 0 0,-1 0 0,0 2-1,1 2 113,-1-1 1,0 1-1,-1 0 0,1-1 0,-1 1 0,-1-1 1,1 0-1,-1 1 0,0-1 0,0 0 0,-1 0 0,0 0 1,0 0-1,-6 7 0,4-6-35,-1-1 1,1 0-1,-2 1 1,1-2-1,-1 1 1,0-1-1,0 0 0,0-1 1,-1 1-1,1-1 1,-1-1-1,0 0 1,0 0-1,0 0 0,-1-1 1,1 0-1,-1-1 1,1 0-1,-1 0 1,-16-1-1,23-1-213,-1 1 1,0-1-1,1 0 0,-1 0 1,0 0-1,1 0 0,-1-1 1,1 1-1,0-1 1,-1 1-1,1-1 0,0 0 1,0 0-1,0 0 0,0 0 1,1 0-1,-1-1 0,0 1 1,1 0-1,0-1 0,-1 1 1,1-1-1,0 1 0,0-1 1,0 0-1,1 1 0,-1-1 1,0-3-1,1 3-129,-1-1 1,1 1-1,0 0 0,0 0 0,0-1 0,0 1 0,0 0 1,1 0-1,-1-1 0,1 1 0,0 0 0,0 0 1,0 0-1,1 0 0,-1 0 0,1 0 0,-1 0 1,1 1-1,0-1 0,0 1 0,0-1 0,1 1 0,-1-1 1,3-1-1,14-7-5595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0.532"/>
    </inkml:context>
    <inkml:brush xml:id="br0">
      <inkml:brushProperty name="width" value="0.025" units="cm"/>
      <inkml:brushProperty name="height" value="0.025" units="cm"/>
    </inkml:brush>
  </inkml:definitions>
  <inkml:trace contextRef="#ctx0" brushRef="#br0">205 11 14638,'0'0'8066,"-9"-1"-6069,-31-3-278,38 4-1557,0 1-1,1-1 1,-1 1 0,0-1 0,0 1 0,0 0 0,0 0-1,0 0 1,1 0 0,-1 0 0,0 0 0,1 1 0,-1-1 0,1 1-1,-1-1 1,1 1 0,0-1 0,0 1 0,-2 2 0,-18 35 1388,18-31-1212,-8 21 26,11-29-362,0 0 1,0 0-1,0 1 0,0-1 1,0 0-1,0 0 0,0 1 1,-1-1-1,1 0 1,0 0-1,1 1 0,-1-1 1,0 0-1,0 0 1,0 1-1,0-1 0,0 0 1,0 0-1,0 0 1,0 1-1,0-1 0,0 0 1,0 0-1,1 1 0,-1-1 1,0 0-1,0 0 1,0 0-1,0 0 0,1 1 1,-1-1-1,0 0 1,0 0-1,0 0 0,1 0 1,-1 0-1,0 0 1,0 0-1,1 1 0,-1-1 1,0 0-1,0 0 0,1 0 1,-1 0-1,38-20-275,-33 17 212,-1 0 0,1 0 0,0 0 0,-1 1 1,1-1-1,0 1 0,7-1 0,-12 3 52,1 1-1,-1-1 0,1 1 0,-1-1 1,0 1-1,1 0 0,-1-1 1,0 1-1,0-1 0,1 1 0,-1 0 1,0-1-1,0 1 0,0 0 1,0-1-1,0 1 0,0 0 1,0-1-1,0 1 0,0 0 0,0-1 1,0 1-1,0 0 0,0-1 1,-1 1-1,1 0 0,-1 0 0,-5 22-22,3-14 59,-1-1 1,-1 0-1,1 0 0,-1 0 1,-1-1-1,1 1 0,-11 9 1,15-21 85,1-1 0,-1 1 1,1 0-1,0-1 0,1 1 1,-1-1-1,1 1 0,1-6 0,6-7-3272,0 0-1,16-25 0,-4 12 1963,-19 29 1418,0 0 0,0 0 0,0-1 0,0 1 0,0 0 0,0-1-1,-1 1 1,1 0 0,-1-1 0,1 1 0,-1-1 0,1 1 0,-1-1 0,0 0 0,0 1 0,0-1 0,0-2 0,0 3-71,-1 1 0,1-1 0,0 1-1,-1 0 1,1-1 0,-1 1 0,0-1 0,1 1 0,-1 0-1,1-1 1,-1 1 0,1 0 0,-1-1 0,0 1 0,1 0-1,-1 0 1,0 0 0,1 0 0,-1 0 0,1 0-1,-1 0 1,0 0 0,1 0 0,-1 0 0,0 0 0,1 0-1,-2 0 1,-27 8 2508,5 6-3292,11-4 730,0 0 0,1 1 0,0 1 0,1 0 0,-13 18 1,19-24-61,0 2 1,1-1 0,0 0 0,0 1 0,1 0 0,0 0 0,0 0 0,1 0 0,0 1 0,0-1 0,1 0 0,0 10 0,1-17-37,1 0 0,-1 0 0,1 0 0,-1 0 0,1-1 0,0 1 0,-1 0 0,1 0 0,0 0 0,-1 0 0,1-1 0,0 1 0,0 0 0,0-1 0,0 1 0,0-1 0,0 1 0,0-1 0,0 1 0,0-1 0,0 0 0,0 0 0,0 1 0,0-1 0,0 0 0,0 0 0,1 0 0,-1 0 0,0 0 0,0 0 0,0 0 0,0-1 0,0 1 0,0 0 0,0-1 0,0 1 0,1-1 0,3 0 0,-1 1 0,0-1 0,1 0 0,-1-1 0,0 1 0,0-1 0,0 0 0,7-4 0,22-34 0,-31 35 0,1 1 0,0 0 0,0 0 0,0 0 0,0 0 0,1 1 0,0-1 0,-1 1 0,1 0 0,0 0 0,1 0 0,-1 1 0,0-1 0,1 1 0,0 0 0,8-2 0,-2 1 0,0 0 0,0 1 0,0 0 0,0 1 0,0 0 0,1 1 0,-1 0 0,0 1 0,0 1 0,12 2 0,-21-3 0,0 0 0,-1 0 0,1 1 0,-1-1 0,1 1 0,-1-1 0,0 1 0,0-1 0,0 1 0,0 0 0,0 0 0,0-1 0,0 1 0,0 0 0,-1 0 0,1 0 0,-1 0 0,1 0 0,-1 0 0,0 3 0,-1 41 0,2-108 0,-2 52 0,1 0 0,0 0 0,0 0 0,1 0 0,0 0 0,0 0 0,4-10 0,-4 18 4,0 1 0,1-1 0,-1 1 0,0-1 1,1 1-1,-1 0 0,1 0 0,-1-1 0,1 1 0,0 0 0,-1 1 0,1-1 0,0 0 1,0 0-1,-1 1 0,1-1 0,0 1 0,0 0 0,0-1 0,0 1 0,3 0 0,50 0-188,-40 0-112,10 0-2877,-9 0-3193,2 0-6094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1.219"/>
    </inkml:context>
    <inkml:brush xml:id="br0">
      <inkml:brushProperty name="width" value="0.025" units="cm"/>
      <inkml:brushProperty name="height" value="0.025" units="cm"/>
    </inkml:brush>
  </inkml:definitions>
  <inkml:trace contextRef="#ctx0" brushRef="#br0">159 79 11115,'3'-2'813,"-1"-1"1,0 1 0,-1 0-1,1-1 1,0 1 0,-1-1 0,1 0-1,-1 1 1,0-1 0,0 0 0,0 0-1,0 0 1,0 1 0,-1-1 0,1 0-1,-1 0 1,0-6 0,0 8-564,0 0 0,-1 0 0,1 0 0,-1 0 0,1 0 0,-1 0 0,1 0 0,-1 0 1,0 0-1,1 0 0,-1 0 0,0 0 0,0 1 0,1-1 0,-1 0 0,0 0 0,0 1 0,-1-1 0,-1-1-173,1 1-1,-1 0 1,0 0-1,1 1 0,-1-1 1,0 1-1,1-1 1,-1 1-1,-5 0 1,0 0-27,0 1 1,1 0 0,-1 1 0,1 0-1,-1 0 1,1 0 0,0 1 0,0 0-1,-8 4 1,11-5-46,0 1-1,1-1 0,-1 0 1,0 1-1,1 0 1,0 0-1,-1 0 1,1 0-1,0 1 0,1-1 1,-1 1-1,1 0 1,-1-1-1,1 1 1,0 0-1,0 1 0,-1 4 1,3-9-9,0 1-1,0-1 1,1 1 0,-1-1 0,0 1-1,0-1 1,0 1 0,1-1-1,-1 1 1,0-1 0,0 1 0,1-1-1,-1 0 1,0 1 0,1-1 0,-1 0-1,0 1 1,1-1 0,-1 0 0,1 1-1,-1-1 1,1 0 0,-1 0 0,0 1-1,1-1 1,-1 0 0,1 0 0,-1 0-1,1 0 1,-1 0 0,1 0 0,-1 0-1,1 0 1,-1 0 0,1 0-1,0 0 1,27 1 47,-22-1-51,19 0-248,47 8 0,-64-7 227,-1 1-1,0 0 0,1 0 1,-1 1-1,0-1 0,0 2 1,0-1-1,-1 1 0,1 0 1,9 9-1,-15-12 29,0 0 0,0 0 0,0 0 0,0 0 0,-1 0 1,1 0-1,0 1 0,-1-1 0,1 0 0,-1 1 0,1-1 0,-1 0 0,0 1 0,0-1 0,0 0 0,1 1 1,-1-1-1,0 1 0,-1-1 0,1 0 0,0 1 0,0-1 0,-1 0 0,1 1 0,0-1 0,-1 0 1,0 1-1,1-1 0,-1 0 0,0 0 0,1 1 0,-1-1 0,0 0 0,0 0 0,0 0 0,0 0 1,0 0-1,0-1 0,0 1 0,0 0 0,-1 0 0,0 0 0,-9 7 136,0-1 0,0 0 0,-16 7-1,22-11-68,-8 5-107,0-2 0,0 0 0,-1 0 0,0-1 0,0-1 0,0 0 0,-1-1 0,-15 2 0,30-5-31,0 0-1,0 0 1,0 0-1,-1 0 0,1 0 1,0 0-1,0 0 0,0 0 1,0 0-1,-1 0 0,1 0 1,0-1-1,0 1 0,0 0 1,0 0-1,-1 0 1,1 0-1,0 0 0,0 0 1,0 0-1,0-1 0,0 1 1,-1 0-1,1 0 0,0 0 1,0 0-1,0-1 1,0 1-1,0 0 0,0 0 1,0 0-1,0 0 0,0-1 1,0 1-1,0 0 0,0 0 1,0 0-1,0 0 1,0-1-1,0 1 0,0 0 1,0 0-1,0 0 0,0-1 1,0 1-1,0 0 0,6-14-2179,10-9-1322,13-10-2048,5-8-2545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1.575"/>
    </inkml:context>
    <inkml:brush xml:id="br0">
      <inkml:brushProperty name="width" value="0.025" units="cm"/>
      <inkml:brushProperty name="height" value="0.025" units="cm"/>
    </inkml:brush>
  </inkml:definitions>
  <inkml:trace contextRef="#ctx0" brushRef="#br0">101 0 10922,'0'0'12743,"-4"12"-11013,-30 84 174,-14 46 1666,44-127-3333,0 0 0,2 0 1,0 0-1,0 1 0,1-1 0,1 1 1,2 18-1,-2-33-237,1 1 0,-1 0 0,0 0 0,1-1 0,-1 1 0,1 0 0,0-1 0,0 1 0,-1-1 0,1 1 0,0-1 0,0 1 0,0-1 0,0 1 0,1-1 0,-1 0 0,0 0 0,1 0 0,-1 0 0,0 0 0,1 0 0,2 2 0,-1-2 0,1-1 0,-1 1 0,0 0 0,1-1 0,-1 1 0,0-1 0,1 0 0,-1 0 0,1-1 0,-1 1 0,4-1 0,2-1 0,0-1 0,-1 0 0,1 0 0,-1-1 0,0 1 0,0-2 0,0 1 0,8-7 0,-4-1 0,0-1 0,0 0 0,15-24 0,-4 6 0,-23 32 0,1-1 0,0 1 0,-1 0 0,1-1 0,-1 1 0,1 0 0,-1 0 0,1 0 0,-1 0 0,0-1 0,1 1 0,-1 0 0,0 0 0,0 0 0,0 0 0,0 0 0,0 0 0,0 0 0,0 0 0,0 0 0,0 0 0,0 0 0,0 0 0,-1 1 0,2 38 0,-10 19 0,-1 15 0,10-73-8,0-1-1,1 0 1,-1 0 0,0 1 0,0-1-1,1 0 1,-1 0 0,0 1 0,1-1-1,-1 0 1,0 0 0,1 0 0,-1 0-1,0 1 1,1-1 0,-1 0-1,0 0 1,1 0 0,-1 0 0,1 0-1,-1 0 1,0 0 0,1 0 0,-1 0-1,0 0 1,1 0 0,-1 0-1,0-1 1,1 1 0,-1 0 0,1 0-1,-1 0 1,0 0 0,0-1 0,1 1-1,-1 0 1,0 0 0,1 0-1,-1-1 1,0 1 0,0 0 0,1-1-1,-1 1 1,0 0 0,1-1 0,14-10-2190,27-30-11314,-17 15-3165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44.563"/>
    </inkml:context>
    <inkml:brush xml:id="br0">
      <inkml:brushProperty name="width" value="0.025" units="cm"/>
      <inkml:brushProperty name="height" value="0.025" units="cm"/>
    </inkml:brush>
  </inkml:definitions>
  <inkml:trace contextRef="#ctx0" brushRef="#br0">164 64 6342,'0'0'20852,"-12"-4"-19891,-37-9-225,46 13-691,0 0 0,0 0-1,0 1 1,1-1 0,-1 0 0,0 1-1,0 0 1,1 0 0,-1 0-1,0 0 1,1 0 0,-1 0-1,1 1 1,-1-1 0,1 1 0,0-1-1,0 1 1,0 0 0,0 0-1,0 0 1,0 0 0,0 1-1,1-1 1,-3 4 0,-2 3 38,1 1 0,0 0 0,1 0 0,-4 14-1,5-15-31,0-1-1,1 1 0,0-1 1,1 1-1,0 0 0,0 9 1,1-16-44,0-1 0,0 0-1,1 1 1,-1-1 0,0 1 0,1-1 0,-1 0 0,1 1 0,-1-1 0,1 0-1,-1 1 1,1-1 0,0 0 0,0 0 0,0 0 0,-1 0 0,1 0 0,0 0 0,1 0-1,-1 0 1,0 0 0,0 0 0,0 0 0,0-1 0,1 1 0,-1 0 0,0-1-1,1 1 1,-1-1 0,0 1 0,1-1 0,-1 0 0,1 0 0,-1 0 0,1 0-1,-1 0 1,0 0 0,1 0 0,-1 0 0,1 0 0,-1-1 0,0 1 0,1 0 0,1-2-1,7-1 38,-1 0-1,0-1 1,0 0-1,0-1 1,0 0-1,-1 0 1,1-1-1,-1 0 1,-1 0-1,1-1 0,9-11 1,1-2 48,-1-1 1,-1-1-1,15-25 1,-5-10 398,-25 51-374,-1 8-22,-12 31-8,10-28-86,-15 55-53,16-56 9,0 0 0,0 0 0,0 0 0,1 0 0,0 0 0,0 0 1,0 0-1,0 0 0,1 0 0,-1 0 0,1 0 0,2 7 0,-2-10-219,0 0-1,0-1 0,1 1 0,-1 0 0,0 0 0,0-1 0,0 1 1,1 0-1,-1-1 0,0 1 0,1-1 0,-1 0 0,1 0 0,-1 1 1,0-1-1,1 0 0,-1 0 0,1 0 0,2-1 0,16-2-7169,1-7-6079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2.917"/>
    </inkml:context>
    <inkml:brush xml:id="br0">
      <inkml:brushProperty name="width" value="0.025" units="cm"/>
      <inkml:brushProperty name="height" value="0.025" units="cm"/>
    </inkml:brush>
  </inkml:definitions>
  <inkml:trace contextRef="#ctx0" brushRef="#br0">137 86 11307,'0'0'17985,"-10"2"-16859,7-1-1051,-5 1 73,0 1 0,0 0 0,0 0 0,-11 6 0,16-7-136,1-1-1,0 1 1,0-1-1,0 1 1,0 0-1,0-1 0,0 1 1,0 0-1,1 0 1,-1 1-1,1-1 1,-1 0-1,1 0 1,0 1-1,0-1 0,0 1 1,0-1-1,0 1 1,1-1-1,-1 1 1,1 0-1,-1 3 0,2-6-3,-1 0 0,0 1-1,1-1 1,-1 0-1,1 0 1,-1 1 0,1-1-1,-1 0 1,0 0-1,1 0 1,-1 0-1,1 0 1,-1 0 0,1 0-1,-1 0 1,1 0-1,-1 0 1,1 0 0,-1 0-1,1 0 1,-1 0-1,1 0 1,-1 0 0,1-1-1,-1 1 1,0 0-1,1 0 1,-1-1-1,1 1 1,-1 0 0,0 0-1,1-1 1,-1 1-1,1-1 1,16-9 106,-13 4-86,1 0 0,-1 0 0,0-1 0,-1 1 0,6-14 0,-8 17 11,1 0 1,-1-1-1,0 1 0,0-1 1,-1 1-1,1-1 0,-1 1 0,0-1 1,0 1-1,0-1 0,0 0 1,-1 1-1,1-1 0,-2-5 1,1 9-39,1-1 1,0 1-1,0-1 1,0 0 0,0 1-1,0-1 1,-1 1 0,1-1-1,0 0 1,0 1-1,-1-1 1,1 1 0,0-1-1,-1 1 1,1-1 0,-1 1-1,1 0 1,-1-1-1,1 1 1,-1-1 0,1 1-1,-1 0 1,1-1 0,-1 1-1,1 0 1,-1 0 0,1-1-1,-1 1 1,0 0-1,1 0 1,-1 0 0,1 0-1,-1 0 1,0 0 0,1 0-1,-1 0 1,0 0-1,1 0 1,-1 0 0,1 0-1,-1 0 1,0 1 0,1-1-1,-1 0 1,1 0-1,-1 1 1,1-1 0,-1 0-1,1 1 1,-1-1 0,1 0-1,-1 1 1,1-1 0,-1 1-1,1-1 1,0 1-1,-1-1 1,1 1 0,-21 33 34,19-31-35,-5 8-1,0 1 0,0 0 0,1 0 0,1 1 0,0-1 0,1 1 0,0 0 0,1 1 0,0-1 0,-1 24 0,4-36 0,1-1 0,-1 1 0,1 0 0,-1-1 0,1 1 0,-1-1 0,1 1 0,-1-1 0,1 0 0,0 1 0,-1-1 0,1 0 0,0 1 0,-1-1 0,1 0 0,0 0 0,-1 1 0,1-1 0,0 0 0,0 0 0,-1 0 0,1 0 0,0 0 0,0 0 0,-1 0 0,1 0 0,0 0 0,0-1 0,1 1 0,24-6 0,-19 3 0,-1-1 0,0 1 0,0-1 0,0-1 0,0 1 0,-1-1 0,1 0 0,-1 0 0,-1 0 0,1-1 0,-1 0 0,0 1 0,0-2 0,5-10 0,-5 5 0,1 0 0,-2 0 0,0 0 0,0-1 0,-1 1 0,-1-1 0,0-21 0,-2 48 0,-1 1 0,0-1 0,-9 26 0,-5 30 0,16-65 0,-1 0 0,1-1 0,0 1 0,0 0 0,1-1 0,-1 1 0,1 0 0,1 5 0,-1-9 0,-1 0 0,1 0 0,0 0 0,-1-1 0,1 1 0,0 0 0,-1 0 0,1 0 0,0-1 0,0 1 0,0-1 0,0 1 0,0 0 0,-1-1 0,1 1 0,0-1 0,0 0 0,0 1 0,1-1 0,-1 0 0,0 0 0,0 0 0,0 1 0,0-1 0,0 0 0,0 0 0,0-1 0,0 1 0,0 0 0,0 0 0,0 0 0,0-1 0,0 1 0,0 0 0,0-1 0,0 1 0,0-1 0,0 0 0,0 1 0,0-1 0,0 1 0,0-2 0,8-4 0,-1-1 0,-1 1 0,1-1 0,-1-1 0,0 1 0,-1-1 0,0-1 0,0 1 0,-1-1 0,0 0 0,0 0 0,-1 0 0,0-1 0,-1 0 0,0 0 0,2-12 0,-7 32 0,-1 0 0,1 0 0,-2-1 0,1 1 0,-2-1 0,-6 13 0,-14 31 0,50-52 0,-15-4 0,1 0 0,0-1 0,-1 0 0,15-8 0,-18 8 0,1 0 0,0 0 0,0 1 0,0 0 0,1 0 0,-1 1 0,1 0 0,17-2 0,-25 5 0,-1-1 0,1 0 0,0 0 0,0 0 0,0 1 0,-1-1 0,1 0 0,0 1 0,0-1 0,-1 1 0,1-1 0,0 1 0,-1-1 0,1 1 0,-1-1 0,1 1 0,0-1 0,-1 1 0,1 0 0,-1-1 0,0 1 0,1 0 0,-1 0 0,0-1 0,1 1 0,-1 0 0,0 0 0,0 0 0,0-1 0,1 2 0,3 37 0,-5-35 0,1 0 0,0-1 0,1 1 0,-1 0 0,1 0 0,-1 0 0,1-1 0,0 1 0,3 6 0,-3-9 0,-1-1 0,1 0 0,-1 1 0,1-1 0,-1 0 0,1 1 0,-1-1 0,1 0 0,-1 0 0,1 0 0,-1 1 0,1-1 0,-1 0 0,1 0 0,0 0 0,-1 0 0,1 0 0,-1 0 0,1 0 0,-1 0 0,1 0 0,-1-1 0,1 1 0,-1 0 0,1 0 0,0 0 0,-1-1 0,1 1 0,-1 0 0,0 0 0,1-1 0,-1 1 0,1 0 0,-1-1 0,1 1 0,-1-1 0,0 1 0,1 0 0,-1-1 0,0 1 0,1-1 0,-1 1 0,0-1 0,0 1 0,0-1 0,1 1 0,-1-1 0,0 0 0,0 1 0,0-1 0,0 0 0,12-34 0,-11 32 0,2-8 0,-1-1 0,-1 1 0,1-1 0,-1-13 0,4-39 0,26 76 0,-18-9 0,-1 0 0,0-1 0,1-1 0,-1 0 0,1 0 0,-1-2 0,1 1 0,-1-2 0,1 1 0,-1-2 0,0 0 0,0 0 0,0-1 0,0 0 0,0-1 0,-1-1 0,0 0 0,0 0 0,-1-1 0,11-9 0,-19 15 0,-1-1 0,1 1 0,-1-1 0,1 0 0,-1 1 0,1-1 0,-1 0 0,0 0 0,0 0 0,0 0 0,1-2 0,-2 3 0,0 1 0,0-1 0,0 0 0,0 1 0,0-1 0,0 1 0,0-1 0,-1 1 0,1-1 0,0 1 0,0-1 0,0 1 0,-1-1 0,1 1 0,0-1 0,0 1 0,-1-1 0,1 1 0,0 0 0,-1-1 0,1 1 0,-1-1 0,1 1 0,0 0 0,-1 0 0,1-1 0,-1 1 0,1 0 0,-1 0 0,1-1 0,-1 1 0,1 0 0,-1 0 0,1 0 0,-1 0 0,0 0 0,1 0 0,-1 0 0,1 0 0,-1 0 0,1 0 0,-1 0 0,1 0 0,-1 0 0,1 0 0,-1 1 0,-7-1 0,0 2 0,1-1 0,0 1 0,-1 0 0,1 0 0,0 1 0,0 0 0,0 1 0,1-1 0,-1 1 0,1 0 0,0 1 0,0 0 0,0 0 0,-8 9 0,10-10 0,0 0 0,0 1 0,0 0 0,0 0 0,1 0 0,0 0 0,0 0 0,0 1 0,1-1 0,0 1 0,0 0 0,0-1 0,0 1 0,1 0 0,0 0 0,1 0 0,-1 0 0,1 0 0,0 1 0,1 5 0,1-9-1,-1-1 1,0 1-1,1-1 1,-1 1-1,1-1 0,0 1 1,0-1-1,0 0 0,0 0 1,0 0-1,0 0 1,0 0-1,1 0 0,-1-1 1,1 1-1,0-1 1,-1 0-1,1 0 0,0 0 1,0 0-1,-1 0 1,1 0-1,4 0 0,9 1-679,-1 1 0,30-1 0,-4-3-6260,2-3-4564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3.591"/>
    </inkml:context>
    <inkml:brush xml:id="br0">
      <inkml:brushProperty name="width" value="0.025" units="cm"/>
      <inkml:brushProperty name="height" value="0.025" units="cm"/>
    </inkml:brush>
  </inkml:definitions>
  <inkml:trace contextRef="#ctx0" brushRef="#br0">7 125 13837,'-1'-3'607,"0"1"0,0-1 0,0 1 0,0-1 0,1 1 0,-1-1 0,1 1 0,0-1 0,0 0 0,0 1 0,0-1 0,0 1 0,0-1 0,1 0 0,-1 1 0,1-1 0,0 1 0,0-1 0,0 1 0,2-5 0,0 4-222,0-1 0,0 0 0,1 1 0,-1-1 0,1 1 0,0 0 0,-1 0-1,1 0 1,1 1 0,6-4 0,2 0-247,0 2-1,0-1 1,0 1-1,0 1 1,1 1-1,-1 0 1,20-1-1,-32 4-140,0-1-1,1 0 1,-1 0-1,1 1 1,-1-1-1,0 1 1,1-1-1,-1 1 1,0 0-1,0 0 1,1-1-1,-1 1 0,0 0 1,0 0-1,0 0 1,0 0-1,0 0 1,0 0-1,-1 1 1,1-1-1,0 0 1,0 0-1,-1 1 1,1-1-1,-1 0 1,1 1-1,-1-1 1,0 0-1,1 1 1,-1-1-1,0 3 1,3 56 60,-3-38-12,-1-20-42,2 1 1,-1-1 0,0 1-1,0-1 1,1 1 0,-1-1 0,1 1-1,0-1 1,0 0 0,0 1 0,0-1-1,0 0 1,0 0 0,1 0-1,-1 0 1,1 0 0,-1 0 0,1 0-1,0 0 1,0-1 0,0 1 0,0-1-1,0 1 1,2 0 0,0-1-6,-1 0 1,1 0 0,-1 0-1,1-1 1,-1 1 0,1-1-1,-1 0 1,1 0 0,-1 0-1,1-1 1,-1 1 0,1-1 0,-1 0-1,1 0 1,-1 0 0,0-1-1,4-1 1,0 0-198,0-1-1,0 0 1,0 0 0,-1-1-1,0 0 1,10-9 0,-14 11-132,0 1 1,0 0-1,0-1 1,0 1 0,-1-1-1,1 0 1,-1 1-1,0-1 1,1 0-1,-1 0 1,-1 0 0,2-4-1,-2 6 32,-1 0 0,1 1 0,0-1 0,-1 1 0,1-1 1,0 1-1,-1-1 0,1 0 0,-1 1 0,1-1 0,-1 1 0,1 0 0,-1-1 0,1 1 0,-1-1 0,0 1 0,1 0 0,-1 0 0,0-1 0,1 1 0,-1 0 0,0 0 1,1 0-1,-1 0 0,0-1 0,1 1 0,-1 0 0,0 0 0,1 0 0,-1 1 0,0-1 0,0 0 0,1 0 0,-1 0 0,0 0 0,0 1 0,-3-1-1137,-17 2-7004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3.924"/>
    </inkml:context>
    <inkml:brush xml:id="br0">
      <inkml:brushProperty name="width" value="0.025" units="cm"/>
      <inkml:brushProperty name="height" value="0.025" units="cm"/>
    </inkml:brush>
  </inkml:definitions>
  <inkml:trace contextRef="#ctx0" brushRef="#br0">0 128 16752,'0'0'2461,"9"-7"272,6-3-1498,1 0-1,0 1 1,25-11 0,-32 16-811,0 1 0,0 0 0,0 0 0,0 1 0,0 0 0,0 1 0,1 0 1,-1 0-1,1 1 0,12 1 0,-21-1-409,0 1 1,1-1 0,-1 0-1,0 1 1,0-1 0,1 1-1,-1 0 1,0-1-1,0 1 1,0 0 0,0 0-1,0 0 1,0 0-1,0 0 1,0 0 0,0 0-1,0 0 1,-1 0 0,1 0-1,0 0 1,0 2-1,8 32 342,-9-32-343,1 0 0,-1-1 1,0 1-1,1 0 0,-1 0 0,1-1 0,0 1 0,0 0 0,0-1 0,0 1 0,0 0 0,1-1 0,-1 0 0,1 1 0,0-1 0,0 0 0,-1 0 0,1 0 0,1 0 0,-1 0 0,4 2 0,-1-3-91,0 0 0,1 0 0,-1 0 0,1-1 0,-1 0 0,1 0 0,-1 0 0,1-1 0,-1 0 1,1 0-1,-1 0 0,0-1 0,1 0 0,-1 0 0,0 0 0,0-1 0,9-5 0,3-3-1310,-1-1-1,1-1 1,20-21-1,-4-1-5738,-5-3-10379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4.406"/>
    </inkml:context>
    <inkml:brush xml:id="br0">
      <inkml:brushProperty name="width" value="0.025" units="cm"/>
      <inkml:brushProperty name="height" value="0.025" units="cm"/>
    </inkml:brush>
  </inkml:definitions>
  <inkml:trace contextRef="#ctx0" brushRef="#br0">0 43 12684,'0'0'15124,"16"5"-14185,-2 1-817,1-2 1,0 0-1,0-1 0,0 0 1,0-1-1,0-1 0,1 0 1,-1-1-1,0-1 0,19-3 0,-1-5-71,0-2-1,33-15 0,-18 6 77,-47 20-128,-1 0 1,0 0-1,0 0 0,1 0 1,-1 0-1,0 0 0,0 0 1,0 0-1,1 0 0,-1 0 0,0 0 1,0 0-1,0 0 0,1 0 1,-1 0-1,0 0 0,0 0 1,1 0-1,-1 0 0,0 0 1,0 1-1,0-1 0,0 0 1,1 0-1,-1 0 0,0 0 0,0 0 1,0 1-1,0-1 0,0 0 1,0 0-1,1 0 0,-1 1 1,0-1-1,0 0 0,0 0 1,0 0-1,0 1 0,0-1 1,0 0-1,0 0 0,0 1 0,0-1 1,0 0-1,0 0 0,0 0 1,0 1-1,0-1 0,0 0 1,0 0-1,0 0 0,0 1 1,0-1-1,0 0 0,-1 0 1,1 1-1,-3 11-104,-85 189 124,49-120-594,-36 114-1,70-181 29,1-3-2858,1-24-18246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4.783"/>
    </inkml:context>
    <inkml:brush xml:id="br0">
      <inkml:brushProperty name="width" value="0.025" units="cm"/>
      <inkml:brushProperty name="height" value="0.025" units="cm"/>
    </inkml:brush>
  </inkml:definitions>
  <inkml:trace contextRef="#ctx0" brushRef="#br0">1 25 8520,'0'0'17360,"71"-14"-17199,-32 14-97,8 0-385,3 0-1761,5 0-1185,1-2-865,-3-7-1024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5.127"/>
    </inkml:context>
    <inkml:brush xml:id="br0">
      <inkml:brushProperty name="width" value="0.025" units="cm"/>
      <inkml:brushProperty name="height" value="0.025" units="cm"/>
    </inkml:brush>
  </inkml:definitions>
  <inkml:trace contextRef="#ctx0" brushRef="#br0">197 49 15663,'0'0'6966,"-9"-2"-4483,6 2-2359,0-1-1,0 1 1,0-1 0,0 1 0,0 0 0,-1 0 0,1 0 0,0 1 0,0-1-1,0 1 1,0-1 0,0 1 0,0 0 0,0 0 0,0 1 0,-3 1 0,0 1 11,0 1 0,0 0 0,1 0 0,-1 0 0,1 1 0,0 0 1,-6 9-1,1-1 87,1-1 0,0 1 0,1 1-1,0 0 1,1 0 0,1 0 0,0 1 0,1 0 0,1 0 0,1 0 0,0 0 0,1 1 0,0 17 0,2-31-204,0-1 0,0 1 0,0-1 0,1 1 0,-1-1 0,1 0 0,0 1 0,0-1 0,0 0 0,0 1 0,0-1 0,0 0 1,1 0-1,-1 0 0,1 0 0,-1 0 0,1-1 0,0 1 0,0 0 0,-1-1 0,4 2 0,-1-1 19,0 0 1,0 0-1,0-1 0,0 1 1,0-1-1,1 0 0,-1-1 0,0 1 1,1-1-1,-1 1 0,6-2 1,0 0 13,1 0 1,-1 0-1,0-1 1,0-1 0,0 0-1,0 0 1,-1-1 0,0 0-1,18-11 1,-15 6-52,0-1 0,0-1 0,-2 0 0,1 0 0,-1-1 0,-1 0 0,0-1 0,-1 0 0,7-14 0,-10 17 0,-1 1 0,0-1 0,-1 0 0,0 0 0,0 0 0,-1 0 0,-1 0 0,0-1 0,0 1 0,-1 0 0,0-1 0,-1 1 0,0 0 0,-3-15 0,2 21-48,1 1 0,-1-1 0,0 0 0,0 1 0,0-1 1,0 1-1,-1-1 0,1 1 0,-1 0 0,0 0 0,0 0 0,0 1 0,0-1 0,-1 1 0,1 0 1,-1 0-1,1 0 0,-7-2 0,7 2-51,1 1 1,-1 0-1,0 0 1,0 0 0,0 1-1,0-1 1,0 1-1,0 0 1,0 0-1,0 0 1,0 0-1,0 0 1,0 1-1,0-1 1,0 1 0,0 0-1,0 0 1,0 0-1,0 0 1,0 0-1,1 1 1,-1-1-1,0 1 1,1 0 0,-3 2-1,-13 16-4725,8-7-1611,3 0-6030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6.810"/>
    </inkml:context>
    <inkml:brush xml:id="br0">
      <inkml:brushProperty name="width" value="0.025" units="cm"/>
      <inkml:brushProperty name="height" value="0.025" units="cm"/>
    </inkml:brush>
  </inkml:definitions>
  <inkml:trace contextRef="#ctx0" brushRef="#br0">277 0 8456,'0'0'17072,"-11"6"-16228,-16 11-481,1 1 1,1 1-1,1 2 1,0 0-1,2 1 1,0 2-1,2 0 1,0 1-1,2 1 1,-16 29-1,31-37-654,2-13-3273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7.167"/>
    </inkml:context>
    <inkml:brush xml:id="br0">
      <inkml:brushProperty name="width" value="0.025" units="cm"/>
      <inkml:brushProperty name="height" value="0.025" units="cm"/>
    </inkml:brush>
  </inkml:definitions>
  <inkml:trace contextRef="#ctx0" brushRef="#br0">141 30 12139,'-9'1'3641,"4"0"-3432,-1 0 0,0 0-1,0 1 1,1 0-1,-1 1 1,1-1 0,0 1-1,-1 0 1,1 0 0,1 0-1,-1 1 1,0 0 0,1 0-1,0 0 1,0 0 0,0 1-1,0-1 1,1 1-1,-1 0 1,1 0 0,1 1-1,-1-1 1,-2 9 0,1-5 183,0 0 0,1 1 1,0 0-1,0 0 1,1 0-1,1 0 0,-1 0 1,2 0-1,-1 0 0,1 1 1,2 10-1,-1-20-293,-1 1-1,1 0 1,0 0 0,0 0-1,0-1 1,0 1-1,0-1 1,0 1 0,0-1-1,1 1 1,-1-1-1,1 0 1,-1 1 0,1-1-1,-1 0 1,1 0 0,0 0-1,-1 0 1,1 0-1,0-1 1,0 1 0,0-1-1,-1 1 1,1-1-1,0 1 1,0-1 0,0 0-1,0 0 1,0 0-1,0 0 1,0 0 0,0-1-1,3 0 1,2 1 81,0-1-1,0-1 1,0 1 0,-1-1-1,1 0 1,0-1 0,-1 0-1,8-4 1,-4 0-124,-1 0 0,0-1 0,0 0 0,0 0 0,-1-1 0,0 0 0,-1-1 0,0 0 0,6-11 0,-10 16-50,0-1 1,-1 1-1,0 0 0,1-1 1,-2 0-1,1 1 1,-1-1-1,0 0 0,0 0 1,0 0-1,-1 1 1,0-1-1,0 0 0,0 0 1,-1 0-1,0 0 1,0 0-1,-1 1 0,1-1 1,-5-8-1,5 11-40,-1 1 0,1-1 0,-1 1 0,0 0-1,0 0 1,1 0 0,-2 0 0,1 0 0,0 0 0,0 0-1,-1 0 1,1 1 0,0 0 0,-1-1 0,0 1 0,1 0 0,-1 0-1,0 0 1,0 0 0,1 1 0,-1-1 0,0 1 0,0 0-1,0 0 1,0 0 0,1 0 0,-1 0 0,0 1 0,0-1 0,0 1-1,-4 1 1,1 0-95,0 0 0,0 1 0,0-1 0,0 1 0,1 0 0,-1 1 0,1 0 0,0-1 0,0 1 0,0 1 0,1-1 0,-9 10 0,8-4-20,-1-1 1,1 1 0,1-1-1,0 2 1,0-1 0,1 0 0,-3 14-1,5-18-368,0 1-1,1 0 0,0 0 0,0 0 0,1 9 0,0-12-237,-1 0-1,1 0 1,0-1-1,1 1 1,-1 0-1,1-1 1,-1 1-1,1-1 1,0 0-1,3 4 1,15 16-9490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17.496"/>
    </inkml:context>
    <inkml:brush xml:id="br0">
      <inkml:brushProperty name="width" value="0.025" units="cm"/>
      <inkml:brushProperty name="height" value="0.025" units="cm"/>
    </inkml:brush>
  </inkml:definitions>
  <inkml:trace contextRef="#ctx0" brushRef="#br0">43 114 18225,'0'0'3449,"-7"11"-1474,-23 35-438,30-45-1497,-1-1 0,1 1 0,-1-1 0,1 1 0,-1 0-1,1-1 1,0 1 0,-1 0 0,1-1 0,0 1 0,-1 0-1,1 0 1,0-1 0,0 1 0,0 0 0,0 0 0,0-1-1,0 1 1,0 0 0,0 0 0,0-1 0,0 1 0,0 0-1,0 0 1,1-1 0,-1 1 0,0 0 0,1-1 0,-1 1-1,0 0 1,1 0 0,1 0-14,-1-1 0,0 1 0,1 0 0,-1-1 0,0 0 0,1 1-1,-1-1 1,1 0 0,-1 0 0,1 0 0,-1 0 0,1 0 0,-1 0 0,3 0 0,47-14 531,-34 6-420,-1 0 0,0-2-1,-1 0 1,0 0 0,0-2-1,-1 0 1,-1 0 0,0-1-1,12-17 1,-24 29-91,0 0 0,0 0 0,0-1-1,0 1 1,0-1 0,0 1 0,0 0 0,-1-1 0,1 1 0,0-1 0,-1 0-1,1 1 1,-1-1 0,0 1 0,0-1 0,1 0 0,-1 1 0,0-1 0,-1 0 0,1 1-1,0-1 1,0 0 0,-1 1 0,1-1 0,-1-1 0,-1 1-13,1 1 1,-1-1-1,1 1 0,-1 0 1,0 0-1,1-1 1,-1 1-1,0 0 0,0 1 1,0-1-1,0 0 1,0 0-1,0 1 0,0-1 1,0 1-1,-4 0 1,-5-1-14,0 0 1,0 2 0,0-1 0,0 1-1,0 1 1,-16 4 0,21-4-28,0 1 0,1 0 0,-1 0 0,1 0 0,0 1 1,0-1-1,0 1 0,-5 6 0,-8 17-2162,18-25 1745,-1 0 0,1-1 0,-1 1 0,1 0 0,0-1 0,0 1 0,0 0 0,0-1 0,0 1 0,0 0 0,0-1 0,1 1 0,-1-1 0,0 1 0,1 0 0,0 1 0,8 5-7268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28.798"/>
    </inkml:context>
    <inkml:brush xml:id="br0">
      <inkml:brushProperty name="width" value="0.025" units="cm"/>
      <inkml:brushProperty name="height" value="0.025" units="cm"/>
    </inkml:brush>
  </inkml:definitions>
  <inkml:trace contextRef="#ctx0" brushRef="#br0">11 0 18578,'0'0'7623,"-5"68"-7335,2-41-224,2 1-32,-1-4-32,2-2-32,0-4-384,0-5-193,0-3-512,5-6-769,-2-4-1313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45.342"/>
    </inkml:context>
    <inkml:brush xml:id="br0">
      <inkml:brushProperty name="width" value="0.025" units="cm"/>
      <inkml:brushProperty name="height" value="0.025" units="cm"/>
    </inkml:brush>
  </inkml:definitions>
  <inkml:trace contextRef="#ctx0" brushRef="#br0">132 1 11499,'0'0'17750,"-11"0"-17392,7-1-328,-1 1 1,1 0 0,0 0-1,0 1 1,0-1 0,0 1 0,0 0-1,0 0 1,0 0 0,0 1-1,0-1 1,0 1 0,0 0-1,1 0 1,-1 0 0,1 0 0,-1 1-1,1 0 1,0-1 0,0 1-1,0 0 1,1 1 0,-5 5-1,3-3 42,1 0 0,-1 0 1,1 1-1,0-1 0,1 1 0,-1 0 0,1 0 0,1 0 0,-1 0 0,0 10 0,2-15-74,0 0 0,0 0-1,1 0 1,-1 0 0,0 0 0,1 0 0,-1 1-1,1-1 1,-1 0 0,1 0 0,0 0 0,0-1 0,0 1-1,0 0 1,0 0 0,1 0 0,-1-1 0,0 1 0,1-1-1,0 1 1,-1-1 0,1 0 0,0 1 0,-1-1 0,1 0-1,0 0 1,0 0 0,0 0 0,0-1 0,0 1 0,0 0-1,0-1 1,0 1 0,0-1 0,0 0 0,1 0 0,2 0-1,2 1-497,0-1 0,0 0-1,0-1 1,0 1 0,0-1-1,0-1 1,0 1 0,0-1-1,10-5 1,30-22-9070,-20 4-1689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29.157"/>
    </inkml:context>
    <inkml:brush xml:id="br0">
      <inkml:brushProperty name="width" value="0.025" units="cm"/>
      <inkml:brushProperty name="height" value="0.025" units="cm"/>
    </inkml:brush>
  </inkml:definitions>
  <inkml:trace contextRef="#ctx0" brushRef="#br0">1 32 18898,'0'0'9064,"77"2"-7878,-41-8-610,-1-3-352,0 3-160,-6-1-160,-3 5-865,-8-1-1665,-7 3-2051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29.499"/>
    </inkml:context>
    <inkml:brush xml:id="br0">
      <inkml:brushProperty name="width" value="0.025" units="cm"/>
      <inkml:brushProperty name="height" value="0.025" units="cm"/>
    </inkml:brush>
  </inkml:definitions>
  <inkml:trace contextRef="#ctx0" brushRef="#br0">1 10 21941,'0'0'8712,"53"5"-8071,-28-5-449,-2 0-160,1 0-128,-4-3-897,0 2-1442,-7-3-2850,-1-2-4324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0.296"/>
    </inkml:context>
    <inkml:brush xml:id="br0">
      <inkml:brushProperty name="width" value="0.025" units="cm"/>
      <inkml:brushProperty name="height" value="0.025" units="cm"/>
    </inkml:brush>
  </inkml:definitions>
  <inkml:trace contextRef="#ctx0" brushRef="#br0">150 1 18642,'0'0'11787,"-4"9"-11125,0 2-519,-2 2-34,1 0 1,0 0 0,1 1-1,1 0 1,-3 23 0,8-35-103,1-1 1,0 0 0,0 0 0,0-1 0,0 1 0,-1-1 0,1 1 0,0-1 0,0 0 0,0 0 0,0 0 0,4-1 0,11 1-42,-15 1 28,0 1 0,-1-1 0,1 1 0,-1-1 0,1 1 0,-1 0 0,0 0 0,0 0-1,1 0 1,-2 1 0,1-1 0,0 0 0,0 1 0,-1-1 0,1 1 0,-1 0 0,0 0 0,0-1 0,0 1 0,0 0 0,0 0 0,-1 0 0,1 0 0,-1 0 0,0 0 0,0 0 0,0 3 0,1 6 6,-1 0 1,0 0-1,-1 0 1,0 0 0,-5 19-1,4-25 31,0 0-1,0 0 1,0 0-1,-1 0 0,1-1 1,-2 1-1,1-1 0,0 0 1,-1 0-1,0 0 0,0-1 1,-1 1-1,1-1 0,-1 0 1,0 0-1,0 0 1,0-1-1,0 0 0,-1 0 1,1 0-1,-1-1 0,0 1 1,0-2-1,0 1 0,0 0 1,0-1-1,0 0 1,-1-1-1,1 1 0,0-1 1,-11-2-1,15 2-221,0-1 0,0 1 0,-1-1 0,1 0 0,0 0 0,0 0 0,1 0 0,-1 0 0,0 0 0,0 0 0,0-1 0,1 1 0,-1-1 0,1 1 0,-1-1 0,1 0 0,0 0 0,-1 1 0,1-1 0,0 0 0,0 0 0,0 0 0,1 0 1,-1 0-1,0 0 0,0-4 0,-1-5-2344,0-1 0,0 1 1,1-20-1,1 27 1708,0-34-11334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0.649"/>
    </inkml:context>
    <inkml:brush xml:id="br0">
      <inkml:brushProperty name="width" value="0.025" units="cm"/>
      <inkml:brushProperty name="height" value="0.025" units="cm"/>
    </inkml:brush>
  </inkml:definitions>
  <inkml:trace contextRef="#ctx0" brushRef="#br0">1 17 14029,'0'0'16240,"68"-16"-15440,-49 16-607,7 0-129,1 0-192,-2 0-1282,0 2-2305,-5-1-2659,-2-1-4869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0.990"/>
    </inkml:context>
    <inkml:brush xml:id="br0">
      <inkml:brushProperty name="width" value="0.025" units="cm"/>
      <inkml:brushProperty name="height" value="0.025" units="cm"/>
    </inkml:brush>
  </inkml:definitions>
  <inkml:trace contextRef="#ctx0" brushRef="#br0">178 0 22101,'0'0'8328,"-3"71"-7912,-11-39-288,-3 2-32,-6 2-64,0-3 0,-2 2-32,3-3 32,3-6-32,2-6-192,5-10-833,9-8-1089,3-14-6854,2-10-65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1.350"/>
    </inkml:context>
    <inkml:brush xml:id="br0">
      <inkml:brushProperty name="width" value="0.025" units="cm"/>
      <inkml:brushProperty name="height" value="0.025" units="cm"/>
    </inkml:brush>
  </inkml:definitions>
  <inkml:trace contextRef="#ctx0" brushRef="#br0">135 5 18578,'0'0'4254,"-10"-1"-2113,-1 0-1899,7 1-56,0-1 0,0 0 0,0 1 0,1 0 0,-1 0 0,0 0 0,0 0 0,0 1 0,0-1 0,0 1-1,0 0 1,0 0 0,1 1 0,-1-1 0,0 1 0,1 0 0,0 0 0,-1 0 0,1 0 0,0 0 0,0 1 0,0 0 0,0-1 0,0 1 0,-3 5 0,4-4-74,-1 0 1,1-1-1,1 1 1,-1 0-1,0 0 1,1 0-1,0 0 1,0 1-1,0-1 1,1 0-1,-1 0 0,1 1 1,0-1-1,0 0 1,1 5-1,-1-7-99,1 0 1,0 0-1,0 0 0,0 0 0,0 0 0,0 0 0,0 0 0,0 0 0,1-1 0,-1 1 0,1-1 0,-1 1 0,1-1 0,0 1 0,-1-1 1,1 0-1,0 0 0,0 0 0,0 0 0,0 0 0,0 0 0,0 0 0,0-1 0,0 1 0,0-1 0,0 1 0,1-1 0,-1 0 0,0 0 0,3 0 1,3 0 11,1 0 0,-1 0 1,0-1-1,0 0 1,0-1-1,0 1 1,0-2-1,-1 1 1,1-1-1,10-5 1,-15 6-17,0 0 0,0 0 1,0 0-1,0-1 0,0 1 1,0-1-1,0 0 0,-1 0 0,1 0 1,-1 0-1,0 0 0,0 0 1,0-1-1,-1 1 0,1-1 0,-1 1 1,0-1-1,0 0 0,0 1 1,0-1-1,0 0 0,-1 0 0,0 1 1,0-6-1,0 7-29,0 1 0,-1 0 0,1-1 0,-1 1-1,1 0 1,-1 0 0,1 0 0,-1-1 0,1 1 0,-1 0 0,0 0 0,0 0 0,0 0-1,0 0 1,0 0 0,0 0 0,0 0 0,0 1 0,0-1 0,0 0 0,0 1-1,0-1 1,0 0 0,-1 1 0,1-1 0,0 1 0,0 0 0,-1-1 0,1 1 0,0 0-1,-1 0 1,1 0 0,0 0 0,-1 0 0,1 0 0,0 0 0,-1 1 0,1-1 0,0 0-1,0 1 1,-2 0 0,-2 0-119,1 0 0,-1 0 0,1 0 0,0 1 0,0-1-1,0 1 1,0 0 0,0 1 0,0-1 0,0 1 0,-5 4 0,5-2-549,0 1 1,0 0 0,1 0-1,0 0 1,0 0-1,1 1 1,-1-1 0,-1 10-1,-3 31-8137,7-20-554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1.691"/>
    </inkml:context>
    <inkml:brush xml:id="br0">
      <inkml:brushProperty name="width" value="0.025" units="cm"/>
      <inkml:brushProperty name="height" value="0.025" units="cm"/>
    </inkml:brush>
  </inkml:definitions>
  <inkml:trace contextRef="#ctx0" brushRef="#br0">55 124 13164,'0'0'9241,"-7"10"-6705,2-4-2211,1-1-53,-1 1 0,1 0 0,0 0 0,0 0 0,0 0-1,1 1 1,0-1 0,0 1 0,1 0 0,0 0 0,0 0 0,-1 12 0,3-19-262,0 1 0,1 0 0,-1 0 0,0 0 0,0-1 0,1 1 0,-1 0 0,0-1 0,1 1 1,-1 0-1,1-1 0,-1 1 0,0 0 0,1-1 0,0 1 0,-1-1 0,1 1 0,-1 0 0,1-1 0,0 0 1,-1 1-1,1-1 0,0 1 0,-1-1 0,1 0 0,0 0 0,0 1 0,-1-1 0,1 0 0,0 0 0,0 0 1,0 0-1,-1 0 0,1 0 0,0 0 0,0 0 0,0 0 0,-1 0 0,1 0 0,0-1 0,0 1 0,-1 0 1,1 0-1,0-1 0,0 1 0,-1-1 0,2 0 0,3 0 79,-1-1-1,1 0 1,0 0 0,-1-1-1,0 1 1,7-6 0,-5 3 61,-1 0 1,0 0-1,0 0 1,0-1 0,0 0-1,-1 0 1,0 0-1,0-1 1,-1 1 0,0-1-1,0 0 1,-1 0-1,1 0 1,-2 0 0,1 0-1,-1 0 1,0-1-1,0-11 1,-2 18-170,1 0 0,-1 0-1,0 0 1,0 0 0,0 0 0,0 0 0,0 0-1,0 0 1,0 0 0,0 0 0,-1 1 0,1-1 0,0 0-1,0 1 1,-1-1 0,1 1 0,0-1 0,-1 1-1,1 0 1,-1 0 0,1 0 0,0 0 0,-1-1-1,1 2 1,-1-1 0,1 0 0,0 0 0,-3 1-1,-2-1-186,1 1 0,0-1-1,0 1 1,-1 0-1,1 1 1,-9 3-1,0 7-2136,9-3-1538</inkml:trace>
  <inkml:trace contextRef="#ctx0" brushRef="#br0" timeOffset="1">247 19 11115,'0'0'17808,"59"7"-17712,-37-9-352,-3-6-2210,0 3-2146,-5-5-5926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2.748"/>
    </inkml:context>
    <inkml:brush xml:id="br0">
      <inkml:brushProperty name="width" value="0.025" units="cm"/>
      <inkml:brushProperty name="height" value="0.025" units="cm"/>
    </inkml:brush>
  </inkml:definitions>
  <inkml:trace contextRef="#ctx0" brushRef="#br0">32 1 18193,'0'9'1100,"-13"188"4790,0-31-4168,7-60 1311,6-105-2355,3-20 459,37-112-561,9-36-138,-48 165-438,17-56-36,-18 57 35,0 0-1,0 1 1,1-1-1,-1 0 0,0 0 1,1 0-1,-1 0 1,1 0-1,-1 1 1,1-1-1,-1 0 1,1 0-1,-1 1 0,1-1 1,0 0-1,-1 1 1,1-1-1,0 1 1,0-1-1,-1 1 1,1-1-1,0 1 0,0-1 1,0 1-1,0 0 1,0-1-1,-1 1 1,1 0-1,0 0 1,0 0-1,0 0 1,0 0-1,0 0 0,0 0 1,0 0-1,0 0 1,0 0-1,0 1 1,-1-1-1,1 0 1,0 0-1,0 1 0,0-1 1,0 1-1,0-1 1,-1 1-1,1-1 1,0 1-1,-1-1 1,1 1-1,0 0 0,-1-1 1,1 1-1,-1 0 1,2 1-1,0 1 3,0-1 0,0 0 0,0 1 0,0-1 0,-1 1 0,1 0 0,-1 0 0,0-1 0,0 1 0,0 0 0,0 0 0,0 0 0,-1 0 0,1 0 0,-1 0-1,0 0 1,1 1 0,-2-1 0,1 0 0,0 0 0,-1 0 0,1 0 0,-1 0 0,0 0 0,0 0 0,0 0 0,0-1 0,-1 1 0,1 0 0,-1 0 0,1-1 0,-1 1 0,0-1 0,-4 4 0,1-1 4,0-1 1,0 0-1,0 0 1,0 0 0,-1-1-1,0 1 1,0-1-1,0-1 1,0 1-1,0-1 1,0 0 0,-1-1-1,1 1 1,-1-1-1,-9 0 1,14-1-150,1 0-1,-1 0 1,1 0-1,-1-1 1,1 1-1,0 0 1,-1-1-1,1 0 1,0 1-1,-1-1 1,1 0-1,0 1 1,0-1-1,-1 0 1,1 0-1,0 0 1,0 0-1,0 0 1,0 0-1,0 0 1,0 0-1,1-1 1,-1 1-1,0 0 1,1-1 0,-1 1-1,1 0 1,-1-1-1,1 1 1,-1 0-1,1-1 1,0 1-1,0-1 1,0-2-1,0 3-122,0-1-1,0 0 0,0 0 1,0 1-1,0-1 1,1 0-1,-1 0 1,1 1-1,-1-1 0,1 0 1,0 1-1,-1-1 1,1 1-1,0-1 0,0 1 1,0-1-1,0 1 1,0-1-1,1 1 0,-1 0 1,0 0-1,1 0 1,-1 0-1,1 0 1,-1 0-1,1 0 0,-1 0 1,1 0-1,3 0 1,17-4-6027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3.261"/>
    </inkml:context>
    <inkml:brush xml:id="br0">
      <inkml:brushProperty name="width" value="0.025" units="cm"/>
      <inkml:brushProperty name="height" value="0.025" units="cm"/>
    </inkml:brush>
  </inkml:definitions>
  <inkml:trace contextRef="#ctx0" brushRef="#br0">113 9 11435,'0'0'10992,"-9"-1"-8644,-27-6-783,33 7-1429,1 0 1,0 0-1,0 0 1,0 0 0,0 0-1,-1 1 1,1-1 0,0 1-1,0-1 1,0 1-1,0 0 1,0 0 0,0 0-1,0 0 1,1 0 0,-1 0-1,0 1 1,0-1-1,1 1 1,-1-1 0,1 1-1,-1-1 1,1 1 0,0 0-1,0 0 1,0 0 0,0-1-1,0 1 1,-1 3-1,-1 1 109,1 1 0,0 0 0,0-1 1,0 1-1,1 0 0,0 0 0,0 8 0,1-14-240,0-1 0,1 1 0,-1 0 1,0-1-1,1 1 0,-1 0 0,1-1 1,-1 1-1,0-1 0,1 1 0,0-1 1,-1 1-1,1-1 0,-1 1 0,1-1 1,-1 1-1,1-1 0,0 1 0,-1-1 0,1 0 1,0 0-1,0 1 0,-1-1 0,1 0 1,0 0-1,0 0 0,-1 0 0,1 0 1,0 0-1,0 0 0,-1 0 0,1 0 1,0 0-1,0 0 0,-1 0 0,1-1 1,0 1-1,-1 0 0,1 0 0,0-1 1,1 0-1,32-13 143,-25 6-148,-1 0 0,0 0 0,0 0 0,-1-1 0,0 0 0,10-17 0,-14 61 0,-13 49 0,15-81 0,7-10 0,7-7 0,-5-1 0,-10 10 0,0 0 0,1 0 0,0 1 0,0-1 0,0 1 0,0 0 0,1 0 0,0 1 0,0-1 0,0 1 0,0 1 0,0-1 0,8-1 0,-13 4-29,-1 0 1,1 0-1,-1 0 0,1 0 1,-1 1-1,0-1 1,1 0-1,-1 0 0,1 1 1,-1-1-1,1 0 0,-1 1 1,0-1-1,1 0 0,-1 1 1,0-1-1,1 0 1,-1 1-1,0-1 0,0 1 1,1-1-1,-1 1 0,0-1 1,0 1-1,0-1 0,0 1 1,1-1-1,-1 1 1,0-1-1,0 1 0,0-1 1,0 1-1,0 0 0,-1 28-2213,1-27 2023,-1 0 0,1 0-1,-1 0 1,1 1 0,0-1-1,0 0 1,0 0-1,0 0 1,1 0 0,-1 0-1,0 0 1,1 0 0,0 0-1,-1 0 1,1 0 0,0 0-1,2 4 1,-2-6-100,1 0 1,-1-1-1,0 1 0,0 0 1,1 0-1,-1-1 1,0 1-1,1-1 0,-1 1 1,0-1-1,0 1 0,0-1 1,0 0-1,0 0 0,0 0 1,0 1-1,0-1 1,0 0-1,0 0 0,0 0 1,0 0-1,0-1 0,-1 1 1,1 0-1,0-2 1,2-1-527,14-20-4130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3.637"/>
    </inkml:context>
    <inkml:brush xml:id="br0">
      <inkml:brushProperty name="width" value="0.025" units="cm"/>
      <inkml:brushProperty name="height" value="0.025" units="cm"/>
    </inkml:brush>
  </inkml:definitions>
  <inkml:trace contextRef="#ctx0" brushRef="#br0">113 1 10666,'0'0'9593,"-5"12"-8066,-3 5-1376,-46 115 3173,46-113-2603,2 1 0,1 0-1,0 0 1,2 0 0,-2 28-1,5-48-714,-1 1-1,1-1 0,0 1 1,0-1-1,0 1 0,0-1 1,0 1-1,0-1 1,0 1-1,0-1 0,0 1 1,1-1-1,-1 1 0,0-1 1,0 0-1,0 1 0,0-1 1,1 1-1,-1-1 0,0 1 1,1-1-1,-1 0 0,0 1 1,0-1-1,1 0 1,-1 1-1,1-1 0,-1 0 1,0 1-1,1-1 0,-1 0 1,1 0-1,-1 0 0,1 1 1,-1-1-1,0 0 0,1 0 1,-1 0-1,1 0 0,-1 0 1,1 0-1,-1 0 1,1 0-1,-1 0 0,1 0 1,-1 0-1,1 0 0,0 0 1,0-1 14,1 1 0,-1-1 1,0 1-1,0-1 0,1 0 0,-1 1 1,0-1-1,0 0 0,0 0 1,0 0-1,0 0 0,0 0 1,0 0-1,0 0 0,1-2 1,1-5 1,-1 0 1,0 0-1,0 0 1,0 0-1,-1 0 1,0-1-1,-1 1 1,0 0-1,0-1 1,-1 1-1,0 0 1,0 0-1,-4-12 1,5 19 0,-1 0 0,1 0 1,0 1-1,-1-1 0,1 0 1,-1 0-1,1 1 0,-1-1 1,0 0-1,1 1 0,-1-1 1,0 1-1,1-1 0,-1 1 1,0-1-1,0 1 0,1 0 1,-1-1-1,0 1 0,0 0 1,0-1-1,1 1 0,-1 0 1,0 0-1,0 0 0,0 0 1,0 0-1,0 0 0,1 0 1,-1 0-1,0 0 0,0 0 1,0 0-1,0 1 0,1-1 1,-1 0-1,0 1 0,0-1 1,0 0-1,1 1 0,-1-1 1,0 1-1,1-1 1,-1 1-1,0 0 0,1-1 1,-1 1-1,0 1 0,-1-1 34,1 1 0,-1 0 0,1-1-1,0 1 1,-1 0 0,1 0 0,0 0 0,0 0-1,0 0 1,1 0 0,-1 0 0,0 0-1,1 0 1,-1 0 0,1 0 0,0 1 0,0-1-1,0 0 1,0 3 0,2-4-103,0 1 0,0-1 0,1 0 0,-1 0 0,0 0 0,1-1 0,-1 1 0,0-1 0,1 1 0,-1-1 0,1 0 0,-1 0-1,1 0 1,-1 0 0,1 0 0,-1 0 0,3-1 0,4 0-545,20 0-4341,-1-8-4096,-12-2 1154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46.256"/>
    </inkml:context>
    <inkml:brush xml:id="br0">
      <inkml:brushProperty name="width" value="0.025" units="cm"/>
      <inkml:brushProperty name="height" value="0.025" units="cm"/>
    </inkml:brush>
  </inkml:definitions>
  <inkml:trace contextRef="#ctx0" brushRef="#br0">16 0 11435,'0'0'14125,"0"16"-13356,-11 240 2984,10-243-3489,-1-6-145,2 0 0,-1 0 1,1-1-1,0 1 1,1 11-1,-1-17-106,0 0 0,1 0 1,-1 0-1,1 0 0,-1 0 0,0 0 1,1 0-1,-1 0 0,1 0 1,0 0-1,-1 0 0,1-1 0,0 1 1,0 0-1,-1 0 0,1-1 0,0 1 1,0 0-1,0-1 0,0 1 0,0-1 1,0 1-1,0-1 0,0 1 1,0-1-1,0 0 0,0 0 0,0 1 1,0-1-1,1 0 0,-1 0 0,0 0 1,0 0-1,0 0 0,0-1 0,0 1 1,0 0-1,0 0 0,2-1 1,5-2-13,-1 0 1,0-1 0,0 0 0,0 0 0,-1 0 0,1-1 0,-1 0-1,0 0 1,0-1 0,-1 1 0,0-1 0,0-1 0,0 1 0,0-1 0,3-6-1,0 1-11,0 0 0,1 1 0,14-13 0,-23 24 10,0 0 0,0 0-1,0 0 1,0 0 0,1 0 0,-1 0 0,0 0 0,0 0 0,0 0-1,0 0 1,0 0 0,1 0 0,-1 0 0,0 0 0,0 0-1,0 0 1,0 0 0,1 0 0,-1 0 0,0 0 0,0 0 0,0 0-1,0 0 1,0 0 0,1 0 0,-1 0 0,0 0 0,0 0-1,0 1 1,0-1 0,0 0 0,0 0 0,1 0 0,-1 0 0,0 0-1,0 0 1,0 1 0,0-1 0,0 0 0,0 0 0,0 0-1,0 0 1,0 0 0,0 1 0,0-1 0,0 0 0,0 0 0,0 0-1,0 0 1,0 1 0,0-1 0,0 0 0,0 0 0,0 0-1,0 0 1,0 1 0,2 18-12,-5 21 54,-4-6-84,-1 14 93,5-14-4806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33.981"/>
    </inkml:context>
    <inkml:brush xml:id="br0">
      <inkml:brushProperty name="width" value="0.025" units="cm"/>
      <inkml:brushProperty name="height" value="0.025" units="cm"/>
    </inkml:brush>
  </inkml:definitions>
  <inkml:trace contextRef="#ctx0" brushRef="#br0">79 1 15246,'0'0'13944,"-8"5"-13885,-24 17 0,32-22-55,-1 0 1,1 0 0,-1 1-1,1-1 1,-1 0 0,1 0-1,-1 1 1,1-1 0,-1 0-1,1 1 1,0-1 0,-1 0-1,1 1 1,0-1-1,-1 1 1,1-1 0,0 1-1,-1-1 1,1 1 0,0-1-1,0 1 1,-1-1 0,1 1-1,0-1 1,0 1 0,0-1-1,0 1 1,0-1 0,0 1-1,0-1 1,0 1 0,0 0-1,0-1 1,0 1-1,0-1 1,0 1 0,0-1-1,1 1 1,-1-1 0,0 1-1,0-1 1,0 1 0,1-1-1,-1 1 1,0-1 0,1 0-1,-1 1 1,1-1 0,-1 1-1,0-1 1,1 0 0,0 1-1,28 9-203,-22-8-147,-4-2 399,-1 1 0,1 0 0,-1 0 0,1 1 0,-1-1 0,0 0 0,0 1 0,0-1 0,0 1 0,0 0 0,0 0 1,0 0-1,0 0 0,-1 0 0,1 0 0,-1 0 0,1 0 0,-1 1 0,0-1 0,0 0 0,0 1 0,0-1 0,0 1 0,-1-1 0,1 1 0,-1 0 0,0-1 0,1 1 1,-1-1-1,-1 1 0,1 0 0,-1 4 0,0-4 18,0-1 1,0 1 0,0 0 0,0 0-1,-1 0 1,0-1 0,1 1-1,-1-1 1,0 1 0,0-1-1,0 0 1,0 0 0,-1 0-1,1 0 1,-1 0 0,1 0-1,-1-1 1,0 1 0,1-1 0,-1 0-1,0 0 1,0 0 0,0 0-1,0 0 1,0-1 0,0 1-1,-5-1 1,5 1-68,0-1 1,0 0-1,0 0 0,0 0 0,0 0 1,0 0-1,0-1 0,0 1 0,-6-3 1,8 2-14,0 0 0,0 0 0,0 0 0,1 0 0,-1 0 0,0 0 0,0 0 1,1 0-1,-1 0 0,0 0 0,1-1 0,-1 1 0,1 0 0,0 0 0,-1-1 0,1 1 0,0 0 1,0-1-1,0 1 0,0 0 0,0-1 0,0 1 0,0-2 0,0 3-216,0-1 0,0 1-1,0-1 1,0 1 0,0-1 0,0 1-1,1-1 1,-1 1 0,0-1 0,0 1-1,0-1 1,0 1 0,1 0 0,-1-1-1,0 1 1,1-1 0,-1 1 0,0 0 0,0-1-1,1 1 1,-1 0 0,1-1 0,-1 1-1,0 0 1,1 0 0,-1-1 0,1 1-1,-1 0 1,1 0 0,0-1 0,10-3-8637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0.776"/>
    </inkml:context>
    <inkml:brush xml:id="br0">
      <inkml:brushProperty name="width" value="0.025" units="cm"/>
      <inkml:brushProperty name="height" value="0.025" units="cm"/>
    </inkml:brush>
  </inkml:definitions>
  <inkml:trace contextRef="#ctx0" brushRef="#br0">1 31 18770,'0'0'3342,"1"11"-1741,2 235 5160,-4-138-4682,17-225-1865,-16-21-214,0 141 0,0-1 0,0-1 0,0 1 0,0-1 0,0 0 0,0 1 0,0-1 0,0 1 0,1-1 0,-1 0 0,0 1 0,1-1 0,-1 0 0,1 1 0,0-1 0,-1 0 0,1 0 0,0 1 0,0-1 0,0 0 0,0 0 0,0 0 0,0 0 0,0 0 0,0 0 0,0-1 0,0 1 0,1 0 0,-1-1 0,0 1 0,1 0 0,-1-1 0,3 1 0,2 1 0,0 0 0,0 0 0,1 0 0,-1-1 0,0 0 0,1-1 0,-1 1 0,1-1 0,0 0 0,-1-1 0,0 0 0,1 0 0,-1 0 0,1-1 0,-1 0 0,0 0 0,0 0 0,0-1 0,0 0 0,-1 0 0,1-1 0,-1 1 0,7-6 0,-6 3 0,0 0 0,0 0 0,-1-1 0,0 1 0,0-1 0,0 0 0,-1 0 0,0-1 0,0 1 0,-1-1 0,0 0 0,-1 0 0,1 0 0,-2 0 0,1-1 0,-1 1 0,0-14 0,-1 22 0,1 0 0,-1 0 0,0-1 0,0 1 0,0 0 0,0 0 0,0-1 0,0 1 0,0 0 0,0-1 0,0 1 0,0 0 0,0 0 0,0-1 0,0 1 0,0 0 0,0 0 0,-1-1 0,1 1 0,0 0 0,0 0 0,0-1 0,0 1 0,0 0 0,-1 0 0,1-1 0,0 1 0,0 0 0,0 0 0,0 0 0,-1 0 0,1-1 0,0 1 0,0 0 0,-1 0 0,1 0 0,0 0 0,0 0 0,-1 0 0,1 0 0,-1-1 0,-10 10 0,-8 16 0,13-13 0,0 0 0,1 0 0,1 1 0,0 0 0,0-1 0,2 1 0,-1 0 0,2 0 0,0 1 0,0-1 0,1 0 0,1 0 0,2 15 0,-1-25-97,-1-1 0,1 1 0,-1 0 0,1-1 0,0 1 0,0-1-1,0 0 1,1 0 0,-1 0 0,1 0 0,-1 0 0,1 0 0,-1-1 0,1 1 0,0-1 0,0 1 0,0-1 0,0 0-1,0 0 1,0-1 0,0 1 0,0-1 0,0 1 0,0-1 0,0 0 0,5-1 0,0 2-758,0-1 1,0-1-1,1 1 0,-1-2 0,0 1 1,0-1-1,0 0 0,0-1 1,8-3-1,13-12-13665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1.149"/>
    </inkml:context>
    <inkml:brush xml:id="br0">
      <inkml:brushProperty name="width" value="0.025" units="cm"/>
      <inkml:brushProperty name="height" value="0.025" units="cm"/>
    </inkml:brush>
  </inkml:definitions>
  <inkml:trace contextRef="#ctx0" brushRef="#br0">0 1 9961,'0'0'14617,"2"9"-12685,4 46-635,-2 0-1,-5 77 0,0-63-112,8 86 0,-7-154-1189,10 45-3126,-10-44 2938,0-1 1,0 0-1,0 0 1,1 0-1,-1 1 0,1-1 1,-1 0-1,1 0 1,-1 0-1,1 0 0,0 0 1,-1 0-1,1 0 1,0 0-1,0 0 0,0 0 1,-1-1-1,1 1 1,0 0-1,0 0 1,0-1-1,1 1 0,-1-1 1,0 1-1,0-1 1,0 1-1,0-1 0,0 0 1,1 1-1,-1-1 1,0 0-1,2 0 0,9-4-7675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1.474"/>
    </inkml:context>
    <inkml:brush xml:id="br0">
      <inkml:brushProperty name="width" value="0.025" units="cm"/>
      <inkml:brushProperty name="height" value="0.025" units="cm"/>
    </inkml:brush>
  </inkml:definitions>
  <inkml:trace contextRef="#ctx0" brushRef="#br0">68 0 4516,'0'0'24370,"-10"12"-22539,-30 41-496,38-49-1310,0-1 0,0 0 0,0 1 1,0-1-1,1 1 0,-1 0 0,1-1 1,0 1-1,0 0 0,1 0 0,-1 0 1,1 0-1,-1 0 0,1 0 0,1-1 1,-1 1-1,0 0 0,1 0 0,0 0 1,0 0-1,0 0 0,0-1 0,4 7 1,-4-7-23,1-1 0,0 0 1,-1 0-1,1 0 1,0 0-1,0-1 1,0 1-1,0 0 0,0-1 1,1 1-1,-1-1 1,0 0-1,1 0 0,-1 0 1,1 0-1,-1 0 1,1-1-1,0 1 1,-1-1-1,1 1 0,0-1 1,-1 0-1,1 0 1,0 0-1,-1-1 0,1 1 1,-1-1-1,1 1 1,0-1-1,-1 0 1,5-2-1,-4 2-4,1-1 0,-1 0-1,0 0 1,1-1 0,-1 1 0,0-1-1,0 1 1,0-1 0,-1 0 0,1 0-1,-1 0 1,0 0 0,0-1 0,0 1-1,0-1 1,2-6 0,1-4-19,0-1 1,4-29 0,-2 12-25,-13 51-20,-13 61 57,17-73 13,1 0 0,1 0 0,-1-1 0,1 1 0,0 0 0,1 0 0,-1 0 0,1-1 0,3 12 1,-3-16-57,0-1 1,0 1 0,0-1-1,1 1 1,-1-1 0,0 1-1,0-1 1,1 0 0,-1 1-1,1-1 1,-1 0 0,1 0 0,0 0-1,-1 0 1,1 0 0,0-1-1,0 1 1,0 0 0,0-1-1,-1 0 1,1 1 0,0-1 0,0 0-1,0 0 1,0 0 0,0 0-1,0 0 1,0 0 0,0-1-1,-1 1 1,1-1 0,0 1-1,0-1 1,2-1 0,3 0-645,-1 0 0,0-1 0,1 0 1,-1 0-1,0 0 0,-1-1 0,1 0 0,8-7 0,14-26-5012,-4-8-1752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2.017"/>
    </inkml:context>
    <inkml:brush xml:id="br0">
      <inkml:brushProperty name="width" value="0.025" units="cm"/>
      <inkml:brushProperty name="height" value="0.025" units="cm"/>
    </inkml:brush>
  </inkml:definitions>
  <inkml:trace contextRef="#ctx0" brushRef="#br0">33 0 12620,'0'0'8061,"-3"14"-6161,-8 45 399,-5 84-1,14-127-1990,2 0 0,0 0 1,1 0-1,0 0 0,1 0 0,1 0 1,1 0-1,0 0 0,1-1 1,1 0-1,10 20 0,-16-35-305,0 1 0,0-1 0,0 1 0,0-1 0,1 1 0,-1-1 0,0 1 0,0-1 0,1 1 0,-1-1 0,0 0 0,1 1 0,-1-1 0,0 1 0,1-1 0,-1 0 0,1 0 0,-1 1 0,1-1 0,-1 0 0,0 0 0,1 1 0,-1-1 0,1 0 0,-1 0 0,1 0 0,-1 0 0,1 0 0,-1 0 0,1 0 0,0 0 0,6-15 218,-6-36 203,-1 46-396,1-14 10,-3-41 18,2 57-57,0-1 0,-1 0 0,0 1 0,1-1 0,-1 1 0,-1-1-1,1 1 1,-1-1 0,1 1 0,-1 0 0,0 0 0,-4-6 0,6 9-5,0 0 1,0 0-1,0 0 0,-1 0 0,1-1 1,0 1-1,0 0 0,0 0 0,0 0 1,0 0-1,0 0 0,-1 0 0,1 0 1,0 0-1,0 0 0,0 0 1,0-1-1,-1 1 0,1 0 0,0 0 1,0 0-1,0 0 0,0 0 0,0 0 1,-1 0-1,1 0 0,0 0 0,0 0 1,0 1-1,0-1 0,-1 0 0,1 0 1,0 0-1,0 0 0,0 0 1,0 0-1,0 0 0,-1 0 0,1 0 1,0 0-1,0 1 0,0-1 0,0 0 1,0 0-1,0 0 0,0 0 0,0 0 1,-1 0-1,1 1 0,0-1 0,0 0 1,0 0-1,0 0 0,0 0 1,0 1-1,-3 15-47,5 18 213,-1-31-146,1 1-1,0-1 1,0 0-1,-1 1 0,2-1 1,-1 0-1,0 0 1,1-1-1,-1 1 0,1 0 1,0-1-1,0 0 1,0 1-1,0-1 0,0 0 1,1-1-1,-1 1 1,0 0-1,1-1 0,-1 0 1,1 0-1,0 0 1,-1 0-1,1-1 0,0 1 1,3-1-1,-1 0 4,-1 1 0,1-1 0,-1-1 0,1 1 0,-1-1 0,1 0 0,-1 0 0,0 0 0,0-1 0,1 0 0,-1 0 0,-1 0 0,1-1 0,0 0 0,0 0 0,-1 0 0,7-6 0,-7 4-4,0 0 0,0 0 0,0 0 0,0-1 0,-1 1 0,0-1 0,0 0 0,-1 0 0,1 0 0,-1 0 0,-1-1 0,1 1 0,-1-1 0,0 1 0,0-8 0,-10 39 289,2-12-225,1 3-77,1 0 0,0 1 0,1 0 0,1 0 0,1 0 0,1 0 0,0 0 0,2 22 0,-1-38 0,0 0 0,0 0 0,0-1 0,0 1 0,0 0 0,0 0 0,1 0 0,-1-1 0,0 1 0,1 0 0,-1 0 0,0-1 0,1 1 0,-1 0 0,1-1 0,-1 1 0,1 0 0,0-1 0,-1 1 0,1-1 0,-1 1 0,1-1 0,0 1 0,0-1 0,-1 1 0,1-1 0,0 0 0,0 0 0,-1 1 0,1-1 0,0 0 0,0 0 0,0 0 0,-1 0 0,1 0 0,0 0 0,0 0 0,0 0 0,0 0 0,-1 0 0,1 0 0,0 0 0,0-1 0,0 1 0,-1 0 0,2-1 0,1 0 0,-1 0 0,1-1 0,0 1 0,-1 0 0,1-1 0,-1 0 0,0 0 0,1 1 0,-1-1 0,0-1 0,3-3 0,-3 3-322,0 0 0,0 0 0,-1 0 0,1-1 0,-1 1 1,1-1-1,-1 1 0,0-1 0,0-6 0,-9 18-12239,5 0 4703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2.658"/>
    </inkml:context>
    <inkml:brush xml:id="br0">
      <inkml:brushProperty name="width" value="0.025" units="cm"/>
      <inkml:brushProperty name="height" value="0.025" units="cm"/>
    </inkml:brush>
  </inkml:definitions>
  <inkml:trace contextRef="#ctx0" brushRef="#br0">0 106 14510,'0'0'9737,"11"-5"-7901,-1-1-1290,-7 4-373,1-1 1,-1 1 0,1 1-1,-1-1 1,1 0-1,0 1 1,0 0 0,-1 0-1,1 0 1,0 0 0,0 1-1,5-1 1,-8 2-130,1-1-1,-1 0 1,0 1 0,0 0-1,0-1 1,0 1-1,0-1 1,0 1 0,-1 0-1,1 0 1,0 0 0,0-1-1,0 1 1,-1 0-1,1 0 1,0 0 0,-1 0-1,1 0 1,-1 0 0,1 1-1,-1-1 1,0 0-1,1 0 1,-1 0 0,0 0-1,0 0 1,0 1 0,0-1-1,0 0 1,0 0-1,0 0 1,0 0 0,0 1-1,-1-1 1,1 0 0,-1 1-1,-10 47 857,7-37-712,1-6-41,0 0 1,0 1-1,1-1 0,0 1 1,1 0-1,-1 0 1,0 9-1,3-15-147,-1-1 0,0 1 0,1 0 0,-1-1 0,1 1 0,-1-1 0,1 1 0,-1-1 0,1 1 0,-1-1 0,1 1 0,0-1 0,-1 1 0,1-1 0,0 0 0,-1 1 0,1-1 0,0 0 0,0 0 0,-1 1 0,1-1 0,0 0 0,0 0 0,-1 0 0,1 0 0,0 0 0,0 0 0,-1 0 0,1 0 0,0 0 0,0-1 0,1 1 0,30-7 0,-24 3-13,1 0 0,-1-1 0,0-1 1,0 1-1,-1-1 0,0 0 0,0-1 0,0 0 0,-1 0 0,11-15 1,-9 10 0,-1 1 0,0-1 1,-1 0-1,-1-1 0,0 1 0,0-1 1,2-15-1,-6 27 140,19 39-21,-19-36-107,1-1 0,0 1 0,-1 0 0,1-1 0,0 0 0,0 1 0,0-1 0,0 0 0,0 0 0,0 0 0,1 0 0,-1 0 0,0-1 0,0 1 0,1-1 0,-1 1 0,0-1 0,1 0 0,-1 0 0,0 0 0,1 0 0,-1 0 0,0-1 0,1 1 0,-1-1 0,0 1 0,0-1 0,0 0 0,1 0 0,-1 0 0,0 0 0,0 0 0,3-3 0,0 0 0,0 0 0,-1-1 0,0 1 0,0-1 0,0 0 0,0 0 0,-1 0 0,0 0 0,0-1 0,0 0 0,3-10 0,-2-4 0,-10 22 0,-16 29 0,18-22-20,0 0-1,1-1 1,0 1-1,0 0 1,1 1-1,0-1 1,0 0 0,1 1-1,0 17 1,1-24-8,1-1 1,-1 1 0,0-1 0,1 1-1,0-1 1,-1 1 0,1-1-1,0 0 1,0 1 0,0-1-1,1 0 1,-1 1 0,1-1-1,-1 0 1,1 0 0,0 0-1,-1-1 1,1 1 0,0 0-1,0-1 1,0 1 0,1-1-1,-1 1 1,0-1 0,0 0-1,1 0 1,-1 0 0,1-1-1,-1 1 1,1 0 0,-1-1-1,1 1 1,-1-1 0,1 0-1,-1 0 1,1 0 0,0 0-1,-1-1 1,4 0 0,-5 1-276,1 0 1,-1 0 0,0-1 0,1 1-1,-1 0 1,0-1 0,0 1-1,1-1 1,-1 0 0,0 1-1,0-1 1,0 0 0,0 1-1,0-1 1,0 0 0,0 0-1,0 0 1,0 0 0,0 0 0,-1 0-1,1 0 1,0-1 0,-1 1-1,1 0 1,-1 0 0,2-3-1,6-19-8718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3.016"/>
    </inkml:context>
    <inkml:brush xml:id="br0">
      <inkml:brushProperty name="width" value="0.025" units="cm"/>
      <inkml:brushProperty name="height" value="0.025" units="cm"/>
    </inkml:brush>
  </inkml:definitions>
  <inkml:trace contextRef="#ctx0" brushRef="#br0">0 0 16976,'0'0'11563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3.358"/>
    </inkml:context>
    <inkml:brush xml:id="br0">
      <inkml:brushProperty name="width" value="0.025" units="cm"/>
      <inkml:brushProperty name="height" value="0.025" units="cm"/>
    </inkml:brush>
  </inkml:definitions>
  <inkml:trace contextRef="#ctx0" brushRef="#br0">5 1 20756,'0'0'4132,"-5"71"-1730,5-35-865,0 5-191,0 4-354,0-1-511,3-1-225,5-7-96,2-8-96,1-4-32,-4-9-96,-1-9-704,-12-11-9802,-14-16 3171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3.680"/>
    </inkml:context>
    <inkml:brush xml:id="br0">
      <inkml:brushProperty name="width" value="0.025" units="cm"/>
      <inkml:brushProperty name="height" value="0.025" units="cm"/>
    </inkml:brush>
  </inkml:definitions>
  <inkml:trace contextRef="#ctx0" brushRef="#br0">0 0 12876,'0'0'9930,"72"29"-8393,-34-25-512,7-3-737,4-1-256,-1 0-1697,-4 0-4037,-5 0-5925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4.024"/>
    </inkml:context>
    <inkml:brush xml:id="br0">
      <inkml:brushProperty name="width" value="0.025" units="cm"/>
      <inkml:brushProperty name="height" value="0.025" units="cm"/>
    </inkml:brush>
  </inkml:definitions>
  <inkml:trace contextRef="#ctx0" brushRef="#br0">59 42 14125,'0'0'4495,"-8"8"-619,6-5-3675,-32 43 3447,32-43-3332,0 1 0,0 0 0,0 0 0,1 0 0,0 0 0,0 0 0,0 0 0,0 0 0,0 1 0,1-1 0,0 0 0,0 0 0,0 1 0,1 6 0,0-9-266,0-1-1,-1 1 0,1 0 0,0-1 0,0 1 0,0-1 1,0 1-1,0-1 0,1 0 0,-1 1 0,0-1 0,1 0 1,-1 0-1,1 0 0,-1 0 0,1 0 0,-1 0 0,1 0 1,0 0-1,-1-1 0,1 1 0,0-1 0,0 1 0,-1-1 1,5 1-1,51 0 141,-46-1-105,-3-1-77,0 1 0,-1-1 0,1-1 0,0 0 0,0 0 0,-1 0 0,1-1 0,-1 0 0,0-1 0,0 0 0,10-7 0,-13 9-7,-1-1 1,1 0-1,-1 0 0,0 0 1,0 0-1,-1 0 0,1 0 1,-1-1-1,1 0 0,-1 1 1,0-1-1,0 0 0,-1 0 1,1 0-1,-1 0 0,0 0 1,0 0-1,0-1 0,-1 1 1,1 0-1,-1 0 0,0-1 1,-1-4-1,0 5-112,-1 0 0,1 1 0,-1-1 0,0 0 0,0 1 0,0-1-1,-1 1 1,1 0 0,-1 0 0,0 0 0,0 0 0,0 0 0,0 0 0,-1 1 0,1 0 0,-1-1 0,1 1 0,-1 1 0,0-1-1,0 0 1,0 1 0,0 0 0,0 0 0,0 0 0,-5 0 0,5 0-162,-1 0 0,1 1 0,-1 0 0,1 0 0,-1 0 0,1 0 0,-1 1 0,1 0 0,-1-1-1,-6 4 1,9-3 107,0 0-1,0 0 0,-1 0 0,2 0 0,-1 1 0,0-1 0,0 0 1,0 1-1,1 0 0,-1-1 0,0 1 0,1 0 0,0 0 0,-1 0 1,1 0-1,0 0 0,0 0 0,0 0 0,0 0 0,0 4 0,-1 12-8951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5.866"/>
    </inkml:context>
    <inkml:brush xml:id="br0">
      <inkml:brushProperty name="width" value="0.025" units="cm"/>
      <inkml:brushProperty name="height" value="0.025" units="cm"/>
    </inkml:brush>
  </inkml:definitions>
  <inkml:trace contextRef="#ctx0" brushRef="#br0">124 245 16592,'0'0'6929,"14"2"-5178,-2-2-1560,1 0-1,-1 0 1,1-1 0,-1-1 0,0 0-1,1 0 1,-1-1 0,0-1-1,0 0 1,12-6 0,-6 1-149,-1-1 0,0-1 0,0 0-1,21-19 1,-34 27-7,0-1 0,0 0-1,0 1 1,-1-1 0,1-1-1,-1 1 1,0 0-1,0-1 1,-1 0 0,0 1-1,1-1 1,-1 0 0,-1 0-1,1 0 1,-1-1 0,0 1-1,0 0 1,0 0 0,-1-1-1,0 1 1,-1-9-1,0 12-10,1 0 0,-1 0-1,0 0 1,0 0-1,0 0 1,0 0-1,-1 1 1,1-1-1,0 0 1,-1 1-1,1-1 1,-1 1 0,0 0-1,1-1 1,-1 1-1,0 0 1,0 0-1,0 0 1,1 0-1,-1 1 1,0-1-1,0 0 1,0 1 0,-1-1-1,1 1 1,-2 0-1,-61-3 243,61 3-233,-10 2 116,1 0 0,-1 0 1,1 1-1,0 1 0,1 1 0,-1-1 1,1 2-1,-1 0 0,2 0 0,-1 1 1,1 1-1,-20 16 0,16-11 41,0 1 0,1 1 0,0 0 0,1 1-1,1 1 1,0 0 0,-17 34 0,26-44-188,0 0 1,0-1-1,1 1 0,0 0 1,0 1-1,0-1 0,1 0 1,0 0-1,1 1 1,0-1-1,0 0 0,0 1 1,1-1-1,0 0 0,0 1 1,5 11-1,-3-13-2,0 0-1,1 1 1,-1-1-1,2 0 1,-1-1-1,1 1 1,-1-1-1,1 0 1,1 0-1,-1 0 1,1-1-1,0 0 1,0 0-1,0 0 1,0-1-1,14 5 1,1-1-846,0-1-1,1-1 1,-1 0-1,1-2 1,0-1 0,0 0-1,1-2 1,-1-1 0,0 0-1,29-7 1,-1-5-5795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6.318"/>
    </inkml:context>
    <inkml:brush xml:id="br0">
      <inkml:brushProperty name="width" value="0.025" units="cm"/>
      <inkml:brushProperty name="height" value="0.025" units="cm"/>
    </inkml:brush>
  </inkml:definitions>
  <inkml:trace contextRef="#ctx0" brushRef="#br0">267 90 13901,'0'0'3214,"3"-11"-251,11-32-332,-14 42-2493,0 0 0,1 0-1,-1 0 1,0 0-1,0 0 1,0 0-1,0 0 1,0 0 0,0 0-1,0 0 1,0 0-1,0 0 1,0 0-1,-1 0 1,1 0 0,0 0-1,-1 0 1,1 0-1,-1 0 1,1 1-1,-1-1 1,1 0-1,-1 0 1,1 0 0,-1 1-1,-1-2 1,0 1 35,0 0 1,0-1-1,0 2 1,0-1-1,0 0 0,0 0 1,0 1-1,0-1 1,-1 1-1,1-1 1,-3 1-1,-2 0 26,-1 0-1,1 0 1,-1 1-1,1 0 1,0 0-1,-8 3 1,7 0-178,0 1-1,0-1 1,0 2 0,1-1 0,-1 1-1,1 0 1,1 0 0,-1 1 0,1 0-1,1 0 1,-1 0 0,1 1 0,-5 9-1,-3 7-7,1 1 0,1 0 0,-9 31 0,11-26 66,1 1 0,-6 51 1,12-74-56,1 0 0,1 0 0,0-1 0,0 1 0,0 0 0,1 0 0,0 0 0,0-1 0,1 1 0,0 0 0,0-1 0,1 0 0,0 1 0,1-1 0,-1 0 0,7 8 0,-6-11-6,-1-1 1,1 0 0,0 0-1,0 0 1,1 0 0,-1 0 0,1-1-1,-1 0 1,1 0 0,0 0-1,0 0 1,0-1 0,0 0 0,0 0-1,0 0 1,0-1 0,0 0-1,0 0 1,0 0 0,0 0 0,1-1-1,-1 0 1,0 0 0,0 0-1,5-3 1,-5 3 0,0-1 1,0 0-1,0-1 0,-1 1 1,1-1-1,0 0 0,-1 0 1,0-1-1,1 1 0,-1-1 1,-1 0-1,1 0 0,-1 0 1,1 0-1,-1-1 0,0 1 1,-1-1-1,1 0 0,-1 0 1,0 0-1,0 0 0,-1 0 0,2-7 1,-2 9-2,-1 0 1,1 0 0,-1 0 0,0-1-1,0 1 1,0 0 0,0 0-1,-1 0 1,0 0 0,1 0-1,-1 0 1,0 0 0,0 0-1,0 0 1,-1 0 0,1 0-1,-1 0 1,0 1 0,1-1-1,-1 1 1,0-1 0,-1 1 0,1 0-1,0 0 1,-1 0 0,1 0-1,-1 0 1,1 0 0,-1 1-1,0-1 1,0 1 0,0 0-1,0 0 1,0 0 0,0 0-1,0 1 1,0-1 0,0 1-1,0-1 1,0 1 0,-1 0 0,1 1-1,0-1 1,0 0 0,0 1-1,0 0 1,0-1 0,0 1-1,-3 2 1,3-2-19,1 1 0,-1 0 0,1 0 0,0 0 0,0 0 0,-1 0 0,2 0 0,-1 0 0,0 1 0,-2 2 0,4-4 0,0-1 0,-1 0 0,1 1 0,-1-1 0,1 1 0,0-1 0,-1 0 0,1 1 0,0-1 0,0 1 0,-1-1 0,1 1 0,0-1 0,0 1 0,0-1 0,0 1 0,-1-1 0,1 1 0,0-1 0,0 1 0,0-1 0,0 1 0,0-1 0,0 1 0,0-1 0,1 1 0,-1-1 0,0 1 0,0-1 0,0 1 0,0-1 0,1 1 0,-1-1 0,0 1 0,1-1 0,-1 1 0,0-1 0,1 0 0,-1 1 0,0-1 0,1 1 0,-1-1 0,1 0 0,-1 0 0,0 1 0,1-1 0,-1 0 0,1 0 0,-1 1 0,1-1 0,-1 0 0,1 0 0,-1 0 0,1 0 0,-1 0 0,1 0 0,-1 0 0,1 0 0,0 0 0,0 0 0,10-1-158,0-1 1,0-1-1,-1 1 1,1-2-1,0 0 1,-1 0-1,0 0 1,0-2-1,0 1 1,-1-1-1,0-1 0,0 1 1,9-10-1,34-21-369,-51 36 511,1 0 1,-1 0 0,0 0 0,1 1 0,-1-1-1,1 0 1,-1 1 0,1-1 0,-1 1-1,1-1 1,-1 1 0,1 0 0,-1 0-1,1 0 1,-1 0 0,1 0 0,0 0-1,1 0 1,-2 1 10,0-1 0,0 1 0,-1-1 0,1 1 1,0-1-1,0 1 0,0 0 0,-1 0 0,1-1 0,0 1 0,-1 0 0,1 0 0,-1 0 0,1 0 0,-1 0 0,1 0 1,-1 0-1,1 0 0,-1 0 0,0 1 0,2 9 59,-1-1-1,0 0 1,-1 0 0,-2 18-1,1-5 211,1 77-542,0-100 197,0 0 0,0 0 0,0 1 0,0-1 0,0 0 0,0 1 0,0-1 0,0 0 0,1 0 0,-1 1 0,0-1 0,0 0 0,0 1 0,0-1 0,1 0 0,-1 0 0,0 0 0,0 1 0,1-1 0,-1 0 0,0 0 0,0 0 0,1 0 0,-1 1 0,0-1 0,0 0 0,1 0 0,-1 0 0,0 0 0,1 0 1,-1 0-1,0 0 0,1 0 0,-1 0 0,0 0 0,1 0 0,-1 0 0,0 0 0,0 0 0,1 0 0,-1 0 0,0 0 0,1 0 0,-1 0 0,0-1 0,0 1 0,1 0 0,-1 0 0,0 0 0,0 0 0,1-1 0,-1 1 0,0 0 0,0 0 0,1-1 0,-1 1 0,0 0 0,0 0 0,0-1 0,0 1 0,16-16-5143,-1-9-3425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6.661"/>
    </inkml:context>
    <inkml:brush xml:id="br0">
      <inkml:brushProperty name="width" value="0.025" units="cm"/>
      <inkml:brushProperty name="height" value="0.025" units="cm"/>
    </inkml:brush>
  </inkml:definitions>
  <inkml:trace contextRef="#ctx0" brushRef="#br0">27 1 15919,'0'10'3118,"-12"105"2988,-2 36-1183,19-129-4827,-5-22-89,1 0 1,-1 0-1,0 1 0,0-1 1,1 0-1,-1 0 1,1 1-1,-1-1 0,0 0 1,1 0-1,-1 0 1,0 1-1,1-1 0,-1 0 1,1 0-1,-1 0 0,0 0 1,1 0-1,-1 0 1,1 0-1,-1 0 0,1 0 1,-1 0-1,0 0 0,1 0 1,-1 0-1,1 0 1,0-1-1,0 0-6,0 0-1,1 0 1,-1 0 0,0 0-1,0 0 1,0 0 0,0 0 0,0 0-1,0-1 1,0 1 0,0 0-1,0-1 1,-1 1 0,1-1-1,0 1 1,-1-1 0,1 1 0,-1-1-1,0 1 1,1-1 0,-1-2-1,1-13-42,-1 0 0,0 0 0,-1 0 0,-1 0 0,0 0-1,-2 1 1,0-1 0,0 1 0,-12-25 0,16 40 592,9 25-385,-5-20-554,-1-1 1,1 1-1,0-1 1,1 0-1,-1 0 1,1 0-1,-1-1 1,10 4-1,-7-4-637,1 1-1,-1-1 1,1-1 0,0 1 0,0-1-1,0-1 1,0 1 0,0-1-1,0-1 1,0 0 0,-1 0 0,1 0-1,0-1 1,0 0 0,10-5 0,13-10-8301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7.033"/>
    </inkml:context>
    <inkml:brush xml:id="br0">
      <inkml:brushProperty name="width" value="0.025" units="cm"/>
      <inkml:brushProperty name="height" value="0.025" units="cm"/>
    </inkml:brush>
  </inkml:definitions>
  <inkml:trace contextRef="#ctx0" brushRef="#br0">109 1 15118,'0'0'3257,"-9"7"-732,0 0-2159,1 0 1,0 1-1,0 0 1,1 1-1,0 0 0,0 0 1,1 0-1,0 1 1,1 0-1,0 0 1,0 0-1,1 1 1,-4 16-1,6-19-187,1-1 0,-1 1 0,1-1 1,1 1-1,-1 0 0,2-1 0,-1 1 0,2 10 0,-1-16-163,-1 0-1,1 0 0,0 0 1,0 0-1,0 0 0,0 0 1,1 0-1,-1 0 0,1 0 1,-1 0-1,1-1 0,-1 1 1,1-1-1,0 1 0,0-1 1,-1 0-1,1 0 0,0 1 1,0-2-1,1 1 0,-1 0 1,0 0-1,0 0 1,0-1-1,0 1 0,1-1 1,-1 0-1,0 0 0,0 0 1,1 0-1,2 0 0,-1 0 40,0 0-1,0 0 1,1 0-1,-1-1 1,0 1-1,0-1 1,0 0-1,-1 0 1,1-1-1,0 1 1,0-1-1,-1 1 1,1-1 0,-1-1-1,1 1 1,-1 0-1,0-1 1,0 1-1,0-1 1,0 0-1,0 0 1,-1 0-1,1-1 1,-1 1-1,0-1 1,0 1-1,0-1 1,0 1-1,-1-1 1,0 0-1,0 0 1,2-7-1,-1 4 171,-1-1 1,1 0-1,-1 0 0,0 1 0,-1-1 0,0 0 0,0 0 0,-1 0 0,0 1 0,-2-11 1,2 16-216,0-1 0,0 1 0,-1-1 0,1 1 1,0-1-1,-1 1 0,0 0 0,1-1 0,-1 1 1,0 0-1,0 0 0,0 1 0,0-1 0,-1 0 1,1 1-1,0-1 0,-1 1 0,1 0 0,-1-1 1,1 1-1,-1 0 0,0 1 0,1-1 0,-1 0 1,0 1-1,1 0 0,-1-1 0,0 1 0,0 0 1,0 1-1,-4 0 0,6-1-142,0 0 0,0 1 1,0-1-1,0 0 0,-1 1 1,1 0-1,0-1 0,0 1 0,0 0 1,0-1-1,0 1 0,0 0 0,0 0 1,1 0-1,-1 0 0,0 0 0,0 0 1,1 0-1,-1 0 0,0 0 0,1 0 1,-1 0-1,1 2 0,-1-2-449,0 1-1,1 0 1,-1-1-1,1 1 1,0-1-1,0 1 0,-1 0 1,1-1-1,0 1 1,0-1-1,1 1 1,-1 0-1,0-1 1,0 1-1,1-1 1,-1 1-1,1-1 1,1 3-1,9 6-6315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7.374"/>
    </inkml:context>
    <inkml:brush xml:id="br0">
      <inkml:brushProperty name="width" value="0.025" units="cm"/>
      <inkml:brushProperty name="height" value="0.025" units="cm"/>
    </inkml:brush>
  </inkml:definitions>
  <inkml:trace contextRef="#ctx0" brushRef="#br0">141 1 18033,'0'0'9129,"-13"4"-7709,1 0-1141,0 1 0,0 0 0,0 0 1,-16 11-1,25-13-254,-1-1 0,0 0 0,1 1 0,-1 0 0,1 0 0,0 0 0,0 0 0,0 1 0,0-1 0,1 1 0,-1 0 0,1-1 0,0 1 0,0 0 0,1 0 0,-1 1 0,1-1 0,0 0 0,0 0 0,-1 8 1,3-11-71,-1-1 1,1 1 0,-1 0 0,1 0 0,0 0 0,0-1 0,-1 1 0,1 0-1,0-1 1,0 1 0,0-1 0,0 1 0,0-1 0,0 1 0,0-1 0,0 0-1,0 1 1,0-1 0,0 0 0,0 0 0,0 0 0,0 0 0,0 0 0,0 0-1,0 0 1,2 0 0,38 0-908,-32-1 453,39-3-714,-37 2 912,0 1-1,0 0 1,21 2 0,-32-1 346,1 0 0,0 1 0,0-1 0,0 1 0,-1-1 0,1 1 0,0-1 0,-1 1 0,1-1 0,-1 1 0,1 0 1,0-1-1,-1 1 0,0 0 0,1 0 0,-1-1 0,1 1 0,-1 0 0,0 0 0,1-1 0,-1 1 0,0 0 0,0 0 0,0 0 0,0 0 1,0 0-1,0-1 0,0 1 0,0 0 0,0 0 0,0 0 0,0 0 0,0 0 0,-1-1 0,1 1 0,0 0 0,-1 0 0,1 0 0,-14 33 2218,-30 12 55,42-44-2274,0 1 1,-1-2-1,1 1 1,-1 0 0,1-1-1,-1 1 1,0-1 0,0 0-1,0 1 1,0-2-1,0 1 1,0 0 0,0 0-1,0-1 1,0 0-1,0 0 1,0 0 0,-4 0-1,6-1-303,0 0-1,0 0 1,0 0-1,0 0 1,0-1-1,0 1 0,0 0 1,0-1-1,0 1 1,0 0-1,1-1 1,-1 1-1,1-1 1,-1 1-1,1-1 1,-1 1-1,1-1 0,0 0 1,0 1-1,0-1 1,0 1-1,0-1 1,0 1-1,0-1 1,1-2-1,-1 0-1229,0-21-5830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7.732"/>
    </inkml:context>
    <inkml:brush xml:id="br0">
      <inkml:brushProperty name="width" value="0.025" units="cm"/>
      <inkml:brushProperty name="height" value="0.025" units="cm"/>
    </inkml:brush>
  </inkml:definitions>
  <inkml:trace contextRef="#ctx0" brushRef="#br0">92 1 16592,'0'0'8482,"-9"7"-6101,4-3-2124,-7 6 591,0 0 0,-18 22 0,27-30-777,1 1-1,0-1 0,0 1 0,0 0 0,0-1 0,1 1 1,-1 0-1,1 0 0,0 0 0,0 0 0,0 0 0,0 1 1,0-1-1,1 0 0,-1 0 0,1 0 0,0 1 0,0-1 0,0 0 1,0 1-1,1-1 0,0 5 0,0-7-71,0 0-1,0 0 1,0 0 0,0 1-1,0-1 1,0-1-1,0 1 1,0 0 0,1 0-1,-1 0 1,0-1-1,0 1 1,1 0 0,-1-1-1,0 1 1,1-1-1,-1 0 1,1 1 0,-1-1-1,1 0 1,2 0-1,38 0-502,-26-1 62,94 1-1944,-110 0 2390,1 0-1,0 0 1,0 0-1,0 0 1,0 0 0,-1 0-1,1 0 1,0 1 0,0-1-1,0 0 1,-1 0-1,1 1 1,0-1 0,0 0-1,-1 1 1,1-1 0,0 1-1,-1-1 1,1 1-1,0-1 1,-1 1 0,1-1-1,-1 1 1,1 0 0,-1-1-1,1 1 1,-1 0-1,1-1 1,-1 1 0,0 0-1,1 0 1,-1 0 0,0 2 107,0-1 0,0 0 1,0 1-1,0-1 0,-1 0 1,1 0-1,-1 1 0,0-1 1,1 0-1,-1 0 0,-2 3 1,-1 4 340,-1-1 0,0 0 0,-1-1 0,-11 14-1,-30 15 316,44-35-977,1 0-1,-1 0 0,0 0 1,1 0-1,-1 0 0,0 0 0,0-1 1,1 1-1,-1-1 0,0 0 1,-4 0-1,-1-4-6382,4-11-7057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8.276"/>
    </inkml:context>
    <inkml:brush xml:id="br0">
      <inkml:brushProperty name="width" value="0.025" units="cm"/>
      <inkml:brushProperty name="height" value="0.025" units="cm"/>
    </inkml:brush>
  </inkml:definitions>
  <inkml:trace contextRef="#ctx0" brushRef="#br0">1 1 18385,'0'0'8846,"6"13"-7613,13 50-8,-2 1-1,9 77 0,-25-133-1185,1 0-1,0 0 1,0 0 0,1-1 0,0 1-1,0-1 1,1 1 0,0-1-1,8 11 1,-10-16-29,-1-1-1,1 1 1,-1-1-1,1 0 1,-1 1-1,1-1 1,0 0-1,0 0 1,-1 0-1,1 0 1,0-1-1,0 1 1,0 0-1,0-1 1,0 1 0,0-1-1,3 1 1,-2-2-6,0 1 1,0-1-1,0 1 0,0-1 1,0 0-1,0 0 1,0 0-1,-1-1 1,1 1-1,0-1 1,-1 1-1,1-1 1,-1 0-1,1 0 1,2-3-1,8-10-536,1 0 0,-2-2-1,0 0 1,-1 0 0,0-1 0,-2 0 0,10-26 0,-13 31-655,0 0 0,-1-1 1,-1 1-1,0-1 1,-1 0-1,-1-1 0,0 1 1,0-23-1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8.761"/>
    </inkml:context>
    <inkml:brush xml:id="br0">
      <inkml:brushProperty name="width" value="0.025" units="cm"/>
      <inkml:brushProperty name="height" value="0.025" units="cm"/>
    </inkml:brush>
  </inkml:definitions>
  <inkml:trace contextRef="#ctx0" brushRef="#br0">133 159 14478,'0'0'3368,"2"-10"-336,1-1-2170,1-2 468,-1 0 0,-1 1 1,0-1-1,0-17 1,-1 28-1206,-1 0 0,0 0 0,0 0 0,0 0 0,-1-1 0,1 1 0,0 0 0,-1 0 0,1 0 0,-1 0 0,0 0 0,0 0 0,0 0 0,0 0 0,0 0 0,0 0 0,0 1 0,-1-1 0,1 0 0,0 1 0,-1-1 0,0 1 0,1-1 0,-1 1 0,0 0 0,0 0 0,0 0 0,1 0 0,-1 0 0,0 0 0,-1 0 0,1 1 0,0-1 0,-4 0 0,3 1-125,-1 0 0,0 0 0,0 0 0,1 0 0,-1 1 0,0-1 0,1 1 0,-1 0 0,0 0 0,1 1 0,-1-1 0,1 1 0,0 0 0,-1-1 0,1 1 0,0 1 0,0-1 0,0 0 0,1 1 0,-1 0 0,0-1 0,1 1 0,0 0 0,-1 0 0,1 0 0,-2 6 0,1-3 0,0 1 0,0 0 0,1 0 0,0 0 0,0 0 0,0 0 0,1 1 0,0-1 0,1 0 0,0 1 0,0-1 0,2 14 0,-1-19 0,-1-1 0,1 1 0,0-1 0,-1 1 0,1-1 0,0 1 0,0-1 0,0 1 0,0-1 0,1 0 0,-1 0 0,0 1 0,0-1 0,1 0 0,-1 0 0,1 0 0,-1 0 0,1-1 0,-1 1 0,1 0 0,-1-1 0,1 1 0,0-1 0,-1 1 0,1-1 0,0 0 0,0 0 0,-1 0 0,1 0 0,0 0 0,-1 0 0,1 0 0,0 0 0,2-1 0,2 0 0,0 0 0,1 0 0,-1-1 0,0 0 0,0 0 0,0 0 0,0-1 0,6-3 0,0-4 0,0-1 0,-1-1 0,0 0 0,0 0 0,-1-1 0,-1-1 0,0 1 0,-1-1 0,-1-1 0,9-22 0,-18 75 7,1-16-3,0-1 0,4 29 0,-3-45-10,1-1 0,-1 0 0,1 0 1,0 1-1,0-1 0,1 0 0,-1 0 0,1 0 1,0 0-1,0 0 0,1-1 0,-1 1 1,1-1-1,-1 1 0,1-1 0,0 0 0,5 4 1,-6-6-201,1 1 1,-1-1 0,1 0-1,-1 0 1,1 0-1,-1-1 1,1 1 0,-1 0-1,1-1 1,0 0 0,-1 0-1,6 0 1,17-9-7829,-5-13-7282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7:59.739"/>
    </inkml:context>
    <inkml:brush xml:id="br0">
      <inkml:brushProperty name="width" value="0.025" units="cm"/>
      <inkml:brushProperty name="height" value="0.025" units="cm"/>
    </inkml:brush>
  </inkml:definitions>
  <inkml:trace contextRef="#ctx0" brushRef="#br0">51 0 14830,'0'0'12081,"-4"9"-11280,-6 21-216,2 0 1,1 1-1,-6 55 1,5 105 1540,7-187-2104,1 0 1,1 1-1,-1-1 1,0 0-1,1 0 1,0 1 0,0-1-1,0 0 1,1 0-1,-1 0 1,1 0-1,0-1 1,0 1-1,0 0 1,1-1-1,-1 1 1,5 3 0,-5-5-16,1 0 1,0-1-1,0 1 1,0-1-1,0 1 1,0-1-1,0 0 1,0 0 0,0-1-1,0 1 1,0-1-1,1 1 1,-1-1-1,0 0 1,0 0-1,1-1 1,-1 1 0,0 0-1,0-1 1,1 0-1,-1 0 1,0 0-1,5-3 1,0 1-8,0-1 0,0-1 0,0 1 0,0-2 0,-1 1 0,0-1 0,0 0 0,0 0 0,-1-1 0,0 0 0,0 0 0,-1 0 0,9-15 0,-8 11 0,-1 0 0,0 0 0,-1-1 0,0 1 0,0-1 0,-1 0 0,-1-1 0,0 1 0,0-20 0,-2 32 0,0-1 0,0 1 0,-1 0 0,1-1 0,0 1 0,0-1 0,0 1 0,-1 0 0,1-1 0,0 1 0,0 0 0,-1 0 0,1-1 0,0 1 0,-1 0 0,1 0 0,0-1 0,-1 1 0,1 0 0,0 0 0,-1 0 0,1 0 0,-1 0 0,1-1 0,0 1 0,-1 0 0,1 0 0,-1 0 0,1 0 0,0 0 0,-1 0 0,1 0 0,-1 0 0,1 0 0,0 1 0,-1-1 0,1 0 0,-1 0 0,1 0 0,0 0 0,-1 1 0,1-1 0,0 0 0,-1 0 0,1 0 0,0 1 0,-1-1 0,1 0 0,0 1 0,0-1 0,-1 0 0,1 1 0,0-1 0,0 0 0,0 1 0,-1-1 0,1 0 0,0 1 0,0-1 0,0 1 0,0 0 0,-4 7 0,0 1 0,0 0 0,1 0 0,1 1 0,-1-1 0,2 0 0,-2 19 0,1-7 0,2 0 0,3 34 0,-3-53 0,1 0 0,-1 0 0,0 0 0,0 0 0,1 0 0,-1 0 0,1 0 0,0 0 0,0 0 0,-1 0 0,1 0 0,0-1 0,1 1 0,-1 0 0,0-1 0,0 1 0,1-1 0,-1 1 0,1-1 0,-1 1 0,1-1 0,0 0 0,-1 0 0,1 0 0,0 0 0,0 0 0,0 0 0,0-1 0,0 1 0,0-1 0,0 1 0,0-1 0,0 0 0,0 1 0,0-1 0,0 0 0,0 0 0,0-1 0,0 1 0,0 0 0,2-1 0,2-1 0,-1 1 0,1-1 0,-1 0 0,0 0 0,1-1 0,-1 0 0,0 0 0,-1 0 0,1 0 0,0-1 0,-1 0 0,0 1 0,6-8 0,-2-2 0,0-1 0,-1 1 0,0-1 0,-1 0 0,-1-1 0,0 1 0,-1-1 0,0 0 0,2-26 0,-6 198 0,7-135-2034,-6-21 1787,0 0 0,-1 0-1,1-1 1,0 1 0,0 0 0,0-1-1,0 1 1,0 0 0,0-1-1,0 1 1,0-1 0,0 0-1,0 1 1,0-1 0,0 0 0,0 1-1,0-1 1,0 0 0,0 0-1,0 0 1,0 0 0,0 0 0,0 0-1,0 0 1,1 0 0,-1-1-1,0 1 1,0 0 0,0-1-1,1 0 1,10-6-8406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00.161"/>
    </inkml:context>
    <inkml:brush xml:id="br0">
      <inkml:brushProperty name="width" value="0.025" units="cm"/>
      <inkml:brushProperty name="height" value="0.025" units="cm"/>
    </inkml:brush>
  </inkml:definitions>
  <inkml:trace contextRef="#ctx0" brushRef="#br0">0 140 17264,'0'0'11884,"11"-3"-10667,4-2-917,0-2 1,0 1 0,26-17-1,-37 21-256,0 0-1,-1 0 1,1 0-1,0-1 1,-1 0-1,0 0 1,0 0-1,0 0 1,0 0 0,0 0-1,-1-1 1,1 1-1,-1-1 1,0 0-1,0 0 1,0 0-1,-1 0 1,1 0-1,-1 0 1,0 0 0,0 0-1,0-1 1,-1-4-1,0 8-39,-1 0 1,1 0-1,-1 1 0,1-1 0,-1 1 0,0-1 0,0 0 1,1 1-1,-1-1 0,0 1 0,0 0 0,1-1 0,-1 1 1,0 0-1,0-1 0,0 1 0,0 0 0,0 0 1,0 0-1,0 0 0,1 0 0,-1 0 0,0 0 0,0 0 1,0 0-1,0 0 0,0 0 0,0 0 0,0 1 0,-1 0 1,-29 8 20,23-4-25,1 0 0,1 1 0,-1 0 0,1 0 0,0 1 0,0-1 0,0 1 0,1 1 0,0-1 0,1 1 0,-7 15 0,7-16 0,2 1 0,-1-1 0,1 0 0,-1 1 0,2-1 0,-1 1 0,1-1 0,1 1 0,-1 0 0,1-1 0,1 1 0,-1 0 0,1-1 0,3 10 0,-3-13-142,1-1 0,0 0 0,0 0 0,0 0 0,0 0 0,0 0 0,1-1 0,-1 1 0,1-1 0,0 0 1,-1 1-1,1-1 0,0 0 0,1-1 0,-1 1 0,0-1 0,0 1 0,1-1 0,-1 0 0,1 0 0,6 1 0,2 0-1450,1 0 0,0-1 0,0-1 0,23-1 1,-2-4-10133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01.653"/>
    </inkml:context>
    <inkml:brush xml:id="br0">
      <inkml:brushProperty name="width" value="0.025" units="cm"/>
      <inkml:brushProperty name="height" value="0.025" units="cm"/>
    </inkml:brush>
  </inkml:definitions>
  <inkml:trace contextRef="#ctx0" brushRef="#br0">0 40 6086,'5'-7'5637,"1"-2"-3139,-3 0 225,-1 3-1378,-2-2-1088,0 7-257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6.196"/>
    </inkml:context>
    <inkml:brush xml:id="br0">
      <inkml:brushProperty name="width" value="0.025" units="cm"/>
      <inkml:brushProperty name="height" value="0.025" units="cm"/>
    </inkml:brush>
  </inkml:definitions>
  <inkml:trace contextRef="#ctx0" brushRef="#br0">385 0 18898,'0'0'11563,"-69"68"-11019,37-31-191,-7 8-225,-2 0-64,-1 4-32,0-4-32,6-3 32,3-8-192,10-8-321,7-10-704,8-14-1666,5-2-1697,3-24-2659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02.650"/>
    </inkml:context>
    <inkml:brush xml:id="br0">
      <inkml:brushProperty name="width" value="0.025" units="cm"/>
      <inkml:brushProperty name="height" value="0.025" units="cm"/>
    </inkml:brush>
  </inkml:definitions>
  <inkml:trace contextRef="#ctx0" brushRef="#br0">217 221 8712,'0'0'13944,"0"-8"-11990,0 5-1881,1 1 56,-1 0 0,0-1 0,0 1 0,0 0 0,0 0 1,0 0-1,-1-1 0,1 1 0,-1 0 0,1 0 0,-2-4 0,1 5-59,0 0 0,-1 0 0,1 0 0,0 0 0,0 1-1,-1-1 1,1 0 0,0 0 0,-1 1 0,1-1 0,-1 1-1,1-1 1,-1 1 0,1 0 0,-1-1 0,1 1 0,-1 0 0,1 0-1,-1 0 1,1 0 0,-1 0 0,1 0 0,-1 1 0,-2 0-1,-4 1-13,1 0-1,-1 0 1,0 1-1,1 0 0,-1 0 1,1 1-1,0 0 1,0 0-1,1 1 0,-1 0 1,1 0-1,0 1 1,0-1-1,1 1 0,-1 1 1,-3 6-1,1-3-6,2 0 0,-1 0 0,1 1-1,1 0 1,0 0 0,0 0 0,1 1 0,1-1 0,0 1-1,-1 12 1,3-22-39,1-1 0,0 0-1,0 1 1,0-1 0,0 1-1,0-1 1,0 0 0,0 1-1,1-1 1,-1 1 0,0-1 0,1 0-1,-1 1 1,1-1 0,-1 0-1,1 0 1,0 1 0,-1-1-1,1 0 1,0 0 0,0 0-1,0 0 1,0 0 0,2 2 0,-1-2 5,0-1 0,1 1 1,-1 0-1,0 0 0,0-1 1,1 1-1,-1-1 0,1 0 0,-1 0 1,0 0-1,1 0 0,-1 0 1,4-1-1,3-1 29,1 0 0,-1-1-1,1 0 1,-1 0 0,0-1 0,10-6 0,-2-1-48,0-1 0,0 0 1,-1-2-1,-1 0 0,0 0 1,-1-2-1,0 0 0,-2 0 1,14-23-1,-19 27 31,0 0-1,-1-1 1,0 0 0,-1 0-1,-1-1 1,0 1-1,-1-1 1,0 0 0,-1 0-1,-1 0 1,0 0 0,-1 0-1,-1 0 1,-2-22 0,2 36-8,1 1 0,0-1 0,0 0 0,0 1 0,-1-1 1,1 0-1,0 1 0,0-1 0,-1 0 0,1 1 0,0-1 0,0 0 1,-1 0-1,1 1 0,0-1 0,-1 0 0,1 0 0,0 0 1,-1 0-1,1 1 0,-1-1 0,1 0 0,0 0 0,-1 0 1,1 0-1,-1 0 0,1 0 0,0 0 0,-1 0 0,1 0 0,-1 0 1,1 0-1,0 0 0,-1-1 0,1 1 0,0 0 0,-1 0 1,1 0-1,0 0 0,-1-1 0,1 1 0,0 0 0,-1 0 1,1-1-1,0 1 0,-1 0 0,1 0 0,0-1 0,0 1 0,-1 0 1,1-1-1,0 1 0,0 0 0,0-1 0,0 1 0,-1-1 1,1 1-1,0 0 0,0-1 0,0 1 0,0 0 0,0-1 1,0 1-1,0-1 0,0 1 0,0 0 0,0-1 0,-14 28 419,7 3-375,1 0 1,2 0-1,0 1 0,3-1 0,0 1 1,5 34-1,-4-62-159,1 1-1,0-1 1,0 0-1,0 1 1,0-1-1,0 0 1,1 0-1,-1 0 1,1 0-1,0 0 1,0 0-1,0 0 1,1 0-1,-1-1 1,0 1-1,1-1 1,0 0-1,0 0 1,-1 0-1,1 0 1,0 0-1,1 0 1,-1-1-1,0 0 1,0 0-1,1 0 1,-1 0-1,0 0 1,1 0-1,-1-1 1,1 0-1,-1 0 1,1 0-1,-1 0 1,1 0-1,-1-1 1,1 1-1,-1-1 1,7-2-1,3-7-7339,-3-3-4938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03.876"/>
    </inkml:context>
    <inkml:brush xml:id="br0">
      <inkml:brushProperty name="width" value="0.025" units="cm"/>
      <inkml:brushProperty name="height" value="0.025" units="cm"/>
    </inkml:brush>
  </inkml:definitions>
  <inkml:trace contextRef="#ctx0" brushRef="#br0">120 371 14990,'1'-5'1198,"0"0"1,-1 1-1,1-1 0,-1 0 0,0 0 1,0 0-1,-1 1 0,1-1 0,-2-6 0,1 10-1057,1 1-1,0-1 0,-1 0 0,1 0 1,0 0-1,-1 0 0,1 1 0,-1-1 1,1 0-1,-1 1 0,0-1 0,1 0 1,-1 1-1,0-1 0,1 1 0,-1-1 1,0 1-1,0-1 0,0 1 0,1-1 1,-2 1-1,0-1-123,0 1 0,0 0-1,1 0 1,-1 1 0,0-1 0,0 0 0,1 0 0,-1 1-1,0-1 1,1 1 0,-1 0 0,0-1 0,1 1 0,-1 0 0,-2 2-1,-1 0-13,0 1 0,0 1-1,0-1 1,0 1 0,1-1-1,0 1 1,0 1 0,0-1-1,1 0 1,-1 1-1,1 0 1,1 0 0,-4 9-1,2-3 177,1 0-1,0 1 1,1-1-1,0 0 1,1 1-1,0 15 1,1-27-168,0 0 0,0 0 0,0 0 0,0 0 0,0 0 0,0 0 0,1 0 0,-1 0 0,0 0 0,1 0 0,-1 0 0,1 0 0,-1 0 0,1-1 0,-1 1 0,1 0 0,-1 0 0,1 0 0,0-1 0,-1 1 0,1 0 0,0-1 0,0 1 0,0 0 0,0-1 0,1 1 0,0 0 21,0-1 0,0 1 0,1-1 0,-1 0 0,0 1 0,1-1 0,-1 0 0,0 0 0,1-1 0,-1 1 0,3-1 0,2-1 27,0 0 0,-1 0 0,1-1 0,-1 1 0,0-1 0,0-1 0,9-6 0,-1-3-59,-1 0 0,0-1 0,-1-1 0,0 0 0,-1-1 0,-1 0 0,-1 0 0,0-1 0,-1 0 0,-1-1 0,8-28 0,-6 7 0,-1 0 0,-2-1 0,-2 0 0,-1-56 0,-7 78 0,-6 23 0,-10 27 0,9 8 0,1 1 0,3 0 0,0 1 0,3-1 0,2 1 0,4 59 0,-2-94-395,1 0 0,0 0-1,1 0 1,-1 0 0,2 0 0,3 10-1,-5-15 203,-1-1 0,1 1 0,-1-1 0,1 0 0,0 1 0,0-1 0,-1 0 0,1 0 0,0 1 0,0-1-1,0 0 1,0 0 0,0 0 0,1 0 0,-1 0 0,0 0 0,0-1 0,1 1 0,-1 0 0,0-1 0,1 1 0,-1-1-1,1 1 1,-1-1 0,1 0 0,-1 1 0,1-1 0,-1 0 0,1 0 0,-1 0 0,1 0 0,-1 0 0,1-1 0,-1 1 0,1 0-1,-1-1 1,0 1 0,1-1 0,1 0 0,8-8-11802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04.279"/>
    </inkml:context>
    <inkml:brush xml:id="br0">
      <inkml:brushProperty name="width" value="0.025" units="cm"/>
      <inkml:brushProperty name="height" value="0.025" units="cm"/>
    </inkml:brush>
  </inkml:definitions>
  <inkml:trace contextRef="#ctx0" brushRef="#br0">138 248 21877,'0'0'2744,"-9"2"-48,2 0-2492,1-1 1,-1 1 0,1 1 0,-1-1 0,1 1-1,0 0 1,0 1 0,1-1 0,-1 1 0,1 0 0,0 0-1,0 1 1,0 0 0,0 0 0,1 0 0,0 0 0,0 1-1,-6 10 1,7-11-126,1 0 0,-1 0 0,1 0 0,0 1 0,0-1 0,1 1 0,-1-1 0,1 1 0,1-1 0,-1 1 0,1 9 0,0-14-60,0 0 1,0 0-1,1 0 1,-1 1 0,0-1-1,1 0 1,-1 0-1,1 0 1,0 0 0,-1 0-1,1 0 1,0 0-1,0 0 1,-1 0-1,1 0 1,0 0 0,0-1-1,0 1 1,0 0-1,0 0 1,2 0-1,0 0-5,0 0 0,-1-1 0,1 1 0,0-1 0,0 0 0,0 0 0,0 0 0,0 0-1,0 0 1,0 0 0,0-1 0,5-1 0,-2-1-14,1 1 0,0-1 0,-1-1 0,0 1 0,0-1 0,0 0 0,0-1 0,-1 0 0,1 1 0,-1-2 0,0 1 0,-1 0 0,6-9 0,2-3 0,-1-1 0,0-1 0,10-25 0,-10 16 0,-1-1 0,-2 0 0,0 0 0,-2-1 0,-2 0 0,2-56 0,-6 86 0,0 0 0,0 0 0,0 0 0,0 0 0,0 0 0,0 0 0,0 0 0,0 0 0,0 0 0,0 0 0,0 0 0,0 0 0,0 0 0,-1 0 0,1 0 0,0 0 0,0 0 0,0 0 0,0 0 0,0 0 0,0 0 0,0 0 0,0 0 0,0 0 0,0 0 0,0 0 0,0 0 0,0 0 0,-1 0 0,1 0 0,0 0 0,0 0 0,0 0 0,0-1 0,0 1 0,0 0 0,0 0 0,0 0 0,0 0 0,0 0 0,0 0 0,0 0 0,0 0 0,0 0 0,0 0 0,0 0 0,0 0 0,-6 12 0,-5 21 0,1 18 0,3 0 0,2 0 0,2 0 0,4 61 0,7-69-1935,-8-42 1704,1 0-1,-1 1 1,1-1 0,-1 0 0,1 1-1,0-1 1,-1 0 0,1 0 0,0 1 0,0-1-1,0 0 1,0 0 0,0 0 0,0 0-1,0 0 1,0-1 0,1 1 0,-1 0-1,0 0 1,0-1 0,1 1 0,-1-1 0,0 1-1,1-1 1,-1 1 0,3-1 0,4 0-10329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05.389"/>
    </inkml:context>
    <inkml:brush xml:id="br0">
      <inkml:brushProperty name="width" value="0.025" units="cm"/>
      <inkml:brushProperty name="height" value="0.025" units="cm"/>
    </inkml:brush>
  </inkml:definitions>
  <inkml:trace contextRef="#ctx0" brushRef="#br0">6 158 20467,'0'0'10645,"10"-2"-10410,-4 2-211,0-1 0,0-1 1,0 1-1,0-1 0,-1 0 0,1 0 0,-1-1 1,1 1-1,-1-1 0,0 0 0,0-1 0,0 0 1,0 1-1,7-9 0,-11 11-16,-1 1 0,1 0 1,-1-1-1,1 1 0,-1 0 0,1-1 1,-1 1-1,1 0 0,-1-1 0,1 1 1,-1-1-1,0 1 0,1-1 0,-1 1 1,0-1-1,1 1 0,-1-1 0,0 1 1,0-1-1,0 1 0,0-1 0,1 1 1,-1-1-1,0 0 0,0 1 0,0-1 1,0 1-1,0-1 0,0 1 0,0-1 1,0 0-1,-1 1 0,1-1 0,0 1 1,0-1-1,0 1 0,-1-1 0,1 1 1,0-1-1,0 1 0,-1-1 0,1 1 1,-1-1-1,1 1 0,0-1 0,-1 1 1,1 0-1,-1-1 0,1 1 0,-1 0 1,1-1-1,-1 1 0,1 0 0,-1 0 1,1-1-1,-1 1 0,1 0 0,-1 0 1,0 0-1,1 0 0,-1 0 0,1 0 0,-1 0 1,0 0-1,1 0 0,-2 0 1,0 0 13,0 0 1,0 0 0,0 1 0,0-1 0,0 0 0,0 1 0,0 0 0,0-1 0,0 1 0,0 0 0,0 0 0,0 0 0,0 0 0,1 0-1,-1 1 1,0-1 0,1 1 0,-1-1 0,1 1 0,0-1 0,-3 4 0,4-4-23,-1 0 0,0-1 0,1 1 0,-1 0 0,1 0 0,-1-1 0,1 1 0,-1 0 0,1 0 0,0 0 0,0 0 0,-1 0 0,1 0 0,0 0 0,0 0 0,0 0 0,0-1 0,0 1 0,0 0 0,0 0 0,0 0 0,0 0 0,1 0 0,-1 0 0,0 0 0,0 0 0,1 1 0,25 1 0,-12-4 0,-13 1 0,0 0 0,0 0 0,0-1 0,-1 1 0,1 0 0,0-1 0,-1 1 0,1-1 0,0 1 0,-1-1 0,1 1 0,-1-1 0,1 1 0,-1-1 0,1 0 0,-1 1 0,1-1 0,-1 0 0,1 1 0,-1-1 0,0 0 0,1 1 0,-1-1 0,0 0 0,0 0 0,0 0 0,0 1 0,0-1 0,0 0 0,0 0 0,0 0 0,0 1 0,0-1 0,0 0 0,0 0 0,0 0 0,-1 1 0,1-1 0,0 0 0,0 0 0,-1 1 0,0-2 0,1 1 0,-1-1 0,1 1 0,-1-1 0,1 1 0,-1-1 0,1 1 0,-1 0 0,0-1 0,0 1 0,0 0 0,0 0 0,0-1 0,0 1 0,0 0 0,0 0 0,-1 0 0,1 1 0,0-1 0,-1 0 0,1 0 0,0 1 0,-1-1 0,1 0 0,-1 1 0,1 0 0,-3-1 0,1 0 0,1 1 0,-1-1 0,1 1 0,-1 0 0,1 0 0,0 0 0,-1 0 0,1 0 0,0 0 0,-1 1 0,-3 0 0,6 0 0,0-1 0,0 1 0,1-1 0,-1 1 0,0-1 0,0 1 0,0-1 0,1 0 0,-1 1 0,0-1 0,1 1 0,-1-1 0,1 1 0,-1-1 0,0 0 0,1 1 0,-1-1 0,1 0 0,-1 0 0,1 1 0,-1-1 0,1 0 0,-1 0 0,1 0 0,-1 1 0,1-1 0,-1 0 0,1 0 0,-1 0 0,2 0 0,17 6 0,-13-4 0,-1-1 0,0 0 0,1 0 0,-1-1 0,1 0 0,-1 0 0,1 0 0,-1 0 0,1-1 0,-1 0 0,0 0 0,1 0 0,8-4 0,-11 3 0,0 0 0,0 1 0,-1-1 0,1 0 0,-1 0 0,1 0 0,-1-1 0,0 1 0,0-1 0,0 1 0,0-1 0,-1 0 0,1 1 0,-1-1 0,1 0 0,-1 0 0,0 0 0,0 0 0,0 0 0,-1 0 0,1-1 0,-1 1 0,1 0 0,-1 0 0,-1-4 0,1 6 0,-1 0 0,1-1 0,-1 1 0,0 0 0,1 0 0,-1 0 0,0 0 0,0 0 0,0 0 0,0 0 0,0 0 0,0 0 0,0 0 0,0 0 0,0 1 0,-1-1 0,1 0 0,0 1 0,0-1 0,-1 1 0,1-1 0,0 1 0,-1 0 0,1 0 0,0 0 0,-1-1 0,1 1 0,0 0 0,-1 1 0,1-1 0,0 0 0,-1 0 0,-1 1 0,-4-1 0,0 1 0,0 0 0,0 0 0,1 1 0,-1-1 0,-7 4 0,7-1 0,1-1 0,-1 1 0,1 0 0,-1 1 0,1 0 0,0 0 0,1 0 0,0 1 0,0-1 0,0 1 0,0 1 0,1-1 0,0 1 0,0-1 0,1 1 0,0 0 0,0 0 0,0 1 0,1-1 0,0 0 0,1 1 0,0 0 0,-1 10 0,2-16 1,0-1 0,0 1 0,1-1 0,-1 1 0,0-1 0,1 0-1,-1 1 1,1-1 0,-1 0 0,1 1 0,0-1 0,0 0 0,-1 1 0,1-1 0,0 0 0,0 0 0,0 0 0,0 0-1,1 0 1,-1 0 0,0 0 0,0 0 0,2 0 0,2 2 2,0-1 0,-1-1-1,1 1 1,0-1 0,0 0 0,0 0-1,7 1 1,-3-2-30,0 1-1,1-1 0,-1-1 1,0 0-1,1 0 1,-1-1-1,15-4 1,-7-5-3313,-4-4-7221,-6 4-1563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05.776"/>
    </inkml:context>
    <inkml:brush xml:id="br0">
      <inkml:brushProperty name="width" value="0.025" units="cm"/>
      <inkml:brushProperty name="height" value="0.025" units="cm"/>
    </inkml:brush>
  </inkml:definitions>
  <inkml:trace contextRef="#ctx0" brushRef="#br0">108 205 13997,'0'-1'611,"0"0"0,0 0-1,0 0 1,0 0 0,-1 0 0,1 0-1,0 0 1,0 0 0,-1 0-1,1 0 1,0 0 0,-1 0 0,1 0-1,-1 0 1,1 0 0,-1 0-1,0 0 1,1 0 0,-2 0 0,-16-2 3734,15 3-4265,0 1 1,1 0-1,-1 0 1,0 0-1,1 1 1,-1-1-1,1 1 1,0-1-1,-1 1 0,1 0 1,0 0-1,0 0 1,-3 4-1,-2 5 47,0 0 0,1 0 0,0 1-1,-3 13 1,7-20-92,0 0-1,0 0 1,1 1 0,0-1-1,0 1 1,1-1-1,-1 1 1,1-1 0,0 1-1,1-1 1,-1 1-1,2 5 1,-1-10-35,0 0 0,0 0 0,0 1 0,-1-1 0,1 0 0,1 0 0,-1 0 0,0 0 0,0-1 0,0 1 0,0 0 0,1 0 0,-1-1 0,0 1 0,0-1 0,1 1 0,-1-1 0,1 1 0,-1-1 0,0 0 0,1 0 0,-1 0 0,1 0 0,-1 0 0,1 0 0,-1 0 0,0 0 0,1 0 0,1-1 0,3 0 0,-1 0 0,1 0 0,-1-1 0,1 0 0,-1 1 0,8-6 0,3-3 0,-1-2 0,0 0 0,0-1 0,-2 0 0,1-1 0,-2 0 0,21-31 0,-19 23 0,-1-1 0,-1 0 0,-1-1 0,-1 0 0,9-32 0,-12 10 0,-22 83 0,7 0 60,2-1 0,-3 68 0,8-89-150,1 0 0,1 0 0,1 0 0,0 0 0,0 0 0,2-1 0,0 1-1,0-1 1,12 25 0,-7-28-4629,-1-9-5184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17.576"/>
    </inkml:context>
    <inkml:brush xml:id="br0">
      <inkml:brushProperty name="width" value="0.025" units="cm"/>
      <inkml:brushProperty name="height" value="0.025" units="cm"/>
    </inkml:brush>
  </inkml:definitions>
  <inkml:trace contextRef="#ctx0" brushRef="#br0">0 295 11787,'0'0'16175,"7"10"-14637,-3-1-1378,1 1 0,-1-1 0,0 1 1,-1 0-1,0 1 0,-1-1 0,0 0 0,-1 1 0,0-1 0,0 12 1,-3 51 687,1-42-390,0-25-313,1-7-91,1-49-54,1 28 0,-2 0 0,0 0 0,-6-37 0,9 90 0,-3-27 0,1 1 0,-1 0 0,1 0 0,0-1 0,0 1 0,0-1 0,3 8 0,-3-10 0,1 0 0,-1 0 0,0-1 0,1 1 0,0 0 0,-1-1 0,1 0 0,0 1 0,-1-1 0,1 0 0,0 0 0,0 0 0,0 0 0,0 0 0,0 0 0,0 0 0,1-1 0,-1 1 0,0-1 0,0 0 0,4 1 0,2-1 0,0-1 0,1 1 0,-1-1 0,0 0 0,0-1 0,1 0 0,-1 0 0,-1-1 0,1 0 0,0 0 0,-1-1 0,1 0 0,-1-1 0,0 1 0,-1-1 0,8-6 0,-5 3 0,0 0 0,-1-1 0,0 0 0,0 0 0,-1 0 0,-1-1 0,1 0 0,-1-1 0,-1 1 0,8-23 0,-30 78 0,10-29 0,0 0 0,0 1 0,2 0 0,0 1 0,1-1 0,1 1 0,0 0 0,0 24 0,4-40 0,0 1 0,-1-1 0,1 0 0,0 0 0,0 0 0,1 1 0,-1-1 0,0 0 0,1 0 0,-1-1 0,1 1 0,0 0 0,-1 0 0,1-1 0,0 1 0,0-1 0,0 0 0,0 1 0,0-1 0,0 0 0,1 0 0,-1 0 0,0-1 0,0 1 0,1 0 0,-1-1 0,1 0 0,-1 1 0,0-1 0,1 0 0,-1 0 0,4-1 0,2 1 0,0 0 0,0 0 0,0-1 0,0 0 0,0-1 0,0 0 0,0 0 0,14-6 0,-10 0 0,0 0 0,-1-1 0,1 0 0,-2-1 0,1-1 0,-1 1 0,-1-2 0,0 1 0,-1-1 0,0 0 0,-1-1 0,8-18 0,1-4 0,-2-1 0,-2-1 0,11-56 0,-17 60 0,-2-1 0,-1-55 0,-3 88 0,0 0 0,0 0 0,0 1 0,0-1 0,0 0 0,0 1 0,0-1 0,0 0 0,0 1 0,0-1 0,0 0 0,0 1 0,-1-1 0,1 0 0,0 1 0,0-1 0,-1 1 0,1-1 0,-1 0 0,1 1 0,0-1 0,-1 1 0,1-1 0,-1 1 0,1-1 0,-1 1 0,0 0 0,1-1 0,-1 1 0,1 0 0,-1-1 0,0 1 0,1 0 0,-1 0 0,0-1 0,1 1 0,-1 0 0,0 0 0,1 0 0,-1 0 0,0 0 0,1 0 0,-1 0 0,0 0 0,1 0 0,-1 0 0,0 1 0,1-1 0,-1 0 0,0 0 0,1 1 0,-1-1 0,0 0 0,1 1 0,-1-1 0,1 0 0,-1 1 0,1-1 0,-1 1 0,1-1 0,-1 2 0,-4 1 0,0 1 0,0-1 0,1 1 0,-1 0 0,1 1 0,-5 5 0,-4 12 0,0 1 0,2 1 0,0 0 0,2 0 0,0 1 0,2 0 0,1 1 0,0 0 0,2 0 0,2 0 0,0 0 0,4 52 0,-2-75-21,1 1 1,-1-1-1,1 1 1,0-1-1,0 1 1,1-1-1,-1 0 1,1 0-1,0 1 0,-1-1 1,1 0-1,1-1 1,-1 1-1,0 0 1,1-1-1,-1 1 1,1-1-1,0 0 1,0 1-1,0-2 0,0 1 1,0 0-1,0 0 1,5 1-1,0-1-427,0 0 1,0 0-1,0 0 0,0-1 0,0 0 1,0-1-1,0 0 0,0 0 0,15-3 1,7-5-10417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18.648"/>
    </inkml:context>
    <inkml:brush xml:id="br0">
      <inkml:brushProperty name="width" value="0.025" units="cm"/>
      <inkml:brushProperty name="height" value="0.025" units="cm"/>
    </inkml:brush>
  </inkml:definitions>
  <inkml:trace contextRef="#ctx0" brushRef="#br0">178 77 13933,'1'-3'841,"1"-1"0,-1 0 0,0 1 0,-1-1 0,1 1 0,-1-1 0,1 0 0,-1 0 0,0 1 0,-1-8 0,0 10-704,1 0 1,-1-1-1,0 1 0,1 0 1,-1 0-1,0 0 1,0-1-1,0 1 1,0 0-1,0 0 1,0 0-1,0 0 1,0 0-1,0 1 0,0-1 1,-1 0-1,1 0 1,0 1-1,0-1 1,-1 1-1,1-1 1,-1 1-1,1 0 0,0-1 1,-1 1-1,1 0 1,-1 0-1,1 0 1,0 0-1,-2 0 1,-3 1-97,0-1 1,1 1 0,-1 0 0,1 1 0,0-1-1,-1 1 1,1 0 0,0 0 0,0 1 0,0-1-1,0 1 1,1 0 0,-1 0 0,1 1 0,0 0-1,0-1 1,0 1 0,0 1 0,0-1 0,1 0-1,-4 9 1,1-4 11,1 0 0,0 1-1,0 0 1,1-1 0,1 2 0,0-1 0,0 0-1,1 1 1,0-1 0,0 18 0,2-27-45,0 0 0,0 0 0,0 0 1,0 1-1,0-1 0,0 0 0,0 0 1,1 0-1,-1 0 0,0 0 0,1 0 1,-1 0-1,1 0 0,-1 0 0,1 0 1,0 0-1,-1 0 0,1 0 0,0 0 1,0 0-1,-1 0 0,1-1 0,0 1 1,0 0-1,0-1 0,0 1 0,0 0 1,1 0-1,1-1 15,0 1-1,0-1 1,0 1 0,0-1 0,0 0 0,0 0-1,0 0 1,-1-1 0,1 1 0,0 0-1,3-2 1,4-1 128,0 0-1,0-1 0,0 0 1,-1-1-1,15-9 0,-11 5 22,0-2 0,-1 1 0,0-1 0,0-1 0,-2 0 0,1-1 0,-2 0 0,0 0 0,0-1 0,-1 0 0,-1-1 0,0 1 0,5-20 0,-17 99-348,0-26 121,1 0 0,3 44-1,1-81-39,0 0-1,0 0 0,0 0 0,0 0 1,1 0-1,-1 0 0,0 0 1,1 0-1,0 0 0,-1-1 0,1 1 1,0 0-1,0 0 0,0-1 1,0 1-1,0-1 0,1 1 0,-1-1 1,0 1-1,1-1 0,-1 0 1,1 1-1,0-1 0,-1 0 0,1 0 1,0 0-1,-1 0 0,1-1 1,0 1-1,0 0 0,0-1 1,0 1-1,0-1 0,0 0 0,0 0 1,-1 0-1,1 0 0,3 0 1,1 0-460,1-1 1,-1 0 0,1 0 0,-1-1 0,1 0 0,-1 0 0,0 0 0,0-1 0,0 0-1,8-5 1,28-25-4720,2-11-2600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19.656"/>
    </inkml:context>
    <inkml:brush xml:id="br0">
      <inkml:brushProperty name="width" value="0.025" units="cm"/>
      <inkml:brushProperty name="height" value="0.025" units="cm"/>
    </inkml:brush>
  </inkml:definitions>
  <inkml:trace contextRef="#ctx0" brushRef="#br0">106 1 14830,'0'0'4762,"-7"12"-2552,-9 20-1071,1 1 1,2 1-1,1-1 0,2 2 1,1 0-1,-7 63 1,14-76-916,0 40 31,2-58-241,1 0 1,-1 0-1,1 0 0,-1 0 1,1 0-1,0 0 0,1-1 1,-1 1-1,1 0 0,-1 0 0,5 6 1,-5-10 0,-1 1 1,0-1-1,1 1 1,-1-1-1,0 0 1,1 1 0,-1-1-1,1 1 1,-1-1-1,0 0 1,1 1-1,-1-1 1,1 0-1,-1 0 1,1 0-1,-1 1 1,1-1-1,-1 0 1,1 0 0,0 0-1,-1 0 1,1 0-1,-1 0 1,1 0-1,-1 0 1,1 0-1,-1 0 1,1 0-1,-1 0 1,1 0-1,0 0 1,-1 0-1,1-1 1,-1 1 0,1 0-1,-1 0 1,1-1-1,-1 1 1,0 0-1,1-1 1,-1 1-1,1 0 1,-1-1-1,0 1 1,1-1-1,-1 1 1,0-1 0,1 1-1,-1 0 1,0-1-1,0 1 1,1-1-1,-1 0 1,0 1-1,0-1 1,0 1-1,0-1 1,0 1-1,0-1 1,0 1 0,0-1-1,8-37 687,-5 21-618,-1 0 1,-1 0-1,0 0 0,-2 0 0,0 0 0,0 0 0,-7-24 0,8 40-85,0 0 0,-1 0 0,1 0 0,0 0 0,-1 0 0,1 0 0,-1 0 0,1 0 0,-1 1 1,1-1-1,-1 0 0,0 0 0,1 0 0,-1 1 0,0-1 0,0 0 0,1 1 0,-1-1 0,0 1 0,0-1 0,0 1 0,0-1 0,-1 0 0,1 1-1,0 1-1,0-1 1,0 0 0,1 1-1,-1-1 1,0 1-1,0-1 1,0 1 0,1-1-1,-1 1 1,0-1-1,1 1 1,-1 0-1,1-1 1,-1 1 0,0 0-1,1-1 1,0 1-1,-1 0 1,0 1 0,-2 4-12,1 0 0,-1 0 1,1 1-1,0-1 1,-1 11-1,2-13 18,1 1 0,-1 0 0,1-1 0,1 1 0,-1-1-1,1 1 1,-1-1 0,1 1 0,0-1 0,1 1 0,-1-1 0,1 0-1,0 1 1,0-1 0,0 0 0,1-1 0,-1 1 0,5 4 0,-4-5-1,0-1 0,0 0 1,0 0-1,0 0 1,0 0-1,1-1 0,-1 1 1,1-1-1,-1 0 1,1 0-1,0 0 0,-1 0 1,1-1-1,0 1 0,0-1 1,-1 0-1,1 0 1,0-1-1,-1 1 0,1-1 1,0 0-1,-1 0 1,6-1-1,-5 0-3,0 0 0,0 0 0,0 0 0,0-1 0,0 0 0,0 1 0,0-1 0,-1 0 0,0-1 0,1 1 0,-1 0 0,4-8 0,27-50 0,-39 96-246,-2-12 256,0-5 27,2-1-1,0 1 1,1 0 0,1 0-1,-1 22 1,4-40-37,0 0 1,0 1-1,0-1 1,0 0-1,0 1 1,0-1-1,0 0 0,0 1 1,0-1-1,0 0 1,0 1-1,0-1 1,1 0-1,-1 0 0,0 1 1,0-1-1,0 0 1,1 1-1,-1-1 1,0 0-1,0 0 0,1 0 1,-1 1-1,0-1 1,0 0-1,1 0 1,-1 0-1,0 0 1,1 1-1,-1-1 0,0 0 1,1 0-1,-1 0 1,0 0-1,1 0 1,0 0-1,17-3 4,14-13-8,18-28 4,-41 34 0,1 0 0,0 1 0,0 0 0,1 1 0,0 0 0,1 1 0,-1 1 0,1-1 0,14-4 0,-26 11 0,1 0 0,-1 0 0,1 0 0,-1 0 0,1 0 0,-1 0 0,1 0 0,-1 0 0,1 0 0,-1 0 1,1 0-1,-1 1 0,1-1 0,-1 0 0,0 0 0,1 0 0,-1 1 0,1-1 0,-1 0 0,1 1 0,-1-1 0,0 0 0,1 1 0,-1-1 0,0 0 0,1 1 0,-1-1 0,0 1 0,0-1 0,1 1 1,5 23 1,-6 35-10,-1-44-4,0-11 3,1-1-1,0 1 1,0-1 0,0 1 0,1-1-1,-1 1 1,1-1 0,0 1 0,0-1-1,0 0 1,0 1 0,0-1-1,1 0 1,3 6 0,-2-8 16,-1 1 1,1-1-1,-1 1 1,1-1-1,0 0 0,0 0 1,-1 0-1,1 0 1,0-1-1,0 1 1,0-1-1,0 0 0,0 1 1,0-2-1,0 1 1,0 0-1,5-2 1,0 1-8,-1-1 1,0 0 0,0 0-1,0-1 1,0 0 0,0 0-1,-1-1 1,1 1 0,-1-1-1,0-1 1,0 1 0,0-1-1,-1-1 1,0 1 0,0 0-1,0-1 1,0 0 0,-1 0-1,0-1 1,-1 1 0,1-1-1,-1 0 1,-1 0 0,1 0-1,-1 0 1,0 0 0,-1-1-1,1 1 1,-2 0 0,1-1-1,-1-9 1,0 16-1,-1 0 0,1 0 0,0 0 0,-1-1 0,1 1 0,-1 0 0,1 0 0,-1 0 0,1 0 0,-1 0 0,0 0 0,0 1 0,1-1 0,-1 0 0,0 0 0,0 0 0,0 1 0,0-1 0,0 0 0,0 1 0,0-1 0,0 1 0,0-1 0,0 1 0,0 0 0,0-1 0,-1 1 0,1 0 0,0 0 0,0 0 0,0 0 0,0 0 0,-1 0 0,1 0 0,0 0 0,0 0 0,0 1 0,0-1 0,0 0 0,-1 1 0,1-1 0,0 1 0,0-1 0,0 1 0,-1 0 0,1-1 0,1 1 0,-1-1 0,0 0 0,0 0 0,0 1 0,1-1 0,-1 0 0,0 1 0,0-1 0,1 1 0,-1-1 0,0 1 0,1-1 0,-1 1 0,0 0 0,1-1 0,-1 1 0,1 0 0,-1-1 0,1 1 0,0 0 0,-1 0 0,1-1 0,0 1 0,-1 0 0,1 0 0,0 0 0,0-1 0,0 1 0,0 0 0,0 0 0,0 0 0,0 0 0,0 0 0,0-1 0,0 1 0,0 0 0,0 0 0,1 0 0,-1-1 0,0 1 0,0 0 0,1 0 0,-1 0 0,1-1 0,-1 1 0,1 0 0,-1-1 0,1 1 0,-1 0 0,1-1 0,0 1 0,-1-1 0,1 1 0,0-1 0,0 1 0,0-1 0,5 3 0,-1-1 0,1 0 0,0 0 0,-1 0 0,1-1 0,0 0 0,0 0 0,0-1 0,0 0 0,0 0 0,0 0 0,0-1 0,0 1 0,0-2 0,0 1 0,10-4 0,-6 1 0,0 0 0,0 0 0,-1-1 0,0 0 0,0-1 0,0 0 0,-1 0 0,14-14 0,7-16 0,-27 34 0,-1 0 0,0 1 0,0-1 0,0 0 0,0 0 0,0 0 0,0 1 0,-1-1 0,1 0 0,-1 0 0,1 0 0,-1 0 0,0 0 0,0 0 0,1 0 0,-1 0 0,-1 0 0,1 0 0,0 0 0,-1-3 0,-2 4 0,0 0 0,0 0 0,0 1 0,-1-1 0,1 1 0,0 0 0,0 0 0,-1 0 0,1 0 0,0 0 0,0 1 0,-5 1 0,3-1 0,0 1 0,0 0 0,0 1 0,1-1 0,-1 1 0,1 0 0,-1 0 0,1 0 0,0 0 0,0 1 0,1 0 0,-1 0 0,1 0 0,0 0 0,0 0 0,0 1 0,0-1 0,1 1 0,-4 8 0,3-5 0,0 1 0,0 0 0,0 0 0,1 0 0,1 1 0,0-1 0,0 0 0,0 1 0,1-1 0,2 12 0,-1-18 0,0 0 0,0 0 0,1 0 0,-1 0 0,1 0 0,0 0 0,0 0 0,0 0 0,0-1 0,0 1 0,1-1 0,-1 0 0,1 0 0,-1 0 0,1 0 0,0 0 0,0 0 0,0-1 0,0 1 0,0-1 0,0 0 0,0 0 0,1 0 0,-1 0 0,0-1 0,1 1 0,3-1 0,1 1 0,1 0 0,0 0 0,-1-1 0,1 0 0,0-1 0,-1 0 0,1 0 0,-1-1 0,15-5 0,-21 6-242,1 0-1,-1 0 1,1-1 0,-1 1-1,0-1 1,1 0 0,-1 0-1,0 0 1,0 0 0,-1 0-1,4-4 1,-3 3-619,-1 0-1,1-1 1,0 1-1,-1 0 1,0-1-1,0 1 1,0-1 0,0-6-1,0-23-10482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19.996"/>
    </inkml:context>
    <inkml:brush xml:id="br0">
      <inkml:brushProperty name="width" value="0.025" units="cm"/>
      <inkml:brushProperty name="height" value="0.025" units="cm"/>
    </inkml:brush>
  </inkml:definitions>
  <inkml:trace contextRef="#ctx0" brushRef="#br0">9 0 12364,'-6'0'11370,"4"0"-9800,2 5-1666,8 3-2403,5-4-7046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0.510"/>
    </inkml:context>
    <inkml:brush xml:id="br0">
      <inkml:brushProperty name="width" value="0.025" units="cm"/>
      <inkml:brushProperty name="height" value="0.025" units="cm"/>
    </inkml:brush>
  </inkml:definitions>
  <inkml:trace contextRef="#ctx0" brushRef="#br0">118 1 17969,'0'0'1447,"-1"11"-241,-6 33-314,2 0-1,2 1 1,2-1-1,2 1 1,2-1-1,2 0 1,17 71-1,-22-114-875,0 1 1,1 0 1,-1 0-1,1 0 1,-1 0-1,1 0 1,0 0-1,0-1 1,0 1-1,0 0 1,0 0-1,0-1 1,0 1 0,0 0-1,1-1 1,-1 1-1,1-1 1,2 3-1,-3-9-289,-1 0 0,0 1-1,0-1 1,-1 0 0,0 1 0,1-1-1,-2 1 1,0-6 0,-8-17-592,0 1 1,-2 0-1,-15-26 1,17 35 970,-1 0-1,0 1 1,-1 0 0,-1 1 0,-17-16 0,55 43 622,0-2 1,27 8-1,-24-11-1549,0-1 0,0-1-1,32 0 1,37-2-8407,-53-3 889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6.742"/>
    </inkml:context>
    <inkml:brush xml:id="br0">
      <inkml:brushProperty name="width" value="0.025" units="cm"/>
      <inkml:brushProperty name="height" value="0.025" units="cm"/>
    </inkml:brush>
  </inkml:definitions>
  <inkml:trace contextRef="#ctx0" brushRef="#br0">128 6 20403,'0'0'3422,"-9"13"-491,1-1-2483,-1 1 0,2 0-1,0 1 1,0-1 0,1 1 0,1 1 0,0-1 0,-4 26-1,6-10-212,1-2-504,-2 0 1,0-1-1,-2 1 0,-1-1 1,-11 26-1,9-42 363,6-23-31,4-26-131,-1 38 65,2-17-241,1-1 1,0 1-1,2 0 1,0 1 0,1-1-1,0 1 1,17-29 0,-9 20-2,2 1 0,0 1 0,2 0 0,22-22 1,-34 40 382,0-1 1,1 1-1,-1-1 1,1 2-1,11-6 1,-16 9-105,0-1 0,1 1 0,0 0 0,-1 0-1,1 0 1,-1 0 0,1 1 0,0-1 0,0 1 0,0 0 0,-1-1 0,1 1-1,0 0 1,0 1 0,-1-1 0,1 0 0,0 1 0,0 0 0,-1 0 0,4 1-1,-4-1-24,-1 0 1,1 1-1,-1-1 0,0 1 0,1 0 0,-1-1 0,0 1 0,0 0 0,0 0 0,0-1 0,0 1 0,0 0 0,-1 0 0,1 0 1,-1 0-1,1 0 0,-1 0 0,0 0 0,0 0 0,0 0 0,0 0 0,0 1 0,0-1 0,0 0 0,-1 0 0,1 0 0,-1 0 0,0 0 1,0 1-1,-1 4 67,0-1 1,-1 0-1,1 0 1,-1 0-1,0-1 1,-1 1-1,1-1 1,-5 6-1,-3 0 469,0-1-1,0 0 1,-22 14-1,29-21-426,-1-1-1,0 1 1,1-1-1,-1 0 1,0 0-1,0 0 0,0-1 1,0 0-1,0 0 1,0 0-1,0 0 1,-1-1-1,1 0 1,-6-1-1,10 1-192,0 0 0,0 0-1,1-1 1,-1 1 0,0-1 0,1 1 0,-1-1-1,0 1 1,1-1 0,-1 1 0,1-1-1,-1 1 1,1-1 0,-1 1 0,1-1 0,-1 0-1,1 1 1,0-1 0,-1 0 0,1 0 0,0 1-1,0-1 1,0 0 0,-1 0 0,1 1-1,0-1 1,0 0 0,0 0 0,0 1 0,0-1-1,0 0 1,0 0 0,1 0 0,-1 1 0,0-1-1,0 0 1,1 0 0,-1 1 0,0-1-1,1 0 1,-1 1 0,0-1 0,1 0 0,0 0-1,20-31-6319,0 15-1116,4 0-4089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6.539"/>
    </inkml:context>
    <inkml:brush xml:id="br0">
      <inkml:brushProperty name="width" value="0.025" units="cm"/>
      <inkml:brushProperty name="height" value="0.025" units="cm"/>
    </inkml:brush>
  </inkml:definitions>
  <inkml:trace contextRef="#ctx0" brushRef="#br0">1 0 13068,'0'0'15855,"68"66"-14573,-45-39-289,5 5-641,4-3-320,1-4-673,1-6-3619,-3-7-5957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0.865"/>
    </inkml:context>
    <inkml:brush xml:id="br0">
      <inkml:brushProperty name="width" value="0.025" units="cm"/>
      <inkml:brushProperty name="height" value="0.025" units="cm"/>
    </inkml:brush>
  </inkml:definitions>
  <inkml:trace contextRef="#ctx0" brushRef="#br0">145 45 13036,'0'0'10933,"-9"-5"-9043,4 2-1607,3 1-209,0 0 0,-1 1-1,1-1 1,0 1 0,-1-1-1,1 1 1,0 0-1,-1 0 1,0 0 0,1 0-1,-1 1 1,1-1-1,-1 1 1,0 0 0,0-1-1,1 1 1,-1 0-1,0 0 1,1 1 0,-1-1-1,0 1 1,1-1-1,-6 3 1,2 1 70,1 1-1,0 0 1,0 0 0,0 0-1,1 0 1,0 1 0,0 0-1,0 0 1,0 0 0,1 1-1,0-1 1,1 1 0,-1-1-1,1 1 1,1 0-1,-1 0 1,1 0 0,0 0-1,1 0 1,0 0 0,0 8-1,1-13-112,0 1-1,-1-1 0,1 1 0,1-1 1,-1 1-1,0-1 0,0 0 0,1 0 0,-1 1 1,1-1-1,0 0 0,0 0 0,0-1 1,0 1-1,0 0 0,0-1 0,0 1 0,0-1 1,1 0-1,-1 1 0,1-1 0,-1 0 0,1 0 1,-1-1-1,1 1 0,-1-1 0,1 1 1,0-1-1,-1 0 0,5 0 0,5 1 97,0 0 0,0-2 0,0 1-1,0-1 1,19-5 0,-21 3-127,1 0 0,-1-1 0,1 0 0,-1-1 0,0-1 0,-1 1 0,0-1 0,12-10 0,-16 12 0,0 0 0,-1-1 0,1 1 0,-1-1 0,0 0 0,0-1 0,0 1 0,-1-1 0,0 1 0,0-1 0,0 0 0,-1 0 0,0-1 0,0 1 0,1-9 0,-3 13-50,0 0 0,1 0-1,-1 0 1,0 0 0,-1 0 0,1 0-1,0-1 1,-1 1 0,1 0 0,-1 0-1,1 0 1,-1 0 0,0 1 0,0-1-1,0 0 1,0 0 0,0 0 0,-1 1 0,1-1-1,0 0 1,-1 1 0,-2-3 0,1 2-216,-1 0 1,1 0 0,-1 1-1,1-1 1,-1 1 0,0-1 0,1 1-1,-1 1 1,0-1 0,0 0 0,-7 1-1,6-1-271,0 1-1,0 0 0,0 1 1,0-1-1,0 1 0,0 0 1,0 0-1,0 1 0,0-1 1,1 1-1,-1 0 1,0 0-1,1 1 0,0-1 1,-1 1-1,1 0 0,0 0 1,1 1-1,-7 6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3.028"/>
    </inkml:context>
    <inkml:brush xml:id="br0">
      <inkml:brushProperty name="width" value="0.025" units="cm"/>
      <inkml:brushProperty name="height" value="0.025" units="cm"/>
    </inkml:brush>
  </inkml:definitions>
  <inkml:trace contextRef="#ctx0" brushRef="#br0">48 0 15695,'1'1'5125,"1"20"-3556,-1 9-159,-1 8-225,0 6-417,0 5-511,-7 3-161,0-5-96,-5-1 64,5-7-32,-2-8 0,3-8-160,3-9-737,3-40-8808,0-10-865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3.358"/>
    </inkml:context>
    <inkml:brush xml:id="br0">
      <inkml:brushProperty name="width" value="0.025" units="cm"/>
      <inkml:brushProperty name="height" value="0.025" units="cm"/>
    </inkml:brush>
  </inkml:definitions>
  <inkml:trace contextRef="#ctx0" brushRef="#br0">1 34 15887,'0'0'6459,"0"14"-5455,1 2-515,1 14-34,0 0 1,2 0 0,1-1 0,12 40-1,-14-62-417,-1 0-1,1 0 0,1 0 1,-1 0-1,1-1 0,0 0 1,1 0-1,0 0 0,0 0 1,8 7-1,-10-10-27,1-1 0,0 1 0,1-1 0,-1 0 0,0 0 0,1 0 0,-1 0 0,1-1 0,0 0 0,-1 0 0,1 0 0,0-1 0,0 1 1,0-1-1,-1 0 0,1-1 0,0 1 0,5-2 0,-6 1 123,1-1 1,-1 0 0,0 0 0,1 0 0,-1 0-1,0-1 1,0 1 0,-1-1 0,1 0-1,0-1 1,-1 1 0,0-1 0,0 1 0,0-1-1,0 0 1,-1 0 0,1 0 0,-1 0-1,0-1 1,0 1 0,2-9 0,2-5 358,0-1 0,-2-1 0,5-35 0,-8 41-344,2-6 72,-1 1 1,-2-27-1,0 44-207,0-1 0,0 0 0,0 0 0,0 1 1,-1-1-1,1 0 0,-1 1 0,1-1 0,-1 0 0,0 1 0,0-1 0,-1 1 1,1 0-1,0-1 0,-1 1 0,1 0 0,-1 0 0,0 0 0,0 0 0,0 0 0,0 0 1,0 0-1,0 1 0,-5-4 0,8 6-161,0 0 0,1-1 0,-1 1 0,0 0 0,0-1 0,0 1 0,0 0 0,-1 0 0,1 0 1,0 0-1,0 0 0,-1 0 0,1 0 0,0 0 0,-1 0 0,1 1 0,-1-1 0,1 0 0,-1 0 0,0 0 0,1 1 0,-1-1 0,0 0 0,0 0 0,0 1 0,0-1 0,0 0 0,0 0 0,0 1 1,-1-1-1,1 0 0,0 0 0,-1 1 0,1-1 0,-1 0 0,1 0 0,-1 0 0,1 0 0,-1 0 0,0 0 0,0 0 0,1 0 0,-1 0 0,0 0 0,0 0 0,0 0 0,0 0 0,0-1 1,0 1-1,0 0 0,-1-1 0,1 1 0,0-1 0,0 0 0,0 1 0,-1-1 0,1 0 0,0 1 0,0-1 0,-1 0 0,1 0 0,0 0 0,0 0 0,-1 0 0,1-1 0,0 1 0,0 0 0,-1 0 1,0-1-1,17 8-6125,2 0-4100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4.152"/>
    </inkml:context>
    <inkml:brush xml:id="br0">
      <inkml:brushProperty name="width" value="0.025" units="cm"/>
      <inkml:brushProperty name="height" value="0.025" units="cm"/>
    </inkml:brush>
  </inkml:definitions>
  <inkml:trace contextRef="#ctx0" brushRef="#br0">145 47 12300,'0'0'16127,"-7"6"-15620,6-4-495,-2 0 65,0 1 0,0-1 0,0 1 0,0-1 1,0 0-1,0 0 0,-1 0 0,1-1 0,-1 1 1,1-1-1,-1 0 0,1 0 0,-1 0 0,0 0 1,0-1-1,-4 1 0,8-1-95,0 0-1,-1 1 1,1-1-1,0 0 1,0 0 0,-1 1-1,1-1 1,0 0 0,0 1-1,0-1 1,0 0-1,0 0 1,-1 1 0,1-1-1,0 0 1,0 1 0,0-1-1,0 1 1,0-1-1,0 0 1,0 1 0,0-1-1,0 0 1,0 1 0,0-1-1,0 0 1,1 1-1,-1-1 1,0 0 0,0 1-1,0-1 1,0 0-1,0 0 1,1 1 0,-1-1-1,0 0 1,0 1 0,1-1-1,-1 0 1,0 0-1,1 1 1,7 12-561,-7-12 600,1 0 336,-8-13-365,6 11-54,0 1 1,1-1-1,-1 1 0,0-1 1,0 0-1,1 1 1,-1-1-1,1 1 0,-1 0 1,0-1-1,1 1 0,-1-1 1,1 1-1,-1 0 0,1-1 1,-1 1-1,1 0 0,-1-1 1,1 1-1,-1 0 1,1 0-1,0-1 0,-1 1 1,1 0-1,-1 0 0,1 0 1,0 0-1,-1 0 0,1 0 1,-1 0-1,1 0 0,0 0 1,-1 0-1,1 0 0,-1 0 1,2 1-1,0-2 45,0 1 0,-1-1 0,1 0 0,0 0 0,0 0 0,-1 0 0,1 0 0,0-1 0,-1 1 0,1 0 0,-1-1 0,0 1 0,1-1 0,-1 1 0,0-1 0,0 0 0,0 0 0,0 1 0,0-1 0,0 0 0,-1 0 0,1 0 0,-1 0 0,1 0 0,-1 0 0,1-4 683,-22 12 1230,10 1-1619,-1 1 1,1 0-1,1 1 1,-15 15-1,21-20-107,-1 0 0,1 1-1,1 0 1,-1-1-1,1 1 1,0 1 0,0-1-1,0 0 1,1 1-1,-1-1 1,1 1 0,-2 10-1,4-15-167,0-1 0,0 1-1,0-1 1,1 1 0,-1-1 0,0 1-1,0-1 1,0 0 0,0 1 0,0-1-1,0 1 1,1-1 0,-1 1-1,0-1 1,0 1 0,1-1 0,-1 0-1,0 1 1,1-1 0,-1 0 0,0 1-1,1-1 1,-1 0 0,1 1-1,-1-1 1,0 0 0,1 0 0,-1 1-1,1-1 1,-1 0 0,1 0 0,-1 0-1,1 0 1,23 0 13,20-14-30,-29 5 15,0-1 0,0-1 0,-1 0 0,17-17 0,-25 21 0,1 1 0,-1-2 0,0 1 0,-1-1 0,0 1 0,0-2 0,0 1 0,-1 0 0,5-18 0,-15 28 0,-3 11 0,1 4 0,0 0 0,2 1 0,0 0 0,1 0 0,0 0 0,2 1 0,-3 36 0,6-55 0,0 1 0,0 0 0,0 0 0,0-1 0,0 1 0,0 0 0,0-1 0,1 1 0,-1 0 0,0 0 0,0-1 0,1 1 0,-1 0 0,0-1 0,1 1 0,-1-1 0,0 1 0,1 0 0,-1-1 0,1 1 0,-1-1 0,1 1 0,0-1 0,-1 0 0,1 1 0,-1-1 0,1 1 0,0-1 0,-1 0 0,2 1 0,26-3 0,-20-1 0,0 0 0,-1 0 0,1 0 0,13-10 0,-7 2-1192,0 0-1,20-23 1,-23 21-726,-1 0 1,0 0 0,-1-1 0,-1-1-1,11-23 1,-1-3-8434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4.680"/>
    </inkml:context>
    <inkml:brush xml:id="br0">
      <inkml:brushProperty name="width" value="0.025" units="cm"/>
      <inkml:brushProperty name="height" value="0.025" units="cm"/>
    </inkml:brush>
  </inkml:definitions>
  <inkml:trace contextRef="#ctx0" brushRef="#br0">94 1 20692,'0'0'10751,"-5"9"-10030,1 3-675,-1 0 1,2 1-1,-1-1 0,2 1 1,0 0-1,0 0 1,1 0-1,1 0 0,0 0 1,1 0-1,0 0 1,5 21-1,1-1-46,-4-18 0,0 0 0,0-1 0,2 1 0,-1-1 0,13 24 0,-18-75 0,-3 27 0,0-1 0,-1 2 0,-1-1 0,0 0 0,-10-12 0,13 18 0,1 1 0,-1-1 0,0 1 0,0-1 0,-1 1 0,1 0 0,-1 1 0,0-1 0,1 0 0,-1 1 0,0 0 0,-1 0 0,1 0 0,0 1 0,-8-3 0,12 4 0,-1 0 0,1 0 0,0 0 0,-1 0 0,1 0 0,0 0 0,-1 0 0,1 0 0,0 1 0,-1-1 0,1 0 0,0 0 0,0 0 0,-1 0 0,1 0 0,0 1 0,0-1 0,-1 0 0,1 0 0,0 0 0,0 1 0,-1-1 0,1 0 0,0 0 0,0 1 0,0-1 0,0 0 0,-1 1 0,1-1 0,0 0 0,0 0 0,0 1 0,0-1 0,0 0 0,0 1 0,0-1 0,0 0 0,0 1 0,0-1 0,0 0 0,0 1 0,0-1 0,0 0 0,0 1 0,0-1 0,0 0 0,1 0 0,-1 1 0,0-1 0,5 13 0,0-9 0,-1 0 0,1 0 0,-1-1 0,1 0 0,0 0 0,0 0 0,1 0 0,-1-1 0,0 0 0,1 0 0,0-1 0,-1 1 0,1-1 0,11 1 0,-1-1 0,-1 0 0,1-1 0,-1 0 0,24-5 0,-31 3 0,0 0 0,-1 0 0,0-1 0,1 0 0,-1 0 0,0-1 0,-1 0 0,1 0 0,-1-1 0,1 0 0,6-7 0,-8 8 0,-1-1 0,-1 1 0,1-1 0,0 1 0,-1-1 0,0 0 0,0 0 0,-1-1 0,0 1 0,1 0 0,-2-1 0,1 1 0,-1-1 0,1 0 0,-1-10 0,-12 26 0,-2 9 0,7-3 0,0 0 0,1 0 0,1 0 0,0 0 0,1 1 0,1 0 0,0-1 0,2 23 0,0-38 3,0 0 0,0 0 0,0 0 0,0 0 0,0 0 0,0 0 0,0 0 0,1 0 0,-1 0 0,1 0 0,-1 0 0,0 0 1,1 0-1,0-1 0,-1 1 0,1 0 0,-1 0 0,1 0 0,0-1 0,0 1 0,-1 0 0,1-1 0,0 1 0,0 0 0,0-1 0,0 1 0,0-1 0,1 1 0,1 0 5,-1-1 0,1 1 0,0-1 0,0 0 0,0 0 0,0 0 0,-1 0 0,1-1 0,0 1 0,4-2 0,0 0-96,-1 1 0,0-2 0,1 1 0,-1-1 0,-1 0 0,1 0 0,0-1-1,-1 0 1,7-5 0,-7 3-1530,-1 1 0,0-1-1,0-1 1,0 1 0,-1 0 0,3-10-1,4-16-8705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5.070"/>
    </inkml:context>
    <inkml:brush xml:id="br0">
      <inkml:brushProperty name="width" value="0.025" units="cm"/>
      <inkml:brushProperty name="height" value="0.025" units="cm"/>
    </inkml:brush>
  </inkml:definitions>
  <inkml:trace contextRef="#ctx0" brushRef="#br0">0 0 18834,'0'0'13645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5.707"/>
    </inkml:context>
    <inkml:brush xml:id="br0">
      <inkml:brushProperty name="width" value="0.025" units="cm"/>
      <inkml:brushProperty name="height" value="0.025" units="cm"/>
    </inkml:brush>
  </inkml:definitions>
  <inkml:trace contextRef="#ctx0" brushRef="#br0">95 65 14350,'0'0'10644,"-1"-9"-8770,-6-28-395,7 37-1444,0-1-1,0 1 1,0-1 0,0 1 0,0-1 0,0 1 0,-1-1-1,1 1 1,0-1 0,0 1 0,-1-1 0,1 1-1,0-1 1,-1 1 0,1 0 0,0-1 0,-1 1-1,1-1 1,-1 1 0,1 0 0,0 0 0,-1-1 0,1 1-1,-1 0 1,1 0 0,-1-1 0,1 1 0,-1 0-1,1 0 1,-1 0 0,1 0 0,-1 0 0,0 0-1,1 0 1,-1 0 0,1 0 0,-1 0 0,1 0 0,-1 0-1,1 0 1,-1 0 0,1 1 0,-1-1 0,1 0-1,-1 0 1,1 0 0,-1 1 0,1-1 0,-1 0-1,0 1 1,-17 15 234,11-6 47,0 0 0,0 1 0,-7 16 0,12-22-223,0-1 0,0 1-1,0 0 1,1-1-1,0 1 1,0 0 0,0 0-1,1 0 1,-1 0 0,1 0-1,1 8 1,0-12-93,1-1 0,0 1 0,-1-1 0,1 0 0,-1 1 0,1-1 0,0 0 0,-1 0 0,1 0 0,-1 0 0,1 0 0,0 0 0,-1 0 0,1-1 0,-1 1 0,1-1 0,2 0 0,5-5 0,-1 0 0,0-1 0,-1 0 0,1 0 0,-1 0 0,0-1 0,-1 0 0,10-16 0,-6 9 0,-9 73 0,-1-56 0,0 1 0,0-1 0,0 1 0,0-1 0,0 0 0,0 0 0,1 1 0,0-1 0,-1 0 0,1 0 0,0 1 0,0-1 0,0 0 0,0 0 0,0 0 0,3 3 0,-3-5 0,0 1 0,0 0 0,1-1 0,-1 1 0,0-1 0,0 1 0,1-1 0,-1 1 0,0-1 0,1 0 0,-1 0 0,0 0 0,1 0 0,-1 0 0,0 0 0,1 0 0,-1 0 0,0 0 0,1-1 0,-1 1 0,0-1 0,0 1 0,1-1 0,-1 1 0,0-1 0,0 1 0,0-1 0,0 0 0,0 0 0,0 0 0,2-1 0,0-2-200,0 1 0,0-1 1,-1 1-1,1-1 0,-1 0 0,0 0 1,0 0-1,0 0 0,0-1 0,-1 1 1,0 0-1,0-1 0,0 1 0,0-1 0,0-8 1,-1 11 98,0 0 1,1 0 0,-1 0-1,0 0 1,0 0 0,0 0-1,0 0 1,0 0 0,-1 0-1,1 0 1,-1 0 0,1 0-1,-1 1 1,0-1 0,1 0-1,-1 0 1,0 1 0,0-1-1,0 0 1,-1 1-1,1-1 1,0 1 0,-1-1-1,1 1 1,-1 0 0,1-1-1,-1 1 1,1 0 0,-1 0-1,0 0 1,0 0 0,1 1-1,-1-1 1,0 0 0,0 1-1,0-1 1,-3 0 0,17 9-4908,33-20 8461,-3 0-1557,-41 12-1864,5-1 219,0 0 1,0 1-1,0 0 1,0 0-1,0 0 1,0 1-1,9 2 1,-13-2-183,-1 0 0,1 0 1,-1 0-1,0 0 0,1 0 0,-1 0 1,0 0-1,0 1 0,0-1 1,0 0-1,0 1 0,0-1 0,0 1 1,0-1-1,-1 1 0,1-1 0,-1 1 1,1 0-1,-1-1 0,1 1 0,-1 0 1,0-1-1,0 1 0,0 0 0,0-1 1,0 1-1,0 0 0,-1-1 1,1 1-1,-1 2 0,-1 4 201,0-1-1,-1 0 1,0 1-1,0-1 1,-1-1-1,0 1 1,-8 11-1,-1 2 52,59-56-321,9-4-55,-51 37 43,-1 1-1,1 0 1,1 0-1,-1 0 1,0 1-1,0-1 1,0 1-1,1 0 1,-1 0-1,1 1 1,-1-1-1,1 1 1,4 0-1,-8 1 4,1 0-1,-1 0 0,0 0 1,0 0-1,0 1 0,0-1 1,0 0-1,0 0 0,-1 1 1,1-1-1,0 0 0,-1 1 1,1-1-1,-1 1 0,1-1 1,-1 1-1,0-1 0,1 1 1,-1-1-1,0 1 0,0 0 1,0-1-1,0 1 0,0-1 1,-1 1-1,1-1 0,-1 3 1,-8 45-142,7-46 41,-3 16-4142,5-18 4106,0-1 1,0 0-1,1 1 1,-1-1-1,0 0 0,0 0 1,1 1-1,-1-1 1,0 0-1,1 0 0,-1 1 1,0-1-1,1 0 1,-1 0-1,0 0 0,1 0 1,-1 1-1,1-1 0,-1 0 1,0 0-1,1 0 1,-1 0-1,1 0 0,-1 0 1,0 0-1,1 0 1,-1 0-1,0 0 0,1 0 1,-1 0-1,1-1 1,-1 1-1,0 0 0,1 0 1,-1 0-1,0 0 1,1-1-1,-1 1 0,0 0 1,1 0-1,-1-1 0,0 1 1,1 0-1,-1 0 1,0-1-1,1 0 0,17-10-8176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6.235"/>
    </inkml:context>
    <inkml:brush xml:id="br0">
      <inkml:brushProperty name="width" value="0.025" units="cm"/>
      <inkml:brushProperty name="height" value="0.025" units="cm"/>
    </inkml:brush>
  </inkml:definitions>
  <inkml:trace contextRef="#ctx0" brushRef="#br0">89 261 16464,'0'0'7105,"-11"5"-4633,-36 18-705,45-22-1659,-1 1 0,1 0 0,0 0 0,0 0 0,0 0 1,0 0-1,0 1 0,0-1 0,1 1 0,-1-1 0,1 1 1,0-1-1,0 1 0,0 0 0,0 0 0,-1 4 0,2-6-94,-1 0-1,1 0 1,0 0-1,0 0 0,-1 0 1,1 0-1,0 0 1,0 0-1,0 0 1,0 0-1,0 0 0,1 0 1,-1-1-1,0 1 1,0 0-1,1 0 1,-1 0-1,0 0 0,1 0 1,-1 0-1,1 0 1,-1 0-1,1-1 0,-1 1 1,1 0-1,0 0 1,-1-1-1,1 1 1,0 0-1,0-1 0,0 1 1,-1-1-1,1 1 1,0-1-1,0 1 1,0-1-1,0 0 0,0 1 1,1-1-1,4 0 55,-1-1-1,0 1 0,0-1 1,0-1-1,0 1 0,0-1 1,0 0-1,0 0 0,0 0 1,-1-1-1,1 1 1,-1-1-1,0-1 0,1 1 1,-1 0-1,4-6 0,-4 5-58,0 0 0,0 0 0,0-1 0,-1 1 0,0-1-1,0 0 1,0 0 0,0 0 0,-1 0 0,0-1 0,0 1-1,0-1 1,-1 1 0,0-1 0,1-6 0,-2 11-201,-19 45-171,14-34 420,1 0 0,0 0 0,1 1 1,0 0-1,1 0 0,0-1 0,1 1 1,0 1-1,0-1 0,2 13 1,-1-23-49,0 0 1,1 0 0,-1 0 0,0 0 0,0 0 0,1 0 0,-1 0 0,1 0 0,-1 0 0,1 0 0,-1 0 0,1-1 0,-1 1 0,1 0 0,0 0 0,-1-1 0,1 1 0,0 0-1,0-1 1,0 1 0,-1-1 0,1 1 0,0-1 0,0 1 0,2 0 0,-1-1 31,1 1 1,0-1-1,-1 0 0,1 0 0,0 0 1,-1 0-1,1 0 0,0-1 1,4 0-1,1-2 38,-1 1-1,1-1 1,-1 0 0,1-1 0,-1 0-1,7-5 1,18-16-79,-1-1 0,-1-2 0,-1-2 0,-2 0 0,-1-2 0,-1 0 0,-2-2 0,-1-1 0,22-47 0,-43 80 0,0 1 0,0-1 0,0 1 0,-1-1 0,1 0 0,0 0 0,-1 1 0,1-1 0,-1 0 0,0 0 0,0 0 0,1 0 0,-1 1 0,0-1 0,-1 0 0,1 0 0,0 0 0,0 1 0,-1-1 0,1 0 0,-1 0 0,0 0 0,1 1 0,-3-4 0,2 5 0,-1-1 0,0 1 0,0-1 0,1 1 0,-1 0 0,0 0 0,0 0 0,0 0 0,0 0 0,1 0 0,-1 0 0,0 1 0,0-1 0,0 1 0,1-1 0,-1 1 0,0 0 0,1-1 0,-1 1 0,1 0 0,-1 0 0,1 0 0,-1 0 0,1 1 0,-2 1 0,-12 8 0,1 0 0,1 1 0,0 1 0,0 0 0,1 1 0,-13 20 0,21-28 0,0 0 0,0 1 0,0-1 0,1 1 0,0 0 0,0 0 0,0 0 0,1 0 0,1 0 0,-1 1 0,1-1 0,0 1 0,0-1 0,1 1 0,0-1 0,1 1 0,0-1 0,1 9 0,0-12-52,0-1-1,0 1 1,0-1 0,1 0 0,-1 0-1,1 0 1,-1 0 0,1 0-1,0 0 1,0-1 0,0 1 0,1-1-1,-1 0 1,1 0 0,-1 0-1,1 0 1,0-1 0,-1 0-1,1 1 1,0-1 0,5 0 0,3 2-997,1-1 0,0-1 1,0 0-1,0 0 1,18-3-1,-7-2-12072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7.085"/>
    </inkml:context>
    <inkml:brush xml:id="br0">
      <inkml:brushProperty name="width" value="0.025" units="cm"/>
      <inkml:brushProperty name="height" value="0.025" units="cm"/>
    </inkml:brush>
  </inkml:definitions>
  <inkml:trace contextRef="#ctx0" brushRef="#br0">3 0 14350,'0'0'13255,"0"10"-12161,-1 13-447,0-8-388,1 0-1,0-1 1,1 1 0,3 19 0,-4-31-242,1-1 0,-1 1-1,1 0 1,0-1 0,0 1 0,0 0 0,0-1-1,0 1 1,0-1 0,1 0 0,-1 1-1,1-1 1,0 0 0,0 0 0,0 0 0,0 0-1,0 0 1,0-1 0,0 1 0,1-1-1,-1 1 1,0-1 0,1 0 0,-1 0-1,1 0 1,0 0 0,-1 0 0,1-1 0,0 1-1,3 0 1,2-1 37,-1 0-1,1-1 1,-1 0-1,1 0 1,-1-1-1,1 1 1,-1-2 0,0 1-1,13-7 1,56-39 720,-15 7-477,-60 41-297,-1-1 0,1 1 0,0-1 0,0 1 0,0-1 0,-1 1 0,1 0 0,0-1 0,0 1 0,0 0 0,0 0 0,-1 0 0,1 0 0,0 0 0,0 0 0,0 0 0,0 0 0,0 0 0,0 0 0,-1 0 0,1 0 0,0 1 0,0-1 0,0 0 0,0 1 0,-1-1 0,1 0 0,0 1 0,0-1 0,-1 1 0,1-1 0,0 1 0,-1 0 0,1-1 0,0 1 0,-1 0 0,1-1 0,-1 1 0,1 0 0,-1 0 0,0-1 0,1 1 0,-1 0 0,0 0 0,1 0 0,-1 0 0,0-1 0,0 1 0,0 0 0,0 0 0,0 0 0,0 1 0,2 62 0,-3-41 0,1-22 0,0 0 0,0 0 0,0 0 0,0 0 0,0 0 0,1 0 0,-1 0 0,0 0 0,0 0 0,1 0 0,-1 0 0,1 0 0,-1 0 0,1 0 0,-1 0 0,1 0 0,0 0 0,-1 0 0,1-1 0,0 1 0,0 0 0,-1-1 0,1 1 0,0 0 0,0-1 0,0 1 0,1 0 0,0-1 0,0 0 0,0 0 0,0 0 0,0 0 0,0 0 0,0 0 0,0-1 0,0 1 0,0-1 0,0 1 0,0-1 0,0 0 0,3-1 0,8-6 0,0 0 0,-1-1 0,13-11 0,-17 13 0,-1 2 0,-4 2 0,0 0 0,0 1 0,1-1 0,-1 1 0,1-1 0,0 1 0,-1 0 0,1 1 0,0-1 0,0 1 0,0-1 0,1 1 0,6-1 0,-11 6-454,1-1 0,-1 0 1,1 0-1,-1 1 0,0-1 0,0 0 1,-1 1-1,1-1 0,-1 0 0,1 0 1,-1 1-1,0-1 0,-2 4 0,-5-2-6245,1-4-2446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7.413"/>
    </inkml:context>
    <inkml:brush xml:id="br0">
      <inkml:brushProperty name="width" value="0.025" units="cm"/>
      <inkml:brushProperty name="height" value="0.025" units="cm"/>
    </inkml:brush>
  </inkml:definitions>
  <inkml:trace contextRef="#ctx0" brushRef="#br0">1 1 20307,'0'0'9737,"57"43"-26969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7.118"/>
    </inkml:context>
    <inkml:brush xml:id="br0">
      <inkml:brushProperty name="width" value="0.025" units="cm"/>
      <inkml:brushProperty name="height" value="0.025" units="cm"/>
    </inkml:brush>
  </inkml:definitions>
  <inkml:trace contextRef="#ctx0" brushRef="#br0">1 1 7783,'0'0'11611,"10"8"-9849,-5-3-1552,0-2-18,0 2 1,0-1-1,0 0 1,-1 1-1,1 0 1,-1 0-1,0 0 0,-1 1 1,0 0-1,1-1 1,-2 1-1,1 0 1,3 13-1,6 58 569,-5 0 0,-2 0 0,-10 130 0,5-205-741,-27 223 2113,20-181-812,18-158-1106,27-120-1,-16 114-349,-20 105 119,2-13 5,1 1 1,1 0-1,2 0 0,15-37 0,-22 61 4,0 1-1,0-1 0,1 1 1,-1-1-1,0 1 0,1 0 0,0-1 1,0 1-1,-1 0 0,1 0 0,0 0 1,1 1-1,-1-1 0,0 0 1,0 1-1,1-1 0,-1 1 0,1 0 1,-1 0-1,1 0 0,0 0 0,-1 0 1,1 1-1,0-1 0,0 1 1,-1 0-1,1 0 0,0 0 0,0 0 1,-1 0-1,1 0 0,0 1 1,0-1-1,-1 1 0,1 0 0,0 0 1,4 2-1,-2 0-8,0-1 1,-1 1 0,1 0-1,-1 0 1,0 1-1,0-1 1,0 1-1,0 0 1,-1 0-1,1 0 1,-1 1-1,0-1 1,0 1 0,-1 0-1,1 0 1,-1 0-1,0 0 1,2 9-1,-4-6 87,1 0 0,-2 1 0,1-1 0,-1 1 0,0-1 0,-1 1-1,0-1 1,0 0 0,-1 0 0,0 0 0,-1 0 0,1-1 0,-1 1 0,-1-1-1,0 0 1,0 0 0,-11 11 0,12-12-15,0-1-1,-1 0 1,0-1-1,0 1 1,-1-1-1,1 0 0,-1 0 1,0-1-1,0 0 1,0 0-1,0 0 1,-1-1-1,1 1 1,-1-2-1,1 1 1,-1-1-1,0 0 1,1 0-1,-1-1 1,0 0-1,0 0 1,-12-2-1,17 1-274,-1 0 1,1 0-1,0 0 1,-1-1-1,1 1 1,0-1-1,0 1 1,0-1-1,0 0 0,0 0 1,0 0-1,0 0 1,1 0-1,-1-1 1,1 1-1,-1 0 0,1-1 1,0 1-1,0-1 1,0 1-1,0-1 1,1 1-1,-1-1 0,1 0 1,-1 1-1,1-1 1,0 0-1,0 0 1,1-3-1,-1 1-512,0-1 0,0 1-1,1 0 1,0 0 0,0 0 0,0 0-1,1 0 1,0 0 0,0 0-1,0 0 1,0 0 0,1 1 0,0 0-1,5-7 1,16-10-10026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7.741"/>
    </inkml:context>
    <inkml:brush xml:id="br0">
      <inkml:brushProperty name="width" value="0.025" units="cm"/>
      <inkml:brushProperty name="height" value="0.025" units="cm"/>
    </inkml:brush>
  </inkml:definitions>
  <inkml:trace contextRef="#ctx0" brushRef="#br0">206 2 18129,'0'0'7079,"-11"0"-4148,9 0-2849,-6-1 168,0 1-1,0 0 0,0 0 0,0 1 1,0 0-1,0 0 0,0 1 1,1-1-1,-1 2 0,1-1 0,-1 1 1,1 1-1,0-1 0,0 1 0,0 0 1,1 1-1,-12 9 0,13-8-242,0 1 0,0-1-1,1 1 1,-1 0 0,1 0-1,1 1 1,0-1 0,0 1-1,0 0 1,-1 8 0,3-13-8,1-1 1,-1 1-1,1-1 1,0 1 0,-1-1-1,1 1 1,1-1-1,-1 1 1,0-1 0,1 1-1,-1-1 1,1 1-1,-1-1 1,1 0 0,0 1-1,0-1 1,0 0-1,1 0 1,-1 1 0,0-1-1,1 0 1,0 0-1,-1 0 1,1-1 0,0 1-1,0 0 1,0-1-1,0 1 1,0-1-1,0 0 1,0 1 0,1-1-1,-1 0 1,0 0-1,5 0 1,2 2-286,1-1 1,0 0-1,0-1 0,0 0 1,-1-1-1,1 0 0,0-1 0,0 0 1,10-2-1,-8 0-481,-1 0-1,0-1 1,0 0 0,0-1-1,0 0 1,-1-1 0,0 0 0,0 0-1,0-1 1,-1-1 0,14-13-1,1-6-7602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8.235"/>
    </inkml:context>
    <inkml:brush xml:id="br0">
      <inkml:brushProperty name="width" value="0.025" units="cm"/>
      <inkml:brushProperty name="height" value="0.025" units="cm"/>
    </inkml:brush>
  </inkml:definitions>
  <inkml:trace contextRef="#ctx0" brushRef="#br0">175 58 18706,'0'0'9956,"3"-9"-8061,6-27-614,-9 36-1269,0-1 1,0 1-1,0-1 1,1 1-1,-1 0 0,-1-1 1,1 1-1,0-1 0,0 1 1,0-1-1,0 1 0,0-1 1,0 1-1,0 0 0,-1-1 1,1 1-1,0-1 0,0 1 1,-1 0-1,1-1 1,0 1-1,0 0 0,-1-1 1,1 1-1,0 0 0,-1-1 1,1 1-1,-1 0 0,1 0 1,0-1-1,-1 1 0,1 0 1,-1 0-1,1 0 0,-1 0 1,1 0-1,0-1 0,-1 1 1,1 0-1,-1 0 1,1 0-1,-1 0 0,1 0 1,-1 0-1,1 1 0,0-1 1,-1 0-1,1 0 0,-1 0 1,1 0-1,-1 0 0,1 1 1,0-1-1,-1 0 0,1 0 1,-1 1-1,1-1 0,-1 1 1,-24 10 187,5 1-200,0 2 0,-27 23 0,42-32 0,0 0 0,0 0 0,0 0 0,0 0 0,1 1 0,0-1 0,0 1 0,1 0 0,-1 0 0,1 1 0,1-1 0,-1 1 0,-1 8 0,4-15 0,0 1 0,1 0 0,-1 0 0,1-1 0,-1 1 0,0 0 0,1 0 0,-1-1 0,1 1 0,0-1 0,-1 1 0,1 0 0,0-1 0,-1 1 0,1-1 0,0 0 0,-1 1 0,1-1 0,0 1 0,0-1 0,-1 0 0,1 0 0,0 1 0,0-1 0,0 0 0,0 0 0,-1 0 0,1 0 0,0 0 0,0 0 0,0 0 0,0 0 0,-1-1 0,1 1 0,2-1 0,36-5 0,-17-2 0,0-2 0,-1-1 0,0 0 0,32-25 0,17-9 0,-70 45 0,1 0 0,-1-1 0,0 1 0,1 0 0,-1 0 0,1-1 0,-1 1 0,0 0 0,1 0 0,-1-1 0,1 1 0,-1 0 0,1 0 0,-1 0 0,1 0 0,-1 0 0,1 0 0,-1 0 0,1 0 0,-1 0 0,1 0 0,-1 0 0,1 0 0,-1 0 0,1 0 0,-1 0 0,0 0 0,1 0 0,-1 1 0,1-1 0,-1 0 0,1 0 0,-1 1 0,0-1 0,1 0 0,-1 0 0,1 1 0,-1-1 0,0 1 0,1-1 0,-1 0 0,0 1 0,1 0 0,-1 28 0,-17 33 0,16-62 0,1 1 0,0 0 0,-1 0 0,1 0 0,-1 0 0,1 0 0,0 0 0,0-1 0,0 1 0,-1 0 0,1 0 0,0 0 0,0 0 0,0 0 0,0 0 0,1 0 0,-1 0 0,0 0 0,0 0 0,0 0 0,1 0 0,-1-1 0,1 2 0,0-1 0,0-1 0,-1 0 0,1 1 0,0-1 0,0 0 0,0 1 0,0-1 0,-1 0 0,1 0 0,0 0 0,0 0 0,0 0 0,0 0 0,0 0 0,0 0 0,-1 0 0,1-1 0,0 1 0,0 0 0,1-1 0,58-27 0,-35 15 0,-19 11 0,1 0 0,-1-1 0,0 2 0,1-1 0,0 1 0,-1 0 0,8 0 0,-14 1 0,0 0 0,1 0 0,-1 0 0,1 0 0,-1 0 0,0 0 0,1 0 0,-1 1 0,0-1 0,1 0 0,-1 0 0,0 0 0,1 0 0,-1 1 0,0-1 0,1 0 0,-1 0 0,0 1 0,0-1 0,1 0 0,-1 1 0,0-1 0,0 0 0,0 0 0,1 1 0,-1-1 0,0 0 0,0 1 0,0-1 0,0 1 0,0-1 0,0 0 0,0 1 0,0-1 0,0 0 0,0 1 0,0 0 0,-3 20 0,-13 17 0,-4 4 0,20-42 0,1 1 0,-1-1 0,0 0 0,1 0 0,-1 0 0,1 1 0,-1-1 0,1 0 0,-1 0 0,0 0 0,1 0 0,-1 0 0,1 0 0,-1 0 0,1 0 0,-1 0 0,1 0 0,-1 0 0,1 0 0,-1 0 0,0 0 0,1 0 0,-1 0 0,1-1 0,-1 1 0,1 0 0,-1 0 0,0 0 0,1-1 0,0 0 0,18-10 0,0-1 0,18-16 0,-27 19 0,1 0 0,1 1 0,-1 0 0,1 1 0,0 0 0,1 1 0,0 0 0,25-6 0,-38 12 0,1 0 0,-1 0 0,1 0 0,0 1 0,-1-1 0,1 0 0,-1 1 0,1-1 0,-1 0 0,1 1 0,-1-1 0,1 1 0,-1-1 0,0 1 0,1-1 0,-1 1 0,0-1 0,1 1 0,-1-1 0,0 1 0,0-1 0,1 1 0,-1-1 0,0 1 0,0 0 0,0-1 0,0 1 0,0 0 0,0-1 0,0 1 0,0-1 0,0 1 0,0 0 0,0-1 0,0 1 0,0-1 0,0 1 0,-1 0 0,1-1 0,0 1 0,0-1 0,-1 1 0,1-1 0,-1 1 0,-10 31 0,-22 23 0,33-55-3,0 0 0,0 0 0,0 0 1,0 0-1,0 0 0,1-1 0,-1 1 0,0 0 0,0 0 0,0 0 1,0 0-1,0 0 0,0 0 0,0-1 0,1 1 0,-1 0 0,0 0 0,0 0 1,0 0-1,0 0 0,0 0 0,1 0 0,-1 0 0,0 0 0,0 0 1,0 0-1,0 0 0,1 0 0,-1 0 0,0 0 0,0 0 0,0 0 1,0 0-1,0 0 0,1 0 0,-1 0 0,0 0 0,0 0 0,0 0 0,0 0 1,1 0-1,-1 0 0,0 0 0,0 1 0,0-1 0,0 0 0,0 0 1,0 0-1,1 0 0,-1 0 0,0 0 0,0 0 0,0 1 0,0-1 1,0 0-1,0 0 0,0 0 0,0 0 0,0 1 0,0-1 0,0 0 0,0 0 1,0 0-1,0 0 0,0 0 0,0 1 0,0-1 0,0 0 0,0 0 1,11-6-1766,15-14-12274,-12 9-1946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9.245"/>
    </inkml:context>
    <inkml:brush xml:id="br0">
      <inkml:brushProperty name="width" value="0.025" units="cm"/>
      <inkml:brushProperty name="height" value="0.025" units="cm"/>
    </inkml:brush>
  </inkml:definitions>
  <inkml:trace contextRef="#ctx0" brushRef="#br0">0 64 12107,'11'-10'12936,"18"-17"-6625,-26 24-6431,0 0-1,1 1 1,-1-1 0,0 1 0,1 0-1,0 0 1,-1 0 0,1 0 0,0 0-1,0 1 1,8-2 0,-12 15-541,0-9 669,1 0-1,-1 0 1,0 0 0,0 0 0,0 0 0,0 0 0,-1 0 0,1 0 0,-1 0 0,0 0 0,0 0 0,0 0 0,0 0 0,-1 0 0,1-1 0,-1 1 0,-2 4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8:29.837"/>
    </inkml:context>
    <inkml:brush xml:id="br0">
      <inkml:brushProperty name="width" value="0.025" units="cm"/>
      <inkml:brushProperty name="height" value="0.025" units="cm"/>
    </inkml:brush>
  </inkml:definitions>
  <inkml:trace contextRef="#ctx0" brushRef="#br0">12 66 12011,'0'0'15791,"10"6"-14643,35 20-198,-43-26-884,1 1 1,-1-1-1,1 1 0,-1-1 0,1 0 0,-1 0 0,1 0 0,-1-1 1,1 1-1,-1-1 0,1 1 0,-1-1 0,1 0 0,-1 0 0,0 0 1,1 0-1,-1 0 0,0 0 0,0-1 0,0 1 0,0-1 0,0 0 1,0 1-1,2-4 0,4-3 237,-1 0 0,0 0 1,10-17-1,-10 3-303,-7 22 0,0-1 0,0 1 0,0 0 0,-1-1 0,1 1 0,0 0 0,0-1 0,-1 1 0,1 0 0,0-1 0,0 1 0,-1 0 0,1-1 0,0 1 0,-1 0 0,1 0 0,-1-1 0,1 1 0,0 0 0,-1 0 0,1 0 0,-1 0 0,1-1 0,0 1 0,-1 0 0,1 0 0,-1 0 0,1 0 0,-1 0 0,-2 0 0,0 1 0,0-1 0,1 1 0,-1-1 0,0 1 0,0 0 0,1 0 0,-1 0 0,1 0 0,-1 1 0,1-1 0,-4 3 0,-12 11 0,1 0 0,-24 28 0,35-37 0,1 1 0,0 0 0,0 0 0,0 0 0,1 0 0,0 1 0,1 0 0,0 0 0,0 0 0,-2 10 0,5-16 0,0-1 0,0 0 0,0 1 0,0-1 0,0 0 0,0 1 0,0-1 0,0 0 0,1 1 0,-1-1 0,1 0 0,-1 0 0,1 1 0,-1-1 0,1 0 0,0 0 0,0 0 0,-1 0 0,1 0 0,0 0 0,0 0 0,0 0 0,0 0 0,0 0 0,0 0 0,0-1 0,1 1 0,-1 0 0,0-1 0,0 1 0,1-1 0,-1 0 0,0 1 0,0-1 0,1 0 0,-1 0 0,3 1 0,8 0 0,0 0 0,-1-1 0,20-1 0,-10-1 0,28 0-1189,-3-11-3692,-23 1-4584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4.871"/>
    </inkml:context>
    <inkml:brush xml:id="br0">
      <inkml:brushProperty name="width" value="0.025" units="cm"/>
      <inkml:brushProperty name="height" value="0.025" units="cm"/>
    </inkml:brush>
  </inkml:definitions>
  <inkml:trace contextRef="#ctx0" brushRef="#br0">1 109 6278,'0'0'432,"2"-8"-229,1-2-301,8-31 1694,-7 8 3910,-3 16 5991,0 25-6854,2 32-3812,-6 290 1048,4-347-1879,1 0 0,1 0 0,6-20 0,4-28 0,-9-49 0,-5 86 0,1 49 0,-1-14 0,1-1 0,0 1 0,0 0 0,1 0 0,-1 0 0,1 0 0,3 7 0,-3-12 0,0 1 0,1 0 0,-1-1 0,1 1 0,0-1 0,-1 0 0,1 1 0,0-1 0,0 0 0,1 0 0,-1-1 0,0 1 0,1 0 0,-1-1 0,1 1 0,-1-1 0,1 0 0,0 0 0,0 0 0,-1 0 0,1 0 0,4 0 0,3 1-238,-1 0 0,1-1 0,0 0 0,1 0 0,-1-1 0,0-1 0,17-2 0,-23 2 133,0 0 1,0 0-1,0 0 1,0-1 0,0 1-1,-1-1 1,1 0-1,0 0 1,-1 0 0,0-1-1,1 1 1,-1-1-1,0 1 1,0-1 0,-1 0-1,1 0 1,-1-1-1,1 1 1,-1 0 0,0-1-1,3-6 1,-1-25 1190,-4 32-961,0 1-1,0 0 1,0-1-1,0 1 1,0 0 0,0 0-1,1-1 1,-1 1-1,1 0 1,-1 0 0,1 0-1,0 0 1,0 0-1,0 0 1,0 0 0,0 0-1,1 0 1,-1 0-1,0 0 1,1 0 0,0 1-1,-1-1 1,1 1-1,2-2 1,6-8-125,-18 10 0,6 1 0,0 1 0,0 0 0,-1-1 0,1 1 0,0 0 0,0 0 0,0 0 0,0 0 0,0 1 0,0-1 0,-2 3 0,-4 6 0,1 1 0,1 0 0,0 1 0,0-1 0,-6 22 0,10-26 0,0 0 0,0 0 0,1 0 0,-1 1 0,2-1 0,-1 0 0,1 0 0,0 1 0,1-1 0,0 0 0,2 13 0,-1-16-144,0-1 0,1 1 0,-1-1 0,1 0 0,-1 0 0,1 0 0,0 0 0,0 0 0,0 0 0,1-1 1,-1 1-1,0-1 0,1 0 0,0 0 0,-1-1 0,1 1 0,0-1 0,0 1 0,0-1 0,0 0 0,5 0 0,10 2-2575,1 0 1,40 0-1,-47-3-9468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5.569"/>
    </inkml:context>
    <inkml:brush xml:id="br0">
      <inkml:brushProperty name="width" value="0.025" units="cm"/>
      <inkml:brushProperty name="height" value="0.025" units="cm"/>
    </inkml:brush>
  </inkml:definitions>
  <inkml:trace contextRef="#ctx0" brushRef="#br0">46 1 17873,'2'7'4439,"-2"15"-3163,0-18-457,-3 52 1562,-18 99-1,11-99-580,-4 103-1,14-158-1914,0 0 1,0 1-1,0-1 0,0 0 1,1 1-1,-1-1 1,0 0-1,0 1 0,1-1 1,-1 0-1,1 0 0,0 1 1,-1-1-1,1 0 0,0 0 1,-1 0-1,1 0 1,0 0-1,0 0 0,0 0 1,0 0-1,0 0 0,0 0 1,0-1-1,0 1 0,1 0 1,-1-1-1,2 1 1,0 0-569,0 0 1,1 0-1,-1-1 1,1 1 0,-1-1-1,1 0 1,-1 0-1,1-1 1,6 0 0,9-5-7395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5.910"/>
    </inkml:context>
    <inkml:brush xml:id="br0">
      <inkml:brushProperty name="width" value="0.025" units="cm"/>
      <inkml:brushProperty name="height" value="0.025" units="cm"/>
    </inkml:brush>
  </inkml:definitions>
  <inkml:trace contextRef="#ctx0" brushRef="#br0">102 32 22613,'0'0'3123,"-11"9"11,6-5-2840,-6 5 325,0 0-1,1 1 0,-15 17 0,22-23-552,0 0 1,0 0-1,0 0 1,1 1-1,-1-1 1,1 1-1,0-1 1,1 1-1,-1 0 1,1 0-1,0 0 1,0 0-1,1 0 1,-1 0-1,1 0 1,0 8-1,1-11-66,0-1 0,-1 1 0,1-1 0,0 1 0,0-1 0,0 1 0,0-1 0,0 1 0,0-1 0,0 0 0,0 0 0,0 1 0,1-1 0,-1 0 0,0 0 0,1 0 0,-1-1 0,1 1 0,-1 0 0,1-1 0,0 1 0,-1 0 0,1-1 0,0 0 0,-1 1 0,1-1 0,0 0 0,-1 0 0,1 0 0,0 0 0,-1 0 0,3-1 0,3 1 0,-1 0 0,1-1 0,-1 0 0,1 0 0,-1-1 0,0 0 0,8-3 0,-3-1 0,-2-1 0,1 0 0,-1-1 0,0 0 0,-1 0 0,0-1 0,0 0 0,-1 0 0,0-1 0,0 0 0,-1 0 0,-1 0 0,0-1 0,0 0 0,-1 0 0,0 0 0,-1-1 0,0 1 0,0-13 0,-4 32 0,-2-2 0,1 1 0,-1 0 0,0 0 0,-6 9 0,-9 20 0,13-25 0,1 0 0,0 0 0,1 1 0,0-1 0,1 1 0,1 0 0,-1-1 0,2 1 0,0 0 0,1 12 0,0-22-85,0 0 1,0-1-1,0 1 0,0 0 0,0 0 1,0-1-1,1 1 0,-1 0 0,0-1 1,1 0-1,-1 1 0,1-1 0,0 0 1,0 0-1,-1 0 0,1 0 0,0 0 1,0 0-1,0 0 0,0 0 0,0-1 1,0 1-1,0-1 0,0 0 0,0 0 1,0 1-1,0-1 0,0 0 0,4-1 1,-1 1-423,1 0 1,0-1-1,0 0 1,-1 0-1,1 0 1,0 0-1,-1-1 1,0 0-1,10-5 1,11-16-5959,-1-6-3101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6.920"/>
    </inkml:context>
    <inkml:brush xml:id="br0">
      <inkml:brushProperty name="width" value="0.025" units="cm"/>
      <inkml:brushProperty name="height" value="0.025" units="cm"/>
    </inkml:brush>
  </inkml:definitions>
  <inkml:trace contextRef="#ctx0" brushRef="#br0">37 1 19026,'0'0'5664,"-5"12"-2776,-1 3-2336,0 0 0,1 0 0,1 0 0,1 1-1,0 0 1,1-1 0,0 18 0,1 23-359,3 0 1,2-1-1,21 99 1,-25-153-194,0 0 0,0 0 0,0 0 0,1 0 0,-1 0 0,0 0 0,0 0 0,1 0 0,-1-1 0,1 1 0,-1 0 0,1 0 0,-1 0 0,1-1 0,-1 1 0,1 0 0,0-1 0,-1 1 0,1 0 0,1 0 0,5-12 0,1-32 0,-7 28 0,0-76 0,-2 83 0,1 0 0,-2 1 0,1-1 0,-1 0 0,0 1 0,-1-1 0,1 1 0,-1-1 0,-5-7 0,8 15 0,0-1 0,0 1 0,-1 0 0,1-1 0,0 1 0,0 0 0,0-1 0,0 1 0,0 0 0,0 0 0,-1-1 0,1 1 0,0 0 0,0-1 0,0 1 0,-1 0 0,1 0 0,0-1 0,0 1 0,-1 0 0,1 0 0,0 0 0,-1-1 0,1 1 0,0 0 0,0 0 0,-1 0 0,1 0 0,0 0 0,-1 0 0,1 0 0,-1 0 0,1-1 0,0 1 0,-1 0 0,1 1 0,0-1 0,-1 0 0,1 0 0,0 0 0,-1 0 0,1 0 0,0 0 0,-1 0 0,1 0 0,0 0 0,-1 1 0,-5 20 0,8 31 0,-1-49 0,0 0 0,0 1 0,0-1 0,1 0 0,-1 0 0,1 0 0,0-1 0,0 1 0,0 0 0,0-1 0,0 1 0,1-1 0,-1 0 0,1 1 0,-1-1 0,1-1 0,0 1 0,0 0 0,0-1 0,0 1 0,0-1 0,0 0 0,1 0 0,-1 0 0,0 0 0,1-1 0,-1 1 0,0-1 0,1 0 0,-1 0 0,6-1 0,-1 1 0,-1-1 0,0 0 0,1 0 0,-1-1 0,0 0 0,1 0 0,-1-1 0,-1 0 0,1 0 0,0-1 0,-1 0 0,1 0 0,6-6 0,-8 6 0,0-1 0,-1 0 0,0 0 0,0-1 0,0 1 0,0-1 0,-1 0 0,0 0 0,0 0 0,-1-1 0,1 1 0,1-9 0,-24 47 0,14-20 0,0 0 0,1 0 0,1 0 0,0 0 0,0 1 0,1 0 0,1-1 0,0 1 0,1 25 0,1-36 0,0-1 0,1 0 0,-1 0 0,1 0 0,0 0 0,-1 0 0,1 0 0,0 0 0,0 0 0,0 0 0,0 0 0,-1 0 0,1 0 0,0 0 0,1-1 0,-1 1 0,0 0 0,0-1 0,0 1 0,0-1 0,0 1 0,1-1 0,-1 0 0,0 0 0,0 1 0,1-1 0,-1 0 0,0 0 0,0 0 0,1 0 0,-1 0 0,0 0 0,0-1 0,1 1 0,-1 0 0,0-1 0,2 0 0,3 0 0,1 0 0,-1-1 0,0 0 0,1 0 0,-1 0 0,7-4 0,33-32 0,-39 30 0,1 1 0,0 1 0,0-1 0,0 1 0,1 1 0,0-1 0,12-4 0,-21 11 0,1 0 0,0 1 0,-1-1 0,1 0 0,-1 0 0,1 0 0,-1 1 0,1-1 0,-1 0 0,0 0 0,1 1 0,-1-1 0,0 0 0,0 0 0,0 1 0,0-1 0,0 0 0,-1 1 0,1 0 0,-2 32 0,0-21 0,0-2 0,0-1 0,1 1 0,0 0 0,2 19 0,-1-28 0,0-1 0,0 0 0,0 1 0,0-1 0,1 0 0,-1 1 0,1-1 0,-1 0 0,1 0 0,-1 0 0,1 1 0,0-1 0,-1 0 0,1 0 0,0 0 0,0 0 0,0 0 0,0 0 0,0 0 0,0-1 0,0 1 0,0 0 0,0 0 0,0-1 0,1 1 0,-1-1 0,0 1 0,0-1 0,1 1 0,-1-1 0,0 0 0,0 0 0,1 0 0,-1 0 0,0 0 0,1 0 0,-1 0 0,0 0 0,1 0 0,-1 0 0,0-1 0,1 1 0,-1 0 0,0-1 0,0 0 0,0 1 0,1-1 0,0 0 0,2-2 0,0 1 0,0-1 0,-1 0 0,1 0 0,-1-1 0,1 1 0,-1-1 0,0 1 0,-1-1 0,1 0 0,0 0 0,-1-1 0,0 1 0,0 0 0,1-7 0,22-70 0,-22 71 0,-3 14 0,0-2 0,0 1 0,0-1 0,-1 1 0,2-1 0,-1 1 0,0-1 0,0 1 0,1-1 0,0 1 0,-1-1 0,1 0 0,0 1 0,0-1 0,0 0 0,0 0 0,1 0 0,-1 0 0,1 0 0,1 3 0,3-3 0,0 0 0,-1 0 0,1 0 0,0-1 0,1 0 0,-1 0 0,0 0 0,0-1 0,0 0 0,0 0 0,0-1 0,1 0 0,-1 0 0,0 0 0,0-1 0,0 1 0,-1-1 0,1-1 0,0 1 0,5-5 0,-6 5 0,0-1 0,0 0 0,0 0 0,-1-1 0,0 1 0,0-1 0,0 0 0,0 0 0,0 0 0,-1-1 0,0 1 0,0-1 0,0 0 0,0 0 0,-1 0 0,0 0 0,0-1 0,0 1 0,-1 0 0,1-1 0,-1 1 0,0-7 0,-1 11 0,0 0 0,-1 1 0,1-1 0,0 1 0,0-1 0,-1 1 0,1-1 0,0 1 0,0-1 0,-1 1 0,1-1 0,-1 1 0,1-1 0,0 1 0,-1-1 0,1 1 0,-1 0 0,1-1 0,-1 1 0,1 0 0,-1-1 0,1 1 0,-1 0 0,0 0 0,1 0 0,-1-1 0,1 1 0,-1 0 0,1 0 0,-1 0 0,0 0 0,1 0 0,-1 0 0,1 0 0,-1 0 0,0 0 0,1 1 0,-1-1 0,1 0 0,-1 0 0,1 0 0,-1 1 0,0-1 0,1 0 0,-1 0 0,1 1 0,-1-1 0,1 1 0,-1 0 0,-28 19 0,27-17 0,0 0 0,0 0 0,0 1 0,0-1 0,0 1 0,1-1 0,0 1 0,-1 0 0,2-1 0,-1 1 0,0 0 0,1 0 0,-1 0 0,1 0 0,0-1 0,1 1 0,-1 0 0,1 0 0,-1 0 0,1 0 0,0-1 0,0 1 0,1 0 0,-1-1 0,1 1 0,0-1 0,0 0 0,0 1 0,0-1 0,1 0 0,-1 0 0,1-1 0,0 1 0,-1 0 0,1-1 0,1 1 0,-1-1 0,0 0 0,0 0 0,1-1 0,-1 1 0,1-1 0,0 1 0,5 0 0,46 7-3282,-52-9 2856,0 1-1,0-1 1,-1 0-1,1 0 0,0-1 1,0 1-1,0-1 1,-1 1-1,1-1 1,0 0-1,-1 0 1,1 0-1,-1 0 1,1 0-1,-1-1 0,1 1 1,2-3-1,6-15-9593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7.245"/>
    </inkml:context>
    <inkml:brush xml:id="br0">
      <inkml:brushProperty name="width" value="0.025" units="cm"/>
      <inkml:brushProperty name="height" value="0.025" units="cm"/>
    </inkml:brush>
  </inkml:definitions>
  <inkml:trace contextRef="#ctx0" brushRef="#br0">1 1 21877,'0'0'10890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7.635"/>
    </inkml:context>
    <inkml:brush xml:id="br0">
      <inkml:brushProperty name="width" value="0.025" units="cm"/>
      <inkml:brushProperty name="height" value="0.025" units="cm"/>
    </inkml:brush>
  </inkml:definitions>
  <inkml:trace contextRef="#ctx0" brushRef="#br0">53 1 18706,'0'0'5514,"-5"14"-3079,-8 31-1213,3 0 1,1 1-1,2 0 1,0 57-1,6-84-1395,1 1-1,1-1 1,0 1-1,2 0 1,0-1-1,1 0 1,1 0-1,1 0 1,13 29-1,-25-60-10160,-4-7 3943,-8-9-6987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7.613"/>
    </inkml:context>
    <inkml:brush xml:id="br0">
      <inkml:brushProperty name="width" value="0.025" units="cm"/>
      <inkml:brushProperty name="height" value="0.025" units="cm"/>
    </inkml:brush>
  </inkml:definitions>
  <inkml:trace contextRef="#ctx0" brushRef="#br0">0 180 19122,'0'0'4938,"10"5"-3134,-5-3-1690,0 1-1,1-1 0,-1-1 0,1 1 0,-1-1 0,1 1 0,-1-2 0,1 1 1,-1 0-1,1-1 0,0 0 0,-1-1 0,1 1 0,0-1 0,-1 0 0,1-1 1,-1 1-1,0-1 0,1 0 0,6-4 0,0-1-68,-1 0 1,0-1-1,0 0 1,-1-1-1,16-17 1,-21 21 53,-1 0 0,-1 0-1,1 0 1,-1-1 0,0 1 0,0-1 0,-1 0 0,0 0 0,0 0 0,0 0 0,-1 0 0,1 0 0,-1 0-1,0-9 1,-1 14-74,0 0-1,0 0 0,0 0 0,0 0 0,0 0 0,0 0 0,0 1 0,0-1 1,-1 0-1,1 0 0,0 0 0,-1 0 0,1 0 0,0 1 0,-1-1 1,1 0-1,-1 0 0,1 1 0,-1-1 0,1 0 0,-1 1 0,0-1 0,1 0 1,-1 1-1,0-1 0,1 1 0,-1-1 0,0 1 0,0-1 0,1 1 1,-1 0-1,0-1 0,0 1 0,0 0 0,0 0 0,0 0 0,0-1 0,1 1 1,-1 0-1,0 0 0,0 0 0,0 1 0,0-1 0,-1 0 0,-1 1-22,1-1 0,-1 1-1,0 0 1,1 0 0,-1 0-1,1 0 1,0 1-1,-1-1 1,1 1 0,0-1-1,0 1 1,0 0 0,0 0-1,-2 2 1,-5 8 69,1 0-1,0 1 1,1 0 0,1 0 0,0 0 0,0 1 0,2 0 0,-1 0-1,2 0 1,-3 23 0,5-36-58,1 0-1,0 0 1,0 0-1,0 0 1,0 0 0,0 0-1,1 0 1,-1 0-1,0 0 1,0 0 0,1 0-1,-1 0 1,0 0-1,1 0 1,-1 0-1,1 0 1,-1-1 0,1 1-1,0 0 1,-1 0-1,1 0 1,0-1-1,-1 1 1,1 0 0,0-1-1,0 1 1,0-1-1,0 1 1,1 0-1,0-1 9,1 1 0,0 0-1,0-1 1,-1 0-1,1 0 1,0 0 0,0 0-1,-1 0 1,1 0-1,5-2 1,2 0 22,0-1-1,-1-1 1,1 1-1,-1-1 1,11-7 0,24-23-19,-36 27-25,0 0 1,0 0 0,1 1 0,0-1-1,0 2 1,1 0 0,-1 0 0,1 0-1,14-3 1,-23 8-1,0 1 0,-1-1 1,1 0-1,0 1 0,0-1 0,0 0 0,-1 1 1,1-1-1,0 1 0,-1 0 0,1-1 0,0 1 1,-1 0-1,1-1 0,-1 1 0,1 0 0,-1-1 1,1 1-1,-1 0 0,0 0 0,1 0 0,-1-1 1,0 1-1,1 0 0,-1 0 0,0 0 0,0 0 1,0 0-1,0 0 0,0-1 0,0 1 0,0 0 1,-1 1-1,2 41-14,-2-34 30,1-3-11,0 0 0,0-1-1,0 1 1,1 0 0,0 0 0,0-1-1,0 1 1,5 10 0,-5-15-5,0 1 1,0-1 0,1 0 0,-1 1 0,0-1-1,1 0 1,-1 0 0,1 0 0,-1 0 0,1 0-1,0 0 1,-1 0 0,1 0 0,0-1 0,0 1-1,-1-1 1,1 1 0,0-1 0,0 0 0,0 0-1,0 0 1,-1 0 0,1 0 0,0 0-1,0 0 1,0-1 0,0 1 0,-1 0 0,1-1-1,0 0 1,3-1 0,10-4-1276,0-1 0,-1-1 0,0 0 0,0-1-1,19-15 1,-12 8-1413,3-2-5318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7.977"/>
    </inkml:context>
    <inkml:brush xml:id="br0">
      <inkml:brushProperty name="width" value="0.025" units="cm"/>
      <inkml:brushProperty name="height" value="0.025" units="cm"/>
    </inkml:brush>
  </inkml:definitions>
  <inkml:trace contextRef="#ctx0" brushRef="#br0">1 0 6086,'0'0'16944,"72"10"-16047,-27-9-513,4-1-384,3 0-961,1 0-2434,-10 0-4164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8.337"/>
    </inkml:context>
    <inkml:brush xml:id="br0">
      <inkml:brushProperty name="width" value="0.025" units="cm"/>
      <inkml:brushProperty name="height" value="0.025" units="cm"/>
    </inkml:brush>
  </inkml:definitions>
  <inkml:trace contextRef="#ctx0" brushRef="#br0">117 1 19122,'0'0'3417,"-12"5"-310,6-2-2868,-1-1 1,1 1 0,0 0 0,1 0 0,-1 1-1,0 0 1,1 0 0,0 0 0,0 1 0,0-1-1,1 1 1,0 1 0,0-1 0,0 0 0,0 1-1,1 0 1,0 0 0,0 0 0,0 0 0,1 0-1,0 1 1,0-1 0,1 1 0,-1 6 0,1-8-193,1 0 0,0 1-1,0-1 1,0 0 0,1 1 0,-1-1 0,1 0 0,1 1 0,-1-1 0,1 0 0,0 0 0,0 0 0,0-1 0,1 1 0,3 5 0,-2-5-20,0-1 0,1 0-1,-1-1 1,1 1 0,0-1 0,0 0-1,0 0 1,0 0 0,1 0 0,-1-1 0,1 0-1,-1 0 1,11 1 0,-5 0-27,0-1 0,0-1 0,0 1 0,-1-2 0,1 0 0,0 0 0,0-1 0,0 0 0,0-1 0,0 0 0,19-7 0,-25 7 0,0 0 0,-1-1 0,1 0 0,-1 0 0,1 0 0,-1 0 0,0-1 0,0 0 0,0 0 0,-1 0 0,1 0 0,-1 0 0,0-1 0,0 0 0,-1 1 0,1-1 0,-1 0 0,0 0 0,0-1 0,-1 1 0,0 0 0,0 0 0,0-1 0,0 1 0,-1-9 0,0 8-32,0 0 1,0-1-1,-1 1 0,0 0 1,0-1-1,-1 1 0,1 0 0,-1 0 1,-1 0-1,1 0 0,-1 1 1,0-1-1,-1 1 0,1-1 1,-6-5-1,6 8-64,0 0 0,0 0 0,0 0 0,0 0 0,-1 1 1,1 0-1,-1 0 0,0 0 0,1 0 0,-1 0 0,0 1 0,0-1 0,0 1 1,0 0-1,0 0 0,-1 1 0,1-1 0,0 1 0,0 0 0,0 0 0,-1 0 1,1 1-1,0 0 0,-7 1 0,-2 5-5333,3 4-3534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8.975"/>
    </inkml:context>
    <inkml:brush xml:id="br0">
      <inkml:brushProperty name="width" value="0.025" units="cm"/>
      <inkml:brushProperty name="height" value="0.025" units="cm"/>
    </inkml:brush>
  </inkml:definitions>
  <inkml:trace contextRef="#ctx0" brushRef="#br0">287 72 11787,'0'0'4132,"3"-8"-443,5-29 26,-8 36-3561,0 0 0,0 0 0,0 0-1,0 0 1,0 0 0,-1 0-1,1 0 1,0 0 0,0 0 0,-1 0-1,1 0 1,-1 0 0,1 0-1,-1 0 1,1 0 0,-1 0-1,0 0 1,1 0 0,-1 1 0,0-1-1,0 0 1,1 1 0,-1-1-1,0 0 1,0 1 0,0-1 0,0 1-1,0-1 1,0 1 0,0 0-1,0-1 1,0 1 0,0 0 0,0 0-1,0-1 1,0 1 0,0 0-1,0 0 1,0 0 0,0 0 0,-2 1-1,-44 5 769,37-2-846,0 0-1,1 1 1,-1 1 0,1 0-1,0 0 1,0 0 0,1 1-1,0 1 1,0-1 0,-10 14-1,3-2 160,1 1 0,0 0 0,-18 38 0,25-42-200,1 0-1,0 0 0,1 0 0,1 1 0,1-1 0,-3 35 0,6-45-30,0-1 0,0 1 0,1 0 0,0 0 0,0 0 0,0-1 0,1 1 0,-1-1 0,1 1 0,5 7 0,-5-10-4,0 0 1,0 0-1,0-1 1,0 1 0,1-1-1,-1 0 1,1 1-1,-1-1 1,1 0-1,0-1 1,0 1-1,0 0 1,0-1 0,0 0-1,1 1 1,-1-1-1,0-1 1,1 1-1,3 0 1,1 0-1,1-1 0,-1 0 0,0 0 0,0-1 0,0 0 0,0 0 0,0-1 0,0 0 0,0 0 0,0-1 0,0 0 0,-1-1 0,0 1 0,12-9 0,-15 10 0,0-1 0,0 0 0,-1-1 0,1 1 0,-1 0 0,0-1 0,0 0 0,0 0 0,0 0 0,-1 0 0,1 0 0,-1 0 0,0-1 0,0 1 0,-1-1 0,1 1 0,-1-1 0,0 0 0,-1 0 0,1 1 0,-1-1 0,0 0 0,0 0 0,0 0 0,0 1 0,-3-8 0,3 10 0,-1 1 0,0 0 0,1-1 0,-1 1 0,0 0 0,0 0 0,0 0 0,0 0 0,0-1 0,0 1 0,0 1 0,-1-1 0,1 0 0,0 0 0,-1 0 0,1 1 0,0-1 0,-1 0 0,1 1 0,-1 0 0,1-1 0,0 1 0,-1 0 0,1 0 0,-1-1 0,1 1 0,-1 0 0,0 1 0,1-1 0,0 0 0,-1 0 0,1 1 0,-3 0 0,0-1 0,0 1 0,0 0 0,0 0 0,0 0 0,0 1 0,0 0 0,1-1 0,-1 1 0,0 0 0,1 1 0,-4 2 0,5-3 0,1-1 0,-1 1 0,1 0 0,-1 0 0,1 0 0,0 0 0,0 0 0,0 0 0,0 0 0,0 0 0,0 0 0,1 1 0,-1-1 0,1 0 0,-1 1 0,1-1 0,0 0 0,0 1 0,0-1 0,1 4 0,0-4 0,-1-1 0,1 1 0,0 0 0,0-1 0,0 1 0,0-1 0,0 0 0,0 1 0,0-1 0,0 0 0,1 0 0,-1 1 0,0-1 0,1 0 0,-1 0 0,1-1 0,-1 1 0,1 0 0,-1 0 0,1-1 0,0 1 0,-1-1 0,1 1 0,0-1 0,0 0 0,2 0 0,7 1 0,1 0 0,-1-1 0,1 0 0,-1-1 0,1-1 0,-1 0 0,0 0 0,1-1 0,-1-1 0,0 0 0,-1 0 0,1-1 0,-1 0 0,0-1 0,0 0 0,-1-1 0,0 0 0,0 0 0,0-1 0,7-9 0,-15 16 0,-1 1 0,0-1 0,1 1 0,-1-1 0,0 1 0,1-1 0,-1 1 0,0 0 0,1-1 0,-1 1 0,1 0 0,-1-1 0,1 1 0,-1 0 0,1 0 0,-1-1 0,1 1 0,-1 0 0,1 0 0,-1 0 0,1 0 0,-1 0 0,1 0 0,-1 0 0,1 0 0,-1 0 0,1 0 0,0 0 0,2 14 0,-11 24 0,8-37 0,-11 34-12,7-24-230,1 0 0,-1 1 0,2-1 0,-1 1 1,2 0-1,-1 0 0,2-1 0,1 24 0,4-29-5075,7-5-3224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9.332"/>
    </inkml:context>
    <inkml:brush xml:id="br0">
      <inkml:brushProperty name="width" value="0.025" units="cm"/>
      <inkml:brushProperty name="height" value="0.025" units="cm"/>
    </inkml:brush>
  </inkml:definitions>
  <inkml:trace contextRef="#ctx0" brushRef="#br0">25 1 23991,'0'0'7559,"-24"61"-6342,24-39-1217,2 2 0,6 3 0,6 3 0,-2 3 0,-1 0-641,-3-2-2113,-2-4-1602,-6-8-1826,0-8-3523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19.673"/>
    </inkml:context>
    <inkml:brush xml:id="br0">
      <inkml:brushProperty name="width" value="0.025" units="cm"/>
      <inkml:brushProperty name="height" value="0.025" units="cm"/>
    </inkml:brush>
  </inkml:definitions>
  <inkml:trace contextRef="#ctx0" brushRef="#br0">1 32 19891,'0'0'10458,"10"-4"-9679,17-4-643,0 2-1,0 1 1,1 1 0,-1 1-1,1 1 1,0 2-1,0 1 1,-1 1-1,51 10 1,-67-9-138,-1 0 1,0 1-1,0 0 0,0 0 1,-1 1-1,1 0 0,-1 1 0,0 0 1,-1 0-1,1 1 0,11 13 1,-16-15 9,0 0-1,0 0 1,-1 0 0,0 0 0,0 1 0,0-1 0,-1 1-1,0-1 1,0 1 0,0 0 0,-1 0 0,0 0 0,0 0 0,0 0-1,-1 0 1,0 0 0,0 1 0,-1-1 0,1 0 0,-1 0 0,-1 0-1,-1 6 1,0-4-1,-1 0 0,0-1 0,0 0 0,-1 0 0,0 0-1,0 0 1,0-1 0,-1 0 0,0 0 0,0 0 0,-1-1 0,-7 6 0,-10 5 4,0-1 0,-32 14 0,40-22-11,1 0 0,-2-2 0,1 0 0,0 0 0,-26 2 0,37-6 0,-1 0 0,1-1 0,0 1 0,0-1 0,-1 0 0,1-1 0,0 1 0,0-1 0,0 0 0,0 0 0,-1-1 0,2 1 0,-1-1 0,0 0 0,0-1 0,1 1 0,-1-1 0,1 0 0,-1 0 0,1 0 0,-5-6 0,2-7-2046,7 15 1694,0 0-1,0 0 0,0 0 0,0-1 0,0 1 1,0 0-1,0 0 0,0 0 0,0 0 0,1-1 1,-1 1-1,0 0 0,1 0 0,-1 0 0,1 0 1,-1 0-1,1 0 0,0 0 0,-1 0 1,2-1-1,15-11-6849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20.012"/>
    </inkml:context>
    <inkml:brush xml:id="br0">
      <inkml:brushProperty name="width" value="0.025" units="cm"/>
      <inkml:brushProperty name="height" value="0.025" units="cm"/>
    </inkml:brush>
  </inkml:definitions>
  <inkml:trace contextRef="#ctx0" brushRef="#br0">29 1 13453,'0'0'15214,"-27"56"-13004,26-26-672,1 7-1186,0 3-352,0 2 0,7 1 0,6 0 0,0-2 0,2-2 0,1-6-641,-2-8-2434,-3-7-2530,-4-9-2979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20.385"/>
    </inkml:context>
    <inkml:brush xml:id="br0">
      <inkml:brushProperty name="width" value="0.025" units="cm"/>
      <inkml:brushProperty name="height" value="0.025" units="cm"/>
    </inkml:brush>
  </inkml:definitions>
  <inkml:trace contextRef="#ctx0" brushRef="#br0">13 104 21332,'0'0'6332,"-3"-10"-4085,1 5-1977,1 3-225,0 1-1,0 0 0,1-1 0,-1 1 0,0 0 0,1-1 1,-1 1-1,1-1 0,-1 1 0,1-1 0,0 1 0,0-1 1,0 1-1,0-1 0,0 1 0,0-1 0,0 1 0,0-1 1,0 1-1,1-1 0,-1 1 0,1-1 0,-1 1 1,1 0-1,-1-1 0,1 1 0,0 0 0,0-1 0,0 1 1,0 0-1,0 0 0,0 0 0,0 0 0,0 0 0,0 0 1,0 0-1,0 0 0,1 0 0,-1 0 0,0 1 0,1-1 1,-1 0-1,1 1 0,1-1 0,56-11 56,1 3-1,0 3 1,0 2 0,1 3-1,96 10 1,-136-8-100,0 2 0,0 0 0,0 1 0,0 1 0,-1 1 0,1 0 0,-2 2 0,24 12 0,-40-19 0,-1 0 0,0 1 0,0-1 0,0 0 0,0 1 0,-1 0 0,1-1 0,0 1 0,0 0 0,-1 0 0,0 0 0,1 0 0,-1 0 0,0 0 0,0 0 0,0 0 0,0 0 0,0 1 0,1 3 0,-3-4 0,1 0 0,0-1 0,0 1 0,-1 0 0,1 0 0,-1 0 0,0 0 0,0-1 0,1 1 0,-1 0 0,0-1 0,0 1 0,-1-1 0,1 1 0,0-1 0,0 1 0,-1-1 0,1 0 0,-2 2 0,-8 4 0,1-1 0,-1 0 0,0 0 0,0-1 0,-1 0 0,-11 3 0,-21 4 0,-1-1 0,0-2 0,0-2 0,-54 1 0,94-7 59,-9-2-1610,12-7-3881,9-11-12275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44.240"/>
    </inkml:context>
    <inkml:brush xml:id="br0">
      <inkml:brushProperty name="width" value="0.025" units="cm"/>
      <inkml:brushProperty name="height" value="0.025" units="cm"/>
    </inkml:brush>
  </inkml:definitions>
  <inkml:trace contextRef="#ctx0" brushRef="#br0">522 0 16496,'-13'1'1596,"-6"1"-1033,1 1 0,0 0 0,1 2 0,-1 0 0,1 1 0,-1 1-1,2 0 1,-1 1 0,1 1 0,-18 13 0,8-1-112,1 0-1,1 2 1,0 0-1,2 2 1,1 0 0,1 2-1,2 0 1,0 1-1,-16 35 1,22-36-223,1-1 0,1 2 0,1 0 0,1 0 0,2 0 0,1 1 0,1 0 1,2 0-1,0 0 0,5 47 0,-2-68-181,0 0-1,1 0 1,-1 0 0,2-1-1,-1 1 1,1-1 0,0 1 0,1-1-1,0 0 1,0 0 0,0-1-1,1 1 1,0-1 0,0 0 0,1 0-1,8 7 1,-9-10-15,1 1 0,-1-1 0,1 0 0,-1 0 0,1 0 1,0-1-1,0 0 0,0 0 0,1-1 0,-1 0 0,0 0 0,0 0 0,1 0 0,-1-1 0,1 0 1,-1-1-1,0 0 0,1 0 0,-1 0 0,11-4 0,-12 3-32,0 0 0,-1 0 0,1-1 0,-1 1 0,0-1 0,0 0 0,0 0 0,0-1 0,0 1 0,-1-1 0,1 0 0,-1 1 0,0-2 0,0 1 0,-1 0 0,1-1 0,-1 1 0,0-1 0,0 0 0,0 1 0,-1-1 0,0 0 0,0 0 0,0 0 0,0 0 0,-1 0 0,0 0 0,0-1 0,0 1 0,-1 0 0,0 0 0,0 0 0,0 0 0,0 1 0,-1-1 0,0 0 0,0 0 0,0 1 0,0-1 0,-1 1 0,0 0 0,0 0 0,0 0 0,-5-5 0,2 4 0,0-1 0,-1 1 0,0 0 0,0 0 0,0 1 0,-1 0 0,1 0 0,-1 1 0,0 0 0,0 0 0,0 1 0,0 0 0,-1 0 0,-15 0 0,24 2 0,-1 1 0,0-1 0,0 0 0,1 1 0,-1-1 0,1 1 0,-1-1 0,0 1 0,1-1 0,-1 1 0,1-1 0,-1 1 0,1-1 0,-1 1 0,1 0 0,-1-1 0,1 1 0,0 0 0,-1 0 0,1-1 0,0 1 0,0 0 0,0 0 0,-1-1 0,1 1 0,0 0 0,0 0 0,0-1 0,0 1 0,0 0 0,0 0 0,1 0 0,-1-1 0,0 1 0,0 0 0,0 0 0,1-1 0,-1 1 0,0 0 0,1-1 0,-1 1 0,1 0 0,-1-1 0,1 1 0,-1 0 0,1-1 0,-1 1 0,1-1 0,0 1 0,-1-1 0,1 0 0,0 1 0,-1-1 0,1 1 0,0-1 0,0 0 0,0 1 0,8 1 0,0 1 0,1-2 0,-1 1 0,1-1 0,-1 0 0,1-1 0,-1 0 0,1-1 0,-1 0 0,13-3 0,2-1 0,0-1 0,41-17 0,80-50 0,-96 46 0,-49 27 0,1 0 0,-1 0 0,0-1 0,0 1 0,1 0 0,-1 0 0,0 0 0,0 0 0,1 0 0,-1 0 0,0 0 0,1 0 0,-1 0 0,0 0 0,0 0 0,1 0 0,-1 0 0,0 0 0,1 1 0,-1-1 0,0 0 0,0 0 0,1 0 0,-1 0 0,0 0 0,0 1 0,0-1 0,1 0 0,-1 0 0,0 0 0,0 1 0,0-1 0,1 0 0,-1 0 0,0 1 0,0-1 0,0 0 0,0 0 0,0 1 0,0-1 0,0 0 0,1 0 0,-1 1 0,0-1 0,0 0 0,0 1 0,0-1 0,0 1 0,1 25 0,-9 28 0,-1-19 0,4-17 0,0 1 0,2-1 0,-3 35 0,6-52-36,0-1 0,0 1 1,0 0-1,0-1 0,0 1 0,0-1 0,0 1 1,0 0-1,0-1 0,0 1 0,0 0 0,1-1 0,-1 1 1,0-1-1,0 1 0,1-1 0,-1 1 0,0-1 1,1 1-1,-1-1 0,0 1 0,1-1 0,-1 1 1,1-1-1,-1 1 0,1-1 0,-1 0 0,1 1 0,-1-1 1,1 0-1,0 0 0,-1 1 0,1-1 0,-1 0 1,2 0-1,-1 0-478,0 0 0,1 0 0,-1 0 1,0-1-1,0 1 0,1 0 0,-1-1 0,0 1 0,0-1 1,0 1-1,1-1 0,-1 0 0,0 0 0,0 1 0,0-1 1,0 0-1,1-1 0,13-18-20786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44.908"/>
    </inkml:context>
    <inkml:brush xml:id="br0">
      <inkml:brushProperty name="width" value="0.025" units="cm"/>
      <inkml:brushProperty name="height" value="0.025" units="cm"/>
    </inkml:brush>
  </inkml:definitions>
  <inkml:trace contextRef="#ctx0" brushRef="#br0">49 1 16143,'0'0'11083,"5"87"-9129,-11-39-609,-5 10-576,3 3-321,-3 0-192,2-2-128,3-6-64,3-8-64,3-9-544,0-9-449,3-14-1121,8-11-2018,-2-2-2018,0-20-9673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45.824"/>
    </inkml:context>
    <inkml:brush xml:id="br0">
      <inkml:brushProperty name="width" value="0.025" units="cm"/>
      <inkml:brushProperty name="height" value="0.025" units="cm"/>
    </inkml:brush>
  </inkml:definitions>
  <inkml:trace contextRef="#ctx0" brushRef="#br0">1 164 18385,'0'0'7026,"1"-10"-5158,0 6-1720,-1 0 1,1 0-1,0 1 1,0-1-1,1 0 0,-1 1 1,1-1-1,-1 1 0,1 0 1,0-1-1,1 1 0,-1 0 1,0 0-1,5-4 0,1 1 91,0 0-1,0 1 0,0 0 0,0 1 0,1-1 0,11-3 0,14-4-93,1 1 0,0 1 0,0 2 0,1 1 0,0 2 0,0 2 1,0 1-1,0 2 0,0 1 0,38 6 0,-64-5-145,0 0 0,0 1 0,0 0 0,0 1 0,-1 0 0,1 0 0,-1 1 0,0 0 0,0 0 0,-1 1 0,0 1 0,0-1 0,0 1 0,-1 1 0,9 10 0,-9-8 0,0 1 0,-1-1 0,0 1 0,-1 1 0,0-1 0,-1 1 0,0 0 0,-1 0 0,0 0 0,-1 0 0,0 0 0,-1 18 0,0-11 0,-1-1 0,-1 0 0,0 1 0,-2-1 0,0 0 0,-1 0 0,-1 0 0,0 0 0,-1-1 0,-1 0 0,-1 0 0,-1 0 0,0-1 0,-1-1 0,0 0 0,-17 18 0,7-11 0,-2 0 0,0-2 0,-2 0 0,0-2 0,-1 0 0,-42 22 0,51-32 0,0-1 0,0 0 0,0-1 0,-1 0 0,1-2 0,-1 0 0,-1-1 0,1 0 0,0-2 0,-1 0 0,1-1 0,-34-4 0,43 2 0,-1 0 0,1-1 0,0 0 0,0-1 0,0 0 0,0 0 0,1-1 0,0 0 0,0 0 0,0 0 0,1-1 0,-9-9 0,11 11 0,-1-2 0,1 1 0,0 0 0,1-1 0,-1 0 0,1 0 0,0 0 0,0 0 0,1 0 0,0-1 0,0 1 0,0-1 0,1 1 0,0-1 0,0 0 0,1-8 0,0 14-74,0-1 0,0 1 0,1 0-1,-1-1 1,1 1 0,-1 0 0,1-1 0,-1 1 0,1 0 0,0 0-1,0-1 1,-1 1 0,1 0 0,0 0 0,0 0 0,0 0-1,0 0 1,0 0 0,1 0 0,-1 1 0,0-1 0,0 0 0,1 1-1,-1-1 1,0 1 0,0-1 0,1 1 0,-1-1 0,3 1 0,48-2-4352,-36 2 2935,28 0-3890,3 0-2173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8.143"/>
    </inkml:context>
    <inkml:brush xml:id="br0">
      <inkml:brushProperty name="width" value="0.025" units="cm"/>
      <inkml:brushProperty name="height" value="0.025" units="cm"/>
    </inkml:brush>
  </inkml:definitions>
  <inkml:trace contextRef="#ctx0" brushRef="#br0">78 318 16400,'0'0'3966,"-9"2"-2498,6-2-1321,-1 1 0,1 0 0,0 0 0,-1 0 0,1 0 0,0 1 0,0-1 0,0 1 0,0 0 0,0 0-1,0 0 1,0 0 0,1 1 0,-1-1 0,1 1 0,0-1 0,0 1 0,0 0 0,0 0 0,0 0 0,0 0 0,1 0 0,-1 0 0,1 0 0,0 1 0,0-1 0,0 1 0,1-1 0,-1 0 0,1 1 0,0-1 0,0 1-1,0-1 1,0 1 0,2 5 0,-2-7-125,1-1 1,-1 1-1,1-1 0,0 0 0,0 1 0,0-1 0,0 0 0,0 1 0,0-1 0,0 0 1,0 0-1,0 0 0,1 0 0,-1 0 0,0 0 0,1 0 0,-1 0 0,1-1 0,-1 1 1,1 0-1,-1-1 0,1 1 0,-1-1 0,1 0 0,0 0 0,-1 1 0,1-1 0,0 0 0,1-1 1,5 2 6,0-1 0,0 0 0,-1-1 0,1 0 0,8-2 0,-6 0 30,0-1 0,0-1 0,-1 1 0,0-1 0,1-1 0,-1 0 0,-1 0 0,1-1 0,-1 0 0,-1 0 0,1-1 0,-1 0 0,-1-1 0,1 1 0,6-13 0,0-1 450,-1-1 0,-1-1 0,-1 0 1,0 0-1,5-29 0,-6 20-240,-2 1-1,4-55 1,-34 148-269,17-45 0,-36 115 0,39-119 0,1 0 0,0 0 0,1 1 0,0-1 0,1 1 0,0-1 0,1 1 0,4 21 0,-4-31 0,0 0 0,0-1 0,0 1 0,0-1 0,0 0 0,1 1 0,-1-1 0,1 0 0,0 0 0,0 0 0,0 0 0,0 0 0,0 0 0,0-1 0,0 1 0,0-1 0,1 1 0,-1-1 0,1 0 0,-1 0 0,1 0 0,-1 0 0,1 0 0,0-1 0,-1 1 0,1-1 0,0 0 0,-1 1 0,7-2 0,-4 1 0,1 0 0,-1-1 0,1 0 0,-1 0 0,1 0 0,-1-1 0,0 1 0,1-1 0,-1-1 0,0 1 0,0-1 0,-1 0 0,8-5 0,3-11 0,0 0 0,-2-1 0,0 0 0,16-37 0,-27 53 0,-18 48 0,11-33 0,0 0 0,1 0 0,1 1 0,-1-1 0,2 1 0,0-1 0,0 1 0,1 0 0,1 0 0,1 18 0,-1-28-39,1 0 0,0 0 0,0-1 0,-1 1 0,1-1 0,0 1 1,0-1-1,1 1 0,-1-1 0,0 1 0,0-1 0,1 0 0,-1 0 0,1 0 0,-1 0 0,1 0 0,-1 0 0,1 0 0,0 0 1,-1-1-1,1 1 0,0 0 0,0-1 0,0 0 0,-1 1 0,1-1 0,0 0 0,0 0 0,0 0 0,0 0 0,-1 0 0,1-1 0,0 1 1,0 0-1,2-2 0,1 2-328,0-1 1,0 0 0,0-1-1,0 1 1,0-1 0,0 0-1,0-1 1,0 1 0,-1-1-1,1 0 1,4-4 0,10-14-6841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46.183"/>
    </inkml:context>
    <inkml:brush xml:id="br0">
      <inkml:brushProperty name="width" value="0.025" units="cm"/>
      <inkml:brushProperty name="height" value="0.025" units="cm"/>
    </inkml:brush>
  </inkml:definitions>
  <inkml:trace contextRef="#ctx0" brushRef="#br0">68 1 13196,'0'0'14991,"-11"59"-13678,0-16 32,-1 7-544,2 9-160,1 2-385,5-1-224,4-3-64,0 1-417,0-9-415,0-4-97,2-7-321,-1-9-960,-1-10-1313,0-11-2563,-13-8-5381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46.524"/>
    </inkml:context>
    <inkml:brush xml:id="br0">
      <inkml:brushProperty name="width" value="0.025" units="cm"/>
      <inkml:brushProperty name="height" value="0.025" units="cm"/>
    </inkml:brush>
  </inkml:definitions>
  <inkml:trace contextRef="#ctx0" brushRef="#br0">1 228 22998,'2'-9'2322,"-1"5"-2045,1-1-1,-1 1 1,1 0-1,0-1 1,1 1-1,-1 0 1,1 0 0,0 0-1,0 1 1,0-1-1,0 1 1,0-1 0,7-4-1,2 1 183,-1-1 0,1 1-1,1 1 1,18-7 0,46-14-246,1 4 1,1 3-1,1 4 1,0 3-1,141-5 1,-203 17-214,0 1 0,0 1 0,0 0 0,-1 1 0,1 1 0,22 7 0,-36-8 0,1-1 0,-1 1 0,1 1 0,-1-1 0,0 1 0,0-1 0,0 1 0,0 0 0,-1 0 0,1 1 0,-1-1 0,0 1 0,0 0 0,0 0 0,0 0 0,-1 0 0,1 0 0,-1 1 0,0-1 0,-1 1 0,1-1 0,-1 1 0,0 0 0,0-1 0,0 1 0,-1 0 0,1 7 0,-2-2 0,0 0 0,0 1 0,-1-1 0,0 0 0,-1 0 0,0 0 0,0 0 0,-1-1 0,-1 1 0,0-1 0,0 0 0,0-1 0,-1 1 0,-1-1 0,1 0 0,-1 0 0,-14 11 0,-2 1 0,-2-1 0,0-1 0,-1-1 0,-48 24 0,56-32 0,0-1 0,-1 0 0,0-2 0,0 0 0,0-1 0,-1-1 0,0-1 0,-30 2 0,49-5-29,-1 0 0,0 0 1,1 0-1,-1 0 0,1 0 0,-1 0 0,1 0 1,-1-1-1,1 1 0,-1-1 0,1 1 1,0-1-1,-1 1 0,1-1 0,-1 0 0,1 0 1,0 1-1,0-1 0,0 0 0,-1 0 0,1 0 1,0 0-1,0-1 0,0 1 0,0 0 1,1 0-1,-1-1 0,0 1 0,0 0 0,1-1 1,-1 1-1,1-1 0,-1 1 0,1-2 0,0-1-325,0 0 0,0 0 1,0 0-1,0 1 0,1-1 0,0 0 0,0 0 0,0 1 0,0-1 0,1 0 0,-1 1 0,1-1 0,2-3 0,14-20-9474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9:34.456"/>
    </inkml:context>
    <inkml:brush xml:id="br0">
      <inkml:brushProperty name="width" value="0.025" units="cm"/>
      <inkml:brushProperty name="height" value="0.025" units="cm"/>
    </inkml:brush>
  </inkml:definitions>
  <inkml:trace contextRef="#ctx0" brushRef="#br0">0 614 14958,'0'0'2483,"13"0"-2387,362-25-997,8-32-1826,157-16 3440,-129 29 3341,198-56-2658,627-116-1091,-692 123 672,-476 88-1437,-62 4-2967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0:16.617"/>
    </inkml:context>
    <inkml:brush xml:id="br0">
      <inkml:brushProperty name="width" value="0.025" units="cm"/>
      <inkml:brushProperty name="height" value="0.025" units="cm"/>
    </inkml:brush>
  </inkml:definitions>
  <inkml:trace contextRef="#ctx0" brushRef="#br0">0 134 6342,'0'0'1847,"13"0"-320,416-38 3219,20-1-3748,-168 42-755,419-22 1137,-419-8-490,1 13-1,374 29 1,750 52 503,-341-63 652,-817-26-1787,8 0-874,-250 22 393,1 0 0,-1 1-1,1 0 1,-1 0 0,0 1 0,1-1-1,6 4 1,22 15-6174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0:24.980"/>
    </inkml:context>
    <inkml:brush xml:id="br0">
      <inkml:brushProperty name="width" value="0.025" units="cm"/>
      <inkml:brushProperty name="height" value="0.025" units="cm"/>
    </inkml:brush>
  </inkml:definitions>
  <inkml:trace contextRef="#ctx0" brushRef="#br0">0 1 10922,'0'0'4485,"4"11"-4085,-2-6-329,-1 0 1,1 0-1,0 0 0,0 0 1,1 0-1,-1-1 1,1 1-1,0-1 0,0 0 1,0 1-1,1-1 0,0-1 1,0 1-1,0 0 1,0-1-1,0 0 0,1 0 1,-1 0-1,1-1 0,0 1 1,-1-1-1,1 0 1,0-1-1,1 1 0,-1-1 1,9 1-1,75 1 447,1-5-1,156-23 1,9-1 177,467 15-502,-353 10-157,1034-3 31,-950 4-38,-271 8-11,199 35 0,92 6 10,-108-46-540,143 8-2622,-478-9-2188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0:32.844"/>
    </inkml:context>
    <inkml:brush xml:id="br0">
      <inkml:brushProperty name="width" value="0.025" units="cm"/>
      <inkml:brushProperty name="height" value="0.025" units="cm"/>
    </inkml:brush>
  </inkml:definitions>
  <inkml:trace contextRef="#ctx0" brushRef="#br0">68 219 9641,'0'0'1863,"-10"-8"-1228,-2-1-465,7 6-125,0 0 0,0-1-1,1 1 1,0-1-1,0 0 1,0 0 0,0 0-1,-4-6 1,8 10-41,0-1 1,-1 1 0,1 0 0,0-1 0,0 1-1,-1-1 1,1 1 0,0-1 0,0 1 0,0-1 0,-1 1-1,1-1 1,0 1 0,0-1 0,0 1 0,0-1-1,0 1 1,0-1 0,0 1 0,0-1 0,0 1-1,0 0 1,1-1 0,-1 1 0,0-1 0,0 1-1,0-1 1,0 1 0,1-1 0,-1 1 0,0-1-1,1 1 1,-1 0 0,0-1 0,1 0 0,22-9 113,36 2-26,-51 7-96,433-18 449,-182 13 1379,1516-45-1097,-1325 42 382,1200-2-461,-235 5-522,334-10-81,-1196 13-53,723 2 2117,-1262 3-2218,14 0-119,-17-4-4950,-10-5-2407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0:39.220"/>
    </inkml:context>
    <inkml:brush xml:id="br0">
      <inkml:brushProperty name="width" value="0.025" units="cm"/>
      <inkml:brushProperty name="height" value="0.025" units="cm"/>
    </inkml:brush>
  </inkml:definitions>
  <inkml:trace contextRef="#ctx0" brushRef="#br0">67 157 5509,'0'0'2392,"-10"-3"-1138,1 1-863,5 2-224,1-1 0,0 1 1,0-1-1,0 0 0,-1 0 0,1 0 0,0-1 1,0 1-1,0-1 0,1 1 0,-6-5 0,7 6-62,1 0 1,0-1-1,-1 1 0,1 0 0,0 0 0,-1-1 1,1 1-1,0 0 0,-1-1 0,1 1 0,0 0 1,0-1-1,-1 1 0,1-1 0,0 1 0,0 0 0,0-1 1,0 1-1,-1-1 0,1 1 0,0-1 0,0 1 1,0 0-1,0-1 0,0 1 0,0-1 0,0 1 1,0-1-1,0 1 0,1-1 0,-1 1 0,0 0 1,0-1-1,0 0 0,15-8 896,23 1-666,255 4 843,-172 7-957,1315-5 478,-1149 13-678,30 0 86,720-64 2097,-823 37-2262,992-2 238,-731 22-125,-449-4 54,1 0 0,0-2 1,-1-1-1,1-1 0,-1-1 0,44-15 0,-70 20-168,0-1 0,0 1 0,0 0 0,0 0 0,-1 0 0,1 0 0,0 0 0,0 0 0,0 0 0,0 0 0,0 0 0,0-1 0,0 1 0,0 0 0,0 0 0,0 0 0,0 0 0,0 0 0,0 0 0,0 0 0,0-1-1,0 1 1,0 0 0,0 0 0,0 0 0,0 0 0,0 0 0,0 0 0,0 0 0,0-1 0,0 1 0,0 0 0,0 0 0,0 0 0,0 0 0,0 0 0,0 0 0,0 0 0,0 0 0,1-1 0,-1 1 0,0 0 0,0 0 0,0 0 0,0 0 0,0 0 0,0 0 0,0 0 0,1 0 0,-8-1-3215,3 1-1360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0:11.987"/>
    </inkml:context>
    <inkml:brush xml:id="br0">
      <inkml:brushProperty name="width" value="0.025" units="cm"/>
      <inkml:brushProperty name="height" value="0.025" units="cm"/>
    </inkml:brush>
  </inkml:definitions>
  <inkml:trace contextRef="#ctx0" brushRef="#br0">1411 0 6406,'-12'3'3630,"3"-1"-3381,-46 10-309,0-2 0,-68 3 1,97-12 521,1 2 1,-1 1-1,1 1 1,0 1-1,0 1 1,1 1-1,0 1 1,1 2-1,-43 25 1,1 5 241,3 2 0,-60 55 0,55-40-388,3 3 1,-106 128 0,136-143-324,1 2-1,3 1 1,1 2 0,3 0 0,-28 81 0,28-60 13,4 2 1,3 0-1,4 2 0,2-1 0,-4 138 0,21-49 66,7-1-1,52 261 0,-51-362-39,2 0 0,4 0 0,2-2 0,2-1 0,4 0 0,62 104 0,-21-63 58,4-3 1,113 116-1,-119-148-71,3-2 0,3-4 0,127 82 0,-130-99-9,1-2-1,2-4 1,1-3 0,2-3-1,1-4 1,1-3 0,1-3-1,1-3 1,82 6-1,-12-14 39,223-16 1,144-49 47,494-45-892,-284 34 476,757-171-1,-673 36 646,-587 129-572,330-158-1,-451 181 178,223-113 141,-233 112-280,121-90 0,-173 109 138,-1-1 0,-2-2-1,-1-2 1,-2-1 0,-2-2-1,44-71 1,-46 60 126,-2-2-1,-2 0 1,-3-2 0,-2-1 0,17-78-1,-30 102-12,-2-1 0,-2 0-1,-1 0 1,-1 0-1,-2 0 1,-1-1-1,-2 2 1,-1-1-1,-1 0 1,-2 1-1,-2 0 1,-1 1 0,-17-36-1,5 23-171,-1 1 0,-3 1 0,-1 1 1,-2 1-1,-2 2 0,-1 1 0,-2 2 0,-47-37 0,9 17 275,-3 3 1,-2 3-1,-2 4 0,-2 3 1,-165-59-1,-456-91 473,-732-48-149,-17 127-645,659 105-335,606 19 519,1 9 1,-226 52-1,-62 67 596,11 31-580,374-136-203,-126 42-1305,15-21-2173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1:27.569"/>
    </inkml:context>
    <inkml:brush xml:id="br0">
      <inkml:brushProperty name="width" value="0.025" units="cm"/>
      <inkml:brushProperty name="height" value="0.025" units="cm"/>
    </inkml:brush>
  </inkml:definitions>
  <inkml:trace contextRef="#ctx0" brushRef="#br0">56 361 5926,'-37'-11'2754,"18"5"3802,54 6-3967,94 2-1507,133-13 1,129-33-1231,-98 9 304,1159-49 1077,5 75 421,-1013 10-1509,-219-1-141,2161-13 205,-1184 9 413,444-11 1527,-1602 14-2006,17 0 174,1-3 0,86-15 0,-147 18-283,1 1 0,-1 0-1,0 0 1,0 0-1,0-1 1,0 1 0,0 0-1,0-1 1,0 1 0,0-1-1,0 1 1,0-1-1,0 0 1,0 1 0,-1-1-1,1 0 1,0 0 0,0 0-1,0 0 1,-1 0-30,0 0 0,0 1 1,0-1-1,0 0 0,0 1 0,0-1 1,0 0-1,0 1 0,0-1 0,0 1 0,-1-1 1,1 0-1,0 1 0,0-1 0,-1 1 1,1-1-1,-1 1 0,1-1 0,0 1 1,-1-1-1,1 1 0,-1-1 0,0 0 1,-43-28-1723,30 22 131,-11-13-3244,2-4-4186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1:54.949"/>
    </inkml:context>
    <inkml:brush xml:id="br0">
      <inkml:brushProperty name="width" value="0.025" units="cm"/>
      <inkml:brushProperty name="height" value="0.025" units="cm"/>
    </inkml:brush>
  </inkml:definitions>
  <inkml:trace contextRef="#ctx0" brushRef="#br0">0 63 5605,'0'0'12038,"7"-2"-11258,33-4-173,0 1 1,1 2-1,-1 2 0,1 2 1,45 6-1,59 1 153,1039-28 2710,-389 31-1097,-550-6-2002,268 21 226,-354-15-452,514 2 1077,-305-28-1115,41-34 144,-405 49-277,24-7 80,-29 1-879,-12-1-1469,-4-3-3589,1-4-4783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9.270"/>
    </inkml:context>
    <inkml:brush xml:id="br0">
      <inkml:brushProperty name="width" value="0.025" units="cm"/>
      <inkml:brushProperty name="height" value="0.025" units="cm"/>
    </inkml:brush>
  </inkml:definitions>
  <inkml:trace contextRef="#ctx0" brushRef="#br0">60 0 22389,'0'0'5483,"0"9"-4304,-6 103 564,-34 179 0,28-213-1513,11-69-230,6-30 0,6-38 0,-9-37 0,-1 103 0,0-1 0,1 0 0,-1 0 0,1 0 0,0-1 0,1 1 0,0 0 0,0-1 0,0 0 0,0 1 0,1-1 0,0 0 0,0-1 0,0 1 0,1-1 0,-1 0 0,1 0 0,0 0 0,0-1 0,1 0 0,9 5 0,-11-6 0,0-1 0,0 1 0,1-1 0,-1 0 0,0 0 0,1-1 0,-1 1 0,1-1 0,-1 0 0,0 0 0,1 0 0,-1-1 0,1 0 0,-1 1 0,0-2 0,0 1 0,1 0 0,-1-1 0,0 0 0,0 0 0,0 0 0,-1 0 0,1-1 0,-1 1 0,1-1 0,-1 0 0,0 0 0,0 0 0,0-1 0,0 1 0,3-6 0,-2 3 0,0 1 0,-1-1 0,0 0 0,0-1 0,0 1 0,-1-1 0,0 1 0,0-1 0,0 0 0,-1 1 0,1-9 0,-3 15 0,1 0 0,0 1 0,0-1 0,0 0 0,0 0 0,-1 0 0,1 0 0,0 0 0,0 0 0,0 1 0,0-1 0,-1 0 0,1 0 0,0 0 0,0 0 0,0 0 0,-1 0 0,1 0 0,0 0 0,0 0 0,0 0 0,-1 0 0,1 0 0,0 0 0,0 0 0,0 0 0,-1 0 0,1 0 0,0 0 0,0-1 0,0 1 0,0 0 0,-1 0 0,1 0 0,0 0 0,0 0 0,0 0 0,0-1 0,0 1 0,-1 0 0,1 0 0,0 0 0,0 0 0,0 0 0,0-1 0,0 1 0,0 0 0,0 0 0,0 0 0,0-1 0,-1 1 0,1 0 0,0 0 0,0 0 0,0-1 0,0 1 0,0 0 0,0 0 0,1-1 0,-10 12 0,5-3 0,0 0 0,0 0 0,1 1 0,0-1 0,1 1 0,0-1 0,0 1 0,1 0 0,0-1 0,1 1 0,0 18 0,1-26 0,-1 0 0,1 1 0,-1-1 0,1 0 0,-1 1 0,1-1 0,0 0 0,-1 0 0,1 1 0,0-1 0,0 0 0,0 0 0,0 0 0,0 0 0,0 0 0,0 0 0,1 0 0,-1-1 0,0 1 0,0 0 0,1-1 0,-1 1 0,0-1 0,1 1 0,-1-1 0,1 0 0,-1 1 0,0-1 0,1 0 0,-1 0 0,1 0 0,-1 0 0,1 0 0,-1 0 0,0-1 0,3 1 0,0-1 0,0 1 0,0-1 0,0 0 0,0 0 0,0 0 0,0 0 0,-1-1 0,1 1 0,0-1 0,-1 0 0,7-5 0,30-51 0,-26 36 0,-11 18 0,-3 8 0,-7 20 0,3-11 0,1 0 0,0 0 0,1 0 0,-2 24 0,5-37 0,-1 1 0,1 0 0,0 0 0,-1 0 0,1 0 0,0-1 0,-1 1 0,1 0 0,0-1 0,0 1 0,0 0 0,0-1 0,0 1 0,0-1 0,0 0 0,0 1 0,0-1 0,0 0 0,0 1 0,0-1 0,0 0 0,0 0 0,0 0 0,0 0 0,0 0 0,0 0 0,0 0 0,0 0 0,0-1 0,2 0 0,36-5 0,-26 3 0,36-8 0,-33 12 0,-14 0 0,0-1 0,-1 0 0,1 0 0,0 0 0,0 0 0,0 0 0,0 0 0,0 0 0,0-1 0,0 1 0,-1-1 0,1 1 0,0-1 0,0 0 0,-1 0 0,1 0 0,0 0 0,-1 0 0,1 0 0,-1 0 0,3-3 0,30-30 0,37-51 0,-55 65 0,-36 43 0,-32 42 0,49-60 0,-1 0 0,1 0 0,0 0 0,1 0 0,-1 1 0,1-1 0,0 1 0,1 0 0,-1 0 0,1 0 0,0 6 0,1-11 0,1 1 0,-1-1 0,1 0 0,-1 1 0,1-1 0,0 0 0,0 1 0,0-1 0,-1 0 0,1 0 0,0 1 0,0-1 0,1 0 0,-1 0 0,0 0 0,0-1 0,1 1 0,-1 0 0,0 0 0,1-1 0,-1 1 0,0 0 0,1-1 0,-1 0 0,1 1 0,-1-1 0,1 0 0,-1 0 0,1 0 0,2 0 0,57 2 0,-49-2 0,-5 0-163,45-3-4305,-51 3 4214,0 0 1,1 0-1,-1 0 0,1 0 0,-1 0 1,1-1-1,-1 1 0,0 0 0,1-1 1,-1 1-1,0-1 0,1 0 0,-1 1 0,0-1 1,0 0-1,0 0 0,1 0 0,-1 0 1,0 0-1,0 0 0,0 0 0,-1 0 1,1 0-1,0 0 0,0-1 0,-1 1 1,1 0-1,0-2 0,-1-7-10049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2:05.216"/>
    </inkml:context>
    <inkml:brush xml:id="br0">
      <inkml:brushProperty name="width" value="0.025" units="cm"/>
      <inkml:brushProperty name="height" value="0.025" units="cm"/>
    </inkml:brush>
  </inkml:definitions>
  <inkml:trace contextRef="#ctx0" brushRef="#br0">1 64 6246,'9'-1'1730,"151"-22"-1017,82-8 3052,566 22-903,-180 77-2374,-573-60-453,124 9 1170,303-9 1,-275-10-1279,148 2 1557,-352 0-1564,20-2-34,-11-2-3487,-8-3-1247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2:06.458"/>
    </inkml:context>
    <inkml:brush xml:id="br0">
      <inkml:brushProperty name="width" value="0.025" units="cm"/>
      <inkml:brushProperty name="height" value="0.025" units="cm"/>
    </inkml:brush>
  </inkml:definitions>
  <inkml:trace contextRef="#ctx0" brushRef="#br0">1 236 6566,'98'7'498,"118"10"2958,341-15 0,-21-26-1430,-51 5-1484,1415-72 1299,-937 52-1504,492-38 560,-910 65-380,-544 12-507,0 0-1,1 0 0,-1 0 1,0 0-1,0 0 0,0 1 1,1-1-1,-1 0 0,0 0 1,0 1-1,0-1 0,0 1 0,0-1 1,0 1-1,0 0 0,0-1 1,0 1-1,0 0 0,0 0 1,0-1-1,0 1 0,0 0 1,-1 0-1,1 0 0,0 0 1,-1 0-1,1 0 0,-1 0 0,1 0 1,-1 1-1,1 1 0,-7 11-1272,-14-7-4749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2:10.272"/>
    </inkml:context>
    <inkml:brush xml:id="br0">
      <inkml:brushProperty name="width" value="0.025" units="cm"/>
      <inkml:brushProperty name="height" value="0.025" units="cm"/>
    </inkml:brush>
  </inkml:definitions>
  <inkml:trace contextRef="#ctx0" brushRef="#br0">0 61 6983,'0'0'1606,"3"-1"-89,24-2 582,49-13 1,-1 0-475,29 3-679,169 2 0,105 26-953,17 0 102,329-21-730,-666 10-3710,-45-4-1058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2:11.349"/>
    </inkml:context>
    <inkml:brush xml:id="br0">
      <inkml:brushProperty name="width" value="0.025" units="cm"/>
      <inkml:brushProperty name="height" value="0.025" units="cm"/>
    </inkml:brush>
  </inkml:definitions>
  <inkml:trace contextRef="#ctx0" brushRef="#br0">1 213 9801,'537'-39'-812,"-239"9"1699,461-14 3176,150-11-2003,262 10-405,-1099 50-2621,128 27 0,-168-27-2408,-5-4-2376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2:13.543"/>
    </inkml:context>
    <inkml:brush xml:id="br0">
      <inkml:brushProperty name="width" value="0.025" units="cm"/>
      <inkml:brushProperty name="height" value="0.025" units="cm"/>
    </inkml:brush>
  </inkml:definitions>
  <inkml:trace contextRef="#ctx0" brushRef="#br0">0 151 7527,'27'0'1408,"-7"-1"-702,0 1 0,0 1 0,0 1 0,38 9 0,-10 0-447,1-1 1,84 4-1,104-9 448,-108-4-382,730 4 1288,-709-5-1641,219-18 365,-92 1 52,392-24-144,39-1 103,66 7 807,-436 18-1077,1222-22 120,-1138 55-157,-138-2-18,1282 61 1,-912-39-11,-67 5 16,337 11 6,118-56-8,-1006 3-28,-4 0-151,46 4 0,-63 4-1257,-12 3-3331,-3-7-786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3.750"/>
    </inkml:context>
    <inkml:brush xml:id="br0">
      <inkml:brushProperty name="width" value="0.025" units="cm"/>
      <inkml:brushProperty name="height" value="0.025" units="cm"/>
    </inkml:brush>
  </inkml:definitions>
  <inkml:trace contextRef="#ctx0" brushRef="#br0">1 3 13036,'8'-3'9449,"-4"3"-6406,-4 16-2114,0 12-128,0 2-417,0 8-160,0 4-192,-4-1 0,1-2-96,3-4-704,0-2-482,0-4-191,0-4-641,0-5-1409,0-3-2627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4.078"/>
    </inkml:context>
    <inkml:brush xml:id="br0">
      <inkml:brushProperty name="width" value="0.025" units="cm"/>
      <inkml:brushProperty name="height" value="0.025" units="cm"/>
    </inkml:brush>
  </inkml:definitions>
  <inkml:trace contextRef="#ctx0" brushRef="#br0">0 112 10570,'0'0'19314,"65"-12"-17808,-18-2-866,3-1-544,-2 2-64,-1-1 0,-6 2-320,-7 3-769,-7 4-929,-7 3-1377,-12-1-641,-5-2-1088,-3-2-866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4.407"/>
    </inkml:context>
    <inkml:brush xml:id="br0">
      <inkml:brushProperty name="width" value="0.025" units="cm"/>
      <inkml:brushProperty name="height" value="0.025" units="cm"/>
    </inkml:brush>
  </inkml:definitions>
  <inkml:trace contextRef="#ctx0" brushRef="#br0">0 58 17745,'0'0'12972,"81"-19"-11787,-12 9-672,5 1-417,-3 1 0,-7 4-416,-10 0-2339,-13 1-2402,-16 2-3811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4.746"/>
    </inkml:context>
    <inkml:brush xml:id="br0">
      <inkml:brushProperty name="width" value="0.025" units="cm"/>
      <inkml:brushProperty name="height" value="0.025" units="cm"/>
    </inkml:brush>
  </inkml:definitions>
  <inkml:trace contextRef="#ctx0" brushRef="#br0">0 1 2755,'0'0'2146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5.116"/>
    </inkml:context>
    <inkml:brush xml:id="br0">
      <inkml:brushProperty name="width" value="0.025" units="cm"/>
      <inkml:brushProperty name="height" value="0.025" units="cm"/>
    </inkml:brush>
  </inkml:definitions>
  <inkml:trace contextRef="#ctx0" brushRef="#br0">0 58 3299,'3'-34'6665,"-3"33"-6217,1 0 0,-1 0 0,0 0 0,0 0 0,0 0 1,0 0-1,1 0 0,-1 0 0,0 0 0,1 0 0,-1 0 0,1 0 0,0 0 1,-1 0-1,1 0 0,0 0 0,-1 0 0,1 0 0,0 1 0,0-1 0,0 0 1,-1 1-1,1-1 0,0 0 0,2 0 0,-3 18 1511,-6 176 1976,6-192-3912,0 0 0,0 0 0,0 0 0,0 0 0,0 0 0,0 0 0,1 0 0,-1 0 0,0 0-1,0 0 1,1 0 0,-1 0 0,1 0 0,-1 0 0,1 0 0,-1 0 0,1 0 0,-1 0 0,1 0 0,0-1 0,0 1 0,-1 0 0,1 0 0,0-1 0,0 1 0,0-1 0,1 2 0,0-2 33,1 1 0,-1-1 0,0 0 0,0 0 1,1 0-1,-1 0 0,0 0 0,1 0 0,-1 0 0,0-1 0,0 1 0,3-2 0,6-2 255,0 0-1,-1-1 1,1 0 0,11-9-1,104-86 845,-64 47-468,-61 53-684,-1-1 0,0 0 0,1 1 0,-1-1-1,1 1 1,-1-1 0,1 1 0,0-1 0,-1 1 0,1-1 0,-1 1 0,1 0 0,0-1 0,-1 1 0,1 0 0,0 0 0,0-1-1,-1 1 1,1 0 0,0 0 0,-1 0 0,1 0 0,0 0 0,0 0 0,-1 0 0,1 0 0,0 0 0,0 0 0,-1 1 0,1-1-1,0 0 1,-1 0 0,1 1 0,0-1 0,-1 0 0,2 1 0,-1 1-3,0 0 0,-1 0 0,1 0 0,0 0 0,-1 0 0,1 0 1,-1 0-1,0 0 0,1 0 0,-1 0 0,0 1 0,-1 2 0,-9 66 88,6-54-317,-5 32 471,9-48-341,0 0 1,0 0-1,0-1 0,0 1 1,0 0-1,0 0 1,0 0-1,1-1 1,-1 1-1,0 0 1,1 0-1,-1-1 1,1 1-1,-1 0 1,0-1-1,1 1 1,0 0-1,-1-1 1,1 1-1,0 0 1,0-1-202,0 1 1,0-1 0,1 0 0,-1 1 0,0-1 0,0 0-1,0 0 1,1 0 0,-1 0 0,0 0 0,0 0 0,1 0-1,-1 0 1,0-1 0,0 1 0,0 0 0,2-1 0,17-9-5611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19.610"/>
    </inkml:context>
    <inkml:brush xml:id="br0">
      <inkml:brushProperty name="width" value="0.025" units="cm"/>
      <inkml:brushProperty name="height" value="0.025" units="cm"/>
    </inkml:brush>
  </inkml:definitions>
  <inkml:trace contextRef="#ctx0" brushRef="#br0">0 18 19795,'0'0'929,"3"-5"-2531,11-7-15214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6.016"/>
    </inkml:context>
    <inkml:brush xml:id="br0">
      <inkml:brushProperty name="width" value="0.025" units="cm"/>
      <inkml:brushProperty name="height" value="0.025" units="cm"/>
    </inkml:brush>
  </inkml:definitions>
  <inkml:trace contextRef="#ctx0" brushRef="#br0">182 80 6470,'0'0'14392,"3"-10"-11669,8-32-791,-10 41-1850,-1 0 0,0 0-1,0 0 1,0 0-1,0 1 1,0-1-1,-1 0 1,1 0 0,0 0-1,0 0 1,-1 0-1,1 0 1,0 0 0,-1 0-1,1 0 1,-1 0-1,1 0 1,-1 1-1,0-1 1,1 0 0,-1 0-1,0 1 1,1-1-1,-1 0 1,0 1-1,0-1 1,0 1 0,0-1-1,0 1 1,1-1-1,-1 1 1,0 0-1,0-1 1,0 1 0,0 0-1,0 0 1,-1 0-1,-38-2 876,35 3-903,0-1-55,0 2-1,0-1 1,0 1 0,0-1-1,0 2 1,0-1 0,1 0-1,-1 1 1,1 0 0,-1 0-1,1 0 1,0 1 0,0-1-1,1 1 1,-1 0 0,1 0-1,-1 0 1,1 0 0,1 1-1,-1 0 1,1-1 0,-1 1-1,1 0 1,1 0 0,-1 0-1,1 0 1,-1 6 0,2-10-3,0-1 0,1 1 1,-1-1-1,0 1 0,1-1 1,-1 0-1,1 1 0,-1-1 1,1 0-1,-1 1 0,1-1 1,-1 0-1,1 0 0,-1 1 0,1-1 1,-1 0-1,1 0 0,-1 0 1,1 0-1,0 0 0,-1 0 1,1 1-1,-1-1 0,1-1 1,-1 1-1,1 0 0,0 0 1,-1 0-1,2 0 0,19-4 56,26-19 44,-42 20-91,0-1 1,1 1-1,-1 0 0,1 1 1,0-1-1,-1 1 0,1 0 1,0 0-1,1 1 0,7-1 1,-13 2-14,1 1-1,0-1 1,-1 1 0,1-1 0,-1 1-1,1 0 1,-1 0 0,1 0 0,-1 0 0,1 0-1,-1 0 1,0 0 0,0 0 0,1 0 0,-1 1-1,0-1 1,0 0 0,0 1 0,0-1-1,-1 1 1,1-1 0,0 1 0,-1 0 0,2 2-1,12 49-42,-12-44 52,4 32-11,-1 0 0,-1 1 0,-3-1 0,-1 0 1,-9 57-1,7-84 252,-1 1 1,0-1-1,-1 0 1,-1 0-1,0-1 1,-14 26-1,18-36-183,-1 1-1,0-1 1,-1 1 0,1-1-1,0 1 1,-1-1-1,0 0 1,0 0-1,0-1 1,0 1-1,0 0 1,-1-1-1,1 0 1,-1 0-1,1 0 1,-1 0 0,0-1-1,0 1 1,1-1-1,-1 0 1,0 0-1,0 0 1,-1-1-1,1 1 1,0-1-1,0 0 1,0 0-1,-6-2 1,6 1-59,-1-1 0,1-1 0,0 1 0,0-1 0,1 1 0,-1-1 0,0 0 0,1 0 0,0-1 0,0 1 0,0-1 0,0 0 0,0 1 0,1-1 0,-1 0 0,1-1 0,-2-6 0,-3-5 0,1 0 0,0-1 0,-3-23 0,6 30-22,2 0 0,-1 0 0,1 0 1,1 0-1,0 0 0,0 0 0,1 0 0,1 0 0,-1 0 1,5-13-1,-3 15-71,1 1 0,0 0 1,0 0-1,1 0 0,-1 0 1,1 1-1,1-1 0,-1 1 1,1 1-1,0-1 1,1 1-1,-1 0 0,8-4 1,60-38-7889,-36 20 1388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6.592"/>
    </inkml:context>
    <inkml:brush xml:id="br0">
      <inkml:brushProperty name="width" value="0.025" units="cm"/>
      <inkml:brushProperty name="height" value="0.025" units="cm"/>
    </inkml:brush>
  </inkml:definitions>
  <inkml:trace contextRef="#ctx0" brushRef="#br0">1 66 16720,'0'0'10629,"10"9"-10240,35 23-207,-43-31-173,0-1 1,0 1 0,1-1 0,-1 0-1,0 0 1,0 0 0,1 0 0,-1 0-1,0 0 1,0-1 0,0 1-1,1-1 1,-1 0 0,0 1 0,0-1-1,0 0 1,0 0 0,0-1-1,0 1 1,0 0 0,-1 0 0,1-1-1,0 1 1,-1-1 0,1 0 0,1-2-1,1-1 56,0 0-1,0 0 1,0 0 0,-1 0-1,1 0 1,-1-1 0,3-10-1,-2-11 695,-4 27-753,0-1 0,0 1 0,0 0 0,-1-1-1,1 1 1,0 0 0,0-1 0,0 1 0,0 0 0,0-1 0,0 1 0,0 0-1,-1 0 1,1-1 0,0 1 0,0 0 0,0 0 0,-1-1 0,1 1 0,0 0-1,0 0 1,-1-1 0,1 1 0,0 0 0,0 0 0,-1 0 0,1 0 0,0 0-1,-1 0 1,1-1 0,0 1 0,-1 0 0,1 0 0,0 0 0,-1 0 0,-2 1-18,1 0 0,0 1 0,0-1 0,0 0 0,0 1 0,0-1 0,0 1 0,0 0 0,0 0 0,0 0 0,1 0 0,-1 0 0,1 0 0,-1 0 0,0 3 1,-10 14-8,-35 65 274,43-76-151,0 1 0,1 0-1,0 0 1,0 0 0,1 0 0,0 0 0,-1 17 0,4-26-97,-1 1 0,1 0-1,-1-1 1,1 1 0,-1-1-1,1 1 1,0-1 0,-1 1-1,1-1 1,0 0 0,-1 1 0,1-1-1,0 1 1,-1-1 0,1 0-1,0 0 1,0 0 0,0 1-1,-1-1 1,1 0 0,0 0 0,0 0-1,-1 0 1,1 0 0,0 0-1,0-1 1,1 1 0,26-3 206,-14-2-149,0 0-1,-1-1 1,0 0 0,-1-1 0,1-1 0,15-12 0,-14 9-36,1 2 1,0-1-1,32-13 0,-46 23-33,-1-1-1,1 1 1,0 0 0,0-1-1,0 1 1,0 0 0,0 0-1,0 0 1,-1-1 0,1 1-1,0 0 1,0 0 0,0 0-1,0 1 1,0-1 0,0 0-1,0 0 1,0 0 0,0 1-1,-1-1 1,1 0 0,0 1-1,0-1 1,0 1 0,-1-1-1,1 1 1,0-1 0,0 1-1,-1-1 1,1 1-1,0 0 1,0 1 0,0 0 11,0 1 1,0 0 0,0 0-1,0 0 1,0 0-1,-1-1 1,1 1-1,-1 0 1,0 0-1,0 5 1,-2 10 112,0 0 0,-7 26 0,8-42-110,1-1-5,0-1 1,-1 1-1,1 0 1,0-1-1,-1 1 1,1 0 0,0 0-1,0-1 1,0 1-1,0 0 1,0 0-1,0-1 1,0 1-1,0 0 1,0 0 0,0-1-1,0 1 1,0 0-1,0 0 1,1-1-1,-1 1 1,0 0-1,1-1 1,-1 1 0,0 0-1,1-1 1,-1 1-1,1-1 1,-1 1-1,2 0 1,-1-1 13,0 0 1,0 0-1,1 0 1,-1 0-1,0 0 0,1 0 1,-1-1-1,0 1 1,1-1-1,-1 1 0,0-1 1,0 1-1,0-1 1,0 0-1,2-1 0,50-41 517,-46 37-507,13-13-28,25-20 0,-42 37 0,0-1 0,0 1 0,0 0 0,1 0 0,-1 1 0,0-1 0,1 1 0,0 0 0,-1 0 0,1 0 0,0 0 0,3 0 0,-6 4 0,0 0 0,0-1 0,0 1 0,0 0 0,-1 0 0,0 0 0,1 0 0,-1 0 0,0 0 0,0 0 0,-1 5 0,0-2 0,-1 17-2053,2-21 1338,0 1 1,-1-1-1,1 1 0,-1 0 1,1-1-1,-1 1 0,0-1 1,0 0-1,0 1 1,-1-1-1,-1 4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7.714"/>
    </inkml:context>
    <inkml:brush xml:id="br0">
      <inkml:brushProperty name="width" value="0.025" units="cm"/>
      <inkml:brushProperty name="height" value="0.025" units="cm"/>
    </inkml:brush>
  </inkml:definitions>
  <inkml:trace contextRef="#ctx0" brushRef="#br0">38 88 7015,'0'0'16858,"6"2"-15667,1 0-937,0 0 1,0 0 0,0 0-1,1-1 1,-1-1-1,1 1 1,-1-1-1,0 0 1,1-1 0,-1 0-1,9-2 1,-13 3-178,0 0-1,0-1 1,0 0 0,0 0 0,0 0-1,0 0 1,0 0 0,-1 0 0,1-1-1,0 1 1,-1-1 0,1 0 0,-1 0-1,1 0 1,-1 0 0,0 0 0,0 0-1,0-1 1,0 1 0,0-1 0,0 0-1,-1 1 1,0-1 0,1 0 0,-1 0-1,0 0 1,0 0 0,0 0 0,-1 0-1,1-6 1,-1 8-53,-1-1 0,1 1 0,-1-1 0,0 1-1,1 0 1,-1-1 0,0 1 0,0-1 0,0 1 0,0 0-1,0 0 1,-1 0 0,1 0 0,0 0 0,0 0 0,-1 0 0,1 0-1,-1 0 1,1 1 0,0-1 0,-1 0 0,0 1 0,1-1-1,-1 1 1,1 0 0,-1-1 0,1 1 0,-1 0 0,0 0 0,-2 0-1,-4 0-46,0-1-1,0 1 1,0 1-1,0-1 1,-10 3-1,12-1 5,1 1 0,-1 0 1,1 0-1,-1 0 0,1 0 0,0 1 0,0 0 0,1 0 1,-1 1-1,1-1 0,0 1 0,0 0 0,-5 9 0,4-8 9,1 1-1,0-1 1,1 1-1,0 1 1,0-1-1,0 0 1,1 1 0,0-1-1,0 1 1,0 11-1,2-18 16,0-1 0,1 1 1,-1-1-1,0 0 0,1 1 0,-1-1 1,1 0-1,-1 1 0,1-1 0,-1 0 0,1 0 1,-1 1-1,1-1 0,-1 0 0,1 0 0,-1 0 1,1 0-1,-1 0 0,1 0 0,-1 0 1,1 0-1,-1 0 0,1 0 0,-1 0 0,1 0 1,-1 0-1,1 0 0,-1 0 0,1 0 1,0-1-1,19-4 314,34-22 194,-46 21-513,1 1 0,0 1 0,0-1 0,0 1 0,0 1 0,0 0 0,1 0-1,-1 1 1,1 0 0,0 1 0,18-1 0,-26 2-7,0 0 1,0 1-1,0-1 0,0 0 1,0 1-1,0-1 0,0 1 1,0 0-1,0 0 0,0 0 1,-1 0-1,1 0 0,0 0 1,-1 0-1,1 1 0,-1-1 1,1 1-1,-1-1 0,1 1 1,-1-1-1,1 3 0,16 42-6,-5-10 13,-12-35 5,0 0 0,0 0 1,0-1-1,0 1 0,-1 0 1,1-1-1,0 1 0,0 0 0,0-1 1,1 1-1,-1-1 0,0 1 0,0-1 1,0 0-1,0 0 0,0 1 1,0-1-1,1 0 0,-1 0 0,0 0 1,0 0-1,0 0 0,0 0 0,1-1 1,-1 1-1,0 0 0,0-1 1,0 1-1,0 0 0,0-1 0,0 1 1,0-1-1,0 0 0,1 0 1,37-23 197,-39 23-201,52-43 447,-49 41-424,0 0 1,0 0-1,-1 0 0,1-1 0,-1 1 0,1 0 1,-1-1-1,0 0 0,-1 1 0,1-1 0,-1 0 0,1 0 1,-1 0-1,1-5 0,-27 6-25,23 4 0,0-1 0,0 0 0,0 1 0,0-1 0,-1 0 0,1 0 0,0-1 0,0 1 0,0 0 0,0-1 0,0 1 0,0-1 0,0 0 0,-2-1 0,4 1-44,0 0 0,0 0 0,0 1 0,0-1 0,1 0-1,-1 0 1,0 0 0,0 0 0,1 0 0,-1 1 0,1-1 0,-1 0 0,1 0 0,-1 0 0,1 1-1,-1-1 1,1 0 0,0 1 0,-1-1 0,1 1 0,0-1 0,0 1 0,-1-1 0,1 1 0,0-1-1,0 1 1,0 0 0,-1-1 0,1 1 0,0 0 0,0 0 0,0 0 0,0-1 0,1 1 0,42-6-3314,-34 6 2115,56-7-10182,-30 2 1256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8.231"/>
    </inkml:context>
    <inkml:brush xml:id="br0">
      <inkml:brushProperty name="width" value="0.025" units="cm"/>
      <inkml:brushProperty name="height" value="0.025" units="cm"/>
    </inkml:brush>
  </inkml:definitions>
  <inkml:trace contextRef="#ctx0" brushRef="#br0">87 212 16303,'0'0'7346,"-9"-1"-6844,6 1-454,0-1 0,1 1 0,-1 0 1,0 0-1,0 0 0,1 0 0,-1 0 0,0 1 0,0-1 1,1 1-1,-1 0 0,0 0 0,1 0 0,-1 0 1,1 0-1,-1 0 0,1 1 0,-1-1 0,1 1 0,0 0 1,0 0-1,0 0 0,0 0 0,0 0 0,0 0 0,1 0 1,-1 0-1,1 1 0,-1-1 0,1 1 0,0-1 1,0 1-1,0 0 0,0-1 0,1 1 0,-1 0 0,1 0 1,-1-1-1,1 4 0,0-5-31,1 0-1,-1 0 1,0 0 0,1-1 0,-1 1-1,0 0 1,1 0 0,-1-1-1,1 1 1,-1-1 0,1 1 0,0 0-1,-1-1 1,1 1 0,0-1-1,-1 1 1,1-1 0,0 1 0,-1-1-1,1 0 1,0 1 0,0-1 0,0 0-1,-1 0 1,1 0 0,0 1-1,0-1 1,0 0 0,0 0 0,-1 0-1,1 0 1,0 0 0,0-1-1,1 1 1,34-4 279,-25 0-247,0 0 0,-1-1 0,0 0 0,0-1-1,0 0 1,0-1 0,-1 1 0,0-2 0,0 0 0,8-9 0,25-20 214,-42 79-765,-6-13 508,2-15 1,1 0-1,1 1 0,-1 14 1,4-28 4,-1 0 0,0-1 0,0 1 0,0 0 0,0-1 0,1 1 1,-1 0-1,0 0 0,1-1 0,-1 1 0,0-1 0,1 1 0,-1 0 0,1-1 1,-1 1-1,1-1 0,-1 1 0,1-1 0,0 1 0,-1-1 0,1 1 0,-1-1 0,1 0 1,0 1-1,-1-1 0,1 0 0,0 0 0,0 1 0,-1-1 0,1 0 0,0 0 0,0 0 1,-1 0-1,1 0 0,0 0 0,0 0 0,-1 0 0,1 0 0,0-1 0,0 1 0,-1 0 1,1 0-1,0-1 0,-1 1 0,2-1 0,34-14 989,-8-7-673,-2 0 1,-1-2 0,0-1 0,-2-1-1,-1-1 1,-1-1 0,-1 0 0,-2-2 0,21-45-1,-39 75-333,0 1-1,0-1 0,0 0 1,-1 0-1,1 0 0,0 0 1,0 0-1,0 0 0,0 0 1,-1 0-1,1 0 0,0 0 1,0 0-1,0 0 0,-1 0 1,1 0-1,0-1 0,0 1 1,0 0-1,0 0 0,-1 0 1,1 0-1,0 0 1,0 0-1,0 0 0,0 0 1,0-1-1,0 1 0,-1 0 1,1 0-1,0 0 0,0 0 1,0 0-1,0-1 0,0 1 1,0 0-1,0 0 0,0 0 1,0 0-1,0-1 0,0 1 1,-1 0-1,1 0 0,0 0 1,0-1-1,0 1 0,0 0 1,1 0-1,-1 0 0,0 0 1,0-1-1,-13 11-4,-9 10-38,-9 7 311,1 2-1,1 1 1,-38 53 0,65-81-259,0 1 1,1-1-1,-1 1 0,1-1 1,0 1-1,0 0 0,0-1 1,0 1-1,0 0 0,0 0 1,1 0-1,0-1 0,-1 1 1,1 0-1,0 0 0,0 0 1,1 3-1,0-4-4,0 0 1,0 0-1,0 0 1,0 0-1,0-1 1,0 1-1,1 0 1,-1-1-1,1 1 1,-1-1-1,1 0 1,-1 1-1,1-1 1,0 0-1,0 0 1,0 0-1,-1 0 1,1 0-1,0-1 1,0 1-1,0-1 1,4 1-1,18 5-1093,1-2-1,27 1 1,50-5-7378,-59-4-5045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9.184"/>
    </inkml:context>
    <inkml:brush xml:id="br0">
      <inkml:brushProperty name="width" value="0.025" units="cm"/>
      <inkml:brushProperty name="height" value="0.025" units="cm"/>
    </inkml:brush>
  </inkml:definitions>
  <inkml:trace contextRef="#ctx0" brushRef="#br0">232 57 8072,'0'0'8509,"5"-9"-5760,-3 5-2564,0 1 24,-1 1 0,0-1 1,1 1-1,-1-1 0,0 0 0,-1 1 0,1-1 1,0 0-1,0-4 0,-9-3 1177,-17 7-31,18 5-1217,0-1-1,0 1 0,0 1 0,0-1 1,1 1-1,-1 1 0,1-1 0,-1 1 0,1 0 1,0 0-1,1 1 0,-1 0 0,1 0 1,0 0-1,0 1 0,-7 10 0,-2 4 214,0 1 0,2 1 0,-16 37 0,21-45-188,1 1 0,1-1 0,0 1 0,1 0-1,1 0 1,0 0 0,1 0 0,0 1 0,2 29-1,0-42-151,1-1 0,0 0-1,0 0 1,0 0-1,0 0 1,0 0 0,0 0-1,0 0 1,1 0 0,-1 0-1,1-1 1,0 1-1,-1-1 1,1 1 0,0-1-1,0 1 1,0-1-1,0 0 1,0 0 0,0 0-1,0 0 1,0 0-1,0-1 1,0 1 0,1-1-1,-1 1 1,0-1 0,1 0-1,-1 0 1,0 0-1,0 0 1,1 0 0,2-1-1,3 1 97,1-1-1,0 0 0,0-1 1,-1 0-1,1 0 0,-1-1 1,13-6-1,-10 3 70,1 0-1,-1-1 1,-1-1-1,1 0 1,10-11-1,-18 16-135,0 0-1,0 0 1,0 0-1,-1-1 0,1 1 1,-1-1-1,0 0 1,0 1-1,0-1 1,-1 0-1,1 0 1,-1 0-1,0 0 0,0-1 1,-1 1-1,1 0 1,-1 0-1,0-1 1,0-6-1,0 10-40,-1 0 1,1 0-1,-1 0 0,1 0 1,-1 0-1,1 0 0,-1 0 1,1 0-1,-1 0 1,0 0-1,0 0 0,0 0 1,1 1-1,-1-1 0,0 0 1,0 1-1,0-1 0,0 0 1,0 1-1,0-1 0,0 1 1,0 0-1,0-1 0,0 1 1,-1 0-1,1 0 0,0-1 1,0 1-1,0 0 0,0 0 1,0 0-1,0 0 1,-1 1-1,1-1 0,0 0 1,0 0-1,0 1 0,-2 0 1,-1 0-7,0 0 1,0 0-1,0 0 0,1 1 1,-1 0-1,0 0 1,1 0-1,-1 0 1,-4 4-1,4-3-2,0 1-1,0 0 1,1 0-1,-1 0 1,1 0-1,0 1 1,0-1-1,1 1 1,-1-1-1,1 1 1,0 0-1,0 0 1,1 0-1,-1 0 1,1 1-1,0-1 1,0 6-1,2-10 7,-1 0-1,1 0 1,-1 0-1,1 0 1,0 0-1,-1 0 1,1-1-1,0 1 1,0 0-1,-1 0 1,1-1-1,0 1 1,0 0-1,0-1 1,0 1-1,0-1 1,0 0-1,0 1 1,0-1-1,0 1 1,0-1-1,0 0 1,0 0-1,0 0 1,0 0-1,1 0 1,-1 0-1,0 0 1,2 0-1,35-4 24,-19-1-37,0-2-1,-1 0 1,1-1-1,-1 0 1,-1-2-1,0 0 1,0-1-1,16-14 1,27-16-429,-60 41 418,1 0 0,-1 0 0,0 0 0,1 0 0,-1 0 0,0 0 0,1 0 0,-1 0 0,0 0 0,1 0 0,-1 0 0,0 0 0,0 0 0,1 0 0,-1 1 0,0-1 0,1 0 1,-1 0-1,0 0 0,1 0 0,-1 1 0,0-1 0,0 0 0,1 0 0,-1 0 0,0 1 0,0-1 0,0 0 0,1 1 0,-1-1 0,0 0 0,0 0 0,0 1 0,0-1 0,0 0 0,1 1 0,-1-1 0,0 0 0,0 1 0,0-1 0,0 0 1,0 1-1,0-1 0,0 0 0,0 1 0,0-1 0,0 0 0,-1 1 0,1-1 0,0 0 0,0 1 0,0-1 0,0 0 0,-1 1 0,-1 23-169,-16 37-892,4-20-2035,6 1-4173,8-31 704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9.509"/>
    </inkml:context>
    <inkml:brush xml:id="br0">
      <inkml:brushProperty name="width" value="0.025" units="cm"/>
      <inkml:brushProperty name="height" value="0.025" units="cm"/>
    </inkml:brush>
  </inkml:definitions>
  <inkml:trace contextRef="#ctx0" brushRef="#br0">97 1 12268,'0'0'4836,"-36"53"-3266,19-18-97,3 3-864,1 0 223,4 1 129,3-6-480,5-3-481,1-7-1121,0-6-1057,0-5-96,0-5-1602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19.884"/>
    </inkml:context>
    <inkml:brush xml:id="br0">
      <inkml:brushProperty name="width" value="0.025" units="cm"/>
      <inkml:brushProperty name="height" value="0.025" units="cm"/>
    </inkml:brush>
  </inkml:definitions>
  <inkml:trace contextRef="#ctx0" brushRef="#br0">19 98 12492,'0'0'8477,"-5"-9"-6112,2 3-2006,-8-21 500,11 26-827,0-1 0,0 1 0,0 0 0,0 0 0,1 0 0,-1 0 0,0 0 0,0 0 0,1 0 0,-1 0 0,0 0 0,1 0 0,-1 1 0,1-1 0,-1 0 0,1 0 0,0 0 0,-1 0 0,1 1 0,0-1 0,0 0 0,-1 1 0,1-1 0,0 0 0,0 1 0,0-1 0,0 1 0,0-1 0,0 1 0,2-1 0,16-6 274,1 2 0,0-1 0,0 2 0,1 1 0,-1 1 0,1 0 0,0 2 0,0 0 0,29 5 0,-38-3-306,0 0 0,0 1 0,0 1-1,0 0 1,0 0 0,-1 1 0,17 11 0,-22-12 5,1 0-1,-2 1 1,1 0-1,0 0 1,-1 0-1,0 1 1,0 0 0,-1 0-1,0 0 1,0 0-1,0 1 1,-1 0 0,4 9-1,-5-9 36,1 0 0,-1 0 0,-1 0 0,0 1 0,0-1 0,0 1 0,-1-1 0,0 1 0,0-1 0,-1 1 1,1-1-1,-2 1 0,1-1 0,-1 0 0,-5 13 0,2-11 77,1-1 1,-1 0-1,-1 0 1,0 0-1,0 0 0,0-1 1,-1 0-1,0 0 1,0-1-1,-1 0 1,-9 6-1,4-4 11,0 0 0,-1-1 0,0-1 1,0 0-1,0-1 0,-1-1 0,0 0 0,0-1 0,0 0 0,0-2 0,0 1 1,-1-2-1,1 0 0,0-1 0,-22-4 0,35 5-299,-1-1 0,1 1 1,0-1-1,0 0 0,-1 0 0,1 0 0,0 0 1,0-1-1,0 1 0,0 0 0,0-1 0,1 0 1,-4-3-1,3 2-512,0 0 1,1 0-1,-1 0 0,1-1 1,-1 1-1,1 0 1,0-1-1,1 1 1,-1-1-1,1 0 0,-1 1 1,1-1-1,0-4 1,0-16-11266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0.212"/>
    </inkml:context>
    <inkml:brush xml:id="br0">
      <inkml:brushProperty name="width" value="0.025" units="cm"/>
      <inkml:brushProperty name="height" value="0.025" units="cm"/>
    </inkml:brush>
  </inkml:definitions>
  <inkml:trace contextRef="#ctx0" brushRef="#br0">36 1 19474,'0'0'4004,"3"57"-3043,-3-21 96,-6 3-416,-5 3-417,4-6-160,0-5-32,1-4 32,4-9-705,2-7-1056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0.570"/>
    </inkml:context>
    <inkml:brush xml:id="br0">
      <inkml:brushProperty name="width" value="0.025" units="cm"/>
      <inkml:brushProperty name="height" value="0.025" units="cm"/>
    </inkml:brush>
  </inkml:definitions>
  <inkml:trace contextRef="#ctx0" brushRef="#br0">5 107 13293,'0'0'9587,"-2"-11"-7756,2 5-1648,-1 4-145,1 0 1,-1 0-1,1 0 1,-1 0-1,1 0 0,0 0 1,0 0-1,0 0 1,0 0-1,0 0 0,1 0 1,-1 0-1,1 0 1,-1 0-1,1 0 0,0 0 1,-1 0-1,1 1 1,0-1-1,0 0 0,1 0 1,-1 1-1,0-1 1,0 1-1,1-1 1,-1 1-1,1 0 0,-1-1 1,1 1-1,0 0 1,-1 0-1,1 0 0,0 0 1,3-1-1,18-5 138,-1 0 0,1 2 0,1 1 0,-1 1 0,1 0 0,-1 2 0,40 3 0,-53-1-127,0 0 0,0 0 1,0 1-1,0 1 0,-1 0 0,1 0 0,-1 1 0,0 0 0,0 1 0,0 0 1,0 0-1,-1 0 0,0 2 0,0-1 0,-1 1 0,0 0 0,0 0 0,0 1 1,-1-1-1,8 15 0,-12-19-41,0 0 0,0 0-1,-1 1 1,0-1 0,0 0 0,0 0 0,0 1 0,0-1 0,0 0-1,-1 1 1,0-1 0,0 1 0,0-1 0,0 1 0,0-1 0,-1 0-1,-1 6 1,1-6 13,0 0 1,-1-1-1,1 1 0,-1-1 0,0 0 1,1 1-1,-1-1 0,0 0 0,-1 0 1,1 0-1,0 0 0,0-1 0,-1 1 0,1-1 1,-1 1-1,0-1 0,1 0 0,-1 0 1,0 0-1,-4 1 0,-12 2 251,0 0-1,1-1 1,-2-1-1,1-1 1,0-1 0,0 0-1,-30-5 1,46 1-3005,14 0 268,17-1-1866,7 4-1856,3 1-4026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0.898"/>
    </inkml:context>
    <inkml:brush xml:id="br0">
      <inkml:brushProperty name="width" value="0.025" units="cm"/>
      <inkml:brushProperty name="height" value="0.025" units="cm"/>
    </inkml:brush>
  </inkml:definitions>
  <inkml:trace contextRef="#ctx0" brushRef="#br0">29 0 23831,'0'0'5220,"-23"74"-5091,17-50-65,6 0-96,0-1-1089,0-9-1410,0-7-1505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0.204"/>
    </inkml:context>
    <inkml:brush xml:id="br0">
      <inkml:brushProperty name="width" value="0.025" units="cm"/>
      <inkml:brushProperty name="height" value="0.025" units="cm"/>
    </inkml:brush>
  </inkml:definitions>
  <inkml:trace contextRef="#ctx0" brushRef="#br0">93 160 9833,'0'0'2734,"10"-6"-1005,-8 4-1679,15-7 1040,0-2 0,20-17 0,-33 25-632,1-1-1,-1 0 0,0 0 0,-1 0 0,1 0 0,-1-1 0,1 1 0,-1-1 0,-1 0 1,1 0-1,-1 0 0,0-1 0,0 1 0,0 0 0,1-7 0,-3 11-364,-1 0 0,1 0-1,0 0 1,0 0 0,-1-1-1,1 1 1,-1 0 0,1 0-1,-1 0 1,1 0 0,-1 1-1,0-1 1,1 0 0,-1 0-1,0 0 1,0 0 0,0 1-1,1-1 1,-1 0 0,0 1-1,0-1 1,0 1 0,0-1-1,0 1 1,0-1 0,0 1-1,-1 0 1,1-1 0,0 1 0,0 0-1,0 0 1,0 0 0,0 0-1,0 0 1,0 0 0,-1 0-1,-1 1 1,-3-1-3,-1 0 0,0 1 0,0 0 0,1 0 1,-12 4-1,9-2-63,0 2 1,0 0 0,1 0-1,-1 0 1,1 1-1,1 0 1,-1 1-1,1 0 1,0 0 0,0 0-1,1 1 1,0 0-1,0 0 1,1 1-1,0 0 1,1 0 0,0 0-1,0 0 1,1 0-1,0 1 1,0 0 0,1-1-1,-1 15 1,4-22-20,-1 0 1,1 0-1,-1-1 0,1 1 1,-1 0-1,1-1 0,0 1 1,0-1-1,0 1 1,0-1-1,0 1 0,0-1 1,0 1-1,1-1 1,-1 0-1,0 0 0,1 0 1,-1 0-1,1 0 1,-1 0-1,1 0 0,0 0 1,-1 0-1,1-1 1,0 1-1,-1-1 0,1 1 1,0-1-1,0 0 0,-1 0 1,1 0-1,0 0 1,3 0-1,7 1 56,1-1-1,-1-1 0,22-3 1,-19 0-37,0-1 0,0 0 0,0 0 0,-1-2 0,0 0 0,0 0 0,-1-1 0,0-1 0,0 0 0,-1-1 0,0-1 0,-1 1 0,0-2 0,-1 0 0,0 0 0,-1 0 0,11-19 0,-15 8 67,-5 13-103,-6 12-242,-4 12 95,1 0-1,0 1 1,0 0-1,2 0 1,0 1-1,1 0 1,-7 29-1,10-36-660,2 1 0,-1-1-1,1 1 1,1 18 0,0-27 618,0 0 1,0 0-1,0 0 0,0-1 1,0 1-1,0 0 1,1 0-1,-1 0 0,0 0 1,1-1-1,-1 1 0,1 0 1,-1 0-1,1-1 1,-1 1-1,1 0 0,-1-1 1,1 1-1,0 0 1,-1-1-1,1 1 0,0-1 1,-1 1-1,1-1 0,0 0 1,0 1-1,0-1 1,-1 0-1,1 1 0,0-1 1,0 0-1,0 0 1,0 0-1,0 0 0,-1 0 1,1 0-1,0 0 0,1 0 1,27 1-7110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1.268"/>
    </inkml:context>
    <inkml:brush xml:id="br0">
      <inkml:brushProperty name="width" value="0.025" units="cm"/>
      <inkml:brushProperty name="height" value="0.025" units="cm"/>
    </inkml:brush>
  </inkml:definitions>
  <inkml:trace contextRef="#ctx0" brushRef="#br0">0 1 17809,'0'0'7559,"6"57"-7751,18-36-1986,3-1-1922,0-2-3171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1.610"/>
    </inkml:context>
    <inkml:brush xml:id="br0">
      <inkml:brushProperty name="width" value="0.025" units="cm"/>
      <inkml:brushProperty name="height" value="0.025" units="cm"/>
    </inkml:brush>
  </inkml:definitions>
  <inkml:trace contextRef="#ctx0" brushRef="#br0">96 1 5317,'0'0'19074,"-8"9"-18428,-1 4-408,7-8-148,-1-1 1,0 1-1,-1-1 1,1 1-1,-1-1 1,0-1-1,0 1 1,0 0-1,-5 2 0,13-8-139,1-1-1,0 1 0,0-1 0,0 1 0,0 1 0,1-1 0,-1 1 0,0 0 0,1 0 0,-1 0 1,1 1-1,-1 0 0,1 0 0,6 1 0,-9-1-3,0 1 0,-1-1-1,1 1 1,0 0 0,0 0 0,-1 0 0,1 0 0,-1 0-1,1 0 1,-1 1 0,1 0 0,-1-1 0,0 1-1,0 0 1,1 0 0,-1 0 0,-1 0 0,1 0 0,0 1-1,-1-1 1,1 1 0,-1-1 0,1 1 0,-1-1-1,0 1 1,0 0 0,-1-1 0,1 1 0,0 0 0,-1 0-1,1 4 1,-1-2 214,0-1 0,-1 1 1,1-1-1,-1 0 0,0 1 0,0-1 0,0 0 0,-1 1 0,0-1 1,0 0-1,0 0 0,0 0 0,0 0 0,-1-1 0,1 1 0,-1-1 0,0 1 1,0-1-1,-1 0 0,1 0 0,-1 0 0,1-1 0,-1 1 0,-7 2 1,3 0 35,-1-1 1,0 0 0,0 0-1,-1-1 1,1-1 0,0 0-1,-1 0 1,0 0 0,1-1 0,-17-1-1,26 0-423,-1-1 0,1 1-1,-1-1 1,1 1 0,0-1-1,-1 1 1,1-1 0,0 1-1,-1-1 1,1 1-1,0-1 1,0 0 0,-1 1-1,1-1 1,0 1 0,0-1-1,0 0 1,0 1 0,0-1-1,0 0 1,0 1 0,0-1-1,0 1 1,0-1 0,0 0-1,1 0 1,-1-2-1184,0-16-7997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2.012"/>
    </inkml:context>
    <inkml:brush xml:id="br0">
      <inkml:brushProperty name="width" value="0.025" units="cm"/>
      <inkml:brushProperty name="height" value="0.025" units="cm"/>
    </inkml:brush>
  </inkml:definitions>
  <inkml:trace contextRef="#ctx0" brushRef="#br0">148 0 17104,'0'0'7127,"0"12"-6316,1 115 842,-6 0-1,-6 0 0,-37 177 0,16-507-862,19 143-808,-26-81-1,41 146-110,0-1 1,0 0-1,1 1 1,0-1-1,0 0 0,0 0 1,1 0-1,-1-1 1,1 1-1,0-1 0,0 0 1,0 0-1,0 0 1,1-1-1,-1 1 0,1-1 1,0 0-1,-1 0 0,7 1 1,5 1-1540,-1 0 0,1-1 0,0-1 0,29 1 0,-4-3-3996,0-3-2573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2.652"/>
    </inkml:context>
    <inkml:brush xml:id="br0">
      <inkml:brushProperty name="width" value="0.025" units="cm"/>
      <inkml:brushProperty name="height" value="0.025" units="cm"/>
    </inkml:brush>
  </inkml:definitions>
  <inkml:trace contextRef="#ctx0" brushRef="#br0">199 22 11179,'0'0'12470,"-8"-4"-10997,2 1-1185,4 1-219,0 0 0,0 1 1,0 0-1,0-1 0,-1 1 0,1 0 0,0 0 1,-1 0-1,1 1 0,-1-1 0,1 0 0,-1 1 1,1 0-1,-1-1 0,1 1 0,-1 0 1,1 0-1,-1 1 0,0-1 0,1 1 0,-1-1 1,1 1-1,-4 1 0,-8 7 195,1 0 1,0 2 0,0-1-1,1 1 1,1 1-1,0 0 1,0 1-1,-12 20 1,23-33-247,0 0 0,0 0 1,-1 1-1,1-1 0,0 0 0,0 0 1,0 1-1,0-1 0,-1 0 0,1 1 0,0-1 1,0 0-1,0 1 0,0-1 0,0 0 1,0 1-1,0-1 0,0 0 0,0 0 1,0 1-1,0-1 0,0 0 0,0 1 0,0-1 1,0 0-1,0 1 0,1-1 0,-1 0 1,0 0-1,0 1 0,0-1 0,0 0 1,1 1-1,-1-1 0,0 0 0,0 0 1,0 0-1,1 1 0,-1-1 0,17 2 373,21-9 32,23-13-256,-43 13-173,0 1 0,0 0 1,0 1-1,0 2 1,35-4-1,-53 7-1,1 0 1,0 0-1,0 0 0,0 0 0,-1 0 1,1 0-1,0 0 0,0 1 0,0-1 1,0 0-1,-1 0 0,1 1 0,0-1 1,0 0-1,-1 1 0,1-1 0,0 1 1,-1-1-1,1 1 0,0 0 0,-1-1 1,1 1-1,-1-1 0,1 1 0,-1 0 1,1-1-1,-1 1 0,0 0 0,1 0 1,-1 1-1,1 1 1,-1-1-1,0 1 1,0 0-1,0 0 1,0 0 0,0-1-1,0 1 1,-1 0 0,-1 4-1,-2 5 47,0-1 1,0 0-1,-10 15 0,13-25 88,4-2-58,-1-1-1,0 1 0,1-1 1,-1 0-1,0 0 1,0 0-1,0 0 0,0 0 1,1-4-1,4-1 33,2-2-44,45-41 91,-52 48-161,1 0 1,-1 0-1,1 1 1,-1-1-1,1 0 1,0 1 0,0 0-1,0 0 1,0-1-1,0 2 1,0-1-1,0 0 1,0 1-1,0-1 1,0 1-1,0 0 1,1 0-1,5 1 1,-8 0 5,0 0 1,0 0-1,1 0 1,-1 0-1,0 1 1,0-1-1,0 0 0,0 1 1,0-1-1,0 0 1,-1 1-1,1-1 1,0 1-1,-1 0 1,1-1-1,-1 1 1,0-1-1,1 1 0,-1 0 1,0-1-1,0 1 1,0 0-1,0-1 1,-1 4-1,5 20 31,-4-24-23,0 0 0,1-1-1,-1 1 1,0 0 0,1-1 0,-1 1 0,0-1 0,1 1 0,-1 0 0,1-1 0,-1 1 0,1-1 0,-1 0 0,1 1-1,-1-1 1,1 1 0,0-1 0,-1 0 0,1 1 0,0-1 0,-1 0 0,1 0 0,0 0 0,-1 1 0,1-1-1,0 0 1,-1 0 0,2 0 0,13-1 16,0-1-1,0 0 1,0-1-1,23-8 1,-23 6-159,0 1 1,0 0 0,0 2 0,26-3-1,-40 6 169,-1-1 0,1 0 1,0 0-1,-1 0 0,1 0 0,0 1 0,-1-1 0,1 0 0,-1 1 0,1-1 0,0 0 1,-1 1-1,1-1 0,-1 1 0,1-1 0,-1 1 0,0-1 0,1 1 0,-1-1 0,1 1 0,-1-1 1,0 1-1,1 0 0,-1-1 0,0 1 0,0-1 0,0 1 0,1 0 0,-1-1 0,0 1 1,0 0-1,0-1 0,0 1 0,0 0 0,0-1 0,0 1 0,0 0 0,-1-1 0,1 1 1,0 0-1,0 0 0,2 16-1501,7-13-4582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4.210"/>
    </inkml:context>
    <inkml:brush xml:id="br0">
      <inkml:brushProperty name="width" value="0.025" units="cm"/>
      <inkml:brushProperty name="height" value="0.025" units="cm"/>
    </inkml:brush>
  </inkml:definitions>
  <inkml:trace contextRef="#ctx0" brushRef="#br0">163 216 18770,'0'0'8867,"-9"-7"-7356,3 2-1315,5 4-170,-1-1-1,1 1 1,0-1 0,-1 1-1,1-1 1,-1 1-1,0 0 1,0 0 0,1 0-1,-1 0 1,0 0 0,0 0-1,0 0 1,0 1-1,0-1 1,0 1 0,0-1-1,0 1 1,0 0 0,0 0-1,0 0 1,0 0-1,0 0 1,0 0 0,0 1-1,0-1 1,0 1 0,0-1-1,0 1 1,0 0-1,0 0 1,0 0 0,-2 1-1,-5 7-20,1-1 0,1 1 0,-1 1 0,2-1 0,-1 1 0,1 1 0,1-1 0,0 1 0,0 0 0,1 0 0,0 0 0,1 0 0,-2 16 0,5-26 0,0-1 0,0 1 0,0-1 0,0 1 0,0-1 1,0 1-1,0-1 0,1 0 0,-1 1 0,0-1 0,0 1 0,0-1 1,1 1-1,-1-1 0,0 0 0,1 1 0,-1-1 0,0 0 0,1 1 1,-1-1-1,0 0 0,1 1 0,-1-1 0,0 0 0,1 0 0,-1 1 1,1-1-1,-1 0 0,1 0 0,-1 0 0,1 0 0,-1 0 0,1 0 1,-1 0-1,0 0 0,1 0 0,-1 0 0,1 0 0,-1 0 0,2 0 1,20-4 333,-11-1-182,0-1 1,0 0 0,-1 0-1,0-1 1,0 0 0,-1-1-1,0 0 1,13-15 0,61-83 135,-67 84-212,-34 84-1127,0-26 1062,12-26 2,1 1-1,-1 0 0,2 0 0,-1 0 0,2 1 0,0 0 0,0-1 1,-2 19-1,5-29-10,1 0-1,-1 0 1,0 0 0,0 0 0,0 0 0,1 0 0,-1 0 0,0 0-1,1 0 1,-1-1 0,1 1 0,-1 0 0,1 0 0,-1 0 0,1-1-1,0 1 1,-1 0 0,1 0 0,0-1 0,0 1 0,-1-1 0,1 1-1,0-1 1,0 1 0,0-1 0,0 1 0,0-1 0,0 0 0,0 0-1,0 1 1,0-1 0,0 0 0,-1 0 0,1 0 0,0 0 0,0 0 0,0 0-1,0 0 1,0 0 0,2-1 0,43-11 315,-27 3-295,-1-1 1,0-1-1,0-1 0,-1-1 1,0 0-1,-1-1 0,-1-1 1,0 0-1,13-19 1,16-24 40,44-80 1,-88 138-69,1 0 0,-1 0 0,0 0 0,0 0 0,0 0 0,0-1 0,1 1 0,-1 0 0,0 0 0,0 0 0,0 0 0,0-1 0,0 1 0,1 0 0,-1 0 0,0 0 0,0-1 0,0 1 0,0 0 0,0 0 0,0-1 0,0 1 0,0 0 0,0 0 0,0 0 0,0-1 0,0 1 0,0 0 0,0 0 0,0-1 0,0 1 0,0 0 0,0 0 0,0 0 0,0-1 0,0 1 0,-1 0 0,1 0 0,0 0 0,0-1 0,0 1 0,0 0 0,0 0 0,-1 0 0,1 0 0,0-1 0,0 1 0,0 0 0,0 0 0,-1 0 0,-15 2 0,15-2 0,-1 1 0,1-1 0,0 1 0,-1-1 0,1 0 0,-1 1 0,1-1 0,-1 0 0,1 0 0,-1 0 0,1 0 0,-1 0 0,1 0 0,-1-1 0,1 1 0,-1 0 0,1-1 0,-1 1 0,1-1 0,-1 0 0,1 1 0,0-1 0,-2-1 0,2 0 0,1 1 0,-1-1 0,1 1 0,-1 0 0,0-1 0,1 1 0,-1 0 0,0 0 0,0-1 0,0 1 0,0 0 0,0 0 0,0 0 0,0 0 0,0 0 0,0 1 0,-1-1 0,1 0 0,0 0 0,0 1 0,-1-1 0,1 1 0,-1-1 0,1 1 0,0-1 0,-3 1 0,1 1 0,1 1 0,-1-1 0,1 1 0,-1 0 0,1 0 0,0 0 0,0 0 0,0 0 0,0 0 0,0 0 0,0 1 0,-2 4 0,-11 14 0,-11 15 0,-29 51 0,49-76 0,1 1 0,0-1 0,1 1 0,0 0 0,0 0 0,1 0 0,1 0 0,0 1 0,0 18 0,2-29 0,0-1 0,0 1 0,0-1 0,1 0 0,-1 1 0,0-1 0,1 1 0,-1-1 0,1 0 0,-1 1 0,1-1 0,0 0 0,0 1 0,-1-1 0,1 0 0,0 0 0,0 0 0,0 0 0,0 0 0,0 0 0,1 0 0,-1 0 0,0 0 0,0-1 0,1 1 0,0 0 0,2 1 0,1-1 0,-1 0 0,0 0 0,1 0 0,-1-1 0,0 0 0,1 1 0,8-2 0,-1-1 0,0 1 0,-1-2 0,1 0 0,-1 0 0,1-1 0,11-5 0,-1-4 0,1-1 0,-2-1 0,0-1 0,-1 0 0,-1-2 0,0 0 0,-1-2 0,-1 1 0,-1-2 0,-1 0 0,-1-1 0,-1-1 0,11-24 0,-23 45 0,0 0 0,0 0 0,0 0 0,-1 0 0,1 0 0,-1 0 0,1 0 0,-1 0 0,0 0 0,0 0 0,0-4 0,0 5 0,0 1 0,0 0 0,-1-1 0,1 1 0,0 0 0,0-1 0,0 1 0,-1 0 0,1-1 0,0 1 0,0 0 0,-1 0 0,1-1 0,0 1 0,-1 0 0,1 0 0,0 0 0,-1 0 0,1-1 0,0 1 0,-1 0 0,1 0 0,0 0 0,-1 0 0,1 0 0,-1 0 0,1 0 0,0 0 0,-1 0 0,1 0 0,0 0 0,-1 0 0,1 0 0,-1 0 0,1 0 0,-1 1 0,-3 0 0,0 1 0,0 0 0,0 0 0,1 0 0,-1 0 0,0 1 0,1-1 0,0 1 0,-5 5 0,-18 19 0,1 1 0,-22 33 0,41-53 0,1 0 0,0 0 0,1 0 0,-1 0 0,2 1 0,-1 0 0,1 0 0,1 0 0,0 0 0,0 0 0,0 0 0,1 1 0,1-1 0,0 11 0,0-18 0,1 1 0,-1-1 0,1 0 0,0 0 0,-1 0 0,1 0 0,0 0 0,0 0 0,0-1 0,1 1 0,-1 0 0,0 0 0,1-1 0,-1 1 0,1-1 0,0 1 0,-1-1 0,1 0 0,2 2 0,1-1 0,0 1 0,0-1 0,0 0 0,0-1 0,0 1 0,0-1 0,11 1 0,-9-1 0,0 0 0,0-1 0,0 0 0,0-1 0,0 1 0,0-1 0,0-1 0,0 1 0,0-1 0,-1 0 0,1-1 0,10-5 0,-6 0 0,-1 0 0,0-1 0,0 0 0,-1 0 0,0-1 0,0-1 0,-1 1 0,-1-1 0,0-1 0,10-21 0,-38 49 0,17-8 0,1 1 0,0-1 0,1 1 0,-1 0 0,1 0 0,1 0 0,0 0 0,0 1 0,1-1 0,0 0 0,1 0 0,2 12 0,1 1 0,-1 0 0,-1 0 0,-1 0 0,-1 1 0,-1-1 0,0 0 0,-2 0 0,-6 23 0,-4 58 0,13-87 0,1-11 0,-1-1 0,0 1 0,0-1 0,0 1 0,0-1 0,-1 1 0,0-1 0,0 1 0,0-1 0,0 0 0,-1 1 0,-2 3 0,4-7 0,-1-1 0,0 0 0,0 0 0,0 0 0,0 1 0,0-1 0,1 0 0,-1 0 0,0 0 0,0-1 0,0 1 0,0 0 0,0 0 0,1 0 0,-1-1 0,0 1 0,0 0 0,0-1 0,1 1 0,-1 0 0,0-1 0,0 1 0,1-1 0,-1 0 0,0 1 0,1-1 0,-1 1 0,1-1 0,-1 0 0,1 0 0,-1 1 0,1-1 0,-1 0 0,1 0 0,0 1 0,-1-1 0,1 0 0,0 0 0,0 0 0,0-1 0,-14-39 0,13 40 0,-1-9 0,-1 0 0,1 0 0,0-1 0,1 1 0,1 0 0,-1-1 0,2 1 0,-1-1 0,2 1 0,-1 0 0,6-18 0,-4 21 0,0 0 0,0 0 0,1 0 0,0 1 0,1 0 0,-1 0 0,1 0 0,0 0 0,1 0 0,-1 1 0,1 0 0,0 1 0,0-1 0,1 1 0,0 0 0,11-5 0,140-54-6075,-118 43-1783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5:25.911"/>
    </inkml:context>
    <inkml:brush xml:id="br0">
      <inkml:brushProperty name="width" value="0.025" units="cm"/>
      <inkml:brushProperty name="height" value="0.025" units="cm"/>
    </inkml:brush>
  </inkml:definitions>
  <inkml:trace contextRef="#ctx0" brushRef="#br0">0 224 11435,'0'0'7255,"13"0"-6919,94 5 669,0-5 1,166-21-1,-23-15-354,453-6 1,-176 18-353,89-5 431,-120 9-409,-14 16 0,-58 3-129,-235-16 91,-189-1-10453,0 1-2268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6:34.679"/>
    </inkml:context>
    <inkml:brush xml:id="br0">
      <inkml:brushProperty name="width" value="0.025" units="cm"/>
      <inkml:brushProperty name="height" value="0.025" units="cm"/>
    </inkml:brush>
  </inkml:definitions>
  <inkml:trace contextRef="#ctx0" brushRef="#br0">1143 239 2146,'0'0'7095,"-2"-9"-6097,-3-36 447,2-14 3804,2 55-5099,0 0 0,-1 0 0,1 0 0,-1 0 0,0 0-1,0 0 1,0 1 0,0-1 0,-1 1 0,0-1 0,1 1-1,-1 0 1,0 0 0,-1 0 0,1 1 0,0-1 0,-1 1 0,1-1-1,-1 1 1,0 1 0,-7-4 0,-9-4 216,0 2 1,0 0-1,-21-4 0,-5 3-199,0 2 1,-1 2-1,1 3 0,-1 1 1,-65 8-1,94-4-29,1 0 0,0 1-1,-1 0 1,2 2 0,-1 0 0,1 1 0,0 0 0,0 1 0,1 1-1,1 1 1,-27 24 0,-5 10 300,-76 99-1,113-133-425,-23 35 241,1 1 0,3 2 0,2 1 1,2 0-1,2 2 0,-26 95 0,45-137-206,0 0 1,1-1-1,0 1 0,1 0 0,-1 1 1,2-1-1,0 0 0,0 0 0,1 0 0,0 0 1,0 0-1,1 0 0,1 0 0,0-1 1,0 1-1,1-1 0,0 1 0,1-1 0,-1 0 1,2-1-1,-1 1 0,1-1 0,1 0 1,0-1-1,12 11 0,-4-5 47,2-2 0,-1 0-1,2-1 1,-1-1 0,1-1 0,1 0 0,0-1-1,0-1 1,0-1 0,0-1 0,1 0-1,0-2 1,-1 0 0,21-1 0,3-2 15,-2-2 0,1-2 0,0-1 0,-1-3 0,65-21 0,1-7-33,117-58 1,-175 70-36,-2-2 0,-1-1 0,-1-3-1,64-57 1,-98 77-22,1-1-1,-1 0 0,-1-1 0,0 0 1,-1-1-1,0 0 0,-1-1 1,-1 1-1,-1-1 0,0-1 0,0 1 1,-2-1-1,5-27 0,-7 30-3,-1 1 0,-1-1 0,0 1 0,0-1 0,-1 1 0,-1-1 0,0 1 0,-1 0-1,-1 0 1,1 0 0,-2 0 0,0 0 0,0 1 0,-1 0 0,0 0 0,-1 0 0,-1 1 0,-11-13 0,-5-1-10,-1 2 0,-2 0 1,0 2-1,-1 1 0,-1 1 1,-58-26-1,78 40-114,0 1 1,0 0 0,-1 0-1,1 1 1,-1 0-1,-11 0 1,17 2-569,0-1-1,0 1 1,0 1-1,0-1 1,0 1 0,0 0-1,0 0 1,0 0-1,0 0 1,-4 2-1,-5 7-5979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6:59.103"/>
    </inkml:context>
    <inkml:brush xml:id="br0">
      <inkml:brushProperty name="width" value="0.025" units="cm"/>
      <inkml:brushProperty name="height" value="0.025" units="cm"/>
    </inkml:brush>
  </inkml:definitions>
  <inkml:trace contextRef="#ctx0" brushRef="#br0">7 59 10122,'0'0'11851,"-1"-9"-11157,0 3-635,0 5-25,0 0 0,1 0 0,-1 0-1,1-1 1,0 1 0,-1 0 0,1 0-1,0 0 1,0-1 0,0 1 0,0 0 0,0 0-1,0-1 1,0 1 0,0 0 0,0 0-1,0-1 1,1 1 0,-1 0 0,0 0-1,1 0 1,-1-1 0,1 1 0,0 0-1,-1 0 1,1 0 0,0 0 0,0 0-1,0 0 1,-1 0 0,1 1 0,0-1-1,0 0 1,0 0 0,0 1 0,0-1-1,1 0 1,-1 1 0,0-1 0,0 1-1,0 0 1,0-1 0,1 1 0,-1 0-1,0 0 1,0 0 0,1-1 0,-1 1 0,0 1-1,0-1 1,3 0 0,323 25 2647,-151-6-2138,563 17 1420,-351-21-1427,-71-2-142,458 30-212,-578-38 0,-168-5-3193,-46-1-1532,2-2-2947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10.529"/>
    </inkml:context>
    <inkml:brush xml:id="br0">
      <inkml:brushProperty name="width" value="0.025" units="cm"/>
      <inkml:brushProperty name="height" value="0.025" units="cm"/>
    </inkml:brush>
  </inkml:definitions>
  <inkml:trace contextRef="#ctx0" brushRef="#br0">369 123 6983,'8'-8'4345,"29"-38"-711,20-23 5267,-60 88-4018,-12 15-4396,-155 192 1404,115-160-1628,3 2 0,-62 109 0,109-168-519,-16 31 821,20-39-707,1 0 1,-1 0 0,1 0 0,-1 0 0,1 0-1,-1 0 1,1 0 0,-1 0 0,0-1 0,0 1 0,1 0-1,-1 0 1,0-1 0,0 1 0,0-1 0,0 1-1,0-1 1,0 1 0,0-1 0,0 1 0,0-1 0,0 0-1,0 0 1,0 1 0,0-1 0,0 0 0,0 0 0,0 0-1,0 0 1,-2-1 0,2-1-508,0 0-1,0 0 1,0-1-1,0 1 1,0 0-1,1-1 0,-1 1 1,1-1-1,0 1 1,0 0-1,0-1 1,0 1-1,0-1 1,1-3-1,-1-1-1517,0-24-4864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10.884"/>
    </inkml:context>
    <inkml:brush xml:id="br0">
      <inkml:brushProperty name="width" value="0.025" units="cm"/>
      <inkml:brushProperty name="height" value="0.025" units="cm"/>
    </inkml:brush>
  </inkml:definitions>
  <inkml:trace contextRef="#ctx0" brushRef="#br0">0 51 14990,'0'0'2712,"10"-8"-32,32-25-144,-41 32-2362,0 0 0,0 0 1,0 1-1,1-1 0,-1 0 1,0 0-1,0 1 0,1-1 0,-1 1 1,1-1-1,-1 1 0,0 0 1,1-1-1,-1 1 0,1 0 1,-1 0-1,1 0 0,-1 0 0,3 0 1,-3 1-86,0 0 0,0-1 0,0 1 0,0-1 0,-1 1 0,1 0 1,0 0-1,0 0 0,-1-1 0,1 1 0,0 0 0,-1 0 0,1 0 0,-1 0 0,1 0 0,-1 0 1,1 0-1,-1 0 0,1 2 0,0 6 130,1 0-1,-2 0 1,1 0 0,-2 16 0,1-15 60,0 6-6,8 203 1732,-4-179-1893,1-1 1,3-1-1,17 58 1,-6-59-368,0-19-3948,-26-17-4237,-25 1 272,2-2-2412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0.949"/>
    </inkml:context>
    <inkml:brush xml:id="br0">
      <inkml:brushProperty name="width" value="0.025" units="cm"/>
      <inkml:brushProperty name="height" value="0.025" units="cm"/>
    </inkml:brush>
  </inkml:definitions>
  <inkml:trace contextRef="#ctx0" brushRef="#br0">235 8 18481,'0'0'1522,"-14"9"1008,-9 7-1726,-7 2 435,1 3 0,0 0 0,-35 35 0,63-55-1234,0 0 0,0-1 0,1 1 0,-1 0 0,0-1-1,0 1 1,1 0 0,-1 0 0,0 0 0,1 0-1,-1 0 1,1 0 0,0 0 0,-1 0 0,1 0 0,-1 0-1,1 0 1,0 0 0,0 0 0,0 0 0,0 0-1,0 0 1,0 0 0,0 0 0,0 2 0,1-3 1,0 1 1,0 0 0,0-1-1,0 1 1,0-1 0,0 0-1,0 1 1,0-1 0,0 0-1,0 1 1,0-1 0,1 0-1,-1 0 1,0 0 0,0 0-1,0 0 1,0 0 0,2-1-1,56-15 175,-51 12-62,58-30-957,-62 32 695,0-1 0,-1 1 0,1-1 0,0 0 0,-1 0 0,1 0 0,-1 0 0,0-1 0,0 1 0,-1-1 0,1 0-1,3-7 1,-6 11 210,1-1 0,-1 0-1,0 0 1,0 1 0,0-1-1,1 0 1,-1 1-1,0-1 1,0 0 0,0 0-1,0 1 1,0-1 0,0 0-1,-1 0 1,1 1-1,0-1 1,0 0 0,0 1-1,-1-1 1,1 0 0,0 1-1,-1-1 1,1 0-1,-1 1 1,1-1 0,-1 1-1,1-1 1,-1 0 0,1 1-1,-1 0 1,1-1-1,-1 1 1,0-1 0,1 1-1,-1 0 1,0-1 0,1 1-1,-1 0 1,0-1-1,1 1 1,-1 0 0,0 0-1,0 0 1,0 0 0,0 0-33,0 0 0,0-1 0,0 1 1,0 0-1,0 0 0,0-1 0,0 1 1,0-1-1,0 1 0,1-1 0,-1 1 1,0-1-1,0 1 0,1-1 1,-1 0-1,0 1 0,0-1 0,1 0 1,-1 0-1,1 1 0,-1-1 0,1 0 1,-1 0-1,1 0 0,0 0 0,-1 0 1,1 0-1,0 0 0,0 0 0,-1 0 1,1-1-1,6-23 255,-2 20 310,-3 16-270,-2 16-266,-1-1-1,-1 0 0,-2 0 1,-1 0-1,-1-1 1,-11 28-1,-72 146 588,22-55-429,61-127-221,4-25 0,3-11 0,10-29 0,2 1 0,3 1 0,1 0 0,3 1 0,1 0 0,52-80 0,-63 111-94,1 2 0,0-1-1,1 1 1,0 1 0,0 0 0,19-14 0,-24 21 51,-1 0 0,1 1 0,0 0 0,0 0 0,0 0 1,0 0-1,1 1 0,-1 0 0,1 1 0,0-1 0,-1 1 0,1 0 1,0 1-1,-1 0 0,1 0 0,0 0 0,10 2 0,-16-1 32,0-1 0,1 1 0,-1-1 0,0 1-1,0 0 1,0 0 0,0-1 0,0 1 0,0 0-1,0 0 1,0 0 0,0 0 0,0 0 0,-1 0-1,1 0 1,0 0 0,-1 0 0,1 0 0,-1 0-1,1 1 1,-1-1 0,1 0 0,-1 0 0,0 1 0,0-1-1,0 0 1,1 1 0,-1-1 0,0 0 0,-1 0-1,1 1 1,0-1 0,0 0 0,-1 0 0,1 1-1,0-1 1,-1 0 0,1 0 0,-1 0 0,0 1-1,-1 1 1,-1 4 43,0 0 0,-1 0 1,0 0-1,0-1 0,-8 10 0,-18 13 203,-1-1-1,-47 32 1,9-8-5728,66-49 2484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11.213"/>
    </inkml:context>
    <inkml:brush xml:id="br0">
      <inkml:brushProperty name="width" value="0.025" units="cm"/>
      <inkml:brushProperty name="height" value="0.025" units="cm"/>
    </inkml:brush>
  </inkml:definitions>
  <inkml:trace contextRef="#ctx0" brushRef="#br0">1 110 15951,'0'0'7623,"52"13"-5381,-7-18 257,16-12-834,5-5-768,7-3-512,0 1-257,-4 5-96,-8 9-128,-11 9-1698,-8 1-1761,-11 0-1442,-6 0-2434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11.574"/>
    </inkml:context>
    <inkml:brush xml:id="br0">
      <inkml:brushProperty name="width" value="0.025" units="cm"/>
      <inkml:brushProperty name="height" value="0.025" units="cm"/>
    </inkml:brush>
  </inkml:definitions>
  <inkml:trace contextRef="#ctx0" brushRef="#br0">1 0 21877,'0'0'3694,"10"7"-1959,31 23-407,-2 1 0,65 68 0,66 95-1218,-153-176-79,0 0 0,31 24 0,-1-2-4133,-42-32 1787,-4-8 2038,-1 1 0,0-1 1,0 0-1,0 1 0,0-1 0,0 1 1,0-1-1,0 0 0,0 1 0,0-1 1,0 1-1,0-1 0,0 1 0,0-1 1,0 0-1,-1 1 0,1-1 1,0 0-1,0 1 0,0-1 0,-1 1 1,1-1-1,0 0 0,0 1 0,-1-1 1,1 0-1,0 0 0,-1 1 0,1-1 1,0 0-1,-1 0 0,1 1 1,0-1-1,-1 0 0,1 0 0,0 0 1,-1 1-1,1-1 0,-1 0 0,1 0 1,0 0-1,-1 0 0,1 0 0,-1 0 1,1 0-1,-1 0 0,1 0 0,-20 2-8985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11.933"/>
    </inkml:context>
    <inkml:brush xml:id="br0">
      <inkml:brushProperty name="width" value="0.025" units="cm"/>
      <inkml:brushProperty name="height" value="0.025" units="cm"/>
    </inkml:brush>
  </inkml:definitions>
  <inkml:trace contextRef="#ctx0" brushRef="#br0">65 719 11211,'0'0'3187,"-9"1"186,-44 5 2110,51-10-605,9-15-3515,13-5-840,0 0 0,1 2 1,1 0-1,27-19 1,-4 2-211,298-286-64,-203 179-6834,-112 115 200,-10 3-3197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31.818"/>
    </inkml:context>
    <inkml:brush xml:id="br0">
      <inkml:brushProperty name="width" value="0.025" units="cm"/>
      <inkml:brushProperty name="height" value="0.025" units="cm"/>
    </inkml:brush>
  </inkml:definitions>
  <inkml:trace contextRef="#ctx0" brushRef="#br0">46 25 4548,'0'0'4842,"-9"0"-3069,-27 0-604,36 0-1062,1 0 1,-1 0-1,0-1 0,1 1 1,-1 0-1,0 0 1,1 0-1,-1-1 1,0 1-1,1 0 1,-1-1-1,0 1 0,0 0 1,1-1-1,-1 1 1,0 0-1,0-1 1,0 1-1,0 0 1,1-1-1,-1 1 0,0-1 1,0 1-1,0 0 1,0-1-1,0 1 1,0 0-1,0-1 1,0 1-1,0-1 1,0 1-1,0 0 0,0-1 1,0 1-1,-1-1 1,1 1-1,0 0 1,0-1-1,0 1 1,0 0-1,-1-1 0,1 1 1,0 0-1,0-1 1,-1 1-1,1 0 1,0-1-1,-1 1 1,1 0-1,0 0 0,-1 0 1,1-1-1,0 1 1,-1 0-1,24 1 215,0 2 0,1 0 0,35 11 0,-32-7-244,1-2 0,34 4 0,301-4 110,-120-5-189,559-17-1267,-788 16 1308,252-4 2213,-296 6-2355,-48-4-409,71 2-576,0 0-1,0-1 1,0 0-1,1 0 1,-9-4-1,-11-9-10955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55.778"/>
    </inkml:context>
    <inkml:brush xml:id="br0">
      <inkml:brushProperty name="width" value="0.025" units="cm"/>
      <inkml:brushProperty name="height" value="0.025" units="cm"/>
    </inkml:brush>
  </inkml:definitions>
  <inkml:trace contextRef="#ctx0" brushRef="#br0">2198 301 6566,'0'0'6358,"2"-10"-5098,4-32-454,-7 40-751,0-1 0,0 0 0,0 1 0,-1-1-1,1 1 1,-1-1 0,1 1 0,-1 0 0,0-1 0,0 1 0,0 0 0,0 0-1,0 0 1,0 1 0,-1-1 0,1 0 0,0 1 0,-1-1 0,-4-1-1,-2-2 146,-13-9 163,-1 1 0,0 1 0,-1 1 0,0 0 0,-29-6 0,-131-28 936,161 40-1242,-146-24 666,0 8-1,-307-1 1,430 24-631,0 2 1,0 2-1,-72 19 1,-128 53 791,222-69-772,1 1-1,1 1 0,0 1 1,1 1-1,0 1 1,1 1-1,-27 24 0,19-10-36,0 2 0,2 0 0,-38 62 0,44-63-57,1 2-1,2 0 1,1 0 0,-15 47 0,27-69-7,1 1 0,1 0 0,0 1 0,0-1 0,1 0 0,1 1 0,0-1 0,0 0 0,1 1 0,1-1 0,-1 0 1,2 0-1,0 0 0,0 0 0,1 0 0,0-1 0,12 20 0,0-6 19,2-1 1,0 0-1,1-1 0,2-2 1,0 0-1,1-1 0,1-1 1,1-1-1,0-1 0,1-1 1,1-1-1,44 16 0,-4-6 46,0-3 0,2-4 0,0-2 0,79 7 0,-75-15 83,0-4-1,124-9 1,140-46 903,-255 35-848,306-69 876,-261 53-782,124-52 1,-223 75-172,0-1-1,-1-2 1,-1 0-1,0-2 1,0-1-1,-2-1 0,0-1 1,38-39-1,-57 53-52,0-1 0,0-1-1,-1 1 1,0 0 0,0-1-1,-1 0 1,1 0 0,-1 1-1,0-1 1,-1-1 0,0 1-1,0 0 1,0 0 0,0-11 0,-2 7-38,0-1 1,-1 1 0,0-1-1,0 1 1,-1 0 0,-1 0 0,0 0-1,-5-10 1,-5-6-39,-2 1 0,0 1 0,-2 1 0,-1 0 0,-29-27 1,27 29-136,-1 2 1,-1 0-1,-1 2 1,-1 0-1,0 2 1,-40-18-1,38 22-1065,0 1 0,-1 2 0,-50-10 0,19 8-2833,8 0-2349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8:03.836"/>
    </inkml:context>
    <inkml:brush xml:id="br0">
      <inkml:brushProperty name="width" value="0.025" units="cm"/>
      <inkml:brushProperty name="height" value="0.025" units="cm"/>
    </inkml:brush>
  </inkml:definitions>
  <inkml:trace contextRef="#ctx0" brushRef="#br0">139 1 3171,'0'0'1634,"-63"30"-1570,44-23-32,1-1-160,-1-2-833,0-2-737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8:04.182"/>
    </inkml:context>
    <inkml:brush xml:id="br0">
      <inkml:brushProperty name="width" value="0.025" units="cm"/>
      <inkml:brushProperty name="height" value="0.025" units="cm"/>
    </inkml:brush>
  </inkml:definitions>
  <inkml:trace contextRef="#ctx0" brushRef="#br0">0 0 224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8:05.572"/>
    </inkml:context>
    <inkml:brush xml:id="br0">
      <inkml:brushProperty name="width" value="0.025" units="cm"/>
      <inkml:brushProperty name="height" value="0.025" units="cm"/>
    </inkml:brush>
  </inkml:definitions>
  <inkml:trace contextRef="#ctx0" brushRef="#br0">0 78 5990,'0'0'5835,"9"0"-5280,171-13 1383,-36 5-735,283 21 1,-255 7-906,31 1-153,1109-6 1612,-922-40-1707,-207 9-25,333 14 1,657 84 6,-330-75-47,-2-57 249,862-25 182,-1073 55-391,318-5 25,-528 24-31,462 3 21,-236 18-26,133 3 4,-352-22-13,754 27 22,-590-14-11,-161-9 0,-427-5-16,23 0 5,1 2-1,-1 0 0,0 2 0,38 10 0,-64-14 12,0 0 0,0 0 0,0 0-1,-1 1 1,1-1 0,0 0 0,0 0-1,0 0 1,-1 0 0,1 0 0,0 0-1,0 1 1,0-1 0,0 0 0,0 0 0,-1 0-1,1 1 1,0-1 0,0 0 0,0 0-1,0 0 1,0 1 0,0-1 0,0 0-1,0 0 1,0 0 0,0 1 0,0-1 0,0 0-1,0 0 1,0 1 0,0-1 0,0 0-1,0 0 1,0 0 0,0 1 0,0-1-1,0 0 1,0 0 0,0 0 0,0 1 0,0-1-1,0 0 1,1 0 0,-1 0 0,0 1-1,0-1 1,0 0 0,1 0 0,-16 2-1376,11-4-3487,4-11-3817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8:16.217"/>
    </inkml:context>
    <inkml:brush xml:id="br0">
      <inkml:brushProperty name="width" value="0.025" units="cm"/>
      <inkml:brushProperty name="height" value="0.025" units="cm"/>
    </inkml:brush>
  </inkml:definitions>
  <inkml:trace contextRef="#ctx0" brushRef="#br0">1 157 5830,'0'0'9603,"9"-4"-8626,26-8-49,0 3-1,0 0 1,54-4-1,247-28 1105,442-27-941,-3 79-801,-508-4-195,204-10 1480,-144-2-705,-318 5-305,-1-1-2092,1 1-6549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5.343"/>
    </inkml:context>
    <inkml:brush xml:id="br0">
      <inkml:brushProperty name="width" value="0.025" units="cm"/>
      <inkml:brushProperty name="height" value="0.025" units="cm"/>
    </inkml:brush>
  </inkml:definitions>
  <inkml:trace contextRef="#ctx0" brushRef="#br0">132 0 7655,'0'0'22277,"-10"1"-22058,6 0-216,0-1 0,0 1 0,0-1 0,1 1 0,-1 0 0,0 1 0,1-1 0,-1 1 0,1-1 0,-1 1 0,1 0 0,-4 3 0,1 0-5,1 1 1,1-1-1,-1 1 1,1-1-1,0 1 1,0 1-1,-5 9 1,4-5 4,0 1 1,0-1 0,1 1-1,0 0 1,-3 21-1,7-33-2,0 1 1,0 0-1,0-1 0,0 1 0,0 0 0,0 0 0,0-1 1,0 1-1,1 0 0,-1-1 0,0 1 0,0 0 0,1-1 0,-1 1 1,0 0-1,1-1 0,-1 1 0,0-1 0,1 1 0,-1 0 1,1-1-1,-1 1 0,1-1 0,-1 1 0,1-1 0,0 0 1,-1 1-1,1-1 0,-1 0 0,1 1 0,0-1 0,-1 0 1,1 0-1,0 1 0,-1-1 0,1 0 0,0 0 0,0 0 0,-1 0 1,1 0-1,0 0 0,-1 0 0,1 0 0,0 0 0,0-1 1,-1 1-1,1 0 0,0 0 0,-1-1 0,1 1 0,1-1 1,38-16 183,16-26-60,-46 34-129,0 1 1,0 0-1,0 0 0,1 1 1,1 0-1,-1 1 1,13-5-1,-23 11-8,0-1 0,0 1 0,0 0 0,0 0 0,1 0-1,-1 0 1,0 0 0,0 0 0,0 0 0,0 0 0,0 0 0,0 1 0,0-1 0,0 0 0,0 1 0,0-1 0,0 1 0,0-1 0,0 1 0,-1-1 0,1 1-1,0 0 1,0-1 0,0 1 0,-1 0 0,1 0 0,0-1 0,-1 1 0,1 0 0,0 0 0,-1 0 0,0 0 0,1 0 0,-1 0 0,1 0 0,-1 0-1,0 0 1,0 0 0,1 2 0,3 51-105,-3-41 92,1 32 23,-2 1-1,-3 0 1,-14 87-1,13-113 212,-1 0-1,-1 0 1,-1-1-1,-1 1 1,0-2 0,-1 1-1,-1-1 1,-1-1-1,-1 1 1,0-2 0,-17 18-1,27-32-189,1 0 1,-1-1-1,0 1 0,0 0 0,0-1 0,0 0 0,0 0 0,0 1 0,0-1 1,0 0-1,-1-1 0,1 1 0,0 0 0,-5 0 0,6-1-17,-1 0 1,1 0-1,0-1 0,0 1 0,0 0 0,0-1 0,0 1 0,0-1 1,0 1-1,1-1 0,-1 1 0,0-1 0,0 1 0,0-1 0,0 0 1,1 0-1,-1 1 0,0-1 0,1 0 0,-1 0 0,0 0 0,1 0 1,-1 0-1,1 0 0,0 0 0,-1 0 0,1 0 0,0 0 0,0 0 1,-1 0-1,1 0 0,0-2 0,-3-12-53,1 0 0,1 0-1,0-1 1,1 1 0,1 0 0,0-1 0,5-18-1,-3 24 15,0-1-1,0 1 1,1 1-1,1-1 1,0 0-1,0 1 1,0 0-1,2 0 1,-1 1-1,1 0 1,11-11 0,99-76-187,-87 74 145,-2-2 0,0 0 0,46-52 0,-31 15 178,-39 55-84,-1 0-1,0 0 1,-1-1 0,0 1 0,1-1-1,-2 0 1,1 0 0,-1 0-1,2-11 1,-11 22 81,0 6-96,1 0 0,1 1-1,0 0 1,1 0 0,-7 23 0,-15 71 415,23-84-162,-1-3-88,3-14-140,0 2 0,0-1 0,1 0 0,0 0 0,0 0 0,1 1 0,0-1 0,0 9 0,1-15-27,-1 0 1,0 1-1,1-1 0,-1 0 0,1 0 1,-1 1-1,0-1 0,1 0 0,-1 0 1,1 0-1,-1 0 0,1 0 1,-1 0-1,0 0 0,1 0 0,-1 0 1,1 0-1,-1 0 0,1 0 0,-1 0 1,0 0-1,1 0 0,-1 0 1,1-1-1,-1 1 0,1 0 0,-1 0 1,0 0-1,1-1 0,-1 1 0,0 0 1,1 0-1,-1-1 0,15-8-601,-9 3-581,0 0-1,-1-1 0,1 1 1,-1-1-1,0 0 1,-1-1-1,0 1 1,5-12-1,3-15-6326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1.350"/>
    </inkml:context>
    <inkml:brush xml:id="br0">
      <inkml:brushProperty name="width" value="0.025" units="cm"/>
      <inkml:brushProperty name="height" value="0.025" units="cm"/>
    </inkml:brush>
  </inkml:definitions>
  <inkml:trace contextRef="#ctx0" brushRef="#br0">189 1 17040,'0'0'2605,"-6"14"694,-56 115 1467,-20 51-1370,73-157-3323,2 1-1,1 0 1,0 0-1,2 1 1,1-1-1,-1 29 1,34-102 333,8-32-292,7-15-1052,61-98 0,-102 188 915,20-29-269,-22 34 226,-1-1-1,0 0 1,1 1-1,-1 0 0,1-1 1,0 1-1,-1 0 1,1 0-1,0 0 0,0 0 1,0 0-1,-1 0 1,1 1-1,0-1 0,0 0 1,4 0-1,-6 2 57,1-1-1,-1 0 1,1 1-1,-1-1 1,1 1-1,-1-1 1,1 0-1,-1 1 1,1-1-1,-1 1 1,0-1-1,1 1 1,-1-1-1,0 1 1,1 0-1,-1-1 1,0 1-1,0-1 1,0 1-1,1 0 0,-1-1 1,0 1-1,0 0 1,0-1-1,0 1 1,0-1-1,0 1 1,0 0-1,0-1 1,-1 2-1,-4 24 60,1-18-41,-1-1 0,0 1 0,-1-1 0,0 0-1,0 0 1,0 0 0,-1-1 0,0 0 0,-10 6 0,-72 43 137,72-47-1179,20-12-2437,27-19-5270,-16 13 6057,19-16-8639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5.698"/>
    </inkml:context>
    <inkml:brush xml:id="br0">
      <inkml:brushProperty name="width" value="0.025" units="cm"/>
      <inkml:brushProperty name="height" value="0.025" units="cm"/>
    </inkml:brush>
  </inkml:definitions>
  <inkml:trace contextRef="#ctx0" brushRef="#br0">0 28 17969,'0'0'12204,"24"-27"-24792,-10 37 4324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6.103"/>
    </inkml:context>
    <inkml:brush xml:id="br0">
      <inkml:brushProperty name="width" value="0.025" units="cm"/>
      <inkml:brushProperty name="height" value="0.025" units="cm"/>
    </inkml:brush>
  </inkml:definitions>
  <inkml:trace contextRef="#ctx0" brushRef="#br0">0 41 16143,'0'0'6625,"10"1"-3790,-3-1-2494,1 1 0,-1 0 0,0 0 0,0 1 0,1 0 0,-1 0 0,0 0 0,8 5 0,-12-5-272,0 0 1,0 0-1,0 1 1,0-1-1,0 0 1,0 1-1,-1 0 0,0 0 1,1-1-1,-1 1 1,0 1-1,0-1 0,-1 0 1,1 0-1,-1 1 1,0-1-1,1 1 1,-1-1-1,-1 1 0,1-1 1,-1 1-1,1 5 1,-1 7 153,-1 1 0,-1-1 0,0 1 1,-1-1-1,-1 0 0,0 0 0,-1 0 1,-1-1-1,-1 1 0,-13 22 0,41-73-177,-12 20-46,0 0-1,-1 0 1,-1-1-1,0 0 1,5-22-1,3-63 1,-13 106 0,0 1 0,1-1 0,-1 1 0,1-1 0,0 0 0,1 0 0,-1-1 0,1 1 0,0-1 0,8 8 0,-5-7 0,-1 0 0,1 0 0,0-1 0,0 0 0,1 0 0,-1-1 0,1 0 0,0 0 0,0-1 0,0 0 0,0 0 0,0-1 0,0 0 0,1 0 0,-1-1 0,0 0 0,0 0 0,1-1 0,-1-1 0,0 1 0,0-1 0,0 0 0,14-7 0,-15 7 0,-1 0 0,0-1 0,1 0 0,-1-1 0,0 1 0,-1-1 0,1 0 0,-1-1 0,1 1 0,-1-1 0,0 0 0,-1 0 0,0-1 0,1 1 0,-2-1 0,1 0 0,-1 0 0,0 0 0,0-1 0,0 1 0,-1-1 0,0 1 0,-1-1 0,1 0 0,-1 0 0,0 0 0,-1 0 0,0-10 0,0 17 0,0-1 0,-1 1 0,1-1 0,0 1 0,0-1 0,0 1 0,-1-1 0,1 1 0,0 0 0,0-1 0,-1 1 0,1-1 0,0 1 0,-1 0 0,1-1 0,0 1 0,-1 0 0,1 0 0,-1-1 0,1 1 0,-1 0 0,1 0 0,-1-1 0,1 1 0,0 0 0,-1 0 0,1 0 0,-1 0 0,1 0 0,-1 0 0,1 0 0,-1 0 0,1 0 0,-1 0 0,1 0 0,-1 0 0,1 0 0,-1 0 0,1 0 0,-1 1 0,1-1 0,-1 0 0,1 0 0,-1 1 0,0-1 0,-21 14 0,8 5 0,1 0 0,1 0 0,-14 28 0,23-40 0,0-1 0,0 1 0,0-1 0,1 1 0,0 0 0,0 0 0,1 0 0,0 0 0,0 0 0,1 0 0,0 0 0,0 0 0,1 1 0,0-1 0,1 7 0,0-11 7,0 0 0,0 0 0,0-1 0,0 1-1,0-1 1,0 1 0,0-1 0,1 0 0,-1 0 0,1 0 0,0 0 0,0 0 0,0-1 0,0 1-1,0-1 1,0 0 0,0 0 0,0 0 0,0 0 0,0 0 0,4-1 0,72 7-655,-75-7 535,36 0-3794,-3 0-4069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7.300"/>
    </inkml:context>
    <inkml:brush xml:id="br0">
      <inkml:brushProperty name="width" value="0.025" units="cm"/>
      <inkml:brushProperty name="height" value="0.025" units="cm"/>
    </inkml:brush>
  </inkml:definitions>
  <inkml:trace contextRef="#ctx0" brushRef="#br0">60 0 10698,'0'0'15636,"-9"12"-14680,3-3-763,0 0 0,0 1 0,1 0 0,0 0 1,1 1-1,0-1 0,1 1 0,0 0 0,0 0 0,-1 14 0,4-19-75,-1 0 0,1 1 0,0-1 0,0 0 0,1 0 0,0 1 0,2 8 0,-2-13-106,0-1-1,0 1 1,-1-1-1,1 0 1,0 1-1,0-1 1,0 0-1,0 0 0,1 0 1,-1 0-1,0 0 1,0 0-1,1 0 1,-1 0-1,1 0 1,-1 0-1,0-1 0,1 1 1,0-1-1,-1 1 1,1-1-1,-1 1 1,1-1-1,-1 0 1,1 0-1,0 0 0,-1 0 1,1 0-1,0 0 1,-1 0-1,1-1 1,-1 1-1,1-1 1,-1 1-1,3-2 0,6-1 41,-1 0 0,0-1-1,0-1 1,0 1-1,0-1 1,-1-1 0,1 0-1,12-12 1,61-67 240,-46 45 142,-36 40-432,0 0 1,0 0-1,0 0 1,0 0-1,0 0 1,1-1-1,-1 1 1,0 0-1,0 0 1,0 0-1,0 0 1,0 0-1,0 0 1,1 0-1,-1 0 1,0-1 0,0 1-1,0 0 1,0 0-1,0 0 1,1 0-1,-1 0 1,0 0-1,0 0 1,0 0-1,0 0 1,0 0-1,1 0 1,-1 0-1,0 0 1,0 0-1,0 0 1,0 0-1,1 0 1,-1 0-1,0 0 1,0 0-1,0 0 1,0 0-1,0 1 1,1-1-1,-1 0 1,0 0-1,0 0 1,0 0-1,0 0 1,0 0-1,0 0 1,1 1-1,-1-1 1,0 0-1,0 0 1,0 0-1,0 0 1,0 0-1,0 1 1,0-1-1,2 16 9,-4 21 25,2-37-36,-9 53 137,-1 21-2340,10-74 2022,0 0-1,1 0 1,-1 1-1,0-1 1,0 0-1,0 0 1,1 0-1,-1 1 1,0-1-1,0 0 1,1 0-1,-1 0 1,0 0-1,1 0 1,-1 0-1,0 1 1,0-1-1,1 0 1,-1 0-1,0 0 1,1 0-1,-1 0 1,0 0-1,1 0 1,-1 0-1,0-1 1,0 1-1,1 0 1,-1 0-1,0 0 1,1 0-1,-1 0 0,0 0 1,0 0-1,1-1 1,-1 1-1,0 0 1,0 0-1,1 0 1,-1-1-1,0 1 1,0 0-1,1-1 1,11-16-8339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8.340"/>
    </inkml:context>
    <inkml:brush xml:id="br0">
      <inkml:brushProperty name="width" value="0.025" units="cm"/>
      <inkml:brushProperty name="height" value="0.025" units="cm"/>
    </inkml:brush>
  </inkml:definitions>
  <inkml:trace contextRef="#ctx0" brushRef="#br0">134 46 12780,'0'0'9994,"-10"-5"-9103,4 2-768,4 2-99,1-1-1,-1 1 0,0 0 0,0 0 0,1 0 1,-1 0-1,0 0 0,0 1 0,0-1 1,0 1-1,0-1 0,0 1 0,0 0 0,0-1 1,0 1-1,0 0 0,0 0 0,0 1 1,0-1-1,-1 0 0,1 1 0,0-1 0,1 1 1,-1 0-1,0-1 0,0 1 0,0 0 1,0 0-1,1 0 0,-1 0 0,0 1 0,1-1 1,-3 3-1,-2 4 140,0 1 0,0 1-1,1-1 1,0 1 0,0 0 0,1 0 0,1 0-1,0 1 1,0-1 0,1 1 0,-2 21 0,4-31-133,0 0 0,0-1 0,0 1 0,1 0 0,-1-1 0,0 1 0,0 0 0,0-1 0,0 1 0,0 0 0,1-1 1,-1 1-1,0-1 0,1 1 0,-1 0 0,0-1 0,1 1 0,-1-1 0,1 1 0,-1-1 0,1 1 0,-1-1 0,1 0 0,-1 1 0,1-1 0,-1 1 1,1-1-1,0 0 0,0 1 0,24-1 701,22-19 460,-27 6-802,0-2 0,-1 0 0,18-19 0,-29 26-259,0 0 1,-1 0-1,0-1 1,-1 0-1,1 0 1,-2 0-1,0-1 1,0 0 0,4-12-1,-29 88-345,10-37 198,1 0 0,2 1 1,1 0-1,-4 52 0,10-81-39,0 0 0,0 0 0,0 0 0,0-1 0,0 1 0,0 0 0,1 0-1,-1 0 1,0-1 0,1 1 0,-1 0 0,0 0 0,1-1 0,-1 1 0,1 0 0,-1-1 0,1 1 0,-1-1 0,1 1-1,0-1 1,-1 1 0,1-1 0,0 1 0,-1-1 0,1 1 0,0-1 0,0 0 0,-1 1 0,1-1 0,0 0-1,0 0 1,0 0 0,-1 1 0,1-1 0,0 0 0,0 0 0,0 0 0,0-1 0,-1 1 0,1 0 0,0 0-1,0 0 1,0 0 0,-1-1 0,1 1 0,0 0 0,0-1 0,1 0 0,39-20-4221,-4-10-864,-1-9-2279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28.681"/>
    </inkml:context>
    <inkml:brush xml:id="br0">
      <inkml:brushProperty name="width" value="0.025" units="cm"/>
      <inkml:brushProperty name="height" value="0.025" units="cm"/>
    </inkml:brush>
  </inkml:definitions>
  <inkml:trace contextRef="#ctx0" brushRef="#br0">94 1 16784,'0'0'2504,"-6"10"95,-72 112 5542,81-117-8025,10-6 35,20-8 108,-24 6-224,-3 2-73,0-1-1,1 1 1,-1 0-1,1 0 1,-1 1-1,1 0 1,-1 0 0,12 2-1,-16-1 28,0 0-1,0-1 1,0 1 0,0 0-1,0 0 1,-1 0-1,1 0 1,0 0 0,0 0-1,-1 0 1,1 1-1,0-1 1,-1 1 0,0-1-1,1 1 1,-1 0-1,0-1 1,0 1 0,0 0-1,0 0 1,0 0-1,0 0 1,-1 0-1,1 0 1,0 0 0,-1 0-1,0 0 1,1 0-1,-1 0 1,0 3 0,0 4 141,0 0 0,0 0 1,-1 0-1,0 0 1,-1-1-1,0 1 1,0 0-1,0-1 0,-1 1 1,-6 11-1,6-16-61,1 0 0,-1 0-1,0 0 1,0 0 0,-1-1 0,1 1-1,-1-1 1,1 1 0,-1-1-1,0-1 1,0 1 0,-1 0-1,1-1 1,0 0 0,-1 0-1,1 0 1,-1-1 0,0 1 0,0-1-1,-9 1 1,10-2-359,0 1-1,1-1 1,-1 0 0,0-1-1,0 1 1,0 0 0,1-1-1,-8-2 1,10 3 68,0-1 0,-1 0 0,1 1 0,0-1 0,0 0 0,0 0 0,0 0 0,0 1 0,0-1 0,0 0 0,0 0 0,0-1 0,0 1 0,1 0 0,-1 0 0,0 0 0,1 0 0,-1-1 0,1 1-1,-1 0 1,1-1 0,0 1 0,-1 0 0,1-1 0,0 1 0,0 0 0,0-3 0,0-3-8180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1.013"/>
    </inkml:context>
    <inkml:brush xml:id="br0">
      <inkml:brushProperty name="width" value="0.025" units="cm"/>
      <inkml:brushProperty name="height" value="0.025" units="cm"/>
    </inkml:brush>
  </inkml:definitions>
  <inkml:trace contextRef="#ctx0" brushRef="#br0">381 138 13196,'0'0'3401,"5"-11"-807,-4 8-2412,20-58 3441,-20 59-3466,0 1-1,-1-1 0,1 0 0,-1 0 0,1 0 0,-1 0 0,0 0 0,0 0 0,0 0 0,0 1 1,0-1-1,0 0 0,0 0 0,-1 0 0,1 0 0,-1 0 0,1 0 0,-1 1 0,0-1 1,0 0-1,0 0 0,0 1 0,0-1 0,0 1 0,0-1 0,-1 1 0,1-1 0,0 1 1,-1 0-1,1 0 0,-1 0 0,1 0 0,-3-2 0,-5 2-86,1-1 1,-1 1-1,0 0 0,1 1 1,-1 0-1,0 1 0,1 0 0,-1 0 1,0 0-1,1 1 0,0 1 1,-1-1-1,1 1 0,0 1 1,0 0-1,1 0 0,-1 0 0,1 1 1,0 0-1,-11 10 0,-7 6 45,2 2 0,0 0 0,2 2-1,-22 30 1,34-44-79,1 0-1,1 1 1,0 0-1,1 0 1,0 1 0,1-1-1,0 1 1,1 0-1,0 1 1,1-1 0,-2 24-1,5-35-34,0 0 1,0 0-1,0 0 0,0-1 0,0 1 0,1 0 1,-1 0-1,1 0 0,0 0 0,-1 0 0,1-1 1,0 1-1,0 0 0,0-1 0,0 1 0,0 0 1,0-1-1,1 1 0,-1-1 0,1 0 0,-1 1 1,2 0-1,1 0 7,-1 0-1,0-1 1,1 1 0,0-1 0,-1 0 0,1 0 0,0 0 0,-1-1-1,1 1 1,7-1 0,-3 0 11,0 0 1,0-1-1,1 0 0,-2-1 0,1 1 1,0-2-1,0 1 0,0-1 0,-1 0 1,12-7-1,13-21 151,-31 30-157,0 0-1,0 0 1,0-1 0,0 1 0,0 0-1,0-1 1,0 1 0,-1 0 0,1-1-1,0 1 1,-1-1 0,1 0 0,-1 1-1,0-1 1,0 1 0,1-1 0,-1 0-1,0 1 1,0-1 0,-1 1 0,1-1 0,0 0-1,0 1 1,-1-1 0,0-1 0,0 3-16,1-1 1,-1 0 0,0 1-1,0-1 1,0 1 0,1-1-1,-1 1 1,0 0 0,0-1 0,0 1-1,0 0 1,0 0 0,0-1-1,0 1 1,0 0 0,0 0-1,0 0 1,0 0 0,0 0 0,0 0-1,0 1 1,1-1 0,-1 0-1,0 0 1,0 1 0,0-1-1,0 0 1,0 1 0,0-1-1,0 2 1,-26 15-140,26-16 139,0 0 0,0 1 0,0-1 0,0 0 0,0 0 0,0 0 0,0 1 0,0-1 0,0 0 0,1 1-1,-1-1 1,1 1 0,-1-1 0,1 1 0,-1-1 0,1 1 0,0-1 0,0 1 0,0 3 0,0-5-1,1 1 0,0-1 0,-1 1-1,1-1 1,0 1 0,-1-1 0,1 1 0,0-1 0,0 1 0,-1-1 0,1 0-1,0 1 1,0-1 0,0 0 0,-1 0 0,1 0 0,0 0 0,0 0 0,0 0 0,0 0-1,0 0 1,-1 0 0,1 0 0,2-1 0,6 0-19,0-1-1,0 0 1,-1-1-1,1 0 1,12-7 0,32-25-119,-43 27 91,1 0-1,1 0 1,-1 1 0,1 1 0,21-9 0,-32 15 45,-1 0 0,1 1-1,-1-1 1,1 0 0,0 0-1,-1 1 1,1-1 0,-1 0 0,1 1-1,-1-1 1,1 0 0,-1 1-1,1-1 1,-1 1 0,1-1-1,-1 1 1,1-1 0,-1 1-1,0-1 1,1 1 0,-1-1 0,0 1-1,0-1 1,1 1 0,-1 0-1,0-1 1,0 1 0,0 0-1,0-1 1,0 1 0,0-1-1,0 1 1,0 0 0,0-1 0,0 1-1,0 0 1,-1 0 0,1 34 61,0-30-47,-2 11 52,-1-1 0,-8 32 0,7-33-65,1-1 0,0 1 0,0 0 0,1 15 0,2-29-39,0 1-1,0-1 1,0 0-1,0 0 1,0 0 0,0 1-1,0-1 1,0 0 0,0 0-1,0 0 1,0 1-1,0-1 1,1 0 0,-1 0-1,0 0 1,0 1 0,0-1-1,0 0 1,1 0-1,-1 0 1,0 0 0,0 0-1,0 1 1,0-1 0,1 0-1,-1 0 1,0 0-1,0 0 1,0 0 0,1 0-1,-1 0 1,0 0 0,0 0-1,1 0 1,-1 0-1,0 0 1,0 0 0,0 0-1,1 0 1,-1 0 0,0 0-1,0 0 1,1 0-1,-1 0 1,0 0 0,0 0-1,0-1 1,1 1-1,-1 0 1,0 0 0,0 0-1,0 0 1,0 0 0,1-1-1,-1 1 1,0 0-1,0 0 1,0 0 0,0-1-1,14-10-2481,7-14-2796,1-7-3129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1.382"/>
    </inkml:context>
    <inkml:brush xml:id="br0">
      <inkml:brushProperty name="width" value="0.025" units="cm"/>
      <inkml:brushProperty name="height" value="0.025" units="cm"/>
    </inkml:brush>
  </inkml:definitions>
  <inkml:trace contextRef="#ctx0" brushRef="#br0">23 1 16303,'0'0'8649,"-4"52"-6792,1-22-607,-3 0-482,1 3-608,1 0-128,4-4-160,0-4-993,0-5-833,12-7-384,5-10-256,5-3 63,0-7-8295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2.127"/>
    </inkml:context>
    <inkml:brush xml:id="br0">
      <inkml:brushProperty name="width" value="0.025" units="cm"/>
      <inkml:brushProperty name="height" value="0.025" units="cm"/>
    </inkml:brush>
  </inkml:definitions>
  <inkml:trace contextRef="#ctx0" brushRef="#br0">30 106 2691,'0'0'15438,"-5"-9"-13084,0 2-1714,3 5-415,0-1-1,0 1 1,0-1 0,1 1-1,-1-1 1,1 0 0,-1 0-1,1 0 1,0 1 0,0-1-1,0 0 1,1-1 0,-1-4-1,1 6-68,0 1 1,1 0-1,0 0 0,-1-1 0,1 1 0,0 0 1,-1 0-1,1 0 0,0 0 0,0 0 0,0 0 1,0 0-1,0 0 0,0 0 0,0 0 0,0 1 0,0-1 1,0 0-1,1 1 0,-1-1 0,0 1 0,0-1 1,1 1-1,2-1 0,39-9 455,-37 9-253,21-4-53,-1 2-1,1 1 0,0 1 0,0 1 1,0 1-1,51 10 0,-70-9-311,-1-1-1,-1 2 0,1-1 1,0 1-1,-1 0 0,1 1 1,-1-1-1,0 1 0,0 1 1,10 8-1,-12-8 4,-1-1 1,0 0-1,-1 1 0,1 0 0,-1 0 1,0-1-1,0 1 0,0 0 0,-1 1 1,1-1-1,-1 0 0,-1 0 0,1 1 1,-1-1-1,0 8 0,-1-4 48,0 1 0,0-1-1,-1 0 1,0 0 0,-1 0 0,0 0-1,0 0 1,-1 0 0,0-1 0,-1 1-1,0-1 1,0 0 0,-1-1 0,1 1 0,-2-1-1,1-1 1,-1 1 0,-11 8 0,8-7 13,0-1 1,-1 0 0,0 0-1,-1-1 1,1-1 0,-1 0-1,0 0 1,0-1 0,-1-1-1,1 0 1,-1 0 0,1-1-1,-15 0 1,26-2-135,0 0 0,0 0 0,0 1 0,0-1 1,0 0-1,0 0 0,0 0 0,0 0 0,0-1 0,0 1 0,0 0 0,0 0 0,0-1 1,0 1-1,0 0 0,0-1 0,0 1 0,1-1 0,-1 1 0,0-1 0,0 1 0,0-1 1,0 0-1,1 1 0,-1-1 0,0 0 0,1 0 0,-1 0 0,1 1 0,-1-1 1,1 0-1,-1 0 0,1 0 0,-1 0 0,1 0 0,0 0 0,0 0 0,-1 0 0,1 0 1,0-2-1,1 1-233,-1 0 1,1 0-1,-1 0 1,1 0-1,0 0 1,0 0-1,0 0 1,0 0-1,0 0 1,1 0-1,-1 1 1,0-1-1,1 0 1,-1 1 0,1-1-1,0 1 1,3-3-1,17-9-5429,2-2-2412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2.483"/>
    </inkml:context>
    <inkml:brush xml:id="br0">
      <inkml:brushProperty name="width" value="0.025" units="cm"/>
      <inkml:brushProperty name="height" value="0.025" units="cm"/>
    </inkml:brush>
  </inkml:definitions>
  <inkml:trace contextRef="#ctx0" brushRef="#br0">91 1 18385,'0'0'7592,"-39"85"-5959,23-44-288,2 0-320,3-2-448,4 0-417,4-4-160,3-7-32,0-5-993,0-7-1281,6-7-1121,1-9-225,-2 0-191,-4-16-3621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2.811"/>
    </inkml:context>
    <inkml:brush xml:id="br0">
      <inkml:brushProperty name="width" value="0.025" units="cm"/>
      <inkml:brushProperty name="height" value="0.025" units="cm"/>
    </inkml:brush>
  </inkml:definitions>
  <inkml:trace contextRef="#ctx0" brushRef="#br0">0 145 20788,'0'0'4762,"9"-12"-3086,-6 7-1540,2-2 7,0 0-1,0 0 1,1 0-1,0 1 1,0 0 0,0 0-1,1 1 1,0-1-1,0 2 1,0-1-1,9-4 1,15-3 389,0 0 1,39-8-1,-58 18-502,-1-1 0,1 2-1,0-1 1,0 1 0,0 1 0,0 0 0,0 1-1,0 1 1,18 3 0,-25-3-32,0 0 0,0 1 0,0-1 0,-1 1 0,1 0 0,-1 0 0,0 0 0,0 1 0,0-1 0,-1 1 0,1 0 0,-1 0 0,0 0 0,0 1 0,0-1 0,0 1 0,-1 0 0,0-1 0,0 1 0,2 7 0,-3-8 37,0 0-1,0 0 1,0 0 0,-1 0-1,0 0 1,1 0-1,-1 0 1,-1 0-1,1 0 1,-1 0-1,1 0 1,-1 0 0,0 0-1,0 0 1,-1 0-1,1-1 1,-1 1-1,0 0 1,0-1 0,0 0-1,-1 1 1,1-1-1,-1 0 1,1 0-1,-1 0 1,-6 4-1,-3 0-76,0 0 0,-1-1 0,0 0-1,0-1 1,-1 0 0,1-1 0,-1-1-1,0 0 1,0-1 0,0 0 0,-22-1-1,37-10-10025,11-7-2344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1.971"/>
    </inkml:context>
    <inkml:brush xml:id="br0">
      <inkml:brushProperty name="width" value="0.025" units="cm"/>
      <inkml:brushProperty name="height" value="0.025" units="cm"/>
    </inkml:brush>
  </inkml:definitions>
  <inkml:trace contextRef="#ctx0" brushRef="#br0">13 1 12876,'0'0'12567,"2"13"-11612,0 1-740,-2 1 0,1-1 0,-2 1 1,0 0-1,-1-1 0,-4 16 0,-2 28 345,8-58-489,1 0 0,-1 0 1,0 1-1,1-1 0,-1 0 0,0 0 0,1 0 0,-1 0 0,0 1 0,1-1 1,-1 0-1,0 0 0,1 0 0,-1 0 0,0 0 0,1 0 0,-1 0 0,1 0 0,-1 0 1,0 0-1,1 0 0,-1 0 0,0-1 0,1 1 0,-1 0 0,0 0 0,1 0 1,-1 0-1,0 0 0,1-1 0,-1 1 0,0 0 0,1 0 0,-1-1 0,0 1 0,0 0 1,1-1-1,-1 1 0,0 0 0,0 0 0,0-1 0,1 0 0,13-11 218,-8 5-258,0-1-1,-1 0 1,0 0-1,-1 0 1,0 0-1,0-1 1,0 0-1,-1 0 1,-1 0-1,0 0 1,0 0-1,0 0 1,-1-18 0,0 26-35,-1 1 0,0 0 1,0 0-1,0-1 1,0 1-1,0 0 1,0 0-1,0-1 1,0 1-1,0 0 0,0 0 1,0-1-1,0 1 1,0 0-1,0 0 1,0-1-1,0 1 1,0 0-1,0 0 1,0-1-1,0 1 0,0 0 1,0 0-1,0-1 1,0 1-1,-1 0 1,1 0-1,0 0 1,0-1-1,0 1 1,0 0-1,-1 0 0,1 0 1,0-1-1,0 1 1,0 0-1,-1 0 1,1 0-1,0 0 1,0 0-1,-1 0 1,1 0-1,0-1 0,0 1 1,-1 0-1,1 0 1,0 0-1,0 0 1,-1 0-1,1 0 1,0 0-1,0 0 1,-1 0-1,1 0 0,0 1 1,-1-1-1,-6 13-92,8-11 9,-1 0-1,1 0 1,-1 0 0,1 0 0,0-1 0,0 1 0,0 0 0,0 0 0,0-1 0,0 1 0,1-1 0,-1 1 0,0-1 0,1 1 0,-1-1 0,1 0 0,0 0 0,-1 0 0,1 0 0,0 0 0,0 0 0,-1 0 0,1 0 0,0-1 0,0 1 0,0-1 0,0 0-1,2 1 1,60 7-4877,-64-8 4947,1 1-1,28 0-3587,0 0 0,36-4 0,-55 1 2694,-1 1 1,0-1 0,0-1 0,0 0 0,16-7 0,-20 8 1176,0-1-1,0-1 1,0 1-1,0-1 1,-1 0-1,5-4 1,-8 7 89,0 1-1,0-1 1,-1 1 0,1-1 0,0 0 0,-1 1 0,1-1-1,0 0 1,-1 0 0,1 1 0,-1-1 0,1 0-1,-1 0 1,1 0 0,-1 0 0,0 1 0,1-1 0,-1 0-1,0 0 1,0 0 0,0 0 0,0 0 0,0 0-1,0 0 1,0 0 0,0 0 0,0 0 0,0 0 0,0 0-1,-1-1 1,0 1-12,-1 0 1,1 0-1,0 1 0,-1-1 0,1 0 0,-1 1 0,1-1 1,-1 1-1,1-1 0,-1 1 0,0 0 0,1-1 0,-1 1 1,1 0-1,-4 0 0,-4 1 249,1-1-1,-1 1 1,1 0 0,-1 1-1,-14 5 1,15-3-409,1 0 0,0 1 0,0 0 1,0 0-1,1 1 0,0 0 0,0 0 0,-9 13 0,13-16-131,-1 0-1,1 1 1,0-1-1,0 1 0,0-1 1,1 1-1,-1 0 1,1 0-1,0-1 0,0 1 1,1 0-1,-1 0 1,1 0-1,0 0 1,0 0-1,0 1 0,0-1 1,1 0-1,-1-1 1,3 9-1,-1-9-51,0 0 0,0-1 0,0 1 0,0-1 0,0 0 0,1 1 0,-1-1 0,1 0 0,-1 0 0,1 0 0,0-1 0,0 1 0,0-1 0,0 0 0,0 1 0,0-1 0,0 0 0,0-1 0,0 1 0,0-1 0,1 1 0,-1-1 0,6 0 0,-3 0 0,0 0 0,0 0 0,0-1 0,1 1 0,-1-1 0,0-1 0,0 1 0,0-1 0,-1 0 0,1 0 0,10-6 0,-10 4 0,0 0 0,0 0 0,-1-1 0,0 0 0,1 0 0,-1 0 0,-1 0 0,1-1 0,-1 0 0,0 0 0,-1 0 0,1 0 0,-1-1 0,0 1 0,-1-1 0,1 0 0,-1 0 0,-1 0 0,2-13 0,-3 19-125,-1-1-1,1 0 1,0 1-1,-1 0 1,0-1 0,1 1-1,-1-1 1,0 1-1,0 0 1,0-1 0,0 1-1,0 0 1,0 0-1,0 0 1,0 0-1,0 0 1,-1 0 0,1 0-1,0 0 1,-1 0-1,1 0 1,-1 1 0,1-1-1,-1 1 1,1-1-1,-1 1 1,1 0 0,-1-1-1,-1 1 1,1 0-13,1-1 0,0 1 0,0 0 0,0 0 0,0 0-1,0 0 1,-1 0 0,1 0 0,0 0 0,0 0 0,0 0 0,0 1 0,0-1 0,0 0 0,-1 1 0,1-1 0,0 1 0,0-1 0,0 1 0,0 0 0,0-1 0,1 1 0,-1 0 0,0-1 0,0 1 0,0 0-1,1 0 1,-1 0 0,0 0 0,1 0 0,-1 0 0,0 0 0,1 0 0,0 0 0,-1 0 0,1 0 0,0 0 0,-1 1 0,1-1 0,0 2 0,0 1-935,0-3 539,0 0 1,0 0 0,0 0 0,0 0-1,0 1 1,0-1 0,0 0 0,0 0-1,0 0 1,1 0 0,-1 0 0,0 0 0,1 0-1,-1 0 1,1 0 0,0 0 0,0 1-1,13 8-9064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3.216"/>
    </inkml:context>
    <inkml:brush xml:id="br0">
      <inkml:brushProperty name="width" value="0.025" units="cm"/>
      <inkml:brushProperty name="height" value="0.025" units="cm"/>
    </inkml:brush>
  </inkml:definitions>
  <inkml:trace contextRef="#ctx0" brushRef="#br0">0 70 16848,'0'0'8776,"53"-39"-7078,-6 30-65,9 0-255,8 3-674,3 2-479,0 1-193,-8 3-161,-8 0-1088,-15 0-961,-17 3-1185,-18 5-1377,-1-1-2147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3.544"/>
    </inkml:context>
    <inkml:brush xml:id="br0">
      <inkml:brushProperty name="width" value="0.025" units="cm"/>
      <inkml:brushProperty name="height" value="0.025" units="cm"/>
    </inkml:brush>
  </inkml:definitions>
  <inkml:trace contextRef="#ctx0" brushRef="#br0">1 74 16848,'0'0'4068,"78"2"-1570,-20-14-1024,8 0-674,0 0-511,-5 1-418,-8-3-3074,-9-1-4196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4.102"/>
    </inkml:context>
    <inkml:brush xml:id="br0">
      <inkml:brushProperty name="width" value="0.025" units="cm"/>
      <inkml:brushProperty name="height" value="0.025" units="cm"/>
    </inkml:brush>
  </inkml:definitions>
  <inkml:trace contextRef="#ctx0" brushRef="#br0">0 1 6374,'0'0'18930,"18"52"-17745,-18-10-608,0 5-449,0-1-96,0-1 0,0-6-32,0-7-481,0-8-736,0-9-1089,-2-10-1089,-2-5-1314,-4-5-416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4.444"/>
    </inkml:context>
    <inkml:brush xml:id="br0">
      <inkml:brushProperty name="width" value="0.025" units="cm"/>
      <inkml:brushProperty name="height" value="0.025" units="cm"/>
    </inkml:brush>
  </inkml:definitions>
  <inkml:trace contextRef="#ctx0" brushRef="#br0">33 209 13933,'0'0'3470,"-5"-9"-139,2 5-2880,-16-31 2231,18 33-2496,0-1-1,0 1 1,0 0 0,1-1 0,-1 1-1,1 0 1,0-1 0,0 1 0,0-1 0,0 1-1,0-1 1,0 1 0,1 0 0,-1-1-1,1 1 1,0 0 0,-1-1 0,3-1 0,2-3-28,0 0-1,1 0 1,0 1 0,0 0 0,1 0 0,0 1 0,0 0 0,0 0 0,0 0 0,1 1 0,0 0 0,16-5 0,0 0-71,-1 2 0,2 1 1,32-4-1,-36 7-73,0 1 1,0 1-1,0 1 1,0 1-1,0 1 1,30 7-1,-44-8-19,-1 1 1,0 0-1,0 1 1,0-1-1,-1 1 1,1 0-1,-1 1 1,1-1-1,-1 1 1,0 0-1,5 6 1,-7-7-2,-1 1 0,1 0 0,-1 0 0,1 0 1,-1 0-1,0 0 0,-1 0 0,1 1 0,-1-1 0,0 0 0,0 1 0,0 0 1,-1-1-1,1 1 0,-1-1 0,0 1 0,-1 6 0,0-8 17,0 0-1,0 1 1,0-1 0,-1 0-1,1 1 1,-1-1 0,0 0-1,0 0 1,0 0 0,0 0-1,0-1 1,-1 1-1,1-1 1,-1 1 0,0-1-1,0 0 1,0 0 0,0 0-1,0 0 1,0-1 0,-4 2-1,-8 4 157,0-1 0,0-1 0,-19 5 0,10-5-11,1-1 0,0-1-1,-1 0 1,0-2 0,-39-3 0,52-2-1211,17-2-1164,19-1-1501,45 4-5851,-31 3 613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4.790"/>
    </inkml:context>
    <inkml:brush xml:id="br0">
      <inkml:brushProperty name="width" value="0.025" units="cm"/>
      <inkml:brushProperty name="height" value="0.025" units="cm"/>
    </inkml:brush>
  </inkml:definitions>
  <inkml:trace contextRef="#ctx0" brushRef="#br0">0 295 18001,'0'0'5205,"10"-1"-2664,6-4-2146,0 0-1,0-1 1,-1 0-1,0-1 1,0-1-1,0-1 1,-1 0 0,-1 0-1,0-2 1,0 0-1,15-16 1,8-11 132,0-3-1,41-61 1,-74 139-820,-8-10 346,-1-1 0,-1 1 0,-15 36 0,12-37-903,1 1 0,-10 53 0,19-80 755,-1 0 0,1 0 1,0 1-1,0-1 1,0 0-1,1 0 1,-1 1-1,0-1 1,0 0-1,0 1 1,0-1-1,0 0 1,0 0-1,0 1 1,0-1-1,0 0 1,1 0-1,-1 0 0,0 1 1,0-1-1,0 0 1,0 0-1,1 0 1,-1 1-1,0-1 1,0 0-1,1 0 1,-1 0-1,0 0 1,0 0-1,1 0 1,-1 0-1,0 1 1,0-1-1,1 0 0,-1 0 1,0 0-1,0 0 1,1 0-1,-1 0 1,0 0-1,0 0 1,1 0-1,-1 0 1,0 0-1,0-1 1,1 1-1,-1 0 1,0 0-1,0 0 1,1 0-1,-1 0 1,0 0-1,0-1 0,1 1 1,-1 0-1,0 0 1,0-1-1,17-8-3483,6-14-3084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5.148"/>
    </inkml:context>
    <inkml:brush xml:id="br0">
      <inkml:brushProperty name="width" value="0.025" units="cm"/>
      <inkml:brushProperty name="height" value="0.025" units="cm"/>
    </inkml:brush>
  </inkml:definitions>
  <inkml:trace contextRef="#ctx0" brushRef="#br0">302 1 17617,'0'0'11712,"-1"12"-10719,-2 4-860,-1 0 1,-1 0-1,0-1 1,-1 0-1,-1 0 1,0 0-1,-1-1 1,-19 25-1,-168 205-811,194-243 467,-13 12-1297,6-9-1348,2-7-3342,1-8-229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5.517"/>
    </inkml:context>
    <inkml:brush xml:id="br0">
      <inkml:brushProperty name="width" value="0.025" units="cm"/>
      <inkml:brushProperty name="height" value="0.025" units="cm"/>
    </inkml:brush>
  </inkml:definitions>
  <inkml:trace contextRef="#ctx0" brushRef="#br0">1 1 16015,'0'0'8808,"45"55"-7815,-22-29-64,7 1-192,0-3-513,4-3-160,0 3 0,4-6-1281,-8-4-2018,0-3-2787,-6-7-5669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5.862"/>
    </inkml:context>
    <inkml:brush xml:id="br0">
      <inkml:brushProperty name="width" value="0.025" units="cm"/>
      <inkml:brushProperty name="height" value="0.025" units="cm"/>
    </inkml:brush>
  </inkml:definitions>
  <inkml:trace contextRef="#ctx0" brushRef="#br0">0 194 19058,'0'0'10586,"12"-5"-9604,18-12-828,0-2-1,-1 0 0,-1-2 0,-1-1 1,-1-1-1,37-44 0,-81 117-809,12-37 376,-7 18-350,-13 42 0,23-62-368,0 1 1,1 0-1,1 0 0,-1 13 0,3-14-4976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49.017"/>
    </inkml:context>
    <inkml:brush xml:id="br0">
      <inkml:brushProperty name="width" value="0.025" units="cm"/>
      <inkml:brushProperty name="height" value="0.025" units="cm"/>
    </inkml:brush>
  </inkml:definitions>
  <inkml:trace contextRef="#ctx0" brushRef="#br0">0 0 12588,'0'0'13207,"4"9"-12374,5 22-615,-2-1 1,0 1-1,-2 0 1,-2 1-1,0 37 1,5 36-334,-7-100-5470,0-13 162,-1-7-1432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49.406"/>
    </inkml:context>
    <inkml:brush xml:id="br0">
      <inkml:brushProperty name="width" value="0.025" units="cm"/>
      <inkml:brushProperty name="height" value="0.025" units="cm"/>
    </inkml:brush>
  </inkml:definitions>
  <inkml:trace contextRef="#ctx0" brushRef="#br0">23 257 15439,'0'0'8536,"-5"10"-7298,-13 32-42,19-42-1157,-1 1 0,0 0 0,0-1-1,0 1 1,0 0 0,0-1 0,1 1 0,-1 0 0,0-1 0,0 1-1,1 0 1,-1-1 0,1 1 0,-1-1 0,0 1 0,1-1 0,-1 1 0,1-1-1,-1 1 1,1-1 0,0 1 0,-1-1 0,1 0 0,-1 1 0,1-1-1,0 0 1,-1 1 0,1-1 0,0 0 0,-1 0 0,1 0 0,0 0 0,-1 1-1,1-1 1,0 0 0,0 0 0,-1 0 0,1-1 0,0 1 0,-1 0-1,1 0 1,0 0 0,0-1 0,34-7 1171,-24 1-1014,-1 0-1,0-1 1,0 0-1,0-1 1,-1 0-1,-1 0 1,14-19-1,-2-1-61,27-51-1,-36 59 163,-1-2 1,0 1-1,8-33 0,9 145-264,-22-76-68,0 0-1,1 0 1,14 25 0,8-4-1986,-25-33 1334,1 1 0,-1-1 0,0 0 0,1 0-1,-1 0 1,1 0 0,0 0 0,6 1 0,16 0-8371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7.178"/>
    </inkml:context>
    <inkml:brush xml:id="br0">
      <inkml:brushProperty name="width" value="0.025" units="cm"/>
      <inkml:brushProperty name="height" value="0.025" units="cm"/>
    </inkml:brush>
  </inkml:definitions>
  <inkml:trace contextRef="#ctx0" brushRef="#br0">109 36 13933,'0'0'6625,"-3"9"-2658,-34 104 2952,23-76-6631,1 1 0,2-1 0,-11 73 0,14-51-224,17-113 43,25-30-107,78-140 0,-108 218-4,0 0 0,-1 0 0,2 0 0,-1 1 0,1-1 0,0 1 0,0 1 0,0-1 0,1 1 0,0 0 0,-1 0 0,1 0 0,8-3 0,-11 6 2,0 0 0,0 1-1,0-1 1,0 0 0,0 1 0,0 0 0,0 0-1,0 0 1,0 0 0,0 0 0,0 1 0,0-1 0,0 1-1,0 0 1,0 0 0,0 0 0,0 0 0,-1 1-1,1-1 1,0 1 0,-1-1 0,1 1 0,-1 0 0,0 0-1,1 0 1,-1 0 0,0 0 0,0 1 0,-1-1-1,1 1 1,0-1 0,1 5 0,-1-4 2,0 0 1,-1-1 0,1 1-1,-1 0 1,0 0-1,0 0 1,0 0-1,0 0 1,-1 0-1,1 0 1,-1 0-1,0 0 1,0 0 0,0 1-1,0-1 1,0 0-1,-1 0 1,1 0-1,-2 5 1,0-4 3,0 0-1,-1 1 1,1-1 0,-1 0 0,0-1-1,0 1 1,0 0 0,0-1 0,-1 0-1,1 1 1,-8 4 0,2-3 2,-1 1 1,1-1 0,-1 0-1,0-1 1,-1 0-1,1-1 1,-1 0-1,1 0 1,-1-1-1,-16 1 1,21-3-434,6 0 194,0 0-1,-1 0 1,1 1 0,-1-1-1,1 0 1,-1 0-1,1 0 1,-1 0 0,1 0-1,-1 0 1,1 0 0,-1 0-1,1 0 1,-1 0 0,1 0-1,-1 0 1,1 0-1,0 0 1,-1 0 0,1-1-1,-1 1 1,1 0 0,-1 0-1,1 0 1,0-1-1,-1 1 1,1 0 0,-1-1-1,1 1 1,0 0 0,-1-1-1,1 1 1,0 0 0,0-1-1,-1 1 1,1-1-1,0 1 1,0 0 0,-1-1-1,1 1 1,0-1 0,0 1-1,0-1 1,0 1 0,0-1-1,0 1 1,0-1-1,0 1 1,0-1 0,0 1-1,0-1 1,0 1 0,0-1-1,0 1 1,1-1 0,1-8-8725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2.516"/>
    </inkml:context>
    <inkml:brush xml:id="br0">
      <inkml:brushProperty name="width" value="0.025" units="cm"/>
      <inkml:brushProperty name="height" value="0.025" units="cm"/>
    </inkml:brush>
  </inkml:definitions>
  <inkml:trace contextRef="#ctx0" brushRef="#br0">187 15 16720,'0'0'7068,"-12"-3"-4388,4 0-2243,5 2-341,-1-1 0,1 1 0,-1 0 0,1 0 0,-1 0 0,1 1 0,-1-1 1,0 1-1,1 0 0,-1 0 0,0 0 0,1 0 0,-1 1 0,0 0 1,1-1-1,-1 1 0,1 0 0,-1 1 0,1-1 0,-4 3 0,-1 2 100,0 1-1,1 0 0,0 0 1,0 1-1,1-1 0,-1 2 1,2-1-1,-6 11 0,7-13-69,1-1-1,1 1 0,-1 1 1,1-1-1,0 0 0,0 1 1,1-1-1,-1 1 0,2-1 1,-1 1-1,1-1 0,0 1 1,1 11-1,0-16-116,0 0 0,0 0-1,0 0 1,1 0 0,-1-1-1,0 1 1,1 0 0,-1 0 0,1-1-1,0 1 1,-1-1 0,1 0 0,0 1-1,0-1 1,0 0 0,0 0 0,0 0-1,0 0 1,1-1 0,-1 1 0,0 0-1,0-1 1,0 0 0,1 1 0,-1-1-1,0 0 1,0 0 0,3-1 0,3 2 2,0-2 0,1 1 0,-1-1 0,0 0 0,0-1 0,13-4 0,-7 0-11,-1-1 0,0-1 0,-1 0 0,0 0 0,0-1 0,-1-1 0,15-15 0,-2-2 0,39-55 0,-79 106-801,-21 46 0,31-59 369,1 1 0,1 0-1,0 0 1,1 1-1,0-1 1,1 1 0,-1 17-1,3-29 203,0 0 0,0-1 0,0 1 0,0 0 0,0-1 0,0 1 0,0 0 0,0-1 0,0 1 0,0 0 0,0-1 0,1 1 0,-1 0 0,0-1-1,1 1 1,-1-1 0,0 1 0,1-1 0,-1 1 0,1 0 0,-1-1 0,0 1 0,1-1 0,0 0 0,-1 1 0,1-1 0,-1 1 0,1-1 0,-1 0 0,1 0 0,0 1 0,-1-1 0,1 0 0,0 0 0,-1 0-1,1 1 1,0-1 0,-1 0 0,1 0 0,0 0 0,-1 0 0,2-1 0,19 2-6437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6.358"/>
    </inkml:context>
    <inkml:brush xml:id="br0">
      <inkml:brushProperty name="width" value="0.025" units="cm"/>
      <inkml:brushProperty name="height" value="0.025" units="cm"/>
    </inkml:brush>
  </inkml:definitions>
  <inkml:trace contextRef="#ctx0" brushRef="#br0">4 1 14350,'0'0'11082,"0"61"-9448,0-18-385,0 5-609,0 0-447,-1-2-97,-2-5-64,3-8-32,0-4-64,0-8-1025,0-9-1378,0-10-928,3-2-1057,-2-10-2339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6.704"/>
    </inkml:context>
    <inkml:brush xml:id="br0">
      <inkml:brushProperty name="width" value="0.025" units="cm"/>
      <inkml:brushProperty name="height" value="0.025" units="cm"/>
    </inkml:brush>
  </inkml:definitions>
  <inkml:trace contextRef="#ctx0" brushRef="#br0">0 19 16207,'0'0'9481,"63"2"-7687,-13-2-289,8-7-608,2 0-640,1 2-225,-5 3-193,-8 2-1664,-9 0-2596,-9 0-3458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7.046"/>
    </inkml:context>
    <inkml:brush xml:id="br0">
      <inkml:brushProperty name="width" value="0.025" units="cm"/>
      <inkml:brushProperty name="height" value="0.025" units="cm"/>
    </inkml:brush>
  </inkml:definitions>
  <inkml:trace contextRef="#ctx0" brushRef="#br0">13 0 18353,'0'0'2146,"9"57"97,-3-24-1283,-1 9-511,-5 4 159,0 3-351,0-2-193,-7-1-64,-2-9-1378,3-6-2017,-1-12-1762,3-12-4035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7.401"/>
    </inkml:context>
    <inkml:brush xml:id="br0">
      <inkml:brushProperty name="width" value="0.025" units="cm"/>
      <inkml:brushProperty name="height" value="0.025" units="cm"/>
    </inkml:brush>
  </inkml:definitions>
  <inkml:trace contextRef="#ctx0" brushRef="#br0">0 107 17809,'0'0'2562,"9"-11"86,-2 4-2409,-1-1 0,2 1 0,-1 0-1,1 1 1,0 0 0,0 0 0,1 0 0,0 1-1,0 1 1,0 0 0,0 0 0,1 0 0,-1 1-1,16-2 1,-1 0-109,0 1-1,1 1 1,0 2 0,-1 0-1,1 2 1,38 5 0,-60-6-132,-1 1 1,1-1 0,0 1 0,0 0 0,0 0-1,-1 0 1,1 0 0,0 0 0,-1 1 0,1-1-1,-1 1 1,0 0 0,1 0 0,-1-1 0,0 1-1,0 1 1,0-1 0,0 0 0,-1 0 0,1 1-1,-1-1 1,1 1 0,-1-1 0,0 1 0,0 0-1,0-1 1,0 1 0,0 0 0,-1 0 0,1 0-1,-1 0 1,0 0 0,0-1 0,0 1 0,0 0-1,0 0 1,-1 0 0,0 0 0,1 0-1,-1-1 1,-1 5 0,-2 4 237,-1-1-1,1 1 1,-2-1 0,1 0-1,-1 0 1,-1 0 0,0-1 0,0 0-1,-10 8 1,5-6 173,0 0 0,-1-1 1,-25 16-1,34-24-373,1 0-1,-1 0 1,0 0-1,0 0 1,0-1 0,0 1-1,0-1 1,-1 0-1,1-1 1,0 1-1,-1-1 1,1 1 0,0-1-1,0-1 1,-1 1-1,1-1 1,0 1 0,0-1-1,-8-3 1,12 4-128,-1 0 1,1 0-1,-1 0 1,1 0-1,0 0 1,-1 0-1,1 0 0,-1-1 1,1 1-1,-1 0 1,1 0-1,0 0 1,-1-1-1,1 1 1,0 0-1,-1-1 1,1 1-1,0 0 0,-1-1 1,1 1-1,0 0 1,-1-1-1,1 1 1,0-1-1,0 1 1,0 0-1,-1-1 1,1 1-1,0-1 0,0 1 1,0-1-1,0 1 1,0-1-1,0 1 1,0-1-1,0 1 1,0 0-1,0-1 1,0 1-1,0-1 1,0 1-1,0-1 0,1 1 1,-1-1-1,0 1 1,0 0-1,0-1 1,1 1-1,-1-1 1,0 1-1,1 0 1,-1-1-1,0 1 0,1 0 1,-1-1-1,0 1 1,1 0-1,-1 0 1,0-1-1,1 1 1,0 0-1,28-13-8945,-5 7 1099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7.728"/>
    </inkml:context>
    <inkml:brush xml:id="br0">
      <inkml:brushProperty name="width" value="0.025" units="cm"/>
      <inkml:brushProperty name="height" value="0.025" units="cm"/>
    </inkml:brush>
  </inkml:definitions>
  <inkml:trace contextRef="#ctx0" brushRef="#br0">1 110 19314,'0'0'2776,"5"-10"214,-1 3-2689,1 0 0,-1 0 0,1 1 1,0 0-1,0 0 0,1 0 0,0 1 1,0-1-1,0 1 0,1 1 0,0-1 1,0 1-1,0 1 0,0-1 0,0 1 1,1 0-1,-1 1 0,1 0 0,0 0 0,8-1 1,-10 2-217,1 0-1,-1 0 1,0 1 0,1-1 0,-1 2 0,1-1 0,-1 1 0,1 0-1,-1 0 1,11 3 0,-15-2-80,1-1 0,-1 1 1,0 0-1,0-1 0,0 1 0,0 0 0,0 0 0,0 0 1,0 0-1,-1 1 0,1-1 0,-1 0 0,0 1 0,1-1 1,-1 1-1,0 0 0,-1-1 0,1 1 0,0 0 1,-1-1-1,1 1 0,-1 0 0,0 0 0,0-1 0,0 1 1,-1 4-1,1-2 0,-1 1 0,0-1 0,0 0 0,0 0 0,-1 0 0,1 0 0,-1 0 1,-1 0-1,1 0 0,-1 0 0,1-1 0,-1 1 0,0-1 0,-1 0 0,-4 4 0,-8 8 39,0-2 0,-29 19 0,31-23-25,1 0 0,-1 1-1,-20 22 1,59-32-19,-13-2-543,-1-1 1,0-1-1,1 0 1,16-7-1,-7 0-1736,0 0 0,-1-1-1,22-16 1,-11 3-6647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8.073"/>
    </inkml:context>
    <inkml:brush xml:id="br0">
      <inkml:brushProperty name="width" value="0.025" units="cm"/>
      <inkml:brushProperty name="height" value="0.025" units="cm"/>
    </inkml:brush>
  </inkml:definitions>
  <inkml:trace contextRef="#ctx0" brushRef="#br0">349 0 18642,'0'0'9956,"-9"13"-9481,-225 281 1581,128-169-2415,109-131-7409,2-11 3700,-1 5 829,5-20-5057</inkml:trace>
  <inkml:trace contextRef="#ctx0" brushRef="#br0" timeOffset="1">67 163 11627,'0'0'19891,"54"42"-19411,-37-24-223,2 2-193,0 0-64,1 2-1282,-1-2-2209,-3-4-2723,-1-1-3011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8.414"/>
    </inkml:context>
    <inkml:brush xml:id="br0">
      <inkml:brushProperty name="width" value="0.025" units="cm"/>
      <inkml:brushProperty name="height" value="0.025" units="cm"/>
    </inkml:brush>
  </inkml:definitions>
  <inkml:trace contextRef="#ctx0" brushRef="#br0">58 23 4933,'0'0'18588,"9"-4"-16351,-6 2-2151,42-13 2119,-43 15-2154,-1-1-1,0 1 0,0 0 1,1 0-1,-1 0 0,0 0 0,1 0 1,-1 0-1,0 0 0,1 1 0,-1-1 1,0 0-1,0 1 0,1-1 1,-1 1-1,0-1 0,0 1 0,0-1 1,0 1-1,0 0 0,0 0 1,0 0-1,0 0 0,0-1 0,0 1 1,0 0-1,0 0 0,0 1 0,-1-1 1,1 0-1,-1 0 0,1 0 1,-1 0-1,1 1 0,-1-1 0,1 0 1,-1 0-1,0 1 0,0 1 0,1 1-2,-1 1 0,1 0 0,-1 0 0,0 0 0,-1 0 0,1-1 0,-1 1 0,0 0 0,0-1 0,-1 1 0,0 0 0,1-1 0,-1 0 0,-1 1 0,1-1 0,-6 7 0,-1 0 208,-1 0-1,-1-1 1,0 0 0,-13 9-1,11-10-101,1 1-1,1 0 0,-16 17 0,27-26-153,0-1 0,0 0 0,-1 0 0,1 0 0,0 1 0,0-1 0,0 0 0,-1 0 0,1 1 0,0-1 0,0 0 0,0 0 0,0 1 0,0-1 0,0 0 0,0 1 0,0-1 0,-1 0 0,1 1 0,0-1 0,0 0 0,0 0 0,0 1 0,1-1 0,-1 0 0,0 1 0,0-1 0,0 0 0,0 1 0,0-1 0,0 0 0,0 0 0,0 1 0,1-1 0,-1 0 0,0 0 0,0 1 0,15 4 0,27-5 0,-32-1 0,55-8-2413,-45 4-284,0-1-1,35-17 0,-16 2-4957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8.741"/>
    </inkml:context>
    <inkml:brush xml:id="br0">
      <inkml:brushProperty name="width" value="0.025" units="cm"/>
      <inkml:brushProperty name="height" value="0.025" units="cm"/>
    </inkml:brush>
  </inkml:definitions>
  <inkml:trace contextRef="#ctx0" brushRef="#br0">119 1 14157,'0'0'17265,"-19"70"-15920,19-37-1345,-2 1 0,2 0 0,0-4 0,0-3 0,0-5 0,3-3 0,1-4-96,2-6-2434,-3-8-1474,0-1-1121</inkml:trace>
  <inkml:trace contextRef="#ctx0" brushRef="#br0" timeOffset="1">0 114 17104,'0'0'15086,"89"-25"-14925,-50 25-129,-1 1-449,1 3-1537,-5-4-3106,-4 0-5510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9.208"/>
    </inkml:context>
    <inkml:brush xml:id="br0">
      <inkml:brushProperty name="width" value="0.025" units="cm"/>
      <inkml:brushProperty name="height" value="0.025" units="cm"/>
    </inkml:brush>
  </inkml:definitions>
  <inkml:trace contextRef="#ctx0" brushRef="#br0">0 1 10186,'0'0'17104,"72"17"-15983,-30-16-641,3-1-416,6 0-256,1 0-2466,-7-3-3172,2-7-5829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39.569"/>
    </inkml:context>
    <inkml:brush xml:id="br0">
      <inkml:brushProperty name="width" value="0.025" units="cm"/>
      <inkml:brushProperty name="height" value="0.025" units="cm"/>
    </inkml:brush>
  </inkml:definitions>
  <inkml:trace contextRef="#ctx0" brushRef="#br0">0 66 19314,'0'0'3903,"11"-2"-2852,87-18-569,87-14-5091,-146 29 5891,44 0-1,-82 5-1167,-1 0 0,0 0 0,0 0-1,1 0 1,-1 0 0,0 0 0,1 0 0,-1 1-1,0-1 1,0 0 0,1 0 0,-1 0 0,0 0-1,0 0 1,1 0 0,-1 1 0,0-1 0,0 0-1,0 0 1,1 0 0,-1 1 0,0-1 0,0 0-1,0 0 1,0 1 0,1-1 0,-1 0 0,0 0-1,0 1 1,0-1 0,0 0 0,0 0 0,0 1-1,0-1 1,0 0 0,0 1 0,0-1 0,0 0-1,0 0 1,0 1 0,0-1 0,0 0 0,0 1-1,0-1 1,0 0 0,0 0 0,0 1 0,-1-1 0,1 0-1,0 0 1,0 1 0,0-1 0,0 0 0,-1 0-1,1 0 1,0 1 0,0-1 0,0 0 0,-1 0-1,1 0 1,0 0 0,0 1 0,-1-1 0,1 0-1,-17 18 839,15-16-615,1-1-220,30-3-992,-15-7-2190,-3-6-3330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2.966"/>
    </inkml:context>
    <inkml:brush xml:id="br0">
      <inkml:brushProperty name="width" value="0.025" units="cm"/>
      <inkml:brushProperty name="height" value="0.025" units="cm"/>
    </inkml:brush>
  </inkml:definitions>
  <inkml:trace contextRef="#ctx0" brushRef="#br0">85 264 19058,'0'0'8974,"-11"10"-8622,8-7-326,-3 1 19,0 1 0,1 0 0,-1 1-1,1 0 1,0 0 0,0 0 0,1 0 0,0 1 0,0-1 0,1 1 0,-1 0 0,1 0 0,1 1 0,-4 13 0,5-16-23,0 1 0,1 0 0,0 0 0,0-1 0,0 1 1,0 0-1,1 0 0,2 6 0,-3-10-14,1 0 1,0 0-1,1-1 0,-1 1 0,0 0 1,0-1-1,1 1 0,-1-1 0,0 1 0,1-1 1,0 0-1,-1 0 0,1 0 0,0 0 1,0 0-1,-1 0 0,1 0 0,0 0 0,0-1 1,0 1-1,0-1 0,0 0 0,0 1 1,0-1-1,0 0 0,3 0 0,8 0 21,0-1-1,-1-1 1,1 0-1,-1 0 1,1-1-1,-1-1 1,0 0-1,0 0 1,-1-2-1,1 1 1,-1-1-1,0-1 1,13-10-1,7-7 226,-1-1 0,-1-2 0,27-31 0,-38 37 126,0-1 0,26-42 0,-39 56-326,-1 1 0,0-1 1,0-1-1,-1 1 1,0 0-1,0-1 1,-1 1-1,0-1 0,-1 0 1,0 0-1,0 1 1,-1-18-1,0 24-54,-1 1 0,1-1 0,0 0 0,-1 1 0,0-1 0,1 0 0,-1 1 0,0-1 0,0 1 0,0-1 0,0 1 0,0-1 0,0 1 0,0 0 0,0 0 0,-1-1 0,1 1 0,0 0 0,-1 0 0,1 0 0,-1 0 0,-2-1 0,0 1 0,0 0 0,0-1 0,-1 1 0,1 1 0,0-1 0,-1 1 0,1 0 0,-9 0 0,0 1 0,1 1 0,-1 1 0,0 0 0,1 0 0,-17 8 0,6 0 0,0 1 0,-26 18 0,43-26 0,1 0 0,0 0 0,0 0 0,0 0 0,1 1 0,-1-1 0,1 1 0,0 1 0,0-1 0,1 0 0,-1 1 0,1 0 0,1 0 0,-4 8 0,6-12 0,0 0 0,0 0 0,0-1 0,0 1 0,0 0 0,0 0 0,1 0 0,-1-1 0,1 1 0,-1 0 0,1 0 0,-1-1 0,1 1 0,0 0 0,0-1 0,0 1 0,0-1 0,0 1 0,0-1 0,1 0 0,-1 1 0,0-1 0,1 0 0,-1 0 0,1 0 0,-1 0 0,1 0 0,0 0 0,-1 0 0,1-1 0,0 1 0,-1-1 0,4 2 0,9 1 0,-1 1 0,1-1 0,20 1 0,-18-2 0,42 5-84,-33-5-2,1 1-1,-2 1 0,1 2 0,41 14 0,-63-19 89,-1 0 0,0 0-1,1 0 1,-1 1-1,0-1 1,0 1 0,0 0-1,0-1 1,0 1 0,0 0-1,-1 0 1,1 0 0,-1 0-1,1 1 1,-1-1 0,0 0-1,0 1 1,0-1 0,0 1-1,0-1 1,0 1 0,-1-1-1,1 1 1,-1-1 0,0 1-1,0 0 1,0-1 0,0 4-1,-10 32-2478,-12-5-6870,12-22-3983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53.221"/>
    </inkml:context>
    <inkml:brush xml:id="br0">
      <inkml:brushProperty name="width" value="0.025" units="cm"/>
      <inkml:brushProperty name="height" value="0.025" units="cm"/>
    </inkml:brush>
  </inkml:definitions>
  <inkml:trace contextRef="#ctx0" brushRef="#br0">44 389 9865,'-18'10'1879,"-8"4"6168,39-20-4370,56-32-971,85-61 1,-52 31-2569,223-128-1098,-323 194 823,4-2-2112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53.596"/>
    </inkml:context>
    <inkml:brush xml:id="br0">
      <inkml:brushProperty name="width" value="0.025" units="cm"/>
      <inkml:brushProperty name="height" value="0.025" units="cm"/>
    </inkml:brush>
  </inkml:definitions>
  <inkml:trace contextRef="#ctx0" brushRef="#br0">1 169 16592,'0'0'8498,"13"-10"-7830,-3 2-517,1 0-48,0 0-1,0 1 1,0 0 0,1 1-1,0 0 1,14-4 0,194-83 169,-220 93-277,1-1 0,0 0 0,0 1-1,0-1 1,0 1 0,0 0 0,0-1 0,0 1-1,0-1 1,0 1 0,0 0 0,0 0 0,0 0-1,0 0 1,0 0 0,0 0 0,0 0 0,0 0-1,0 0 1,0 0 0,0 1 0,0-1-1,1 0 1,-2 1 0,1-1 0,0 0 0,0 1-1,0 0 1,0-1 0,0 1 0,0-1 0,0 1-1,-1 0 1,1 0 0,0-1 0,-1 1 0,1 0-1,0 0 1,-1 0 0,1 0 0,-1 0 0,1 0-1,-1 0 1,1 2 0,0 3 13,-1 1-1,0-1 1,0 1-1,0-1 1,-1 1-1,-2 8 1,-3 12 227,-1-1 0,-18 43-1,-9 31-1066,31-88-574,1 1 1,0-1 0,0 20-1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56.440"/>
    </inkml:context>
    <inkml:brush xml:id="br0">
      <inkml:brushProperty name="width" value="0.025" units="cm"/>
      <inkml:brushProperty name="height" value="0.025" units="cm"/>
    </inkml:brush>
  </inkml:definitions>
  <inkml:trace contextRef="#ctx0" brushRef="#br0">218 105 7399,'46'-77'10887,"-23"49"-2524,-29 38-5009,-1 11-2634,-1 1-566,-166 271 309,94-167-1940,77-121 2204,-5 8-5791,10-26-3379,9-14 1514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56.780"/>
    </inkml:context>
    <inkml:brush xml:id="br0">
      <inkml:brushProperty name="width" value="0.025" units="cm"/>
      <inkml:brushProperty name="height" value="0.025" units="cm"/>
    </inkml:brush>
  </inkml:definitions>
  <inkml:trace contextRef="#ctx0" brushRef="#br0">11 0 14606,'0'0'6881,"0"11"-5317,-5 93 973,1-59-2225,2 0 0,2 0 0,8 60 0,4-69-107,-11-35-375,-1 0 1,1 1 0,-1-1-1,1 0 1,0 0 0,0 0 0,0 1-1,0-1 1,-1 0 0,1 0 0,1 0-1,-1-1 1,0 1 0,0 0-1,0 0 1,0 0 0,1-1 0,-1 1-1,0-1 1,0 1 0,1-1 0,1 1-1,-5-18-14361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57.108"/>
    </inkml:context>
    <inkml:brush xml:id="br0">
      <inkml:brushProperty name="width" value="0.025" units="cm"/>
      <inkml:brushProperty name="height" value="0.025" units="cm"/>
    </inkml:brush>
  </inkml:definitions>
  <inkml:trace contextRef="#ctx0" brushRef="#br0">0 33 13997,'0'0'15759,"66"-19"-15599,-30 15-128,6 0-192,-4 3-1794,1-2-2402,-6 2-2690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57.699"/>
    </inkml:context>
    <inkml:brush xml:id="br0">
      <inkml:brushProperty name="width" value="0.025" units="cm"/>
      <inkml:brushProperty name="height" value="0.025" units="cm"/>
    </inkml:brush>
  </inkml:definitions>
  <inkml:trace contextRef="#ctx0" brushRef="#br0">0 14 11659,'0'0'15513,"4"13"-14648,1 9-559,-1 1-1,-1 1 1,1 23 0,-4-41-242,0 0 1,0 0 0,0 0-1,1 0 1,0 0 0,3 8-1,-3-13-46,-1 0 1,0 0-1,1-1 0,-1 1 1,1 0-1,-1 0 0,1-1 0,-1 1 1,1 0-1,-1-1 0,1 1 0,0-1 1,-1 1-1,1-1 0,0 1 0,-1-1 1,1 1-1,0-1 0,0 0 0,0 1 1,0-1-1,1 0 18,0 0 1,-1 0-1,1 0 0,0 0 1,-1-1-1,1 1 0,-1 0 1,1-1-1,0 0 1,-1 1-1,1-1 0,-1 0 1,0 0-1,1 1 0,1-3 1,11-8 148,-1-1 1,0 0-1,0-1 1,16-24 0,27-27 888,-55 64-1073,-1 0 0,0 0 0,0-1 0,0 1 1,0 0-1,0 0 0,0 0 0,1 0 0,-1 0 1,0 0-1,0 0 0,0 0 0,0 0 0,0-1 0,1 1 1,-1 0-1,0 0 0,0 0 0,0 0 0,0 0 1,1 0-1,-1 0 0,0 0 0,0 0 0,0 0 1,0 0-1,1 0 0,-1 0 0,0 1 0,0-1 1,0 0-1,0 0 0,1 0 0,-1 0 0,0 0 1,0 0-1,0 0 0,0 0 0,0 0 0,0 1 1,1-1-1,-1 0 0,0 0 0,0 0 0,0 0 0,0 0 1,0 1-1,0-1 0,0 0 0,0 0 0,0 0 1,0 0-1,0 1 0,4 15 21,-4 26-37,0-35 13,3 11 2,5-17 0,15-24 0,-22 23 0,21-30 0,-18 22 0,1 1 0,-1 0 0,2 0 0,-1 1 0,1 0 0,0-1 0,0 2 0,0-1 0,1 1 0,0 0 0,11-6 0,-17 11 0,0 0 0,-1 0 0,1 0 0,0 1 0,-1-1 0,1 0 0,-1 0 0,1 1 0,-1-1 0,1 0 0,0 1 0,-1-1 0,1 1 0,-1-1 0,0 0 0,1 1 0,-1-1 0,1 1 0,-1 0 0,0-1 0,1 1 0,-1-1 0,0 1 0,0-1 0,1 1 0,-1 0 0,0-1 0,0 1 0,0 0 0,0-1 0,0 1 0,0-1 0,0 1 0,0 0 0,0-1 0,0 1 0,0 1 0,0 34 0,0-27 0,-21 90-69,21-98-567,14-24-14242,-5 4-256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3:59.046"/>
    </inkml:context>
    <inkml:brush xml:id="br0">
      <inkml:brushProperty name="width" value="0.025" units="cm"/>
      <inkml:brushProperty name="height" value="0.025" units="cm"/>
    </inkml:brush>
  </inkml:definitions>
  <inkml:trace contextRef="#ctx0" brushRef="#br0">96 298 10282,'0'0'7020,"2"-9"-4127,1-2-1993,3-31 2449,-7 42-3277,1 0 0,0-1-1,0 1 1,0 0 0,-1-1 0,1 1-1,0 0 1,0-1 0,-1 1-1,1 0 1,0-1 0,0 1-1,-1 0 1,1-1 0,0 1-1,-1 0 1,1 0 0,-1 0-1,1-1 1,0 1 0,-1 0-1,1 0 1,-1 0 0,1 0-1,0 0 1,-1 0 0,1 0-1,-1 0 1,1 0 0,0 0-1,-1 0 1,1 0 0,-1 0-1,1 0 1,0 0 0,-1 0 0,1 0-1,-1 1 1,1-1 0,0 0-1,-1 0 1,1 0 0,-1 1-1,-19 9 539,13-2-502,1-1-1,0 1 1,1 0 0,-1 1 0,2-1-1,-1 1 1,1 0 0,0 0-1,-2 12 1,1-5 80,1 1 0,1-1 1,1 1-1,-1 26 0,3-41-177,0-1 1,-1 0-1,2 0 1,-1 0-1,0 0 1,0 1-1,0-1 1,0 0-1,1 0 1,-1 0-1,1 0 1,-1 0-1,1 0 0,-1 0 1,1 0-1,-1 0 1,1 0-1,0 0 1,0 0-1,-1 0 1,1 0-1,0 0 1,0-1-1,0 1 1,0 0-1,0-1 0,0 1 1,0-1-1,0 1 1,0-1-1,0 1 1,1-1-1,-1 0 1,0 0-1,0 1 1,0-1-1,0 0 1,1 0-1,-1 0 1,0 0-1,0-1 0,0 1 1,0 0-1,0 0 1,1-1-1,-1 1 1,0 0-1,1-2 1,3 1 32,0-1 1,0 0-1,0 0 1,0 0-1,0-1 1,-1 0-1,1 0 1,-1 0 0,0 0-1,4-5 1,0-1 1,-1-1 0,0-1 1,-1 1-1,0-1 1,7-18-1,-11 23-31,1 0 0,-1-1 0,-1 1 0,1-1 0,-1 1 0,0-1 0,-1 1 1,1-1-1,-1 0 0,-1 0 0,-1-12 0,2 18-18,0 1 0,-1 0 0,1 0 1,0 0-1,0-1 0,0 1 0,-1 0 1,1 0-1,0 0 0,0-1 1,0 1-1,-1 0 0,1 0 0,0 0 1,0 0-1,-1 0 0,1 0 0,0 0 1,0 0-1,-1-1 0,1 1 0,0 0 1,0 0-1,-1 0 0,1 0 0,0 0 1,-1 0-1,1 0 0,0 1 0,0-1 1,-1 0-1,1 0 0,0 0 0,0 0 1,-1 0-1,1 0 0,0 0 0,0 1 1,-1-1-1,1 0 0,0 0 0,0 0 1,0 0-1,-1 1 0,1-1 0,0 0 1,0 0-1,0 1 0,0-1 0,0 0 1,0 0-1,-1 0 0,1 1 1,0-1-1,0 1 0,-10 12-57,4-1 90,2-1 0,-1 1 0,2 0 0,-1 0 0,2 1 0,0-1 0,-2 23 0,4-34-22,0-1-1,0 1 0,0 0 0,0-1 0,0 1 0,0 0 0,1-1 1,-1 1-1,0-1 0,0 1 0,0 0 0,1-1 0,-1 1 1,0-1-1,0 1 0,1-1 0,-1 1 0,1-1 0,-1 1 1,0-1-1,1 1 0,-1-1 0,1 1 0,-1-1 0,1 0 0,-1 1 1,1-1-1,0 0 0,-1 1 0,2-1 0,21-2 190,21-20 57,10-37-130,-6 7-50,-48 96-352,-7-12 302,4-21 27,1-1 0,0 0-1,1 1 1,-1 18 0,3-28-49,-1 0 0,0-1 1,1 1-1,-1-1 0,1 0 1,-1 1-1,0-1 0,1 1 1,-1-1-1,1 0 0,-1 1 1,1-1-1,0 0 0,-1 1 1,1-1-1,-1 0 0,1 0 1,-1 0-1,1 1 0,0-1 1,-1 0-1,1 0 0,-1 0 1,1 0-1,0 0 0,-1 0 1,1 0-1,-1 0 0,1-1 1,0 1-1,-1 0 0,1 0 1,-1 0-1,1-1 0,-1 1 1,1 0-1,0-1 0,-1 1 1,1 0-1,-1-1 0,0 1 1,1-1-1,0 0 0,25-14 29,12-28-31,-33 35 0,1 1 0,0-1 0,1 1 0,0 0 0,0 1 0,1-1 0,9-5 0,-16 12 0,0 1 0,-1-1 0,1 0 1,-1 1-1,1 0 0,-1-1 0,1 1 0,0-1 0,-1 1 0,0 0 0,1-1 1,-1 1-1,1 0 0,-1-1 0,0 1 0,0 0 0,1 0 0,-1-1 0,0 1 1,0 0-1,0 0 0,0-1 0,0 1 0,0 0 0,0 0 0,0 0 0,0-1 1,0 1-1,0 0 0,-1 1 0,1 31-20,-4 24-1106,4-56 1048,0 0 1,0-1-1,1 1 1,-1-1 0,0 1-1,0-1 1,1 1-1,-1-1 1,0 1-1,1-1 1,-1 1 0,0-1-1,1 1 1,-1-1-1,1 0 1,-1 1 0,1-1-1,-1 0 1,1 1-1,-1-1 1,1 0-1,-1 0 1,1 1 0,0-1-1,-1 0 1,1 0-1,-1 0 1,1 0 0,-1 0-1,1 0 1,0 0-1,-1 0 1,1 0-1,-1 0 1,1 0 0,0 0-1,-1 0 1,1 0-1,-1-1 1,1 1 0,-1 0-1,1 0 1,-1-1-1,1 1 1,-1 0-1,1-1 1,-1 1 0,1-1-1,30-16-1152,-7-6 572,-1-2-1,-1 0 1,-1-1 0,32-53-1,-27 35-154,-3-2-1,27-71 0,-41 86 1147,-20 47 1561,-19 49-75,22-44-1476,2 0 0,1 0 0,1 1 0,0 0 0,2 0 0,0 0-1,2 0 1,0 0 0,2 0 0,0-1 0,1 1 0,11 36 0,-19-72-1386,0 0 1,-1 0-1,-1 0 0,0 1 1,-10-14-1,8 13 1338,-2 0-1,0 1 1,0 0-1,-26-20 1,23 19 2292,15 6 154,28 4 298,-16 4-3628,58-2 764,32-3-2266,-38-8-6670,-25-2-2231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0.207"/>
    </inkml:context>
    <inkml:brush xml:id="br0">
      <inkml:brushProperty name="width" value="0.025" units="cm"/>
      <inkml:brushProperty name="height" value="0.025" units="cm"/>
    </inkml:brush>
  </inkml:definitions>
  <inkml:trace contextRef="#ctx0" brushRef="#br0">50 309 2691,'33'-27'1799,"-1"-7"4545,-28 29-5202,0 1 1,-1-1-1,0 1 0,0-1 0,0 0 1,-1 0-1,1-1 0,-1 1 0,0 0 0,-1-1 1,1 1-1,-1-1 0,1-7 0,-3 12-1088,1 1 0,0-1 1,-1 1-1,1 0 0,-1-1 0,1 1 0,0-1 0,-1 1 0,1 0 0,-1-1 0,1 1 0,-1 0 0,1 0 0,-1-1 0,1 1 0,-1 0 0,0 0 0,1 0 0,-1 0 0,1-1 1,-1 1-1,1 0 0,-1 0 0,0 0 0,1 0 0,-1 1 0,1-1 0,-1 0 0,0 0 0,1 0 0,-1 0 0,1 1 0,-1-1 0,1 0 0,-1 0 0,1 1 0,-1-1 0,-24 11 33,15-1 0,0 0 0,1 0-1,0 1 1,1 1 0,0-1 0,1 1-1,0 0 1,1 1 0,0 0 0,1 0-1,0 0 1,1 1 0,1-1 0,0 1-1,-1 22 1,4-34-75,0-1-1,0 0 1,0 0-1,0 0 1,0 1 0,0-1-1,1 0 1,-1 0 0,0 0-1,1 1 1,-1-1-1,1 0 1,-1 0 0,1 0-1,-1 0 1,1 0-1,0 0 1,0 0 0,-1 0-1,1 0 1,0 0-1,0-1 1,0 1 0,0 0-1,0 0 1,0-1-1,0 1 1,0-1 0,0 1-1,1-1 1,-1 1-1,0-1 1,0 0 0,0 0-1,1 1 1,-1-1 0,0 0-1,0 0 1,0 0-1,1 0 1,-1 0 0,0-1-1,0 1 1,1 0-1,-1-1 1,0 1 0,0 0-1,2-2 1,4 0 86,0 0 1,-1-1-1,1 0 0,-1 0 1,0-1-1,0 0 1,8-6-1,-2-2-11,1 0 0,-2-1 0,0-1 0,0 0 0,-1-1 0,8-16 0,-13 22-53,0 0 1,-1-1-1,-1 1 1,1-1-1,-2 0 1,1 1-1,-1-1 1,-1 0-1,1 0 1,-2-1-1,0 1 1,-1-10-1,1 20-36,0 0 1,0-1-1,0 1 1,0 0-1,0 0 0,0 0 1,0-1-1,0 1 1,0 0-1,0 0 1,0 0-1,0 0 0,0-1 1,0 1-1,0 0 1,-1 0-1,1 0 0,0 0 1,0 0-1,0-1 1,0 1-1,0 0 0,0 0 1,-1 0-1,1 0 1,0 0-1,0 0 1,0 0-1,-1 0 0,1-1 1,0 1-1,0 0 1,0 0-1,0 0 0,-1 0 1,1 0-1,0 0 1,0 0-1,0 0 0,-1 0 1,1 0-1,0 0 1,0 1-1,0-1 1,0 0-1,-1 0 0,1 0 1,0 0-1,0 0 1,0 0-1,0 0 0,-1 0 1,1 0-1,0 1 1,0-1-1,0 0 0,0 0 1,0 0-1,0 0 1,-1 0-1,1 1 1,0-1-1,-8 11-138,7-8 134,0 1 1,0 0-1,1-1 1,-1 1-1,1 0 1,-1-1-1,1 1 0,1 0 1,-1 0-1,0-1 1,1 1-1,0 0 1,0-1-1,0 1 1,2 4-1,-2-7 6,1 1-1,-1 0 1,1 0-1,-1-1 1,1 1-1,0-1 1,-1 0-1,1 1 1,0-1-1,0 0 1,0 0-1,0 0 1,0 0-1,0-1 1,1 1 0,-1 0-1,0-1 1,0 0-1,0 1 1,1-1-1,-1 0 1,0 0-1,0 0 1,1-1-1,-1 1 1,3-1-1,4-1 15,0-1-1,-1 1 0,1-2 1,-1 1-1,1-1 0,-1 0 1,0-1-1,-1 0 0,1 0 1,-1-1-1,0 0 0,8-8 1,-1-1 16,0-1 1,-1 0-1,0-1 1,13-23-1,-23 35-28,1-1 0,-1 0-1,0-1 1,0 1 0,-1-1 0,0 1-1,0-1 1,1-10 0,-28 65-376,4 14 464,-27 121-1,42-147-50,1 1 0,2 0 0,1 0 0,6 70 0,12-45-39,-13-53 0,0-1 0,0 1 0,-1 0 0,0-1 0,-1 1 0,0 0 0,0 0 0,-1 1 0,0-1 0,-2 15 0,1-23 0,1 0 0,-1 0 0,1 0 0,-1 0 0,0-1 0,1 1 0,-1 0 0,0 0 0,0-1 0,1 1 0,-1-1 0,0 1 0,0-1 0,0 1 0,0-1 0,0 1 0,0-1 0,0 0 0,0 1 0,0-1 0,0 0 0,0 0 0,0 0 0,0 0 0,0 0 0,0 0 0,0 0 0,0 0 0,0 0 0,-2-1 0,-30-10 0,27 5 0,1 0 1,-1 0-1,1 0 0,0-1 0,1 0 1,-1 1-1,1-2 0,1 1 0,-1 0 1,1-1-1,1 0 0,-1 1 0,1-1 1,1 0-1,-2-16 0,2 13-2,0-1 0,0 0 1,2 1-1,-1-1 0,1 1 0,1-1 0,0 1 0,1 0 1,0-1-1,8-17 0,-5 18-34,1-1 0,1 2 1,0-1-1,0 1 0,1 0 0,0 1 0,0 0 1,1 0-1,19-11 0,38-18-2698,4 8-5305,-22 10-3556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1.030"/>
    </inkml:context>
    <inkml:brush xml:id="br0">
      <inkml:brushProperty name="width" value="0.025" units="cm"/>
      <inkml:brushProperty name="height" value="0.025" units="cm"/>
    </inkml:brush>
  </inkml:definitions>
  <inkml:trace contextRef="#ctx0" brushRef="#br0">40 2 18353,'2'16'8012,"5"87"-5459,-5-1-1792,-5 1-1,-4-1 1,-23 114 0,20-163-19,19-158-678,45-148-64,-40 200 0,3 0 0,39-84 0,-51 127 0,1 0 0,0 0 0,1 0 0,0 1 0,1 0 0,13-12 0,-19 20 0,0-1 0,0 0 0,0 1 0,0 0 0,0-1 0,1 1 0,-1 0 0,0 0 0,1 0 0,-1 0 0,1 1 0,-1-1 0,1 1 0,-1-1 0,3 1 0,-3 0 0,0 1 0,0-1 0,0 1 0,-1 0 0,1-1 0,0 1 0,0 0 0,-1 0 0,1 0 0,-1 0 0,1 1 0,-1-1 0,0 0 0,1 1 0,-1-1 0,0 1 0,0-1 0,0 1 0,0-1 0,0 1 0,0 0 0,0-1 0,0 4 0,2 2 0,-1-1 0,0 1 0,0 0 0,-1 0 0,1 0 0,-2 0 0,1 0 0,-1 0 0,0 0 0,0 0 0,-1 0 0,0 0 0,0 0 0,-1 0 0,0 0 0,0 0 0,0 0 0,-1-1 0,0 1 0,-1-1 0,1 0 0,-1 0 0,0 0 0,-1-1 0,-9 10 0,8-8 0,-1-1 0,0 0 0,0 0 0,0-1 0,-1 0 0,0 0 0,0-1 0,0 0 0,0-1 0,-1 1 0,0-2 0,1 1 0,-1-1 0,0 0 0,0-1 0,0 0 0,-1-1 0,1 0 0,-17-2 0,24 2-108,0-1-1,0 1 1,0-1 0,1 0-1,-1 1 1,0-1 0,1 0-1,-1 0 1,1 0 0,-1 0-1,1-1 1,-1 1 0,1 0-1,0-1 1,-1 1 0,1-1-1,0 1 1,0-1 0,0 1-1,0-1 1,1 0 0,-1 1-1,0-1 1,1 0 0,-1 0-1,1 0 1,0 0 0,-1 1-1,1-1 1,0 0 0,0 0-1,0 0 1,1-3 0,-1 0-378,1 0 0,-1 1 0,1-1 0,0 0 1,1 0-1,-1 1 0,1-1 0,0 1 0,0-1 1,1 1-1,4-8 0,4 1-2197,0 1 1,0 0-1,22-14 1,5 0-5037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1.370"/>
    </inkml:context>
    <inkml:brush xml:id="br0">
      <inkml:brushProperty name="width" value="0.025" units="cm"/>
      <inkml:brushProperty name="height" value="0.025" units="cm"/>
    </inkml:brush>
  </inkml:definitions>
  <inkml:trace contextRef="#ctx0" brushRef="#br0">0 1 7303,'0'0'16923,"7"11"-15023,-2-5-1682,-1 1-1,0 0 0,-1 0 1,0 1-1,0-1 1,0 0-1,-1 1 1,0 0-1,-1-1 1,0 1-1,0 0 0,0 0 1,-1 0-1,-2 14 1,-11 36 148,9-42-274,0 0 1,1 1 0,-2 28-1,18-78 664,-4 15-679,-1-9-55,0-1-1,-2 1 0,-1-1 1,-2-1-1,1-54 0,-13 121-1323,9-36 757,0 1 0,0 0 0,0 0 0,0 0 1,0 0-1,1-1 0,-1 1 0,1 0 0,0 0 0,1 2 0,-1-4 25,0 0-1,1 0 0,-1 0 1,0 0-1,0 0 0,1 0 1,-1-1-1,1 1 0,-1-1 1,1 1-1,-1-1 0,1 1 0,-1-1 1,1 0-1,-1 0 0,1 1 1,-1-1-1,1-1 0,-1 1 1,3 0-1,19 0-7722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3.744"/>
    </inkml:context>
    <inkml:brush xml:id="br0">
      <inkml:brushProperty name="width" value="0.025" units="cm"/>
      <inkml:brushProperty name="height" value="0.025" units="cm"/>
    </inkml:brush>
  </inkml:definitions>
  <inkml:trace contextRef="#ctx0" brushRef="#br0">220 51 4933,'0'0'7634,"9"-10"-3150,28-30-897,-99 116 3986,-7 21-5140,44-59-2005,2 2 0,1 0 0,-22 56 0,40-84-383,0 0 0,0 1 0,1-1 0,1 1 0,0 0 0,1-1 0,0 1 0,2 24 0,0-32-50,0 1-1,0-1 0,1 0 1,-1 1-1,1-1 1,0 0-1,1 0 1,-1-1-1,1 1 1,0 0-1,0-1 1,0 1-1,1-1 0,0 0 1,0 0-1,0-1 1,0 1-1,0-1 1,1 0-1,-1 0 1,1 0-1,9 3 1,-3-1-484,1-1 0,0-1 0,0 0 0,1-1 0,20 2 0,30-3-8098,-18-5-5928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1.697"/>
    </inkml:context>
    <inkml:brush xml:id="br0">
      <inkml:brushProperty name="width" value="0.025" units="cm"/>
      <inkml:brushProperty name="height" value="0.025" units="cm"/>
    </inkml:brush>
  </inkml:definitions>
  <inkml:trace contextRef="#ctx0" brushRef="#br0">121 0 12940,'0'0'8365,"-9"7"-7313,-3 1-782,1 1-1,0 1 0,1 0 1,-15 18-1,20-23-68,1 1 0,-1 0 1,1 0-1,1 1 0,-1-1 0,1 1 0,1 0 0,-1 0 0,1 0 0,0 0 0,0 0 0,0 14 0,2-20-151,0 0 0,1 0 0,-1 0-1,1 0 1,-1 0 0,1-1 0,-1 1 0,1 0-1,-1 0 1,1-1 0,0 1 0,0 0 0,-1-1-1,1 1 1,0 0 0,0-1 0,0 1-1,-1-1 1,1 0 0,0 1 0,0-1 0,0 0-1,0 1 1,0-1 0,0 0 0,0 0 0,0 0-1,0 0 1,0 0 0,0 0 0,0 0 0,0 0-1,0 0 1,0 0 0,0-1 0,0 1 0,1-1-1,40-11 744,-37 9-746,1-1-1,-1 0 1,1-1-1,-1 1 0,-1-1 1,1 0-1,-1 0 0,1-1 1,-1 1-1,-1-1 0,1 0 1,-1 0-1,0 0 0,3-11 1,-5 14-26,-1 1 0,1 0 1,-1-1-1,1 1 0,-1-1 1,0 1-1,0-1 0,0 1 1,0-1-1,-1 1 0,1-1 1,-1 1-1,1-1 0,-1 1 1,0 0-1,0-1 0,-1-2 0,0 3-14,0 0-1,0 0 0,0 0 0,-1 0 0,1 0 0,0 0 0,-1 1 1,1-1-1,-1 1 0,1 0 0,-1 0 0,1 0 0,-1 0 0,0 0 1,0 0-1,1 1 0,-1 0 0,-6-1 0,2 0-15,-1 1-1,0 0 1,1 0-1,-1 1 0,-11 1 1,18-1-8,-1-1 0,1 0 0,0 1 0,-1-1 0,1 0 0,0 1 0,-1 0 0,1-1-1,0 1 1,0 0 0,-1 0 0,1-1 0,0 1 0,0 0 0,0 0 0,0 0 0,0 1 0,0-1 0,1 0 0,-1 0 0,0 0 0,0 1 0,1-1 0,-1 0 0,1 1 0,-1-1 0,1 0 0,0 1 0,-1-1 0,1 1 0,0-1 0,0 0 0,0 1 0,0-1 0,0 1 0,0-1 0,1 3 0,0-2-212,0-1 0,0 1 0,0-1 1,0 1-1,0-1 0,1 1 1,-1-1-1,0 0 0,1 1 1,-1-1-1,1 0 0,-1 0 0,1 0 1,0 0-1,-1 0 0,1-1 1,0 1-1,0 0 0,-1-1 0,1 1 1,3-1-1,40 8-8021,-14-8-1621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2.362"/>
    </inkml:context>
    <inkml:brush xml:id="br0">
      <inkml:brushProperty name="width" value="0.025" units="cm"/>
      <inkml:brushProperty name="height" value="0.025" units="cm"/>
    </inkml:brush>
  </inkml:definitions>
  <inkml:trace contextRef="#ctx0" brushRef="#br0">161 229 7751,'0'0'7656,"-11"-2"-4352,2 0-2888,-43-3 2464,49 5-2767,0 1 0,0-1 0,0 1 0,0-1 0,1 1-1,-1 0 1,0 0 0,0 0 0,1 0 0,-1 1-1,0-1 1,1 1 0,0-1 0,-1 1 0,1 0-1,0 0 1,0 0 0,-4 4 0,2 0 72,0 1 1,0-1 0,0 0-1,1 1 1,0 0-1,0 0 1,1 0 0,-1 0-1,2 0 1,-1 0-1,1 1 1,0-1 0,1 0-1,-1 1 1,1-1-1,2 9 1,-2-15-140,1 1 1,0-1-1,-1 0 0,1 0 1,0 0-1,0 0 1,0 0-1,0 0 0,0-1 1,0 1-1,0 0 1,0 0-1,0-1 0,1 1 1,-1-1-1,0 1 1,0-1-1,0 1 0,1-1 1,-1 0-1,0 0 1,1 1-1,-1-1 0,0 0 1,0 0-1,1 0 1,-1 0-1,0-1 0,1 1 1,1-1-1,3 0 135,-1 0-1,1 0 0,-1-1 1,0 1-1,1-1 1,6-4-1,1-3-91,-1 0 1,0-1-1,-1 0 1,0 0-1,-1-2 1,0 1-1,0-1 0,-2-1 1,1 1-1,-1-2 1,8-19-1,-7 14-66,-1-1 1,-2 0-1,1 0 0,-2 0 1,-1-1-1,-1 0 1,2-36-1,-5 57-28,0-1 0,0 0 1,1 0-1,-1 0 0,0 0 0,0 0 1,0 0-1,0 0 0,0 0 0,-1 1 0,1-1 1,0 0-1,0 0 0,-1 0 0,1 0 1,0 0-1,-1 1 0,1-1 0,-1 0 0,1 0 1,-1 1-1,1-1 0,-1 0 0,-1 0 1,2 1-2,-1 0 0,0 0 0,0 0 0,0 1 0,0-1 0,1 0 0,-1 1 0,0-1 0,0 1 0,0-1 0,1 1 0,-1-1 1,0 1-1,1 0 0,-1-1 0,1 1 0,-1 0 0,1-1 0,-1 2 0,-26 43 30,18-26 153,2 1 0,0 0 0,1 0-1,2 0 1,-1 1 0,2 0 0,1 0-1,1 38 1,1-57-175,0 0 1,0 0-1,1 0 0,-1 0 0,1 0 1,-1 0-1,1 0 0,0 0 0,0 0 1,0 0-1,0 0 0,0-1 0,0 1 1,1 0-1,-1-1 0,0 1 0,1-1 0,0 1 1,-1-1-1,1 0 0,0 0 0,-1 1 1,1-1-1,0 0 0,0-1 0,0 1 1,0 0-1,0-1 0,0 1 0,0-1 1,0 1-1,0-1 0,0 0 0,0 0 0,0 0 1,0 0-1,0 0 0,1 0 0,1-1 1,3 0 0,-1 0 0,1 0 0,0-1 0,0 0 0,-1 0 0,1-1 0,-1 1 0,0-2 0,0 1 0,11-8 0,-12 7-55,1 0 0,-1-1 0,0 0-1,0 0 1,0-1 0,-1 0 0,1 1 0,-2-1 0,1-1-1,-1 1 1,1 0 0,3-13 0,-7 17 20,-13 32-182,10-24 256,0 0-1,0 0 0,1 0 0,0 1 0,0-1 0,0 0 0,1 1 0,0 0 0,1-1 0,-1 1 0,1-1 0,1 14 0,0-20-35,-1 1 1,1-1-1,0 1 0,-1 0 0,1-1 0,0 1 1,-1-1-1,1 1 0,0-1 0,-1 0 0,1 1 1,0-1-1,0 0 0,0 1 0,0-1 0,-1 0 1,1 0-1,0 0 0,0 0 0,0 0 0,0 0 1,-1 0-1,1 0 0,0 0 0,0 0 0,0 0 0,0 0 1,0-1-1,-1 1 0,1 0 0,0-1 0,0 1 1,-1-1-1,1 1 0,1-1 0,27-18 161,-18 9-167,-1 0 0,0-1 0,0-1 0,-1 0 0,0 0 0,-1-1 0,-1 0 0,0 0 0,-1-1 0,5-15 0,-23 72 22,8-34-39,1 1 0,0 1-1,1-1 1,0 0 0,0 1-1,1-1 1,1 1 0,0 13 0,0-23-121,0-1 1,1 1 0,-1 0 0,0-1 0,1 1 0,-1 0 0,0-1 0,1 1 0,-1 0 0,1-1 0,-1 1-1,1-1 1,-1 1 0,1-1 0,-1 1 0,1-1 0,0 1 0,-1-1 0,1 1 0,0-1 0,-1 0 0,1 0-1,0 1 1,0-1 0,-1 0 0,1 0 0,0 0 0,0 0 0,-1 1 0,2-2 0,26-1-7678,-8-6 314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2.748"/>
    </inkml:context>
    <inkml:brush xml:id="br0">
      <inkml:brushProperty name="width" value="0.025" units="cm"/>
      <inkml:brushProperty name="height" value="0.025" units="cm"/>
    </inkml:brush>
  </inkml:definitions>
  <inkml:trace contextRef="#ctx0" brushRef="#br0">133 0 16592,'0'0'12193,"-11"1"-11948,2 0-156,1 1 1,0 0-1,-1 0 0,1 1 0,0 0 1,0 0-1,-12 8 0,17-10-40,0 1 0,0 0 0,0 0 0,0 0-1,1 0 1,-1 0 0,1 0 0,0 1 0,0-1 0,-1 1 0,2 0-1,-1 0 1,0-1 0,0 1 0,1 0 0,0 0 0,0 1 0,-1-1-1,2 0 1,-1 0 0,0 1 0,1-1 0,-1 0 0,1 1 0,0-1-1,0 0 1,2 7 0,-1-9-42,0 1-1,0-1 1,0 0-1,0 0 1,1 1 0,-1-1-1,0 0 1,1 0-1,-1 0 1,1 0-1,-1-1 1,1 1 0,0 0-1,-1-1 1,1 1-1,0-1 1,-1 1-1,1-1 1,0 0 0,0 0-1,-1 0 1,1 0-1,0 0 1,2 0 0,48-4-1757,-47 2 1014,1 1 1,0-1 0,-1 0 0,1-1 0,-1 0 0,6-3 0,28-24-8656,-13 6-1435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3.183"/>
    </inkml:context>
    <inkml:brush xml:id="br0">
      <inkml:brushProperty name="width" value="0.025" units="cm"/>
      <inkml:brushProperty name="height" value="0.025" units="cm"/>
    </inkml:brush>
  </inkml:definitions>
  <inkml:trace contextRef="#ctx0" brushRef="#br0">25 0 19763,'0'0'4703,"-4"9"-2990,-1 10-1195,0-1-1,2 1 1,0 0-1,-1 33 1,5 93 2651,1-57-2338,-3-52-831,1 6 0,0-39 0,1-7 0,2-23 0,1-26-149,-4-70-1,-4 140 316,4 23-33,1-37-133,0 1 0,0-1 0,1 1 0,0-1 0,-1 0 0,1 0 0,0 1 0,0-1 0,1-1 0,-1 1 0,0 0 0,1 0 0,0-1 0,0 0 0,0 1 0,0-1 0,0 0 0,6 2 0,-7-3 0,0 0 0,1 0 0,-1 0 0,1-1 0,-1 1 0,1-1 0,-1 0 0,1 0 0,-1 0 0,1 0 0,-1 0 0,1 0 0,-1-1 0,0 1 0,1-1 0,-1 0 0,1 0 0,-1 1 0,0-2 0,0 1 0,1 0 0,-1 0 0,0-1 0,0 1 0,0-1 0,0 1 0,-1-1 0,3-3 0,8-10 0,0-1 0,16-34 0,-10 19 0,-28 88 0,6-41 0,1 0 0,1-1 0,0 1 0,1 0 0,1 0 0,2 27 0,-2-42 0,0 0 0,0 0 0,0 0 0,1 0 0,-1 0 0,0 0 0,0 0 0,1 0 0,-1 0 0,0 0 0,1-1 0,-1 1 0,1 0 0,0 0 0,-1 0 0,1 0 0,-1-1 0,1 1 0,0 0 0,0-1 0,-1 1 0,1 0 0,0-1 0,0 1 0,0-1 0,0 1 0,0-1 0,0 0 0,0 1 0,0-1 0,0 0 0,0 1 0,0-1 0,0 0 0,0 0 0,0 0 0,0 0 0,0 0 0,0 0 0,0-1 0,0 1 0,0 0 0,0 0 0,0-1 0,0 1 0,1-1 0,1-1 0,0 1 0,0-1 0,0 0 0,0 0 0,-1 0 0,1 0 0,0-1 0,-1 1 0,0-1 0,1 0 0,2-5 0,-1 0-883,0-1 0,-1 0-1,0-1 1,-1 1 0,0-1 0,0 1 0,0-20 0,-6-67-11324,-5 45-103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3.510"/>
    </inkml:context>
    <inkml:brush xml:id="br0">
      <inkml:brushProperty name="width" value="0.025" units="cm"/>
      <inkml:brushProperty name="height" value="0.025" units="cm"/>
    </inkml:brush>
  </inkml:definitions>
  <inkml:trace contextRef="#ctx0" brushRef="#br0">1 1 10218,'0'0'14990,"9"53"-14926,-2-37-224,-1 1-1698,-1-5-1858,-1 0-4003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4.151"/>
    </inkml:context>
    <inkml:brush xml:id="br0">
      <inkml:brushProperty name="width" value="0.025" units="cm"/>
      <inkml:brushProperty name="height" value="0.025" units="cm"/>
    </inkml:brush>
  </inkml:definitions>
  <inkml:trace contextRef="#ctx0" brushRef="#br0">64 1 14510,'0'0'13783,"-5"9"-13057,-3 4-489,2-4 82,0 1 0,0 0-1,1 0 1,0 1 0,0-1 0,2 1-1,-6 22 1,9-33-148,34-10 197,-26 7-437,25-17-435,-32 20 508,-1-1 0,1 0 0,0 0 0,0 0 0,0 0 0,-1 0 0,1 0 0,-1-1 1,1 1-1,-1 0 0,1 0 0,-1 0 0,0-1 0,1 1 0,-1 0 0,0 0 0,0-1 0,0 1 0,0 0 0,0 0 1,0-1-1,0 1 0,-1 0 0,1 0 0,0-1 0,-1 1 0,0-2 0,1 3 6,-1-1 0,1 1-1,0-1 1,-1 1 0,1-1 0,-1 1-1,1-1 1,-1 1 0,1 0 0,-1-1 0,1 1-1,-1 0 1,1-1 0,-1 1 0,1 0-1,-1 0 1,1 0 0,-1-1 0,0 1-1,1 0 1,-1 0 0,1 0 0,-1 0-1,0 0 1,1 0 0,-1 0 0,1 0-1,-1 0 1,1 1 0,-1-1 0,0 0-1,1 0 1,-1 0 0,1 1 0,-1-1 0,1 0-1,-1 1 1,1-1 0,-1 0 0,1 1-1,-1-1 1,1 0 0,-1 1 0,1-1-1,0 1 1,-1-1 0,1 2 0,-22 20 402,16-12-412,1 0 0,0 0 0,0 0 0,1 1 0,0-1 0,1 1 0,0 0 0,1 1 0,0-1 0,1 0 0,0 0 0,2 21 0,17-46 0,14-32 0,-24 33 0,0 1 0,0-1 0,1 2 0,1 0 0,0 0 0,0 0 0,1 1 0,0 1 0,14-9 0,-24 17 0,1 0 0,0 0 0,0 0 0,0 0 0,-1 0 0,1 0 0,0 1 0,0-1 0,1 0 0,-1 1 0,0 0 0,0-1 0,0 1 0,0 0 0,0 0 0,0 0 0,0 1 0,0-1 0,0 0 0,0 1 0,1-1 0,-1 1 0,3 1 0,-4 0 0,0-1 0,1 1 0,-1 0 0,0 0 0,0-1 0,0 1 0,0 0 0,0 0 0,0 0 0,-1 0 0,1 0 0,-1 0 0,1 0 0,-1 0 0,0 1 0,0-1 0,0 0 0,0 0 0,0 0 0,0 0 0,-1 0 0,0 3 0,-19 39 0,20-44 0,0 1 0,0-1 0,0 0 0,0 1 0,1-1 0,-1 0 0,0 0 0,0 1 0,1-1 0,-1 0 0,0 0 0,0 1 0,1-1 0,-1 0 0,0 0 0,1 0 0,-1 1 0,0-1 0,1 0 0,-1 0 0,0 0 0,1 0 0,-1 0 0,0 0 0,1 0 0,-1 0 0,0 0 0,1 0 0,-1 0 0,0 0 0,1 0 0,-1 0 0,0 0 0,1 0 0,-1 0 0,0 0 0,1-1 0,-1 1 0,0 0 0,1 0 0,-1 0 0,0 0 0,0-1 0,1 1 0,-1 0 0,0 0 0,0-1 0,1 1 0,15-8 0,5-9 0,-16 13 0,-1 0 0,1 0 0,0 0 0,-1 1 0,2-1 0,-1 1 0,0 1 0,1-1 0,-1 1 0,1 0 0,7-2 0,-12 8 0,0 0 0,0 0 0,-1 0 0,0 0 0,1 0 0,-1 0 0,-1 0 0,1 0 0,-1 0 0,-1 8 0,-7 6-269,-2 6-3631,11-29-4903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5.164"/>
    </inkml:context>
    <inkml:brush xml:id="br0">
      <inkml:brushProperty name="width" value="0.025" units="cm"/>
      <inkml:brushProperty name="height" value="0.025" units="cm"/>
    </inkml:brush>
  </inkml:definitions>
  <inkml:trace contextRef="#ctx0" brushRef="#br0">1 1 5445,'0'5'14255,"1"12"-7387,-1 5-4640,1 47-4259,0-46 3549,-2-21-1513,1 0 0,0 0 0,0 0 1,0 0-1,0 0 0,1 0 0,-1 0 0,1 1 0,-1-1 1,1 0-1,-1-1 0,1 1 0,0 0 0,0 0 0,0 0 1,0 0-1,0-1 0,1 1 0,-1 0 0,0-1 1,4 3-1,-3-3 43,0 0 0,0 0 0,0-1 0,0 1 1,0-1-1,0 1 0,1-1 0,-1 0 0,0 0 0,0 0 1,0 0-1,0-1 0,1 1 0,-1 0 0,0-1 0,0 1 0,2-2 1,7-2 190,-1-1 1,0 0 0,-1-1-1,1 0 1,-1 0 0,15-14-1,-18 14-126,28-22 241,-33 27-356,0 0 1,-1 1-1,1-1 0,0 1 1,0 0-1,-1-1 0,1 1 1,0 0-1,0-1 0,0 1 1,0 0-1,0 0 0,-1 0 1,1 0-1,0 0 0,0 0 1,0 0-1,0 0 0,0 0 1,-1 0-1,1 0 0,0 0 1,0 1-1,0-1 0,0 0 1,-1 1-1,1-1 0,0 0 1,0 1-1,-1-1 0,1 1 1,0-1-1,-1 1 0,1 0 1,0-1-1,-1 1 0,1 0 1,-1-1-1,1 1 0,-1 0 1,1 0-1,0 1 0,2 8 2,0-1 0,0 1 0,-1 0 0,2 17 0,-3-17 9,0 0 0,1 0 0,0 0 0,1 0 0,4 10 0,-6-19-7,-1 0 0,1-1 0,-1 1-1,1 0 1,0-1 0,-1 1 0,1 0 0,-1-1 0,1 1 0,0-1 0,0 1 0,-1-1 0,1 1 0,0-1 0,0 0 0,0 1 0,-1-1 0,1 0 0,0 0 0,0 0 0,0 1-1,0-1 1,0 0 0,0 0 0,-1 0 0,1 0 0,0-1 0,0 1 0,0 0 0,0 0 0,0 0 0,-1-1 0,1 1 0,0 0 0,0-1 0,0 1 0,-1-1 0,2 0-1,28-21 105,7-15-67,-24 22-81,1 0 0,1 2 0,1 0 0,22-16 0,-37 29-1,-1-1 0,1 1 0,-1-1-1,1 1 1,0 0 0,-1-1 0,1 1-1,0 0 1,-1-1 0,1 1 0,0 0-1,0 0 1,-1 0 0,1-1 0,0 1 0,-1 0-1,1 0 1,0 0 0,0 0 0,-1 0-1,1 0 1,0 1 0,0-1 0,-1 0-1,1 0 1,0 0 0,-1 1 0,1-1-1,0 0 1,-1 1 0,1-1 0,0 1-1,-1-1 1,1 1 0,0 0 0,0 1 5,0 0 1,0 0-1,0 1 1,-1-1-1,1 0 1,-1 0-1,0 1 1,1-1-1,-1 0 1,0 1-1,-1 3 1,0 3-878,0 1 0,-1-1 1,0 0-1,0 0 0,-6 12 0,-5-3-4439,-1-7-2467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5.507"/>
    </inkml:context>
    <inkml:brush xml:id="br0">
      <inkml:brushProperty name="width" value="0.025" units="cm"/>
      <inkml:brushProperty name="height" value="0.025" units="cm"/>
    </inkml:brush>
  </inkml:definitions>
  <inkml:trace contextRef="#ctx0" brushRef="#br0">1 0 19186,'0'0'7047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6.561"/>
    </inkml:context>
    <inkml:brush xml:id="br0">
      <inkml:brushProperty name="width" value="0.025" units="cm"/>
      <inkml:brushProperty name="height" value="0.025" units="cm"/>
    </inkml:brush>
  </inkml:definitions>
  <inkml:trace contextRef="#ctx0" brushRef="#br0">17 142 13741,'-15'4'6214,"14"3"-2188,2-7-3908,0 1 0,0 0 1,0 0-1,1 0 0,-1-1 1,0 1-1,1-1 0,-1 1 1,0-1-1,1 1 0,-1-1 1,0 0-1,1 0 1,-1 0-1,1 0 0,1 0 1,6 0 33,-1-1 0,0-1 1,0 1-1,1-1 1,-1-1-1,-1 0 1,1 0-1,0 0 1,-1-1-1,0 0 0,14-10 1,-17 11-127,0 0 1,0 0-1,0-1 1,0 0-1,0 1 1,-1-1 0,1-1-1,-1 1 1,0 0-1,-1-1 1,1 0-1,-1 1 1,0-1-1,0 0 1,0 0-1,-1 0 1,1 0-1,-1-1 1,0-8-1,-1 12-18,0 1-1,-1 0 1,1 0-1,-1 0 1,1 0-1,-1 0 1,1-1-1,-1 1 1,0 0-1,1 0 0,-1 0 1,0 0-1,0 1 1,0-1-1,0 0 1,0 0-1,0 0 1,0 1-1,0-1 1,0 1-1,0-1 1,0 0-1,0 1 1,0 0-1,-1-1 1,1 1-1,0 0 1,0 0-1,-1 0 1,1-1-1,0 1 1,0 0-1,0 1 1,-1-1-1,-1 0 1,-1 1-13,-1-1 1,1 0 0,0 1 0,0 0 0,0 0 0,0 0 0,0 1 0,0-1 0,0 1-1,-4 2 1,1 2 17,0 1-1,0 0 1,1 0 0,-1 0-1,2 1 1,-1 0-1,1 0 1,0 1-1,1-1 1,-6 17-1,5-11 116,0 1 1,1 0-1,1 0 0,0 0 1,1 0-1,0 17 0,2-31-114,0 1 1,0 0-1,1-1 0,-1 1 1,0 0-1,1-1 1,-1 1-1,1 0 0,-1-1 1,1 1-1,0-1 0,-1 1 1,1-1-1,0 1 0,0-1 1,0 0-1,0 1 0,1-1 1,-1 0-1,0 0 1,0 0-1,1 0 0,-1 0 1,3 1-1,0 0 10,1 0-1,-1 0 1,1-1 0,0 0-1,-1 0 1,1 0 0,0-1-1,9 0 1,4-1-110,0 0 1,0-2-1,33-9 1,37-15-2950,-31 6-2445,-20 6-1273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7.401"/>
    </inkml:context>
    <inkml:brush xml:id="br0">
      <inkml:brushProperty name="width" value="0.025" units="cm"/>
      <inkml:brushProperty name="height" value="0.025" units="cm"/>
    </inkml:brush>
  </inkml:definitions>
  <inkml:trace contextRef="#ctx0" brushRef="#br0">1 30 17200,'0'0'13400,"2"12"-12648,2 14-389,-2-7-268,1 1 1,1 0-1,1-1 1,0 0-1,1 0 1,1 0-1,10 17 1,-16-34-94,-1-1 1,1 0 0,-1 0-1,1 0 1,0 0 0,-1 0-1,1 0 1,0 0 0,0 0-1,0 0 1,0 0 0,0 0-1,0 0 1,0 0 0,0-1-1,0 1 1,0-1 0,0 1-1,0-1 1,1 1 0,-1-1-1,0 1 1,0-1 0,1 0-1,-1 0 1,0 0 0,0 0-1,1 0 1,-1 0 0,0 0-1,1 0 1,-1 0 0,0 0 0,0-1-1,1 1 1,-1-1 0,0 1-1,0-1 1,0 1 0,0-1-1,0 0 1,0 1 0,1-1-1,-1 0 1,-1 0 0,1 0-1,0 0 1,0 0 0,0 0-1,0 0 1,-1 0 0,1 0-1,-1 0 1,1 0 0,0 0-1,0-3 1,3-5 20,1 0-1,-1 0 1,-1-1 0,0 1-1,4-20 1,-5 15-23,1 0 0,-2 0 0,0 0 0,-1-1 0,0 1 0,-1 0 0,-5-25 0,6 39 0,0 0 0,-1 1 0,1-1 0,0 0 0,0 1 0,0-1 0,0 0 0,0 1 0,-1-1 0,1 0 0,0 1 0,0-1 0,0 0 0,-1 1 0,1-1 0,0 0 0,-1 0 0,1 1 0,0-1 0,-1 0 0,1 0 0,0 0 0,-1 0 0,1 1 0,0-1 0,-1 0 0,1 0 0,0 0 0,-1 0 0,1 0 0,0 0 0,-1 0 0,1 0 0,-1 0 0,1 0 0,0 0 0,-1 0 0,1 0 0,0 0 0,-1 0 0,1-1 0,0 1 0,-1 0 0,1 0 0,0 0 0,-1 0 0,1-1 0,0 1 0,-1 0 0,1 0 0,0-1 0,0 1 0,-1 0 0,1-1 0,0 1 0,0 0 0,-1-1 0,1 1 0,0 0 0,0-1 0,0 1 0,0 0 0,0-1 0,0 1 0,-8 29 0,8-25 0,0-1 0,0 1 0,0-1 0,0 0 0,0 1 0,1-1 0,-1 1 0,1-1 0,0 0 0,0 0 0,1 1 0,-1-1 0,0 0 0,1 0 0,0 0 0,0-1 0,0 1 0,2 3 0,0-4 0,-1 1 0,1-1 0,0 1 0,-1-1 0,1 0 0,0-1 0,0 1 0,0-1 0,0 0 0,1 0 0,-1 0 0,0 0 0,0-1 0,7 1 0,2-1 0,0-1 0,1 0 0,-1 0 0,0-2 0,0 1 0,0-2 0,-1 0 0,14-5 0,-22 8 0,-1-1 0,1 1 0,0-1 0,0 0 0,-1 0 0,1 0 0,-1-1 0,0 1 0,0-1 0,0 0 0,0 0 0,0 0 0,0 0 0,-1 0 0,0-1 0,1 1 0,-1-1 0,0 1 0,-1-1 0,1 0 0,-1 0 0,0 0 0,0 0 0,0 0 0,0 0 0,-1 0 0,1 0 0,-1 0 0,-1-7 0,1 10 0,0 0 0,0 1 0,-1-1 0,1 1 0,0-1 0,-1 1 0,1-1 0,0 1 0,-1-1 0,1 1 0,-1-1 0,1 1 0,-1-1 0,1 1 0,-1 0 0,1-1 0,-1 1 0,1 0 0,-1-1 0,1 1 0,-1 0 0,0 0 0,1 0 0,-1 0 0,1-1 0,-1 1 0,0 0 0,1 0 0,-1 0 0,0 0 0,1 0 0,-1 1 0,1-1 0,-1 0 0,0 0 0,1 0 0,-1 0 0,1 1 0,-1-1 0,0 0 0,0 1 0,-25 13 0,19-7 0,0-1 0,0 1 0,1 1 0,0-1 0,0 1 0,1 0 0,0 1 0,1-1 0,-1 1 0,2 0 0,-1 0 0,1 0 0,1 1 0,-2 9 0,4-18 0,0-1 0,1 1 0,-1 0 0,0 0 0,1 0 0,-1-1 0,1 1 0,-1 0 0,1-1 0,-1 1 0,1-1 0,-1 1 0,1 0 0,0-1 0,-1 1 0,1-1 0,0 0 0,-1 1 0,1-1 0,0 1 0,0-1 0,0 0 0,-1 0 0,1 1 0,0-1 0,0 0 0,0 0 0,-1 0 0,1 0 0,0 0 0,1 0 0,36 0 0,-27-1 0,61-3 0,-48 2 0,1 1 0,34 2 0,-56 0 0,0-1 0,0 1 0,-1-1 0,1 1 0,0 0 0,-1 0 0,1 0 0,-1 1 0,1-1 0,-1 1 0,0-1 0,0 1 0,1 0 0,-1 0 0,0-1 0,0 2 0,-1-1 0,1 0 0,0 0 0,-1 1 0,1-1 0,-1 0 0,0 1 0,0 0 0,0-1 0,1 6 0,-4-33 0,0 1 0,-2 0 0,-1 0 0,-1 0 0,-1 1 0,-17-39 0,24 61-13,0 1 0,0 0 1,0-1-1,1 1 0,-1 0 0,0 0 0,0-1 0,0 1 1,1 0-1,-1-1 0,0 1 0,0 0 0,1 0 1,-1-1-1,0 1 0,1 0 0,-1 0 0,0 0 0,1 0 1,-1 0-1,0-1 0,1 1 0,-1 0 0,0 0 1,1 0-1,-1 0 0,0 0 0,1 0 0,-1 0 0,1 0 1,-1 0-1,0 0 0,1 0 0,-1 0 0,0 0 0,1 1 1,-1-1-1,0 0 0,1 0 0,-1 0 0,0 0 1,1 1-1,-1-1 0,1 1 0,22 5-2044,-21-6 1344,27 6-4433,7-5-2376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9.158"/>
    </inkml:context>
    <inkml:brush xml:id="br0">
      <inkml:brushProperty name="width" value="0.025" units="cm"/>
      <inkml:brushProperty name="height" value="0.025" units="cm"/>
    </inkml:brush>
  </inkml:definitions>
  <inkml:trace contextRef="#ctx0" brushRef="#br0">16 0 11627,'2'0'5541,"1"0"-3939,0 13 95,-3 9-191,0 6-417,0 4-352,0 4-545,0-1-96,0 2-64,-3-6-320,2-2-898,-1-7-1376,0-5-1186,-4-8-1248,-4-7-5414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8.236"/>
    </inkml:context>
    <inkml:brush xml:id="br0">
      <inkml:brushProperty name="width" value="0.025" units="cm"/>
      <inkml:brushProperty name="height" value="0.025" units="cm"/>
    </inkml:brush>
  </inkml:definitions>
  <inkml:trace contextRef="#ctx0" brushRef="#br0">0 115 16335,'0'0'10715,"10"1"-9963,-3-1-699,1-1 0,-1 0 1,0 0-1,1 0 0,-1-1 0,0 0 0,0 0 0,0-1 0,0 0 0,0 0 0,-1 0 0,1-1 0,-1 0 0,0-1 0,0 1 0,9-11 0,49-46 145,-70 103 181,1-25-336,-6 13 202,2 1 1,1 0-1,1 1 1,1 0 0,2 0-1,0 45 1,6-70-230,0 1 1,0-1-1,1 0 1,-1 0-1,2 0 1,-1 0-1,1 0 1,0-1 0,0 1-1,1-1 1,9 10-1,-6-7-1,-1 0 0,0 1-1,-1-1 1,9 19 0,-10-12 44,0-1-1,-1 1 1,0 0-1,-2-1 1,0 2-1,0-1 1,-2 0 0,0 0-1,-4 27 1,4-39-40,-1 1 0,1-1-1,-1 0 1,0 1 0,-1-1 0,1 0 0,-1 0 0,0 0 0,0 0-1,0 0 1,0 0 0,-1 0 0,0-1 0,1 1 0,-1-1-1,-1 0 1,1 0 0,0 0 0,-1 0 0,1-1 0,-1 1 0,0-1-1,0 0 1,0 0 0,0 0 0,0-1 0,-1 1 0,1-1 0,0 0-1,-1 0 1,1-1 0,0 1 0,-1-1 0,1 0 0,-1 0-1,1-1 1,-1 1 0,1-1 0,-5-1 0,3 0-13,0 0 0,0 0-1,0-1 1,0 0 0,1 0 0,-1-1 0,1 1 0,0-1-1,0 0 1,0 0 0,0-1 0,1 0 0,0 0 0,0 0-1,0 0 1,0 0 0,1-1 0,0 1 0,0-1 0,1 0-1,-1 0 1,1 0 0,-1-8 0,0 4-8,0 0 0,1 1 0,1-1 1,-1 0-1,2-1 0,-1 1 0,1 0 0,1 0 0,0 0 0,0 0 0,1 0 1,0 0-1,1 0 0,4-11 0,-2 12-281,1 0 0,-1 1 0,1 0 0,0 0-1,1 1 1,0-1 0,0 2 0,1-1 0,8-5 0,9-5-2750,45-21 1,-46 26 1507,12-7-6471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9.392"/>
    </inkml:context>
    <inkml:brush xml:id="br0">
      <inkml:brushProperty name="width" value="0.025" units="cm"/>
      <inkml:brushProperty name="height" value="0.025" units="cm"/>
    </inkml:brush>
  </inkml:definitions>
  <inkml:trace contextRef="#ctx0" brushRef="#br0">180 40 14894,'1'-1'346,"0"0"0,0-1-1,-1 1 1,1 0 0,0 0 0,0-1-1,-1 1 1,1-1 0,-1 1-1,0 0 1,1-1 0,-1 1 0,0-1-1,0 1 1,0-1 0,0 1 0,0-1-1,0 1 1,0-1 0,0 1 0,-1-1-1,0-1 1,1 2-147,-1 1 0,0-1 0,0 1 0,0-1 0,0 1-1,0-1 1,0 1 0,0 0 0,-1-1 0,1 1 0,0 0 0,0 0 0,0 0 0,0 0-1,0 0 1,0 0 0,0 0 0,0 0 0,-1 0 0,1 0 0,-2 2 0,-6 0 63,0 1 0,-1 1 0,1 0 1,1 0-1,-12 7 0,15-7-256,-47 35 518,47-36-468,1 1 0,0-1-1,1 1 1,-1 0 0,1 0 0,0 0 0,0 1 0,0-1 0,-4 8 0,9-11-52,-1 0-1,1 0 0,-1-1 1,1 1-1,0-1 1,-1 1-1,1-1 0,0 1 1,-1-1-1,1 0 0,0 0 1,-1 0-1,1 0 0,0 0 1,2-1-1,-1 1 7,15 1-52,-1 0 0,1 1 0,-1 1 0,0 0 0,0 2-1,26 9 1,-39-13 35,0 1 1,0 0-1,0 0 0,0 0 0,0 0 0,0 1 0,-1-1 1,1 1-1,-1 0 0,1 0 0,-1 0 0,0 0 0,-1 1 0,1-1 1,0 1-1,-1 0 0,0 0 0,0 0 0,0 0 0,0 0 1,-1 0-1,0 0 0,1 1 0,-2-1 0,1 0 0,0 1 1,-1-1-1,0 1 0,0-1 0,-1 9 0,-1-9 77,1 0 0,-1 0 0,-1 0-1,1 0 1,0 0 0,-1 0 0,0-1-1,0 0 1,0 1 0,0-1 0,0 0 0,-1 0-1,0-1 1,1 1 0,-1-1 0,0 1 0,0-1-1,0-1 1,0 1 0,-1 0 0,1-1 0,0 0-1,-9 1 1,6 0 27,1-1 0,0 0 0,0 0 1,-1 0-1,1-1 0,-1 0 0,1 0 0,0-1 0,-1 0 0,1 0 0,0 0 0,0-1 1,0 0-1,0 0 0,0 0 0,-9-6 0,11 5-470,1 0 0,0 0 0,0-1 0,0 0 0,0 1 0,1-1 0,0 0 0,0 0 0,0-1 0,-3-6 0,5 10 211,-1 0 0,1 0-1,-1-1 1,1 1 0,0 0-1,0 0 1,-1-1 0,1 1-1,0 0 1,0-1 0,0 1 0,0 0-1,1-1 1,-1 1 0,0 0-1,0-1 1,1 1 0,-1 0-1,1 0 1,-1-1 0,1 1-1,0 0 1,-1 0 0,1 0-1,0 0 1,0 0 0,0 0-1,-1 0 1,1 0 0,0 0-1,1 0 1,-1 0 0,0 1-1,0-1 1,0 0 0,0 1-1,3-1 1,40-8-10531,-17 7 2061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09.745"/>
    </inkml:context>
    <inkml:brush xml:id="br0">
      <inkml:brushProperty name="width" value="0.025" units="cm"/>
      <inkml:brushProperty name="height" value="0.025" units="cm"/>
    </inkml:brush>
  </inkml:definitions>
  <inkml:trace contextRef="#ctx0" brushRef="#br0">38 170 15631,'0'0'2653,"9"-5"352,31-14-460,-10 6-1030,-1-1 0,0-1 1,43-32-1,-71 46-1439,1 0 0,-1 0 0,1 0 0,-1 0 0,0-1 0,1 1 0,-1 0 0,0-1 0,0 0 0,0 1-1,0-1 1,0 1 0,0-1 0,-1 0 0,1 0 0,-1 1 0,1-1 0,-1 0 0,1 0 0,-1 0 0,0 0 0,0-3 0,-1 4-36,0 0-1,0-1 1,0 1-1,0 0 1,0 0 0,0 0-1,0 0 1,0 0-1,0 0 1,-1 0 0,1 0-1,0 0 1,-1 1-1,1-1 1,0 0 0,-1 1-1,1 0 1,-1-1 0,1 1-1,-1 0 1,1-1-1,-1 1 1,1 0 0,-1 0-1,0 0 1,1 1-1,-2-1 1,-6 1-38,1 0-1,-1 1 1,1 0-1,0 1 1,-1 0-1,1 0 1,0 0-1,1 1 1,-1 1-1,1-1 1,0 1-1,-10 9 1,-4 3-3,2 1-1,-32 37 1,48-53 1,1 0 0,0 1 0,0-1 0,0 1 0,0-1 0,1 1 0,-1 0 0,1 0 0,-1 0 0,1 0 0,0 0 0,0 0 0,1 0 0,-1 0 0,0 0 0,1 0 0,0 1 0,0-1 0,0 4 0,1-5 0,0 0 0,1 0 0,-1-1 0,0 1 0,1 0 0,-1 0 0,1-1 0,0 1 0,-1-1 0,1 0 0,0 1 0,0-1 0,0 0 0,0 0 0,0 0 0,0 0 0,0 0 0,0-1 0,1 1 0,-1-1 0,0 1 0,0-1 0,1 0 0,-1 0 0,0 0 0,3 0 0,80 3-2633,-64-3 4,1 0 0,-1-2 1,42-9-1,-29 1-9783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0.102"/>
    </inkml:context>
    <inkml:brush xml:id="br0">
      <inkml:brushProperty name="width" value="0.025" units="cm"/>
      <inkml:brushProperty name="height" value="0.025" units="cm"/>
    </inkml:brush>
  </inkml:definitions>
  <inkml:trace contextRef="#ctx0" brushRef="#br0">251 7 17489,'0'0'9064,"-12"-2"-7772,5 0-1158,-1 1 0,0 0-1,1 0 1,-1 1 0,0 0 0,1 1 0,-1-1 0,0 1-1,1 1 1,-1 0 0,1 0 0,0 0 0,-1 1-1,-11 6 1,4 0 360,-1 0 0,-22 19 1,34-24-395,0-1 0,0 1 1,0-1-1,1 1 1,-1 0-1,1 1 0,0-1 1,0 1-1,1-1 1,-1 1-1,1 0 0,0 0 1,-2 8-1,4-12-99,0 0 0,0 1 0,0-1 0,0 0 0,0 1 0,1-1 0,-1 1 0,0-1-1,1 0 1,-1 1 0,1-1 0,-1 0 0,1 0 0,-1 1 0,1-1 0,0 0 0,0 0-1,0 0 1,0 0 0,0 0 0,0 0 0,0 0 0,0 0 0,0 0 0,0-1 0,0 1 0,0 0-1,1-1 1,-1 1 0,0-1 0,0 1 0,1-1 0,-1 1 0,1-1 0,-1 0 0,0 0 0,1 0-1,0 0 1,11 2-12,0-1-1,-1-1 0,18-2 0,-13 2-61,0-1-662,-1-1 0,1 0 0,0-1 0,-1-1 0,0 0 0,23-10 0,-23 7-1854,0-1-1,0 0 1,18-14-1,1-5-5754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0.445"/>
    </inkml:context>
    <inkml:brush xml:id="br0">
      <inkml:brushProperty name="width" value="0.025" units="cm"/>
      <inkml:brushProperty name="height" value="0.025" units="cm"/>
    </inkml:brush>
  </inkml:definitions>
  <inkml:trace contextRef="#ctx0" brushRef="#br0">135 1 18514,'0'0'2749,"-3"11"21,-4 18-1913,1 0 0,2 1-1,-2 55 1,10 108 3109,1-50-2625,-9-155-2159,-1 0 0,0 1 0,-11-18 0,5 9-223,-33-59-1634,12 30 3716,40 49 2024,28 2-2067,-2 4-704,43 2 0,-30-10-3642,-31-3-1548,0-5-2316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1.053"/>
    </inkml:context>
    <inkml:brush xml:id="br0">
      <inkml:brushProperty name="width" value="0.025" units="cm"/>
      <inkml:brushProperty name="height" value="0.025" units="cm"/>
    </inkml:brush>
  </inkml:definitions>
  <inkml:trace contextRef="#ctx0" brushRef="#br0">188 88 16848,'0'0'8621,"3"-10"-5119,8-30-1324,-11 39-2151,0 0 0,0 1-1,1-1 1,-1 0-1,0 1 1,0-1-1,0 0 1,0 0-1,0 1 1,0-1-1,0 0 1,0 1 0,0-1-1,0 0 1,-1 0-1,1 1 1,0-1-1,0 0 1,-1 1-1,1-1 1,0 0-1,-1 1 1,1-1 0,-1 1-1,1-1 1,-1 1-1,1-1 1,-1 1-1,1-1 1,-1 1-1,0-1 1,1 1-1,-1 0 1,1-1 0,-1 1-1,0 0 1,1-1-1,-1 1 1,0 0-1,0 0 1,1 0-1,-1 0 1,0 0-1,1 0 1,-2 0 0,-30 4 369,19 3-396,1 0 0,-1 1 0,1 0 0,1 1 0,0 0 0,0 1 0,1 0 0,0 1 0,1 0 0,0 0 0,0 1 0,-7 16 0,15-27 0,0 0 0,0 0 0,1 0 0,-1 0 0,1 0 0,-1 0 0,1 1 0,0-1 0,-1 0 0,1 0 0,0 0 0,0 0 0,0 0 0,0 1 0,0-1 0,0 0 0,0 0 0,0 0 0,0 0 0,0 1 0,1-1 0,-1 0 0,0 0 0,1 0 0,-1 0 0,1 0 0,-1 0 0,1 0 0,0 0 0,1 2 0,0-2 0,0 0 0,1 0 0,-1 0 0,1 0 0,-1 0 0,1 0 0,-1-1 0,1 1 0,0-1 0,-1 0 0,1 0 0,-1 0 0,4 0 0,11-1 0,-1-2 0,1 0 0,21-6 0,-14 1 0,-1 0 0,1 2 0,0 0 0,0 1 0,46-3 0,-70 8 0,1 0 0,0 0 0,-1 0 0,1 0 0,0 0 0,-1 1 0,1-1 0,0 0 0,0 0 0,-1 1 0,1-1 0,-1 0 0,1 1 0,0-1 0,-1 1 0,1-1 0,-1 1 0,1-1 0,-1 1 0,1-1 0,-1 1 0,1-1 0,-1 1 0,0 0 0,1-1 0,-1 1 0,0 0 0,0-1 0,1 1 0,-1 0 0,0-1 0,0 1 0,0 0 0,0 0 0,0 35 0,-1-33 0,1 0 0,-1 0 0,1 1 0,0-1 0,0 0 0,0 0 0,1 1 0,-1-1 0,2 5 0,-1-8 0,-1 1 0,1-1 0,-1 0 0,1 1 0,-1-1 0,1 0 0,0 0 0,-1 1 0,1-1 0,-1 0 0,1 0 0,0 0 0,-1 0 0,1 0 0,0 0 0,-1 1 0,1-2 0,-1 1 0,1 0 0,0 0 0,-1 0 0,1 0 0,0 0 0,-1 0 0,1-1 0,-1 1 0,1 0 0,-1-1 0,1 1 0,0 0 0,-1-1 0,1 1 0,-1 0 0,0-1 0,1 1 0,-1-1 0,1 1 0,-1-1 0,0 1 0,1-1 0,-1 1 0,1-2 0,17-23 0,-18 25 0,6-12 0,-1 0 0,0 0 0,-1-1 0,0 0 0,-1 1 0,0-1 0,-1-1 0,-1 1 0,0 0 0,-1 0 0,-2-19 0,2 8 0,1 24 0,1-1 0,-1 1 0,0 0 0,1 0 0,-1-1 0,0 1 0,1 0 0,-1 0 0,0 0 0,1 1 0,-1-1 0,0 0 0,1 0 0,-1 1 0,0-1 0,0 1 0,3 0 0,16 6-97,0-1 1,0-1-1,1-1 1,0-1-1,0 0 0,0-2 1,0 0-1,0-2 0,31-4 1,-20-9-6289,-3-7-7180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2.610"/>
    </inkml:context>
    <inkml:brush xml:id="br0">
      <inkml:brushProperty name="width" value="0.025" units="cm"/>
      <inkml:brushProperty name="height" value="0.025" units="cm"/>
    </inkml:brush>
  </inkml:definitions>
  <inkml:trace contextRef="#ctx0" brushRef="#br0">2529 1 11307,'0'0'2039,"-9"4"-608,-173 95-520,123-63-834,-2-3 0,-79 32 0,-46-10-92,-32 13 713,99-19-509,-142 56-164,171-67-5,2 5 1,-119 77-1,70-38 981,93-57-548,0 2 0,3 2-1,0 1 1,2 3 0,1 1-1,2 1 1,1 3 0,2 0 0,-46 72-1,13-7-316,-107 130 0,168-227-203,-15 17 197,-24 37 0,39-53-303,1 0 0,0 0-1,1 1 1,0-1 0,0 1-1,1 0 1,-1 0 0,2 0-1,-1 0 1,0 13 0,2-21 49,0 1 1,0-1 0,-1 0-1,1 1 1,0-1-1,0 0 1,0 1 0,0-1-1,0 1 1,0-1-1,0 0 1,0 1 0,0-1-1,0 1 1,0-1-1,0 0 1,0 1 0,1-1-1,-1 1 1,0-1-1,0 0 1,0 1-1,0-1 1,1 0 0,-1 1-1,0-1 1,0 0-1,1 0 1,-1 1 0,0-1-1,1 0 1,-1 0-1,0 1 1,0-1 0,1 0-1,-1 0 1,1 0-1,-1 1 1,0-1 0,1 0-1,-1 0 1,0 0-1,1 0 1,-1 0 0,1 0-1,-1 0 1,0 0-1,1 0 1,-1 0 0,1 0-1,-1 0 1,0 0-1,1 0 1,-1 0-1,0-1 1,1 1 0,-1 0-1,1 0 1,-1-1-1,19-6-8054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3.447"/>
    </inkml:context>
    <inkml:brush xml:id="br0">
      <inkml:brushProperty name="width" value="0.025" units="cm"/>
      <inkml:brushProperty name="height" value="0.025" units="cm"/>
    </inkml:brush>
  </inkml:definitions>
  <inkml:trace contextRef="#ctx0" brushRef="#br0">105 0 7655,'0'0'8574,"-5"11"-8398,-2 10 26,2 0 0,0 0 0,1 1 1,2 0-1,0-1 0,1 1 0,3 33 0,0 84 1467,-28 243-1,-24 298 2517,50-679-4204,0 0 1,-1-1-1,1 1 0,0 0 1,0 0-1,0 0 0,0 0 1,0 0-1,0-1 0,0 1 1,0 0-1,0 0 0,0 0 1,1 0-1,-1 0 0,0-1 1,0 1-1,1 0 0,-1 0 1,1 0-1,-1-1 0,1 1 1,-1 0-1,1-1 0,-1 1 1,1 0-1,0-1 0,-1 1 1,1-1-1,0 1 0,-1-1 1,1 1-1,0-1 0,0 0 1,-1 1-1,1-1 0,0 0 1,0 1-1,0-1 0,1 0 1,0 0-486,0-1 0,-1 0 0,1 0 0,0 1 0,-1-1 0,1 0 0,-1 0 0,1-1 0,-1 1 0,0 0 0,1 0 0,-1-1 0,0 1 0,0 0 0,0-1 1,0 0-1,0 1 0,1-4 0,7-14-7301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4.468"/>
    </inkml:context>
    <inkml:brush xml:id="br0">
      <inkml:brushProperty name="width" value="0.025" units="cm"/>
      <inkml:brushProperty name="height" value="0.025" units="cm"/>
    </inkml:brush>
  </inkml:definitions>
  <inkml:trace contextRef="#ctx0" brushRef="#br0">0 364 11851,'0'0'7714,"9"-6"-6716,50-43-281,-1-3 0,73-86 1,-28 27-158,-103 111-559,0 0-1,0-1 1,0 1-1,1-1 1,-1 1-1,0-1 1,1 1 0,-1-1-1,0 1 1,1 0-1,-1-1 1,0 1-1,1 0 1,-1-1-1,0 1 1,1 0-1,-1 0 1,1-1-1,-1 1 1,1 0-1,-1 0 1,1 0-1,-1 0 1,1-1-1,-1 1 1,1 0-1,-1 0 1,1 0-1,-1 0 1,1 0-1,-1 0 1,1 0 0,-1 0-1,1 1 1,-1-1-1,1 0 1,-1 0-1,1 0 1,-1 1-1,1-1 1,-1 0-1,0 0 1,1 1-1,-1-1 1,1 0-1,-1 1 1,0-1-1,1 0 1,-1 1-1,0-1 1,1 1-1,-1-1 1,0 0-1,0 1 1,1-1-1,-1 1 1,0-1-1,0 1 1,0-1 0,0 1-1,0-1 1,0 1-1,0-1 1,0 1-1,0-1 1,0 1-1,0-1 1,0 1-1,0 0 1,0 53 186,-1-35-90,1 9 13,1 0 1,10 48-1,-10-66-344,2-1 1,-1 0-1,1 1 1,1-1-1,-1 0 1,2-1-1,-1 1 0,1-1 1,0 1-1,1-2 1,10 13-1,-13-18-298,-1 0 0,1 0-1,0 0 1,0 0 0,0 0 0,0-1-1,0 1 1,0-1 0,5 2 0,29 0-11458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5.106"/>
    </inkml:context>
    <inkml:brush xml:id="br0">
      <inkml:brushProperty name="width" value="0.025" units="cm"/>
      <inkml:brushProperty name="height" value="0.025" units="cm"/>
    </inkml:brush>
  </inkml:definitions>
  <inkml:trace contextRef="#ctx0" brushRef="#br0">0 136 12748,'0'0'5547,"1"-10"-4506,-1 7-984,0 0 0,0-1 0,0 1 0,1 0 0,0-1 0,-1 1 0,1 0 1,1 0-1,-1 0 0,0-1 0,1 1 0,1-3 0,1 2 74,0 1-1,-1-1 1,1 0-1,0 1 1,1 0-1,-1 0 1,0 1-1,1-1 1,0 1-1,5-2 1,10-5 216,0 1 1,1 1 0,-1 1 0,2 1-1,-1 1 1,42-2 0,-62 6-345,0 0 1,0 0-1,0 0 1,1 0-1,-1 0 1,0 1-1,0-1 0,0 1 1,1-1-1,-1 1 1,0-1-1,0 1 0,0-1 1,0 1-1,0 0 1,0 0-1,0-1 1,0 1-1,0 0 0,-1 0 1,1 0-1,0 0 1,-1 0-1,1 0 1,0 0-1,-1 0 0,1 2 1,1 1-2,-1 1 1,0-1 0,0 1-1,-1-1 1,1 1 0,-1 0-1,0 8 1,-2 3 17,0 1 0,-1-1 0,-8 25 1,-41 82 231,31-79-367,-17 53 1,34-83-1260,0 1 1,1 0 0,0 0-1,0 20 1,3-22-8242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29.516"/>
    </inkml:context>
    <inkml:brush xml:id="br0">
      <inkml:brushProperty name="width" value="0.025" units="cm"/>
      <inkml:brushProperty name="height" value="0.025" units="cm"/>
    </inkml:brush>
  </inkml:definitions>
  <inkml:trace contextRef="#ctx0" brushRef="#br0">1 81 10442,'0'0'8376,"6"-10"-5739,-1 1-2097,-4 6-427,1-1 1,-1 1-1,1 0 0,0-1 1,0 1-1,0 0 1,0 0-1,1 1 0,-1-1 1,1 0-1,0 1 1,0-1-1,-1 1 1,2 0-1,-1 0 0,0 0 1,0 1-1,1-1 1,4-1-1,4 0 28,0 1 1,0 0 0,1 1-1,-1 1 1,1-1-1,-1 2 1,0 0-1,1 0 1,21 6-1,-30-5-151,1-1 0,0 1-1,0 0 1,-1 0 0,1 1-1,-1-1 1,0 1 0,0 0-1,0 0 1,0 0 0,0 1 0,-1-1-1,1 1 1,-1 0 0,0 0-1,0 0 1,-1 1 0,1-1-1,-1 1 1,0-1 0,0 1 0,0 0-1,-1 0 1,0-1 0,0 1-1,1 9 1,-2-2 261,0 0 0,-1-1-1,0 1 1,-1 0 0,0 0 0,-1-1 0,0 1 0,-1-1-1,0 0 1,-1 0 0,0 0 0,-1-1 0,0 1 0,-13 15-1,14-20-104,0 0 0,0 0 0,0 0-1,0 0 1,-1-1 0,0 0 0,0-1-1,-1 1 1,1-1 0,-1 0 0,0-1-1,0 1 1,0-1 0,-1-1 0,1 1-1,-1-1 1,1-1 0,-1 1-1,0-2 1,0 1 0,1-1 0,-1 0-1,-11-1 1,15 0-237,1-1-1,0 1 0,0-1 1,0 0-1,0 0 1,0 0-1,0 0 0,0 0 1,1-1-1,-1 1 1,1-1-1,-1 1 0,-3-7 1,-5-19-3708,11 27 3315,0 0 0,0-1-1,0 1 1,0-1-1,0 1 1,0 0 0,0-1-1,1 1 1,-1 0 0,0-1-1,1 1 1,-1 0-1,1-1 1,0 1 0,-1 0-1,1 0 1,1-2 0,10-6-5917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6.010"/>
    </inkml:context>
    <inkml:brush xml:id="br0">
      <inkml:brushProperty name="width" value="0.025" units="cm"/>
      <inkml:brushProperty name="height" value="0.025" units="cm"/>
    </inkml:brush>
  </inkml:definitions>
  <inkml:trace contextRef="#ctx0" brushRef="#br0">1 10 10826,'0'0'9753,"6"-3"-9128,-5 3-603,-1-1 1,1 1-1,-1-1 0,1 0 1,-1 1-1,1 0 0,0-1 0,-1 1 1,1-1-1,0 1 0,0 0 1,-1-1-1,1 1 0,0 0 1,0 0-1,-1 0 0,1 0 1,0 0-1,0-1 0,0 1 0,-1 1 1,1-1-1,0 0 0,0 0 1,0 0-1,-1 0 0,1 0 1,0 1-1,0-1 0,-1 0 0,1 1 1,0-1-1,-1 1 0,1-1 1,0 0-1,-1 1 0,1-1 1,-1 1-1,1 0 0,-1-1 0,1 2 1,1 4 122,-1 1 0,0-1 0,0 1 0,-1 0 0,0 10 0,0-15-137,-18 241 1062,9-176-856,4 0 1,2 1-1,9 93 0,-3-146-63,1 0-1,1 0 0,0-1 0,1 0 1,0 0-1,1 0 0,14 20 0,2 6-3022,-4 2-5537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6.833"/>
    </inkml:context>
    <inkml:brush xml:id="br0">
      <inkml:brushProperty name="width" value="0.025" units="cm"/>
      <inkml:brushProperty name="height" value="0.025" units="cm"/>
    </inkml:brush>
  </inkml:definitions>
  <inkml:trace contextRef="#ctx0" brushRef="#br0">1 0 15214,'0'0'3876,"18"64"-2819,-11-22-352,-3 6-545,2 6-96,-1-6 0,-1-3-64,0-5 0,-2-9-320,2-6-705,-4-11-801,0-8-2754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7.177"/>
    </inkml:context>
    <inkml:brush xml:id="br0">
      <inkml:brushProperty name="width" value="0.025" units="cm"/>
      <inkml:brushProperty name="height" value="0.025" units="cm"/>
    </inkml:brush>
  </inkml:definitions>
  <inkml:trace contextRef="#ctx0" brushRef="#br0">1 207 15855,'0'0'1153,"2"-11"192,1 4-1207,0-1-1,0 1 0,0 0 0,1 0 1,0 0-1,0 0 0,1 1 0,-1 0 0,2 0 1,-1 0-1,1 0 0,-1 1 0,1 0 1,1 0-1,-1 1 0,12-7 0,4-2 114,0 2-1,0 0 1,1 1-1,0 1 1,1 2-1,0 0 1,0 1-1,1 2 1,-1 0-1,1 2 1,0 1 0,0 0-1,30 5 1,-51-4-247,0 1 0,1 0 0,-1 0 1,0 0-1,0 1 0,0-1 1,-1 1-1,1 0 0,0 0 1,-1 0-1,1 1 0,-1-1 0,1 1 1,-1 0-1,0 0 0,0 0 1,-1 0-1,1 1 0,-1-1 0,1 1 1,-1-1-1,0 1 0,0 0 1,-1 0-1,2 5 0,-1-3 8,-1-1-1,-1 0 1,1 1-1,-1-1 1,0 0-1,0 1 1,-1-1-1,1 0 1,-1 1-1,0-1 1,-1 0-1,1 0 1,-1 0-1,0 0 1,0 0-1,-1 0 1,0-1-1,1 1 1,-7 6-1,-14 14 376,0 0 0,-32 22 0,-10 12-667,72-62-7062,5-2 3847,6-12-5927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8.125"/>
    </inkml:context>
    <inkml:brush xml:id="br0">
      <inkml:brushProperty name="width" value="0.025" units="cm"/>
      <inkml:brushProperty name="height" value="0.025" units="cm"/>
    </inkml:brush>
  </inkml:definitions>
  <inkml:trace contextRef="#ctx0" brushRef="#br0">61 48 15214,'0'0'10560,"-5"10"-10064,-3 7-386,1 1-1,1 0 0,0 0 1,2 1-1,-3 19 0,-10 92 719,36-392 315,-20 275-1115,1-5-31,0 0 0,0 0 0,0 0 0,1 0 0,1 0 0,3 14 0,-5-21 4,1 0 1,-1 0-1,1 1 1,0-1-1,0 0 1,-1 0-1,1 0 1,0 0-1,0 0 1,0 0-1,0 0 1,0 0 0,0 0-1,1 0 1,-1-1-1,0 1 1,0 0-1,2 0 1,0-1 10,-1 1 0,1-1 0,0 0-1,-1 0 1,1 0 0,-1 0 0,1 0 0,-1-1 0,1 1 0,-1-1 0,1 0 0,-1 0 0,5-2 0,1-1 36,1-1 0,-1-1 1,0 1-1,0-2 0,0 1 0,-1-1 1,0 0-1,8-11 0,45-66 212,-60 84-261,0 0 0,1 0 0,-1 0 1,0 0-1,0 0 0,0 0 0,0-1 0,0 1 1,0 0-1,0 0 0,0 0 0,0 0 1,1 0-1,-1 0 0,0 0 0,0 0 1,0 0-1,0 0 0,0 0 0,0 0 1,0 0-1,1 0 0,-1 0 0,0 0 1,0 0-1,0 0 0,0 0 0,0 0 1,0 0-1,0 0 0,0 0 0,1 0 1,-1 0-1,0 1 0,0-1 0,0 0 0,0 0 1,0 0-1,0 0 0,0 0 0,0 0 1,0 0-1,0 0 0,0 0 0,0 0 1,1 1-1,-1-1 0,0 0 0,0 0 1,0 0-1,0 0 0,0 0 0,0 0 1,0 0-1,0 0 0,0 1 0,0-1 1,0 0-1,0 0 0,0 0 0,0 0 1,0 0-1,0 0 0,0 0 0,0 1 1,0-1-1,-1 0 0,1 0 0,0 0 0,2 18-17,-1 22 106,-16 178 269,15-217-349,0-1 0,0 1 1,0 0-1,0 0 0,0-1 0,0 1 0,0 0 0,0 0 0,0-1 0,0 1 1,0 0-1,0-1 0,1 1 0,-1 0 0,0 0 0,1-1 0,-1 1 0,0-1 1,1 1-1,-1 0 0,1-1 0,-1 1 0,1-1 0,-1 1 0,1-1 0,0 1 0,-1-1 1,1 1-1,-1-1 0,1 0 0,0 1 0,-1-1 0,1 0 0,0 0 0,0 0 1,-1 1-1,1-1 0,0 0 0,0 0 0,-1 0 0,1 0 0,0 0 0,0 0 1,-1 0-1,1 0 0,0-1 0,-1 1 0,1 0 0,0 0 0,0-1 0,-1 1 0,1 0 1,0-1-1,-1 1 0,2-1 0,2-1 41,0-1 0,1 1 1,-1-1-1,0 0 0,-1 0 0,1 0 1,4-5-1,1-3-33,-2 0 1,1 0-1,-2-1 1,1 0-1,-2-1 0,1 0 1,-2 1-1,0-1 1,0-1-1,-1 1 0,-1 0 1,0-1-1,-1-23 1,-30 86-204,17-27 220,9-19-19,1 0-1,0 1 0,0-1 0,0 0 1,1 1-1,-1 0 0,1-1 0,0 1 1,0 0-1,0 0 0,0 0 1,1 0-1,-1 0 0,1-1 0,0 1 1,0 0-1,1 0 0,-1 0 0,2 6 1,3 14 28,-3-13-10,1-28-96,4-35-2894,1 18-5999,-4 20 811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8.547"/>
    </inkml:context>
    <inkml:brush xml:id="br0">
      <inkml:brushProperty name="width" value="0.025" units="cm"/>
      <inkml:brushProperty name="height" value="0.025" units="cm"/>
    </inkml:brush>
  </inkml:definitions>
  <inkml:trace contextRef="#ctx0" brushRef="#br0">118 67 12620,'0'0'10575,"2"-9"-7772,2-1-1933,-3 6-508,1 0 0,-1 0-1,0 0 1,0 0 0,0 0 0,-1-1 0,1 1 0,-1-4 0,0 7-333,0 1 1,0 0 0,0 0 0,0-1 0,0 1 0,0 0 0,0 0 0,0 0 0,0-1 0,0 1 0,0 0 0,-1 0 0,1-1 0,0 1 0,0 0 0,0 0-1,0 0 1,0-1 0,0 1 0,-1 0 0,1 0 0,0 0 0,0 0 0,0-1 0,-1 1 0,1 0 0,0 0 0,0 0 0,0 0 0,-1 0 0,1 0 0,0 0-1,0 0 1,-1 0 0,1 0 0,0-1 0,0 1 0,-1 0 0,1 0 0,0 0 0,0 1 0,-1-1 0,-14 5 187,-12 14-328,17-6 129,1 0 0,0 0 1,1 1-1,0 0 0,2 1 1,-1 0-1,2 0 0,0 0 1,1 0-1,0 1 0,1 0 0,1 0 1,0 24-1,2-39-15,0 0 0,0 1 1,0-1-1,0 0 0,1 0 0,-1 0 1,0 0-1,1 0 0,-1 0 0,1 0 0,-1 0 1,1 0-1,0 0 0,-1 0 0,1 0 0,0-1 1,-1 1-1,1 0 0,0 0 0,0-1 0,0 1 1,0 0-1,0-1 0,1 1 0,34 8 25,-23-8-500,0-1 1,0 0 0,22-4-1,1-9-2964,-4-10-4034,-17 6 487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8.952"/>
    </inkml:context>
    <inkml:brush xml:id="br0">
      <inkml:brushProperty name="width" value="0.025" units="cm"/>
      <inkml:brushProperty name="height" value="0.025" units="cm"/>
    </inkml:brush>
  </inkml:definitions>
  <inkml:trace contextRef="#ctx0" brushRef="#br0">1 186 10474,'0'0'8274,"8"4"-5781,-4-2-2142,1 0 0,-1 0-1,0 0 1,0 0-1,1-1 1,-1 1-1,1-1 1,0-1-1,-1 1 1,1 0 0,0-1-1,-1 0 1,1 0-1,0-1 1,-1 1-1,1-1 1,-1 0-1,1 0 1,0-1 0,-1 1-1,0-1 1,1 0-1,4-3 1,15-11 181,-1 0 1,25-23 0,-42 34-513,-1 0 1,0 0-1,0-1 1,0 1-1,-1-1 1,1 0-1,-2 0 1,1 0-1,0-1 1,-1 0-1,0 1 1,-1-1-1,0 0 1,2-9 0,-4 16-11,0-1 1,0 0-1,0 0 1,0 0-1,0 1 1,-1-1 0,1 0-1,0 0 1,0 1-1,-1-1 1,1 0 0,0 0-1,-1 1 1,1-1-1,-1 0 1,1 1 0,-1-1-1,1 1 1,-1-1-1,1 0 1,-1 1-1,0-1 1,1 1 0,-1 0-1,0-1 1,1 1-1,-1 0 1,0-1 0,0 1-1,1 0 1,-1 0-1,0-1 1,0 1 0,1 0-1,-1 0 1,0 0-1,0 0 1,0 0 0,1 0-1,-1 0 1,0 0-1,0 1 1,0-1-1,1 0 1,-1 0 0,-1 1-1,-2 0-5,0 0 1,0 0-1,0 0 0,0 1 0,0-1 0,0 1 1,0 0-1,-3 3 0,-5 5-5,0 1 0,1 1 1,1 0-1,0 0 0,0 1 0,-15 28 0,21-33 44,0 0 1,0 1-1,0-1 0,1 1 0,0 0 0,1 0 0,0 0 0,0 0 1,1 0-1,0 1 0,1-1 0,0 0 0,2 13 0,-1-19-40,0-1-1,1 1 1,-1 0 0,1-1-1,0 1 1,0 0-1,0-1 1,0 0-1,0 0 1,0 1-1,1-1 1,-1-1 0,1 1-1,-1 0 1,1-1-1,0 1 1,-1-1-1,1 0 1,0 1-1,0-1 1,0-1-1,0 1 1,0 0 0,0-1-1,1 0 1,5 0-1,4 1-117,0 0 1,0-1-1,0-1 0,1-1 0,13-2 0,-23 3-216,0 0 0,-1 0 1,1 0-1,-1-1 0,0 1 0,1-1 0,-1 0 1,0 0-1,0 0 0,5-4 0,-7 4-239,1 1-1,-1-1 1,0 0 0,0 0-1,1 0 1,-1 0 0,0 1 0,0-1-1,-1-1 1,1 1 0,0 0-1,0-3 1,0-20-8335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9.296"/>
    </inkml:context>
    <inkml:brush xml:id="br0">
      <inkml:brushProperty name="width" value="0.025" units="cm"/>
      <inkml:brushProperty name="height" value="0.025" units="cm"/>
    </inkml:brush>
  </inkml:definitions>
  <inkml:trace contextRef="#ctx0" brushRef="#br0">0 1 10314,'0'0'17232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19.746"/>
    </inkml:context>
    <inkml:brush xml:id="br0">
      <inkml:brushProperty name="width" value="0.025" units="cm"/>
      <inkml:brushProperty name="height" value="0.025" units="cm"/>
    </inkml:brush>
  </inkml:definitions>
  <inkml:trace contextRef="#ctx0" brushRef="#br0">23 1 17360,'0'0'6625,"1"12"-5012,4 30-803,-2 0 1,-3 0-1,-1 1 1,-2-1-1,-10 54 1,11-88-748,-2 4-8,2 0 0,-1 1 0,2-1 0,-1 0 0,2 1 0,0 17 0,1-28-49,0-1-1,-1 1 1,1 0-1,0 0 1,0-1-1,0 1 1,1 0-1,-1-1 1,0 1-1,0-1 1,1 1-1,-1-1 1,1 0-1,-1 0 0,1 0 1,0 0-1,-1 0 1,1 0-1,0 0 1,0 0-1,0 0 1,0-1-1,0 1 1,0-1-1,-1 0 1,4 1-1,54 3 145,-55-4-149,2 0-47,5 0-928,-1 0 0,1 0 0,-1-1 0,13-4 0,-20 5 540,1-2 0,-1 1 0,0 0 0,0-1 0,0 1 0,0-1 0,0 0 1,-1 0-1,1 0 0,0 0 0,-1 0 0,0-1 0,1 1 0,-1-1 0,0 0 0,0 0 0,2-4 1,7-19-8088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0.119"/>
    </inkml:context>
    <inkml:brush xml:id="br0">
      <inkml:brushProperty name="width" value="0.025" units="cm"/>
      <inkml:brushProperty name="height" value="0.025" units="cm"/>
    </inkml:brush>
  </inkml:definitions>
  <inkml:trace contextRef="#ctx0" brushRef="#br0">1 67 11659,'0'0'8632,"5"9"-6251,-5-9-2366,1 3 184,0 0 0,1-1 0,-1 1 0,1 0 0,-1-1 0,1 0 0,0 1 0,0-1 0,0 0 0,0 0 0,1 0 1,-1 0-1,0 0 0,1 0 0,-1-1 0,1 1 0,0-1 0,-1 0 0,1 0 0,0 0 0,0 0 0,0 0 0,0-1 0,0 1 0,0-1 0,0 0 0,0 1 0,5-2 0,1 0-27,0 0 1,-1 0-1,1-1 1,0 0-1,0-1 1,-1 0 0,1 0-1,-1-1 1,0 0-1,0-1 1,-1 0-1,1 0 1,-1 0-1,0-1 1,0 0-1,-1 0 1,0-1-1,9-12 1,-14 19-183,-1-1 0,1 0 0,0 1 0,-1-1 0,1 0 0,-1 0 0,1 0-1,-1 0 1,1 1 0,-1-1 0,0 0 0,1 0 0,-1 0 0,0 0 0,0 0 0,0 0 0,0 0 0,0 0 0,0 0 0,0 0 0,0 0 0,0 0 0,0 0 0,0 0 0,-1 0 0,1 1 0,0-1 0,-1 0 0,0-1 0,0 1-19,-1 0 0,1 0 0,0 1 0,-1-1 0,1 1 0,-1-1 0,1 1 0,-1 0 0,0-1 0,1 1 0,-1 0-1,1 0 1,-1 0 0,1 0 0,-4 1 0,-4 0-65,1 1 0,-1 0 0,1 0 0,0 1 0,-14 6 0,11-1 60,0 0-1,1 0 0,0 1 0,0 0 0,1 0 0,0 1 0,1 1 0,-14 21 0,17-25 61,1 1 0,0 0 0,1 0 0,-1 0 0,2 0 0,-1 1 0,1-1 0,0 1 0,1-1 0,0 1 0,0 0-1,1-1 1,0 1 0,3 14 0,-2-20-46,0 0 1,1 0-1,-1-1 0,1 1 0,-1 0 0,1-1 1,0 0-1,0 1 0,0-1 0,1 0 0,-1 0 1,0 0-1,1 0 0,-1-1 0,1 1 0,0-1 0,-1 1 1,1-1-1,0 0 0,0 0 0,0 0 0,0-1 1,0 1-1,0-1 0,0 1 0,0-1 0,3 0 1,6 1-1151,0-1-1,-1 0 1,1-1 0,0 0 0,21-5 0,3-10-5781,0-5-4232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1.546"/>
    </inkml:context>
    <inkml:brush xml:id="br0">
      <inkml:brushProperty name="width" value="0.025" units="cm"/>
      <inkml:brushProperty name="height" value="0.025" units="cm"/>
    </inkml:brush>
  </inkml:definitions>
  <inkml:trace contextRef="#ctx0" brushRef="#br0">0 275 11755,'0'0'12839,"0"11"-11254,1 169 1880,-1-178-3440,0 0-1,0 0 1,0 1-1,0-1 1,0 0-1,1 0 1,-1 0-1,1 0 1,0 0-1,0 0 1,0 0-1,0 0 1,0 0-1,0 0 1,0 0-1,0 0 1,1-1-1,1 3 1,-2-3-1,1-1 0,-1 1 0,1 0 0,-1-1 0,1 1 0,-1-1 0,1 1 0,-1-1 0,1 1 0,-1-1 0,1 0 0,0 0 0,-1 0 0,1 0 0,-1 0 0,1 0 1,0-1-1,2 0 0,2-1 22,0 0 1,-1-1 0,1 1 0,-1-1 0,0 0-1,0-1 1,0 1 0,0-1 0,-1 0 0,0 0-1,7-9 1,-2 2 40,-1-1 1,0 0-1,-1-1 0,0 0 1,-1 0-1,0-1 0,-2 1 1,1-1-1,-2 0 0,1 0 1,-2-1-1,0 1 0,0-16 1,-5 20-18,-4 19-20,-5 20-10,11-25-37,-1 2 18,1 0-1,-1 0 1,1 0-1,1 0 1,-1 0-1,1 0 1,0 1 0,0-1-1,1 0 1,1 8-1,-2-14-19,1 1 0,-1-1 0,0 1-1,0-1 1,1 1 0,-1-1 0,0 1 0,1-1-1,-1 0 1,0 1 0,1-1 0,-1 1 0,1-1-1,-1 0 1,1 0 0,-1 1 0,1-1-1,-1 0 1,1 0 0,-1 0 0,1 1 0,-1-1-1,1 0 1,-1 0 0,1 0 0,-1 0 0,1 0-1,-1 0 1,1 0 0,-1 0 0,1 0-1,-1 0 1,2-1 0,18-12 6,9-23-14,-24 30 7,0 0 0,-1-1 0,1 1 0,-1-1 0,-1 0 0,1 0 0,-1 0 0,0 0 0,-1-1 0,0 1 0,0-1 0,1-9 0,-3 17 0,-1-1 0,1 1 0,0 0 0,-1 0 0,1-1 0,0 1 0,-1 0 0,1 0 0,0 0 0,-1 0 0,1 0 0,-1 0 0,1-1 0,0 1 0,-1 0 0,1 0 0,-1 0 0,1 0 0,0 0 0,-1 1 0,1-1 0,-1 0 0,1 0 0,0 0 0,-1 0 0,1 0 0,0 0 0,-1 1 0,1-1 0,-1 0 0,1 0 0,0 0 0,0 1 0,-1-1 0,1 0 0,0 1 0,-1-1 0,1 0 0,0 1 0,0-1 0,0 0 0,-1 1 0,1-1 0,-15 13 0,13-9 0,0 1 0,1-1 0,0 1 0,0 0 0,0-1 0,0 1 0,1 0 0,0-1 0,0 1 0,0 0 0,1 0 0,0 5 0,0 7 0,0-13 0,0 1 0,-1-1 0,1 0 0,1 0 0,-1 0 0,1 0 0,-1 0 0,1 0 0,0 0 0,1 0 0,-1-1 0,1 1 0,-1-1 0,5 4 0,23-38 0,-16 17 0,-1 0 0,22-30 0,-14 15 0,-18 25 0,0 1 0,-1 1 0,1-1 0,-1 0 0,0 0 0,0 0 0,0 0 0,-1 0 0,1 0 0,-1-1 0,0 1 0,0 0 0,0-1 0,0 1 0,0-1 0,-1-5 0,0 9 0,0 0 0,0 0 0,0-1 0,-1 1 0,1 0 0,0 0 0,-1-1 0,1 1 0,0 0 0,0 0 0,-1 0 0,1-1 0,0 1 0,-1 0 0,1 0 0,0 0 0,-1 0 0,1 0 0,-1 0 0,1 0 0,0 0 0,-1 0 0,1 0 0,0 0 0,-1 0 0,1 0 0,0 0 0,-1 0 0,1 0 0,0 0 0,-1 0 0,1 1 0,0-1 0,-1 0 0,1 0 0,0 0 0,-1 0 0,1 1 0,0-1 0,0 0 0,-1 0 0,1 1 0,0-1 0,0 0 0,-1 1 0,-15 12 0,2 3 0,2 1 0,1 0 0,0 1 0,-9 21 0,16-30 0,1 0 0,-1 0 0,1 1 0,1-1 0,0 1 0,1 0 0,0 0 0,0 0 0,1 0 0,1 17 0,0-25 0,0 1 0,0-1 0,0 0 0,0 0 0,1 0 0,-1 0 0,1-1 0,-1 1 0,1 0 0,0-1 0,-1 1 0,1-1 0,0 1 0,0-1 0,0 0 0,0 0 0,0 0 0,0 0 0,1 0 0,-1 0 0,0 0 0,0-1 0,1 1 0,-1-1 0,0 0 0,1 0 0,-1 0 0,3 0 0,4 1 0,-1-1 0,0 0 0,1-1 0,-1 1 0,1-2 0,15-3 0,-11-1 0,-1 0 0,0-1 0,0-1 0,-1 0 0,0 0 0,0-1 0,-1-1 0,0 1 0,-1-2 0,12-15 0,4-8 0,-2-2 0,21-41 0,-35 60 0,0 0 0,-2 0 0,0-1 0,0 0 0,-2 0 0,0-1 0,-1 1 0,2-29 0,-6 46 0,0 1 0,0-1 0,0 0 0,0 1 0,1-1 0,-1 0 0,0 1 0,0-1 0,0 0 0,0 0 0,-1 1 0,1-1 0,0 0 0,0 1 0,0-1 0,0 0 0,-1 1 0,1-1 0,0 0 0,-1 1 0,1-1 0,-1 1 0,1-1 0,0 0 0,-1 1 0,1-1 0,-1 1 0,1-1 0,-1 1 0,0 0 0,1-1 0,-1 1 0,1 0 0,-1-1 0,0 1 0,1 0 0,-1-1 0,0 1 0,0 0 0,1 0 0,-1 0 0,0 0 0,1 0 0,-1 0 0,0 0 0,0 0 0,1 0 0,-1 0 0,0 0 0,1 0 0,-1 1 0,0-1 0,1 0 0,-1 1 0,0-1 0,1 0 0,-1 1 0,0 0 0,-3 1 0,0 0 0,0 1 0,1-1 0,-1 1 0,1 0 0,0 0 0,0 1 0,-4 3 0,-15 29 0,0 0 0,-25 61 0,39-77 0,0 0 0,2 1 0,0 0 0,2 1 0,0-1 0,-2 39 0,6-56-201,1-1 0,0 1 0,-1-1 0,1 1 0,0-1 1,0 0-1,1 1 0,-1-1 0,1 0 0,0 0 0,0 0 0,0 0 0,0 0 0,0 0 0,1 0 0,-1-1 1,1 0-1,0 1 0,-1-1 0,1 0 0,0 0 0,0 0 0,1-1 0,-1 1 0,4 1 0,-3-1-330,0-1-1,1 1 0,-1-1 1,0 0-1,1 0 0,-1-1 1,1 1-1,-1-1 0,1 0 1,-1 0-1,1 0 0,-1-1 1,1 0-1,-1 0 0,1 0 1,-1 0-1,0-1 0,0 1 1,0-1-1,6-3 0,11-13-14661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0.171"/>
    </inkml:context>
    <inkml:brush xml:id="br0">
      <inkml:brushProperty name="width" value="0.025" units="cm"/>
      <inkml:brushProperty name="height" value="0.025" units="cm"/>
    </inkml:brush>
  </inkml:definitions>
  <inkml:trace contextRef="#ctx0" brushRef="#br0">0 91 15054,'0'0'10346,"11"5"-7933,-3-1-2232,0 0 1,-1-1-1,1 0 1,0 0 0,1-1-1,-1 0 1,0-1-1,0 1 1,1-2-1,-1 1 1,1-1-1,-1 0 1,1-1-1,-1 0 1,1 0-1,-1-1 1,0 0-1,0-1 1,11-4-1,-12 2-156,-1 1 1,0-1-1,0-1 1,-1 1-1,0-1 1,0 0-1,7-9 0,-12 14-21,1 0-1,0 0 1,0 0-1,0 0 0,-1 0 1,1 0-1,0 0 1,-1 0-1,1-1 0,-1 1 1,1 0-1,-1 0 0,0 0 1,1-1-1,-1 1 1,0 0-1,0 0 0,0 0 1,0-1-1,0 1 1,0 0-1,0 0 0,-1-1 1,1 1-1,0 0 0,-1 0 1,1 0-1,-1-1 1,1 1-1,-1 0 0,1 0 1,-1 0-1,0 0 1,0 0-1,1 0 0,-1 0 1,0 0-1,0 1 1,0-1-1,0 0 0,0 0 1,0 1-1,0-1 0,0 1 1,0-1-1,-1 1 1,1-1-1,0 1 0,0 0 1,0-1-1,-1 1 1,1 0-1,0 0 0,-3 0 1,0-1-14,-1 1 1,1 0-1,-1 0 0,1 0 1,0 1-1,-1-1 0,1 1 1,0 0-1,-1 0 0,1 1 1,0-1-1,0 1 0,0 0 1,0 0-1,0 0 1,0 1-1,1-1 0,-1 1 1,1 0-1,0 0 0,0 0 1,0 1-1,0-1 0,-4 7 1,2-2 32,0 0 0,0 1-1,1 0 1,0 0 0,1 0 0,0 0 0,1 1 0,-1-1 0,2 1 0,-2 14-1,3-23-13,0 1 0,1 0 0,-1-1 0,0 1 0,1-1 0,-1 1 0,1-1 0,-1 1 0,1-1 0,0 1 0,-1-1-1,1 1 1,0-1 0,0 0 0,0 0 0,0 1 0,1-1 0,-1 0 0,0 0 0,0 0 0,1 0 0,-1 0 0,0-1 0,1 1-1,-1 0 1,1-1 0,-1 1 0,1-1 0,-1 1 0,1-1 0,0 0 0,-1 1 0,1-1 0,-1 0 0,1 0 0,0 0-1,1-1 1,7 1 19,0 0-1,-1-1 0,0 0 0,1 0 0,11-4 0,-4-2-57,0 0 0,-1-1 0,1-1 0,-2 0 1,17-12-1,48-27-106,-80 47 138,1 1-1,-1-1 1,1 1-1,0-1 0,-1 1 1,1-1-1,0 1 1,-1 0-1,1-1 0,0 1 1,-1 0-1,1 0 1,0 0-1,0 0 0,-1-1 1,1 1-1,0 0 1,0 0-1,-1 0 0,1 0 1,0 1-1,0-1 1,-1 0-1,1 0 0,0 0 1,0 1-1,-1-1 1,1 0-1,0 1 0,-1-1 1,1 0-1,0 1 1,-1-1-1,1 1 0,-1-1 1,1 1-1,-1-1 1,1 1-1,-1 0 0,1-1 1,-1 1-1,1 0 1,-1-1-1,0 1 1,1 1-1,-1 40 154,-1-22-60,1-20-86,0 0 0,1 1-1,-1-1 1,1 1 0,-1-1 0,1 0-1,-1 1 1,1-1 0,-1 0 0,1 1-1,-1-1 1,1 0 0,-1 0 0,1 1-1,-1-1 1,1 0 0,0 0 0,-1 0-1,1 0 1,-1 0 0,1 0 0,0 0-1,-1 0 1,1 0 0,-1 0 0,1 0-1,0-1 1,-1 1 0,1 0-1,0-1 1,22-5 142,4-7-263,-20 9 39,0 0 0,1 1 0,-1-1 0,1 1 0,0 1 0,0-1 0,0 2 0,0-1 0,0 1 0,0 0 0,13 0 0,-20 2 75,0-1-1,0 0 0,-1 1 0,1-1 0,0 1 0,0-1 1,0 1-1,-1-1 0,1 1 0,0 0 0,-1-1 1,1 1-1,0 0 0,-1-1 0,1 1 0,-1 0 0,1 0 1,-1 0-1,0 0 0,1-1 0,-1 1 0,0 0 0,1 0 1,-1 0-1,0 0 0,0 0 0,0 0 0,0 0 1,0 0-1,0 1 0,0-1 19,0 0 0,0 0-1,0 0 1,0 1 0,0-1 0,0 0 0,1 0-1,-1 0 1,0 0 0,1 0 0,-1 1 0,1-1-1,-1 0 1,1 0 0,-1 0 0,1 0 0,0 0-1,0-1 1,-1 1 0,1 0 0,0 0 0,0 0-1,0-1 1,0 1 0,0 0 0,0-1 0,0 1 0,0-1-1,0 1 1,0-1 0,0 0 0,0 1 0,2-1-1,4 1 5,0-1-1,1-1 0,-1 1 0,0-1 0,0 0 0,0-1 0,0 0 0,0 0 1,-1 0-1,1-1 0,6-3 0,0 3-2020,-10 10-2776,-3-7 4564,0 1 0,0-1 0,0 0 0,0 1 0,0-1-1,0 0 1,0 1 0,0-1 0,0 0 0,0 0 0,0 1 0,1-1-1,-1 0 1,0 1 0,0-1 0,0 0 0,0 0 0,0 1 0,1-1-1,-1 0 1,0 0 0,0 1 0,1-1 0,-1 0 0,0 0 0,0 0 0,1 1-1,-1-1 1,0 0 0,0 0 0,1 0 0,-1 0 0,0 0 0,1 0-1,-1 0 1,0 0 0,0 0 0,1 1 0,9-1-9881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1.872"/>
    </inkml:context>
    <inkml:brush xml:id="br0">
      <inkml:brushProperty name="width" value="0.025" units="cm"/>
      <inkml:brushProperty name="height" value="0.025" units="cm"/>
    </inkml:brush>
  </inkml:definitions>
  <inkml:trace contextRef="#ctx0" brushRef="#br0">152 1 20756,'-19'9'1667,"1"2"0,0 0 0,-18 15 1,30-21-1500,1-1 0,0 1 0,0 0 0,0 0 0,0 0 0,1 1 0,0 0 0,0 0 0,1 0 0,-1 0 0,1 0 0,1 1 0,-3 6 1,5-12-165,0-1 0,0 1 1,0 0-1,0-1 0,0 1 1,0-1-1,0 1 1,0-1-1,0 1 0,0 0 1,0-1-1,0 1 1,0-1-1,1 1 0,-1-1 1,0 1-1,1-1 0,-1 1 1,0-1-1,1 1 1,-1-1-1,0 1 0,1-1 1,-1 1-1,1-1 1,-1 0-1,1 1 0,-1-1 1,1 0-1,-1 1 0,1-1 1,-1 0-1,2 0 1,28 4 115,30-13 32,-45 5-141,-2-1-15,1 2-1,0-1 0,0 2 0,0 0 1,0 1-1,0 0 0,22 2 1,-35-1 1,1 1 1,-1-1-1,0 1 1,0-1-1,0 1 1,0 0 0,0-1-1,-1 1 1,1 0-1,0 0 1,0 0 0,0 0-1,-1 0 1,1 0-1,0 0 1,-1 0-1,1 0 1,-1 0 0,1 0-1,-1 0 1,0 0-1,1 0 1,-1 1 0,0-1-1,0 0 1,0 0-1,0 0 1,0 1-1,0-1 1,0 0 0,0 0-1,0 0 1,0 0-1,-1 1 1,0 0 0,0 4 9,0-1 1,0 1 0,-1-1 0,0 1 0,0-1 0,-3 6 0,-7 6 29,0-1 1,0 0 0,-17 15 0,25-26-73,-1-1 0,1 1 1,-1-1-1,0 0 1,0-1-1,0 1 0,0-1 1,-1 0-1,1-1 0,-1 1 1,0-1-1,0 0 0,0 0 1,-8 0-1,14-2-208,-1 0 0,0 0 0,1 0 0,-1 0 0,0-1 0,0 1-1,1 0 1,-1-1 0,0 1 0,1 0 0,-1-1 0,1 1 0,-1-1 0,0 1 0,1-1-1,-1 1 1,1-1 0,0 1 0,-1-1 0,1 0 0,-1 1 0,1-1 0,0 0 0,-1 1-1,1-1 1,0 0 0,0 1 0,0-1 0,-1 0 0,1 0 0,0 1 0,0-1 0,0 0-1,0 0 1,0 1 0,0-2 0,0-1-1503,-3-27-14883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3.289"/>
    </inkml:context>
    <inkml:brush xml:id="br0">
      <inkml:brushProperty name="width" value="0.025" units="cm"/>
      <inkml:brushProperty name="height" value="0.025" units="cm"/>
    </inkml:brush>
  </inkml:definitions>
  <inkml:trace contextRef="#ctx0" brushRef="#br0">102 1 18449,'-12'14'936,"1"1"-1,0 0 1,1 1-1,1 0 1,0 1 0,-10 29-1,15-34-646,0 0 0,0 1 0,1-1 0,1 1 0,0 0-1,1 0 1,0 0 0,1 0 0,1 0 0,2 16 0,-2-27-258,-1 0 0,1 0 0,0-1 0,0 1 0,0 0 0,0-1 0,0 1 0,0-1 0,0 1 0,0-1 0,1 1 0,-1-1 0,1 0 0,-1 0 0,1 0 0,-1 0 0,1 0 0,0 0 0,-1 0 0,1 0 0,0-1 0,0 1 0,0-1 0,0 1 0,-1-1 0,1 0 0,0 1 0,0-1 0,0 0-1,0 0 1,0-1 0,2 1 0,4-1 49,-1 0 0,1 0-1,-1-1 1,1 0 0,-1 0-1,14-6 1,-1-4 87,-1-2 0,0 0 0,-1-1 1,0 0-1,-2-2 0,0 0 0,0-1 0,-2 0 0,17-28 0,-27 106 1173,-7-36-1340,1-18 0,1 0 0,1 0 0,-1 0 0,1 0 0,0 1 0,0-1 0,2 11 0,-1-17 0,-1 1 0,1-1 0,-1 1 0,1-1 0,-1 1 0,1-1 0,-1 0 0,1 1 0,-1-1 0,1 0 0,0 1 0,-1-1 0,1 0 0,0 1 0,-1-1 0,1 0 0,0 0 0,-1 0 0,1 0 0,0 0 0,-1 0 0,1 0 0,0 0 0,-1 0 0,1 0 0,0 0 0,-1 0 0,1-1 0,0 1 0,-1 0 0,1 0 0,0-1 0,23-9 0,0-6 0,36-32 0,-43 32 0,1 2 0,0 0 0,36-20 0,-52 33 0,-1 0 0,0 0 0,1 1 0,-1-1 0,1 1 0,-1-1 0,1 1 0,-1-1 0,1 1 0,-1 0 0,1 0 0,-1 0 0,1 0 0,0 0 0,-1 0 0,1 0 0,-1 0 0,1 1 0,2 0 0,-3 0 0,0-1 0,0 1 0,-1 0 0,1 0 0,0 0 0,0 0 0,0 0 0,-1 0 0,1 0 0,0 0 0,-1 0 0,1 0 0,-1 0 0,0 0 0,1 1 0,-1-1 0,0 0 0,0 0 0,1 2 0,-1 5 0,0 0 0,-1 0 0,1 0 0,-2 0 0,1 0 0,-4 12 0,-20 42 0,32-84-2645,10-56-12610,-12 37 3591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3.633"/>
    </inkml:context>
    <inkml:brush xml:id="br0">
      <inkml:brushProperty name="width" value="0.025" units="cm"/>
      <inkml:brushProperty name="height" value="0.025" units="cm"/>
    </inkml:brush>
  </inkml:definitions>
  <inkml:trace contextRef="#ctx0" brushRef="#br0">0 1 20852,'0'0'11915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5.701"/>
    </inkml:context>
    <inkml:brush xml:id="br0">
      <inkml:brushProperty name="width" value="0.025" units="cm"/>
      <inkml:brushProperty name="height" value="0.025" units="cm"/>
    </inkml:brush>
  </inkml:definitions>
  <inkml:trace contextRef="#ctx0" brushRef="#br0">0 249 15022,'1'2'123,"0"-1"0,-1 1-1,1-1 1,0 0 0,0 1-1,0-1 1,0 0 0,0 0-1,0 1 1,0-1 0,0 0-1,0 0 1,1 0 0,-1 0-1,0-1 1,1 1 0,-1 0-1,1-1 1,-1 1 0,1 0-1,-1-1 1,1 0 0,-1 1-1,1-1 1,-1 0-1,1 0 1,2 0 0,47 5 1783,-49-5-1844,10 0 144,0-1 1,-1-1-1,1 0 1,0-1-1,0 0 0,-1 0 1,0-1-1,1-1 1,-2 0-1,1-1 1,0 0-1,-1 0 1,0-1-1,-1 0 1,0-1-1,0 0 1,0 0-1,-1-1 1,0 0-1,-1-1 1,0 0-1,-1 0 1,0 0-1,0-1 1,-1 0-1,0 0 0,-1 0 1,0-1-1,-1 1 1,1-14-1,-3 24-194,-1-1 0,1 0 0,-1 1 0,0-1 0,0 0 0,0 0 0,0 1 0,0-1 0,0 0 0,-1 0 0,1 1 0,-1-1 0,1 0 0,-1 1 0,1-1 0,-1 1 0,0-1 0,0 1 0,0-1 0,0 1 0,0-1 0,-2-1 0,1 2-12,1 0 1,-1 1 0,0-1-1,1 1 1,-1-1 0,0 1-1,1 0 1,-1 0 0,0-1-1,0 1 1,1 0 0,-1 1-1,0-1 1,1 0 0,-1 0-1,0 1 1,0-1 0,-1 2-1,-4 0-10,0 1 0,0 1 0,0-1 0,1 1 0,0 0 0,0 1 0,0-1-1,0 1 1,-5 7 0,-3 7 101,1 0 0,1 1-1,1 0 1,0 1 0,2 1 0,1-1-1,0 2 1,2-1 0,0 1 0,2-1 0,0 2-1,0 44 1,4-67-75,0-1 0,0 1-1,0 0 1,1 0 0,-1 0-1,0 0 1,0-1 0,1 1 0,-1 0-1,0 0 1,1-1 0,-1 1 0,1 0-1,-1 0 1,1-1 0,-1 1 0,1-1-1,-1 1 1,1 0 0,0-1 0,-1 1-1,1-1 1,0 1 0,0-1 0,-1 0-1,1 1 1,1-1 0,26 0 342,24-21 17,-40 13-370,1 1 0,0 0 0,1 1 0,-1 1-1,1 0 1,27-6 0,-27 9-761,0 1 0,0 0-1,0 1 1,20 2 0,-28-1 388,45 2-4786,-16-8-1384,-1-10-3338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6.649"/>
    </inkml:context>
    <inkml:brush xml:id="br0">
      <inkml:brushProperty name="width" value="0.025" units="cm"/>
      <inkml:brushProperty name="height" value="0.025" units="cm"/>
    </inkml:brush>
  </inkml:definitions>
  <inkml:trace contextRef="#ctx0" brushRef="#br0">0 8 15246,'0'0'9535,"2"11"-8686,15 235 2903,-17-244-3706,0-1 0,0 0 0,0 1-1,0-1 1,0 0 0,0 1-1,0-1 1,1 0 0,-1 0-1,0 1 1,1-1 0,-1 0-1,1 0 1,-1 1 0,1-1 0,0 0-1,1 2 1,-2-3-17,1 0-1,-1 0 1,1 0 0,-1 0 0,1 1-1,-1-1 1,1 0 0,-1 0-1,1 0 1,0 0 0,-1-1 0,1 1-1,-1 0 1,1 0 0,-1 0-1,1 0 1,-1 0 0,1-1 0,-1 1-1,1 0 1,-1-1 0,1 1-1,-1 0 1,0-1 0,1 1 0,-1 0-1,1-1 1,3-3 91,0 0 0,-1-1 0,1 1 0,-1-1 0,0 1 0,4-10 0,-2-1-34,0 1 0,0-1-1,-2 0 1,0-1 0,2-26 0,-5 36-65,1 0 0,-1 0 1,-1 1-1,1-1 0,-1 0 0,1 0 0,-2 0 1,1 0-1,-1 1 0,0-1 0,0 0 1,0 1-1,-1 0 0,0 0 0,0 0 0,0 0 1,-1 0-1,-4-5 0,4 53-21,4-39-2,0 0-1,1 0 1,-1 0 0,1 0 0,0 0-1,0 0 1,0 0 0,0 0 0,1-1-1,-1 1 1,1 0 0,0-1 0,0 1-1,1-1 1,-1 0 0,1 0 0,0 0-1,-1 0 1,5 3 0,-3-3-6,1 0 1,0 0-1,0-1 0,1 1 1,-1-1-1,0 0 1,1 0-1,-1-1 0,1 0 1,0 0-1,0 0 0,7 0 1,-4-1-1,0 0 0,-1-1 0,1 0 0,0 0 0,-1-1 0,1 0 0,-1 0 0,1-1 0,-1 0 0,0-1 0,0 1 0,0-2 0,-1 1 0,0-1 0,0 0 0,0-1 0,11-11 0,-16 16 4,-1 0 1,0 0-1,-1 0 0,1 0 1,0 0-1,0 0 1,0-1-1,-1 1 0,1 0 1,-1-1-1,1 1 1,-1 0-1,1-1 0,-1 1 1,0-1-1,0 1 1,0-1-1,1 1 0,-2-1 1,1 1-1,0 0 0,0-1 1,0 1-1,-1-1 1,1 1-1,0-1 0,-1 1 1,0 0-1,1-1 1,-1 1-1,0 0 0,1 0 1,-1 0-1,0-1 1,0 1-1,0 0 0,0 0 1,0 0-1,0 0 1,0 0-1,-1 1 0,-1-2 1,1 1-4,0 0 1,0 0-1,0 0 0,0 0 1,0 1-1,0-1 0,-1 1 1,1 0-1,0-1 0,0 1 1,0 0-1,-1 0 0,1 1 1,0-1-1,0 0 0,0 1 0,0-1 1,-1 1-1,1 0 0,0 0 1,0-1-1,0 1 0,0 1 1,1-1-1,-1 0 0,0 0 1,-3 3-1,-1 3 3,1-1 0,-1 1 0,1 0 0,0 0 0,1 0 0,0 0 0,0 1 0,0 0 0,1 0 0,0 0 0,-2 12 0,5-19 3,1-1-1,-1 1 0,1 0 1,-1 0-1,1 0 1,-1-1-1,1 1 1,-1 0-1,1 0 1,0-1-1,0 1 1,-1-1-1,1 1 1,0-1-1,0 1 1,0-1-1,-1 1 1,1-1-1,0 0 1,0 1-1,0-1 1,0 0-1,0 0 1,0 1-1,0-1 1,0 0-1,0 0 1,0 0-1,0 0 1,0-1-1,0 1 1,-1 0-1,1 0 1,0-1-1,0 1 1,1-1-1,6 1 10,19-2 35,50-8 1,-60 6-53,0 1 0,0 0 0,1 2 1,-1 0-1,0 1 0,1 1 0,25 4 0,-40-5 12,-1 1-1,0-1 1,0 1 0,0-1-1,0 1 1,0 0 0,0 0-1,0 0 1,0 0 0,0 0-1,-1 0 1,1 1 0,0-1-1,-1 0 1,1 1 0,-1 0-1,1-1 1,-1 1 0,0 0-1,0 0 1,1-1 0,-1 1-1,-1 0 1,1 0 0,0 0-1,0 0 1,-1 1 0,1-1-1,-1 0 1,0 0 0,1 3-1,-15-42 428,4 12-235,-30-106-259,43 136-1148,1 0 0,0 0 1,0-1-1,0 1 0,1-1 0,0 0 0,-1 0 0,1 0 1,1-1-1,-1 0 0,8 4 0,14 3-5546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7.100"/>
    </inkml:context>
    <inkml:brush xml:id="br0">
      <inkml:brushProperty name="width" value="0.025" units="cm"/>
      <inkml:brushProperty name="height" value="0.025" units="cm"/>
    </inkml:brush>
  </inkml:definitions>
  <inkml:trace contextRef="#ctx0" brushRef="#br0">96 0 15278,'0'0'3935,"-3"11"-2755,-4 17-246,2 0 0,0 0 0,0 50 0,5-77-907,0 0-1,0-1 1,0 1-1,0 0 0,0 0 1,0-1-1,0 1 0,0 0 1,1-1-1,-1 1 1,0 0-1,0-1 0,1 1 1,-1 0-1,0-1 0,1 1 1,-1 0-1,1-1 1,-1 1-1,1-1 0,-1 1 1,1-1-1,-1 1 0,1-1 1,-1 1-1,1-1 0,0 0 1,-1 1-1,1-1 1,0 0-1,-1 0 0,1 1 1,0-1-1,0 0 0,-1 0 1,1 0-1,0 0 1,-1 0-1,1 0 0,0 0 1,0 0-1,-1 0 0,1 0 1,0 0-1,-1 0 1,1-1-1,0 1 0,0 0 1,-1-1-1,1 1 0,-1 0 1,1-1-1,1 0 0,34-22 803,19-44-903,-55 67 49,0 0 1,1 0 0,-1 0 0,0 0 0,0 0 0,1 0 0,-1 0-1,0 0 1,1 0 0,-1 0 0,0 0 0,1 0 0,-1 0 0,0 1 0,0-1-1,1 0 1,-1 0 0,0 0 0,1 0 0,-1 1 0,0-1 0,0 0-1,0 0 1,1 1 0,-1-1 0,0 0 0,0 0 0,0 1 0,1-1 0,-1 0-1,0 0 1,0 1 0,0-1 0,0 0 0,0 1 0,0-1 0,0 0-1,0 1 1,0-1 0,0 0 0,0 1 0,0-1 0,0 0 0,0 1 0,0-1-1,0 0 1,0 0 0,0 1 0,0-1 0,-1 1 0,2 23 82,-1-21-108,3 61 34,-1-12 692,-2 1-1,-6 51 1,4-91-341,0 0-1,0 0 1,-1 0 0,-1 0 0,0 0 0,-1-1 0,0 0 0,-1 0 0,0 0 0,-1-1 0,-1 0 0,1 0 0,-11 10 0,17-20-318,0 1 0,0-1 0,-1 0 0,1 0 0,0 1 0,-1-1 1,1 0-1,-1 0 0,1 0 0,-1-1 0,1 1 0,-1 0 0,0 0 0,1-1 0,-1 1 1,0-1-1,0 0 0,1 1 0,-1-1 0,0 0 0,0 0 0,1 0 0,-1 0 0,0 0 1,0-1-1,0 1 0,-2-1 0,1-1-2,0 0 1,0 0 0,1-1-1,-1 1 1,0-1 0,1 1-1,0-1 1,0 0-1,0 1 1,0-1 0,0-1-1,0 1 1,-1-3-1,-4-12 2,0-1-1,1 1 1,-6-37-1,10 47-27,1 0-1,0 0 1,0-1-1,1 1 1,0 0-1,1-1 1,2-14-1,-2 19-178,1 0 0,0 0 0,0 0 0,0 0 1,0 1-1,0-1 0,1 1 0,-1-1 0,1 1 0,0 0 0,0 0 0,1 0 0,-1 0 0,0 1 0,1-1 1,7-2-1,74-37-13359,-52 26 4020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7.754"/>
    </inkml:context>
    <inkml:brush xml:id="br0">
      <inkml:brushProperty name="width" value="0.025" units="cm"/>
      <inkml:brushProperty name="height" value="0.025" units="cm"/>
    </inkml:brush>
  </inkml:definitions>
  <inkml:trace contextRef="#ctx0" brushRef="#br0">168 136 13229,'0'0'11301,"2"-9"-9118,-1 1-1730,-1 5-341,1 1 1,-1-1-1,0 0 1,1 0-1,0 0 1,-1 0 0,1 1-1,0-1 1,1 0-1,-1 1 1,0-1-1,1 0 1,-1 1-1,1 0 1,3-4-1,-5 6-99,0 0 0,0 0-1,0-1 1,1 1 0,-1 0 0,0 0-1,0 0 1,0 0 0,0 0-1,0-1 1,0 1 0,0 0 0,0 0-1,0 0 1,0-1 0,0 1 0,0 0-1,0 0 1,0 0 0,0 0 0,0-1-1,0 1 1,0 0 0,0 0 0,0 0-1,0-1 1,0 1 0,0 0 0,0 0-1,0 0 1,-1 0 0,1-1-1,0 1 1,0 0 0,0 0 0,0 0-1,0 0 1,0 0 0,-1 0 0,1-1-1,0 1 1,0 0 0,0 0 0,0 0-1,-1 0 1,1 0 0,0 0 0,0 0-1,0 0 1,0 0 0,-1 0 0,1 0-1,0 0 1,0 0 0,0 0 0,-1 0-1,1 0 1,0 0 0,0 0-1,0 0 1,0 0 0,-1 0 0,1 0-1,0 0 1,-21-1 1268,9 2-105,37-1-660,-18 0-516,0 0 0,0-1 0,0 0 0,0 0 0,0-1 0,13-5 0,-18 7 0,0-1 0,0 0 0,0 0 0,0 0 0,0 0 0,0 0 0,-1-1 0,1 1 0,0 0 0,-1-1 0,1 0 0,-1 1 0,1-1 0,-1 0 0,0 0 0,0 1 0,0-1 0,0 0 0,0 0 0,0 0 0,0 0 0,-1-1 0,1 1 0,-1 0 0,1-4 0,-2 5 0,0 1 0,1-1 0,-1 0 0,0 1 0,1-1 0,-1 1 0,0-1 0,0 1 0,0-1 0,0 1 0,0-1 0,0 1 0,0 0 0,1 0 0,-1-1 0,0 1 0,0 0 0,0 0 0,0 0 0,0 0 0,0 0 0,0 0 0,0 0 0,-1 1 0,-29 2 0,23 0 0,0 1 0,0 0 0,0 0 0,1 1 0,0 0 0,-1 1 0,-11 11 0,-44 52 0,37-38 0,21-26 0,-34 43 0,37-45 0,1 0 0,-1 0 0,0 0 0,1 1 0,0-1 0,0 0 0,0 0 0,0 1 0,0-1 0,1 1 0,-1-1 0,1 1 0,0-1 0,0 1 0,1 3 0,-1-6 0,1 0 0,0 1 0,0-1 0,-1 0 0,1 1 0,0-1 0,0 0 0,0 0 0,0 0 0,0 0 0,0 0 0,0 0 0,1 0 0,-1-1 0,0 1 0,1 0 0,-1-1 0,0 1 0,1-1 0,-1 1 0,0-1 0,1 1 0,-1-1 0,1 0 0,1 0 0,42 3 0,-39-3 0,27 1-489,36-1-3214,-64-1 3084,0 1 1,0-1 0,-1 0 0,1-1 0,0 1-1,0-1 1,-1 0 0,1 0 0,-1 0-1,1-1 1,3-2 0,18-20-14484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29.325"/>
    </inkml:context>
    <inkml:brush xml:id="br0">
      <inkml:brushProperty name="width" value="0.025" units="cm"/>
      <inkml:brushProperty name="height" value="0.025" units="cm"/>
    </inkml:brush>
  </inkml:definitions>
  <inkml:trace contextRef="#ctx0" brushRef="#br0">172 24 8936,'-5'-18'11213,"4"17"-10967,-1 0 0,1 1 0,-1-1 1,1 1-1,0-1 0,-1 1 1,1-1-1,-1 1 0,1 0 0,-1 0 1,1 0-1,-1 0 0,1 0 0,-1 0 1,-1 1-1,-7-1 174,5 1-302,0 0 1,0 0 0,1 0 0,-1 1 0,1 0 0,-1 0 0,1 0 0,0 1 0,0-1 0,0 1 0,0 0 0,0 0 0,1 0 0,-1 1 0,-4 6 0,-2 1-46,1 0 0,1 1 0,0 0 0,-6 14 0,12-24-69,1 0-1,0 0 0,0 1 0,-1-1 1,2 1-1,-1-1 0,0 1 1,1-1-1,-1 1 0,1-1 0,-1 1 1,1 0-1,0-1 0,0 1 1,1 0-1,-1 2 0,1-4 0,1 1 0,-1-1 0,0 1 0,0-1 0,1 1 0,-1-1 0,0 0 0,1 0 1,-1 0-1,1 0 0,0 0 0,-1 0 0,1 0 0,0-1 0,0 1 0,-1 0 0,1-1 0,0 1 0,0-1 0,0 0 0,2 0 0,-3 0 1,16 3 14,-1 0 0,0 0 0,1 2 1,28 12-1,-41-15 9,0 0 0,-1 0 0,1 0 0,-1 0 0,0 1 1,0 0-1,0 0 0,0 0 0,0 0 0,0 0 0,-1 0 1,1 1-1,-1-1 0,0 1 0,0-1 0,-1 1 0,1 0 1,-1 0-1,0 0 0,0 0 0,0 0 0,0 0 0,-1 0 1,1 0-1,-1 5 0,-1-4 89,0 0 1,0 0-1,0 0 1,-1 0-1,0 0 0,0 0 1,0-1-1,0 1 1,-1-1-1,0 0 1,0 1-1,0-1 0,0 0 1,-4 3-1,-2 3 247,-1-1 0,0-1 0,0 0 0,-17 11 0,26-19-336,0 1 1,1-1-1,-1 1 1,0-1 0,0 1-1,0-1 1,0 1-1,0-1 1,0 0 0,0 1-1,0-1 1,0 0-1,0 0 1,0 0 0,0 0-1,0 0 1,0 0-1,0 0 1,0 0-1,0-1 1,0 1 0,0 0-1,0 0 1,0-1-1,0 1 1,0-1 0,0 1-1,0-1 1,0 1-1,0-1 1,1 0 0,-1 1-1,0-1 1,0 0-1,1 0 1,-1 1 0,0-1-1,1 0 1,-2-2-1,-5-18-1000,4-2-3599,4 22 4184,-1 1 1,0-1-1,1 1 1,-1-1-1,0 0 0,1 1 1,-1-1-1,1 1 0,-1-1 1,1 1-1,0-1 0,-1 1 1,1-1-1,-1 1 1,1 0-1,0-1 0,-1 1 1,1 0-1,0 0 0,-1-1 1,2 1-1,4-3-2615,5-3-3798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30.166"/>
    </inkml:context>
    <inkml:brush xml:id="br0">
      <inkml:brushProperty name="width" value="0.025" units="cm"/>
      <inkml:brushProperty name="height" value="0.025" units="cm"/>
    </inkml:brush>
  </inkml:definitions>
  <inkml:trace contextRef="#ctx0" brushRef="#br0">67 66 9513,'0'0'8066,"5"-8"-6320,12-22-6,-17 29-1603,-1 1 0,1-1 0,0 1-1,0-1 1,0 1 0,0-1 0,0 1 0,-1 0-1,1-1 1,0 1 0,0-1 0,-1 1-1,1 0 1,0-1 0,-1 1 0,1 0 0,0-1-1,-1 1 1,1 0 0,-1-1 0,1 1-1,0 0 1,-1 0 0,1-1 0,-1 1 0,1 0-1,-1 0 1,1 0 0,-1 0 0,1 0 0,-1 0-1,1 0 1,-1 0 0,1 0 0,-1 0-1,1 0 1,-1 0 0,1 0 0,-1 0 0,1 0-1,-1 1 1,-29-2 761,26 1 61,-5 1 122,-12-3 2181,20 2-3397,1-1 0,-1 1 1,1 0-1,-1-1 0,1 1 1,-1 0-1,1-1 1,-1 1-1,1-1 0,-1 1 1,1 0-1,0-1 0,-1 1 1,1-1-1,0 0 0,-1 1 1,1-1-1,0 1 0,0-1 1,0 1-1,-1-1 0,1 0 1,0 1-1,0-1 0,0 1 1,0-1-1,0 0 1,0 0-1,0 0 129,1 1 0,-1 0 1,0 0-1,0 0 0,0 0 1,0 0-1,1 0 0,-1 0 0,0 0 1,0 0-1,0-1 0,0 1 1,1 0-1,-1 0 0,0 0 0,0 0 1,0 0-1,1 0 0,-1 0 1,0 0-1,0 0 0,0 0 0,1 0 1,-1 0-1,0 1 0,0-1 1,0 0-1,1 0 0,-1 0 0,0 0 1,0 0-1,0 0 0,0 0 1,1 0-1,-1 1 0,0-1 1,0 0-1,0 0 0,0 0 0,0 0 1,0 1-1,1-1 0,-1 0 1,0 0-1,0 0 0,0 0 0,0 1 1,0-1-1,0 0 0,0 0 1,0 0-1,0 1 0,0-1 0,0 0 1,0 0-1,0 0 0,0 1 1,0-1-1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30.508"/>
    </inkml:context>
    <inkml:brush xml:id="br0">
      <inkml:brushProperty name="width" value="0.025" units="cm"/>
      <inkml:brushProperty name="height" value="0.025" units="cm"/>
    </inkml:brush>
  </inkml:definitions>
  <inkml:trace contextRef="#ctx0" brushRef="#br0">148 1 10346,'0'0'18551,"-10"5"-18140,-4 3-74,1 0 0,0 2-1,0-1 1,-16 17 0,24-21-223,0 0 1,0 1-1,0 0 0,1-1 0,-1 2 0,1-1 0,1 0 1,0 1-1,-1 0 0,2 0 0,-1 0 0,1 0 1,-2 13-1,3-17-108,1-1 0,0 1-1,0-1 1,-1 1 0,1-1 0,1 0 0,-1 1 0,0-1-1,1 1 1,-1-1 0,1 1 0,0-1 0,-1 0 0,1 1-1,1-1 1,-1 0 0,0 0 0,0 0 0,1 0 0,-1 0-1,1 0 1,0 0 0,3 2 0,-1-1-3,1-1 0,-1 0 0,1-1 0,0 1 0,0-1 0,0 0 0,0 0 0,0-1 0,0 1 0,0-1 0,5-1 0,9 1-1095,0-2 0,0 0 0,0-1 0,24-7 0,-34 8 316,0-1 0,-1 0 0,1-1 0,-1 1 0,0-2 0,0 1 0,0-1 1,-1 0-1,0-1 0,0 0 0,8-8 0,-4-3-8284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0.638"/>
    </inkml:context>
    <inkml:brush xml:id="br0">
      <inkml:brushProperty name="width" value="0.025" units="cm"/>
      <inkml:brushProperty name="height" value="0.025" units="cm"/>
    </inkml:brush>
  </inkml:definitions>
  <inkml:trace contextRef="#ctx0" brushRef="#br0">148 6 16816,'0'0'9075,"-12"-2"-7708,10 2-1316,-2-1 34,1 0 0,-1 0-1,1 1 1,-1 0 0,0-1-1,1 1 1,-1 0 0,0 1-1,1-1 1,-1 1 0,0-1-1,1 1 1,-1 0 0,1 0-1,-1 1 1,1-1 0,0 1-1,0 0 1,-1 0 0,1 0-1,0 0 1,1 0 0,-1 1-1,0-1 1,-3 5 0,-25 41 1134,29-45-1141,1 1 1,-1-1-1,1 1 0,0-1 0,0 1 1,0 0-1,0-1 0,1 1 0,-1 0 1,1 0-1,0-1 0,1 9 0,-1-11-70,1 0 0,0-1 0,0 1 0,0 0-1,-1 0 1,1 0 0,0 0 0,0-1 0,0 1-1,0 0 1,0-1 0,0 1 0,1-1 0,-1 1-1,0-1 1,0 0 0,0 1 0,0-1 0,0 0-1,1 0 1,-1 0 0,0 0 0,0 0 0,1 0 0,0 0-1,34-4 68,-25-2-277,1 0 1,-1 0-1,-1-1 1,1-1-1,-1 0 0,0 0 1,-1-1-1,9-10 1,-9 9 82,-9 10 118,0 0 0,0 0-1,1 0 1,-1 0 0,0-1-1,0 1 1,0 0 0,0 0-1,0 0 1,0 0-1,0 0 1,0 0 0,0-1-1,0 1 1,0 0 0,1 0-1,-1 0 1,0 0 0,0 0-1,0 0 1,0 0 0,0 0-1,0 0 1,1 0-1,-1 0 1,0 0 0,0 0-1,0 0 1,0 0 0,0-1-1,1 1 1,-1 0 0,0 1-1,0-1 1,0 0-1,0 0 1,0 0 0,1 0-1,-1 0 1,0 0 0,0 0-1,0 0 1,0 0 0,0 0-1,0 0 1,1 0-1,-1 0 1,0 0 0,0 0-1,0 1 1,0-1 0,0 0-1,0 0 1,0 0 0,0 0-1,1 0 1,-1 0 0,0 1-1,0-1 1,0 0-1,0 0 1,0 0 0,0 0-1,0 0 1,0 1 0,-1 15 345,-7 20 469,7-33-742,0 1 1,0 0-1,0 0 1,0 0-1,0 0 0,1 0 1,0 0-1,0 0 0,0 0 1,0 1-1,1-1 0,1 7 1,-1-9-48,1-1 0,-1 1 0,0-1 1,1 1-1,-1-1 0,0 0 1,1 0-1,0 0 0,-1 0 0,1 0 1,0 0-1,0 0 0,-1 0 0,1 0 1,0-1-1,0 1 0,0-1 0,0 0 1,0 1-1,0-1 0,0 0 0,0 0 1,0 0-1,0-1 0,0 1 0,-1 0 1,5-2-1,6 0-22,-1-1-1,1-1 1,0 0 0,-1-1 0,0 0-1,0 0 1,-1-1 0,15-11 0,46-22-93,-70 38-352,-3 15-11285,1-10 4884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31.023"/>
    </inkml:context>
    <inkml:brush xml:id="br0">
      <inkml:brushProperty name="width" value="0.025" units="cm"/>
      <inkml:brushProperty name="height" value="0.025" units="cm"/>
    </inkml:brush>
  </inkml:definitions>
  <inkml:trace contextRef="#ctx0" brushRef="#br0">140 68 10378,'0'0'6219,"1"-10"-4527,2-4-963,2-7 229,-4-2 5849,-13 53-3962,3 2-2496,1 0 0,1 1-1,2 0 1,2 0 0,1 0 0,1 0-1,2 0 1,5 36 0,2-23-349,-7-44 0,-1-1 0,0 1 0,0 0 0,1-1 0,-1 1 0,1 0 0,-1-1 0,1 1 0,0-1 0,0 1 0,-1-1 0,1 0 0,0 1 0,0-1 0,1 0 0,-1 0 0,0 1 0,0-1 0,0 0 0,1 0 0,-1 0 0,4 1 0,-4-3 0,0 0 0,0-1 0,-1 1 0,1 0 0,0 0 0,0-1 0,-1 1 0,1-1 0,-1 1 0,1-1 0,-1 1 0,0-1 0,1 1 0,-1-1 0,0 1 0,0-1 0,0 1 0,0-1 0,0 0 0,-1-2 0,-2-37 0,-3 28-14,0 0 1,0 0-1,-1 0 0,-1 1 0,0 0 1,0 1-1,-1-1 0,-1 2 0,0-1 1,-1 1-1,1 1 0,-2 0 1,-22-14-1,45 27-51,2 0 0,-1-1 0,0-1 1,1 0-1,22 1 0,29-1-1593,-5-1-4100,-30-3-456,-5-5-3085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4:31.818"/>
    </inkml:context>
    <inkml:brush xml:id="br0">
      <inkml:brushProperty name="width" value="0.025" units="cm"/>
      <inkml:brushProperty name="height" value="0.025" units="cm"/>
    </inkml:brush>
  </inkml:definitions>
  <inkml:trace contextRef="#ctx0" brushRef="#br0">168 142 13164,'0'0'9828,"0"-8"-7591,0-28-294,0 35-1866,0-1 0,0 1 1,0 0-1,-1 0 0,1 0 0,0 0 0,0 0 0,0 0 0,-1 0 0,1 0 0,-1 1 0,1-1 0,-1 0 0,1 0 0,-1 0 0,1 0 0,-1 0 0,0 1 0,1-1 0,-1 0 0,0 1 0,0-1 0,0 0 0,0 1 0,1-1 0,-1 1 1,0-1-1,0 1 0,0 0 0,0-1 0,0 1 0,0 0 0,0 0 0,0-1 0,0 1 0,0 0 0,0 0 0,0 0 0,0 0 0,0 1 0,0-1 0,0 0 0,0 0 0,-1 1 0,-3 0-64,1 0 0,0 0 0,0 0-1,0 1 1,0-1 0,1 1 0,-1 0 0,-3 3-1,-3 3 115,1 1 0,1 0-1,0 0 1,0 1-1,0 0 1,2 1 0,-1-1-1,1 1 1,1 1-1,0-1 1,0 1 0,1 0-1,-4 20 1,8-32-124,0 1 0,0 0 0,0 0 0,0 0 1,0 0-1,1-1 0,-1 1 0,0 0 0,0 0 0,0-1 0,1 1 1,-1 0-1,0 0 0,1-1 0,-1 1 0,1 0 0,-1-1 1,1 1-1,-1 0 0,1-1 0,-1 1 0,1-1 0,0 1 1,-1-1-1,1 1 0,0-1 0,-1 1 0,1-1 0,0 0 0,0 1 1,-1-1-1,1 0 0,0 0 0,0 1 0,0-1 0,-1 0 1,1 0-1,0 0 0,0 0 0,0 0 0,0 0 0,-1 0 0,1-1 1,0 1-1,0 0 0,-1 0 0,1-1 0,0 1 0,0 0 1,-1-1-1,2 0 0,43-18 73,-5-6-76,38-21 0,-70 42 0,0 1 0,0-1 0,-1 2 0,2-1 0,-1 1 0,0 1 0,0-1 0,11 1 0,-18 1 0,0 1 0,0-1 0,0 1 0,0 0 0,0-1 0,0 1 0,-1 0 0,1 0 0,0 0 0,0 0 0,-1-1 0,1 1 0,-1 0 0,1 0 0,-1 0 0,1 1 0,-1-1 0,0 0 0,1 0 0,-1 0 0,0 0 0,0 0 0,0 0 0,1 0 0,-1 1 0,-1-1 0,1 0 0,0 1 0,0 48 0,-1-36 0,1-14 0,0 0 0,0 0 0,0 0 0,0 0 0,0 0 0,0 0 0,0-1 0,0 1 0,0 0 0,0 0 0,1 0 0,-1 0 0,0 0 0,0 0 0,0 0 0,0 0 0,0 0 0,0 0 0,0 0 0,0 0 0,0 0 0,0 0 0,1 0 0,-1 0 0,0 0 0,0 0 0,0 0 0,0 0 0,0 0 0,0 0 0,0 0 0,0 0 0,0 0 0,1 0 0,-1 0 0,0 0 0,0 0 0,0 0 0,0 0 0,0 0 0,0 0 0,0 0 0,0 0 0,0 0 0,0 0 0,8-17 0,7-25 0,-10 26 0,-1 0 0,-1-1 0,0 0 0,-1 0 0,-1 0 0,-1 0 0,0 0 0,-4-27 0,47 50 0,-21-2-650,1-2 0,0 0 0,0-2 0,0 0 0,0-1 0,0-2 0,23-5 0,4-8-6514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5:41.095"/>
    </inkml:context>
    <inkml:brush xml:id="br0">
      <inkml:brushProperty name="width" value="0.025" units="cm"/>
      <inkml:brushProperty name="height" value="0.025" units="cm"/>
    </inkml:brush>
  </inkml:definitions>
  <inkml:trace contextRef="#ctx0" brushRef="#br0">1 88 9321,'0'0'15081,"11"-2"-14804,33-4 455,86-1-1,-81 7 265,98-14-1,-43-11-601,44-8-163,-147 33-259,-1 0 0,0 0 0,1 0 1,-1 0-1,0 0 0,1-1 0,-1 1 0,1 0 1,-1 0-1,0 0 0,1 0 0,-1 0 0,1 0 1,-1 0-1,0 0 0,1 1 0,-1-1 0,1 0 0,-1 0 1,0 0-1,1 0 0,-1 0 0,0 1 0,1-1 1,-1 0-1,0 0 0,1 0 0,-1 1 0,0-1 1,1 0-1,-1 1 0,0-1 0,0 0 0,1 1 1,-1-1-1,0 0 0,0 1 0,0-1 0,0 0 0,1 1 1,-1-1-1,0 1 0,0-1 0,0 0 0,0 1 1,0-1-1,0 1 0,0-1 0,0 1 0,-10 18-5302,2-12-692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5:42.090"/>
    </inkml:context>
    <inkml:brush xml:id="br0">
      <inkml:brushProperty name="width" value="0.025" units="cm"/>
      <inkml:brushProperty name="height" value="0.025" units="cm"/>
    </inkml:brush>
  </inkml:definitions>
  <inkml:trace contextRef="#ctx0" brushRef="#br0">1 127 9353,'0'0'10874,"11"-1"-9545,147-28 1401,231-68-2187,-395 98-489,-1 0 1,0 0 0,1-1-1,-1 0 1,0 0-1,-7-2 1,-24 1-53,-45 12 87,-153 40 1,188-39-82,48-12-35,-1 0-1,1 0 1,0 0-1,-1 0 1,1 0-1,0 0 1,-1 0-1,1 0 1,0 0 0,0 0-1,-1 0 1,1 0-1,0 0 1,-1 0-1,1 0 1,0 0-1,-1 0 1,1 1-1,0-1 1,0 0 0,-1 0-1,1 0 1,0 1-1,0-1 1,-1 0-1,1 0 1,0 1-1,0-1 1,0 0-1,-1 0 1,1 1 0,0-1-1,0 0 1,0 1-1,0-1 1,0 0-1,0 1 1,0-1-1,-1 0 1,1 1-1,0-1 1,0 0 0,0 1-1,0-1 1,0 0-1,1 0 1,-1 1-1,0-1 1,0 0-1,0 1 1,0-1 0,0 0-1,0 1 1,0-1-1,1 0 1,-1 0-1,0 1 1,0-1-1,0 0 1,1 0-1,-1 1 1,0-1 0,0 0-1,1 0 1,19 10-3351,0-9-930,3-1-2654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5:42.713"/>
    </inkml:context>
    <inkml:brush xml:id="br0">
      <inkml:brushProperty name="width" value="0.025" units="cm"/>
      <inkml:brushProperty name="height" value="0.025" units="cm"/>
    </inkml:brush>
  </inkml:definitions>
  <inkml:trace contextRef="#ctx0" brushRef="#br0">459 181 5990,'2'-9'1767,"1"-2"-1482,0 0 1097,-1-1 1,0 1 0,2-22 0,-4 29-1157,0 1 0,0 0 1,-1 0-1,1 0 0,0 0 0,-1 0 1,0 0-1,0 0 0,0 0 1,0 0-1,0 0 0,-1 0 0,1 0 1,-1 1-1,0-1 0,0 1 1,0-1-1,0 1 0,0 0 0,0 0 1,-3-2-1,-1-1-34,-1 2-1,1-1 1,-1 1-1,0 0 1,0 0 0,0 1-1,0 0 1,0 1-1,-1-1 1,1 1 0,-1 0-1,1 1 1,-1 0 0,1 0-1,0 1 1,-1 0-1,1 0 1,-9 3 0,6-1-209,0 0 1,0 1-1,1 1 1,-1-1 0,1 2-1,0-1 1,0 1-1,1 1 1,0-1-1,0 1 1,0 1 0,-7 8-1,-8 14 16,1 0 0,1 2 0,2 0 1,-27 63-1,36-70-1,1 0 0,2 1-1,0 0 1,2 0 0,1 0 0,1 1 0,0 43 0,4-61 31,0 1 1,0-1-1,0 0 0,2 0 1,-1 0-1,1 0 1,0-1-1,1 1 1,0-1-1,0 0 0,1 0 1,0 0-1,8 9 1,-4-7 3,1 0 0,-1-1 1,2 0-1,0 0 0,0-2 1,0 1-1,1-1 0,19 8 1,-13-8 76,1 0 0,0-1-1,0-1 1,1 0 0,-1-2 0,1 0 0,0-2 0,0 0 0,0-1 0,0-1 0,0 0 0,29-8-1,-28 4 147,-1-2-1,0 0 1,-1-1-1,0-1 0,0-1 1,-1-1-1,0 0 1,0-2-1,-2 0 0,0 0 1,20-22-1,-25 22-70,0-1-1,0 0 1,-1-1-1,-1-1 1,-1 1-1,0-1 1,-1-1-1,0 1 1,-1-1-1,-2 0 1,1-1-1,-2 1 1,3-33-1,-5 23-189,0-1 0,-2 1 0,-1-1 0,-2 1-1,-8-36 1,10 55-45,-1-1 0,0 1 0,-1-1 0,0 1 0,0 0 0,-1 0 0,0 1 0,-11-14 0,12 17-16,-1 0 1,1 0-1,-1 0 0,0 1 0,0 0 1,0 0-1,-1 0 0,1 0 0,-1 1 0,1 0 1,-1 0-1,0 1 0,0-1 0,-10 0 0,-1 2-998,1 0-1,-1 1 0,1 1 1,-1 0-1,1 1 0,0 1 0,0 1 1,-29 12-1,-1-1-4049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5:43.620"/>
    </inkml:context>
    <inkml:brush xml:id="br0">
      <inkml:brushProperty name="width" value="0.025" units="cm"/>
      <inkml:brushProperty name="height" value="0.025" units="cm"/>
    </inkml:brush>
  </inkml:definitions>
  <inkml:trace contextRef="#ctx0" brushRef="#br0">502 127 10666,'0'0'1772,"2"-11"-213,1 4-1178,0 1 21,-1-1-1,1 0 1,-1 0 0,0 0-1,-1 0 1,0 0 0,0-1-1,0 1 1,-1 0 0,-1-13-1,0 18-338,0 1 0,-1-1 0,1 1 1,0 0-1,0 0 0,-1 0 0,1-1 0,-1 1 0,1 1 0,-1-1 0,1 0 0,-1 0 0,0 0 0,1 1 0,-1-1 0,0 1 0,1 0 0,-1-1 0,0 1 0,0 0 0,1 0 0,-1 0 0,0 0 0,0 0 0,1 0 0,-1 1 0,0-1 0,0 0 0,-2 2 0,-4 0-25,1 0 0,-1 1 0,1-1 0,0 2 1,-11 5-1,-10 11 52,0 2 0,2 1 0,0 1 0,2 1 0,-34 44 0,21-18 87,2 2 1,-33 68 0,53-91-135,2 0 0,1 1 0,1 0 0,2 1 0,1 0 1,1 1-1,2-1 0,2 1 0,1 0 0,1 0 0,2 0 0,9 62 0,-7-82-39,1 0 0,1-1 0,0 1-1,0-1 1,1 0 0,1-1-1,0 1 1,1-2 0,0 1 0,0-1-1,1 0 1,1 0 0,0-1-1,0-1 1,0 0 0,1 0 0,0-1-1,13 7 1,-12-9 9,-1 1 0,1-2-1,-1 0 1,1 0 0,1-1 0,-1 0-1,0-1 1,1 0 0,-1-1 0,1-1-1,-1 0 1,1-1 0,0 0-1,-1-1 1,0 0 0,1-1 0,-1 0-1,0-1 1,15-7 0,-2-3 399,0-1 0,-1-1 0,-1-1 1,0-2-1,33-34 0,89-118 1775,-103 116-1660,-3-2 0,53-103 0,-77 129-480,-1-1 1,-2 0-1,-2-1 0,0 0 1,-3 0-1,0-1 0,1-47 1,-7 78-54,0-16-74,0 0-1,-2-1 1,0 1-1,-1-1 1,-5-22-1,6 38-92,0-1-1,-1 1 1,1-1 0,-1 1-1,0 0 1,-1 0-1,1 0 1,-1 0-1,1 1 1,-1-1 0,0 0-1,-1 1 1,1 0-1,-1 0 1,1 0 0,-1 0-1,0 1 1,0-1-1,0 1 1,0 0 0,0 0-1,-1 1 1,1-1-1,0 1 1,-1 0 0,1 0-1,-9 0 1,-3-1-1928,0 1 1,0 1-1,-32 5 0,-6 8-6985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5:32.606"/>
    </inkml:context>
    <inkml:brush xml:id="br0">
      <inkml:brushProperty name="width" value="0.025" units="cm"/>
      <inkml:brushProperty name="height" value="0.025" units="cm"/>
    </inkml:brush>
  </inkml:definitions>
  <inkml:trace contextRef="#ctx0" brushRef="#br0">13 102 12075,'0'0'13565,"9"1"-12604,13-2-445,0-1 1,40-9-1,43-4 711,68 21-775,-37 1-285,-135-7-44,-19 0 278,-99 0 42,1 6 0,-154 26 0,248-27-108,29-6-44,37-8-143,18-11-124,1 4 0,1 2 0,0 3 0,0 3 0,89 0 0,-139 9-24,-11 1 0,-23 6 0,-40 6 0,53-12 0,-56 11 0,-1-3 0,-90 3 0,152-13-54,0 1 0,0-1 0,0 0 1,-1-1-1,1 1 0,0 0 0,0-1 0,0 1 0,0-1 0,0 1 1,0-1-1,1 0 0,-1 0 0,0 0 0,-3-2 0,5 2-42,-1 0 0,1 1 1,-1-1-1,1 0 0,-1 0 0,1 0 0,-1 0 0,1 0 0,0 0 0,0 0 0,-1 1 1,1-1-1,0 0 0,0 0 0,0 0 0,0 0 0,0 0 0,0 0 0,0 0 1,0 0-1,1 0 0,-1 0 0,1-1 0,1-3-625,1-1-1,-1 1 1,1 0-1,0 0 1,1 1-1,0-1 1,-1 1-1,1 0 1,5-5-1,16-13-8599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5:33.584"/>
    </inkml:context>
    <inkml:brush xml:id="br0">
      <inkml:brushProperty name="width" value="0.025" units="cm"/>
      <inkml:brushProperty name="height" value="0.025" units="cm"/>
    </inkml:brush>
  </inkml:definitions>
  <inkml:trace contextRef="#ctx0" brushRef="#br0">30 30 14510,'-28'4'4581,"26"-1"-1193,18-1-2373,293-10 1924,-53 0-2904,-248 8 96,-6-1-36,1 1 1,-1-1-1,0 1 0,0 0 1,0 0-1,0 0 0,0 0 1,1 0-1,-1 0 0,0 1 1,0-1-1,0 1 0,0-1 1,0 1-1,0 0 0,0 0 0,3 2 1,-6-2-4,0 0 1,0 1 0,0-1-1,0 0 1,-1-1-1,1 1 1,0 0 0,-1 0-1,1-1 1,0 1 0,-1 0-1,1-1 1,-1 1-1,0-1 1,1 0 0,-1 0-1,-1 1 1,-32 5 210,-19-3 9,0-2 1,0-2 0,-95-14-1,114 10-297,83 7-158,0-3 1,0-1 0,50-10-1,108-5-478,-211 18 581,0 0 0,1 0-1,-1 1 1,1-1 0,-1 1-1,1 1 1,-6 2 0,-14 8 74,-376 132-765,390-141-10,-13 4-1148,8-6-3900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34.439"/>
    </inkml:context>
    <inkml:brush xml:id="br0">
      <inkml:brushProperty name="width" value="0.025" units="cm"/>
      <inkml:brushProperty name="height" value="0.025" units="cm"/>
    </inkml:brush>
  </inkml:definitions>
  <inkml:trace contextRef="#ctx0" brushRef="#br0">1 1 3171,'0'0'256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34.972"/>
    </inkml:context>
    <inkml:brush xml:id="br0">
      <inkml:brushProperty name="width" value="0.025" units="cm"/>
      <inkml:brushProperty name="height" value="0.025" units="cm"/>
    </inkml:brush>
  </inkml:definitions>
  <inkml:trace contextRef="#ctx0" brushRef="#br0">43 815 2210,'0'0'13213,"-7"5"-11516,-21 14-207,21-14-204,14-19 1116,161-217 3860,-52 79-5413,165-295 336,-281 448-1175,0-1 0,0 0 0,0 0 0,0 0-1,0 0 1,0 0 0,0 1 0,0-1 0,0 0 0,0 0-1,0 0 1,0 0 0,0 0 0,0 0 0,0 1 0,0-1-1,0 0 1,0 0 0,0 0 0,0 0 0,0 0 0,1 0-1,-1 1 1,0-1 0,0 0 0,0 0 0,0 0 0,0 0-1,0 0 1,0 0 0,0 0 0,1 0 0,-1 0 0,0 0-1,0 1 1,0-1 0,0 0 0,0 0 0,0 0 0,1 0-1,-1 0 1,0 0 0,0 0 0,0 0 0,0 0 0,0 0-1,1 0 1,-1 0 0,0 0 0,0 0 0,0 0 0,0 0-1,0 0 1,0-1 0,1 1 0,-1 0 0,0 0 0,0 0-1,0 0 1,0 0 0,0 0 0,3 25 141,-3 31-122,-7 36 6,-1 13 31,6 142-1,2-243-59,1-1 0,0 0 0,-1 0 1,1 0-1,0 1 0,0-1 0,1 0 1,-1-1-1,1 1 0,-1 0 0,1 0 0,3 3 1,9 15-4023,-14-20 3751,0-1-1,0 0 1,0 1-1,0-1 0,0 0 1,-1 1-1,1-1 1,0 0-1,0 1 0,0-1 1,0 0-1,0 1 0,0-1 1,-1 0-1,1 0 1,0 1-1,0-1 0,0 0 1,-1 0-1,1 1 1,0-1-1,0 0 0,-1 0 1,1 1-1,0-1 0,-1 0 1,1 0-1,0 0 1,0 0-1,-1 0 0,1 0 1,0 1-1,-1-1 0,1 0 1,0 0-1,-1 0 1,1 0-1,0 0 0,-1 0 1,0 0-1,-15 1-6594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1.017"/>
    </inkml:context>
    <inkml:brush xml:id="br0">
      <inkml:brushProperty name="width" value="0.025" units="cm"/>
      <inkml:brushProperty name="height" value="0.025" units="cm"/>
    </inkml:brush>
  </inkml:definitions>
  <inkml:trace contextRef="#ctx0" brushRef="#br0">94 225 3555,'0'0'20905,"-12"4"-19938,7-1-921,-2-1 89,0 1 1,0 1-1,0-1 0,0 1 1,-6 5-1,11-6-1,-1-1 0,1 0-1,0 0 1,0 1 0,0-1 0,0 1 0,0-1-1,0 1 1,1 0 0,-1 0 0,1 0 0,0 0-1,0 0 1,0 0 0,0 0 0,1 0-1,-1 1 1,1-1 0,-1 4 0,2-6-117,-1 0 1,1 1 0,0-1 0,-1 0-1,1 1 1,0-1 0,0 0 0,0 0-1,0 0 1,0 0 0,0 0 0,0 0-1,0 0 1,0 0 0,0 0 0,0 0-1,1-1 1,-1 1 0,0 0-1,1-1 1,-1 1 0,0-1 0,1 0-1,-1 1 1,1-1 0,-1 0 0,1 0-1,-1 0 1,1 0 0,-1 0 0,0 0-1,1 0 1,2-1 0,4 0-1,1 1 0,-1-1 0,1 0 0,15-5 0,-11 0-58,-1-1-1,1 1 0,-1-2 1,-1 0-1,1 0 0,-1-1 1,-1-1-1,16-17 0,-5 2 34,-1 0-1,28-47 1,-42 63 60,-1 0 1,1 0-1,-2-1 0,1 1 1,-2-1-1,1 0 0,-1 0 1,-1 0-1,3-15 0,-5 24-29,0 1 0,0 0 0,0 0-1,-1-1 1,1 1 0,0 0 0,0-1-1,0 1 1,0 0 0,0 0 0,0-1 0,0 1-1,0 0 1,-1 0 0,1-1 0,0 1 0,0 0-1,0 0 1,0-1 0,-1 1 0,1 0-1,0 0 1,0 0 0,-1 0 0,1-1 0,0 1-1,0 0 1,-1 0 0,1 0 0,0 0-1,0 0 1,-1 0 0,1 0 0,0 0 0,-1 0-1,1 0 1,0 0 0,0 0 0,-1 0 0,1 0-1,0 0 1,-1 0 0,1 0 0,0 0-1,0 0 1,-1 0 0,1 0 0,0 0 0,0 1-1,-1-1 1,1 0 0,0 0 0,0 0 0,-1 1-1,1-1 1,0 0 0,0 0 0,0 0-1,0 1 1,-1-1 0,1 0 0,0 0 0,0 1-1,0-1 1,-16 16 311,8-4-171,1 0 0,0 0-1,1 1 1,0 0 0,2 0 0,-1 0-1,1 1 1,1-1 0,1 1 0,0 0 0,-1 16-1,3-24-262,0 0 1,0 0-1,1 0 0,0-1 0,0 1 0,0 0 0,1-1 1,0 1-1,0-1 0,0 1 0,0-1 0,7 10 0,-6-12-279,0 0 0,0 0 0,0 0-1,0-1 1,1 1 0,-1-1 0,1 0 0,-1 1-1,1-2 1,0 1 0,0 0 0,0-1 0,0 0-1,0 0 1,0 0 0,0 0 0,1-1-1,-1 1 1,8-2 0,12 1-12364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35.310"/>
    </inkml:context>
    <inkml:brush xml:id="br0">
      <inkml:brushProperty name="width" value="0.025" units="cm"/>
      <inkml:brushProperty name="height" value="0.025" units="cm"/>
    </inkml:brush>
  </inkml:definitions>
  <inkml:trace contextRef="#ctx0" brushRef="#br0">86 183 10698,'-9'4'3075,"-5"1"-1846,3-2-30,0 1 0,1 0 0,0 1-1,-11 6 1,37-12 2624,16 0-3082,12-11 591,-1-3 0,76-36 0,-37 14-1078,51-11 96,-84 32-1989,0-1-3313,-31 8-1849,-5-2-4778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35.791"/>
    </inkml:context>
    <inkml:brush xml:id="br0">
      <inkml:brushProperty name="width" value="0.025" units="cm"/>
      <inkml:brushProperty name="height" value="0.025" units="cm"/>
    </inkml:brush>
  </inkml:definitions>
  <inkml:trace contextRef="#ctx0" brushRef="#br0">85 0 15599,'0'0'6689,"-4"12"-5381,-12 51-371,2 1 0,3 0 0,-3 104 0,2-26-916,12-141-369,-2 11 18,-1-7-2074,-6-17-10476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36.165"/>
    </inkml:context>
    <inkml:brush xml:id="br0">
      <inkml:brushProperty name="width" value="0.025" units="cm"/>
      <inkml:brushProperty name="height" value="0.025" units="cm"/>
    </inkml:brush>
  </inkml:definitions>
  <inkml:trace contextRef="#ctx0" brushRef="#br0">17 326 14061,'-3'-9'1767,"0"0"-1317,0 1-1,1-1 1,0 0 0,1 1-1,-1-1 1,2 0-1,-1 0 1,1 0-1,1 0 1,-1 0-1,2 0 1,-1 0-1,1 0 1,0 0 0,1 1-1,0-1 1,1 1-1,7-14 1,-2 10-301,2 1 0,-1 0 0,1 0 0,1 1 0,-1 1 1,2 0-1,-1 0 0,1 1 0,1 1 0,-1 0 0,1 1 0,1 1 1,-1 0-1,1 0 0,-1 2 0,1 0 0,0 0 0,0 2 0,24 0 1,-15 0-116,0 2 0,0 1 1,0 1-1,0 0 0,-1 2 1,1 1-1,-1 1 0,-1 1 1,1 1-1,-1 1 1,37 22-1,-56-30 23,0 0 0,0 0 0,-1 1 0,1-1 0,0 1 0,-1-1 1,1 1-1,-1 0 0,0 0 0,0 0 0,0 0 0,0 0 0,-1 0 0,1 1 0,-1-1 0,1 5 0,-1-5 50,-1 0-1,0-1 0,0 1 1,0 0-1,-1 0 0,1 0 1,-1 0-1,1-1 0,-1 1 1,0 0-1,0-1 0,0 1 0,-1 0 1,1-1-1,0 0 0,-1 1 1,0-1-1,1 0 0,-1 0 1,-4 4-1,-11 9 14,0 0 0,-1-2 0,0 0 0,-1-1 0,0-1 0,-1-1 0,0 0-1,-1-2 1,0 0 0,0-2 0,-1 0 0,1-1 0,-1-1 0,-26 1 0,48-5-159,0 0 0,-1 0 0,1 0 0,-1 0 0,1 0 0,-1 1 0,1-1 0,-1 0 0,1 0 0,-1 0 0,1 0 0,0 0 0,-1-1 0,1 1 0,-1 0 0,1 0 0,-1 0 0,1 0 0,0 0 0,-1-1 0,1 1 0,-1 0 0,1 0 0,0-1 0,-1 1 0,1 0 0,0 0 0,-1-1 0,1 1 0,0 0 0,-1-1 0,1 1 0,0-1 1,0 1-1,-1 0 0,1-1 0,0 1 0,0-1 0,0 1 0,0-1 0,0 1 0,-1 0 0,1-1 0,0 1 0,0-1 0,0 1 0,0-1 0,0 1 0,1-1 0,-1 1 0,0-1 0,0 1 0,0 0 0,0-1 0,0 1 0,1-1 0,-1 1 0,0-1 0,0 1 0,1 0 0,-1-1 0,0 1 0,0 0 0,1-1 0,23-27-6663,-22 26 5710,30-30-10176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47.869"/>
    </inkml:context>
    <inkml:brush xml:id="br0">
      <inkml:brushProperty name="width" value="0.025" units="cm"/>
      <inkml:brushProperty name="height" value="0.025" units="cm"/>
    </inkml:brush>
  </inkml:definitions>
  <inkml:trace contextRef="#ctx0" brushRef="#br0">74 3238 12107,'-8'5'2056,"0"1"-1449,4-2-195,0 0 1,-1-1-1,1 1 0,-1-1 0,0 0 1,0-1-1,0 1 0,0-1 0,-11 3 1,23-28 1263,21-20-1313,2 0 1,42-44-1,-19 22-129,996-1214 1637,69 60-1991,-1027 1129 189,325-334 561,-411 416-993,-12 8-677,-23 15-2779,11-6 67,-26 7-6716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7:48.350"/>
    </inkml:context>
    <inkml:brush xml:id="br0">
      <inkml:brushProperty name="width" value="0.025" units="cm"/>
      <inkml:brushProperty name="height" value="0.025" units="cm"/>
    </inkml:brush>
  </inkml:definitions>
  <inkml:trace contextRef="#ctx0" brushRef="#br0">1 1 16207,'0'0'1645,"9"4"-1021,13 6-104,-1 2 0,-1 0 0,0 2 0,0 0 0,-2 1 0,0 1 0,19 20 0,114 145 1171,-106-123-1461,509 664 667,-59 38-631,-386-562-230,-43-72-14,6-3 0,98 127 0,-157-233 16,1-1 1,1 0 0,1-1 0,20 15-1,-29-24-11,0-1 0,1-1 0,0 0 0,0 0 0,0 0 0,0-1 0,1-1 0,-1 1 0,1-1 0,0-1 0,0 1 0,15-1 0,-24-1-153,1 0 0,-1 0 1,1 0-1,0 0 0,-1 0 0,1 0 0,-1 0 0,1 0 0,0 0 0,-1 0 0,1 0 0,-1-1 0,1 1 1,0 0-1,-1 0 0,1-1 0,-1 1 0,1 0 0,-1-1 0,1 1 0,-1-1 0,0 1 0,1-1 1,-1 1-1,1-1 0,0-17-7795,-3 1-4592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6:04.290"/>
    </inkml:context>
    <inkml:brush xml:id="br0">
      <inkml:brushProperty name="width" value="0.025" units="cm"/>
      <inkml:brushProperty name="height" value="0.025" units="cm"/>
    </inkml:brush>
  </inkml:definitions>
  <inkml:trace contextRef="#ctx0" brushRef="#br0">2196 0 6118,'-246'41'4126,"-79"15"-2277,245-38-1645,1 4 0,-78 32 0,-8 14 380,3 6 0,-231 145-1,339-181-454,3 1 0,1 3-1,2 2 1,2 2 0,-52 68-1,65-71 33,2 2-1,1 1 1,3 2-1,2 0 1,2 2-1,-28 87 0,45-117-116,1 1 0,1 0 0,1 0 0,1 0 0,1 0-1,2 37 1,1-44-29,0 0 0,1 0 0,0 0 0,2 0-1,-1 0 1,2-1 0,-1 0 0,2 0 0,0 0-1,15 20 1,5 0 4,2-1 0,2-1 0,0-2 0,2-1 0,1-2 0,44 27 0,-20-19-15,0-3 0,3-2 0,82 28 1,-76-36-7,0-3 0,2-3 0,0-3 0,0-3 0,109 1 0,-123-11 16,0-2 0,0-3 1,0-2-1,-1-3 0,-1-2 0,0-2 0,79-34 0,-47 7 50,-1-3 0,-3-3 0,129-104 0,-120 77-51,-4-4-1,123-146 1,-171 179-23,-3-2 1,-1-1 0,-3-1-1,37-81 1,-58 108 14,0-2 1,-2 1-1,0-1 0,-2 0 0,-1-1 0,-1 1 1,-1-1-1,-1 0 0,-2 0 0,0 0 1,-2 1-1,-8-46 0,4 52 13,-1-1 0,0 1 0,-2 0 0,0 1 0,-1 0-1,-1 1 1,-1 0 0,0 0 0,-1 1 0,-1 1 0,0 0 0,-17-13 0,-4 0 175,-2 1 1,0 1 0,-1 2 0,-60-27-1,27 22-246,0 3-1,-2 4 1,0 2 0,-2 4-1,0 2 1,0 5 0,-138-1-1,81 14-2215,-3 21-1804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9:41.746"/>
    </inkml:context>
    <inkml:brush xml:id="br0">
      <inkml:brushProperty name="width" value="0.025" units="cm"/>
      <inkml:brushProperty name="height" value="0.025" units="cm"/>
    </inkml:brush>
  </inkml:definitions>
  <inkml:trace contextRef="#ctx0" brushRef="#br0">85 1068 416,'-23'6'6484,"-4"0"5146,58-2-7398,10 2-3035,673-13 2128,-287-1-2871,-223 7-60,0-9-1,228-42 0,-306 28-163,-1-5-1,192-73 1,-198 58-169,-46 19 54,87-45 0,-140 60-53,-2-1-1,1 0 1,-1-2 0,-1 0-1,0-1 1,-1 0-1,-1-2 1,0 0 0,15-21-1,-27 33-50,0 0-1,-1 0 1,0 0 0,0 0-1,0 0 1,0-1 0,-1 1-1,1-1 1,-1 1 0,0-1-1,-1 1 1,1-1 0,-1 0-1,0 1 1,0-1 0,0 0-1,-1 1 1,1-1-1,-4-8 1,1 5-7,0 0 0,-1 1 0,0-1 0,-1 1 0,0 0 0,0 1 0,0-1 0,-1 1 0,0 0 0,-7-6-1,-22-20-11,-1 1 0,-2 2-1,0 2 1,-2 2 0,-2 1-1,-64-28 1,21 22-2,-1 4 1,-2 4-1,-125-16 1,-276-6-12,475 43 21,-571-2 0,519 6 5,0 3-1,0 3 1,0 3-1,1 3 1,1 2-1,-112 47 1,147-49 4,1 2 0,1 0 0,-39 33 1,-69 74 42,86-77-45,3-1 21,3 3 1,2 1-1,1 1 0,4 3 0,1 1 0,-28 63 1,54-99-1,1-1 1,1 1-1,1 0 1,1 1-1,1-1 0,0 1 1,2 0-1,-1 34 1,4-48-15,0 0 0,0 0 0,1-1 1,0 1-1,0 0 0,0-1 0,1 0 0,0 1 0,0-1 0,0 0 1,1-1-1,0 1 0,0 0 0,0-1 0,0 0 0,0 0 1,1 0-1,0-1 0,9 6 0,7 4-240,0-1 1,0-1-1,36 12 1,-2-10-2808,-16-12-2406,5-3-5623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39:51.441"/>
    </inkml:context>
    <inkml:brush xml:id="br0">
      <inkml:brushProperty name="width" value="0.025" units="cm"/>
      <inkml:brushProperty name="height" value="0.025" units="cm"/>
    </inkml:brush>
  </inkml:definitions>
  <inkml:trace contextRef="#ctx0" brushRef="#br0">617 66 6566,'0'0'4388,"-9"-7"-3758,2 0-375,-1 1 1,1 1-1,-1-1 0,0 1 0,-1 1 0,1-1 1,-1 2-1,1-1 0,-1 1 0,-1 0 0,1 1 0,0 0 1,0 0-1,-11 1 0,4 1-8,0 1 0,-1 1 0,1 1 0,0 0-1,1 1 1,-1 1 0,1 1 0,-1 0 0,2 0 0,-1 2 0,-14 9 0,-2 0 348,2-1 235,0 1 1,-51 39-1,72-49-805,0 1 0,0-1 0,1 2 1,0-1-1,0 1 0,1 0 0,1 0 0,-1 1 0,1-1 0,1 1 0,0 1 0,0-1 1,-2 12-1,-1 26-18,2 0 1,3 0 0,4 76-1,0-26 0,-2-80-2,-1 43 27,3 1 0,2-1 0,17 87 0,-2-67 46,4-1-1,3-1 1,51 108-1,-73-179-58,0 0 0,0 1-1,1-1 1,0-1 0,1 1 0,-1-1 0,2 0-1,-1 0 1,1 0 0,0-1 0,0 0-1,0-1 1,1 0 0,0 0 0,0 0 0,1-1-1,-1 0 1,1-1 0,0 0 0,0 0 0,0-1-1,0 0 1,0-1 0,0 0 0,1 0-1,12-1 1,4-1 23,0-2-1,0-1 1,0 0-1,-1-2 1,0-1-1,0-2 1,0 0-1,-1-1 1,0-1 0,-1-2-1,-1 0 1,32-25-1,12-14 7,-4-3 0,89-100 0,-128 129 103,-2 0 0,-1-2 0,-1-1 1,-2 0-1,0-1 0,-2 0 0,-2-2 1,-1 0-1,-1 0 0,-1-1 0,9-67 1,-14 67-22,-1 0 0,-1 0 0,-2-1 0,-2 1 0,-1 0 0,-1-1 0,-2 1 0,-1 1 0,-12-37 0,13 55-50,0-1 1,-1 1 0,-1 0-1,0 1 1,0 0 0,-1 0-1,-1 0 1,0 1 0,-1 1-1,0 0 1,-1 0 0,0 1-1,-1 0 1,0 1-1,-1 0 1,1 1 0,-2 0-1,1 1 1,-1 1 0,0 0-1,0 1 1,-17-4 0,-12 1 30,1 3 1,-1 2-1,-61 2 1,64 1-564,36 0-112,0 0 1,0 0-1,0-1 0,0 1 0,0-1 0,0 0 1,0 0-1,0 0 0,1-1 0,-1 0 1,0 1-1,1-1 0,-1 0 0,1-1 0,0 1 1,0 0-1,-4-4 0,-10-14-6974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1:02.921"/>
    </inkml:context>
    <inkml:brush xml:id="br0">
      <inkml:brushProperty name="width" value="0.025" units="cm"/>
      <inkml:brushProperty name="height" value="0.025" units="cm"/>
    </inkml:brush>
  </inkml:definitions>
  <inkml:trace contextRef="#ctx0" brushRef="#br0">18 99 6758,'-17'4'7936,"25"-4"-1368,24-1-4886,115 7 762,240 7-158,186-44-1162,0 1 384,-499 30-1401,56-2-25,1 6 0,140 23-1,-385-24 79,-672-19-760,496 7 656,-696-36-29,957 44-70,39 3-49,51 6-35,618 19 299,-384-21-82,-9 3-139,686 12 226,-641-17-204,-1156-13-726,-590 9 604,1330 1 149,-113 9 0,181-5-33,29-1-49,30 2 42,875-12 140,-473-6-50,-236 10-34,550-29 69,-755 31-84,30-5 26,-32 5-25,0 0-1,0 0 0,-1 0 0,1 0 0,0 0 0,0 0 1,0-1-1,0 1 0,0 0 0,0 0 0,-1-1 0,1 1 1,0-1-1,0 1 0,0-1 0,-1 1 0,1-1 0,0 1 1,-1-1-1,1 0 0,0 1 0,-1-1 0,1 0 0,-1 1 1,1-2-1,-2 1-3,-1-1-1,1 1 1,-1 0 0,1 0 0,-1 1 0,0-1 0,1 0-1,-1 0 1,0 1 0,0-1 0,0 1 0,0 0 0,1-1-1,-1 1 1,0 0 0,0 0 0,-2 0 0,-4 0-7,-249-23-4,-273 11 0,418 11 12,-29 1-4,-504 4-37,6 42 9,565-36-223,-102 26-1,149-25-1186,20-5-899,18-4-3626,27-4-870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1:23.611"/>
    </inkml:context>
    <inkml:brush xml:id="br0">
      <inkml:brushProperty name="width" value="0.025" units="cm"/>
      <inkml:brushProperty name="height" value="0.025" units="cm"/>
    </inkml:brush>
  </inkml:definitions>
  <inkml:trace contextRef="#ctx0" brushRef="#br0">1 83 9129,'30'-2'4338,"19"-4"-2730,25-3-1159,201 3 1014,16 0-977,279-13 1711,-129 8 10,-433 10-2294,-7 2-5,1-1 0,0 0 0,-1 0 0,1 0 0,0 0 0,-1 0 0,1 0 0,0-1 0,-1 1 0,1 0 0,-1-1 0,1 1 0,0-1 1,-1 0-1,1 0 0,-1 1 0,1-1 0,-1 0 0,0 0 0,2-2 0,0-10-3880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1.918"/>
    </inkml:context>
    <inkml:brush xml:id="br0">
      <inkml:brushProperty name="width" value="0.025" units="cm"/>
      <inkml:brushProperty name="height" value="0.025" units="cm"/>
    </inkml:brush>
  </inkml:definitions>
  <inkml:trace contextRef="#ctx0" brushRef="#br0">209 18 15503,'0'0'12935,"-11"-5"-11788,7 3-1106,0 0-1,0 1 0,0-1 0,-1 1 1,1 0-1,0 0 0,-1 0 0,1 0 1,-1 1-1,1 0 0,-1 0 0,1 0 1,-1 0-1,1 1 0,-1 0 0,1 0 1,-1 0-1,1 0 0,0 1 1,0-1-1,0 1 0,0 0 0,-7 5 1,0 1-40,-1 0 0,2 0 0,-13 13 1,20-18-7,0 0 0,0 0 1,0 1-1,1-1 1,-1 1-1,1-1 0,0 1 1,0 0-1,0 0 1,1-1-1,-1 1 0,1 0 1,0 1-1,-1 7 1,3-12-1,-1 1 1,1 0 0,0 0 0,-1-1 0,1 1-1,0-1 1,-1 1 0,1-1 0,0 1 0,0-1 0,0 1-1,-1-1 1,1 0 0,0 1 0,0-1 0,0 0-1,0 0 1,0 0 0,0 0 0,0 0 0,0 0 0,0 0-1,-1 0 1,3 0 0,35 0-150,-26-1 44,172-5-584,-182 6 687,0 0 0,0 0-1,0 0 1,0 0 0,0 0 0,0 1-1,0-1 1,0 0 0,-1 1-1,1 0 1,0-1 0,0 1 0,-1 0-1,1 0 1,0 0 0,-1 0-1,1 0 1,-1 0 0,1 0 0,-1 1-1,1-1 1,-1 1 0,0-1 0,0 1-1,0-1 1,0 1 0,0-1-1,0 1 1,0 0 0,-1 0 0,2 3-1,-2-2 16,0-1 0,0 1 0,0-1 0,0 1 0,-1 0 0,1-1 0,-1 1 0,0-1 0,0 1 0,0-1-1,0 0 1,0 1 0,0-1 0,0 0 0,-1 0 0,1 0 0,-1 0 0,0 0 0,0 0 0,0 0 0,0 0 0,0-1 0,-3 3-1,-8 5 269,-1 0 0,0-1 0,0-1 0,-1 0 0,0-1-1,-1-1 1,1 0 0,-1-1 0,0 0 0,0-1-1,-17 0 1,31-3-879,14-4-4490,9-7 161,7-6-1822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1:24.547"/>
    </inkml:context>
    <inkml:brush xml:id="br0">
      <inkml:brushProperty name="width" value="0.025" units="cm"/>
      <inkml:brushProperty name="height" value="0.025" units="cm"/>
    </inkml:brush>
  </inkml:definitions>
  <inkml:trace contextRef="#ctx0" brushRef="#br0">0 13 8296,'0'0'438,"11"0"421,459-2 6448,540 4-2837,-794 5-3877,294-7 735,-480 0-1310,-23 0-308,0 0 0,0 0-1,0 0 1,0-1-1,14-3 1,-19-1-3265,-2-5-2830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22.003"/>
    </inkml:context>
    <inkml:brush xml:id="br0">
      <inkml:brushProperty name="width" value="0.025" units="cm"/>
      <inkml:brushProperty name="height" value="0.025" units="cm"/>
    </inkml:brush>
  </inkml:definitions>
  <inkml:trace contextRef="#ctx0" brushRef="#br0">1 162 4773,'6'-4'4174,"24"-9"-1836,-9 8-1277,1 2-1,-1 0 0,1 1 1,0 2-1,0 0 0,32 4 0,25 0-314,930-46 567,-940 39-879,69-6 398,-182 11-602,-64-4 0,19 0-66,-110 1-87,-688 33 727,1102-28-548,229-38-190,-172 9-36,-199 20-11,-23 3-2,-1-2 0,61-13 0,-189 15-12,-403 32-140,209-8-93,-105-7 239,586-34 13,-56 2-32,825-23-152,-1731 74 13,149-2 101,879-53-257,-67 3 179,265 1-606,56-4 521,-708 12 1116,54 9-919,-625 23-755,740-21 316,-42 2-2314,21-5-2763,12-3-5939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23.977"/>
    </inkml:context>
    <inkml:brush xml:id="br0">
      <inkml:brushProperty name="width" value="0.025" units="cm"/>
      <inkml:brushProperty name="height" value="0.025" units="cm"/>
    </inkml:brush>
  </inkml:definitions>
  <inkml:trace contextRef="#ctx0" brushRef="#br0">1 1 11531,'0'0'5888,"0"13"-5274,0 213 1589,8 539 282,5-530-2170,55 295-1,-56-467 69,-2 0 0,-2 0 0,-3 115 0,-18-128-1627,13-61-10767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24.350"/>
    </inkml:context>
    <inkml:brush xml:id="br0">
      <inkml:brushProperty name="width" value="0.025" units="cm"/>
      <inkml:brushProperty name="height" value="0.025" units="cm"/>
    </inkml:brush>
  </inkml:definitions>
  <inkml:trace contextRef="#ctx0" brushRef="#br0">5 19 10474,'0'0'4479,"-2"8"-3123,1 1-1152,0 0 1,0 0 0,1-1-1,1 1 1,-1 0 0,1 0-1,1-1 1,-1 1 0,2-1-1,-1 1 1,5 10-1,91 244 2900,-19-46-789,-51-162-1523,-27-54-744,0 1-1,0 0 1,0 0 0,1-1-1,-1 1 1,1-1 0,0 1-1,-1-1 1,1 0 0,0 1 0,3 0-1,-4-2-18,-1 1 0,1-1 0,0 0 0,0 0 0,-1 0-1,1 0 1,0 0 0,0 0 0,0-1 0,-1 1 0,1 0 0,0 0-1,0 0 1,-1-1 0,1 1 0,0 0 0,-1-1 0,1 1 0,0-1 0,-1 1-1,1-1 1,-1 1 0,1-1 0,-1 1 0,1-1 0,-1 0 0,1 1-1,-1-1 1,1 1 0,-1-1 0,0 0 0,1-1 0,10-22 592,-2-1 0,0 0 1,-1-1-1,7-49 0,-6 27-321,56-224 172,-34 158-3203,-21 71-2249,-6 11-2569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29.770"/>
    </inkml:context>
    <inkml:brush xml:id="br0">
      <inkml:brushProperty name="width" value="0.025" units="cm"/>
      <inkml:brushProperty name="height" value="0.025" units="cm"/>
    </inkml:brush>
  </inkml:definitions>
  <inkml:trace contextRef="#ctx0" brushRef="#br0">163 18 9033,'0'0'17931,"-9"-4"-17087,3 1-747,5 2-82,-1 0-1,1 0 1,-1 0 0,1 0-1,-1 0 1,0 0 0,1 0-1,-1 1 1,0-1 0,0 1-1,0-1 1,1 1-1,-1 0 1,0 0 0,0 0-1,0 0 1,1 0 0,-1 0-1,0 0 1,0 0 0,0 1-1,0-1 1,1 1 0,-1 0-1,0-1 1,1 1-1,-1 0 1,0 0 0,1 0-1,-1 0 1,1 0 0,0 0-1,-1 0 1,1 1 0,-2 1-1,-9 14 93,2 1-1,0-1 0,0 2 1,2-1-1,1 1 0,0 0 1,1 1-1,1 0 0,1 0 1,1 0-1,0 0 1,1 38-1,3-56-105,-1 0 0,1 0 0,0-1 0,-1 1 0,1 0 0,0 0 0,0-1 0,1 1 0,-1 0 0,0-1 0,0 1 0,1-1 0,-1 0 0,1 1 0,-1-1 0,1 0 0,0 0 0,-1 0 0,1 0 0,0 0 0,0-1 0,-1 1 0,1 0 0,0-1 0,0 1 0,0-1 0,0 0 0,0 0 0,3 1 0,71-1 52,-55 0-45,-6-1-12,-9 1-4,-1 0 1,1 0 0,0 0 0,0 1-1,-1-1 1,1 1 0,7 3-1,-12-3 8,1 0 0,0 0 0,-1 0-1,1 0 1,-1 0 0,0 0 0,1 1-1,-1-1 1,0 1 0,0-1-1,0 1 1,0-1 0,0 1 0,0 0-1,0-1 1,-1 1 0,1 0 0,0 0-1,-1-1 1,0 1 0,1 0 0,-1 0-1,0 0 1,0 0 0,0-1-1,0 5 1,-1 0 74,0 1 1,0-1-1,0 1 0,-1-1 1,1 0-1,-1 1 0,-1-1 0,0 0 1,1 0-1,-2-1 0,1 1 0,-1 0 1,0-1-1,0 0 0,0 0 1,-1 0-1,1-1 0,-1 0 0,-6 5 1,-5 2 166,-1 0-1,0-1 1,0-1 0,-1 0 0,-22 7 0,59-24-2263,40-28-9211,-25 8 3732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0.699"/>
    </inkml:context>
    <inkml:brush xml:id="br0">
      <inkml:brushProperty name="width" value="0.025" units="cm"/>
      <inkml:brushProperty name="height" value="0.025" units="cm"/>
    </inkml:brush>
  </inkml:definitions>
  <inkml:trace contextRef="#ctx0" brushRef="#br0">35 158 18257,'0'0'2595,"-3"11"-540,-6 26-691,1 0 0,2 1 0,-2 44 0,8-81-1362,0-1-1,0 1 1,0-1 0,0 0 0,0 1 0,0-1-1,0 0 1,0 1 0,0-1 0,0 0-1,0 1 1,0-1 0,1 0 0,-1 1 0,0-1-1,0 0 1,0 1 0,1-1 0,-1 0-1,0 1 1,0-1 0,1 0 0,-1 0 0,0 0-1,1 1 1,-1-1 0,0 0 0,1 0-1,-1 0 1,0 0 0,1 1 0,-1-1 0,0 0-1,1 0 1,-1 0 0,0 0 0,1 0-1,-1 0 1,1 0 0,-1 0 0,0 0 0,1 0-1,-1 0 1,1-1 0,16-7 259,-9-1-84,0 0-1,-1 0 0,0-1 0,-1 0 0,0 0 0,6-16 0,27-74 135,-30 76-216,5-5 125,-7 28-193,-1 18-65,9 106 720,-6 1 1,-8 123 0,-1-147-516,0-94-167,-1 1 0,1-1 0,-1 0 0,-1 0 0,1 0 0,-1 0 0,0 0 0,-3 6 0,4-10 0,1-1 0,-1 0 0,0 0 0,1 1 0,-1-1 0,0 0 0,0 0 0,0 0 0,0 1 0,0-1 0,0 0 0,0 0 0,0-1 0,-1 1 0,1 0 0,0 0 0,0-1 0,-1 1 0,1 0 0,-1-1 0,1 0 0,0 1 0,-1-1 0,1 0 0,-1 1 0,1-1 0,-1 0 0,1 0 0,-1 0 0,1 0 0,-1-1 0,1 1 0,0 0 0,-1-1 0,1 1 0,-1-1 0,1 1 0,0-1 0,-2-1 0,0 0 0,0 0 0,1 0 0,-1 0 0,1-1 0,0 1 0,0-1 0,0 0 0,0 0 0,0 0 0,1 0 0,-1 0 0,1 0 0,0 0 0,-1 0 0,2-1 0,-1 1 0,0 0 0,0-7 0,-2-70 0,3 63 0,1-10 0,2 0 0,0 0 0,2 1 0,1-1 0,1 1 0,1 1 0,19-40 0,-12 32 0,2 1 0,2 1 0,1 0 0,1 2 0,30-33 0,-13 31 0,-38 31 0,1-1 0,0 0 0,-1 1 0,1-1 0,0 1 0,-1-1 0,1 1 0,0-1 0,0 1 0,0-1 0,-1 1 0,1 0 0,0-1 0,0 1 0,0 0 0,0 0 0,0 0 0,-1 0 0,1 0 0,0 0 0,0 0 0,0 0 0,0 0 0,0 0 0,0 0 0,0 0 0,-1 1 0,1-1 0,0 0 0,0 1 0,0-1 0,-1 0 0,1 1 0,0-1 0,0 1 0,-1 0 0,1-1 0,0 1 0,-1-1 0,1 1 0,-1 0 0,1 0 0,-1-1 0,1 1 0,-1 0 0,1 0 0,-1 0 0,0-1 0,1 3 0,1 14 0,0 1 0,-1-1 0,-1 1 0,-1 0 0,-1-1 0,-4 22 0,-2 52 0,11-90 0,3-8 0,5-9 0,-3-8 0,-1 0 0,-1 0 0,-1 0 0,-1-1 0,0-25 0,0-71 0,-3 126 0,0 1 0,0-1 0,0 0 0,1 0 0,-1 0 0,1 0 0,5 10 0,-6-14 0,-1 0 0,1-1 0,-1 1 0,1 0 0,0 0 0,-1 0 0,1-1 0,0 1 0,0 0 0,-1-1 0,1 1 0,0 0 0,0-1 0,0 1 0,0-1 0,0 1 0,0-1 0,0 0 0,0 1 0,0-1 0,0 0 0,0 0 0,0 0 0,0 0 0,0 0 0,0 0 0,0 0 0,0 0 0,0 0 0,0 0 0,0-1 0,0 1 0,0 0 0,0-1 0,0 1 0,0 0 0,0-1 0,0 1 0,0-1 0,-1 0 0,1 1 0,0-1 0,0 0 0,-1 1 0,1-1 0,0 0 0,-1 0 0,1 0 0,0-1 0,9-10 0,-1-1 0,-1 0 0,0 0 0,-1-1 0,7-17 0,4-8 0,-18 39 0,0 0 0,0 0 0,0-1 0,0 1 0,0 0 0,0 0 0,0 0 0,0-1 0,0 1 0,0 0 0,1 0 0,-1-1 0,0 1 0,0 0 0,0 0 0,0 0 0,0-1 0,0 1 0,0 0 0,1 0 0,-1 0 0,0 0 0,0-1 0,0 1 0,1 0 0,-1 0 0,0 0 0,0 0 0,0 0 0,1 0 0,-1 0 0,0 0 0,0-1 0,0 1 0,1 0 0,-1 0 0,0 0 0,0 0 0,1 0 0,-1 0 0,0 0 0,0 0 0,1 0 0,-1 0 0,0 1 0,0-1 0,0 0 0,1 0 0,3 14 0,-2 23 0,-2-37 0,0 79 0,2 57 0,3-120-342,4-18-691,-7 0 616,0-1-1,-1 1 0,1 0 0,-1-1 1,1 1-1,-1-1 0,0 0 1,0 1-1,1-5 0,5-27-7184,-3-9-4100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1.028"/>
    </inkml:context>
    <inkml:brush xml:id="br0">
      <inkml:brushProperty name="width" value="0.025" units="cm"/>
      <inkml:brushProperty name="height" value="0.025" units="cm"/>
    </inkml:brush>
  </inkml:definitions>
  <inkml:trace contextRef="#ctx0" brushRef="#br0">15 0 13773,'0'0'12075,"-14"62"-12043,20-51-608,7-2-2115,1 0-2177,5-4-4357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1.360"/>
    </inkml:context>
    <inkml:brush xml:id="br0">
      <inkml:brushProperty name="width" value="0.025" units="cm"/>
      <inkml:brushProperty name="height" value="0.025" units="cm"/>
    </inkml:brush>
  </inkml:definitions>
  <inkml:trace contextRef="#ctx0" brushRef="#br0">19 66 11211,'0'0'4366,"0"9"-789,-18 232 6844,18-241-10410,0 1 0,-1 0 1,1 0-1,0 0 1,0-1-1,0 1 0,0 0 1,0 0-1,0 0 0,1-1 1,-1 1-1,0 0 1,0 0-1,0-1 0,1 1 1,-1 0-1,0 0 1,1-1-1,-1 1 0,1 0 1,-1-1-1,1 1 0,-1-1 1,1 1-1,-1-1 1,1 1-1,0-1 0,-1 1 1,1-1-1,1 1 1,-1-1 13,1 0 0,-1 0 0,1 0 0,-1-1 0,1 1 0,-1 0 0,0-1 0,1 1 0,-1-1 0,0 0 0,1 1 0,-1-1 0,0 0 0,0 0 0,1-1 0,39-41 818,-17 4-524,-3-1 0,-1-1 1,-2-1-1,24-81 0,-46 200-319,0-59-32,1 0 0,1 0 0,1 0 0,1 0 0,3 28 0,-3-45-194,0 1 1,0-1-1,1 1 1,-1-1-1,0 0 1,1 1-1,-1-1 0,1 0 1,0 0-1,0 0 1,-1 1-1,1-1 1,0 0-1,0 0 1,0 0-1,0 0 1,0 0-1,0 0 0,0-1 1,0 1-1,1 0 1,-1 0-1,2 0 1,14 1-7559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2.104"/>
    </inkml:context>
    <inkml:brush xml:id="br0">
      <inkml:brushProperty name="width" value="0.025" units="cm"/>
      <inkml:brushProperty name="height" value="0.025" units="cm"/>
    </inkml:brush>
  </inkml:definitions>
  <inkml:trace contextRef="#ctx0" brushRef="#br0">400 105 13196,'2'-11'2712,"2"-40"354,-2 9 5100,-8 130-7313,-4 1-1,-4-2 0,-34 123 0,9-44-374,-105 831 557,142-965-1132,1-14-182,-1-1-1,0 1 1,-1-1-1,-9 31 1,12-47 145,-1 0 1,1 0 0,0-1 0,-1 1 0,1 0 0,-1 0 0,1-1 0,-1 1 0,1 0 0,-1-1 0,1 1-1,-1-1 1,0 1 0,1-1 0,-1 1 0,0-1 0,1 1 0,-1-1 0,0 1 0,0-1 0,0 0-1,1 0 1,-1 1 0,0-1 0,0 0 0,0 0 0,1 0 0,-1 0 0,0 0 0,0 0 0,0 0-1,0 0 1,1 0 0,-1 0 0,0-1 0,0 1 0,0 0 0,1-1 0,-1 1 0,0 0 0,0-1-1,1 1 1,-1-1 0,0 1 0,1-1 0,-1 1 0,0-1 0,1 1 0,-1-1 0,1 0 0,-1-1-1,-30-34-5773,-8-36-3979,19 30 2033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2.445"/>
    </inkml:context>
    <inkml:brush xml:id="br0">
      <inkml:brushProperty name="width" value="0.025" units="cm"/>
      <inkml:brushProperty name="height" value="0.025" units="cm"/>
    </inkml:brush>
  </inkml:definitions>
  <inkml:trace contextRef="#ctx0" brushRef="#br0">1 96 4869,'0'-11'3993,"0"5"-3263,0-37 1906,3 7 3244,-3 53-1763,4 11-2746,0 4-688,5 166 1594,-7-93-949,26 163 0,-28-265-1282,2 7 136,0-1 0,0 0 0,1 1-1,7 14 1,-10-22-160,1-1-1,0 1 0,0-1 1,-1 1-1,1-1 0,0 0 1,1 1-1,-1-1 0,0 0 1,0 0-1,0 0 1,1 0-1,-1 0 0,1 0 1,-1 0-1,0 0 0,1-1 1,0 1-1,-1 0 0,1-1 1,-1 1-1,1-1 0,0 0 1,-1 0-1,1 0 0,0 1 1,-1-1-1,1-1 1,0 1-1,-1 0 0,1 0 1,0-1-1,-1 1 0,3-1 1,4-4 68,0 0 0,0 0 0,0-1 0,-1 1 1,0-2-1,0 1 0,-1-1 0,1 0 0,-1 0 1,-1-1-1,9-15 0,4-2 18,41-54-47,42-57 140,-43 42-3239,-39 50-3768,-11 5-5980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2.244"/>
    </inkml:context>
    <inkml:brush xml:id="br0">
      <inkml:brushProperty name="width" value="0.025" units="cm"/>
      <inkml:brushProperty name="height" value="0.025" units="cm"/>
    </inkml:brush>
  </inkml:definitions>
  <inkml:trace contextRef="#ctx0" brushRef="#br0">19 1 10890,'0'0'20275,"-12"58"-19410,8-32-256,1-3-481,3-2-128,0 0 0,0-4-545,4-6-800,2-1-705,-4-7-1217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3.442"/>
    </inkml:context>
    <inkml:brush xml:id="br0">
      <inkml:brushProperty name="width" value="0.025" units="cm"/>
      <inkml:brushProperty name="height" value="0.025" units="cm"/>
    </inkml:brush>
  </inkml:definitions>
  <inkml:trace contextRef="#ctx0" brushRef="#br0">0 274 8264,'4'-16'2696,"0"-4"-1563,13-59 2507,-11 21 5760,-23 351-7777,16-242-1556,3 83 459,-2-132-497,0 0 1,0 0 0,0 0 0,1 1 0,-1-1 0,0 0 0,1 0-1,0 0 1,-1 0 0,1 0 0,0 0 0,0 0 0,0 0 0,0 0-1,1 0 1,-1-1 0,0 1 0,1 0 0,-1-1 0,1 1 0,0-1-1,-1 1 1,1-1 0,0 0 0,3 2 0,-3-3 0,1 0-1,-1 0 1,1 0 0,-1-1-1,0 1 1,1 0 0,-1-1 0,1 0-1,-1 0 1,0 1 0,0-1-1,1-1 1,-1 1 0,0 0 0,0 0-1,0-1 1,0 1 0,0-1-1,0 0 1,-1 0 0,1 1 0,-1-1-1,2-2 1,17-22 260,0 0 0,-2-1-1,-2-1 1,0-1 0,19-49 0,-16 26 104,-2-1-1,15-80 1,-27 100-70,-1 0 0,-1-46 0,-4 79-324,1 0 1,0 0 0,0 0 0,0 0-1,0 0 1,0 0 0,0 0-1,-1 0 1,1 0 0,0 0 0,0 0-1,0 0 1,0 0 0,0 0 0,0 0-1,-1 0 1,1 0 0,0 0 0,0 0-1,0 0 1,0 0 0,0 0-1,0 0 1,-1 0 0,1 0 0,0 0-1,0 0 1,0-1 0,0 1 0,0 0-1,0 0 1,0 0 0,0 0-1,0 0 1,-1 0 0,1 0 0,0-1-1,0 1 1,0 0 0,0 0 0,0 0-1,0 0 1,0 0 0,0 0 0,0-1-1,0 1 1,0 0 0,0 0-1,0 0 1,0 0 0,0 0 0,0-1-1,0 1 1,0 0 0,0 0 0,0 0-1,1 0 1,-1 0 0,0 0-1,0 0 1,0-1 0,0 1 0,0 0-1,-5 11-9,-11 50 9,4 0 0,-10 116 0,19-147 0,-2 34 0,4 65 0,1-126-3,0-1 0,0 0-1,0 0 1,0 1 0,0-1 0,1 0 0,-1 0-1,1 1 1,0-1 0,-1 0 0,1 0 0,0 0-1,0 0 1,1 0 0,-1 0 0,0 0-1,3 3 1,-3-5-4,0 1 0,0-1 0,1 1 0,-1-1 1,0 1-1,0-1 0,0 0 0,1 1 0,-1-1 0,0 0 0,1 0 0,-1 0 0,0 0 0,0 0 0,1 0 0,-1 0 0,0-1 0,0 1 0,1 0 0,-1-1 0,0 1 0,2-2 0,3-1-47,0-1-1,1 0 1,-2 0-1,1 0 1,0-1-1,-1 0 0,0 0 1,0-1-1,4-6 1,4-7-1295,-1 0 1,18-41-1,-6-12-6643,-17 37 486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3.800"/>
    </inkml:context>
    <inkml:brush xml:id="br0">
      <inkml:brushProperty name="width" value="0.025" units="cm"/>
      <inkml:brushProperty name="height" value="0.025" units="cm"/>
    </inkml:brush>
  </inkml:definitions>
  <inkml:trace contextRef="#ctx0" brushRef="#br0">11 0 20531,'0'0'1938,"-2"14"-203,-6 377 2905,9-251-3029,-1-132-1418,2 46 420,-2-53-594,0 0-1,0 0 1,0-1 0,0 1 0,0 0-1,0 0 1,0 0 0,0 0 0,1-1-1,-1 1 1,0 0 0,1 0 0,-1-1-1,0 1 1,1 0 0,-1 0 0,1-1-1,-1 1 1,1 0 0,-1-1 0,1 1-1,-1-1 1,1 1 0,0-1 0,-1 1-1,1-1 1,0 1 0,0-1 0,-1 0-1,1 1 1,0-1 0,0 0 0,0 0-1,-1 1 1,1-1 0,0 0 0,0 0-1,0 0 1,0 0 0,-1 0 0,1 0-1,0 0 1,0 0 0,0-1 0,-1 1-1,1 0 1,0 0 0,0-1 0,0 1-1,0-1 1,6-5 29,-1 0 0,1 0 0,-1-1 0,-1 0 0,0 0 0,0 0 0,0-1 0,-1 1-1,0-1 1,6-16 0,1 1-25,23-52-23,-3-1 0,-4-2 0,32-146 0,-55 213-2908,-3 20-3243,-3 6-1222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4.142"/>
    </inkml:context>
    <inkml:brush xml:id="br0">
      <inkml:brushProperty name="width" value="0.025" units="cm"/>
      <inkml:brushProperty name="height" value="0.025" units="cm"/>
    </inkml:brush>
  </inkml:definitions>
  <inkml:trace contextRef="#ctx0" brushRef="#br0">8 0 18514,'0'0'6245,"-7"57"-3522,7-41-1218,0 3-576,0 0-737,5-4-127,4-2-65,0-2-385,0 0-704,1-2-833,-2 0-256,0-4-576,0-5-1122,3 0-2306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4.499"/>
    </inkml:context>
    <inkml:brush xml:id="br0">
      <inkml:brushProperty name="width" value="0.025" units="cm"/>
      <inkml:brushProperty name="height" value="0.025" units="cm"/>
    </inkml:brush>
  </inkml:definitions>
  <inkml:trace contextRef="#ctx0" brushRef="#br0">31 1 19538,'0'0'5184,"-5"11"-3753,0 3-1073,0 1 1,1-1-1,1 1 0,0 0 1,0 0-1,1 26 1,2-26 28,2 49 542,-2-62-872,0 1 0,0 0 0,1-1-1,-1 1 1,1-1 0,0 1-1,0-1 1,0 1 0,0-1-1,0 0 1,0 1 0,1-1-1,-1 0 1,1 0 0,0 0-1,-1 0 1,1 0 0,0 0-1,3 2 1,-4-4-20,-1 0 0,0 0 0,1 0 0,-1 0 0,1 0 0,-1 0 0,0-1 0,1 1 0,-1 0 0,0 0 0,1 0 0,-1 0 0,1 0 0,-1-1 0,0 1 0,0 0 0,1 0 0,-1-1-1,0 1 1,1 0 0,-1 0 0,0-1 0,0 1 0,1 0 0,-1-1 0,0 1 0,0 0 0,0-1 0,0 1 0,1 0 0,-1-1 0,0 1 0,0 0 0,0-1 0,0 1 0,0-1 0,0 0 0,4-18 174,-4 18-199,3-18-9,0 0 0,-2 0-1,0 0 1,-2 0 0,0-1-1,-1 1 1,0 0 0,-2 1-1,-9-29 1,5 35-3,4 17 0,4-3 0,0-1 0,0 0 0,0 0 0,0 0 0,1 1 0,-1-1 0,0 0 0,1 0 0,-1 0 0,1 0 0,-1 0 0,1 0 0,0 0 0,-1 0 0,1 0 0,0 0 0,0 0 0,-1 0 0,1 0 0,0 0 0,0-1 0,0 1 0,0 0 0,2 0 0,2 1-262,0 0-1,-1-1 1,1 0 0,0 0-1,0 0 1,0 0-1,0-1 1,0 0 0,7 0-1,-5-1-532,0 0-1,0 0 0,0-1 1,0 1-1,0-1 0,0-1 1,0 0-1,-1 0 0,1 0 1,5-4-1,2-4-7495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4.843"/>
    </inkml:context>
    <inkml:brush xml:id="br0">
      <inkml:brushProperty name="width" value="0.025" units="cm"/>
      <inkml:brushProperty name="height" value="0.025" units="cm"/>
    </inkml:brush>
  </inkml:definitions>
  <inkml:trace contextRef="#ctx0" brushRef="#br0">110 81 6438,'0'0'14109,"7"-10"-11957,18-30-97,-19 24 353,-11 11-241,-14 11-832,12-1-1284,0 0 1,1 0-1,0 1 1,0 0-1,0 0 1,1 1-1,-1 0 1,2 0-1,-1 0 1,-3 8-1,-5 9 24,-16 47-1,25-60 6,1 0 0,0 1 0,1 0 0,0-1 0,1 1 0,1 20 1,-1-31-78,1 0 0,1 0 0,-1 0 0,0 0 1,0-1-1,0 1 0,0 0 0,1 0 0,-1 0 0,0 0 1,1 0-1,-1 0 0,1-1 0,-1 1 0,1 0 1,-1 0-1,1-1 0,-1 1 0,1 0 0,0-1 1,-1 1-1,1-1 0,0 1 0,0-1 0,-1 1 1,1-1-1,0 1 0,0-1 0,0 0 0,0 1 0,0-1 1,0 0-1,-1 0 0,1 0 0,0 0 0,0 0 1,0 0-1,0 0 0,0 0 0,0 0 0,0 0 1,0 0-1,0 0 0,1-1 0,2 0 25,0 0 0,0-1 0,0 1 0,1-1 0,-2 0 0,1 0 0,0 0 0,6-5 0,1-3 3,0-1 1,-1 0-1,-1-1 0,0 0 1,0 0-1,-1-1 1,12-26-1,-1-7 56,13-49 1,-23 68-82,-6 104-6,-9-27 0,4-38 0,0 1 0,1-1 0,0 1 0,1-1 0,0 0 0,1 1 0,4 20 0,-4-31 0,-1-1 0,1 0 0,-1 0 0,1 0 0,0 0 0,-1 0 0,1 0 0,0 0 0,0 0 0,0 0 0,0-1 0,0 1 0,0 0 0,0 0 0,0-1 0,0 1 0,0-1 0,0 1 0,0-1 0,1 1 0,-1-1 0,0 0 0,0 1 0,0-1 0,1 0 0,-1 0 0,0 0 0,0 0 0,1 0 0,-1 0 0,0 0 0,0-1 0,1 1 0,-1 0 0,0-1 0,0 1 0,2-2 0,2 0 0,-1 1 0,1-2 0,-1 1 0,0 0 0,0-1 0,0 0 0,0 0 0,4-4 0,-5 4-7,2-2-362,0 0 0,0-1 0,0 0 0,0 0 0,-1 0 0,0 0-1,0-1 1,-1 1 0,0-1 0,0 0 0,3-13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5.247"/>
    </inkml:context>
    <inkml:brush xml:id="br0">
      <inkml:brushProperty name="width" value="0.025" units="cm"/>
      <inkml:brushProperty name="height" value="0.025" units="cm"/>
    </inkml:brush>
  </inkml:definitions>
  <inkml:trace contextRef="#ctx0" brushRef="#br0">1 0 15919,'0'0'16650,"3"10"-16607,9 46 57,-9-35-399,1-1-1,1 0 0,1 0 0,11 27 1,-16-46 103,-1 0 0,1 0 1,-1 0-1,1 0 0,-1 0 1,1 0-1,-1 0 0,1 0 1,0 0-1,-1-1 0,1 1 1,0 0-1,0-1 0,0 1 1,0 0-1,0-1 0,0 1 1,0-1-1,0 1 1,0-1-1,0 0 0,0 1 1,0-1-1,0 0 0,0 0 1,1 0-1,-1 0-207,0-1 1,1 1-1,-1-1 1,0 1-1,0-1 1,0 0-1,0 0 0,0 1 1,0-1-1,-1 0 1,1 0-1,0 0 1,0 0-1,-1 0 0,1 0 1,0 0-1,-1 0 1,1 0-1,-1-1 1,1 1-1,-1 0 0,1-2 1,7-23-6533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5.700"/>
    </inkml:context>
    <inkml:brush xml:id="br0">
      <inkml:brushProperty name="width" value="0.025" units="cm"/>
      <inkml:brushProperty name="height" value="0.025" units="cm"/>
    </inkml:brush>
  </inkml:definitions>
  <inkml:trace contextRef="#ctx0" brushRef="#br0">3 12 10922,'0'0'12460,"0"11"-10896,-1 4-1195,0 0 118,1 0-1,0 0 1,1 0 0,0 0-1,5 17 1,-6-31-473,0 0 1,1 0-1,-1 0 0,0-1 1,1 1-1,-1 0 1,1 0-1,-1 0 0,1 0 1,0 0-1,-1-1 1,1 1-1,0 0 1,-1 0-1,1-1 0,0 1 1,0-1-1,0 1 1,0-1-1,0 1 0,-1-1 1,1 1-1,0-1 1,0 0-1,0 1 1,0-1-1,0 0 0,0 0 1,0 0-1,0 0 1,0 0-1,0 0 0,0 0 1,0 0-1,0 0 1,0-1-1,0 1 1,0 0-1,0-1 0,0 1 1,0 0-1,0-1 1,0 1-1,0-1 1,0 0-1,-1 1 0,2-2 1,42-35 1095,-40 33-996,6-6-64,61-54 915,-66 60-921,0 0 1,1 1 0,-1-1 0,1 2-1,0-1 1,0 0 0,0 1 0,0 0-1,0 0 1,0 1 0,1 0 0,7-1-1,-12 3-44,-1-1 0,1 1-1,-1-1 1,1 1 0,-1 0-1,1 0 1,-1 0 0,0 0-1,1 0 1,-1 0-1,0 0 1,0 0 0,0 0-1,0 0 1,0 1 0,0-1-1,0 0 1,0 1 0,0-1-1,-1 1 1,1-1 0,0 1-1,-1-1 1,1 1-1,-1-1 1,0 1 0,0 0-1,1-1 1,-1 1 0,0 0-1,0-1 1,-1 3 0,-1 64 712,1-62-628,0 8-19,0-3 28,4-17-38,10-19-33,6-15-22,-10 22 0,0 1 0,18-26 0,-27 43 0,-1 0 0,1 0 0,0 0 0,0 0 0,0 1 0,0-1 0,0 0 0,0 0 0,0 0 0,0 0 0,0 1 0,0-1 0,0 0 0,0 0 0,0 0 0,1 0 0,-1 0 0,0 1 0,0-1 0,0 0 0,0 0 0,0 0 0,0 0 0,0 0 0,0 1 0,0-1 0,0 0 0,1 0 0,-1 0 0,0 0 0,0 0 0,0 0 0,0 0 0,0 0 0,1 0 0,-1 0 0,0 0 0,0 1 0,0-1 0,0 0 0,0 0 0,1 0 0,-1 0 0,0 0 0,0 0 0,0 0 0,0 0 0,1 0 0,-1 0 0,0 0 0,0-1 0,0 1 0,0 0 0,0 0 0,1 0 0,-1 0 0,0 0 0,0 0 0,0 0 0,0 0 0,0 0 0,0 0 0,1-1 0,-1 1 0,0 0 0,0 0 0,0 0 0,0 0 0,2 23 0,-6 28 0,2-40-380,0 0 0,1-1 0,1 1 0,0 19 0,1-30 142,-1 0-1,0 0 1,0 1 0,0-1 0,0 0 0,0 1 0,1-1 0,-1 0 0,0 0 0,0 1 0,1-1 0,-1 0 0,0 0 0,0 0 0,1 1 0,-1-1 0,0 0 0,1 0 0,-1 0 0,0 0 0,0 0 0,1 1 0,-1-1 0,0 0 0,1 0 0,-1 0 0,0 0 0,1 0 0,-1 0 0,0 0 0,1 0 0,-1 0 0,0 0 0,1-1 0,-1 1 0,0 0 0,1 0 0,0 0-1090,4-1-5937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6.044"/>
    </inkml:context>
    <inkml:brush xml:id="br0">
      <inkml:brushProperty name="width" value="0.025" units="cm"/>
      <inkml:brushProperty name="height" value="0.025" units="cm"/>
    </inkml:brush>
  </inkml:definitions>
  <inkml:trace contextRef="#ctx0" brushRef="#br0">0 6 20339,'0'0'8584,"73"-6"-15310,-51 21-737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36.381"/>
    </inkml:context>
    <inkml:brush xml:id="br0">
      <inkml:brushProperty name="width" value="0.025" units="cm"/>
      <inkml:brushProperty name="height" value="0.025" units="cm"/>
    </inkml:brush>
  </inkml:definitions>
  <inkml:trace contextRef="#ctx0" brushRef="#br0">25 228 12396,'0'0'20067,"13"2"-19795,-7-1-256,-1 0-15,-1-1 0,1 1 0,-1-1-1,1 0 1,-1 0 0,1 0 0,-1-1 0,1 1 0,-1-1-1,1 0 1,-1 0 0,0-1 0,1 1 0,-1-1 0,0 0-1,0 0 1,0-1 0,4-2 0,5-7-1,1 0 0,-2-1 0,23-28 0,-31 36 0,0-1 0,-1 0 0,1 0 0,-1 0 0,0 0 0,-1 0 0,1-1 0,-1 1 0,-1-1 0,1 0 0,-1 1 0,0-1 0,0-11 0,-2 17 0,1-1 0,0 0 0,-1 1 0,1-1 0,-1 1 0,1-1 0,-1 0 0,0 1 0,1 0 0,-1-1 0,0 1 0,0-1 0,0 1 0,0 0 0,-1 0 0,1 0 0,0-1 0,0 1 0,-1 0 0,1 1 0,0-1 0,-1 0 0,1 0 0,-1 1 0,1-1 0,-1 0 0,0 1 0,1 0 0,-1-1 0,0 1 0,1 0 0,-1 0 0,1 0 0,-1 0 0,0 0 0,1 0 0,-1 0 0,0 1 0,1-1 0,-3 1 0,-3 0 0,1 1 0,0-1 0,0 1 0,0 0 0,0 1 0,0-1 0,1 1 0,-1 0 0,-8 7 0,2 2 0,1-1 0,1 2 0,0-1 0,0 1 0,1 1 0,1 0 0,0 0 0,1 0 0,1 1 0,0 0 0,1 1 0,1-1 0,0 1 0,1 0 0,1 0 0,0 0 0,1 19 0,1-32 0,0-1 0,1 1 0,-1-1 0,1 1 0,0-1 0,0 1 0,0-1 0,0 0 0,0 1 0,0-1 0,0 0 0,1 0 0,-1 0 0,1 0 0,0 0 0,0 0 0,0 0 0,-1-1 0,4 3 0,0-1 0,0-1 0,0 0 0,0 1 0,0-2 0,0 1 0,0 0 0,0-1 0,11 1 0,1-1 0,0-1 0,1 0 0,-1-2 0,34-6 0,-4-8-1345,-3-8-5382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3:20.362"/>
    </inkml:context>
    <inkml:brush xml:id="br0">
      <inkml:brushProperty name="width" value="0.025" units="cm"/>
      <inkml:brushProperty name="height" value="0.025" units="cm"/>
    </inkml:brush>
  </inkml:definitions>
  <inkml:trace contextRef="#ctx0" brushRef="#br0">1 97 6118,'0'0'9128,"9"-7"-8567,0 2-403,-1-1 0,1 2 0,0-1 0,0 1 0,0 0 0,1 1-1,-1 0 1,1 1 0,0 0 0,-1 1 0,21-1 0,283-6 1573,67-3-921,845-2 728,-1081 13 1088,-184-2-4129,-1-5-5162,18-1-253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7.942"/>
    </inkml:context>
    <inkml:brush xml:id="br0">
      <inkml:brushProperty name="width" value="0.025" units="cm"/>
      <inkml:brushProperty name="height" value="0.025" units="cm"/>
    </inkml:brush>
  </inkml:definitions>
  <inkml:trace contextRef="#ctx0" brushRef="#br0">66 1 10922,'0'0'19566,"-1"9"-18440,-3 17-882,-2 0 0,-13 34 1,12-38-185,0-1 0,1 1 0,1 0 0,1 0 0,1 1 0,0 23 0,3-45-60,0 0 0,0 0 0,0-1 0,0 1 0,0 0 0,1 0 0,-1 0 0,0 0 0,1 0 0,-1 0 0,1 0 0,-1 0 0,1 0 0,-1-1 0,1 1 0,0 0 0,-1 0 0,1-1 0,0 1 0,0 0 0,0-1 0,-1 1 0,1-1 0,0 1 0,2 0 0,30 2 0,-25-4 0,1-1 0,-1 0 0,0 0 0,1-1 0,11-5 0,-7 1-157,-1 0-1,0-1 1,0 0-1,-1-1 1,0 0-1,0-1 1,-1 0-1,-1-1 1,0 0-1,0 0 1,-1-1-1,0 0 1,8-21-1,-15 33 206,-5 6 44,0 0 0,0 1 1,0-1-1,1 1 0,0 0 0,1 0 0,0 0 0,0 1 0,0-1 0,1 1 0,-1 13 0,2-21-85,0 1 0,0-1 0,0 0 0,0 1 0,0-1 0,0 0 0,0 1-1,0-1 1,1 0 0,-1 1 0,0-1 0,0 0 0,0 1 0,0-1 0,0 0 0,1 0 0,-1 1-1,0-1 1,0 0 0,0 1 0,1-1 0,-1 0 0,0 0 0,1 0 0,-1 1 0,0-1-1,0 0 1,1 0 0,-1 0 0,0 0 0,1 1 0,-1-1 0,0 0 0,1 0 0,-1 0-1,0 0 1,1 0 0,0 0 0,17-5 151,16-14-29,-13-3-173,-18 18-23,0 0 1,0 0-1,1 0 0,-1 0 1,1 1-1,0 0 0,0 0 1,0 0-1,1 0 0,-1 1 1,8-4-1,-11 12 15,0-1 0,0 1 0,0 0 0,-1-1 0,0 1 0,0 0 0,-1 6 0,-8 58 372,-7 117 1116,18-139-1436,-1-19 0,0-1 0,-8 57 0,7-80 0,-1 1 0,-1 0 0,1 0 0,-1 0 0,0-1 0,0 1 0,0-1 0,-1 1 0,0-1 0,0 0 0,-1 0 0,1 0 0,-1-1 0,0 1 0,0-1 0,0 0 0,-1 0 0,0 0 0,-8 5 0,11-8 0,0 0 0,0 0 0,-1 0 0,1 0 0,0 0 0,0-1 0,0 1 0,-1-1 0,1 1 0,0-1 0,-1 0 0,1 0 0,0 0 0,-1 0 0,1-1 0,0 1 0,-1 0 0,1-1 0,0 0 0,0 1 0,-5-3 0,4 0 0,0 1 0,-1-1 0,1 0 0,0 0 0,1 0 0,-1 0 0,0 0 0,1 0 0,0-1 0,0 1 0,-3-7 0,-2-7 0,1-1 0,1 0 0,0 0 0,-2-25 0,4 29 0,1 0 0,1 0 0,0-1 0,1 1 0,1 0 0,4-24 0,-4 32 0,1 0 0,0 0 0,0 1 0,1-1 0,-1 0 0,1 1 0,1 0 0,-1-1 0,1 1 0,0 1 0,0-1 0,0 0 0,1 1 0,-1 0 0,1 0 0,0 1 0,9-6 0,54-21-2331,3 9-5169,-60 18 5768,30-8-13931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2.614"/>
    </inkml:context>
    <inkml:brush xml:id="br0">
      <inkml:brushProperty name="width" value="0.025" units="cm"/>
      <inkml:brushProperty name="height" value="0.025" units="cm"/>
    </inkml:brush>
  </inkml:definitions>
  <inkml:trace contextRef="#ctx0" brushRef="#br0">0 1 22197,'0'0'8744,"31"45"-22997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3:21.062"/>
    </inkml:context>
    <inkml:brush xml:id="br0">
      <inkml:brushProperty name="width" value="0.025" units="cm"/>
      <inkml:brushProperty name="height" value="0.025" units="cm"/>
    </inkml:brush>
  </inkml:definitions>
  <inkml:trace contextRef="#ctx0" brushRef="#br0">1 196 12075,'8'0'892,"86"-6"932,-1-4 1,144-34-1,-82 12-731,-107 24-941,118-24 103,286-16 0,-365 41-5908,-54-2-1298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3:35.270"/>
    </inkml:context>
    <inkml:brush xml:id="br0">
      <inkml:brushProperty name="width" value="0.025" units="cm"/>
      <inkml:brushProperty name="height" value="0.025" units="cm"/>
    </inkml:brush>
  </inkml:definitions>
  <inkml:trace contextRef="#ctx0" brushRef="#br0">44 1 7271,'0'0'11285,"-8"0"-10367,-26 1-10,35-1-856,-1 0-1,1 0 1,-1 1-1,0-1 1,1 0 0,-1 0-1,0 0 1,1 1 0,-1-1-1,0 0 1,1 1 0,-1-1-1,0 0 1,0 0-1,1 1 1,-1-1 0,0 1-1,0-1 1,0 0 0,1 1-1,-1-1 1,0 0 0,0 1-1,0-1 1,0 1-1,0-1 1,0 0 0,0 1-1,0-1 1,0 1 0,0-1-1,0 1 1,0-1-1,0 0 1,0 1 0,0-1-1,-1 0 1,1 1 0,0-1-1,0 1 1,0-1 0,-1 0-1,1 1 1,0-1-1,0 0 1,-1 1 0,1-1-1,0 0 1,-1 0 0,1 1-1,0-1 1,-1 0 0,1 0-1,0 0 1,-1 1-1,1-1 1,0 0 0,-1 0-1,1 0 1,-1 0 0,290 55 2232,-273-50-2089,0 0-1,-1 1 1,1 0-1,20 13 1,-23-12-123,0 0 0,1 0 0,0-2 0,0 0 0,25 6-1,51-2 63,177-3-1,-160-8-79,520-33 277,-242 16-73,-12 0 60,-305 14-79,0 3 0,0 3 0,128 19 0,-161-13 1211,-31-6-42,-18-4-1833,12 2 261,-17-12-11330,7-1-5034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1:25.896"/>
    </inkml:context>
    <inkml:brush xml:id="br0">
      <inkml:brushProperty name="width" value="0.025" units="cm"/>
      <inkml:brushProperty name="height" value="0.025" units="cm"/>
    </inkml:brush>
  </inkml:definitions>
  <inkml:trace contextRef="#ctx0" brushRef="#br0">64 1 4388,'0'0'14670,"-2"4"-14424,-4 10-135,0 0 1,1 1 0,1 0 0,0 0 0,1 0-1,1 0 1,-1 27 0,-1-5 163,-9 70 1233,2 182 0,11-287-1501,0 1 1,0-1-1,1 0 1,-1 0 0,1 0-1,-1-1 1,1 1-1,0 0 1,0 0-1,0 0 1,0 0-1,0-1 1,0 1-1,1 0 1,-1-1-1,0 1 1,1-1-1,2 2 1,4 1-3220,1-4-3371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1:27.810"/>
    </inkml:context>
    <inkml:brush xml:id="br0">
      <inkml:brushProperty name="width" value="0.025" units="cm"/>
      <inkml:brushProperty name="height" value="0.025" units="cm"/>
    </inkml:brush>
  </inkml:definitions>
  <inkml:trace contextRef="#ctx0" brushRef="#br0">9 46 7143,'-5'62'3374,"2"67"1,28 153-2229,-20-219-400,-4-39 272,0-59-444,13-536-189,-25 702 365,1-31-713,3 0-1,9 117 0,2-197-2107,-1-9-1890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1:51.192"/>
    </inkml:context>
    <inkml:brush xml:id="br0">
      <inkml:brushProperty name="width" value="0.025" units="cm"/>
      <inkml:brushProperty name="height" value="0.025" units="cm"/>
    </inkml:brush>
  </inkml:definitions>
  <inkml:trace contextRef="#ctx0" brushRef="#br0">0 0 2626,'0'0'385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1:52.170"/>
    </inkml:context>
    <inkml:brush xml:id="br0">
      <inkml:brushProperty name="width" value="0.025" units="cm"/>
      <inkml:brushProperty name="height" value="0.025" units="cm"/>
    </inkml:brush>
  </inkml:definitions>
  <inkml:trace contextRef="#ctx0" brushRef="#br0">71 83 2114,'0'0'3027,"-1"-9"-2146,-1-64-241,-12 137 663,12 141 947,2-112-617,0-44 2785,-18-377 253,17 317-4543,-6-24 1015,2 73-1117,2 18 43,-14 350 17,17-405-129,0-13 33,14-390 773,-14 400-581,1 34 148,-2-23-297,-2 221-24,2-116-1993,0-2-4375,1-84-303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05.617"/>
    </inkml:context>
    <inkml:brush xml:id="br0">
      <inkml:brushProperty name="width" value="0.025" units="cm"/>
      <inkml:brushProperty name="height" value="0.025" units="cm"/>
    </inkml:brush>
  </inkml:definitions>
  <inkml:trace contextRef="#ctx0" brushRef="#br0">5 49 2659,'-4'-2'224,"4"-5"-32,0 1-96,0-1-224,12-2 128,1 1-545,7-1-1601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2:08.572"/>
    </inkml:context>
    <inkml:brush xml:id="br0">
      <inkml:brushProperty name="width" value="0.025" units="cm"/>
      <inkml:brushProperty name="height" value="0.025" units="cm"/>
    </inkml:brush>
  </inkml:definitions>
  <inkml:trace contextRef="#ctx0" brushRef="#br0">261 374 769,'0'0'219,"-11"3"298,0-1-512,-8 1 871,0 1-1,1 1 1,-1 0-1,1 2 1,-31 15 0,37-16 606,-1-1 1,0 0-1,-17 4 0,24-8-1096,12-2 2586,45-14 3814,127-32-5376,144-44-516,-183 47-667,101-31-156,141-40 72,-360 110-162,0 1 1,1 2 0,-1 0 0,26 1 0,-47 1 2,-22 0 165,-21 8-108,-61 19-1,0 1-19,-641 197-35,582-168 49,78-26-35,31-11 16,-97 24 0,202-57 161,0-3 0,58-28 1,-27 12-133,135-51 147,343-84 0,-137 77-91,-580 105 1,-40 20-128,3 8 1,1 10 0,-247 100-1,399-137 21,29-12 1,0 0 0,0 0 0,1 1 0,0 1 0,0 0 0,0 0 0,-14 12 0,24-17-28,19-1-160,6-3 170,0 0 0,0-1 0,0-2 0,-1 0 0,23-11 0,8 0-1,794-244-901,-554 178 983,-376 95-118,-4 7 77,-405 94-26,10 42-7,364-101 15,86-37 1,-1-1 0,-1-2 0,1-2 0,-2-1 0,-65 13-1,142-30 19,-1-2 0,81-28-1,87-45 65,-1-1-40,450-107-37,-600 174-1,-33 8 8,-9 4 16,0-2-1,0 0 1,32-15 0,-46 18-3,-35 1 1,-34 4-37,2 2 0,-117 25 0,-124 50-19,49 0 23,204-60 6,2 1 1,-89 53-1,132-70-325,-28 20 8,23-7-5794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3:22.571"/>
    </inkml:context>
    <inkml:brush xml:id="br0">
      <inkml:brushProperty name="width" value="0.025" units="cm"/>
      <inkml:brushProperty name="height" value="0.025" units="cm"/>
    </inkml:brush>
  </inkml:definitions>
  <inkml:trace contextRef="#ctx0" brushRef="#br0">54 2767 5093,'0'0'4687,"-9"1"-3737,-35 1 849,58-22-368,80-65-852,171-118 0,-3 4-445,-43 15 474,267-171 1,-184 148-524,-16 10 6,18-14 15,-153 101 613,229-124-1,404-190 787,-269 163-1456,-470 240-66,-32 15-212,-3 2-495,0 0 0,-1-1-1,0 0 1,0-1 0,12-10-1,-11 4-2926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3:23.524"/>
    </inkml:context>
    <inkml:brush xml:id="br0">
      <inkml:brushProperty name="width" value="0.025" units="cm"/>
      <inkml:brushProperty name="height" value="0.025" units="cm"/>
    </inkml:brush>
  </inkml:definitions>
  <inkml:trace contextRef="#ctx0" brushRef="#br0">22 1187 3395,'-1'0'255,"0"1"-1,0-1 1,0 0-1,0 0 1,0 0-1,0 0 1,0-1-1,0 1 0,0 0 1,0 0-1,1 0 1,-1-1-1,0 1 1,0-1-1,0 1 1,0-1-1,0 1 1,1-1-1,-1 1 1,0-1-1,-1-1 1,2 2-90,0-1 0,0 0 0,0 0 0,-1 0 1,1 1-1,0-1 0,0 0 0,0 0 1,1 1-1,-1-1 0,0 0 0,0 0 0,0 1 1,0-1-1,1 0 0,-1 0 0,0 1 0,1-1 1,-1 0-1,1 0 0,3-4 264,-1 0 0,1 0 0,0 1 0,0 0-1,1 0 1,4-4 0,57-34 670,2 2 0,108-47-1,-95 50-748,311-140-67,8 17 0,715-184 0,-760 252-224,183-43-6,-503 127-234,-29 6-4896,-23-3 513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2.958"/>
    </inkml:context>
    <inkml:brush xml:id="br0">
      <inkml:brushProperty name="width" value="0.025" units="cm"/>
      <inkml:brushProperty name="height" value="0.025" units="cm"/>
    </inkml:brush>
  </inkml:definitions>
  <inkml:trace contextRef="#ctx0" brushRef="#br0">142 296 17969,'0'0'7623,"-10"-8"-6614,-37-24-310,46 31-684,0 0 0,-1 1 0,1-1 0,0 1 0,-1-1 0,1 1-1,0 0 1,-1-1 0,1 1 0,0 0 0,-1 0 0,1 0 0,-1 0-1,1 0 1,0 0 0,-1 0 0,1 0 0,0 1 0,-1-1 0,1 1-1,0-1 1,-1 1 0,1-1 0,0 1 0,0 0 0,-1 0-1,1-1 1,0 1 0,0 0 0,0 0 0,0 0 0,0 0 0,0 0-1,-1 2 1,-21 42 602,21-40-430,-1 1 5,1 0 0,0 1 0,0-1 0,0 1-1,1-1 1,0 1 0,0 0 0,1 6 0,0-11-166,0-1 1,0 1 0,1-1 0,-1 1 0,1-1 0,-1 1 0,1-1 0,0 1 0,-1-1 0,1 0 0,0 1 0,0-1-1,0 0 1,0 0 0,0 0 0,0 0 0,0 0 0,0 0 0,1 0 0,-1 0 0,0 0 0,1 0 0,-1-1-1,1 1 1,-1 0 0,0-1 0,1 0 0,-1 1 0,1-1 0,0 0 0,-1 1 0,1-1 0,-1 0 0,1 0 0,-1 0-1,1-1 1,-1 1 0,1 0 0,1-1 0,5-1-10,0 0 1,0 0-1,-1 0 0,1-1 1,-1 0-1,1-1 1,-1 0-1,0 0 0,0 0 1,-1-1-1,0 0 0,0 0 1,0-1-1,0 0 0,-1 0 1,0 0-1,0 0 0,6-12 1,2-2-63,-2-1-1,0 0 1,-1 0 0,-1-1 0,7-27 0,11-112 347,-26 158-182,-10 62-129,2-15-31,1 1 0,2 0 0,2 0 0,6 59 0,6-68-2097,4-18-4689,-6-17-1016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3:45.797"/>
    </inkml:context>
    <inkml:brush xml:id="br0">
      <inkml:brushProperty name="width" value="0.025" units="cm"/>
      <inkml:brushProperty name="height" value="0.025" units="cm"/>
    </inkml:brush>
  </inkml:definitions>
  <inkml:trace contextRef="#ctx0" brushRef="#br0">57 2 6438,'0'0'11216,"-5"-1"-11099,4 1-103,0 0-1,1 0 0,-1 0 1,0 0-1,0 0 0,1 0 1,-1 0-1,0 0 0,1 0 0,-1 0 1,0 0-1,1 0 0,-1 1 1,0-1-1,1 0 0,-1 1 1,0-1-1,1 0 0,-1 1 0,1-1 1,-1 1-1,1-1 0,-1 1 1,1-1-1,-1 1 0,1-1 1,-1 1-1,1-1 0,0 1 0,-1 0 1,1-1-1,-1 2 0,-9 38 745,3 66 828,6-73-1235,-12 310 679,30-382-779,9-53-117,-4-1-1,15-150 1,-43 317 151,-2 9-407,3 1 0,10 137 1,4-182-2474,2-15-2807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3:46.929"/>
    </inkml:context>
    <inkml:brush xml:id="br0">
      <inkml:brushProperty name="width" value="0.025" units="cm"/>
      <inkml:brushProperty name="height" value="0.025" units="cm"/>
    </inkml:brush>
  </inkml:definitions>
  <inkml:trace contextRef="#ctx0" brushRef="#br0">34 1 11211,'0'0'2669,"1"10"-1521,11 559 4190,-13-450-3144,1-676-1772,-16 675-444,4 5 52,-5 114 90,30-277-205,-1 9 170,-1-22-37,-2 0 0,-2 0 0,-2-1 0,-5-104 0,-3 146-22,-3 16-27,-3 18 3,-4 44 93,4 1-1,2 0 1,4 123 0,4-183-562,-1-1 1,1 1-1,1-1 1,-1 1 0,5 9-1,-6-15 354,0 0-1,0 0 1,0 0-1,1 0 1,-1 0-1,0-1 1,1 1-1,-1 0 1,1 0-1,-1 0 1,1 0 0,-1-1-1,1 1 1,0 0-1,-1-1 1,1 1-1,0 0 1,-1-1-1,1 1 1,0-1-1,0 1 1,0-1-1,-1 0 1,1 1-1,0-1 1,0 0 0,0 1-1,0-1 1,0 0-1,0 0 1,0 0-1,0 0 1,0 0-1,-1 0 1,1 0-1,0 0 1,0 0-1,0 0 1,0-1-1,0 1 1,0 0 0,0 0-1,0-1 1,-1 1-1,1-1 1,0 1-1,0-1 1,0 1-1,0-2 1,12-16-6459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48.474"/>
    </inkml:context>
    <inkml:brush xml:id="br0">
      <inkml:brushProperty name="width" value="0.025" units="cm"/>
      <inkml:brushProperty name="height" value="0.025" units="cm"/>
    </inkml:brush>
  </inkml:definitions>
  <inkml:trace contextRef="#ctx0" brushRef="#br0">26 204 6118,'0'0'16084,"-6"-4"-15470,3 2-592,-13-14 773,16 15-745,1 0 0,-1 0-1,1 0 1,-1 0 0,1 0 0,0 0 0,-1 1 0,1-1-1,0 0 1,0 0 0,0 1 0,-1-1 0,1 0 0,0 1-1,0-1 1,0 1 0,0-1 0,0 1 0,0-1 0,0 1-1,1 0 1,-1 0 0,0-1 0,0 1 0,0 0-1,2 0 1,58-13 1123,1 2-1,97-5 0,-90 11-1037,144-2 703,40-4 139,202-19 229,135-3-561,-458 23-590,-9-2 34,169-6 238,-715 47-327,36 0 0,-197 5-622,170-5 251,297-25 371,25-2 0,1 4 0,-116 23 0,193-26 63,-1 0 0,1-2-1,-17 1 1,31-2-36,26 0-86,28 0 28,728-22-210,-271 7 117,-166 10-137,-82-27 205,-24 1 112,-189 31 467,-50 0-288,-39 0-74,-397 9-611,128-3-248,-67-6 655,-77 3 16,362 2 59,0 5 0,-149 35 0,266-40-63,29-3 41,337-35 57,-204 11-75,455-29-1271,-429 42-3041,0 5-5093,-168 4 3952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2.237"/>
    </inkml:context>
    <inkml:brush xml:id="br0">
      <inkml:brushProperty name="width" value="0.025" units="cm"/>
      <inkml:brushProperty name="height" value="0.025" units="cm"/>
    </inkml:brush>
  </inkml:definitions>
  <inkml:trace contextRef="#ctx0" brushRef="#br0">54 1 13325,'0'0'10404,"0"14"-9411,0 85 871,-2-42-1044,3 1 1,2-1 0,21 108-1,-24-163-788,0-1 0,0 1 0,1 0 0,-1 0 0,1 0 0,-1 0 0,1 0 0,0-1 1,0 1-1,-1 0 0,1 0 0,0-1 0,1 1 0,-1-1 0,0 1 0,0-1 0,1 1 0,-1-1 0,1 0 0,-1 0 0,1 0 0,-1 0 0,1 0 0,0 0 0,2 1 0,-3-4-295,0 0 0,-1 1 0,0-1 0,1 0 0,-1 0 0,0 0 0,0 0 0,0 0 0,0 1 0,-1-1 0,1 0 0,0 0 0,-1 0 0,0-1 0,-3-5-1174,-1 1-1,0 0 1,-1 1-1,1-1 1,-1 1-1,-1 0 1,1 0-1,-11-7 1,7 6-648,-27-21-7535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2.580"/>
    </inkml:context>
    <inkml:brush xml:id="br0">
      <inkml:brushProperty name="width" value="0.025" units="cm"/>
      <inkml:brushProperty name="height" value="0.025" units="cm"/>
    </inkml:brush>
  </inkml:definitions>
  <inkml:trace contextRef="#ctx0" brushRef="#br0">1 42 6758,'0'0'18610,"53"-12"-16400,-18 5-704,6 1-417,2-1-353,7 2-319,-7 2-289,2 1-96,-6 2-128,-7 0-1089,-6 0-1538,-5 0-2530,-4 0-3075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2.969"/>
    </inkml:context>
    <inkml:brush xml:id="br0">
      <inkml:brushProperty name="width" value="0.025" units="cm"/>
      <inkml:brushProperty name="height" value="0.025" units="cm"/>
    </inkml:brush>
  </inkml:definitions>
  <inkml:trace contextRef="#ctx0" brushRef="#br0">166 1 16047,'0'0'13207,"1"10"-12027,0 99 225,1 15-1765,8-42-3893,-7-59-3456,-3-18 1773</inkml:trace>
  <inkml:trace contextRef="#ctx0" brushRef="#br0" timeOffset="1">0 231 17809,'0'0'10986,"77"-44"-10249,-38 35-545,3 4-160,2 1-64,-4 4-1537,-5 0-2051,-3 0-1537,-6 0-2658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3.487"/>
    </inkml:context>
    <inkml:brush xml:id="br0">
      <inkml:brushProperty name="width" value="0.025" units="cm"/>
      <inkml:brushProperty name="height" value="0.025" units="cm"/>
    </inkml:brush>
  </inkml:definitions>
  <inkml:trace contextRef="#ctx0" brushRef="#br0">1 396 18930,'0'0'7911,"12"-8"-6304,38-28-995,-1-2 0,52-53 0,-78 67-380,0-1 0,-2-1 0,-1-1 0,-1 0 0,-1-2 0,17-35 0,-38 133 93,-8-7-185,5-37-84,1 1 0,2 0 1,0 0-1,2 1 0,0-1 1,5 39-1,3-47-2020,-6-17 1595,-1 0-1,1 0 1,-1 0-1,1 0 0,0 0 1,-1 0-1,1 0 1,0 0-1,0 0 0,0 0 1,-1-1-1,1 1 1,0 0-1,0 0 0,0-1 1,1 1-1,-1-1 1,0 1-1,0-1 0,0 1 1,2-1-1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4.252"/>
    </inkml:context>
    <inkml:brush xml:id="br0">
      <inkml:brushProperty name="width" value="0.025" units="cm"/>
      <inkml:brushProperty name="height" value="0.025" units="cm"/>
    </inkml:brush>
  </inkml:definitions>
  <inkml:trace contextRef="#ctx0" brushRef="#br0">0 0 16335,'0'0'14574,"58"5"-20403,-48-1-1923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4.595"/>
    </inkml:context>
    <inkml:brush xml:id="br0">
      <inkml:brushProperty name="width" value="0.025" units="cm"/>
      <inkml:brushProperty name="height" value="0.025" units="cm"/>
    </inkml:brush>
  </inkml:definitions>
  <inkml:trace contextRef="#ctx0" brushRef="#br0">0 0 17392,'0'0'12460,"25"27"-14990,-18-34-4100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5.188"/>
    </inkml:context>
    <inkml:brush xml:id="br0">
      <inkml:brushProperty name="width" value="0.025" units="cm"/>
      <inkml:brushProperty name="height" value="0.025" units="cm"/>
    </inkml:brush>
  </inkml:definitions>
  <inkml:trace contextRef="#ctx0" brushRef="#br0">190 1 20852,'0'0'2503,"-5"13"-1499,-6 25-156,1 1-1,2 0 1,-5 72 0,11 137 1003,4-225-1795,1 1-1,2-1 0,0 0 0,1-1 0,13 31 0,-26-56-5082,-28-29 1951,6 0 1179,-37-44 293,60 68 2113,0-1 1,0 0 0,1 0-1,0 0 1,1-1 0,0 0-1,-3-11 1,7 20-366,-1-1 0,1 1-1,0 0 1,0-1 0,0 1 0,0-1 0,1 1-1,-1 0 1,0-1 0,0 1 0,1 0-1,-1-1 1,1 1 0,-1 0 0,1 0-1,0 0 1,-1-1 0,1 1 0,0 0 0,0 0-1,0 0 1,0 0 0,0 0 0,0 0-1,0 0 1,0 1 0,0-1 0,0 0-1,1 1 1,-1-1 0,0 0 0,0 1-1,1-1 1,-1 1 0,0 0 0,1 0 0,2-1-1,57-5 954,-56 6-1021,129 4-1518,-46 6-6538,-46-5 180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3.296"/>
    </inkml:context>
    <inkml:brush xml:id="br0">
      <inkml:brushProperty name="width" value="0.025" units="cm"/>
      <inkml:brushProperty name="height" value="0.025" units="cm"/>
    </inkml:brush>
  </inkml:definitions>
  <inkml:trace contextRef="#ctx0" brushRef="#br0">0 127 15663,'0'0'15946,"9"5"-15114,-6-3-820,1 0 0,-1 0-1,1 0 1,-1-1 0,1 1-1,0-1 1,0 0-1,0 0 1,0 0 0,0-1-1,-1 1 1,1-1 0,0 0-1,0 0 1,0 0-1,0-1 1,0 0 0,0 1-1,0-1 1,0-1 0,0 1-1,-1 0 1,1-1-1,-1 0 1,1 0 0,-1 0-1,6-5 1,-3 5-24,-1-1 0,0 0 0,0 0 0,-1-1 1,1 1-1,-1-1 0,1 0 0,-1 0 0,0-1 0,-1 1 0,1-1 0,-1 0 0,0 0 1,0 0-1,0 0 0,-1 0 0,0-1 0,0 1 0,0-1 0,-1 1 0,2-9 0,-3 14 13,0-1-1,0 0 0,0 0 0,0 0 0,0 1 0,-1-1 0,1 0 1,0 0-1,0 0 0,0 1 0,-1-1 0,1 0 0,0 0 0,-1 1 1,1-1-1,0 0 0,-1 1 0,1-1 0,-1 0 0,0 1 0,1-1 1,-1 1-1,1-1 0,-1 1 0,0-1 0,1 1 0,-1-1 0,0 1 1,-1-1-1,0 1 0,0 0 0,0-1 0,0 1 1,0 0-1,0 0 0,-1 0 0,1 1 1,0-1-1,0 0 0,0 1 0,-2 0 0,-3 1 9,1 1-1,-1 0 0,1 0 0,0 0 0,1 0 0,-10 8 0,6-2 5,0 1-1,1 0 1,0 0-1,1 1 0,0 0 1,0 0-1,1 1 0,1-1 1,0 1-1,1 1 0,0-1 1,0 1-1,2-1 0,0 1 1,-2 26-1,4-36-106,1-1 0,-1 1 0,1 0 1,-1 0-1,1 0 0,0-1 0,0 1 0,0 0 0,0-1 1,0 1-1,1-1 0,-1 1 0,1-1 0,0 0 0,-1 0 1,1 0-1,0 0 0,0 0 0,1 0 0,-1 0 0,0 0 1,1-1-1,-1 1 0,1-1 0,-1 0 0,1 0 0,-1 0 1,1 0-1,0 0 0,0-1 0,3 1 0,3 1-522,0-1 1,0 0-1,0 0 0,0-1 0,0-1 0,0 1 1,0-2-1,0 1 0,9-3 0,23-14-6526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5.514"/>
    </inkml:context>
    <inkml:brush xml:id="br0">
      <inkml:brushProperty name="width" value="0.025" units="cm"/>
      <inkml:brushProperty name="height" value="0.025" units="cm"/>
    </inkml:brush>
  </inkml:definitions>
  <inkml:trace contextRef="#ctx0" brushRef="#br0">177 11 11179,'0'0'9790,"-12"-3"-7484,-42-5-651,51 8-1557,0 1-1,-1-1 0,1 1 0,0-1 1,0 1-1,0 0 0,0 0 1,0 0-1,0 1 0,0-1 1,1 1-1,-1 0 0,0 0 0,1 0 1,-1 0-1,1 0 0,0 0 1,0 0-1,0 1 0,-3 4 1,-2 3 211,0 1 0,1 0 0,-6 17 1,10-24-206,-1 2 63,0 1 0,1 0-1,0 0 1,0 0 0,1 0 0,-1 0 0,2 0 0,-1 1 0,1-1 0,0 0 0,2 12 0,-2-16-109,1 0 0,0 0 1,0 0-1,0 0 0,1 0 1,-1-1-1,1 1 0,0-1 1,-1 1-1,1-1 0,0 1 1,1-1-1,-1 0 0,0 0 1,1 0-1,-1 0 0,1 0 1,-1-1-1,1 1 0,0-1 1,0 1-1,0-1 0,0 0 1,0 0-1,0-1 0,0 1 1,0-1-1,0 1 0,3-1 1,4 1-25,-1-1 1,0 0 0,0-1 0,1 0 0,-1-1-1,0 1 1,0-2 0,0 1 0,-1-1 0,1-1-1,-1 1 1,1-2 0,-1 1 0,15-11-1,-19 11-27,1 1 0,-1-1-1,0 0 1,0 0-1,-1 0 1,1 0 0,-1-1-1,0 0 1,0 1-1,0-1 1,-1 0-1,1 0 1,-1-1 0,-1 1-1,1 0 1,-1-1-1,0 1 1,0-1-1,0 1 1,-1-1 0,0 1-1,0-1 1,0 0-1,-1 1 1,1-1-1,-3-5 1,2 8-7,0 1 0,0-1 0,-1 0 0,1 1 0,-1-1 0,0 1 0,0 0 0,1-1 0,-2 1 0,1 0 0,0 0 0,0 0 0,-1 0 0,1 1 0,-1-1 0,1 1 0,-1-1 0,1 1 0,-1 0 0,0 0 0,0 0 0,-3 0 0,-2-1 0,0 0 0,0 1 0,0 0 0,0 1 0,-1 0 0,1 0 0,-8 2 0,-3 13-5716,14-11 419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6.262"/>
    </inkml:context>
    <inkml:brush xml:id="br0">
      <inkml:brushProperty name="width" value="0.025" units="cm"/>
      <inkml:brushProperty name="height" value="0.025" units="cm"/>
    </inkml:brush>
  </inkml:definitions>
  <inkml:trace contextRef="#ctx0" brushRef="#br0">159 292 6278,'0'0'20451,"-12"-5"-20232,5 1-202,5 3-15,0-1 0,0 0 0,-1 1 0,1 0 0,0-1 0,-1 1 0,1 0 0,-1 0 0,0 1 0,1-1 0,-1 0 0,0 1 0,1 0 0,-1-1 0,0 1 0,1 0 0,-1 1 0,0-1 0,0 0 0,1 1 0,-1-1 0,1 1 0,-1 0 0,0 0 0,1 0 0,0 0 0,-1 0 0,-2 2 0,-2 5 9,0 0 0,0 0 0,1 1 0,-1 0 0,2 0 0,-6 11 0,9-16 4,0 0 0,0 0 1,1 0-1,-1 1 0,1-1 0,0 1 1,0-1-1,0 1 0,1-1 0,0 1 1,0-1-1,0 1 0,0-1 0,1 1 1,-1-1-1,4 9 0,-3-11-5,0-1-1,0 0 1,0 1-1,0-1 1,1 0-1,-1 0 1,0 0-1,1 0 0,-1 0 1,1 0-1,-1-1 1,1 1-1,-1 0 1,1-1-1,0 1 1,-1-1-1,1 0 1,0 1-1,-1-1 1,1 0-1,0 0 1,3-1-1,40-4 430,-32 1-258,-1-1 0,1 0 0,-1-1 0,-1 0 0,1-1 0,-1-1 0,16-13 0,2-4 286,35-40-1,-46 45-136,-2 0 0,0-2 1,25-45-1,-35 55-225,0 0 0,-1 0 0,-1 0 0,0 0-1,0-1 1,-1 0 0,-1 0 0,0 0 0,0-25 0,-2 37-105,0 1 0,0-1 0,1 1 0,-1 0 0,0-1 0,0 1 0,0 0 0,0-1 0,-1 1 0,1-1 0,0 1 0,0 0 0,0-1 0,0 1 0,0-1 0,0 1 0,0 0 0,-1-1 0,1 1 0,0 0 0,0-1 0,-1 1 0,1 0 0,0 0 0,0-1 0,-1 1 0,1 0 0,0 0 0,-1-1 0,1 1 0,0 0 0,-1 0 0,1 0 0,0 0 0,-1-1 0,1 1 0,-1 0 0,1 0 0,0 0 0,-1 0 0,1 0 0,-1 0 0,1 0 0,0 0 0,-1 0 0,1 0 0,0 0 0,-1 0 0,1 0 0,-1 1 0,1-1 0,0 0 0,-1 0 0,1 0 0,0 0 0,-1 1 0,1-1 0,0 0 0,-1 0 0,1 1 0,0-1 0,0 0 0,-1 1 0,1-1 0,0 0 0,-1 1 0,-18 22 0,4 1 0,2 1 0,0 0 0,2 1 0,1 0 0,1 1 0,1 0 0,1 1 0,2 0 0,-4 55 0,9-80-133,0-1 1,0 0-1,1 1 1,-1-1-1,1 0 0,-1 1 1,1-1-1,0 0 0,0 1 1,0-1-1,0 0 1,0 0-1,0 0 0,1 0 1,-1 0-1,1 0 0,-1-1 1,1 1-1,0 0 1,0-1-1,-1 1 0,1-1 1,0 0-1,0 0 0,1 1 1,-1-1-1,0-1 1,0 1-1,0 0 0,1 0 1,-1-1-1,0 1 0,1-1 1,-1 0-1,1 0 1,-1 0-1,0 0 0,1 0 1,3-1-1,1 0-619,0 1-1,-1-1 1,1-1-1,-1 1 1,1-1-1,-1 0 1,1-1 0,-1 0-1,0 0 1,0 0-1,0 0 1,-1-1-1,9-7 1,11-18-12172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6.711"/>
    </inkml:context>
    <inkml:brush xml:id="br0">
      <inkml:brushProperty name="width" value="0.025" units="cm"/>
      <inkml:brushProperty name="height" value="0.025" units="cm"/>
    </inkml:brush>
  </inkml:definitions>
  <inkml:trace contextRef="#ctx0" brushRef="#br0">34 0 12588,'0'0'7308,"-5"9"-5562,-17 27-828,22-35-836,-1 0 1,0 0-1,0 0 0,1 0 0,-1 0 1,1 1-1,-1-1 0,1 0 1,0 0-1,-1 1 0,1-1 0,0 0 1,0 1-1,0-1 0,0 0 1,0 1-1,0-1 0,0 0 0,0 0 1,1 1-1,-1-1 0,0 0 1,1 1-1,-1-1 0,1 0 0,0 0 1,-1 0-1,1 0 0,0 0 1,-1 0-1,1 0 0,0 0 0,0 0 1,0 0-1,0 0 0,0 0 1,0 0-1,0-1 0,1 1 0,-1 0 1,0-1-1,0 1 0,0-1 1,1 1-1,-1-1 0,0 0 0,0 0 1,1 1-1,-1-1 0,0 0 1,3 0-1,3 0 42,0 1 0,-1-1 1,1 1-1,-1-2 0,1 1 0,0-1 1,-1 0-1,9-3 0,28-24-34,-41 26-56,0 1 0,0-1 0,0 0 0,0 0 0,0 0 0,0-1 0,-1 1 0,1 0 0,-1-1 0,0 1 0,0-1 0,0 1 0,0-1-1,0 1 1,0-1 0,0-3 0,-2 5-47,-1 0 0,1 0-1,-1 0 1,1 0 0,-1 0-1,1 0 1,-1 1 0,1-1-1,-1 1 1,0-1 0,1 1-1,-1 0 1,0-1 0,-2 1-1,-2-1-2830,23 0-4591,-10 1 2150,2 0-1585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7.462"/>
    </inkml:context>
    <inkml:brush xml:id="br0">
      <inkml:brushProperty name="width" value="0.025" units="cm"/>
      <inkml:brushProperty name="height" value="0.025" units="cm"/>
    </inkml:brush>
  </inkml:definitions>
  <inkml:trace contextRef="#ctx0" brushRef="#br0">205 87 11179,'0'0'18897,"-12"-6"-18042,-40-18-241,49 23-583,0 1 1,0-1 0,0 1 0,-1-1 0,1 1 0,0 0 0,0 0 0,-1 1 0,1-1 0,0 1 0,0-1 0,0 1 0,0 0 0,-1 0 0,1 0 0,1 1 0,-1-1 0,0 1 0,0 0 0,0-1 0,1 1 0,-5 4 0,-1 2 65,0 0 1,0 1-1,1 0 1,-9 13-1,14-19-97,-1 0 0,1 1 0,0-1 0,0 1 0,1 0 0,-1 0 0,1-1 0,0 1 0,0 0 0,0 0 0,0 0 0,1 0 0,-1 8 0,2-10 0,-1 0 0,1-1 0,-1 1 0,1-1 0,0 1 0,0-1 0,0 1 0,0-1 0,0 1 0,0-1 0,0 1 0,0-1 0,0 0 0,1 0 0,-1 0 0,0 0 0,1 0 0,-1 0 0,1 0 0,-1 0 0,1-1 0,-1 1 0,1 0 0,0-1 0,-1 1 0,1-1 0,0 0 0,0 0 0,-1 1 0,1-1 0,0 0 0,2-1 0,6 1 0,1-1 0,-1 0 0,0-1 0,1 0 0,-1-1 0,0 0 0,-1 0 0,1-1 0,0-1 0,-1 1 0,0-2 0,0 1 0,-1-1 0,1 0 0,-1-1 0,-1 0 0,1 0 0,-1-1 0,0 0 0,-1 0 0,0-1 0,0 1 0,-1-1 0,0 0 0,-1-1 0,0 1 0,4-14 0,-40 68 0,30-41 0,-1 2 0,-1 0 0,2 0 0,-1 0 0,1 0 0,0 0 0,0 1 0,1-1 0,-1 0 0,1 1 0,0 12 0,2-17-33,0-1 0,0 0-1,-1 0 1,1 0 0,0 0 0,0 0-1,0 0 1,0 0 0,0 0 0,1-1-1,-1 1 1,0 0 0,0-1 0,0 1 0,1-1-1,-1 1 1,0-1 0,1 1 0,-1-1-1,0 0 1,1 0 0,-1 0 0,0 0 0,1 0-1,-1 0 1,0 0 0,1 0 0,2-1-1,41-7-1586,-32 2 672,0 0 0,0-1 0,-1 0 0,0-1 1,0 0-1,-1-1 0,19-18 0,19-27-1828,-6 0 3649,-60 97 3622,11-32-3862,0 1 0,1-1 0,0 1 0,1 0 0,-4 20 0,7-29-578,1 0 0,0 0 0,-1 1 0,1-1 0,0 0 0,1 1 0,-1-1 0,1 0 0,-1 0-1,1 1 1,0-1 0,0 0 0,1 0 0,-1 0 0,1 0 0,-1 0 0,1 0 0,0-1 0,0 1 0,0 0 0,0-1-1,1 0 1,-1 1 0,0-1 0,7 4 0,25 15-91,-21-13-38,0 0 1,-1 1-1,17 15 1,-24-19 54,0 0 1,-1 1-1,0-1 1,0 1-1,0 0 1,-1 0-1,0 1 1,0-1-1,-1 1 1,4 12-1,-3-4 163,0 0 1,-1 1-1,0-1 0,-1 1 0,-1-1 0,-1 1 0,0 0 0,-1-1 1,-5 21-1,5-28-69,0 0 1,-1 0 0,0 0 0,-1 0 0,0 0 0,0-1 0,0 1 0,-1-1-1,0 0 1,-1-1 0,0 1 0,0-1 0,0 0 0,-1 0 0,1-1-1,-1 0 1,-1 0 0,-10 5 0,15-9-76,1 1 0,-1-1 0,0 0 0,0 1 0,0-1 0,0-1 0,0 1 0,0 0 0,-1-1 0,1 0 0,0 1 0,0-1 0,0 0 0,0-1 0,-1 1 0,1-1 0,0 1 0,0-1 0,0 0 0,0 0 0,-3-2 0,3 1 0,-1-1 0,1 1 0,1-1 0,-1 0 0,0 0 0,1 0 0,0 0 0,-1-1 0,1 1 0,0-1 0,1 1 0,-1-1 0,1 0 0,-2-5 0,-1-11 0,0-1 0,1 1 0,1-1 0,2 1 0,1-26 0,0 31-25,0 1 1,1 0-1,1 0 0,0 0 1,1 1-1,1-1 0,0 1 0,1 0 1,0 0-1,1 0 0,0 1 1,1 0-1,0 1 0,1 0 1,12-12-1,-2 5-305,1 2 1,1 0-1,0 1 0,1 1 1,0 1-1,1 1 0,38-14 1,10-1-6584,5-2-4634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8:59.362"/>
    </inkml:context>
    <inkml:brush xml:id="br0">
      <inkml:brushProperty name="width" value="0.025" units="cm"/>
      <inkml:brushProperty name="height" value="0.025" units="cm"/>
    </inkml:brush>
  </inkml:definitions>
  <inkml:trace contextRef="#ctx0" brushRef="#br0">46 79 10346,'0'0'3646,"-9"2"-1660,-27 8 1429,36-10-3313,0 0 1,0 0-1,0 0 1,0 0-1,0 0 0,0 0 1,0 0-1,0 1 0,0-1 1,0 0-1,0 0 0,0 0 1,0 0-1,0 0 0,0 0 1,0 0-1,0 0 0,0 0 1,0 0-1,0 0 1,0 0-1,0 0 0,0 1 1,0-1 101,0 0-101,15 2 991,20 0-728,598-15 1572,80-18-1772,69-1-97,-738 32-55,-25-2-16,0 2-1,0 0 0,0 1 0,0 1 0,0 1 0,18 5 0,-84-1 308,-339-4-126,-685 33 490,779-3-412,563-48-182,-59 1-22,210 10-362,55-3-378,-3-38 306,-361 25 82,-253 19-7405,72-5 428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5.201"/>
    </inkml:context>
    <inkml:brush xml:id="br0">
      <inkml:brushProperty name="width" value="0.025" units="cm"/>
      <inkml:brushProperty name="height" value="0.025" units="cm"/>
    </inkml:brush>
  </inkml:definitions>
  <inkml:trace contextRef="#ctx0" brushRef="#br0">75 0 6694,'0'0'17564,"-3"9"-17073,3-9-483,-17 47 957,3 1 1,2 0 0,1 1 0,-6 100-1,16-146-927,2 1 1,-1-1-1,0 0 0,1 1 0,0-1 0,-1 0 0,1 1 0,1-1 0,-1 0 1,0 0-1,1 0 0,0 0 0,-1 0 0,1 0 0,0 0 0,1 0 0,-1-1 1,0 1-1,1-1 0,-1 0 0,1 0 0,0 0 0,0 0 0,0 0 0,0 0 1,0-1-1,0 0 0,6 2 0,1 0-8,0-1-1,0 0 1,0 0-1,0-1 1,0-1 0,0 0-1,0 0 1,17-3-1,-25 3-179,0-1-1,0 1 0,-1-1 1,1 1-1,0-1 1,0 1-1,-1-1 0,1 0 1,0 0-1,-1 0 0,1 0 1,0 0-1,-1 0 1,0-1-1,1 1 0,-1 0 1,0-1-1,0 1 0,2-4 1,-1 2-872,-1 0 0,0 0 0,0 0 0,0 0 0,0 0 0,-1 0 0,1 0 1,-1-1-1,0 1 0,0-6 0,-2-13-11806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5.544"/>
    </inkml:context>
    <inkml:brush xml:id="br0">
      <inkml:brushProperty name="width" value="0.025" units="cm"/>
      <inkml:brushProperty name="height" value="0.025" units="cm"/>
    </inkml:brush>
  </inkml:definitions>
  <inkml:trace contextRef="#ctx0" brushRef="#br0">0 54 16367,'0'0'8200,"56"-19"-6406,-6 10-128,8 3-994,3 0-576,2 3-64,-6 2-1569,-9-3-3300,-11-1-7591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6.306"/>
    </inkml:context>
    <inkml:brush xml:id="br0">
      <inkml:brushProperty name="width" value="0.025" units="cm"/>
      <inkml:brushProperty name="height" value="0.025" units="cm"/>
    </inkml:brush>
  </inkml:definitions>
  <inkml:trace contextRef="#ctx0" brushRef="#br0">1 1 19859,'0'0'4100,"59"32"-6086,-49-30-3075,-2 0-5989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6.650"/>
    </inkml:context>
    <inkml:brush xml:id="br0">
      <inkml:brushProperty name="width" value="0.025" units="cm"/>
      <inkml:brushProperty name="height" value="0.025" units="cm"/>
    </inkml:brush>
  </inkml:definitions>
  <inkml:trace contextRef="#ctx0" brushRef="#br0">1 5 16976,'0'0'6662,"4"28"-9480,14-43-1442,1-3-4613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7.194"/>
    </inkml:context>
    <inkml:brush xml:id="br0">
      <inkml:brushProperty name="width" value="0.025" units="cm"/>
      <inkml:brushProperty name="height" value="0.025" units="cm"/>
    </inkml:brush>
  </inkml:definitions>
  <inkml:trace contextRef="#ctx0" brushRef="#br0">1 81 12684,'0'0'15310,"6"10"-14557,24 30-288,-29-38-429,1 0 1,0 0 0,0-1 0,0 1 0,1 0 0,-1-1-1,0 0 1,1 1 0,-1-1 0,0 0 0,1 0 0,0 0-1,-1-1 1,1 1 0,-1-1 0,1 1 0,0-1-1,-1 0 1,6 0 0,43-10 679,-22-3-558,0-1-1,-2-2 1,0 0 0,0-2 0,-2-1 0,28-26 0,-95 114-120,4-7 237,-34 75 1,62-115-225,2 0 0,0 1 0,2-1 0,0 2 1,1-1-1,2 0 0,-2 39 0,3-21-2814,1-31-8,3-28 68,4-10-2753,2-6-1575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3.668"/>
    </inkml:context>
    <inkml:brush xml:id="br0">
      <inkml:brushProperty name="width" value="0.025" units="cm"/>
      <inkml:brushProperty name="height" value="0.025" units="cm"/>
    </inkml:brush>
  </inkml:definitions>
  <inkml:trace contextRef="#ctx0" brushRef="#br0">211 1 18481,'0'0'10827,"64"60"-9226,-51-24-127,-4 8-1090,-9 10-384,0 6 0,-17 6 0,-10 2 0,-12 1 0,-3-3 0,-2-3 0,-2-8-1762,3-13-2914,4-15-3588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7.588"/>
    </inkml:context>
    <inkml:brush xml:id="br0">
      <inkml:brushProperty name="width" value="0.025" units="cm"/>
      <inkml:brushProperty name="height" value="0.025" units="cm"/>
    </inkml:brush>
  </inkml:definitions>
  <inkml:trace contextRef="#ctx0" brushRef="#br0">11 165 18193,'0'0'9780,"9"-3"-8440,8-2-1146,0-1 1,0-1-1,-1 0 1,0-1-1,0-1 1,-1-1-1,0 0 0,-1-1 1,0 0-1,-1-1 1,19-21-1,-31 31-178,0 1 0,0 0 0,0 0 0,0-1 0,0 1 0,-1-1 0,1 1-1,0-1 1,0 1 0,-1-1 0,1 1 0,-1-1 0,0 0 0,0 1 0,1-3 0,-1 4-10,-1-1 1,1 1-1,0 0 0,0-1 0,-1 1 1,1-1-1,0 1 0,-1 0 1,1-1-1,0 1 0,-1 0 1,1 0-1,0-1 0,-1 1 1,1 0-1,-1 0 0,1-1 0,0 1 1,-1 0-1,1 0 0,-1 0 1,1 0-1,-1 0 0,1 0 1,-1 0-1,1 0 0,-1 0 0,1 0 1,-1 0-1,1 0 0,-1 0 1,-4 1-11,1 0 1,0 0-1,0 0 1,0 0-1,0 1 1,0 0-1,0 0 1,0 0-1,-7 5 1,-6 7 7,0 1 0,1 1 0,1 0 0,0 1 0,1 0 0,1 2 0,1-1 0,0 2 0,2-1 0,0 2 0,-7 21 0,16-41-14,1 0 0,-1 1 0,1-1 1,-1 0-1,1 1 0,0-1 0,0 1 1,0-1-1,0 1 0,0-1 0,0 0 1,0 1-1,0-1 0,1 1 0,-1-1 0,0 0 1,1 1-1,-1-1 0,1 0 0,0 1 1,-1-1-1,1 0 0,0 0 0,0 1 1,0-1-1,0 0 0,0 0 0,0 0 0,0 0 1,0 0-1,0-1 0,0 1 0,0 0 1,1 0-1,-1-1 0,0 1 0,1-1 1,-1 1-1,0-1 0,1 1 0,-1-1 0,1 0 1,-1 0-1,1 0 0,-1 0 0,0 0 1,1 0-1,2-1 0,6 1-548,-1-1 1,1 0-1,0-1 0,-1 0 0,0-1 1,11-4-1,-7 2-1400,0-2-1,-1 1 1,0-2 0,0 1-1,10-11 1,16-17-7106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7.931"/>
    </inkml:context>
    <inkml:brush xml:id="br0">
      <inkml:brushProperty name="width" value="0.025" units="cm"/>
      <inkml:brushProperty name="height" value="0.025" units="cm"/>
    </inkml:brush>
  </inkml:definitions>
  <inkml:trace contextRef="#ctx0" brushRef="#br0">151 1 13196,'0'0'7496,"-10"3"-5671,-62 27 1287,66-27-2891,0 0 1,0 1-1,0-1 0,1 1 0,-1 0 0,1 1 0,0-1 0,0 1 0,1 0 1,0 0-1,-6 8 0,10-12-224,0 0 1,0 0 0,0 0 0,0 0-1,0 0 1,0 0 0,1-1-1,-1 1 1,0 0 0,1 0 0,-1 0-1,1 0 1,-1 0 0,1-1-1,-1 1 1,1 0 0,-1 0 0,1-1-1,0 1 1,-1-1 0,1 1-1,0 0 1,-1-1 0,1 1 0,0-1-1,0 0 1,0 1 0,0-1-1,-1 1 1,1-1 0,0 0 0,0 0-1,1 0 1,36 13-44,-36-13 15,38 9-278,-27-7 210,1 0-1,-1 2 0,-1-1 0,1 2 0,23 10 0,-35-14 122,0-1-1,0 1 1,0-1-1,0 1 0,-1-1 1,1 1-1,0 0 1,0-1-1,-1 1 0,1 0 1,0 0-1,-1-1 1,1 1-1,-1 0 0,1 0 1,-1 0-1,0 0 1,1 0-1,-1 0 0,0 0 1,1 0-1,-1 0 1,0 0-1,0-1 1,0 1-1,0 0 0,0 1 1,-1 0 65,1 0 1,-1 0 0,0-1-1,0 1 1,0-1 0,0 1-1,0-1 1,0 1 0,0-1-1,0 0 1,-1 1-1,1-1 1,-3 1 0,-50 27 1757,52-28-1844,-50 18 591,48-18-593,1 0-1,-1 0 0,0 0 1,1-1-1,-1 1 1,0-1-1,0 0 0,0 0 1,1-1-1,-1 1 1,0-1-1,-5-1 0,8 1-101,0 1 0,1-1 0,-1 0 0,0 1 0,1-1-1,-1 0 1,1 0 0,-1 1 0,1-1 0,-1 0 0,1 0-1,-1 0 1,1 0 0,0 1 0,-1-1 0,1 0 0,0 0-1,0 0 1,0 0 0,0 0 0,0 0 0,0 0 0,0 0-1,0 0 1,0 0 0,0 1 0,0-1 0,1 0 0,-1 0-1,0 0 1,1-1 0,14-29-5020,4 7 548,2-3-1911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8.667"/>
    </inkml:context>
    <inkml:brush xml:id="br0">
      <inkml:brushProperty name="width" value="0.025" units="cm"/>
      <inkml:brushProperty name="height" value="0.025" units="cm"/>
    </inkml:brush>
  </inkml:definitions>
  <inkml:trace contextRef="#ctx0" brushRef="#br0">55 1 20884,'0'0'9155,"-3"8"-8178,-12 65-206,-10 143-1,15-105-560,8-71-210,5-35 0,3-26 0,-2 0 0,-1 1 0,-1-1 0,-1 0 0,-2-38 0,-1 52 0,-1 10 0,1 13 0,4-14 0,0 1 0,-1-1 0,1 0 0,0 0 0,0 1 0,0-1 0,1 0 0,-1 0 0,0-1 0,1 1 0,-1-1 0,1 1 0,-1-1 0,1 0 0,0 0 0,0 0 0,0 0 0,-1 0 0,1 0 0,0-1 0,5 1 0,4 0 0,1 0 0,-1-1 0,23-2 0,-28 1 0,-1 0 0,0-1 0,1 0 0,-1 0 0,0-1 0,0 1 0,-1-1 0,1-1 0,-1 1 0,11-9 0,-13 10 0,0-1 0,0 0 0,0 0 0,0 0 0,-1-1 0,1 1 0,-1-1 0,1 1 0,-1-1 0,-1 0 0,1 0 0,0 0 0,-1 0 0,0 0 0,0 0 0,0 0 0,0-7 0,-1 11 0,0-1 0,0 1 0,0-1 0,0 1 0,0-1 0,0 1 0,0-1 0,0 1 0,0-1 0,0 1 0,-1-1 0,1 1 0,0 0 0,0-1 0,0 1 0,-1-1 0,1 1 0,0 0 0,-1-1 0,1 1 0,0 0 0,-1-1 0,1 1 0,0 0 0,-1-1 0,1 1 0,-1 0 0,1 0 0,-1-1 0,1 1 0,-1 0 0,1 0 0,-1 0 0,-21 3 0,-16 17 0,32-15 0,1 1 0,0-1 0,1 1 0,-1 1 0,1-1 0,1 0 0,-6 11 0,8-15 0,0 0 0,1-1 0,-1 1 0,0 0 0,1 0 0,-1 0 0,1 0 0,-1 0 0,1-1 0,0 1 0,0 0 0,0 0 0,0 0 0,0 0 0,0 0 0,0 0 0,1 0 0,-1 0 0,1 0 0,-1-1 0,1 1 0,0 0 0,0 0 0,0-1 0,0 1 0,0 0 0,0-1 0,0 1 0,0-1 0,1 1 0,-1-1 0,1 0 0,-1 0 0,3 2 0,11 3 0,1 0 0,-1-1 0,1-1 0,0 0 0,0-1 0,1-1 0,29 0 0,-27-1 0,1 0 0,0 2 0,-1 0 0,38 11 0,-43-4 0,-16-4 0,1-6 0,0 0 0,0 0 0,1 0 0,-1 0 0,0 0 0,0 0 0,0 0 0,1 0 0,-1-1 0,0 1 0,0 0 0,1 0 0,-1-1 0,0 1 0,0 0 0,1-1 0,-1 1 0,1-1 0,-1 1 0,0-1 0,1 1 0,-1-1 0,1 0 0,-1 1 0,1-1 0,-1 0 0,1 1 0,-1-1 0,1 0 0,0 1 0,0-1 0,-1-1 0,-6-16 0,2 1 0,0-1 0,1 0 0,0-1 0,2 1 0,-1-32 0,3 49 0,1 0 0,-1 1 0,0-1 0,1 0 0,-1 1 0,1-1 0,-1 0 0,1 1 0,-1-1 0,1 1 0,-1-1 0,1 1 0,0-1 0,-1 1 0,1 0 0,0-1 0,-1 1 0,1 0 0,0-1 0,-1 1 0,1 0 0,0 0 0,0 0 0,-1-1 0,1 1 0,0 0 0,0 0 0,0 0 0,-1 0 0,1 1 0,0-1 0,0 0 0,0 0 0,35 5 0,-34-5 0,5 1-37,23 5-2730,0-1 0,31-1-1,-11-3-4043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09.478"/>
    </inkml:context>
    <inkml:brush xml:id="br0">
      <inkml:brushProperty name="width" value="0.025" units="cm"/>
      <inkml:brushProperty name="height" value="0.025" units="cm"/>
    </inkml:brush>
  </inkml:definitions>
  <inkml:trace contextRef="#ctx0" brushRef="#br0">221 281 6694,'5'-6'1551,"-1"1"0,0-1 0,0 0 0,0 0 1,4-10-1,-7 16-1398,-1-1 0,1 0 0,-1 0 0,0 0 0,1 0 1,-1 0-1,0 0 0,1 0 0,-1 0 0,0 0 1,0 0-1,0 0 0,0 0 0,0 0 0,0 0 0,0 0 1,-1 0-1,1 0 0,0 0 0,0 0 0,-1 0 1,1 1-1,-1-1 0,1 0 0,-1 0 0,1 0 0,-1 0 1,1 0-1,-1 1 0,0-1 0,1 0 0,-1 1 1,0-1-1,0 0 0,1 1 0,-1-1 0,0 1 1,0-1-1,0 1 0,0 0 0,0-1 0,0 1 0,0 0 1,0 0-1,0-1 0,0 1 0,0 0 0,0 0 1,-1 0-1,-6 0-20,0 0 0,0 0 1,-1 1-1,1 0 0,0 1 1,0 0-1,1 0 0,-1 0 0,0 1 1,1 0-1,-1 1 0,1-1 1,0 2-1,0-1 0,1 1 1,-1 0-1,1 0 0,0 0 1,0 1-1,-9 13 0,7-10-33,1 1-1,0-1 1,1 1-1,0 1 1,1-1-1,0 1 1,0 0-1,1 0 1,1 1-1,0-1 1,0 1-1,1 0 1,1-1-1,-1 14 1,3-24-88,-1 1-1,0-1 1,1 1 0,-1 0 0,1-1-1,-1 1 1,1-1 0,0 1 0,0-1-1,-1 1 1,1-1 0,0 0 0,0 0-1,1 1 1,-1-1 0,0 0 0,0 0-1,1 0 1,-1 0 0,0 0 0,1 0-1,-1-1 1,1 1 0,-1 0 0,1-1 0,-1 1-1,1-1 1,0 1 0,-1-1 0,1 0-1,-1 0 1,1 0 0,0 0 0,-1 0-1,4 0 1,4 0 166,0-1-1,0 0 1,0 0 0,0-1 0,16-6-1,-6 0 14,0-1 0,-1-1 0,0 0 1,0-2-1,-1 0 0,-1-1 0,0 0 0,-1-2 0,21-24 0,-20 20-17,-1-1-1,-1 0 1,-1-1-1,-1 0 1,0-1-1,-2-1 1,13-41-1,-19 51-169,-1 1 0,0-1 0,-2-1 0,1 1-1,-1 0 1,-2-19 0,1 32-4,0-1 0,0 1 0,0 0 0,0-1 0,0 1 0,0-1 0,0 1 0,0-1 0,0 1 0,0 0 0,0-1 0,0 1 0,-1-1 0,1 1 0,0-1 0,0 1 0,0 0 0,-1-1 0,1 1 0,0 0 0,-1-1 0,1 1 0,0 0 0,-1-1 0,1 1 0,0 0 0,-1 0 0,1-1 0,0 1 0,-1 0 0,1 0 0,-1 0 0,1 0 0,-1-1 0,1 1 0,0 0 0,-1 0 0,1 0 0,-1 0 0,1 0 0,-1 0 0,1 0 0,0 0 0,-1 0 0,1 0 0,-1 1 0,1-1 0,-1 0 0,1 0 0,0 0 0,-1 0 0,1 1 0,-1-1 0,1 0 0,0 0 0,-1 1 0,1-1 0,-22 19 0,5 4 0,1 1 0,1 0 0,1 1 0,1 1 0,2 0 0,0 1 0,2 0 0,1 0 0,1 1 0,-6 46 0,13-71-32,-1 0 0,1 0-1,0 0 1,0 0 0,0 0 0,1 0 0,-1 0-1,1 0 1,-1 0 0,1 0 0,0-1 0,0 1-1,1 0 1,-1 0 0,0-1 0,1 1 0,0 0-1,-1-1 1,1 0 0,0 1 0,0-1 0,1 0-1,3 3 1,-1-3-124,-1 0-1,1 0 0,-1-1 1,1 1-1,0-1 0,0 0 1,-1-1-1,1 1 0,0-1 0,0 0 1,0 0-1,0-1 0,0 1 1,5-2-1,-7 1-489,0 0 1,1 0-1,-1 0 1,0 0-1,-1 0 0,1-1 1,0 1-1,0-1 1,-1 0-1,1 0 0,0 0 1,-1 0-1,0 0 0,0 0 1,4-6-1,11-18-8995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10.485"/>
    </inkml:context>
    <inkml:brush xml:id="br0">
      <inkml:brushProperty name="width" value="0.025" units="cm"/>
      <inkml:brushProperty name="height" value="0.025" units="cm"/>
    </inkml:brush>
  </inkml:definitions>
  <inkml:trace contextRef="#ctx0" brushRef="#br0">209 82 16752,'0'0'3368,"2"-9"230,-2 5-3151,5-34 2376,-5 37-2722,0 0-1,0 0 1,0-1-1,0 1 1,0 0-1,0 0 1,0 0-1,-1 0 1,1-1-1,0 1 1,-1 0-1,1 0 1,-1 0-1,1 0 1,-1 0-1,0 0 1,1 0-1,-1 0 1,0 0-1,0 0 1,1 0-1,-1 1 1,0-1 0,0 0-1,0 0 1,0 1-1,0-1 1,0 1-1,0-1 1,0 1-1,-3-1 1,-2 1-84,0 0 0,0 1 0,0 0 0,0 0 0,0 0 0,0 1 0,0 0 1,0 0-1,0 1 0,1 0 0,-1 0 0,1 0 0,0 0 0,0 1 0,0 0 1,0 0-1,1 0 0,0 0 0,-7 9 0,1-1 10,-1 1 1,1 0-1,1 1 0,1 0 1,0 0-1,-9 22 0,16-35-24,1 0-1,-1 0 1,0 1-1,1-1 0,-1 0 1,1 0-1,-1 1 1,1-1-1,0 0 0,-1 0 1,1 1-1,0-1 1,0 0-1,0 1 1,0-1-1,0 0 0,0 1 1,1-1-1,-1 0 1,0 1-1,1-1 0,-1 0 1,0 1-1,1-1 1,0 0-1,-1 0 0,1 0 1,0 0-1,0 0 1,-1 0-1,1 0 0,0 0 1,0 0-1,0 0 1,0 0-1,0 0 0,1 0 1,-1-1-1,2 2 1,3-1 26,-1 0 0,1 0 0,-1-1 0,1 0 0,0 0 0,-1 0 0,1-1 0,9-2 0,0-1 3,-1-1 1,0-1-1,-1 0 0,0-1 1,0-1-1,0 1 0,-1-2 1,0 0-1,0-1 1,-1 0-1,-1 0 0,0-1 1,0 0-1,-1-1 0,0 0 1,13-26-1,-22 35-317,-4 7 107,-13 16 50,-19 30 116,31-42-7,1 0 1,-1 0 0,1 1 0,1 0 0,-1 0-1,2 0 1,-1 0 0,1 0 0,0 0-1,1 1 1,0 13 0,1-22-22,0 0 1,0 1 0,0-1-1,1 0 1,-1 0-1,0 0 1,1 0-1,-1 0 1,1 0-1,-1-1 1,1 1 0,-1 0-1,1 0 1,0 0-1,-1 0 1,1-1-1,0 1 1,0 0-1,-1 0 1,1-1 0,0 1-1,0-1 1,0 1-1,0-1 1,1 1-1,32 2-1069,-27-4 631,1 0 0,-1-1 0,1 0-1,-1 0 1,0 0 0,12-7-1,-12 4-12,0 0 0,0-1 0,0 0 0,0 0 0,-1 0 0,0-1 0,-1 0-1,0 0 1,0-1 0,0 1 0,4-12 0,-4 8 385,-1 0 0,0 0 0,-1-1-1,-1 0 1,1 1 0,-2-1 0,1-22 0,-16 41 2295,6 1-1636,0 1 0,0 0 1,1 0-1,0 1 0,1 0 0,0 0 1,1 1-1,0 0 0,0 0 1,2 0-1,-1 0 0,1 0 0,-3 22 1,6-32-540,0 0 1,1 0 0,-1 0 0,0 0-1,0 0 1,0 0 0,1 0 0,-1 0-1,0 0 1,1 0 0,-1 0 0,1 0-1,0 0 1,-1 0 0,1 0-1,-1-1 1,1 1 0,0 0 0,0 0-1,0-1 1,-1 1 0,1 0 0,0-1-1,2 2 1,30 5 262,-22-7-206,-1-1-1,1 0 1,-1-1-1,17-4 1,-18 3-44,0-1-1,0 0 1,0 0-1,-1-1 1,1 0 0,-1-1-1,-1 0 1,1 0 0,-1-1-1,0 1 1,10-15-1,2-5 44,0-2 0,15-32 0,-21 37-55,-12 21 1,-27 38-80,21-29 111,0 1-1,1-1 1,-1 1-1,1 0 0,1 1 1,0-1-1,0 1 0,0-1 1,1 1-1,0 0 1,1 0-1,0 0 0,1 0 1,-1 0-1,2 0 0,-1 0 1,3 12-1,3 1-43,1 1 1,1-1-1,1 0 0,1-1 0,18 29 1,-20-34-55,0 1 1,-1 0 0,0 0 0,-2 0-1,0 1 1,-1 0 0,-1 0 0,0 0-1,-2 0 1,0 1 0,-2 29 0,0-36 155,-1-1 1,1 0 0,-2-1 0,0 1-1,0 0 1,-1-1 0,0 1-1,-1-1 1,0 0 0,0-1 0,-1 1-1,0-1 1,-1 0 0,0-1 0,-1 1-1,0-1 1,0-1 0,0 0 0,-1 0-1,-13 8 1,20-14-98,0 0 1,0 0-1,1 0 0,-1 0 1,0 0-1,0 0 1,0 0-1,0-1 0,-1 1 1,1-1-1,0 0 0,0 1 1,0-1-1,0 0 0,0 0 1,0 0-1,-1-1 0,1 1 1,-3-1-1,4 0-3,-1 0-1,0 0 0,1-1 1,-1 1-1,1 0 1,0 0-1,-1-1 0,1 1 1,0-1-1,0 1 1,0-1-1,0 0 1,0 1-1,0-1 0,0 0 1,1 0-1,-2-2 1,-1-10-1,1 0 0,0 1 0,1-1 1,1-25-1,0 26-5,0-12-34,1 0 1,1 0-1,2 0 0,0 0 1,1 0-1,15-40 0,-15 53-49,0 1 0,1 0-1,0 0 1,0 0 0,1 1 0,1 0-1,0 1 1,0-1 0,1 1 0,0 1-1,1 0 1,0 0 0,0 1 0,0 0-1,19-9 1,116-40-9808,-55 24-1206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20.291"/>
    </inkml:context>
    <inkml:brush xml:id="br0">
      <inkml:brushProperty name="width" value="0.025" units="cm"/>
      <inkml:brushProperty name="height" value="0.025" units="cm"/>
    </inkml:brush>
  </inkml:definitions>
  <inkml:trace contextRef="#ctx0" brushRef="#br0">0 72 5189,'0'0'12881,"17"9"-11562,-4-7-928,0 0 1,1-1-1,-1 0 1,0-1-1,0-1 1,14-2-1,-8 2-136,146-19 920,-97 10-801,96-3-1,480-2 972,-275 4-765,84-1 890,-17 26-1015,1 0-157,497 19 299,-763-24-496,238-19 0,-284 4-62,30 3-900,77 6 4081,-109-1-2926,1-1-3313,40-5-9278,-144 2 5758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33.291"/>
    </inkml:context>
    <inkml:brush xml:id="br0">
      <inkml:brushProperty name="width" value="0.025" units="cm"/>
      <inkml:brushProperty name="height" value="0.025" units="cm"/>
    </inkml:brush>
  </inkml:definitions>
  <inkml:trace contextRef="#ctx0" brushRef="#br0">20 29 6054,'0'0'9310,"-4"1"-8307,-11 2 2289,59-6-898,451 13 563,297-24-2783,248 2 10,-585 55 1860,-371-33-1712,-65-10 1993,-42-9-582,3 1-2075,5 2 215,-16-8-1776,17-1-3319,8 0-981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09.473"/>
    </inkml:context>
    <inkml:brush xml:id="br0">
      <inkml:brushProperty name="width" value="0.025" units="cm"/>
      <inkml:brushProperty name="height" value="0.025" units="cm"/>
    </inkml:brush>
  </inkml:definitions>
  <inkml:trace contextRef="#ctx0" brushRef="#br0">0 286 11883,'0'0'2723,"10"0"-2072,18 0 177,1-1-1,-1-2 0,0-1 1,32-8-1,46-15 38,0 5 0,173-13 0,344-51 77,-531 71-416,-39 7-200,1 3-1,82 4 1,108 19-21,49 1-140,-261-22 82,0-1 0,-1-1 0,0-1 0,0-2 0,42-17 0,-43 14-154,1 1 1,-1 2 0,2 1 0,-1 1-1,47-2 1,-72 7-2,-4 1-75,0-1-1,0 1 0,0 0 0,0 0 1,0 0-1,0 0 0,0 0 0,0 0 1,0 1-1,0-1 0,0 0 0,0 1 1,0 0-1,0-1 0,0 1 0,3 2 1,-7-3-624,1 1 0,-1 0 1,0-1-1,1 1 1,-1-1-1,0 0 1,1 0-1,-1 0 0,0 1 1,0-2-1,1 1 1,-1 0-1,-2-1 1,1 1-1350,-20-1-13792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17.548"/>
    </inkml:context>
    <inkml:brush xml:id="br0">
      <inkml:brushProperty name="width" value="0.025" units="cm"/>
      <inkml:brushProperty name="height" value="0.025" units="cm"/>
    </inkml:brush>
  </inkml:definitions>
  <inkml:trace contextRef="#ctx0" brushRef="#br0">173 110 5477,'0'0'8387,"-7"-2"-7618,5 1-699,0 0-1,0 0 1,0 0 0,-1 1 0,1-1 0,0 1 0,-1-1 0,1 1 0,0 0 0,-1 0 0,1 0 0,0 0 0,-1 0 0,1 1 0,0-1 0,-1 1 0,1 0 0,0-1 0,0 1 0,0 0 0,-1 0 0,1 0 0,0 1 0,0-1 0,1 0 0,-4 3 0,-3 3 92,0 0 0,0 1 0,1-1 0,0 2 0,0-1 0,1 1 0,0 0 0,0 0 0,1 1 0,1-1 0,-1 1 0,2 0-1,-1 1 1,1-1 0,-2 18 0,-1 5-17,3 0 0,0 0 0,4 61 0,3-48 6,12 64 0,-13-94-92,1 0 0,1 0 0,0 0 0,1 0 0,1-1 0,0 0 0,13 18 0,-18-30-22,-1-1 0,1 0 0,0 0 0,0 1-1,0-2 1,0 1 0,1 0 0,-1 0 0,0-1-1,1 1 1,-1-1 0,1 0 0,0 1 0,-1-1-1,1 0 1,0-1 0,0 1 0,-1 0 0,1-1-1,0 0 1,0 0 0,0 0 0,0 0 0,0 0-1,0 0 1,-1-1 0,1 1 0,0-1 0,4-1 0,-1-1 50,-1 1 1,1-1-1,-1 0 1,0 0-1,0-1 1,0 1-1,-1-1 1,1 0-1,-1-1 1,0 1-1,0-1 1,6-8-1,16-37 297,-3-1-1,-1 0 0,-3-2 1,15-62-1,-26 74-251,-1-1-1,-2 0 1,-1-1 0,-3 1-1,-4-51 1,3 88-71,-1 0 1,1 0-1,-1 1 0,0-1 1,0 0-1,-1 1 0,1-1 0,-1 1 1,0-1-1,0 1 0,0 0 1,-1 0-1,1 0 0,-1 0 1,0 1-1,0-1 0,-1 1 0,1-1 1,-1 1-1,0 0 0,-7-4 1,4 3-40,0 1 1,-1 0 0,0 0 0,1 0 0,-1 1 0,0 1 0,0-1-1,-1 1 1,1 1 0,0-1 0,-15 2 0,10 5-1683,9-1-2718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23.670"/>
    </inkml:context>
    <inkml:brush xml:id="br0">
      <inkml:brushProperty name="width" value="0.025" units="cm"/>
      <inkml:brushProperty name="height" value="0.025" units="cm"/>
    </inkml:brush>
  </inkml:definitions>
  <inkml:trace contextRef="#ctx0" brushRef="#br0">0 106 3427,'0'0'4623,"13"2"-2349,45 6-615,1-2 0,104-3-1,136-22-330,-110 4-558,1000-17 943,-112 37-874,-951-11 108,135-25 0,-127 13 1493,-128 17-2608,-10 1-437,-14-1-5070,8-6-4826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7.015"/>
    </inkml:context>
    <inkml:brush xml:id="br0">
      <inkml:brushProperty name="width" value="0.025" units="cm"/>
      <inkml:brushProperty name="height" value="0.025" units="cm"/>
    </inkml:brush>
  </inkml:definitions>
  <inkml:trace contextRef="#ctx0" brushRef="#br0">74 1 10410,'0'0'6438,"3"58"-5221,-3-14-192,-6 13-32,-2 7-224,-2 12-65,-1 8 1,-2 5-417,3 6-160,1-2-31,3-4-33,3-2-96,3-8-865,0-4-384,4-10-801,10-11-3268,2-11-6244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1:22.043"/>
    </inkml:context>
    <inkml:brush xml:id="br0">
      <inkml:brushProperty name="width" value="0.025" units="cm"/>
      <inkml:brushProperty name="height" value="0.025" units="cm"/>
    </inkml:brush>
  </inkml:definitions>
  <inkml:trace contextRef="#ctx0" brushRef="#br0">1 84 7175,'0'0'10346,"9"7"-9391,-3-3-763,1 1 0,0-1-1,0 0 1,0-1 0,0 1 0,0-1 0,1-1-1,-1 1 1,1-1 0,0-1 0,0 0-1,13 1 1,85-6 1108,0-5 0,160-35-1,-19 3-868,51 13-177,-234 26-97,0 2 0,105 16 1,640 75 2345,-450-84-2396,-92-4-48,217 17 1195,-106-15-181,-245-6-1030,-97-1 7,0-1 0,0-3 0,49-13 1,-50 10 20,0 2 0,0 1 1,52-2-1,-35 8 153,-55 1-183,-20 4-1624,8-8-6500,9-5-293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1:51.710"/>
    </inkml:context>
    <inkml:brush xml:id="br0">
      <inkml:brushProperty name="width" value="0.025" units="cm"/>
      <inkml:brushProperty name="height" value="0.025" units="cm"/>
    </inkml:brush>
  </inkml:definitions>
  <inkml:trace contextRef="#ctx0" brushRef="#br0">83 6 3908,'0'0'7634,"-10"0"-5841,-12-2-1021,-1-1 462,-4 3 4645,29 2-5740,0 0 0,0 0 0,1 1 0,-1-2 0,1 1 0,-1 0 0,1 0 0,0-1 0,0 0 0,0 1 0,0-1 0,0 0 0,6 1 0,-5-1 29,30 8 148,0-2-1,1-1 1,0-2-1,0-2 1,0-1 0,48-4-1,-1 1-84,25-3 7,-70 2-166,0 1 0,69 6-1,-104-4-25,0 1-1,0-1 1,0 0-1,0 1 0,0 0 1,0-1-1,-1 1 1,1 0-1,0 0 0,0 0 1,-1 0-1,1 0 0,-1 1 1,1-1-1,-1 0 1,1 1-1,1 2 0,-3-4 2,0 0-1,1 1 0,-1-1 1,0 1-1,0-1 0,0 0 1,0 1-1,0-1 0,0 1 0,0-1 1,0 0-1,0 1 0,0-1 1,0 1-1,0-1 0,0 1 1,0-1-1,0 1 0,0-1 1,0 0-1,0 1 0,-1-1 0,1 1 1,0-1-1,0 0 0,0 1 1,-1 0-1,-19 7 985,-64 1-728,0-4 0,-98-7 0,107 0-219,44 2 11,1-2 0,0-1 0,0-1 1,0-1-1,-35-12 0,111 13-458,462 38 352,-435-25-69,132-1 0,-178-16 122,-25 0 91,-15 1 92,-27 0-100,0 2 0,-1 1-1,1 2 1,-1 2-1,-55 7 1,68-4-108,1 1 0,-37 11-1,53-12-178,0 0-1,0 1 0,1 1 0,-1-1 0,1 2 1,0-1-1,1 1 0,-14 12 0,5 5-2789,15-12-7020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24.903"/>
    </inkml:context>
    <inkml:brush xml:id="br0">
      <inkml:brushProperty name="width" value="0.025" units="cm"/>
      <inkml:brushProperty name="height" value="0.025" units="cm"/>
    </inkml:brush>
  </inkml:definitions>
  <inkml:trace contextRef="#ctx0" brushRef="#br0">104 42 8680,'0'0'17174,"-7"-4"-16539,3 2-636,-14-12 686,20 13-573,1 0-1,-1 0 1,1 1 0,-1-1-1,1 1 1,0-1-1,-1 1 1,1 0 0,0 0-1,-1 0 1,5 1-1,75 0 748,-41 2-741,-1-3-1,1-1 1,0-2 0,68-15-1,-249 28 129,-130 14 1884,481-41-2007,-84 4-102,-109 11-30,-34 2-9,-38 3-9,-80 22 146,-72 10 104,249-42-2506,14-9-3725,2-6-3222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26.040"/>
    </inkml:context>
    <inkml:brush xml:id="br0">
      <inkml:brushProperty name="width" value="0.025" units="cm"/>
      <inkml:brushProperty name="height" value="0.025" units="cm"/>
    </inkml:brush>
  </inkml:definitions>
  <inkml:trace contextRef="#ctx0" brushRef="#br0">0 14 9417,'0'0'15198,"22"0"-12080,65-3-2013,-46 1-1019,-1 1-1,0 2 0,59 9 1,-99-10-86,0 0 1,0 0-1,0 1 1,-1-1-1,1 0 1,0 0-1,0 0 1,0 1-1,0-1 1,-1 0 0,1 0-1,0 1 1,0-1-1,0 0 1,0 0-1,0 1 1,0-1-1,0 0 1,0 0-1,0 1 1,0-1-1,0 0 1,0 0 0,0 1-1,0-1 1,0 0-1,0 0 1,0 1-1,0-1 1,0 0-1,0 0 1,0 1-1,0-1 1,1 0-1,-1 0 1,0 1 0,0-1-1,0 0 1,0 0-1,1 0 1,-1 1-1,0-1 1,0 0-1,0 0 1,1 0-1,-1 0 1,0 0 0,1 1-1,-28 6 107,-185 27 1329,399-74-1975,-53 9-358,-266 69 591,-11 3-997,123-37-1255,1-1 0,-37 1 0,39-4-7030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0.408"/>
    </inkml:context>
    <inkml:brush xml:id="br0">
      <inkml:brushProperty name="width" value="0.025" units="cm"/>
      <inkml:brushProperty name="height" value="0.025" units="cm"/>
    </inkml:brush>
  </inkml:definitions>
  <inkml:trace contextRef="#ctx0" brushRef="#br0">1 31 11435,'0'0'8461,"12"0"-5770,208-15 4917,56-1-7123,-250 23-475,-15 1-1352,-11-8 1214,0 0 1,0 0-1,0 1 0,0-1 1,1 0-1,-1 0 1,0 1-1,0-1 0,0 0 1,0 1-1,0-1 0,0 0 1,0 0-1,0 1 1,0-1-1,0 0 0,0 1 1,0-1-1,0 0 0,0 0 1,-1 1-1,1-1 1,0 0-1,0 0 0,0 1 1,0-1-1,0 0 1,-1 0-1,1 1 0,0-1 1,0 0-1,0 0 0,0 0 1,-1 1-1,1-1 1,-1 0-1,-2 1-670,0 0-1,0 0 1,0-1 0,0 1 0,0-1-1,-1 0 1,1 0 0,0 0-1,0-1 1,-4 0 0,-6 1-2694,-18 0-5594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0.784"/>
    </inkml:context>
    <inkml:brush xml:id="br0">
      <inkml:brushProperty name="width" value="0.025" units="cm"/>
      <inkml:brushProperty name="height" value="0.025" units="cm"/>
    </inkml:brush>
  </inkml:definitions>
  <inkml:trace contextRef="#ctx0" brushRef="#br0">357 20 12107,'0'0'15573,"9"-5"-14266,22-9-522,-58 29 272,-68 29-678,52-25 2,1 1 1,1 2 0,-69 49 0,107-67-379,-1-1 1,1 0-1,-1 0 0,1 1 1,0 0-1,0 0 0,0 0 1,1 0-1,0 0 0,0 0 1,-3 7-1,5-9-3,-1 0 0,1-1-1,0 1 1,0-1 0,0 1 0,0-1 0,0 1-1,0 0 1,0-1 0,1 1 0,-1-1-1,1 1 1,-1-1 0,1 1 0,-1-1 0,1 1-1,0-1 1,0 0 0,-1 1 0,1-1 0,0 0-1,0 0 1,1 0 0,-1 1 0,0-1 0,0 0-1,0-1 1,1 1 0,-1 0 0,0 0-1,1 0 1,-1-1 0,1 1 0,-1-1 0,1 1-1,-1-1 1,3 1 0,28 6 4,0-1-1,0-1 1,0-2-1,48-1 1,20 2-155,2 3-2435,-34-6-3130,-20-1-1544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2.543"/>
    </inkml:context>
    <inkml:brush xml:id="br0">
      <inkml:brushProperty name="width" value="0.025" units="cm"/>
      <inkml:brushProperty name="height" value="0.025" units="cm"/>
    </inkml:brush>
  </inkml:definitions>
  <inkml:trace contextRef="#ctx0" brushRef="#br0">0 17 13869,'0'0'18065,"6"12"-17675,-2-2-353,0-1 0,0 1 0,-1 0 0,-1 1 0,0-1-1,0 0 1,-1 1 0,0-1 0,-1 1 0,0-1 0,-2 14 0,-10 81-37,12-105 0,0 0 0,0 0 0,0 0 0,0-1 0,0 1 0,0 0 0,0 0 0,0-1 0,0 1 0,0 0 0,0 0 0,0 0 0,0-1 0,0 1 0,1 0 0,-1 0 0,0 0 0,0 0 0,0-1 0,0 1 0,1 0 0,-1 0 0,0 0 0,0 0 0,0 0 0,0 0 0,1-1 0,-1 1 0,0 0 0,0 0 0,0 0 0,1 0 0,-1 0 0,0 0 0,0 0 0,1 0 0,-1 0 0,0 0 0,0 0 0,0 0 0,1 0 0,-1 0 0,0 0 0,0 0 0,0 0 0,1 1 0,-1-1 0,0 0 0,0 0 0,0 0 0,1 0 0,-1 0 0,0 0 0,0 1 0,0-1 0,0 0 0,1 0 0,-1 0 0,0 0 0,0 1 0,0-1 0,0 0 0,0 0 0,0 0 0,0 1 0,0-1 0,1 0 0,-1 0 0,0 0 0,25-32 0,29-48 0,-38 54 0,1-1 0,2 2 0,1 1 0,24-25 0,-44 49 0,0 0 0,0-1 0,1 1 0,-1-1 0,0 1 0,1 0 0,-1-1 0,0 1 0,1 0 0,-1 0 0,1-1 0,-1 1 0,0 0 0,1 0 0,-1-1 0,1 1 0,-1 0 0,1 0 0,-1 0 0,1 0 0,-1 0 0,1 0 0,-1-1 0,1 1 0,-1 0 0,1 1 0,-1-1 0,1 0 0,-1 0 0,0 0 0,1 0 0,-1 0 0,1 0 0,-1 1 0,1-1 0,-1 0 0,1 0 0,-1 0 0,0 1 0,1-1 0,-1 1 0,7 24 0,-11 34 0,-6-28 0,8-25 0,0-1 0,0 1 0,1-1 0,0 1 0,0-1 0,-1 7 0,2-12 1,0 1-1,1-1 1,-1 0 0,0 1-1,0-1 1,0 0 0,1 1-1,-1-1 1,0 0 0,0 1-1,1-1 1,-1 0-1,0 0 1,1 0 0,-1 1-1,0-1 1,1 0 0,-1 0-1,0 0 1,1 0 0,-1 1-1,0-1 1,1 0 0,-1 0-1,1 0 1,-1 0 0,0 0-1,1 0 1,-1 0 0,0 0-1,1 0 1,-1 0 0,1 0-1,-1 0 1,0-1-1,1 1 1,-1 0 0,0 0-1,1 0 1,-1-1 0,15-3-968,15-19-9250,-17 8-86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3.666"/>
    </inkml:context>
    <inkml:brush xml:id="br0">
      <inkml:brushProperty name="width" value="0.025" units="cm"/>
      <inkml:brushProperty name="height" value="0.025" units="cm"/>
    </inkml:brush>
  </inkml:definitions>
  <inkml:trace contextRef="#ctx0" brushRef="#br0">94 58 14189,'0'0'11131,"4"-9"-9748,13-27-22,-17 35-1310,0 1 0,0-1 0,0 1 0,0-1 0,0 1 0,0 0 0,0-1 0,0 1 0,0-1 0,0 1 0,0-1 0,-1 1 0,1 0 0,0-1 0,0 1 0,0-1 0,-1 1 0,1 0 0,0-1 0,0 1 0,-1 0 0,1-1 0,0 1 0,-1 0 0,1-1 0,0 1 0,-1 0 0,1 0 0,0-1 0,-1 1 0,1 0 0,0 0 0,-1 0 0,1 0 0,-1 0 0,1-1 0,-1 1 0,1 0 0,0 0 0,-1 0 0,1 0 0,-1 0 0,1 0 0,-1 0 0,1 0 0,0 1 0,-1-1 0,1 0 0,-1 0 0,1 0 0,-1 0 0,1 0-1,0 1 1,-1-1 0,-24 5 892,20-1-895,-1-1 0,1 1 0,0 0 0,0 0-1,1 0 1,-1 1 0,1-1 0,0 1-1,0 0 1,0 1 0,1-1 0,0 0 0,0 1-1,0 0 1,1 0 0,0 0 0,0 0-1,0 0 1,0 6 0,2-11-48,1 0 0,-1 0 0,1 0 0,0 0 0,0 0 0,-1 0 0,1-1 0,0 1 0,0 0 0,0-1 0,0 1 0,0-1 0,0 1 0,0-1 0,0 1 0,0-1 0,0 0 0,0 1 0,0-1 0,0 0 0,0 0 0,0 0 0,0 0 0,0 0 0,0 0 0,0 0 0,0 0 0,0 0 0,1 0 0,-1-1 0,0 1 0,0 0 0,1-2 0,43-9 0,-2-10 0,-33 15 0,-1 1 0,1 0 0,1 0 0,-1 1 0,1 1 0,0 0 0,-1 0 0,20-2 0,-30 6 0,1-1 0,-1 0 0,1 0 0,-1 0 0,0 0 0,1 0 0,-1 0 0,0 0 0,1 1 0,-1-1 0,1 0 0,-1 0 0,0 1 0,1-1 0,-1 0 0,0 0 0,0 1 0,1-1 0,-1 0 0,0 1 0,0-1 0,1 0 0,-1 1 0,0-1 0,0 0 0,0 1 0,1-1 0,-1 1 0,0-1 0,0 0 0,0 1 0,0-1 0,0 1 0,0 0 0,0 21 0,0 4 0,0-26 0,0 1 0,0-1 0,0 1 0,0-1 0,0 1 0,0-1 0,1 1 0,-1-1 0,0 0 0,0 1 0,0-1 0,1 1 0,-1-1 0,0 1 0,1-1 0,-1 0 0,0 1 0,1-1 0,-1 1 0,1-1 0,-1 0 0,0 0 0,1 1 0,-1-1 0,1 0 0,-1 0 0,1 1 0,-1-1 0,1 0 0,-1 0 0,1 0 0,-1 0 0,2 0 0,6-1 0,0 0 0,0 0 0,0-1 0,0-1 0,-1 1 0,1-1 0,0-1 0,-1 1 0,13-9 0,-13 7 0,1 1 0,-1-1 0,1 2 0,0-1 0,0 1 0,1 1 0,-1-1 0,0 1 0,18-1 0,-25 3 0,0 0 0,0 0 0,0 0 0,0 1 0,0-1 0,0 0 0,0 1 0,0-1 0,0 1 0,-1-1 0,1 1 0,0-1 0,0 1 0,0 0 0,-1-1 0,1 1 0,0 0 0,-1 0 0,1 0 0,-1-1 0,1 1 0,-1 0 0,1 0 0,-1 0 0,1 0 0,-1 0 0,0 0 0,0 0 0,1 0 0,-1 0 0,0 0 0,0 0 0,0 0 0,0 0 0,0 0 0,-1 1 0,1-1 0,0 0 0,0 0 0,0 1 0,0-1 0,0 0 0,0 0 0,0 0 0,1 0 0,-1 0 0,0 0 0,0 0 0,1 0 0,-1 0 0,1 0 0,-1-1 0,1 1 0,-1 0 0,1 0 0,-1 0 0,1 0 0,0-1 0,0 1 0,-1 0 0,1 0 0,0-1 0,0 1 0,0-1 0,0 1 0,0-1 0,0 1 0,0-1 0,1 1 0,6-1 0,0-1 0,0 0 0,-1 0 0,1-1 0,0 0 0,0 0 0,-1 0 0,0-1 0,1-1 0,10-5 0,-10 4 0,0 1 0,0 0 0,0 1 0,1 0 0,-1 0 0,1 1 0,0 0 0,12 0 0,-20 2 0,0 1 0,0 0 0,-1 0 0,1 0 0,0 0 0,0 0 0,-1 0 0,1 0 0,-1 0 0,1 0 0,-1 0 0,0 0 0,1 0 0,-1 0 0,0 0 0,1 0 0,-1 0 0,0 1 0,0-1 0,0 0 0,0 0 0,0 0 0,-1 0 0,1 1 0,0-1 0,-1 2 0,-5 34 0,5-37 0,1 1 0,-1 0 0,1 0 0,-1 0 0,1 0 0,0 0 0,-1-1 0,1 1 0,0 0 0,0 0 0,0 0 0,0 0 0,0 0 0,0 0 0,0 0 0,0 0 0,0 0 0,0 0 0,0 0 0,1 0 0,-1-1 0,1 3 0,14-6 0,19-21 0,-8-1 0,27-23 0,-36 95 0,-15-46 0,0 1 0,0 0 0,0 0 0,0-1 0,1 0 0,-1 1 0,0-1 0,1 0 0,-1 0 0,1 0 0,-1 0 0,1-1 0,-1 1 0,1-1 0,0 1 0,-1-1 0,1 0 0,-1 0 0,1 0 0,0 0 0,-1-1 0,1 1 0,0-1 0,-1 1 0,1-1 0,-1 0 0,3-1 0,6-3 0,0 0 0,-1 0 0,1-1 0,14-10 0,-4-2 0,-16 13 0,0 1 0,-1 0 0,1 0 0,1 0 0,-1 1 0,1 0 0,9-5 0,-14 11 0,-1 0 0,0 0 0,0-1 0,0 1 0,0 0 0,0 0 0,-1-1 0,1 1 0,-2 4 0,-3 6 0,3-9 0,1 0 0,-1 0 0,1 0 0,0 1 0,0-1 0,0 0 0,0 1 0,1-1 0,0 1 0,-1-1 0,2 0 0,0 8 0,0-11 0,0 0 0,0 0 0,1-1 0,-1 1 0,0 0 0,1 0 0,-1-1 0,1 1 0,-1-1 0,1 1 0,-1-1 0,1 1 0,-1-1 0,1 0 0,-1 0 0,1 0 0,-1 0 0,1 0 0,-1 0 0,1 0 0,-1-1 0,2 1 0,36-7 0,-12-4-722,-20 8 137,-1 0 0,1 0 1,0 1-1,0 0 0,0 0 1,0 1-1,0 0 0,7 0 1,-10-15-23540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4.036"/>
    </inkml:context>
    <inkml:brush xml:id="br0">
      <inkml:brushProperty name="width" value="0.025" units="cm"/>
      <inkml:brushProperty name="height" value="0.025" units="cm"/>
    </inkml:brush>
  </inkml:definitions>
  <inkml:trace contextRef="#ctx0" brushRef="#br0">0 14 6182,'0'-14'22389,"8"14"-22357,-1 0-64,6 5-1730,3 1-2273,4 2-3268,2 1-8168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4.365"/>
    </inkml:context>
    <inkml:brush xml:id="br0">
      <inkml:brushProperty name="width" value="0.025" units="cm"/>
      <inkml:brushProperty name="height" value="0.025" units="cm"/>
    </inkml:brush>
  </inkml:definitions>
  <inkml:trace contextRef="#ctx0" brushRef="#br0">129 276 14510,'0'0'13298,"-12"2"-11611,6-1-1469,-6 1 257,1 0 0,-1 1-1,-19 7 1,28-9-430,0 0-1,1 0 1,-1 0-1,1 0 0,0 1 1,-1-1-1,1 1 1,0 0-1,0-1 0,0 1 1,0 0-1,0 0 1,1 0-1,-1 0 0,0 1 1,1-1-1,0 0 1,-1 1-1,1-1 1,0 1-1,0-1 0,1 1 1,-1-1-1,0 1 1,0 4-1,2-5-44,-1-1 0,1 0 0,-1 1 0,1-1 0,0 0 0,-1 0 0,1 0 0,0 0 0,0 0 0,0 0 0,0 0 0,0 0 0,0 0 0,0 0 0,0 0 0,0 0 0,0-1 0,0 1 0,1 0 0,-1-1 0,0 1 0,0-1 0,1 0 0,-1 1 0,0-1 0,1 0 0,-1 0 0,0 0 0,1 0 0,-1 0 0,3 0 0,48-2 0,-41-1 0,1-1 0,-1 0 0,0-1 0,0 0 0,0 0 0,-1-2 0,0 1 0,0-1 0,-1 0 0,1-1 0,10-12 0,-6 7 0,0 1 0,1 1 0,22-14 0,-37 25 0,1 0 0,-1 0 0,0 0 0,0 0 0,0 0 0,1 0 0,-1 0 0,0 0 0,0 0 0,0 0 0,1 0 0,-1 1 0,0-1 0,0 0 0,0 0 0,1 0 0,-1 0 0,0 0 0,0 0 0,0 1 0,0-1 0,0 0 0,1 0 0,-1 0 0,0 0 0,0 1 0,0-1 0,0 0 0,0 0 0,0 0 0,0 0 0,0 1 0,0-1 0,0 0 0,0 0 0,0 1 0,0-1 0,0 0 0,0 0 0,0 0 0,0 1 0,0-1 0,0 0 0,0 0 0,0 0 0,0 1 0,0-1 0,0 0 0,0 0 0,0 0 0,0 0 0,-1 1 0,1-1 0,0 0 0,0 0 0,0 0 0,0 0 0,0 0 0,-1 1 0,1-1 0,0 0 0,0 0 0,-6 13 0,4-9 0,0 0 0,0 0 0,0 0 0,1 0 0,-1 0 0,1 0 0,0 0 0,0 0 0,0 1 0,1-1 0,0 0 0,-1 1 0,2 3 0,-1-6 0,1 0 0,0 0 0,0-1 0,0 1 0,0-1 0,0 1 0,0-1 0,0 1 0,1-1 0,-1 1 0,0-1 0,1 0 0,-1 0 0,1 0 0,0 0 0,-1 0 0,1 0 0,0 0 0,-1-1 0,1 1 0,0 0 0,0-1 0,0 0 0,-1 1 0,1-1 0,0 0 0,0 0 0,0 0 0,0 0 0,0 0 0,2-1 0,5 0 0,1 0 0,-1-1 0,-1 0 0,1-1 0,0 0 0,0 0 0,-1-1 0,0 0 0,0 0 0,0-1 0,0 0 0,-1-1 0,1 1 0,-2-1 0,1-1 0,7-8 0,8-10 0,0-2 0,-2 0 0,17-32 0,-31 50 0,0 0 0,0 0 0,0-1 0,-1 0 0,-1 0 0,1 0 0,-2 0 0,1-1 0,-1 1 0,1-14 0,-4 24 0,0-1 0,0 1 0,0 0 0,0 0 0,0-1 0,0 1 0,0 0 0,0 0 0,0 0 0,0-1 0,0 1 0,-1 0 0,1 0 0,0 0 0,0-1 0,0 1 0,0 0 0,-1 0 0,1 0 0,0 0 0,0 0 0,0-1 0,-1 1 0,1 0 0,0 0 0,0 0 0,0 0 0,-1 0 0,1 0 0,0 0 0,0 0 0,-1 0 0,1 0 0,0 0 0,0 0 0,0 0 0,-1 0 0,1 0 0,0 0 0,0 0 0,-1 0 0,1 0 0,0 0 0,0 0 0,0 0 0,-1 0 0,1 1 0,0-1 0,0 0 0,0 0 0,-1 0 0,1 0 0,0 1 0,0-1 0,0 0 0,0 0 0,0 0 0,-1 0 0,1 1 0,0-1 0,0 0 0,0 1 0,-16 12 0,0 0 0,1 2 0,0 0 0,1 1 0,1 0 0,1 1 0,0 0 0,2 1 0,-16 33 0,24-47 0,0 1 0,0-1 0,1 0 0,0 1 0,0-1 0,0 1 0,0 0 0,1-1 0,0 1 0,0 0 0,0-1 0,0 1 0,1 0 0,0-1 0,2 10 0,-1-11 0,0 0 0,0-1 0,0 1 0,0 0 0,0 0 0,1-1 0,-1 0 0,1 1 0,-1-1 0,1 0 0,0 0 0,0 0 0,0-1 0,0 1 0,0-1 0,0 1 0,1-1 0,-1 0 0,0 0 0,1-1 0,5 1 0,28 2-1026,-11-5-3019,3-6-6579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38.433"/>
    </inkml:context>
    <inkml:brush xml:id="br0">
      <inkml:brushProperty name="width" value="0.025" units="cm"/>
      <inkml:brushProperty name="height" value="0.025" units="cm"/>
    </inkml:brush>
  </inkml:definitions>
  <inkml:trace contextRef="#ctx0" brushRef="#br0">1 1 17969,'3'14'80,"5"19"142,2 0 0,1-1 0,1-1 0,28 49 0,210 289 3595,28-18-2507,-9-14-1162,295 460 71,-399-561-758,-49-84-4453,-94-123 1106,-8-4-3086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5.223"/>
    </inkml:context>
    <inkml:brush xml:id="br0">
      <inkml:brushProperty name="width" value="0.025" units="cm"/>
      <inkml:brushProperty name="height" value="0.025" units="cm"/>
    </inkml:brush>
  </inkml:definitions>
  <inkml:trace contextRef="#ctx0" brushRef="#br0">272 72 12268,'0'0'3005,"5"-9"396,17-29-364,-22 38-2940,1-1 0,-1 1 0,1-1 0,-1 1-1,0-1 1,1 1 0,-1-1 0,0 1 0,0-1 0,1 1 0,-1-1-1,0 0 1,0 1 0,0-1 0,0 1 0,0-1 0,1 0 0,-1 1-1,0-1 1,-1 0 0,1 1 0,0-1 0,0 1 0,0-1 0,0 0-1,0 1 1,-1-1 0,1 1 0,0-1 0,0 1 0,-1-1 0,1 1-1,0-1 1,-1 1 0,1-1 0,-1 1 0,1-1 0,-1 1 0,1-1-1,-1 1 1,1 0 0,-1-1 0,1 1 0,-1 0 0,1 0 0,-1-1-1,1 1 1,-1 0 0,0 0 0,1 0 0,-1 0 0,1 0 0,-1-1-1,0 1 1,-33 4 1502,33-4-1435,-9 3 23,0 0 1,1 1 0,-1 0-1,1 1 1,0 0 0,1 0-1,-1 1 1,1 0 0,0 1 0,0 0-1,-9 11 1,-3 4 227,1 1-1,-26 42 1,38-53-368,0-1 0,0 2 0,1-1 0,0 1 0,2-1 0,-1 2 0,1-1 0,1 0 0,-3 23 0,6-34-47,0-1 0,0 1 0,0-1 0,0 1 0,1-1 0,-1 1 0,0-1 0,1 1 0,-1-1 0,1 1 0,-1-1 0,1 1 0,0-1 0,0 0 0,-1 1 0,1-1 0,0 0 0,0 0 0,0 0 0,0 0 0,1 0 0,1 2 0,0-1 0,0-1 0,0 1 0,0-1 0,0 0 0,0 0 0,1 0 0,-1 0 0,0-1 0,1 1 0,3-1 0,3 0 0,-1 0 0,1-1 0,0 0 0,0-1 0,-1 0 0,16-5 0,-16 4 0,-1-1 0,0 0 0,0-1 0,0 0 0,10-8 0,-16 12 0,0-1 0,0 1 0,0-1 0,-1 0 0,1 1 0,0-1 0,-1 0 0,1 0 0,-1 0 0,0 0 0,0-1 0,0 1 0,0 0 0,0 0 0,0-1 0,-1 1 0,1 0 0,-1-1 0,1 1 0,-1-1 0,0 1 0,0 0 0,0-1 0,0 1 0,-1-5 0,0 6 0,0 0 0,0 0 0,0 0 0,1 1 0,-1-1 0,-1 0 0,1 0 0,0 0 0,0 1 0,0-1 0,0 1 0,0-1 0,-1 1 0,1-1 0,0 1 0,0 0 0,-1-1 0,1 1 0,0 0 0,-1 0 0,1 0 0,0 0 0,0 0 0,-1 0 0,1 0 0,0 1 0,-1-1 0,1 0 0,0 1 0,0-1 0,-2 2 0,-1-1 0,-1 0 0,1 0 0,0 1 0,0 0 0,0 0 0,0 0 0,0 0 0,-4 4 0,6-5 0,0 0 0,1 0 0,-1 1 0,1-1 0,-1 0 0,1 1 0,0 0 0,0-1 0,-1 1 0,1 0 0,0 0 0,0-1 0,1 1 0,-1 0 0,0 0 0,1 0 0,-1 0 0,1 0 0,-1 0 0,1 0 0,0 0 0,0 0 0,0 0 0,1 4 0,0-4 0,1 0 0,0-1 0,-1 1 0,1-1 0,0 0 0,0 0 0,0 0 0,0 1 0,0-2 0,0 1 0,1 0 0,-1 0 0,0-1 0,0 1 0,0-1 0,1 0 0,-1 1 0,0-1 0,1 0 0,-1 0 0,3-1 0,8 0 0,0 0 0,0-1 0,0 0 0,-1-1 0,1 0 0,-1-1 0,23-10 0,-2-3 0,46-30 0,-79 46 0,0 1 0,1-1 0,-1 1 0,1-1 0,0 1 0,-1-1 0,1 1 0,-1 0 0,1-1 0,-1 1 0,1 0 0,0 0 0,-1 0 0,1-1 0,0 1 0,-1 0 0,1 0 0,0 0 0,-1 0 0,1 0 0,0 0 0,-1 0 0,1 0 0,0 0 0,-1 1 0,1-1 0,0 0 0,-1 0 0,2 1 0,0 19 0,-20 42 0,13-45 0,4-16-153,1 0 1,-1-1-1,1 1 1,0 0-1,-1 0 1,1 0-1,0-1 0,-1 1 1,1 0-1,0 0 1,0 0-1,0-1 0,0 1 1,0 0-1,0 0 1,0 0-1,0 0 1,0 0-1,1-1 0,-1 1 1,0 0-1,0 0 1,1 0-1,-1-1 1,0 1-1,1 0 0,-1-1 1,1 1-1,-1 0 1,1 0-1,-1-1 1,1 1-1,0-1 0,-1 1 1,1-1-1,0 1 1,-1-1-1,1 1 0,0-1 1,0 0-1,-1 1 1,3-1-1,-1 0-611,1 0 0,-1 0 0,1-1 0,-1 0 0,0 1 0,1-1-1,-1 0 1,0 0 0,1 0 0,-1-1 0,0 1 0,0 0 0,0-1 0,2-1 0,18-18-11066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5.565"/>
    </inkml:context>
    <inkml:brush xml:id="br0">
      <inkml:brushProperty name="width" value="0.025" units="cm"/>
      <inkml:brushProperty name="height" value="0.025" units="cm"/>
    </inkml:brush>
  </inkml:definitions>
  <inkml:trace contextRef="#ctx0" brushRef="#br0">45 0 10890,'0'0'17072,"-22"71"-15310,10-36-449,5 1-352,4 0-512,3-2-353,0-6-128,3-5-609,6-2-320,-2-6-288,-2-6-865,-1-7-1121,-1-2-1505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5.908"/>
    </inkml:context>
    <inkml:brush xml:id="br0">
      <inkml:brushProperty name="width" value="0.025" units="cm"/>
      <inkml:brushProperty name="height" value="0.025" units="cm"/>
    </inkml:brush>
  </inkml:definitions>
  <inkml:trace contextRef="#ctx0" brushRef="#br0">1 6 14862,'0'0'14499,"9"0"-13255,72-2-516,-36-1-369,1 2-1,-1 2 1,59 10-1,-100-10-358,1 0 0,0 0 0,-1 1 0,1 0 0,-1 0 0,1 0 0,-1 0 0,0 1 0,0-1 0,0 1 0,0 0 0,0 1 0,-1-1 0,0 0 0,1 1 0,-1 0 0,0 0 0,-1 0 0,1 0 0,-1 0 0,0 1 0,0-1 0,0 1 0,0-1 0,-1 1 0,1 7 0,-1-6 0,0 1 0,-1-1 0,0 1 0,0-1 0,-1 1 0,1-1 0,-2 0 0,1 1 0,-1-1 0,0 0 0,0 0 0,0 0 0,-1 0 0,0 0 0,0-1 0,-1 1 0,1-1 0,-1 0 0,-7 8 0,-2-2 0,-1 0 0,0-1 0,0 0 0,-1-1 0,0 0 0,-1-1 0,0-1 0,0-1 0,0 0 0,-1-1 0,0-1 0,0-1 0,0 0 0,0-1 0,-1-1 0,-29-1 0,46 0-58,0 0 0,0 0 0,0-1 0,0 1 0,0 0-1,0-1 1,0 1 0,0-1 0,0 1 0,0-1 0,0 1 0,0-1 0,0 0 0,0 1 0,0-1 0,1 0 0,-1 0-1,0 1 1,0-1 0,1 0 0,-1 0 0,0-2 0,0 2-236,1 0 0,0 0 1,-1-1-1,1 1 0,0 0 0,0-1 0,0 1 1,0 0-1,0-1 0,0 1 0,0 0 0,0-1 1,0 1-1,1 0 0,-1 0 0,0-1 0,1 1 0,-1 0 1,2-2-1,11-12-10847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6.546"/>
    </inkml:context>
    <inkml:brush xml:id="br0">
      <inkml:brushProperty name="width" value="0.025" units="cm"/>
      <inkml:brushProperty name="height" value="0.025" units="cm"/>
    </inkml:brush>
  </inkml:definitions>
  <inkml:trace contextRef="#ctx0" brushRef="#br0">15 53 7944,'0'0'11840,"1"-8"-8829,4-27-395,0 25-220,0 12-1086,1 11-457,-2 19-281,-1 0 1,-2 0-1,-3 38 1,-8 40-2757,10-110 2184,-4 21-4302,3-20 3870,1 0 1,-1-1 0,1 1 0,-1-1 0,1 1 0,0 0-1,-1-1 1,0 0 0,1 1 0,-1-1 0,1 1 0,-1-1-1,0 1 1,1-1 0,-1 0 0,0 0 0,1 1 0,-1-1-1,0 0 1,1 0 0,-1 0 0,0 0 0,1 0-1,-1 0 1,-1 0 0,-9 0-8431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6.934"/>
    </inkml:context>
    <inkml:brush xml:id="br0">
      <inkml:brushProperty name="width" value="0.025" units="cm"/>
      <inkml:brushProperty name="height" value="0.025" units="cm"/>
    </inkml:brush>
  </inkml:definitions>
  <inkml:trace contextRef="#ctx0" brushRef="#br0">1 149 15310,'0'0'2814,"0"-9"394,0 5-2974,0 0-1,0 0 1,0 1 0,1-1-1,0 0 1,-1 1-1,1-1 1,1 0 0,-1 1-1,0-1 1,1 1-1,0 0 1,0 0 0,0-1-1,0 1 1,0 0-1,0 1 1,1-1 0,0 0-1,-1 1 1,1-1-1,0 1 1,0 0 0,0 0-1,1 0 1,-1 0-1,0 1 1,5-2 0,18-8 83,-1 2 0,1 1 1,1 1-1,-1 1 0,1 1 1,0 2-1,0 0 0,52 3 1,-76 0-295,0 0 0,-1 0-1,1 0 1,-1 0 0,1 0 0,0 1 0,-1-1 0,1 1 0,-1 0 0,1 0 0,-1 0 0,0 0 0,1 0 0,-1 0 0,0 1 0,0-1 0,0 1 0,1-1 0,-2 1 0,1 0 0,0 0 0,0 0 0,-1 0 0,1 0-1,-1 0 1,1 0 0,-1 1 0,0-1 0,0 0 0,0 1 0,0-1 0,0 1 0,-1-1 0,1 1 0,-1 0 0,0-1 0,0 1 0,0-1 0,0 4 0,-1 1 36,0-1 0,0 1 0,0-1 0,-1 0 0,0 0 0,-1 0 0,1 0 0,-1 0 1,0 0-1,-1-1 0,1 1 0,-1-1 0,0 0 0,-9 9 0,8-10-71,0 0 0,0 0 0,0-1 0,-1 1 0,1-1 0,-1-1 0,1 1 0,-1-1 0,0 0 0,0 0 0,0-1 0,0 1 0,-1-1 0,1-1 0,-9 1 0,14-1-94,1 0 1,-1 0-1,1 0 0,-1 0 1,1 0-1,-1 0 1,1 0-1,-1 0 0,1 0 1,-1-1-1,1 1 1,0 0-1,-1 0 1,1 0-1,-1-1 0,1 1 1,-1 0-1,1 0 1,0-1-1,-1 1 0,1 0 1,0-1-1,-1 1 1,1-1-1,0 1 0,0 0 1,-1-1-1,1 0 1,-2-14-6996,3 11 4580,-1-13-12085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8.192"/>
    </inkml:context>
    <inkml:brush xml:id="br0">
      <inkml:brushProperty name="width" value="0.025" units="cm"/>
      <inkml:brushProperty name="height" value="0.025" units="cm"/>
    </inkml:brush>
  </inkml:definitions>
  <inkml:trace contextRef="#ctx0" brushRef="#br0">114 269 6022,'0'0'9870,"8"-10"-8375,-2 4-1039,29-40 908,-34 43-849,1 0 1,0 0-1,-1-1 0,0 1 0,0 0 0,0-1 1,0 1-1,0-1 0,0-5 0,-1 9-380,0-1 1,0 1-1,0-1 1,0 1-1,0-1 0,0 1 1,-1-1-1,1 1 1,0-1-1,0 1 0,0-1 1,-1 1-1,1 0 0,0-1 1,0 1-1,-1-1 1,1 1-1,-1 0 0,1-1 1,0 1-1,-1 0 1,1-1-1,-1 1 0,1 0 1,0 0-1,-1-1 1,1 1-1,-1 0 0,1 0 1,-1 0-1,1 0 0,-1-1 1,-23 2 1408,-19 14-974,34-9-543,-1 1 0,1 0-1,0 0 1,0 1-1,1 0 1,-8 10 0,13-14-32,0 0 0,0 0 0,0 0 0,1 0 0,0 1 0,0-1 0,0 1 0,0-1 0,1 1 0,-1 0 0,1 0 0,0 0 0,1 0 0,-1 0 0,1 0 0,1 7 0,-1-11 7,1 0-1,-1 0 1,1 0 0,0 0 0,0 1 0,-1-2 0,1 1 0,0 0 0,0 0 0,0 0-1,0 0 1,0-1 0,0 1 0,0 0 0,0-1 0,1 1 0,-1-1 0,0 1 0,0-1-1,0 1 1,1-1 0,-1 0 0,0 0 0,0 0 0,1 0 0,-1 0 0,0 0 0,0 0-1,1 0 1,1-1 0,45-8 159,-37 4-137,0 0 1,0-1 0,-1-1 0,0 0 0,0 0-1,-1-1 1,0 0 0,0-1 0,0 0 0,8-12-1,-8 8 79,0 0 0,0-1-1,-1 0 1,-1 0 0,0 0 0,-1-1-1,6-23 1,-40 98-391,24-47 311,1-1-1,0 1 1,1 0 0,0 1 0,1-1 0,0 22 0,2-34-17,-1-1 1,0 1-1,0 0 1,1 0-1,-1-1 1,0 1-1,1 0 1,-1 0-1,1-1 1,-1 1-1,1-1 0,-1 1 1,1 0-1,-1-1 1,1 1-1,0-1 1,-1 1-1,1-1 1,0 0-1,0 1 1,-1-1-1,1 0 1,0 1-1,0-1 1,-1 0-1,1 0 1,0 0-1,0 1 0,0-1 1,-1 0-1,1 0 1,0 0-1,0-1 1,0 1-1,0 0 1,-1 0-1,1 0 1,0 0-1,0-1 1,-1 1-1,1 0 1,0-1-1,0 1 1,-1-1-1,2 0 0,34-19 236,-21 5-242,0-1 0,-1 0 0,-1 0 0,-1-2 0,0 1 0,-1-2 0,-1 1 0,-1-2 0,0 1 0,-2-1 0,0 0 0,5-26 0,-45 183 0,-7 29 0,38-147 0,0 0 0,1 0 0,0 0 0,2 0 0,0 0 0,8 37 0,8 5 0,-10-38 0,-1-1 0,0 1 0,-2-1 0,2 42 0,-6-63 0,0-1 0,0 1 0,0 0 0,0-1 0,0 1 0,0 0 0,0-1 0,0 1 0,0 0 0,0-1 0,0 1 0,0 0 0,-1-1 0,1 1 0,0-1 0,-1 1 0,1 0 0,0-1 0,-1 1 0,1-1 0,-1 1 0,1-1 0,-1 1 0,1-1 0,-1 1 0,1-1 0,-1 0 0,1 1 0,-1-1 0,1 0 0,-1 0 0,0 1 0,1-1 0,-1 0 0,0 0 0,1 0 0,-1 0 0,0 1 0,1-1 0,-1 0 0,0 0 0,1 0 0,-1-1 0,0 1 0,1 0 0,-1 0 0,0 0 0,1 0 0,-1-1 0,1 1 0,-1 0 0,0-1 0,-2 0 0,0 0 0,1 0 0,-1-1 0,1 1 0,0-1 0,-1 0 0,1 1 0,0-1 0,0 0 0,0 0 0,0 0 0,-1-3 0,-6-14 0,1 0 0,1 0 0,0-1 0,2 0 0,0 0 0,2 0 0,0-1 0,1 1 0,2-40 0,0 56-64,1 0 0,-1 0-1,1 0 1,0 1 0,1-1 0,-1 0-1,1 0 1,-1 1 0,1-1 0,0 1-1,0-1 1,1 1 0,-1 0 0,1 0-1,0 0 1,-1 0 0,1 0 0,0 1 0,5-4-1,7-4-878,1 0-1,1 2 0,17-8 1,7-4-2006,8-6-6500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8.970"/>
    </inkml:context>
    <inkml:brush xml:id="br0">
      <inkml:brushProperty name="width" value="0.025" units="cm"/>
      <inkml:brushProperty name="height" value="0.025" units="cm"/>
    </inkml:brush>
  </inkml:definitions>
  <inkml:trace contextRef="#ctx0" brushRef="#br0">19 73 14830,'-2'2'711,"0"1"0,0-1 0,1 0 0,-1 1 0,1-1 0,-1 1 0,1 0 0,0-1 0,0 1 0,0 0 0,0 0 0,0 3 0,1-4-500,0 0-1,0-1 1,0 1 0,0 0 0,0-1-1,1 1 1,-1 0 0,0 0 0,1-1-1,0 1 1,-1-1 0,1 1 0,0-1 0,0 1-1,0-1 1,1 3 0,1-2-130,-1 0 1,1 0-1,-1 0 1,1 0-1,0 0 1,0-1-1,0 1 1,0-1-1,0 0 0,0 1 1,0-2-1,1 1 1,-1 0-1,0-1 1,0 1-1,1-1 1,-1 0-1,0 0 1,1 0-1,4-1 0,3-2 55,0 0 0,0-1 0,0 0-1,-1 0 1,0-1 0,0-1 0,0 1-1,0-2 1,14-12 0,-11 8-28,0 0 0,-1-1 1,0-1-1,-1 0 0,18-28 1,-49 92 293,2 1 1,-15 69-1,11-43-216,14-42-186,2 0 0,-4 55 0,4-24 0,6-65 0,0 0 0,0 0 0,-1 0 0,1-1 0,0 1 0,0 0 0,-1 0 0,1-1 0,-1 1 0,0 0 0,1-1 0,-1 1 0,0 0 0,0-1 0,0 1 0,0-1 0,0 1 0,-1-1 0,1 0 0,0 0 0,-1 1 0,1-1 0,0 0 0,-1 0 0,0 0 0,1-1 0,-3 2 0,2-2 0,0 0 0,0 0 0,0-1 0,0 1 0,0 0 0,0-1 0,0 0 0,0 1 0,0-1 0,0 0 0,0 0 0,0 0 0,0 0 0,1-1 0,-1 1 0,0 0 0,1-1 0,-1 1 0,1-1 0,0 0 0,-1 1 0,1-1 0,-1-2 0,-6-7-53,1 0 0,0-1 0,0 0 0,2-1 1,-1 1-1,2-1 0,-5-19 0,7 28-21,1-1-1,0 0 1,1 1 0,-1-1 0,1 0-1,0 0 1,0 1 0,0-1 0,1 0-1,0 0 1,-1 1 0,2-1 0,-1 1-1,1-1 1,-1 1 0,1-1 0,0 1-1,1 0 1,-1 0 0,1 0 0,0 0-1,0 0 1,0 1 0,5-6 0,55-30-8996,-30 19 2002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9.312"/>
    </inkml:context>
    <inkml:brush xml:id="br0">
      <inkml:brushProperty name="width" value="0.025" units="cm"/>
      <inkml:brushProperty name="height" value="0.025" units="cm"/>
    </inkml:brush>
  </inkml:definitions>
  <inkml:trace contextRef="#ctx0" brushRef="#br0">1 171 9897,'0'0'14350,"12"6"-12999,-5-2-1067,-5-2-214,0 0 1,0 0-1,0-1 0,0 0 0,1 1 1,-1-1-1,1 0 0,-1 0 0,0 0 1,1 0-1,0 0 0,-1-1 0,1 1 0,0-1 1,-1 0-1,1 0 0,0 0 0,-1 0 1,1 0-1,-1 0 0,1-1 0,0 1 1,-1-1-1,1 0 0,-1 0 0,1 0 0,-1 0 1,1 0-1,3-3 0,2-3 200,-1 0 0,0-1-1,0 1 1,0-1 0,-1-1 0,0 1-1,-1-1 1,0 0 0,0-1 0,-1 1-1,0-1 1,-1 0 0,0 0 0,0 0-1,-1 0 1,1-15 0,-3 24-267,0 1 1,0-1 0,0 0-1,0 0 1,0 1 0,0-1-1,0 0 1,0 1-1,0-1 1,0 0 0,0 0-1,0 1 1,-1-1 0,1 0-1,0 1 1,-1-1-1,1 0 1,0 1 0,-1-1-1,1 1 1,-1-1 0,1 1-1,-1-1 1,1 0-1,-1 1 1,1 0 0,-1-1-1,0 1 1,1-1 0,-1 1-1,0 0 1,1-1 0,-1 1-1,0 0 1,1 0-1,-1 0 1,0 0 0,0-1-1,1 1 1,-1 0 0,0 0-1,0 0 1,1 0-1,-1 1 1,0-1 0,1 0-1,-1 0 1,0 0 0,1 1-1,-1-1 1,0 0-1,0 1 1,-3 0-4,1 1 0,-1 0 0,1-1 0,0 1 0,0 0 0,0 1 0,0-1 0,0 1 0,-3 3 0,-14 21 0,0 2 0,2 0 0,1 1 0,-14 36 0,30-64-19,1-1 1,-1 1-1,0 0 1,1-1-1,-1 1 1,1 0-1,0-1 1,0 1-1,-1 0 1,1 0-1,0-1 1,0 1-1,0 0 1,1 0-1,-1-1 1,1 4-1,0-4-19,-1 0 0,1 0 0,-1-1 0,1 1 0,0 0 0,-1-1 0,1 1 0,0-1-1,0 1 1,0-1 0,-1 1 0,1-1 0,0 1 0,0-1 0,0 0 0,0 1 0,0-1 0,0 0 0,-1 0 0,1 0 0,0 0 0,2 0 0,3 0-298,0-1 1,1 0 0,-1 0 0,0-1 0,0 1 0,0-1 0,0-1-1,6-2 1,76-47-12322,-44 22-363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49.668"/>
    </inkml:context>
    <inkml:brush xml:id="br0">
      <inkml:brushProperty name="width" value="0.025" units="cm"/>
      <inkml:brushProperty name="height" value="0.025" units="cm"/>
    </inkml:brush>
  </inkml:definitions>
  <inkml:trace contextRef="#ctx0" brushRef="#br0">149 1 16752,'0'0'3411,"-12"8"-229,-4 2-2408,-4 2 568,0 1 0,1 0 0,1 2 0,-25 24 0,42-38-1315,30-4-97,-8-2-320,1 0 0,36-1 0,-52 5 289,0 1 0,0 0 0,-1 0 0,1 1 0,0 0 0,-1 0 0,1 0 0,0 0 0,-1 1 0,0 0 0,1 0 0,-1 1 0,0-1 0,0 1 0,8 6 0,-12-8 102,1 0 1,-1 0 0,0 1-1,0-1 1,0 0 0,0 1-1,0-1 1,0 1-1,0-1 1,0 1 0,0-1-1,-1 1 1,1 0-1,-1-1 1,1 1 0,-1 0-1,0-1 1,1 1-1,-1 0 1,0 0 0,0-1-1,0 1 1,-1 0 0,1 0-1,-1 2 1,0-1 100,-1 0-1,1 0 1,-1 1 0,0-1 0,-1 0 0,1-1 0,0 1-1,-1 0 1,1-1 0,-1 1 0,-4 2 0,-5 4 230,0-2 0,0 0 0,-1-1 0,0 0 0,-15 5 0,23-9-333,0-1-1,0 1 0,0-1 1,0 0-1,0-1 1,0 1-1,-1-1 1,1 0-1,-8-1 0,11 1-183,1-1 0,0 0 0,-1 1-1,1-1 1,0 0 0,0 0-1,0 0 1,-1 0 0,1 0-1,0 0 1,0 0 0,0 0-1,1 0 1,-1 0 0,0 0 0,0-1-1,1 1 1,-1 0 0,0-1-1,1 1 1,-1 0 0,1-1-1,0 1 1,0-1 0,-1 1 0,1-1-1,0 1 1,0-1 0,0 1-1,0 0 1,1-1 0,-1 1-1,0-1 1,1 1 0,-1-1-1,1 1 1,0-2 0,9-25-5068,11-4-1842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0.317"/>
    </inkml:context>
    <inkml:brush xml:id="br0">
      <inkml:brushProperty name="width" value="0.025" units="cm"/>
      <inkml:brushProperty name="height" value="0.025" units="cm"/>
    </inkml:brush>
  </inkml:definitions>
  <inkml:trace contextRef="#ctx0" brushRef="#br0">148 1 17457,'0'0'2920,"-2"9"-112,-18 59-892,4 1 1,3 1-1,2 0 1,0 80-1,13-97-1916,-1-25 0,-1-22 0,-1-8 0,-3-14-141,0 1-1,-1-1 1,-1 1 0,0 0-1,-11-18 1,-17-42-394,57 75 151,32 13 586,-38-8-170,1-1 0,-1-1 1,29 2-1,-30-4 90,-1-2-1,0 0 1,0-1 0,0 0-1,23-7 1,-34 8-94,0 0 0,0-1 1,0 1-1,-1-1 0,1 0 0,0 0 1,-1 0-1,1 0 0,-1-1 0,0 0 1,1 1-1,-1-1 0,-1-1 0,1 1 1,0 0-1,-1 0 0,0-1 0,1 0 1,-1 1-1,-1-1 0,1 0 0,-1 0 1,1 0-1,0-8 0,-1 12-28,-1 0 0,0 0 0,0-1 0,0 1 0,0 0 0,0 0 0,0-1 0,-1 1 0,1 0 0,0 0 0,0-1 0,0 1 0,0 0 0,0 0 0,0 0 0,0-1 0,0 1 0,0 0 0,-1 0 0,1-1 0,0 1 0,0 0 0,0 0 0,-1 0 0,1 0 0,0 0 0,0-1 0,0 1 0,-1 0 0,1 0 0,0 0 0,0 0 0,0 0 0,-1 0 0,1 0 0,0 0 0,0 0 0,-1 0 0,1 0 0,0 0 0,0 0 0,-1 0 0,1 0 0,0 0 0,0 0 0,-1 0 0,1 0 0,0 0 0,0 0 0,-1 0 0,1 0 0,0 0 0,0 0 0,0 1 0,-1-1 0,1 0 0,0 0 0,0 0 0,0 0 0,-1 1 0,1-1 0,0 0 0,0 0 0,0 0 0,0 1 0,0-1 0,-1 1 0,-14 11 0,11-6 0,0 0 0,0-1 0,0 2 0,1-1 0,0 0 0,0 1 0,1-1 0,0 1 0,0 0 0,0-1 0,1 1 0,0 0 0,0 9 0,1-15 0,0 0 0,1 1 0,-1-1 0,1 0 0,-1 0 0,1 1 0,0-1 0,-1 0 0,1 0 0,0 0 0,0 0 0,0 0 0,0 0 0,0 0 0,0 0 0,0 0 0,0 0 0,0 0 0,0-1 0,0 1 0,1 0 0,-1-1 0,0 1 0,0-1 0,1 0 0,-1 1 0,0-1 0,1 0 0,-1 0 0,3 0 0,50 4 0,-43-4 0,24-1 0,-27 0 0,1 0 0,-1 1 0,1 0 0,0 0 0,-1 1 0,0 0 0,1 0 0,-1 1 0,0 0 0,1 1 0,14 6 0,-18-2 0,-9-6 0,3-1 0,0-1 0,0 1 0,0 0 0,0-1 0,0 1 0,0-1 0,0 1 0,0-1 0,0 0 0,0 1 0,0-1 0,1 0 0,-1 1 0,0-1 0,0 0 0,1 0 0,-2-1 0,-24-47 0,-27-73 0,53 122-6,0-1-1,0 0 1,0 1 0,0-1-1,0 1 1,0-1 0,0 0-1,1 1 1,-1-1 0,0 1-1,0-1 1,1 0 0,-1 1-1,0-1 1,0 1 0,1-1-1,-1 1 1,1-1 0,-1 1-1,0-1 1,1 1 0,-1 0-1,1-1 1,-1 1 0,1 0-1,-1-1 1,1 1-1,-1 0 1,1-1 0,0 1-1,-1 0 1,1 0 0,-1 0-1,1 0 1,0 0 0,-1-1-1,1 1 1,-1 0 0,1 0-1,0 0 1,-1 1 0,1-1-1,0 0 1,0 0 0,42 2-1570,-33-2 554,23 2-4380,4-2-1431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40.011"/>
    </inkml:context>
    <inkml:brush xml:id="br0">
      <inkml:brushProperty name="width" value="0.025" units="cm"/>
      <inkml:brushProperty name="height" value="0.025" units="cm"/>
    </inkml:brush>
  </inkml:definitions>
  <inkml:trace contextRef="#ctx0" brushRef="#br0">0 3432 11211,'10'-4'539,"154"-94"3309,81-80-2413,-81 55-1305,156-107 107,593-418-625,27 39 2786,234-125 10,-565 394-3626,-17 11-2240,-543 296 3301,-10 6-15,1 1 0,49-22 0,-73 44 659,-12 7-1981,-2 5-3553,-2-2 13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1.294"/>
    </inkml:context>
    <inkml:brush xml:id="br0">
      <inkml:brushProperty name="width" value="0.025" units="cm"/>
      <inkml:brushProperty name="height" value="0.025" units="cm"/>
    </inkml:brush>
  </inkml:definitions>
  <inkml:trace contextRef="#ctx0" brushRef="#br0">172 111 7783,'1'-3'668,"0"1"0,-1 0 0,1-1 0,-1 1 0,1-1 0,-1 1 1,0-1-1,0 1 0,0-1 0,0 1 0,0-1 0,0 1 0,-1-1 0,1 1 0,-3-5 0,3 6-360,-1 0 0,0 0-1,0 0 1,0-1 0,0 1 0,0 0 0,0 0 0,0 1 0,0-1 0,0 0 0,0 0 0,0 0 0,-1 1 0,1-1-1,0 1 1,-1-1 0,1 1 0,0-1 0,-1 1 0,-1-1 0,-2 1-74,0 0 0,1 1-1,-1-1 1,1 1 0,-1-1 0,1 1 0,-1 1-1,1-1 1,-1 1 0,1 0 0,0 0 0,0 0-1,0 0 1,0 1 0,0-1 0,-3 4 0,1-1-149,0 1 1,0-1-1,0 1 0,1 1 1,0-1-1,0 0 1,1 1-1,0 0 0,0 0 1,1 1-1,-1-1 1,2 1-1,-1-1 0,1 1 1,-2 12-1,4-19-74,0-1-1,1 0 1,-1 1 0,0-1-1,1 0 1,-1 1-1,1-1 1,-1 0 0,0 0-1,1 1 1,-1-1-1,1 0 1,-1 0 0,0 0-1,1 0 1,-1 1-1,1-1 1,-1 0 0,1 0-1,-1 0 1,1 0-1,-1 0 1,0 0 0,1 0-1,-1 0 1,1 0-1,-1-1 1,1 1-1,-1 0 1,1 0 0,-1 0-1,0 0 1,1-1-1,-1 1 1,1 0 0,-1 0-1,0-1 1,1 0-1,19-9 517,-2-7-334,-2 0 1,0-2-1,-1 0 1,-1 0-1,0-1 1,-2-1-1,16-35 1,-35 114-194,-3-18 0,3-15 0,1 0 0,1 1 0,-3 45 0,8-70-50,0 0 1,0-1-1,0 1 0,0 0 0,0-1 1,1 1-1,-1-1 0,0 1 1,0-1-1,0 1 0,1 0 0,-1-1 1,0 1-1,1-1 0,-1 1 0,0-1 1,1 1-1,-1-1 0,1 0 1,-1 1-1,0-1 0,1 1 0,-1-1 1,1 0-1,0 1 0,-1-1 1,1 0-1,-1 0 0,1 1 0,-1-1 1,1 0-1,0 0 0,-1 0 1,1 0-1,-1 0 0,1 0 0,0 0 1,-1 0-1,1 0 0,-1 0 1,1 0-1,0 0 0,-1 0 0,1-1 1,-1 1-1,1 0 0,-1 0 0,1-1 1,0 1-1,-1 0 0,1-1 1,-1 1-1,0 0 0,2-2 0,28-20-5847,-18 1-1422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2.428"/>
    </inkml:context>
    <inkml:brush xml:id="br0">
      <inkml:brushProperty name="width" value="0.025" units="cm"/>
      <inkml:brushProperty name="height" value="0.025" units="cm"/>
    </inkml:brush>
  </inkml:definitions>
  <inkml:trace contextRef="#ctx0" brushRef="#br0">138 299 1153,'0'0'12839,"4"-10"-10149,2 0-1705,7-15 54,-10-2 3717,-3 26-4599,-1 0 1,0 0-1,1 0 0,-1 0 1,0 0-1,0 0 0,0 0 1,0 0-1,1 0 0,-1 0 0,-1 1 1,1-1-1,0 0 0,0 1 1,0-1-1,0 1 0,0-1 0,-1 1 1,1 0-1,0-1 0,0 1 1,0 0-1,-1 0 0,1 0 0,0 0 1,-1 0-1,1 0 0,0 0 1,-2 1-1,-42 5 900,39-4-1022,1 1 0,0 1 1,0-1-1,0 1 0,1-1 0,-1 1 0,1 1 0,0-1 0,0 1 0,0-1 0,1 1 0,0 0 0,0 0 0,-5 11 1,5-9-29,0 1 1,0-1 0,1 0 0,0 1-1,1 0 1,0-1 0,0 1 0,0 0-1,1-1 1,0 1 0,1 8 0,0-15-5,-1 0 0,0 0 0,0 0 0,0 0 1,1 0-1,-1 0 0,0 0 0,1 0 1,-1 0-1,1-1 0,-1 1 0,1 0 0,0 0 1,-1-1-1,1 1 0,0 0 0,-1-1 1,1 1-1,0 0 0,0-1 0,-1 1 0,1-1 1,0 0-1,0 1 0,0-1 0,1 1 1,29-4 150,-25 1-121,1 0 1,-1-1-1,0 0 1,0-1-1,0 1 0,10-8 1,-1-7 109,0 1 0,-1-1 0,-1-1 0,-1-1 1,0 0-1,-2 0 0,0-1 0,-2 0 0,0-1 1,-1 0-1,-1 0 0,-2-1 0,0 1 0,-1-1 1,-1 0-1,-1-24 0,-3 65-143,0 0 0,-9 33 0,-3 14 0,6-11 0,3-1 0,1 85 0,5-137-270,-1 1 0,1-1 0,0 1 0,-1-1 0,1 1 0,0-1 0,0 0 0,0 1 0,0-1 0,0 0 0,0 1 0,0-1 1,1 0-1,-1 0 0,0 0 0,0 0 0,3 1 0,-3-2 42,-1 1 0,1-1 0,0 1 0,-1-1 0,1 0 0,0 1 1,-1-1-1,1 0 0,0 1 0,-1-1 0,1 0 0,0 0 0,0 0 1,-1 0-1,1 0 0,0 1 0,0-1 0,-1-1 0,1 1 0,0 0 0,0 0 1,-1 0-1,1 0 0,0 0 0,-1-1 0,1 1 0,0 0 0,0-1 0,-1 1 1,1 0-1,-1-1 0,1 1 0,0-1 0,-1 1 0,1-1 0,-1 1 0,1-1 1,0-1-1,2-8-9120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3.267"/>
    </inkml:context>
    <inkml:brush xml:id="br0">
      <inkml:brushProperty name="width" value="0.025" units="cm"/>
      <inkml:brushProperty name="height" value="0.025" units="cm"/>
    </inkml:brush>
  </inkml:definitions>
  <inkml:trace contextRef="#ctx0" brushRef="#br0">146 61 16143,'0'0'9695,"-12"-2"-8991,4 0-565,6 1-108,-1-1 0,0 2 0,1-1 0,-1 0 0,0 0 0,0 1 0,0 0 0,0-1 0,0 1-1,0 0 1,1 1 0,-1-1 0,0 0 0,0 1 0,0 0 0,0-1 0,1 1 0,-1 0 0,0 1 0,1-1 0,-1 0-1,1 1 1,-5 3 0,-34 48 1351,39-49-1300,0-1-1,1 0 1,-1 1-1,0-1 1,1 1-1,0-1 0,0 1 1,0 0-1,0-1 1,1 1-1,-1 0 1,1 0-1,0 0 1,0-1-1,1 6 0,0-8-69,-1-1-1,0 1 0,1-1 1,-1 1-1,1-1 0,0 1 0,-1-1 1,1 0-1,-1 1 0,1-1 0,0 0 1,-1 1-1,1-1 0,-1 0 0,1 0 1,0 0-1,-1 0 0,1 1 0,0-1 1,0 0-1,-1 0 0,1 0 0,0 0 1,-1-1-1,1 1 0,0 0 0,-1 0 1,1 0-1,0-1 0,22-5 329,-14 0-258,0 0-1,0 0 0,0-1 0,-1 0 0,0 0 1,0-1-1,-1 0 0,10-15 0,-6 9-42,-2-1-1,1-1 1,-2 0-1,10-25 1,-24 65 37,0 0 0,2 1-1,1-1 1,-1 42 0,4-65-70,0 0 1,0 1-1,1-1 1,-1 0-1,0 0 1,0 1-1,1-1 0,-1 0 1,1 0-1,-1 0 1,1 0-1,0 0 1,-1 0-1,1 0 0,0 0 1,0 0-1,0 0 1,0 0-1,0 0 1,0 0-1,0-1 0,0 1 1,0 0-1,0-1 1,0 1-1,2 0 1,0 0 11,0-1 1,0 0 0,0 1 0,0-1 0,0 0-1,0-1 1,0 1 0,-1-1 0,1 1-1,0-1 1,3-1 0,4-1 21,-1-1 0,0 0 0,-1-1-1,1 0 1,-1 0 0,8-7 0,-3 0-53,0 0 0,-1-1 0,-1-1 0,0 0 0,-1-1 0,15-29 0,-37 68-595,7-15 680,-1 1 0,2 0 1,0-1-1,0 2 0,1-1 1,0 0-1,0 0 1,-1 17-1,4-26-71,1 0 1,-1-1-1,0 1 1,0-1-1,1 1 0,-1-1 1,0 1-1,1-1 1,-1 1-1,0-1 0,1 1 1,-1-1-1,1 1 1,-1-1-1,1 1 0,-1-1 1,1 0-1,-1 1 0,1-1 1,-1 0-1,1 0 1,0 1-1,-1-1 0,1 0 1,-1 0-1,1 0 1,0 0-1,-1 0 0,1 0 1,0 0-1,-1 0 1,1 0-1,-1 0 0,1 0 1,0 0-1,-1 0 1,1 0-1,-1-1 0,1 1 1,0 0-1,-1 0 1,2-1-1,27-11-13,-20 5-2,0-1 0,-1 1 0,0-1 0,11-15 0,-13 14-23,1 1 1,0 1 0,0-1-1,1 1 1,10-7 0,-17 14 18,-1 0 1,0 0-1,0-1 1,0 1-1,0 0 1,1 0-1,-1 0 1,0 0-1,0 0 1,1 0-1,-1 0 1,0 0-1,0 0 1,0 0-1,1 0 1,-1 0-1,0 0 1,0 0-1,0 0 1,1 1-1,-1-1 1,0 0-1,0 0 1,0 0-1,0 0 1,1 0-1,-1 0 1,0 0-1,0 1 1,0-1-1,0 0 1,0 0-1,1 0 1,-1 0-1,0 1 1,0-1-1,0 0 1,0 0-1,0 0 1,0 1-1,0-1 1,0 0-1,0 0 1,0 0-1,0 1 1,4 17-219,-4 27 353,0-37-186,15 173 854,-3-80-449,-10-82-317,-1 0 0,-1 0 1,0 0-1,-5 24 0,5-40-17,-1 1 0,1-1 0,-1 0 0,1 1 0,-1-1 0,0 0 0,-1 0-1,1 0 1,0 0 0,-1 0 0,0 0 0,0 0 0,0-1 0,0 1 0,0 0 0,0-1 0,-1 0 0,1 1 0,-1-1 0,1 0 0,-1 0 0,0-1 0,0 1 0,0-1-1,0 1 1,0-1 0,0 0 0,-1 0 0,1 0 0,0 0 0,0-1 0,-6 1 0,7-2-2,0 1 0,0-1 0,0 0 0,0 0 0,-1 0 0,1 0 0,0 0 0,0-1 0,1 1 0,-1 0 0,0-1 0,0 0 0,1 1 0,-1-1 0,1 0 0,-1 0 0,1 0 0,0 0 0,0 0 0,0 0 0,0 0 0,0 0 0,0 0 0,1 0 0,-1-1 0,1 1 0,-1 0 0,1-4 0,-9-72 0,9 75 0,-1-22 25,0-1-1,2 0 1,1 1-1,6-27 1,-6 44-66,0-1 0,1 0 0,0 0 0,1 1 0,-1 0 0,2 0 0,-1 0 0,1 0 0,0 1 1,1-1-1,0 1 0,0 1 0,1-1 0,13-10 0,21-9-3173,2-1-3523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4.576"/>
    </inkml:context>
    <inkml:brush xml:id="br0">
      <inkml:brushProperty name="width" value="0.025" units="cm"/>
      <inkml:brushProperty name="height" value="0.025" units="cm"/>
    </inkml:brush>
  </inkml:definitions>
  <inkml:trace contextRef="#ctx0" brushRef="#br0">85 295 5285,'0'0'1463,"-8"1"624,6-1-1854,-34 5 1889,5-4 2596,31-1-4640,0 0-1,-1 0 0,1 0 0,0 0 1,0 0-1,-1 0 0,1 0 0,0 0 1,0 0-1,-1 0 0,1 0 0,0 0 1,0 0-1,-1 0 0,1-1 0,0 1 1,0 0-1,-1 0 0,1 0 0,0 0 1,0-1-1,0 1 0,-1 0 0,1 0 1,0 0-1,0-1 0,0 1 0,0 0 1,0 0-1,-1 0 0,1-1 0,0 1 1,0 0-1,0 0 0,0-1 0,0 1 1,0 0-1,0 0 0,0-1 0,0 1 1,0 0-1,0-1 0,0 1 0,0 0 1,0 0-1,0-1 0,0 1 0,0 0 1,0 0-1,0-1 0,1 1 0,-1 0 1,0 0-1,0 0 0,0-1 0,0 1 0,1 0 1,-1 0-1,0 0 0,0-1 0,0 1 1,1 0-1,-1 0 0,0 0 0,0 0 1,0 0-1,1 0 0,-1-1 0,1 1 1,17-14 894,45-9-192,2 4 1,78-13-1,-29 6-708,349-105-2138,-456 128 1633,-1 1-356,0 0 1,0 0-1,0-1 0,-1 1 0,1-1 1,-1-1-1,10-7 0,-9-1-4725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4.930"/>
    </inkml:context>
    <inkml:brush xml:id="br0">
      <inkml:brushProperty name="width" value="0.025" units="cm"/>
      <inkml:brushProperty name="height" value="0.025" units="cm"/>
    </inkml:brush>
  </inkml:definitions>
  <inkml:trace contextRef="#ctx0" brushRef="#br0">602 50 13293,'0'0'2984,"10"-6"-1687,2-1-820,0 1 0,0 0 0,1 1 0,0 0-1,0 1 1,0 1 0,0 0 0,19-2 0,-32 5-468,1 0 0,-1 0 0,1 0 0,-1 0 0,1 0 0,0 0 0,-1 1 0,1-1 0,-1 0 0,1 0 0,-1 0 0,1 1 0,-1-1 0,1 0 0,-1 1 0,1-1 0,-1 0 0,1 1 0,-1-1 0,1 0 0,-1 1 0,0-1 0,1 1 0,-1-1 0,0 1 0,1-1 0,-1 1 0,0-1 0,0 1 0,0-1 0,1 1 0,-1-1 0,0 1 0,0 0 0,0-1 0,0 1 0,0-1 0,0 1 0,0-1 0,0 1 0,0 0 0,0-1 0,0 1 0,-1-1 0,1 1 0,0-1 0,-1 2 0,-14 30 93,3-16-27,-2 0 0,0 0 0,-1-1 0,-31 23 0,-78 49 125,105-75-156,-400 234 3764,406-239-3612,-1 1 21,8-6-132,0 1-1,1 0 0,-1 1 0,1-1 1,0 1-1,0 0 0,-7 8 0,11-12-83,1 0-1,0 0 0,0 1 0,0-1 0,0 0 0,0 1 1,0-1-1,0 0 0,0 0 0,-1 1 0,1-1 0,0 0 1,0 0-1,0 1 0,0-1 0,0 0 0,0 1 0,1-1 1,-1 0-1,0 0 0,0 1 0,0-1 0,0 0 0,0 0 1,0 1-1,0-1 0,0 0 0,1 0 0,-1 1 1,0-1-1,0 0 0,0 0 0,1 0 0,-1 1 0,0-1 1,0 0-1,1 0 0,-1 0 0,0 0 0,0 1 0,1-1 1,-1 0-1,0 0 0,0 0 0,1 0 0,-1 0 0,0 0 1,0 0-1,1 0 0,-1 0 0,0 0 0,1 0 0,-1 0 1,0 0-1,1 0 0,23 1-55,-20-1 52,208-7-3958,343-56 0,-440 44-4548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6.595"/>
    </inkml:context>
    <inkml:brush xml:id="br0">
      <inkml:brushProperty name="width" value="0.025" units="cm"/>
      <inkml:brushProperty name="height" value="0.025" units="cm"/>
    </inkml:brush>
  </inkml:definitions>
  <inkml:trace contextRef="#ctx0" brushRef="#br0">0 42 11755,'0'0'11173,"10"3"-9689,-6-2-1333,-1-1-47,0 1 0,0-1 0,0 1 0,-1 0 1,1 0-1,0 0 0,-1 0 0,1 1 0,-1-1 0,1 1 1,-1-1-1,0 1 0,1 0 0,-1 0 0,0 0 1,0 0-1,0 0 0,-1 1 0,1-1 0,0 1 0,-1-1 1,0 1-1,1-1 0,0 5 0,10 43 1218,-2 1 1,5 72-1,-3-16-356,-13-180-299,-4 45-1417,-2-1 1,-1 2-1,-1-1 1,-18-38-1,26 66 628,9 0 38,0 1 0,0 1 1,0-1-1,15 6 0,22 4 150,-20-9-37,0-1 0,0-1 0,0-1 0,50-9 0,-67 9 20,1-1 1,0-1-1,0 0 1,-1 0-1,0 0 1,1-1-1,-1 0 1,-1-1-1,1 0 1,0 0-1,-1 0 1,0-1-1,-1 0 1,1-1-1,-1 1 1,0-1-1,5-10 1,-9 14-3,0-1 0,0 1 0,0-1 0,-1 1-1,1-1 1,-1 0 0,0 0 0,0 0 0,-1 0 0,1 0 0,-1 0 0,0 1 0,0-1-1,0 0 1,-1-7 0,0 10-30,0-1 1,1 0-1,-1 1 0,0-1 0,0 1 0,0-1 0,0 1 0,-1-1 1,1 1-1,0 0 0,-1 0 0,1 0 0,-1 0 0,1 0 1,-1 0-1,1 0 0,-1 0 0,0 0 0,1 1 0,-1-1 0,0 1 1,0-1-1,1 1 0,-1-1 0,0 1 0,0 0 0,0 0 1,1 0-1,-1 0 0,0 1 0,0-1 0,0 0 0,1 1 0,-3 0 1,-3 1 37,1 0 0,0 1 1,-1-1-1,1 1 1,1 1-1,-1-1 1,0 1-1,1 0 0,0 0 1,0 1-1,0-1 1,0 1-1,1 0 1,0 0-1,0 1 0,-6 10 1,5-8 18,0 0 1,1 1-1,0-1 1,1 1-1,-1 0 1,1 0-1,1 0 1,0 1-1,0-1 1,1 1 0,0 10-1,2-17-107,-1 0-1,1 0 1,0 0 0,0-1-1,0 1 1,1 0 0,-1 0-1,0-1 1,1 1 0,0-1-1,0 0 1,0 1 0,0-1-1,0 0 1,0 0-1,0 0 1,1 0 0,-1-1-1,1 1 1,-1-1 0,1 1-1,0-1 1,-1 0 0,1 0-1,0 0 1,0 0 0,0-1-1,0 1 1,4 0 0,13 2-637,0-1 1,1-1 0,23-1 0,-26 0-122,31-2-4884,-4-8-3144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7.421"/>
    </inkml:context>
    <inkml:brush xml:id="br0">
      <inkml:brushProperty name="width" value="0.025" units="cm"/>
      <inkml:brushProperty name="height" value="0.025" units="cm"/>
    </inkml:brush>
  </inkml:definitions>
  <inkml:trace contextRef="#ctx0" brushRef="#br0">191 323 9385,'0'0'8173,"1"-10"-4596,0-1-3042,0 4 272,0 1 0,-1-1 0,0 0 0,0 0 1,0 0-1,-3-10 0,3 16-709,-1-1 0,1 1 0,-1-1 1,1 1-1,-1-1 0,0 1 0,0 0 0,0-1 0,0 1 0,0 0 0,0 0 0,0 0 0,0-1 1,0 1-1,-1 0 0,1 1 0,0-1 0,-1 0 0,1 0 0,0 0 0,-1 1 0,1-1 1,-1 1-1,1-1 0,-1 1 0,0 0 0,1 0 0,-1-1 0,1 1 0,-1 0 0,0 0 0,1 1 1,-1-1-1,1 0 0,-1 0 0,1 1 0,-3 0 0,-2 1-93,0 1 0,-1-1 0,1 1 0,0 1 0,1-1 0,-1 1 0,0 0 1,1 0-1,0 0 0,0 1 0,0 0 0,1 0 0,0 0 0,0 1 0,-4 6 0,-1 3-4,0 0 0,1 0 0,0 1 0,-9 30-1,16-43 7,0 0 0,1 0-1,-1 0 1,1 0-1,-1 0 1,1 0 0,0 0-1,0 0 1,0 1-1,1-1 1,0 5 0,0-6 1,-1-1 1,1 0 0,0 0 0,-1 1-1,1-1 1,0 0 0,0 0-1,0 0 1,0 0 0,0 0 0,0 0-1,0 0 1,0 0 0,0 0-1,0 0 1,1 0 0,-1-1 0,3 2-1,0-1 20,1 0-1,-1-1 1,1 0-1,-1 1 0,1-1 1,-1-1-1,0 1 1,1-1-1,-1 1 0,1-1 1,-1-1-1,0 1 1,1-1-1,-1 1 0,4-4 1,3-1 24,-1-1 0,1-1 1,-2 0-1,1 0 0,-1-1 1,0 0-1,-1 0 0,0-1 1,13-21-1,-11 15 55,-1 0-1,0-1 1,11-32 0,-25 68-107,-14 67 0,18-78 0,0 1 0,0-1 0,1 1 0,0-1 0,0 1 0,1-1 0,4 17 0,-4-23 0,0 0 0,0 0 0,1 0 0,-1-1 0,1 1 0,0 0 0,-1 0 0,1-1 0,0 1 0,0-1 0,0 0 0,0 1 0,0-1 0,0 0 0,0 0 0,0 0 0,1-1 0,-1 1 0,0 0 0,1-1 0,-1 1 0,0-1 0,1 0 0,-1 0 0,0 0 0,1 0 0,2-1 0,3 1 0,1-1 0,-1 0 0,1 0 0,-1-1 0,0 0 0,13-5 0,-8 0 0,0-1 0,0-1 0,-1 0 0,0 0 0,-1-1 0,0-1 0,-1 0 0,0 0 0,0-1 0,-1 0 0,14-27 0,-10 16 0,-2-1 0,0-1 0,-2 1 0,0-2 0,-2 1 0,4-27 0,-9 43 0,-1 2 0,1-1 0,-1 1 0,0-1 0,-1 1 0,0-1 0,0 1 0,-1-1 0,-2-13 0,2 20 0,1 0 0,-1 0 0,0 1 0,1-1 0,-1 0 0,0 0 0,0 1 0,1-1 0,-1 0 0,0 1 0,0-1 0,0 1 0,0-1 0,0 1 0,0 0 0,0-1 0,0 1 0,0 0 0,0 0 0,0-1 0,0 1 0,0 0 0,0 0 0,0 0 0,0 0 0,0 1 0,0-1 0,0 0 0,-1 0 0,1 0 0,0 1 0,1-1 0,-1 1 0,0-1 0,0 1 0,-1 0 0,-34 22 0,24-11 0,0 1 0,1 0 0,1 1 0,0 0 0,1 1 0,0 0 0,2 1 0,-12 29 0,17-38 0,-1-1 0,2 0 0,-1 1 0,1 0 0,0-1 0,0 1 0,1 0 0,0-1 0,0 1 0,0 0 0,1-1 0,0 1 0,1 0 0,-1-1 0,1 1 0,0-1 0,1 0 0,0 0 0,0 0 0,0 0 0,0 0 0,1 0 0,0-1 0,0 0 0,8 7 0,-2-3-346,0-1 0,1-1 0,0 0 0,19 10 0,-17-11-524,1-1-1,0 0 0,-1-1 0,1-1 0,1 0 0,-1 0 1,15-1-1,4-1-7249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8.562"/>
    </inkml:context>
    <inkml:brush xml:id="br0">
      <inkml:brushProperty name="width" value="0.025" units="cm"/>
      <inkml:brushProperty name="height" value="0.025" units="cm"/>
    </inkml:brush>
  </inkml:definitions>
  <inkml:trace contextRef="#ctx0" brushRef="#br0">300 158 10122,'5'-11'3411,"-3"6"-2990,22-55 3403,-22 57-3470,-1-1 1,0 0-1,0 1 1,0-1-1,-1 0 1,1 1-1,-1-1 1,0 0-1,0 1 1,0-1-1,0 0 0,-1 0 1,0 1-1,1-1 1,-1 0-1,-2-4 1,1 6-256,0 1-1,1 0 1,-1-1 0,0 1 0,0 0-1,0 0 1,0 0 0,0 0 0,0 0-1,0 1 1,0-1 0,0 1 0,0-1-1,0 1 1,-1 0 0,1 0 0,0 0-1,0 0 1,0 0 0,0 0 0,-1 0-1,1 1 1,0-1 0,0 1 0,0 0-1,-3 1 1,-3 0 22,-1 2-1,1-1 1,0 1-1,0 0 1,-10 7 0,-1 5 158,0 0 1,0 1-1,2 1 0,0 0 1,1 1-1,1 1 1,-12 23-1,17-27-153,1 1-1,1 0 1,0 0-1,2 1 1,0 0 0,1 0-1,0 1 1,2-1-1,-3 35 1,6-49-122,0-1 1,0 1-1,1-1 0,-1 1 0,1-1 0,-1 1 1,1-1-1,0 1 0,1-1 0,-1 0 1,0 1-1,1-1 0,0 0 0,0 0 1,0 0-1,0 0 0,0-1 0,1 1 1,-1-1-1,1 1 0,0-1 0,-1 0 1,1 0-1,5 3 0,-3-3 9,0 0-1,-1-1 1,1 1-1,0-1 1,0 0-1,0 0 1,0-1-1,0 1 1,0-1-1,0 0 1,0-1-1,0 1 1,0-1-1,0 0 1,0 0-1,0-1 1,6-2-1,-4 1 18,0-1-1,0 0 1,-1-1-1,1 0 1,-1 0 0,0 0-1,0-1 1,-1 1-1,10-14 1,-13 16-4,1 0 1,-1-1-1,1 1 0,-1-1 1,0 0-1,-1 1 0,1-1 1,-1 0-1,1 0 0,-1 0 1,0 0-1,0-1 0,-1 1 1,0 0-1,1 0 0,-1 0 1,-1-1-1,1 1 0,0 0 0,-3-6 1,2 8-27,0 1 0,0-1 0,0 1 0,0 0 0,0 0 0,0-1 0,-1 1 1,1 0-1,0 0 0,-1 0 0,1 0 0,-1 1 0,0-1 0,1 0 0,-1 0 0,1 1 0,-1-1 0,0 1 1,1 0-1,-1 0 0,0-1 0,0 1 0,1 0 0,-1 0 0,0 0 0,0 1 0,1-1 0,-1 0 0,0 1 1,1-1-1,-4 2 0,1-1-13,0 0 1,0 0 0,0 1 0,0 0-1,0 0 1,0 0 0,0 0 0,0 0-1,1 1 1,-1 0 0,-4 4 0,7-6 8,1 0-1,-1 0 1,0 0 0,0 0 0,0 0 0,1 0 0,-1 0 0,1 0 0,-1 0-1,1 1 1,-1-1 0,1 0 0,0 0 0,-1 1 0,1-1 0,0 0 0,0 0-1,0 1 1,0-1 0,0 2 0,1-2 1,-1 0 0,1-1 0,-1 1 0,1 0 0,0-1 0,-1 1 0,1-1 0,0 1 0,-1-1 0,1 1 0,0-1 0,0 0 0,0 1 0,-1-1 0,1 0 0,0 0 0,0 1 0,0-1-1,-1 0 1,1 0 0,0 0 0,1 0 0,5 0 13,0 0-1,0-1 0,-1 0 1,1 0-1,0-1 1,9-3-1,3-4 14,0-1 0,-1-1 0,0-1 0,-1 0 0,0-1 1,16-17-1,5-3 50,-36 42-136,0-1 0,-1 1 0,0 0 0,-1 15 0,-4 31 127,2-40-33,1 0 0,0-1 0,1 1 0,1 0 1,5 28-1,-6-41-82,1-1 1,-1 1-1,1 0 0,-1-1 1,1 1-1,-1-1 0,1 1 1,0-1-1,0 0 1,0 1-1,0-1 0,0 0 1,0 0-1,0 1 1,1-1-1,-1 0 0,0 0 1,1 0-1,-1-1 0,1 1 1,-1 0-1,1 0 1,-1-1-1,1 1 0,-1-1 1,1 1-1,-1-1 1,1 0-1,0 0 0,-1 0 1,1 0-1,0 0 1,-1 0-1,1 0 0,0 0 1,-1 0-1,1-1 0,-1 1 1,1-1-1,-1 1 1,1-1-1,-1 0 0,1 0 1,-1 1-1,1-1 1,1-2-1,4-1-1162,-1 0-1,1-1 1,-1 1 0,0-1 0,-1-1 0,1 1-1,-1-1 1,7-10 0,9-22-9186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8.918"/>
    </inkml:context>
    <inkml:brush xml:id="br0">
      <inkml:brushProperty name="width" value="0.025" units="cm"/>
      <inkml:brushProperty name="height" value="0.025" units="cm"/>
    </inkml:brush>
  </inkml:definitions>
  <inkml:trace contextRef="#ctx0" brushRef="#br0">39 0 19122,'0'0'8072,"-39"64"-6855,39-40-160,0 4-417,1 2-415,11 2-129,3-1-64,-1 2-545,-3-7-1216,-2-3-802,-2-7-95,-4-6-353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9.246"/>
    </inkml:context>
    <inkml:brush xml:id="br0">
      <inkml:brushProperty name="width" value="0.025" units="cm"/>
      <inkml:brushProperty name="height" value="0.025" units="cm"/>
    </inkml:brush>
  </inkml:definitions>
  <inkml:trace contextRef="#ctx0" brushRef="#br0">1 78 17232,'0'0'10688,"15"-7"-9738,20-7-538,0 1 0,1 2 0,0 1 0,1 2 0,57-5 0,-85 12-402,1 1 0,-1 0 1,0 0-1,1 1 0,-1 0 0,0 1 1,1 0-1,-1 1 0,0 0 1,0 0-1,15 9 0,-19-9-41,0 1-1,0 0 1,-1 0-1,0 0 1,1 1-1,-2 0 0,1 0 1,0 0-1,-1 0 1,0 0-1,0 1 1,-1-1-1,0 1 1,0 0-1,0-1 1,0 1-1,-1 0 1,0 0-1,0 9 1,1-7 92,-2 0 1,1 0 0,-1 0 0,0 0 0,-1 0 0,0 0-1,0 0 1,-1 0 0,0 0 0,0-1 0,-1 1 0,0-1 0,0 1-1,0-1 1,-1 0 0,-1 0 0,1-1 0,-1 1 0,0-1 0,0 0-1,-1 0 1,0-1 0,0 1 0,0-1 0,-1-1 0,1 1 0,-1-1-1,-11 5 1,4-2-50,1-1-1,-1 0 1,0-1-1,0-1 1,0 0 0,0-1-1,-1 0 1,0-2-1,0 1 1,1-2-1,-18-1 1,30 1-183,-1 0 1,0 0-1,1-1 0,-1 0 0,1 1 1,-1-1-1,1 0 0,-1 0 0,1 0 1,0-1-1,-1 1 0,1 0 1,0-1-1,0 0 0,-2-2 0,2 2-210,1 1-1,0-1 0,-1-1 1,1 1-1,0 0 0,1 0 1,-1 0-1,0-1 0,0 1 1,1 0-1,0 0 0,-1-1 1,1 1-1,0-1 0,0 1 1,0 0-1,0-1 0,1 1 1,-1 0-1,1-1 0,-1 1 1,1 0-1,0 0 0,0-1 1,0 1-1,0 0 0,0 0 1,0 0-1,1 0 0,-1 0 1,1 0-1,-1 1 0,1-1 1,0 0-1,0 1 0,-1 0 1,1-1-1,3-1 0,20-12-9803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56.997"/>
    </inkml:context>
    <inkml:brush xml:id="br0">
      <inkml:brushProperty name="width" value="0.025" units="cm"/>
      <inkml:brushProperty name="height" value="0.025" units="cm"/>
    </inkml:brush>
  </inkml:definitions>
  <inkml:trace contextRef="#ctx0" brushRef="#br0">43 1 12236,'0'0'16431,"3"81"-15758,-13-39-481,2 1-128,1 1-32,3-1-32,1-6 32,3 0-512,-3-7-1218,1-6-1409,-2-10-1473,-1-9-2755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9.616"/>
    </inkml:context>
    <inkml:brush xml:id="br0">
      <inkml:brushProperty name="width" value="0.025" units="cm"/>
      <inkml:brushProperty name="height" value="0.025" units="cm"/>
    </inkml:brush>
  </inkml:definitions>
  <inkml:trace contextRef="#ctx0" brushRef="#br0">58 1 8104,'0'0'19981,"-7"12"-19634,-1 1-165,1 1-1,1 0 1,0 0-1,1 1 1,0-1-1,2 1 1,-5 27-1,6-20-77,1 1 0,1 0 0,1-1 0,1 1 0,5 23 0,-4-35-1624,1 1 0,-1-1 0,11 19 0,-13-28 295,1 2-596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49:59.958"/>
    </inkml:context>
    <inkml:brush xml:id="br0">
      <inkml:brushProperty name="width" value="0.025" units="cm"/>
      <inkml:brushProperty name="height" value="0.025" units="cm"/>
    </inkml:brush>
  </inkml:definitions>
  <inkml:trace contextRef="#ctx0" brushRef="#br0">1 182 18033,'0'0'2440,"2"-12"245,0 5-2334,-2 2-220,1 1 0,-1 0-1,1-1 1,0 1 0,1 0 0,-1 0-1,1 0 1,0 0 0,0 0-1,0 0 1,0 0 0,1 1-1,0-1 1,-1 1 0,1 0 0,0 0-1,1 0 1,5-4 0,13-6 213,-1 1 0,2 1 1,0 2-1,0 0 0,0 1 1,1 1-1,0 2 0,1 0 1,-1 1-1,1 2 0,0 0 1,0 2-1,30 3 0,-53-3-318,1 1-1,-1-1 0,1 0 1,-1 1-1,0 0 1,1-1-1,-1 1 1,0 0-1,1 0 0,-1 1 1,0-1-1,0 0 1,0 1-1,0-1 1,0 1-1,0 0 0,0-1 1,-1 1-1,1 0 1,-1 0-1,1 0 1,-1 0-1,0 0 0,1 1 1,-1-1-1,-1 0 1,1 1-1,0-1 0,0 0 1,-1 1-1,1-1 1,-1 1-1,0-1 1,0 1-1,0-1 0,0 1 1,0-1-1,-1 1 1,0 3-1,0 1 47,-1 0 0,0 0 0,-1-1 0,1 1 0,-1 0 1,-1-1-1,1 1 0,-1-1 0,0 0 0,-1 0 0,1-1 0,-9 8 0,5-6-107,0-1 0,0 0 0,-1-1 0,0 0 0,0 0 0,0-1-1,-1 0 1,1-1 0,-1 0 0,0 0 0,0-1 0,0 0 0,-19 0 0,27-2-450,-5-1-2479,5-5-2983,1-7-5178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00.336"/>
    </inkml:context>
    <inkml:brush xml:id="br0">
      <inkml:brushProperty name="width" value="0.025" units="cm"/>
      <inkml:brushProperty name="height" value="0.025" units="cm"/>
    </inkml:brush>
  </inkml:definitions>
  <inkml:trace contextRef="#ctx0" brushRef="#br0">0 0 5189,'0'0'480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01.054"/>
    </inkml:context>
    <inkml:brush xml:id="br0">
      <inkml:brushProperty name="width" value="0.025" units="cm"/>
      <inkml:brushProperty name="height" value="0.025" units="cm"/>
    </inkml:brush>
  </inkml:definitions>
  <inkml:trace contextRef="#ctx0" brushRef="#br0">150 326 10698,'0'0'15311,"-11"-4"-14772,8 2-524,1 1-9,0-1-1,-1 1 0,0 0 0,1-1 0,-1 1 0,0 1 0,0-1 0,0 0 0,0 0 0,0 1 0,1 0 0,-1 0 0,0 0 0,0 0 0,0 0 0,0 0 0,0 1 0,0-1 0,0 1 0,0 0 0,1 0 0,-1 0 0,0 0 1,0 0-1,1 1 0,-1-1 0,1 1 0,0 0 0,-1 0 0,1 0 0,0 0 0,0 0 0,0 0 0,-2 4 0,-1-1 4,1 0 0,0 1 0,0-1 0,1 1 0,-1 0 0,1-1 0,1 2 1,-1-1-1,1 0 0,0 0 0,0 1 0,1-1 0,0 1 0,0-1 0,0 1 0,1 0 0,0-1 0,1 1 0,0 8 0,1-14 3,-1 1 0,0 0 0,0-1 0,1 1-1,-1-1 1,1 0 0,0 1 0,-1-1-1,1 0 1,0 0 0,0 0 0,-1 0-1,1 0 1,0-1 0,0 1 0,0-1 0,0 1-1,0-1 1,0 0 0,0 1 0,0-1-1,0 0 1,0 0 0,0-1 0,1 1-1,-1 0 1,0-1 0,2 0 0,7-1 114,0 0 0,0-1 0,-1 0 0,12-5 0,-4-1 93,-1 0 0,0-2-1,-1 0 1,0-1 0,-1 0 0,22-23 0,-30 28-88,0 0 0,-1-1 0,0 0 0,0 0 0,0-1 0,-1 1 0,0-1 0,-1 0 0,0-1 0,-1 1 0,0-1 0,0 1 0,-1-1 0,2-18 0,-4 29-136,0-1 0,0 0 0,-1 0 1,1 0-1,0 0 0,0 1 0,0-1 0,-1 0 1,1 0-1,0 0 0,0 0 0,-1 0 0,1 0 1,0 0-1,0 0 0,-1 0 0,1 0 0,0 0 1,-1 0-1,1 0 0,0 0 0,0 0 0,-1 0 1,1 0-1,0 0 0,0 0 0,-1 0 1,1 0-1,0 0 0,0-1 0,0 1 0,-1 0 1,1 0-1,0 0 0,0 0 0,0 0 0,-1-1 1,1 1-1,0 0 0,0 0 0,0-1 0,0 1 1,-1 0-1,1 0 0,0 0 0,0-1 1,0 1-1,-12 25-118,11-20 109,-1 1 0,1-1-1,1 1 1,-1-1 0,1 1-1,0-1 1,0 1 0,2 6 0,-2-11 11,0 0 1,0 0 0,1 0 0,-1-1 0,0 1-1,1 0 1,-1 0 0,1 0 0,-1 0 0,1-1-1,-1 1 1,1 0 0,-1 0 0,1-1 0,0 1-1,0-1 1,-1 1 0,1-1 0,0 1 0,0-1-1,1 2 1,0-2 8,0 0-1,-1 0 0,1 0 1,0 0-1,0 0 1,0 0-1,-1-1 0,1 1 1,0 0-1,-1-1 1,1 1-1,0-1 0,-1 0 1,1 0-1,0 0 1,1-1-1,8-5 107,-1-1-1,1 0 1,-1-1 0,-1 0-1,0-1 1,0 0-1,9-14 1,51-83 559,-23 7-360,-39 83-535,-7 17 151,0 0 0,0 0 0,0 0 0,0 0 0,0 0 0,0 0 1,0 0-1,-16 47 158,2 1 0,2 0 1,2 1-1,3 0 1,1 1-1,2 86 1,7-122-74,-1 0 0,2 0 1,0-1-1,1 1 0,0-1 1,1 0-1,1 0 1,0-1-1,13 18 0,-12-19-9,0 1 0,-1 0-1,0 0 1,-1 1-1,-1 0 1,0 0-1,0 0 1,-1 1-1,2 15 1,-6-28-3,0 0 0,0 0 0,0 1 0,0-1 0,0 0 0,0 0 0,0 1 0,0-1 0,0 0 0,0 0 0,-1 1 0,1-1 0,0 0 0,-1 0 0,1 0 0,-1 0 0,0 1 0,1-1 0,-1 0 0,-1 1 0,1-2 0,0 1 0,1-1 0,-1 1 0,0-1 0,0 0 0,0 0 0,0 1 0,0-1 0,0 0 0,0 0 0,1 0 0,-1 0 0,0 0 0,0 0 0,0 0 0,0-1 0,0 1 0,0 0 0,0 0 0,1-1 0,-2 1 0,-2-2 0,0 0 0,0 0 0,1-1 0,-1 1 0,1-1 0,-1 1 0,1-1 0,0 0 0,0 0 0,-4-7 0,-2-6 0,0-1 0,2-1 0,0 0 0,1 0 0,0 0 0,2-1 0,0 1 0,1-1 0,1 0 0,1 0 0,2-30 0,-1 45-80,1 0 0,0 0 1,1 0-1,-1 0 0,1 0 0,-1 0 0,1 0 1,1 0-1,-1 0 0,0 1 0,1-1 0,0 1 0,-1 0 1,1 0-1,1 0 0,-1 0 0,0 0 0,1 1 1,3-3-1,13-6-1368,-1 0 0,35-12 0,-7 2-2034,9-8-6987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01.740"/>
    </inkml:context>
    <inkml:brush xml:id="br0">
      <inkml:brushProperty name="width" value="0.025" units="cm"/>
      <inkml:brushProperty name="height" value="0.025" units="cm"/>
    </inkml:brush>
  </inkml:definitions>
  <inkml:trace contextRef="#ctx0" brushRef="#br0">67 0 17489,'0'0'8413,"2"15"-7484,22 161 2114,-11-70-1607,28 116 0,-44-245-1415,2 15-69,0 0 0,-1-1 0,0 1 0,-4-12 0,-8-7 7,0 0 0,-2 2 0,0 0 0,-2 1 0,-35-37 0,53 61 34,0 0-1,0 0 0,0 0 0,0 0 1,0 0-1,-1-1 0,1 1 1,0 0-1,0 0 0,0 0 1,0 0-1,0 0 0,0 0 1,0 0-1,0 0 0,0 0 1,0-1-1,0 1 0,0 0 1,0 0-1,0 0 0,0 0 0,0 0 1,0 0-1,0 0 0,0 0 1,0 0-1,0-1 0,0 1 1,0 0-1,0 0 0,0 0 1,0 0-1,0 0 0,1 0 1,-1 0-1,0 0 0,0 0 0,0 0 1,0-1-1,0 1 0,0 0 1,0 0-1,0 0 0,0 0 1,0 0-1,0 0 0,1 0 1,-1 0-1,0 0 0,0 0 1,0 0-1,0 0 0,0 0 1,0 0-1,0 0 0,0 0 0,1 0 1,-1 0-1,0 0 0,0 0 1,0 0-1,0 0 0,0 0 1,0 0-1,15 0-139,18 5 162,-31-4-48,21 2-1054,1-1 1,37-1 0,-46-2-541,0 0 0,0-1 0,0-1 0,0 0 0,15-6 0,14-10-5334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02.085"/>
    </inkml:context>
    <inkml:brush xml:id="br0">
      <inkml:brushProperty name="width" value="0.025" units="cm"/>
      <inkml:brushProperty name="height" value="0.025" units="cm"/>
    </inkml:brush>
  </inkml:definitions>
  <inkml:trace contextRef="#ctx0" brushRef="#br0">138 1 14382,'-10'7'2840,"-1"0"-2317,1 0 1,1 1-1,-1 1 1,1-1-1,1 2 1,0-1-1,0 1 1,1 0-1,0 0 1,0 1-1,1 0 1,1 1-1,0-1 1,1 1-1,-6 22 1,9-31-428,0 1 1,1-1-1,-1 1 1,1-1-1,0 0 1,0 1-1,0-1 1,0 1-1,1-1 1,-1 0-1,1 1 1,0-1-1,0 0 1,0 0-1,1 0 1,-1 0-1,1 0 1,0 0-1,-1 0 1,1 0 0,0 0-1,1-1 1,3 5-1,-1-5 5,0 0 0,-1 0-1,1 0 1,0-1 0,0 1 0,0-1 0,0 0-1,1-1 1,-1 1 0,0-1 0,0 0-1,0 0 1,1-1 0,-1 0 0,6-1 0,-2 0 21,-1-1 0,0 0 0,0 0 0,0-1 0,0 0 1,0 0-1,-1 0 0,0-1 0,0-1 0,0 1 0,-1-1 1,1 0-1,-1-1 0,5-6 0,-5 6-14,-1-1 1,1 0-1,-1 1 0,-1-2 1,1 1-1,-1 0 0,-1-1 0,0 0 1,0 0-1,0 0 0,-1 0 1,1-17-1,-3 24-192,0-1 0,-1 1 0,1 0 0,0 0 0,-1 0 0,0 0 0,1 0 0,-1 1 0,0-1 0,0 0 0,0 0 0,0 0 0,0 1 0,-1-1 0,1 0 0,-1 1 0,1-1 0,-1 1 0,1 0 0,-1-1 0,0 1 0,1 0 0,-1 0 0,0 0 0,0 0 0,0 1 0,0-1 0,0 0 0,0 1 0,0-1 0,0 1 0,0 0 0,0 0-1,0 0 1,0 0 0,0 0 0,0 0 0,0 0 0,0 1 0,-3 0 0,2-1-89,-1 0-1,1 1 1,0 0-1,-1-1 1,1 1-1,0 1 1,0-1-1,0 0 0,0 1 1,0-1-1,0 1 1,0 0-1,1 0 1,-1 0-1,1 0 1,-1 1-1,1-1 1,0 0-1,0 1 0,0 0 1,0 0-1,0-1 1,1 1-1,-1 0 1,1 0-1,-1 4 1,1-6-94,1 0 0,0 0 0,-1 0 0,1 0 0,0 0 0,0 0 0,0 0 0,0 0 0,0 0 0,0 0 0,0 0 0,0 0 0,1 1 0,-1-1 0,0 0 0,1 0 0,-1-1 0,0 1 0,1 0 0,-1 0 0,1 0 0,-1 0 0,1 0 0,0 0 0,1 1 0,27 2-6991,1-4-873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02.440"/>
    </inkml:context>
    <inkml:brush xml:id="br0">
      <inkml:brushProperty name="width" value="0.025" units="cm"/>
      <inkml:brushProperty name="height" value="0.025" units="cm"/>
    </inkml:brush>
  </inkml:definitions>
  <inkml:trace contextRef="#ctx0" brushRef="#br0">113 292 8648,'0'0'9390,"-11"5"-8482,5-3-762,1 1-1,-1-1 1,0 2-1,0-1 1,1 0 0,0 1-1,0 0 1,0 0-1,0 1 1,1-1 0,-1 1-1,1 0 1,1 0 0,-1 1-1,1-1 1,-1 1-1,-2 8 1,3-7 93,0 0 0,1 0 0,0 0 1,0 1-1,1-1 0,0 0 0,1 1 0,-1-1 0,1 1 0,1 8 0,0-14-168,-1-1-1,0 1 1,1-1-1,-1 1 1,1-1-1,0 0 1,-1 1 0,1-1-1,0 0 1,0 1-1,0-1 1,0 0-1,0 0 1,0 0-1,0 0 1,0 0-1,0 0 1,0 0-1,1 0 1,-1-1-1,2 2 1,0-1 62,0-1 1,0 1-1,0-1 0,0 0 1,0 0-1,0 0 0,0 0 1,0 0-1,0-1 0,0 1 1,0-1-1,0 0 0,0 0 1,4-2-1,4-3 114,0 0 0,0 0 0,-1-1 0,0 0 0,-1-1 0,0 0 0,0 0 0,0-1 0,-1 0 0,12-19 0,-1-1 220,-1 0-1,23-52 0,-29 54-372,-1 0 1,-2 0 0,0-1-1,-2 0 1,-1-1-1,4-55 1,-19 95-939,-5 19 980,0 1-1,3 0 1,0 1-1,2 0 1,1 1-1,2 0 1,-4 65-1,10-96-135,0 1 0,0 0 0,0 0 0,0-1 0,1 1 0,-1 0 0,1 0 0,-1-1 0,1 1 0,0-1 0,0 1 0,0 0 0,0-1 0,1 0 0,-1 1 0,1-1 0,0 0 0,-1 0 0,1 0 0,0 0 0,0 0 0,0 0 0,0 0 0,1-1 0,-1 1 0,0-1 0,5 3 0,1-2 0,0 0 0,1 0 0,-1-1 0,1 0 0,-1-1 0,1 1 0,15-3 0,15-6-2847,-31 5 1401,-1 0 1,0 0-1,0-1 1,0 0-1,0 0 1,-1-1-1,0 0 0,0 0 1,0 0-1,5-8 1,0 1-9980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03.309"/>
    </inkml:context>
    <inkml:brush xml:id="br0">
      <inkml:brushProperty name="width" value="0.025" units="cm"/>
      <inkml:brushProperty name="height" value="0.025" units="cm"/>
    </inkml:brush>
  </inkml:definitions>
  <inkml:trace contextRef="#ctx0" brushRef="#br0">96 88 9385,'0'0'16992,"-9"-1"-16565,7 1-399,-1-1 1,0 1-1,0 0 0,1 0 0,-1 1 1,0-1-1,1 0 0,-1 1 1,1 0-1,-1-1 0,0 1 1,1 0-1,-1 0 0,1 1 0,0-1 1,-1 0-1,1 1 0,-3 2 1,1 1 137,1-1 0,0 0 0,0 1 0,0 0 0,0 0 0,1 0 0,0 0 1,0 0-1,0 0 0,-1 10 0,2-13-111,0 0 1,0 0-1,1 0 0,-1 0 0,1 0 1,-1 0-1,1 0 0,0 0 1,0 0-1,0 0 0,0 1 0,0-1 1,1 0-1,-1 0 0,0 0 1,1 0-1,0 0 0,-1 0 0,1 0 1,0 0-1,0 0 0,0 0 1,0-1-1,1 1 0,-1 0 0,0-1 1,1 1-1,-1-1 0,1 1 0,2 1 1,-1-2-32,1 0-1,-1 0 1,0-1 0,0 0 0,0 0-1,0 0 1,0 0 0,0 0 0,1 0-1,-1-1 1,0 0 0,0 1 0,0-1 0,0 0-1,0 0 1,-1-1 0,1 1 0,0-1-1,0 1 1,-1-1 0,3-2 0,10-8-3,-1 0 0,0 0 0,-1-1-1,0-1 1,-2-1 0,1 1 0,-2-2 0,0 0 0,0 0 0,-2 0 0,0-1 0,6-20 0,-24 56-706,1-3 788,1-1-1,0 1 0,1 1 1,1-1-1,0 1 1,-5 29-1,11-44-86,0-1 0,0 1 0,-1-1 0,1 0 0,0 1 0,1-1 0,-1 1 0,0-1 0,0 0 0,0 1 0,1-1 0,-1 1 0,1-1 0,-1 0 0,1 1 0,0-1 0,-1 0 0,1 0 0,0 0 0,0 1 0,0-1 0,0 0 0,0 0 0,0 0 0,0-1 0,0 1 0,0 0 0,1 0 0,-1 0 0,2 0 0,0 0 12,1-1 0,0 0 0,-1 1 0,1-1 0,-1 0 0,1-1 0,-1 1 0,1-1 0,-1 1 0,1-1 0,-1 0 0,4-2-1,4-3-38,0 1 0,-1-2 0,0 0 0,0 0-1,-1 0 1,0-2 0,0 1 0,-1-1-1,0 0 1,0 0 0,-1-1 0,-1 0-1,1-1 1,-2 1 0,1-1 0,-2 0-1,1-1 1,3-17 0,-22 43-834,-7 16 846,18-25 20,-22 47 657,24-49-643,0-1-1,0 1 1,0 0 0,0 0 0,0 0-1,1-1 1,-1 1 0,1 0 0,0 0-1,0 0 1,0 0 0,0 0 0,1 0-1,-1 0 1,2 5 0,1-7-35,0 0 0,0 0 0,0-1 0,0 1 0,1-1 0,-1 1 0,0-1 0,0 0 0,0 0 0,1-1 0,-1 1 0,0-1 0,0 1 0,5-3 0,2 0-56,-1-1 1,0-1-1,0 0 1,-1 0-1,1 0 0,-1-1 1,13-12-1,52-58-758,-43 42 520,-36 49 201,0 1 0,1 1 1,0-1-1,2 1 1,-4 28-1,7-22 205,1 1 0,2 0-1,0-1 1,1 0 0,1 0-1,1 0 1,1 0 0,11 23-1,-1 2-75,-7-17-36,-1 1 0,7 45-1,-14-64 42,-1 1 0,0 0 0,-1 0 0,0 0 0,-1-1 0,0 1 1,-2 0-1,-4 18 0,5-26-18,-1-1-1,1 0 1,-1 0 0,0 0 0,0 0 0,-1 0-1,0-1 1,1 1 0,-2-1 0,1 0 0,0 0 0,-1-1-1,0 1 1,1-1 0,-1 0 0,-1 0 0,1 0 0,-10 2-1,12-4-13,0 1 0,-1-2-1,1 1 1,-1 0-1,0-1 1,1 0-1,-1 0 1,0 0 0,1 0-1,-1 0 1,1-1-1,-1 1 1,1-1-1,-1 0 1,1 0-1,-1-1 1,1 1 0,0-1-1,-1 1 1,1-1-1,0 0 1,0 0-1,0-1 1,1 1 0,-1 0-1,1-1 1,-1 0-1,1 0 1,0 0-1,-4-5 1,-1-6-9,1 0 0,0 0 0,1-1 0,0 0 0,1 0 0,1 0 0,0 0 0,2-1 0,-1 1 0,2-1 0,0 1 0,1-1 0,0 1 0,1-1 0,1 1 0,0 0 0,2 0 0,-1 0 0,2 1 0,0-1 0,0 1 0,2 1 0,0-1 0,0 1 0,1 1 0,1-1 0,0 2 0,0-1 0,14-10 0,4 1-383,1 1 0,2 1 0,0 1 0,0 2 0,46-16 0,28-15-3442,-40 12-6804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44.175"/>
    </inkml:context>
    <inkml:brush xml:id="br0">
      <inkml:brushProperty name="width" value="0.025" units="cm"/>
      <inkml:brushProperty name="height" value="0.025" units="cm"/>
    </inkml:brush>
  </inkml:definitions>
  <inkml:trace contextRef="#ctx0" brushRef="#br0">0 138 9321,'0'0'2141,"12"2"-1789,48 15 921,-38-9-311,0-2-1,0 0 1,44 5-1,-43-13-739,-1 0 0,1-1 0,-1-2 0,0 0-1,0-1 1,29-13 0,-23 9 140,1 0-1,57-10 1,296-32 908,-317 46-1232,1 3 0,0 2 0,0 3 0,0 4 0,-1 2 0,0 3 0,100 30 0,-80-13 359,-60-18-131,0-1 1,1-1 0,0-1 0,1-2-1,-1-1 1,33 2 0,-25-9-230,-2 0-1,1-3 1,0 0 0,60-22-1,51-11-48,-2 14 41,215-43 0,-336 64 742,0 1-1,41 0 1,-55 10 1387,-9-3-6814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45.359"/>
    </inkml:context>
    <inkml:brush xml:id="br0">
      <inkml:brushProperty name="width" value="0.025" units="cm"/>
      <inkml:brushProperty name="height" value="0.025" units="cm"/>
    </inkml:brush>
  </inkml:definitions>
  <inkml:trace contextRef="#ctx0" brushRef="#br0">37 131 7591,'0'0'5814,"-7"8"-4389,-18 28-112,25-36-1227,-1 1 0,1-1-1,0 1 1,-1 0 0,1-1 0,0 1-1,-1-1 1,1 1 0,0 0 0,0-1-1,-1 1 1,1 0 0,0-1 0,0 1-1,0 0 1,0-1 0,0 1 0,0 0-1,0 0 1,0-1 0,0 1-1,0 0 1,0-1 0,1 1 0,-1 0-1,0-1 1,0 1 0,1 1 0,20 5 912,33-8-308,-47 0-263,29-3 2,1 1-1,-1 2 1,1 1-1,-1 2 1,0 2 0,56 12-1,-49-4-335,1-3 0,85 9 1,-104-17-60,0-1 0,1-1 0,-2-1 0,1-2 0,0 0 0,43-14 0,81-35 441,212-61 1831,-275 95-1871,0 3-1,103-4 0,-139 18-98,0 2-1,0 3 0,0 1 1,-1 3-1,62 16 0,-33 0-213,120 27 17,-174-46-134,1 0 1,0-2-1,0-1 1,-1-1-1,1-1 1,26-4-1,-11-12 17,7-4-238,-45 21-210,0-1 0,0 0 0,0 1 1,0-1-1,0 1 0,0 0 0,0 0 0,0 0 0,0 0 1,0 0-1,0 0 0,0 0 0,0 1 0,0-1 0,0 1 1,0-1-1,0 1 0,2 1 0,2 6-4389,-4-1-411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57.325"/>
    </inkml:context>
    <inkml:brush xml:id="br0">
      <inkml:brushProperty name="width" value="0.025" units="cm"/>
      <inkml:brushProperty name="height" value="0.025" units="cm"/>
    </inkml:brush>
  </inkml:definitions>
  <inkml:trace contextRef="#ctx0" brushRef="#br0">1 134 18449,'0'0'1960,"0"-9"255,0 6-2065,0 0 0,1 1 0,-1-1-1,1 0 1,-1 1 0,1-1 0,0 0 0,0 1 0,0-1-1,0 1 1,0-1 0,1 1 0,-1 0 0,1-1 0,-1 1-1,1 0 1,3-3 0,1 1 106,0 0 0,0 0 0,1 0 1,-1 1-1,1 0 0,0 0 0,9-2 0,22-6 50,1 0 0,0 3 1,0 1-1,0 2 0,1 2 1,0 2-1,59 4 0,-94-2-306,0 0 0,0 0 0,0 0-1,-1 0 1,1 1 0,-1 0 0,1 0 0,-1 0-1,0 0 1,0 1 0,0 0 0,0 0 0,0 0 0,0 0-1,-1 0 1,1 1 0,-1 0 0,0-1 0,0 1-1,3 7 1,-4-7 2,-1-1 0,0 1 0,0 0 0,0-1 0,0 1 0,0 0 0,-1-1 0,0 1 0,0 0-1,0 0 1,0-1 0,0 1 0,-1 0 0,0 0 0,0-1 0,0 1 0,0-1 0,0 1 0,-1-1 0,1 1 0,-1-1 0,0 0 0,0 0-1,0 0 1,-1 0 0,-4 5 0,-11 8 154,-1-1 0,0-1 0,-1 0-1,-1-2 1,0 0 0,0-2 0,-1 0 0,-1-2-1,1 0 1,-46 9 0,61-16-941,20-5-5167,9-8-1212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1:29.558"/>
    </inkml:context>
    <inkml:brush xml:id="br0">
      <inkml:brushProperty name="width" value="0.025" units="cm"/>
      <inkml:brushProperty name="height" value="0.025" units="cm"/>
    </inkml:brush>
  </inkml:definitions>
  <inkml:trace contextRef="#ctx0" brushRef="#br0">1 1 13933,'0'0'5985,"10"8"-5484,237 241 1990,2 2-839,251 165 200,-283-242-1681,62 40 278,-253-191-14,-1 0-1,-1 2 1,-1 1 0,37 56 0,-56-78-431,-49-29-10291,2-4 3726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1:30.150"/>
    </inkml:context>
    <inkml:brush xml:id="br0">
      <inkml:brushProperty name="width" value="0.025" units="cm"/>
      <inkml:brushProperty name="height" value="0.025" units="cm"/>
    </inkml:brush>
  </inkml:definitions>
  <inkml:trace contextRef="#ctx0" brushRef="#br0">165 661 12460,'0'0'9539,"2"-14"-8610,1-1-732,-2 1 0,0 0 0,0-1 0,-2 1 0,1-1-1,-2 1 1,-5-25 0,-151-438 1629,153 451-1786,5 25-38,1 1 1,-1 0 0,0-1 0,0 1 0,1 0 0,-1 0 0,0 0 0,1-1 0,-1 1-1,0 0 1,1 0 0,-1 0 0,0 0 0,1 0 0,-1-1 0,1 1 0,-1 0-1,0 0 1,1 0 0,-1 0 0,0 0 0,1 0 0,-1 0 0,1 0 0,-1 0 0,0 1-1,1-1 1,-1 0 0,0 0 0,1 0 0,-1 0 0,0 0 0,1 1 0,-1-1-1,1 0 1,43 31 341,-33-22-201,174 116 536,-160-112-904,0 0 1,1-2 0,0-1-1,0-1 1,55 11 0,6-2-4714,-52-7-561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31.445"/>
    </inkml:context>
    <inkml:brush xml:id="br0">
      <inkml:brushProperty name="width" value="0.025" units="cm"/>
      <inkml:brushProperty name="height" value="0.025" units="cm"/>
    </inkml:brush>
  </inkml:definitions>
  <inkml:trace contextRef="#ctx0" brushRef="#br0">0 73 16143,'0'0'12839,"1"10"-11819,-1-6-965,0 0 50,1 1 0,-1-1 1,1 1-1,0-1 0,0 1 0,0-1 1,4 9-1,-4-12-71,0 1 0,1 0 1,-1 0-1,0-1 0,1 1 0,0-1 0,-1 1 0,1-1 0,0 0 1,0 1-1,-1-1 0,1 0 0,0 0 0,0 0 0,0-1 0,1 1 1,-1 0-1,0-1 0,0 1 0,0-1 0,0 0 0,0 0 0,1 0 1,2 0-1,3-1 15,0 0 0,0 0-1,0-1 1,-1 0 0,1-1 0,0 0 0,-1 0 0,1 0 0,-1-1 0,0 0 0,-1 0 0,1-1 0,8-8 0,16-14-133,40-47 0,-67 70 58,-26 56-359,-112 268 1079,127-283-838,7-36-566,11-16-6507,-5-1 1227,0-4-2989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31.820"/>
    </inkml:context>
    <inkml:brush xml:id="br0">
      <inkml:brushProperty name="width" value="0.025" units="cm"/>
      <inkml:brushProperty name="height" value="0.025" units="cm"/>
    </inkml:brush>
  </inkml:definitions>
  <inkml:trace contextRef="#ctx0" brushRef="#br0">1 154 18514,'0'0'9326,"9"2"-7709,0 0-1444,0 0-1,1-1 0,-1 0 1,1-1-1,-1 0 0,1-1 1,-1 0-1,1 0 0,-1-1 1,0 0-1,0 0 0,0-1 1,15-7-1,-10 2-114,1 0 1,-1-1-1,21-19 0,-31 25-41,0 0-1,-1 0 1,1-1-1,-1 0 0,0 1 1,0-1-1,0 0 1,-1-1-1,1 1 1,-1 0-1,0-1 0,0 1 1,0-1-1,-1 0 1,0 1-1,1-9 1,-2 12-12,0 0 0,-1 1 0,1-1 1,0 1-1,-1-1 0,1 1 0,-1-1 1,1 1-1,-1-1 0,1 1 0,-1-1 1,1 1-1,-1 0 0,1-1 0,-1 1 1,0 0-1,1-1 0,-1 1 1,1 0-1,-1 0 0,0 0 0,1 0 1,-1-1-1,0 1 0,1 0 0,-1 0 1,0 0-1,1 1 0,-1-1 0,0 0 1,1 0-1,-1 0 0,0 0 0,1 0 1,-1 1-1,0-1 0,1 0 0,-2 1 1,-28 11 45,18-2-42,0 1 0,1 0 0,0 1 0,0 0 1,1 1-1,1 0 0,0 1 0,1 0 0,0 0 0,2 1 1,-1 0-1,2 0 0,-7 28 0,12-43-9,0 1 0,0 0 0,1 0-1,-1-1 1,0 1 0,1 0 0,-1-1 0,1 1 0,-1 0-1,1-1 1,-1 1 0,1-1 0,-1 1 0,1-1 0,0 1-1,-1-1 1,1 1 0,0-1 0,-1 1 0,1-1 0,0 0-1,-1 1 1,1-1 0,0 0 0,0 0 0,0 0 0,-1 0-1,1 0 1,0 1 0,0-1 0,-1-1 0,1 1 0,0 0-1,0 0 1,0 0 0,-1 0 0,1 0 0,0-1 0,0 1-1,37-8-734,-25 2-653,0 1-1,0-2 1,-1 0-1,13-10 1,42-40-10728,-38 28 2064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32.148"/>
    </inkml:context>
    <inkml:brush xml:id="br0">
      <inkml:brushProperty name="width" value="0.025" units="cm"/>
      <inkml:brushProperty name="height" value="0.025" units="cm"/>
    </inkml:brush>
  </inkml:definitions>
  <inkml:trace contextRef="#ctx0" brushRef="#br0">75 1 11275,'0'0'14445,"-10"10"-12587,-1 2-1263,4-5-219,0-1 0,0 1 0,1 1 0,0-1 0,1 1 0,-1 0 0,-3 10 1,9-18-369,0 0 0,-1 0 1,1 1-1,0-1 1,0 0-1,0 0 0,0 1 1,0-1-1,0 0 1,0 0-1,1 1 1,-1-1-1,0 0 0,0 0 1,0 1-1,0-1 1,0 0-1,0 0 1,0 1-1,0-1 0,1 0 1,-1 0-1,0 0 1,0 1-1,0-1 1,0 0-1,1 0 0,-1 0 1,0 0-1,0 1 1,1-1-1,-1 0 1,0 0-1,0 0 0,0 0 1,1 0-1,-1 0 1,0 0-1,1 0 1,18 4-147,27-4-1078,-37 0 663,3 0 255,0 1-1,0 0 1,0 0-1,0 2 1,16 4 0,-27-7 334,1 0 1,-1 1-1,1-1 1,-1 1-1,1-1 1,0 1-1,-1 0 1,0-1-1,1 1 1,-1 0-1,0 0 1,1 0-1,-1 0 0,0 0 1,0 0-1,0 1 1,0-1-1,0 0 1,0 1-1,0-1 1,0 0-1,0 1 1,-1-1-1,1 1 1,-1 0-1,1-1 1,-1 1-1,1-1 1,-1 1-1,0 0 1,0-1-1,0 1 1,0-1-1,0 1 1,0 0-1,0-1 1,-1 1-1,1-1 1,-1 1-1,1 0 0,-1-1 1,1 1-1,-1-1 1,0 1-1,0-1 1,0 0-1,0 1 1,0-1-1,0 0 1,0 0-1,-2 2 1,-4 5 213,1-1 0,-1-1 1,-1 1-1,1-1 0,-1 0 1,-11 5-1,16-8-178,-1-1 0,1 0 0,-1 0 0,1-1 0,-1 1 0,0-1 0,0 0 0,0 0 0,0 0 0,0 0 0,0-1 0,0 1 0,0-1 0,0 0 0,0 0 0,0-1 0,-8-1 0,11 1-114,1 0 0,-1 1 0,0-1 0,0 0 0,1 0 0,-1 0 0,0 0 0,1 0 0,-1 0 0,1-1 0,0 1 0,-1 0-1,1 0 1,0 0 0,0 0 0,-1-1 0,1 1 0,0 0 0,0 0 0,0 0 0,1-3 0,2-26-2412,1 16 106,1 1-1,0 0 1,1 0 0,12-21-1,-6 12-2341,10-19-8266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32.818"/>
    </inkml:context>
    <inkml:brush xml:id="br0">
      <inkml:brushProperty name="width" value="0.025" units="cm"/>
      <inkml:brushProperty name="height" value="0.025" units="cm"/>
    </inkml:brush>
  </inkml:definitions>
  <inkml:trace contextRef="#ctx0" brushRef="#br0">0 1 5637,'0'0'19779,"6"12"-17307,-1-4-2115,0 1-1,-1 0 1,-1 0 0,0 0 0,0 0 0,-1 1 0,0-1 0,0 1-1,-1-1 1,0 1 0,-1 0 0,-1 13 0,-30 182-117,31-231-263,0 1 1,2 0-1,9-47 0,-10 71 15,0 0 0,-1 0-1,1 0 1,0 1 0,-1-1-1,1 0 1,0 1 0,0-1-1,0 1 1,0-1 0,0 1-1,0-1 1,-1 1-1,1 0 1,0-1 0,0 1-1,0 0 1,0 0 0,0 0-1,0-1 1,0 1 0,0 0-1,0 1 1,1-1 0,0 0-1,36 5-256,-28-4 229,-5 0 37,78 3 54,-78-4-49,0 0-1,0-1 1,-1 0-1,1 0 1,0 0 0,-1 0-1,1 0 1,-1-1-1,1 0 1,-1 0-1,0-1 1,0 1-1,0-1 1,7-6-1,-3-2 110,-11 6-2,2 5-110,0 0-1,0 1 1,0-1-1,0 0 1,-1 0 0,1 1-1,0-1 1,0 0 0,0 1-1,0-1 1,0 1-1,0 0 1,0-1 0,0 1-1,1 0 1,-1-1 0,0 1-1,-1 1 1,-5 6 10,0 0-1,1 1 1,-1-1 0,2 1 0,-1 1 0,1-1 0,1 1-1,0 0 1,0 0 0,1 0 0,0 0 0,0 1-1,1-1 1,0 13 0,2-23-13,0 1 0,0 0 1,0-1-1,1 1 0,-1 0 0,0-1 1,0 1-1,1 0 0,-1-1 0,0 1 1,1 0-1,-1-1 0,0 1 0,1-1 0,-1 1 1,1-1-1,-1 1 0,1-1 0,-1 1 1,1-1-1,0 1 0,-1-1 0,1 0 1,-1 1-1,1-1 0,0 0 0,-1 0 0,2 1 1,28 2 5,28-11-72,-21-4-506,59-27 1,-96 39 579,0-1 0,1 1-1,-1 0 1,0 0 0,1 0 0,-1-1-1,0 1 1,0 0 0,1-1-1,-1 1 1,0 0 0,1 0 0,-1-1-1,0 1 1,0 0 0,0-1-1,0 1 1,1-1 0,-1 1 0,0 0-1,0-1 1,0 1 0,0 0 0,0-1-1,0 1 1,0-1 0,0 1-1,0 0 1,0-1 0,0 1 0,0-1-1,0 1 1,0 0 0,0-1-1,-1 1 1,1-1 0,0 1 0,0 0-1,0-1 1,0 1 0,-1 0 0,1-1-1,0 1 1,-1 0 0,1 0-1,0-1 1,0 1 0,-1 0 0,1 0-1,0-1 1,-1 1 0,1 0-1,-1 0 1,-25-19 609,14 11-455,11 7-162,-2-2 0,-1 1 0,1-1 0,0 0 0,0 0 0,1 0 0,-1 0 0,1 0 0,-1-1 0,1 1 0,0-1 0,0 1 0,1-1 0,-1 0 0,1 0 0,0 0 0,-1-4 0,40 6-310,83 7-15817,-82-5 4121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33.221"/>
    </inkml:context>
    <inkml:brush xml:id="br0">
      <inkml:brushProperty name="width" value="0.025" units="cm"/>
      <inkml:brushProperty name="height" value="0.025" units="cm"/>
    </inkml:brush>
  </inkml:definitions>
  <inkml:trace contextRef="#ctx0" brushRef="#br0">152 116 11915,'0'0'11953,"-10"-8"-9412,-36-21-731,45 29-1756,-1-1 0,1 0-1,-1 1 1,0 0 0,1-1 0,-1 1 0,0 0 0,1-1 0,-1 1 0,0 0 0,1 0 0,-1 1 0,0-1-1,0 0 1,1 0 0,-1 1 0,1-1 0,-1 1 0,0 0 0,1-1 0,-1 1 0,1 0 0,-1 0 0,1 0 0,0 0-1,-1 0 1,1 0 0,0 0 0,0 1 0,0-1 0,0 0 0,-1 2 0,-26 45 624,27-46-589,-2 5 39,0 0-1,1 0 1,0 0 0,0 0-1,1 0 1,-1 1 0,1-1 0,1 9-1,0-14-102,0 0 0,0 0 0,0 0 1,1 0-1,-1 0 0,0 0 0,1 0 0,0 0 0,0 0 0,-1 0 0,1-1 0,0 1 0,0 0 0,0-1 0,1 1 1,-1 0-1,0-1 0,1 1 0,-1-1 0,1 0 0,-1 0 0,1 1 0,0-1 0,-1 0 0,1 0 0,0-1 0,0 1 1,0 0-1,0-1 0,0 1 0,-1-1 0,1 1 0,4-1 0,0 1-25,0-1 0,0 0 0,-1 0 0,1-1 0,0 1 0,-1-1 0,1 0 0,0-1 0,-1 0 0,0 0 0,1 0 0,-1 0 0,8-6 0,-4 2 0,-1 0 0,0 0 0,0-1 0,0-1 0,-1 1 0,0-1 0,6-10 0,-1 1 0,-2-1 0,0-1 0,-1 0 0,0 0 0,-2 0 0,-1-1 0,6-24 0,-13 42 0,-3 7 0,-9 24 0,-12 43 0,24-65-15,-8 66-1085,8-69 909,1 0 0,0 0 0,0 0 0,0 0 0,0 0-1,1-1 1,0 1 0,0 0 0,0 0 0,0 0-1,0 0 1,1-1 0,0 1 0,4 6 0,6-3-4892,3-6-1995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34"/>
    </inkml:context>
    <inkml:brush xml:id="br0">
      <inkml:brushProperty name="width" value="0.025" units="cm"/>
      <inkml:brushProperty name="height" value="0.025" units="cm"/>
    </inkml:brush>
  </inkml:definitions>
  <inkml:trace contextRef="#ctx0" brushRef="#br0">151 29 6406,'0'0'16058,"-10"-2"-12759,2 1-2768,0 0 0,-1 0 0,1 1-1,0 0 1,-1 0 0,1 1 0,-13 3 0,18-4-429,0 1 0,0 0 0,0 1 0,0-1 0,0 0 0,0 1 1,0 0-1,0 0 0,1 0 0,-1 0 0,1 0 0,-1 0 0,1 1 0,0-1 1,0 1-1,0-1 0,0 1 0,0 0 0,1 0 0,-1 0 0,1 0 0,0 0 1,0 0-1,0 0 0,0 1 0,0 2 0,0-4-102,1-1 0,-1 1 0,1-1 0,0 1 0,-1 0 0,1-1 0,0 1 0,0 0 0,0-1 0,0 1 0,0-1 0,0 1 0,0 0 0,1-1 0,-1 1 0,1-1 0,-1 1 0,1-1 0,0 1 0,-1-1 0,1 1 0,0-1 0,0 0 0,0 1 0,0-1 0,0 0 0,0 0 0,0 0 0,1 0 0,-1 0 0,0 0 0,1 0 0,-1 0 0,0 0 0,1-1 0,-1 1 0,1 0 0,-1-1 0,1 1 0,0-1 0,-1 0 0,1 0 0,-1 1 0,1-1 0,0 0 0,-1 0 0,1-1 0,-1 1 0,1 0 0,0 0 0,-1-1 0,1 1 0,1-2 0,5 1 0,-1-2 0,1 1 0,-1-1 0,0 0 0,0 0 0,0-1 0,0 0 0,-1 0 0,1-1 0,6-6 0,-6 4 0,0-1 0,-1 1 0,1-1 0,-2-1 0,1 1 0,-1-1 0,-1 0 0,1 0 0,4-15 0,-31 50 0,17-18 0,0 0 0,1 0 0,0 1 0,0-1 0,1 1 0,1 0 0,-1 0 0,1 0 0,1 0 0,-2 15 0,3-24 0,0 1 0,0-1 0,0 1 0,0-1 0,1 1 0,-1-1 0,0 1 0,0-1 0,0 1 0,0-1 0,0 1 0,1-1 0,-1 0 0,0 1 0,0-1 0,1 1 0,-1-1 0,0 0 0,1 1 0,-1-1 0,0 0 0,1 1 0,-1-1 0,1 0 0,-1 0 0,0 1 0,1-1 0,-1 0 0,1 0 0,-1 0 0,1 1 0,0-1 0,20-2 0,18-15 0,-26 6-27,0-1-1,-1 0 1,-1-1 0,0-1-1,0 0 1,-1 0-1,10-21 1,-20 34-69,0 19-91,-1-4 197,0-2 54,0 0-1,1 0 0,0 0 0,1 0 0,3 18 0,-4-28-55,1-1 0,-1 1 0,1 0 0,0-1 0,-1 1-1,1-1 1,0 1 0,0-1 0,0 1 0,0-1 0,0 0 0,0 1 0,1-1 0,-1 0 0,0 0 0,1 0 0,-1 0 0,3 2 0,-1-3-12,-1 1 0,1-1 1,-1 0-1,1 1 1,-1-1-1,1 0 1,-1-1-1,1 1 0,-1 0 1,1-1-1,-1 1 1,0-1-1,1 0 1,-1 0-1,0 0 0,1 0 1,2-2-1,-1 0-81,1 0 0,-1-1 0,0 1 0,0-1 0,0 0 0,5-8 0,-6 8 17,0 0 0,0 1 0,1-1 0,-1 1 1,1 0-1,0-1 0,-1 2 0,9-5 0,-11 56 127,-43 229 1115,38-251-1174,-2 0 0,-1-1 0,-2 0 0,-12 30 0,16-44 0,-1-1 0,0 0 0,-1 0 0,0 0 0,-1-1 0,0 0 0,0 0 0,-1-1 0,0 0 0,-1 0 0,-11 7 0,20-15 0,0 0 0,0-1 0,0 1 0,-1 0 0,1 0 0,0-1 0,0 1 0,-1 0 0,1-1 0,0 0 0,-1 1 0,1-1 0,-1 0 0,1 1 0,0-1 0,-1 0 0,1 0 0,-1 0 0,1 0 0,-1-1 0,1 1 0,0 0 0,-1-1 0,1 1 0,0 0 0,-1-1 0,1 0 0,0 1 0,-2-2 0,1 0 0,0 0 0,1-1 0,-1 1 0,0-1 0,1 1 0,0-1 0,0 0 0,0 0 0,0 1 0,0-1 0,0 0 0,1 0 0,-1-4 0,0-10 0,0 0 0,1 0 0,4-31 0,-1 33-177,1 0 0,0 0 1,1 0-1,1 1 0,0 0 0,1 0 1,0 1-1,1-1 0,1 2 0,0-1 1,1 1-1,13-13 0,17-13-1712,2 2-1,49-34 1,-44 35-21,-5 3-8041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2:05.263"/>
    </inkml:context>
    <inkml:brush xml:id="br0">
      <inkml:brushProperty name="width" value="0.025" units="cm"/>
      <inkml:brushProperty name="height" value="0.025" units="cm"/>
    </inkml:brush>
  </inkml:definitions>
  <inkml:trace contextRef="#ctx0" brushRef="#br0">157 32 3203,'0'0'1313,"-11"0"-266,-47 1 1006,-30-1 5150,92-3-4294,31-12-2230,8 9-249,0 1 1,1 2-1,69 4 1,-37 0 25,313 15 683,5-1-303,-24-26 268,86 1-1071,-403 16-3508,-48-5-1629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2:06.400"/>
    </inkml:context>
    <inkml:brush xml:id="br0">
      <inkml:brushProperty name="width" value="0.025" units="cm"/>
      <inkml:brushProperty name="height" value="0.025" units="cm"/>
    </inkml:brush>
  </inkml:definitions>
  <inkml:trace contextRef="#ctx0" brushRef="#br0">283 0 12940,'0'0'4292,"0"12"-4308,-20 265 47,0-14 638,15-53 130,-40 621 1380,-89-59-2419,105-628 219,19-93 141,2 1 1,2 0-1,2 0 0,2 0 1,3 0-1,2 1 1,3-1-1,17 76 1,30 108 44,-38-202 219,-4-18-1530,1-12-4493,-17-2-1931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58.349"/>
    </inkml:context>
    <inkml:brush xml:id="br0">
      <inkml:brushProperty name="width" value="0.025" units="cm"/>
      <inkml:brushProperty name="height" value="0.025" units="cm"/>
    </inkml:brush>
  </inkml:definitions>
  <inkml:trace contextRef="#ctx0" brushRef="#br0">0 62 13869,'0'0'5456,"9"-9"-2664,26-31-518,-34 39-2107,-1 0-1,1 0 0,0 0 1,0 0-1,0 1 1,0-1-1,0 0 1,0 0-1,0 1 1,0-1-1,0 1 1,0-1-1,1 1 0,-1-1 1,0 1-1,0 0 1,1-1-1,-1 1 1,2 0-1,-2 0-92,0 1-1,0-1 1,-1 0-1,1 1 1,0-1-1,-1 1 1,1-1-1,0 1 0,-1-1 1,1 1-1,-1 0 1,1-1-1,-1 1 1,1 0-1,-1-1 1,0 1-1,1 0 1,-1 0-1,0-1 1,1 1-1,-1 1 1,4 47 1030,-4-46-881,-1 77 655,-17 131 0,22-233-1183,0 0 0,-2 0 1,0 0-1,-2-1 0,0 1 0,-2 0 0,0-1 0,-2 1 1,-6-25-1,10 48 151,1 0 1,0 0 0,0 0 0,0 0-1,0 0 1,0 0 0,0-1-1,0 1 1,0 0 0,1 0-1,-1-1 1,0 1 0,0-1-1,1 1 1,-1-1 0,0 0-1,1 1 1,1-1 0,43 5-3191,45-7-5048,-33-8 1384,-28-2 7786,-9-4 8394,-18 6-3893,-8 10-1724,-13 13-2332,-27 56-42,42-62-1095,0-1 0,0 0-1,1 1 1,0-1 0,0 1 0,0 0 0,1 0-1,0-1 1,0 1 0,1 8 0,0-14-78,1 0 1,-1 1-1,1-1 1,-1 0-1,1 0 1,0 0 0,-1 0-1,1 0 1,0 0-1,0 0 1,0 0-1,0 0 1,0 0-1,0 0 1,0 0-1,0 0 1,0-1-1,0 1 1,1-1-1,-1 1 1,0-1-1,0 1 1,1-1-1,-1 0 1,0 1-1,1-1 1,-1 0-1,0 0 1,1 0-1,-1 0 1,0 0-1,1 0 1,-1 0-1,0-1 1,0 1-1,1 0 1,0-1-1,5 0 32,-1 0 0,0-1 0,1 1 0,-1-1 0,0-1 0,10-4 0,-9 2-7,0 0-1,0-1 1,-1 1 0,0-1 0,0-1-1,0 1 1,-1-1 0,6-10-1,-9 14-10,0-1-1,0 0 1,0 1 0,0-1-1,-1 0 1,1 0-1,-1-1 1,0 1 0,-1 0-1,1 0 1,-1 0 0,1-1-1,-1 1 1,-1 0-1,1 0 1,0-1 0,-1 1-1,-2-7 1,2 10-21,0-1 0,-1 0 1,1 1-1,0 0 0,-1-1 0,1 1 1,-1 0-1,1 0 0,-1 0 1,0-1-1,1 2 0,-1-1 0,0 0 1,0 0-1,0 1 0,1-1 0,-1 1 1,0-1-1,0 1 0,0 0 1,-3 0-1,5-1-37,-1 1-1,0 0 1,0 0 0,0 0 0,0 0 0,0 0-1,0 0 1,0 0 0,0 0 0,0 0-1,0 0 1,1 0 0,-1 0 0,0 1 0,0-1-1,0 0 1,0 1 0,0-1 0,1 1 0,-1-1-1,0 1 1,0-1 0,1 1 0,-1 0 0,0-1-1,1 1 1,-1 0 0,1-1 0,-1 1-1,1 0 1,-1 0 0,1 0 0,-1-1 0,1 1-1,0 0 1,-1 0 0,1 0 0,0 0 0,0 0-1,0 0 1,0 0 0,0-1 0,0 1 0,0 1-1,1 0-213,-1-1-1,1 0 0,0 0 1,0 0-1,0 0 0,0 0 1,0 0-1,0 0 0,0 0 1,0 0-1,0 0 0,1 0 1,-1-1-1,0 1 0,0 0 1,1-1-1,-1 1 1,1-1-1,-1 0 0,0 1 1,1-1-1,-1 0 0,1 0 1,-1 0-1,2 0 0,46 1-6161,-39-1 4009,34 0-6181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2:10.241"/>
    </inkml:context>
    <inkml:brush xml:id="br0">
      <inkml:brushProperty name="width" value="0.025" units="cm"/>
      <inkml:brushProperty name="height" value="0.025" units="cm"/>
    </inkml:brush>
  </inkml:definitions>
  <inkml:trace contextRef="#ctx0" brushRef="#br0">1 5230 5573,'11'-1'2477,"248"-18"-1029,58-6-1268,520-57 4951,431 9-4403,-466 24 759,1213-55-136,-1010 39-1017,1157-43 848,114 88-990,-1995 16-168,1292-25 667,-2-44-71,125-3 1088,-1033 69-1651,317-2 3,-932 9-57,1464-34 64,-220 1-2,-755 29-50,-508 4-15,421 7 26,-444-7 14,0 0-1,0 0 0,0-1 1,1 0-1,-1 0 0,0-1 1,0 1-1,0-1 0,-1-1 1,10-4-1,55-38 216,-35 20-216,192-147 29,-79 55-35,-78 63-23,-28 21 3,1 1 1,2 2-1,50-25 1,-79 49-26,-1 0 0,0 2 1,1-1-1,0 2 0,0 0 0,27 0 1,105 5-107,-98 0 104,57 0 17,-42-3 5,0 4 0,0 2 0,-1 3 0,80 20 0,-80-9 7,0-3 0,1-3 0,1-3 0,115 4 0,-89-18 7,0-3 0,0-4 1,139-37-1,260-101 12,-390 116-11,-1-5 0,-2-4 0,125-72 0,-191 94-8,0-2 1,-1 0-1,-2-2 1,0-2-1,-2 0 1,-1-2-1,0-1 1,-3 0-1,0-2 1,-2-1-1,-2-1 1,29-64-1,-35 59 6,-1-1 0,-2-1 1,-2 0-1,-2 0 0,-1-1 0,-2 1 0,-2-1 0,-8-75 0,-11-18-5,-47-172 1,38 190 1,-15-61-90,-70-185 0,83 287-82,-3 1 0,-4 1 0,-2 2 0,-93-126 1,30 68 172,-6 5 1,-127-115-1,181 196-30,-2 1-1,-1 3 1,-2 3-1,-2 2 1,-1 3-1,-80-29 1,1 11 11,-265-55 0,162 61-5,-380-17 0,-252 47-26,743 13 30,-1012 52-7,1 62-46,515-48-13,-2223 200 152,495-49-367,-663 14 277,-5-74 42,207 63-58,1556-91 38,37-4-8,-304 107 701,1310-193-1121,211-39-1812,9-6-2083,11-11-5094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27.697"/>
    </inkml:context>
    <inkml:brush xml:id="br0">
      <inkml:brushProperty name="width" value="0.025" units="cm"/>
      <inkml:brushProperty name="height" value="0.025" units="cm"/>
    </inkml:brush>
  </inkml:definitions>
  <inkml:trace contextRef="#ctx0" brushRef="#br0">84 115 6022,'0'0'4799,"7"-10"-1649,29-45 172,-10 5 4774,-29 82-4452,1 1-3487,-16 57 279,3 1 0,-3 169 0,18-259-470,0-1 1,0 0-1,0 0 0,0 1 0,0-1 1,0 0-1,0 0 0,0 1 0,0-1 0,0 0 1,0 0-1,0 1 0,0-1 0,-1 0 0,1 0 1,0 1-1,0-1 0,0 0 0,0 0 1,0 0-1,-1 1 0,1-1 0,0 0 0,0 0 1,0 0-1,-1 0 0,1 0 0,0 1 1,0-1-1,0 0 0,-1 0 0,1 0 0,0 0 1,0 0-1,-1 0 0,1 0 0,0 0 1,0 0-1,-1 0 0,1 0 0,-15-4-2108,-11-12-2958,3-2-494,-4-3-1682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28.040"/>
    </inkml:context>
    <inkml:brush xml:id="br0">
      <inkml:brushProperty name="width" value="0.025" units="cm"/>
      <inkml:brushProperty name="height" value="0.025" units="cm"/>
    </inkml:brush>
  </inkml:definitions>
  <inkml:trace contextRef="#ctx0" brushRef="#br0">1 95 5445,'0'0'15951,"80"-55"-14958,-41 42-416,7 3-289,4 4-288,1 1-577,-2 1-3170,-3 3-4901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28.382"/>
    </inkml:context>
    <inkml:brush xml:id="br0">
      <inkml:brushProperty name="width" value="0.025" units="cm"/>
      <inkml:brushProperty name="height" value="0.025" units="cm"/>
    </inkml:brush>
  </inkml:definitions>
  <inkml:trace contextRef="#ctx0" brushRef="#br0">133 2 3683,'0'0'12305,"-9"-1"-7020,4 1-5005,1 0 0,0 0 0,-1 0 0,1 0 0,0 0 0,-1 1 0,1 0 0,0 0 0,0 0 0,0 0 0,-1 1 0,1 0 0,1-1 0,-1 2 0,0-1 0,0 0 0,1 1 0,-1-1 0,1 1 0,0 0 0,0 0 0,0 1 0,0-1 0,1 1 0,-1-1 0,-2 7 0,2-4-123,-1 0 0,2 1 0,-1 0 0,1-1 0,0 1 0,1 0 0,-1 0 0,1 0 0,1 0 0,-1 0 0,1 1 1,2 10-1,-2-15-132,1 0 1,0 0-1,0 0 1,0 0-1,0 0 1,0-1-1,1 1 1,-1 0-1,1-1 1,0 1-1,0-1 1,0 1 0,0-1-1,0 0 1,0 0-1,1 0 1,-1 0-1,1 0 1,-1 0-1,1-1 1,0 1-1,0-1 1,0 0-1,0 0 1,0 0-1,0 0 1,0 0-1,0-1 1,6 1 0,-4 0 5,0-1 1,0 1-1,0-1 0,0 0 1,0 0-1,0-1 1,0 0-1,0 1 1,0-2-1,0 1 1,0-1-1,0 1 1,0-1-1,-1-1 0,1 1 1,-1-1-1,0 1 1,5-5-1,-5 3-5,0-1-1,-1 1 1,0 0-1,0-1 1,0 0-1,-1 0 0,0 0 1,0 0-1,0 0 1,0 0-1,-1-1 1,0 1-1,0 0 1,0-1-1,-1 1 0,0-11 1,0 11-10,0 0 0,-1-1-1,0 1 1,1 0 0,-2 0 0,1 0 0,-1 0 0,1 0-1,-4-5 1,4 8-143,-1 0-1,1 0 0,0 0 1,0 0-1,-1 0 1,1 1-1,-1-1 0,0 1 1,1-1-1,-1 1 1,0-1-1,0 1 0,0 0 1,0 0-1,0 0 1,0 0-1,0 0 0,0 1 1,-1-1-1,1 1 1,0-1-1,0 1 0,-4 0 1,5 5-4264,10 14-117,-6-17 3448,0 1-1,1-1 1,-1 0 0,0 1 0,1-2 0,-1 1-1,1 0 1,-1-1 0,5 2 0,18 3-9206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28.728"/>
    </inkml:context>
    <inkml:brush xml:id="br0">
      <inkml:brushProperty name="width" value="0.025" units="cm"/>
      <inkml:brushProperty name="height" value="0.025" units="cm"/>
    </inkml:brush>
  </inkml:definitions>
  <inkml:trace contextRef="#ctx0" brushRef="#br0">110 164 12940,'0'0'13287,"-11"-1"-12075,9 1-1185,-1-1 26,1 0-1,-1 0 1,0 1-1,0-1 0,0 1 1,0 0-1,0 0 1,0 0-1,1 0 1,-1 1-1,0-1 0,0 1 1,0 0-1,0 0 1,1 0-1,-1 0 1,0 0-1,1 0 0,-1 1 1,1-1-1,-1 1 1,1 0-1,0 0 1,0 0-1,0 0 1,0 0-1,0 0 0,0 0 1,0 1-1,1-1 1,-1 1-1,1-1 1,-2 6-1,1-4 32,0 0 1,0 1-1,1-1 0,-1 0 0,1 1 1,0 0-1,0-1 0,1 1 1,0 0-1,-1-1 0,2 10 1,0-12-68,-1-1 0,1 1 1,0-1-1,0 1 1,-1 0-1,1-1 1,0 1-1,1-1 0,-1 0 1,0 1-1,0-1 1,0 0-1,1 0 1,-1 0-1,1 0 1,-1 0-1,1 0 0,-1 0 1,1 0-1,0 0 1,-1-1-1,1 1 1,0-1-1,-1 1 0,1-1 1,0 0-1,0 0 1,0 0-1,-1 0 1,1 0-1,3 0 0,1 0 11,0-1-1,0 0 0,0 1 1,0-2-1,-1 1 0,1-1 1,0 0-1,-1 0 0,1 0 0,-1-1 1,0 0-1,0 0 0,9-7 1,-6 2-21,0 1 1,0-2-1,0 1 1,-1-1-1,-1 0 1,11-19-1,-5 2 8,0-1-1,-2 0 1,0 0-1,9-52 1,-67 202 1426,44-105-1441,1 1 0,0-1 0,2 0 0,0 1 0,1-1 0,3 26 0,3-16-2363,-3-19 218,0 1-1,0-1 1,1 1-1,0-1 1,7 10-1,-3-10-6609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0:29.301"/>
    </inkml:context>
    <inkml:brush xml:id="br0">
      <inkml:brushProperty name="width" value="0.025" units="cm"/>
      <inkml:brushProperty name="height" value="0.025" units="cm"/>
    </inkml:brush>
  </inkml:definitions>
  <inkml:trace contextRef="#ctx0" brushRef="#br0">183 72 18449,'0'0'6070,"-9"-6"-3732,-33-19-677,39 24-1599,1 0 1,0 0-1,-1 0 1,1 1-1,-1-1 1,1 1-1,-1 0 1,1 0 0,-1 0-1,1 0 1,-1 0-1,1 0 1,-1 1-1,1-1 1,-1 1-1,1 0 1,0 0-1,-1 0 1,1 0-1,0 0 1,0 0 0,-1 0-1,1 1 1,0-1-1,0 1 1,1 0-1,-1 0 1,-2 2-1,-3 4 47,0 0 1,1 0-1,0 1 0,-7 15 0,9-16 94,0 0 0,0 0-1,1 1 1,-3 13 0,6-21-187,-1 0 0,1 0 0,-1 1-1,1-1 1,0 1 0,0-1 0,0 0 0,0 1 0,0-1 0,0 0 0,0 1 0,0-1-1,0 0 1,0 1 0,1-1 0,-1 0 0,1 1 0,-1-1 0,1 0 0,-1 0 0,1 1-1,0-1 1,0 0 0,-1 0 0,1 0 0,0 0 0,0 0 0,0 0 0,0 0 0,0 0 0,1 0-1,-1-1 1,0 1 0,0 0 0,0-1 0,1 1 0,0 0 0,9 0-10,0 0 0,-1-1 1,1 0-1,0 0 0,-1-1 1,1 0-1,0-1 0,-1-1 1,0 1-1,1-2 0,-1 1 1,0-1-1,-1-1 0,1 0 1,-1 0-1,10-8 0,-11 8-50,-1 0 0,0 0-1,0-1 1,-1 0 0,0-1-1,0 1 1,0-1 0,-1 0-1,0-1 1,0 1-1,-1-1 1,0 0 0,0 0-1,-1 0 1,0-1 0,-1 1-1,1-1 1,-2 0 0,2-15-1,-3 23 47,1 1 0,-1 0-1,0 0 1,0 0 0,0-1-1,0 1 1,0 0-1,0 0 1,0 0 0,0 0-1,0-1 1,0 1 0,0 0-1,0 0 1,0 0-1,0-1 1,-1 1 0,1 0-1,0 0 1,0 0 0,0 0-1,0-1 1,0 1-1,0 0 1,0 0 0,0 0-1,-1 0 1,1 0 0,0-1-1,0 1 1,0 0 0,0 0-1,0 0 1,-1 0-1,1 0 1,0 0 0,0 0-1,0 0 1,0 0 0,-1 0-1,1 0 1,0 0-1,0 0 1,0 0 0,-1 0-1,1 0 1,0 0 0,0 0-1,0 0 1,0 0 0,-1 0-1,-11 8 80,-7 15 52,14-15-70,0 0 0,1 0-1,0 1 1,1-1 0,0 1 0,0 0-1,1 0 1,0 0 0,1 0 0,-1 1-1,1 11 1,2-20-63,0 0 0,-1 0 0,1 0 0,0 0 0,0-1 0,0 1 0,0 0 0,0 0 0,0 0 0,0-1 0,0 1 0,0-1 0,0 1 0,0-1 0,0 1 0,0-1 0,0 1 0,0-1 0,1 0 0,-1 0 0,0 1 0,0-1 0,0 0 0,1 0 0,-1 0 0,0-1 0,2 1 0,38-3 0,-34 0-80,1 0 1,0-1-1,-1 1 1,0-1-1,1-1 0,-2 1 1,1-1-1,0-1 1,-1 1-1,0-1 0,-1 0 1,1 0-1,-1-1 1,0 0-1,-1 0 1,1 0-1,-1 0 0,-1 0 1,1-1-1,-1 0 1,3-14-1,-8 21 225,-4 10-60,-6 12 37,8-10-16,0 0 0,1 0-1,0 0 1,1 0-1,0 1 1,0 19 0,2-25-65,0 0 0,1 0 0,-1 0 1,1-1-1,0 1 0,1 0 0,0-1 0,-1 1 1,2-1-1,-1 1 0,1-1 0,0 0 0,0 0 1,0 0-1,4 4 0,52 48-172,-42-41 14,0 0-1,-1 1 1,17 22-1,-28-31 96,-1-1 0,1 1 0,-1 0 0,-1 0 0,0 0 0,0 1 0,0-1 1,-1 1-1,-1-1 0,1 1 0,-1 0 0,0 11 0,-2-10 71,0 0 0,0 0 1,0 0-1,-1 0 0,-1 0 0,0 0 0,0-1 1,-6 12-1,7-17-33,1-1 0,-1 0-1,1 0 1,-1 0 0,0 0 0,-1 0 0,1-1 0,0 1-1,-1-1 1,1 1 0,-1-1 0,0 0 0,0 0-1,0 0 1,0 0 0,0-1 0,0 1 0,0-1 0,-1 0-1,1 0 1,0 0 0,-1 0 0,1 0 0,-1-1 0,1 0-1,-1 1 1,-4-2 0,5 1-16,0-1 0,1 0 0,-1 0 0,0-1 0,1 1 0,-1-1 0,1 1 0,-1-1 0,1 0 0,0 1 0,-1-1 0,1 0 0,0-1 0,0 1 0,1 0 0,-1-1 0,0 1 0,1-1 0,-2-2 0,-23-58 0,23 53 0,-3-6 0,1 0 0,1 0 0,0-1 0,2 0 0,-2-29 0,4 40 0,0 0 0,0 0 0,1 0 0,-1 0 0,2 0 0,-1 0 0,1 0 0,-1 1 0,1-1 0,1 1 0,-1-1 0,1 1 0,0 0 0,1 0 0,-1 0 0,1 0 0,0 1 0,0-1 0,7-5 0,4 0-542,0 1-1,1 1 1,0 0-1,1 1 1,20-6-1,19-9-2800,-8 2-4024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2:57.110"/>
    </inkml:context>
    <inkml:brush xml:id="br0">
      <inkml:brushProperty name="width" value="0.025" units="cm"/>
      <inkml:brushProperty name="height" value="0.025" units="cm"/>
    </inkml:brush>
  </inkml:definitions>
  <inkml:trace contextRef="#ctx0" brushRef="#br0">0 102 6887,'0'0'8680,"4"-8"-8072,10-23-234,-14 30-354,1 1-1,-1-1 1,0 1 0,1-1 0,-1 1-1,1-1 1,-1 1 0,1 0 0,0-1-1,-1 1 1,1 0 0,-1 0 0,1-1-1,-1 1 1,1 0 0,0 0-1,-1 0 1,1 0 0,0 0 0,-1 0-1,1 0 1,-1 0 0,1 0 0,0 0-1,-1 0 1,1 0 0,0 0 0,-1 1-1,1-1 1,-1 0 0,1 0 0,-1 1-1,2-1 1,22 14 186,-15-8-122,8 0-4,0 0 1,1-1-1,-1-1 0,1 0 1,0-1-1,24 0 0,113-6 522,-135 2-549,252-24 462,90-2-405,906-9 199,-915 33-268,19-2-12,-341 2-107,-21 1 212,-19 0 707,-104-1-711,0 5 0,-140 21 0,35-3-1748,171-18-1527,10-2-2988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2:58.062"/>
    </inkml:context>
    <inkml:brush xml:id="br0">
      <inkml:brushProperty name="width" value="0.025" units="cm"/>
      <inkml:brushProperty name="height" value="0.025" units="cm"/>
    </inkml:brush>
  </inkml:definitions>
  <inkml:trace contextRef="#ctx0" brushRef="#br0">1 610 9993,'0'0'1372,"14"-13"-1302,-4 5-49,7-8 67,1 1 0,1 0 0,37-20 0,59-23 1335,3 5-1,198-59 0,261-32-553,-30 44 1548,-371 79-1645,202 1 0,-318 20-750,204 7 150,-228-3-178,1 1-1,-1 1 0,-1 2 1,1 2-1,37 16 1,-63-22 4,1 1 0,-1 1 0,0-1 0,-1 2 0,15 11 1,-21-15 105,0 0 1,0 0-1,0 0 1,-1 0-1,1 0 1,-1 0-1,0 1 1,0-1 0,0 1-1,0-1 1,-1 1-1,1 0 1,-1 0-1,0 0 1,0 0-1,-1 0 1,1 0 0,-1 7-1,0-9-27,-1-1-1,0 0 1,1 0-1,-1 0 1,0 0-1,0 0 1,0 0 0,0 0-1,0 0 1,0 0-1,0 0 1,0 0-1,0-1 1,-1 1-1,1 0 1,0-1 0,0 1-1,-1-1 1,1 1-1,0-1 1,-3 1-1,-19 12-505,39-19-5428,-3 1 3802,16-13-4426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2:58.763"/>
    </inkml:context>
    <inkml:brush xml:id="br0">
      <inkml:brushProperty name="width" value="0.025" units="cm"/>
      <inkml:brushProperty name="height" value="0.025" units="cm"/>
    </inkml:brush>
  </inkml:definitions>
  <inkml:trace contextRef="#ctx0" brushRef="#br0">229 1 7143,'0'0'6107,"10"0"-4084,13 1-496,1 1 0,41 9 0,-5 4-534,58 24-1,-103-34-936,-1 1-1,0 0 1,-1 1 0,0 1-1,0 0 1,12 11-1,-20-15-47,-1-1 0,0 1-1,0 0 1,-1 0 0,1 1-1,-1-1 1,0 1 0,0-1-1,0 1 1,-1 0 0,0 0-1,0 0 1,0 1 0,0-1-1,-1 0 1,0 1 0,0-1-1,0 1 1,-1-1 0,0 6-1,-1-7 2,0 0-1,0-1 0,-1 1 1,1-1-1,-1 1 1,0-1-1,0 1 0,0-1 1,0 0-1,0 0 1,-1 0-1,0 0 0,1-1 1,-1 1-1,0-1 1,0 1-1,-1-1 0,-4 2 1,-69 35 170,66-34-165,-241 86 910,-37 18 1910,280-103-2789,11-2-32,27-2-337,45-11-3457,-35-6-2144,-2-5-6151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3:46.192"/>
    </inkml:context>
    <inkml:brush xml:id="br0">
      <inkml:brushProperty name="width" value="0.025" units="cm"/>
      <inkml:brushProperty name="height" value="0.025" units="cm"/>
    </inkml:brush>
  </inkml:definitions>
  <inkml:trace contextRef="#ctx0" brushRef="#br0">1895 503 4869,'31'-22'-214,"-11"9"-802,37-33 0,-52 42 1548,-1-1 0,0 1 1,0-1-1,0-1 0,-1 1 1,1 0-1,3-9 0,-7 12-388,1 0 0,0-1 0,-1 1 0,1 0 0,-1-1 0,0 1 0,0 0 0,0-1 1,0 1-1,0 0 0,0-1 0,-1 1 0,1 0 0,-1-1 0,1 1 0,-1 0 0,0 0 0,0 0 0,0-1 0,0 1 0,-1 0 0,1 0 0,0 1 0,-1-1 0,0 0 0,1 0 0,-1 1 0,-4-4 0,-5-3 878,-1 0 0,0 0-1,-25-10 1,10 5-136,-51-28-341,-1 3 0,-2 4 0,-2 4 0,0 3 0,-2 3 0,0 5 1,-2 3-1,0 4 0,-126-1 0,116 16-10,-1 4 1,2 5 0,0 3-1,0 5 1,-104 36-1,186-52-463,0 0 0,0 2-1,1-1 1,0 2-1,0-1 1,0 2-1,1 0 1,0 0 0,1 1-1,0 1 1,0 0-1,1 0 1,0 1 0,1 1-1,0-1 1,1 1-1,0 1 1,1 0-1,0 0 1,1 0 0,-7 23-1,4-7 79,1 0-1,2 1 1,1 0-1,1 1 1,0 48-1,5-74-137,0 1 0,0-1-1,1 0 1,-1 0 0,1 0 0,0 0-1,0-1 1,1 1 0,-1 0 0,7 7 0,40 47 172,-19-24-130,-11-10-34,1 0 0,1-1-1,2-1 1,0-2-1,1 0 1,2-1-1,0-2 1,0 0 0,2-2-1,0-1 1,59 22-1,-24-19 15,0-2 0,1-3 1,112 8-1,199-15 160,-241-7-172,-80 0-4,-1-2 1,74-13 0,-103 11-10,0 0 0,-1-2 0,1-1 0,-1-1 0,-1 0 0,0-2 0,33-21 0,-45 23 19,1-1 0,-1 0 0,-1-1-1,0-1 1,-1 1 0,0-1 0,0-1 0,5-13 0,14-19-2,-20 33-26,0 0-1,-1 0 1,0 0-1,-1 0 1,0-1-1,-1 0 0,0 0 1,-1 0-1,2-16 1,-5 22 30,0 0 0,0 0-1,0 0 1,-1 0 0,0 1 0,0-1 0,-1 0 0,0 0 0,0 1 0,0-1 0,-1 1 0,0 0 0,0-1-1,-1 1 1,0 1 0,0-1 0,0 0 0,0 1 0,-8-7 0,-11-8-23,-1 1 0,-1 1 1,0 2-1,-47-24 0,-7 5-6268,69 29 384,9-3-4288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8.517"/>
    </inkml:context>
    <inkml:brush xml:id="br0">
      <inkml:brushProperty name="width" value="0.025" units="cm"/>
      <inkml:brushProperty name="height" value="0.025" units="cm"/>
    </inkml:brush>
  </inkml:definitions>
  <inkml:trace contextRef="#ctx0" brushRef="#br0">4 45 20499,'-3'4'8841,"19"-4"-8105,9 0-127,9-8-321,8 3-320,7-3-608,4 0-1859,-5-2-2369,-2 0-3652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58.928"/>
    </inkml:context>
    <inkml:brush xml:id="br0">
      <inkml:brushProperty name="width" value="0.025" units="cm"/>
      <inkml:brushProperty name="height" value="0.025" units="cm"/>
    </inkml:brush>
  </inkml:definitions>
  <inkml:trace contextRef="#ctx0" brushRef="#br0">219 167 13421,'0'0'4436,"-13"1"-1500,-3 2-2231,1 0-1,-1 1 1,1 1 0,0 0 0,-19 9-1,27-11-371,1 0-1,-1 1 1,1-1-1,0 1 1,0 1-1,0-1 1,0 1 0,1 0-1,0 0 1,0 1-1,0-1 1,1 1-1,0 0 1,0 0-1,0 1 1,-3 7-1,7-13-321,0 0-1,-1-1 1,1 1 0,0 0-1,0 0 1,0-1-1,0 1 1,-1 0-1,1-1 1,0 1 0,0 0-1,0 0 1,1-1-1,-1 1 1,0 0-1,0 0 1,0-1 0,0 1-1,1 0 1,-1-1-1,0 1 1,1 0-1,-1-1 1,1 1 0,-1 0-1,0-1 1,1 1-1,-1-1 1,1 1-1,0-1 1,-1 1 0,1-1-1,1 1 1,0 0 6,1 0 1,-1 0 0,1-1 0,0 1-1,-1-1 1,1 0 0,0 0 0,-1 0-1,6 0 1,3-1 23,0-1 0,0 0 0,-1-1 0,13-5 0,-6-1-42,0 0 0,-1-1 0,-1-1 0,0 0 0,0-1 0,-1-1 0,-1 0-1,0-1 1,-1-1 0,0 0 0,-1 0 0,-1-1 0,0 0 0,-2-1 0,1 0-1,-2-1 1,-1 1 0,8-33 0,-15 44-131,-5 11 96,-18 25 191,-23 46 616,42-66-707,1 0 0,0 0 0,1 1 0,0-1-1,0 1 1,-1 12 0,4-21-60,0 0 1,0 0-1,0 0 0,0 0 1,0 1-1,0-1 0,0 0 0,0 0 1,1 0-1,0 0 0,-1 0 1,1-1-1,0 1 0,0 0 0,0 0 1,0 0-1,0 0 0,0-1 0,0 1 1,0-1-1,1 1 0,-1-1 1,1 1-1,-1-1 0,1 0 0,0 0 1,-1 0-1,1 0 0,0 0 1,0 0-1,0 0 0,0 0 0,0-1 1,0 1-1,0-1 0,0 1 0,0-1 1,3 0-1,7 1-4,1-1 0,-1 0 0,1-1 0,-1-1 0,0 0 0,1 0 0,-1-1 0,0-1 0,-1 0 0,1-1 0,-1 0 0,1 0 0,-1-1 0,-1-1 0,0 0 0,0 0 0,12-12 0,-34 58 0,10-36 0,0 0 0,1-1 0,0 1 0,-1 0 0,1 0 0,1 0 0,-1 1 0,0-1 0,1 0 0,-1 0 0,1 0 0,0 1 0,0-1 0,0 0 0,1 0 0,0 6 0,1-7 0,-1 0 0,0-1 0,1 1 0,-1 0 0,1-1 0,0 1 0,-1-1 0,1 0 0,0 1 0,0-1 0,0 0 0,0 0 0,0 0 0,0-1 0,0 1 0,0 0 0,0-1 0,0 1 0,0-1 0,0 0 0,1 0 0,-1 0 0,0 0 0,0 0 0,3-1 0,4 1 0,-1 0 0,1-1 0,0-1 0,-1 1 0,1-1 0,-1-1 0,0 0 0,1 0 0,13-7 0,-18 7 0,1 0 0,0 0 0,-1-1 0,1 1 0,-1-1 0,0 0 0,0 0 0,-1-1 0,1 1 0,-1-1 0,0 1 0,0-1 0,-1 0 0,1 0 0,-1 0 0,2-9 0,-7 18 0,1-2 0,0 1 0,-1 0 0,1 0 0,0-1 0,0 1 0,1 0 0,-1 1 0,1-1 0,-2 3 0,2-3-7,1-1-1,-1 0 1,1 0 0,0 0 0,-1 1-1,1-1 1,0 0 0,0 1 0,0-1-1,1 0 1,-1 0 0,0 1 0,1-1-1,0 0 1,-1 0 0,1 0 0,0 0-1,0 0 1,0 0 0,0 0 0,1 0-1,2 3 1,-1-2-125,0-2-1,1 1 0,-1 0 1,1 0-1,-1-1 1,1 0-1,0 0 0,0 0 1,-1 0-1,1-1 1,0 1-1,0-1 0,4 0 1,30-2-5746,3-9-5247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3:47.750"/>
    </inkml:context>
    <inkml:brush xml:id="br0">
      <inkml:brushProperty name="width" value="0.025" units="cm"/>
      <inkml:brushProperty name="height" value="0.025" units="cm"/>
    </inkml:brush>
  </inkml:definitions>
  <inkml:trace contextRef="#ctx0" brushRef="#br0">1706 295 7911,'0'0'5734,"-1"-11"-4090,1 4-1387,0 0 0,-1 0 1,0 0-1,0 1 0,-1-1 0,0 0 0,0 0 0,0 1 0,-1-1 0,0 1 1,0 0-1,-1 0 0,0 0 0,0 1 0,0-1 0,-1 1 0,-7-7 1,-5 0 95,-1 0 1,0 2 0,-1 0 0,0 1 0,0 1 0,-37-10 0,-132-22-433,130 30 216,-44-6-94,-1 4 0,0 5-1,-177 11 1,240 0 59,-1 3 0,1 1-1,1 2 1,-1 1 0,2 3 0,0 0 0,0 3-1,2 1 1,0 2 0,1 1 0,1 2-1,1 2 1,2 0 0,-33 34 0,57-51-55,0 0 0,1 0 0,-1 1 0,2 0 0,-1 0 1,1 1-1,0 0 0,1 0 0,1 0 0,-1 0 0,1 0 0,1 1 1,0-1-1,-1 18 0,3 4 66,2 0 1,1 0-1,10 48 1,-6-40-70,4 62 0,-10-91-34,-2 17 6,3 0-1,0 0 1,1 0-1,12 43 1,-13-64-4,1 0 1,0 0 0,0 0-1,0 0 1,1-1 0,0 0-1,0 1 1,0-2 0,1 1-1,0 0 1,0-1 0,1 0-1,-1 0 1,1 0 0,0-1-1,1 0 1,-1 0 0,0-1-1,1 1 1,0-2 0,0 1-1,11 2 1,57 9 60,1-3-1,0-4 1,121-4-1,-92-2-36,-79 0-28,428-3 110,-354-3-84,0-5 1,150-35-1,-226 38-3,-1-1 0,0 0 0,0-2 0,-1-1 0,0-1 0,-1 0-1,0-2 1,-1 0 0,-1-2 0,0 0 0,16-19 0,-25 25 61,-1 0 1,0-1-1,-1 0 0,0-1 1,-1 0-1,0 0 0,-1 0 1,0-1-1,-1 0 0,0 0 1,-1-1-1,-1 1 0,0-1 1,-1 0-1,-1 1 0,0-1 1,0 0-1,-2 0 0,1 0 1,-2 0-1,-3-14 1,1 15-28,-1 1 1,0-1 0,-1 1 0,0 0 0,-1 1-1,-1-1 1,0 1 0,0 1 0,-17-17-1,-5-2 132,-63-46 0,-32-2-2547,91 58 1364,19 6-2250,11 1-2219,4-2-5035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3:50.702"/>
    </inkml:context>
    <inkml:brush xml:id="br0">
      <inkml:brushProperty name="width" value="0.025" units="cm"/>
      <inkml:brushProperty name="height" value="0.025" units="cm"/>
    </inkml:brush>
  </inkml:definitions>
  <inkml:trace contextRef="#ctx0" brushRef="#br0">1296 355 2819,'0'0'3635,"0"-9"-2322,0 2-887,0 0 1,-1 0-1,0 0 0,0 0 0,0 0 0,-1 1 0,0-1 0,-1 0 0,1 1 0,-5-7 0,1 1-32,-1 0-1,0 1 0,-1-1 0,0 2 0,-1-1 0,0 1 0,-1 1 0,0-1 0,0 2 0,-18-12 1,-6-1-105,-1 1 1,0 3 0,-1 0 0,-1 3 0,0 1-1,-74-16 1,81 25-181,0 1 0,0 2 0,0 1 0,0 1 0,-1 1 0,1 2 0,1 1 0,-1 2 0,1 0 0,0 2 0,1 2 0,0 0 0,0 2-1,1 0 1,1 2 0,0 2 0,2 0 0,-1 1 0,2 1 0,1 2 0,-32 36 0,-115 157 30,165-208-109,0 1 1,1-1-1,0 1 0,0 0 1,0 0-1,0 0 1,1 0-1,1 0 1,-1 0-1,1 1 0,0-1 1,1 0-1,0 12 1,1-9 15,1 1 0,0 0 0,1-1 1,0 1-1,0-1 0,1 0 0,1 0 1,6 12-1,10 9 77,1 0-1,2-2 1,0 0-1,32 27 1,-53-53-115,15 13 20,1 0 1,0-2-1,1 0 1,1-1 0,0-1-1,0-1 1,1-1 0,0 0-1,1-2 1,0-1-1,1-1 1,30 5 0,27-2 58,0-3 0,107-6 0,-87-1-58,-76 1-35,39 1 24,-1-3 0,106-16 0,-158 15 2,-1 0 0,1-1 1,-1 0-1,0-1 1,-1 0-1,1 0 1,-1-1-1,0 0 0,0-1 1,-1 0-1,0 0 1,0-1-1,-1 0 1,1 0-1,-2 0 1,1-1-1,-2-1 0,1 1 1,-1-1-1,0 0 1,3-11-1,0 1 156,-2-1 0,0-1 0,-2 1 0,0-1 0,-1 1 0,-1-1 1,-1 0-1,-1 0 0,-5-36 0,3 47-97,0 0-1,-1 1 1,0-1 0,-1 1 0,0 0 0,0 0 0,-1 0 0,-1 0 0,1 1 0,-2 0-1,1 0 1,-1 1 0,-1-1 0,1 2 0,-18-14 0,14 12-257,-1 1 0,0 1 0,0 0 0,-26-9 0,24 10-726,-1 2 0,-1 0 0,1 1 0,-20-2 0,10 2-2801,9-3-1804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3:52.041"/>
    </inkml:context>
    <inkml:brush xml:id="br0">
      <inkml:brushProperty name="width" value="0.025" units="cm"/>
      <inkml:brushProperty name="height" value="0.025" units="cm"/>
    </inkml:brush>
  </inkml:definitions>
  <inkml:trace contextRef="#ctx0" brushRef="#br0">1276 243 10122,'0'0'1526,"-11"-10"-58,-34-31-87,-2 2 0,-98-60 0,128 90-1155,-1 1 1,0 1-1,0 1 1,-1 1-1,0 0 1,-31-3-1,-115 2-66,118 7-133,16-1 55,-1 2 0,1 2 0,0 0-1,0 2 1,1 2 0,0 1-1,0 1 1,0 1 0,2 2 0,-1 0-1,-47 33 1,56-32-5,1 1 0,1 0 0,0 2-1,1 0 1,1 1 0,1 0 0,0 1 0,2 1 0,0 0-1,1 1 1,1 1 0,1 0 0,1 0 0,1 1 0,-11 45-1,14-36-45,0 1 0,2-1 0,2 1 0,1-1 0,1 1 0,2-1 0,1 0 0,11 42 0,-11-58-22,1 1 1,1-1-1,1 0 0,0-1 0,1 0 0,0 0 0,1-1 0,1 0 0,0 0 1,1-1-1,1-1 0,0 1 0,0-2 0,1 0 0,1-1 0,0 0 0,23 13 1,-8-11 8,-1-1 0,2-1 1,-1-1-1,2-1 1,-1-2-1,62 4 1,-25-8 25,0-2 0,78-12 0,-84 5 23,0-3 1,0-3-1,-1-3 1,0-2-1,-2-3 0,-1-2 1,85-48-1,-123 59-35,0-1-1,-1 0 0,0-2 1,-1 0-1,0-1 0,-2-1 0,0-1 1,0 0-1,22-39 0,-31 46 12,-1 0-1,0-1 1,0 0 0,-1 0-1,-1 0 1,0 0-1,0 0 1,-1-1-1,-1 0 1,0 1-1,-1-1 1,0 1-1,-1-1 1,-1 0-1,0 1 1,0 0-1,-1-1 1,-1 1 0,-8-19-1,-1 5-17,0 2 1,-2 0-1,-1 0 1,-1 1-1,-1 1 1,0 1-1,-2 1 1,0 0-1,-2 2 0,0 0 1,-1 1-1,0 2 1,-2 0-1,1 2 1,-2 0-1,-41-13 0,54 23-316,-1 0-1,0 1 0,0 0 1,-15 2-1,-28 2-4965,31 1-962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05.578"/>
    </inkml:context>
    <inkml:brush xml:id="br0">
      <inkml:brushProperty name="width" value="0.025" units="cm"/>
      <inkml:brushProperty name="height" value="0.025" units="cm"/>
    </inkml:brush>
  </inkml:definitions>
  <inkml:trace contextRef="#ctx0" brushRef="#br0">0 122 5317,'10'0'849,"44"0"664,1-2 1,0-3-1,62-14 1,42-15-5,2 7 0,221-7 0,1326 56 3215,902 75-2140,-1834-84-2335,-7 1 14,1296-59-33,-1424 36-685,-635 9 376,-3-2-3428,4-10-2291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09.409"/>
    </inkml:context>
    <inkml:brush xml:id="br0">
      <inkml:brushProperty name="width" value="0.025" units="cm"/>
      <inkml:brushProperty name="height" value="0.025" units="cm"/>
    </inkml:brush>
  </inkml:definitions>
  <inkml:trace contextRef="#ctx0" brushRef="#br0">147 0 6502,'0'0'20777,"2"14"-20120,0 356 500,-6-174-77,5-196-1060,-1 1 1,0 0 0,0 0 0,0 0 0,1 0 0,-1-1-1,0 1 1,0 0 0,0 0 0,0 0 0,0 0 0,0 0 0,-1-1-1,1 1 1,0 0 0,0 0 0,-1 0 0,1 0 0,0-1-1,-1 1 1,1 0 0,-1 0 0,1-1 0,-1 1 0,1 0 0,-1-1-1,1 1 1,-1-1 0,0 1 0,-1 0 0,1-1-42,-1-1 1,1 0 0,0 0-1,-1 0 1,1 0-1,0 0 1,-1-1-1,1 1 1,0 0 0,0-1-1,0 1 1,0 0-1,-1-3 1,-30-60-1696,19 34 860,-62-152-1139,75 181 2058,0 0 0,0 1 1,0-1-1,0 1 0,0-1 0,0 0 1,0 1-1,0-1 0,0 1 0,1-1 1,-1 1-1,0-1 0,0 0 1,0 1-1,1-1 0,-1 1 0,0-1 1,1 1-1,-1-1 0,0 1 0,1 0 1,-1-1-1,1 1 0,-1-1 0,1 1 1,-1 0-1,1-1 0,-1 1 0,1 0 1,-1 0-1,1-1 0,-1 1 0,1 0 1,-1 0-1,1 0 0,0 0 0,-1-1 1,1 1-1,-1 0 0,1 0 0,0 0 1,-1 1-1,2-1 0,38 0 5,-27 1 183,111-10-1148,-42-4-7255,-42 4-720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09.786"/>
    </inkml:context>
    <inkml:brush xml:id="br0">
      <inkml:brushProperty name="width" value="0.025" units="cm"/>
      <inkml:brushProperty name="height" value="0.025" units="cm"/>
    </inkml:brush>
  </inkml:definitions>
  <inkml:trace contextRef="#ctx0" brushRef="#br0">158 0 17232,'0'0'3262,"-12"3"-32,4-2-2937,1 1 0,-1 1 0,1-1 0,0 1 0,0 0 0,0 1 0,0 0 0,1 0 0,-1 0 0,1 1 0,0 0 0,0 0 0,1 1 0,-1-1 1,1 1-1,1 0 0,-1 1 0,-3 6 0,4-6-185,1 1 0,-1-1 1,2 1-1,-1 0 0,1 0 0,0 0 1,1 0-1,-1 12 0,2-18-89,0 1-1,0-1 0,0 0 0,0 0 1,0 1-1,0-1 0,1 0 1,-1 0-1,1 1 0,0-1 0,-1 0 1,1 0-1,0 0 0,0 0 1,1 0-1,-1 0 0,0 0 0,1 0 1,-1-1-1,1 1 0,-1 0 1,1-1-1,0 1 0,0-1 0,0 0 1,-1 1-1,2-1 0,-1 0 1,0 0-1,0 0 0,0-1 0,0 1 1,4 0-1,1 1 30,0-1 0,0 0 0,0-1 1,0 1-1,0-1 0,0-1 0,0 1 0,1-1 1,-1-1-1,-1 1 0,1-1 0,0 0 0,0-1 0,-1 1 1,1-1-1,-1-1 0,0 1 0,0-1 0,0 0 1,-1-1-1,1 1 0,-1-1 0,0 0 0,0 0 0,-1-1 1,1 1-1,-1-1 0,0 0 0,-1 0 0,0-1 1,0 1-1,0-1 0,-1 1 0,1-1 0,-2 0 0,1 0 1,-1 0-1,1-10 0,-2 13-48,0 1 0,0-1 0,0 0 0,0 1 0,0-1 0,-1 1 0,0 0 0,0-1 0,0 1 0,0-1 0,0 1 0,0 0 0,-1 0 0,0 0 0,0 0 0,-3-5 0,3 7 0,0-1 0,0 1 0,0 0 0,0-1 0,-1 1 0,1 0 0,0 1 0,-1-1 0,1 0 0,-1 1 0,1-1 0,-1 1 0,1-1 0,-1 1 0,1 0 0,-1 0 0,1 1 0,-1-1 0,1 0 0,0 1 0,-1 0 0,1-1 0,-1 1 0,-3 2 0,4-2-351,-1 0 1,1 0-1,-1 1 0,1-1 1,0 1-1,-1 0 1,1 0-1,0-1 0,0 1 1,0 1-1,0-1 0,1 0 1,-1 0-1,0 1 0,1-1 1,0 1-1,0-1 1,0 1-1,0-1 0,0 1 1,-1 5-1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0.483"/>
    </inkml:context>
    <inkml:brush xml:id="br0">
      <inkml:brushProperty name="width" value="0.025" units="cm"/>
      <inkml:brushProperty name="height" value="0.025" units="cm"/>
    </inkml:brush>
  </inkml:definitions>
  <inkml:trace contextRef="#ctx0" brushRef="#br0">132 247 10954,'0'0'11788,"4"-9"-9242,-1 2-2166,3-19 1419,-7 25-1742,1 0 1,-1 0 0,1 0-1,-1 0 1,0 1 0,1-1-1,-1 0 1,0 0 0,1 1-1,-1-1 1,0 0 0,0 1-1,0-1 1,0 1 0,0-1-1,1 1 1,-1 0 0,0-1-1,0 1 1,0 0 0,0-1-1,0 1 1,0 0 0,0 0-1,0 0 1,0 0 0,-1 0-1,1 0 1,0 0 0,-1 1-1,-3 0-39,0-1 0,1 1 0,-1 0 0,0 1 0,1-1 0,-1 1 0,1 0 0,0 0 0,0 1 0,0-1 0,0 1 0,0 0 0,0 0-1,1 0 1,-1 0 0,1 1 0,0-1 0,0 1 0,0 0 0,0 0 0,1 0 0,0 0 0,0 0 0,0 1 0,-3 8 0,1-1-18,0 1 0,0 0 1,1 0-1,1 0 1,0 0-1,1 0 0,0 1 1,2 16-1,-1-29 7,0 1-1,1-1 1,-1 0-1,0 1 1,1-1-1,-1 0 1,1 0-1,-1 1 1,1-1-1,0 0 0,-1 0 1,1 0-1,0 0 1,0 0-1,0 0 1,0 0-1,0 0 1,0 0-1,0 0 1,0-1-1,0 1 1,0 0-1,0-1 1,1 1-1,-1-1 1,0 1-1,0-1 1,1 0-1,-1 1 1,0-1-1,1 0 1,-1 0-1,0 0 1,1 0-1,-1 0 1,0 0-1,1 0 1,1-1-1,3 0 79,-1 0 0,1 0 1,0-1-1,-1 0 0,1 0 0,-1 0 0,0-1 1,7-4-1,16-14 57,-2-2 1,0-1 0,-1-1-1,-1-1 1,-2-1 0,-1-1 0,-1-1-1,-1 0 1,-2-2 0,25-59-1,-24 30 72,-42 104-556,12-16 359,-44 117 301,49-123-269,2 0 1,0 1-1,1 0 1,-2 38-1,6-58-46,-1-1 0,1 1-1,0-1 1,0 1 0,0-1 0,1 1 0,-1-1-1,1 1 1,-1-1 0,1 0 0,0 1-1,0-1 1,0 0 0,0 0 0,0 0 0,1 1-1,-1-1 1,1 0 0,-1-1 0,1 1-1,-1 0 1,5 3 0,-2-4-28,0 1 1,0-1-1,0 1 1,1-1-1,-1-1 0,0 1 1,1-1-1,-1 1 0,0-1 1,1 0-1,-1-1 0,6 0 1,-7 1-208,-1-1-1,0 1 1,1-1 0,-1 0 0,0 1 0,0-1 0,1 0-1,-1 0 1,0-1 0,0 1 0,0 0 0,2-3 0,16-23-6221,-12 7-59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1.415"/>
    </inkml:context>
    <inkml:brush xml:id="br0">
      <inkml:brushProperty name="width" value="0.025" units="cm"/>
      <inkml:brushProperty name="height" value="0.025" units="cm"/>
    </inkml:brush>
  </inkml:definitions>
  <inkml:trace contextRef="#ctx0" brushRef="#br0">217 101 16047,'0'0'10933,"-8"-9"-8862,4 5-1831,0-1 0,-1 1-1,1 0 1,-1 0 0,0 0-1,0 0 1,-10-5 0,12 8-197,0 0 0,1 0-1,-1 1 1,0-1 0,0 1 0,1-1 0,-1 1 0,0 0 0,0 0 0,0 0-1,0 0 1,1 1 0,-1-1 0,0 1 0,0 0 0,1 0 0,-1 0 0,1 0 0,-1 0-1,1 0 1,-1 1 0,1-1 0,0 1 0,-1 0 0,-2 2 0,-3 3-16,0 0 0,1 1 0,0 0 0,0 0 0,1 0 0,0 1 0,0 0 0,1 0 0,0 1 0,0 0 0,1-1 0,1 1 0,0 1 0,0-1 0,1 0 0,-2 21 0,4-30-26,0 0 1,0 0 0,0 0-1,0 0 1,0 0 0,0 0-1,0 0 1,1 0-1,-1 0 1,0 0 0,1 0-1,-1-1 1,1 1 0,-1 0-1,1 0 1,-1 0 0,1 0-1,0-1 1,-1 1-1,1 0 1,0-1 0,-1 1-1,1 0 1,0-1 0,0 1-1,1 0 1,1 0 5,-1-1 0,0 1 0,1-1-1,-1 1 1,1-1 0,-1 0 0,1 0 0,-1 0 0,1 0 0,3-1 0,2-1 8,-1 1 0,0-2 0,0 1-1,0-1 1,0 0 0,11-6 0,-6 0-15,0 0 0,0 0 0,-1-1 0,0-1 0,-1 0 0,-1 0 0,1-1 0,-2 0 0,0-1 0,0 0 0,-1 0 0,-1 0 0,8-25 0,-18 55-130,0 0 1,1 0-1,1 0 0,0 1 1,1-1-1,2 20 0,-1-36-1,1 0-1,0 1 0,-1-1 0,1 0 0,0 0 0,0 0 0,0 0 1,0 0-1,0 0 0,0 0 0,0 0 0,0 0 0,0 0 0,0 0 1,0-1-1,1 1 0,-1 0 0,0-1 0,1 1 0,-1-1 0,0 0 1,1 1-1,-1-1 0,0 0 0,1 0 0,-1 0 0,1 0 0,2 0 1,41-6-4037,-38 3 3197,0 0 1,-1-1 0,1 0-1,-1 0 1,0 0-1,0-1 1,-1 0-1,1 0 1,-1 0-1,0-1 1,0 0 0,-1 0-1,0 0 1,0 0-1,4-10 1,15-47-712,-17 31 5392,-4 2 4189,-4 30-4497,-6 6-2229,1 3-676,1 0 1,1 1-1,0-1 0,0 1 0,-4 13 1,7-18-287,0 0 0,1 0 1,-1 0-1,1 0 0,0 0 0,1 0 1,-1 0-1,1 0 0,0 0 0,0 1 1,1-1-1,-1 0 0,3 9 1,-1-13-188,-1 0 0,0 0 0,1 0 0,-1 1 0,1-1 0,-1 0 0,1-1 0,0 1 0,-1 0 0,1 0 0,0-1 0,-1 1 0,1-1 0,0 1 0,0-1 0,0 0 0,-1 0 0,1 0 0,0 0 0,0 0 1,0 0-1,0 0 0,2-1 0,44-9 231,-40 6-228,1-1-1,-1 1 0,0-1 0,-1-1 0,1 1 0,10-11 1,-11 9-48,0 0 0,1 1 0,0 1 1,0-1-1,12-5 0,-20 11 12,1 1-1,-1-1 1,1 0-1,-1 0 1,1 1-1,-1-1 1,1 0 0,-1 1-1,1-1 1,-1 0-1,0 1 1,1-1-1,-1 1 1,1-1 0,-1 1-1,0-1 1,0 1-1,1-1 1,-1 1-1,0-1 1,0 1-1,0-1 1,1 1 0,-1-1-1,0 1 1,0 0-1,0-1 1,0 1-1,0-1 1,0 1 0,0-1-1,0 1 1,-1 0-1,1 0 1,0 32-372,0-28 350,-8 372 3506,8-377-3473,0 33 121,-9 58 0,8-84-116,0 1 0,0-1 1,-1 0-1,0 0 1,-1 0-1,1 0 0,-2 0 1,1-1-1,-1 1 0,1-1 1,-2 0-1,1 0 0,-1 0 1,-7 6-1,11-11-7,0 0 0,0 0 0,-1-1 0,1 1 0,0 0 0,-1-1 0,1 1 0,-1-1 0,1 0 0,-1 1 0,1-1 0,0 0 0,-1 0 0,1 0 0,-1 0 0,1 0 0,-1 0 0,1-1 0,-1 1 0,1 0 0,-1-1 0,1 1 0,0-1 0,-1 0 0,1 1 0,0-1 0,-1 0 0,1 0 0,0 0 0,0 1 0,0-1 0,0-1 0,0 1 0,0 0 0,0 0 0,0 0 0,0 0 0,1-1 0,-1 1 0,0 0 0,0-3 0,-6-8 0,1 0 0,1-1 0,-6-17 0,9 25 0,-7-25 0,1 0 0,-6-42 0,12 58 0,1 0 0,0 1 0,1-1 0,0 0 0,1 0 0,1 0 0,6-24 0,-6 33-47,0 0 0,0-1 0,1 1-1,0 0 1,0 1 0,0-1 0,1 1 0,0-1 0,0 1-1,0 0 1,0 0 0,8-4 0,62-35-2874,-62 38 2120,39-21-6267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2.969"/>
    </inkml:context>
    <inkml:brush xml:id="br0">
      <inkml:brushProperty name="width" value="0.025" units="cm"/>
      <inkml:brushProperty name="height" value="0.025" units="cm"/>
    </inkml:brush>
  </inkml:definitions>
  <inkml:trace contextRef="#ctx0" brushRef="#br0">1 8 18065,'0'0'177,"0"-1"0,0 1 1,1-1-1,-1 1 0,0 0 0,0-1 0,1 1 0,-1-1 0,0 1 1,0 0-1,1-1 0,-1 1 0,1 0 0,-1-1 0,0 1 1,1 0-1,-1 0 0,1-1 0,-1 1 0,0 0 0,1 0 0,-1 0 1,1-1-1,-1 1 0,1 0 0,-1 0 0,1 0 0,-1 0 0,1 0 1,-1 0-1,1 0 0,-1 0 0,0 0 0,1 0 0,-1 0 1,1 1-1,-1-1 0,1 0 0,-1 0 0,1 1 0,13 22 2675,2 44-2156,-14-59-163,1 8-473,0-1 0,1 0 0,1 0 1,0 0-1,1 0 0,10 17 0,-13-29-138,-1 1-1,1-1 1,-1 0-1,1 0 1,0 0 0,0 0-1,1 0 1,-1-1-1,1 1 1,-1-1 0,1 0-1,0 0 1,0 0 0,-1-1-1,1 0 1,1 1-1,-1-1 1,0 0 0,0-1-1,0 1 1,0-1-1,1 0 1,-1 0 0,0 0-1,0-1 1,0 1-1,1-1 1,4-1 0,-3 0-462,-1 0 0,1 0 0,0 0 0,-1-1 0,1 0 0,-1 0 1,8-6-1,30-31-7841,-16 8-1703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3.297"/>
    </inkml:context>
    <inkml:brush xml:id="br0">
      <inkml:brushProperty name="width" value="0.025" units="cm"/>
      <inkml:brushProperty name="height" value="0.025" units="cm"/>
    </inkml:brush>
  </inkml:definitions>
  <inkml:trace contextRef="#ctx0" brushRef="#br0">250 1 12364,'0'0'5119,"-10"12"-1921,-29 37-329,2 2 0,-37 68 0,61-95-2726,2 0 1,0 0-1,1 1 0,2 0 1,0 1-1,2 0 1,1 0-1,-4 42 0,9-63-836,-2 23-1956,-4-16-7163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59.471"/>
    </inkml:context>
    <inkml:brush xml:id="br0">
      <inkml:brushProperty name="width" value="0.025" units="cm"/>
      <inkml:brushProperty name="height" value="0.025" units="cm"/>
    </inkml:brush>
  </inkml:definitions>
  <inkml:trace contextRef="#ctx0" brushRef="#br0">177 79 12492,'0'0'8605,"3"-9"-5209,4-32-551,-7 40-2730,0 0 1,0-1-1,0 1 0,0 0 1,-1 0-1,1-1 1,0 1-1,-1 0 0,0 0 1,1 0-1,-1 0 1,1-1-1,-1 1 0,0 0 1,0 0-1,0 0 1,0 1-1,1-1 0,-1 0 1,0 0-1,0 0 1,-1 1-1,1-1 0,0 0 1,0 1-1,0-1 0,0 1 1,-1 0-1,1-1 1,0 1-1,0 0 0,-1 0 1,1-1-1,0 1 1,0 0-1,-3 1 0,-44 2 874,43-1-978,-1 0-1,1 0 0,0 1 1,0 0-1,0 0 0,0 0 1,0 1-1,1-1 0,-1 1 1,1 0-1,0 1 0,0-1 1,0 1-1,1-1 0,-4 7 1,3-4-11,0 1 1,0-1-1,1 1 1,0-1-1,0 1 1,1 0-1,0 0 1,0 0-1,1 0 1,-1 11-1,2-17 0,0-1 0,0 1 0,1-1 0,-1 1 0,0-1 0,1 1 0,-1-1 0,1 0 0,-1 1 0,1-1 0,-1 1 0,1-1 0,0 0 0,0 0 0,0 0 0,0 1 0,0-1 0,0 0 0,0 0 0,0 0 0,0 0 0,1-1 0,0 2 0,3 0 0,-1 0 0,0 0 0,1-1 0,-1 1 0,1-1 0,-1 0 0,9 0 0,4 0 0,0-1 0,-1 0 0,25-5 0,-24 2-637,-1-1 0,0-1 0,16-6 1,-16 4-828,0 0 0,-1-1 0,0-1 1,0 0-1,-1-1 0,0 0 1,-1-1-1,0-1 0,19-23 1,0-10-9604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3.624"/>
    </inkml:context>
    <inkml:brush xml:id="br0">
      <inkml:brushProperty name="width" value="0.025" units="cm"/>
      <inkml:brushProperty name="height" value="0.025" units="cm"/>
    </inkml:brush>
  </inkml:definitions>
  <inkml:trace contextRef="#ctx0" brushRef="#br0">55 121 17168,'0'0'1596,"-9"11"497,-25 35 389,33-45-2316,0 1-1,0 0 0,-1 0 0,1-1 1,0 1-1,1 0 0,-1 0 0,0 0 0,1 0 1,-1 0-1,1 0 0,-1 0 0,1 1 1,0-1-1,0 2 0,0-3-90,0 0-1,1-1 1,-1 1 0,0 0-1,1 0 1,-1-1 0,1 1-1,-1 0 1,1-1 0,-1 1-1,1 0 1,-1-1 0,1 1-1,0-1 1,-1 1 0,1-1-1,0 1 1,-1-1 0,1 0-1,0 1 1,0-1 0,0 0-1,-1 1 1,2-1 0,4 1 120,0 0 1,0-1 0,0 0-1,-1 0 1,1 0-1,0-1 1,7-1 0,0-2-75,0 0 1,0-1 0,0 0 0,-1-1-1,1-1 1,-1 0 0,-1 0 0,13-11-1,-5 3-85,0-1 0,-1-1-1,26-33 1,-41 46-24,0 1 0,0-1 0,-1 1 0,1-1 0,-1 0-1,0 0 1,0 0 0,0 0 0,-1 0 0,0 0 0,0-1 0,1-6 0,-2 11-14,0 0 1,0-1 0,-1 1-1,1 0 1,0-1 0,0 1-1,-1 0 1,1 0 0,0-1-1,-1 1 1,1 0 0,0 0-1,-1 0 1,1 0 0,-1-1-1,1 1 1,0 0 0,-1 0-1,1 0 1,-1 0 0,1 0-1,0 0 1,-1 0 0,1 0-1,-1 0 1,1 0-1,0 0 1,-1 0 0,1 0-1,-1 0 1,1 1 0,0-1-1,-1 0 1,1 0 0,0 0-1,-1 1 1,1-1 0,0 0-1,-1 0 1,1 1 0,0-1-1,0 0 1,-1 1 0,-17 10-84,-3 9 163,1 2 0,2 0 0,0 1 0,1 1 0,2 1 0,0 0 0,-18 44 0,32-67-62,0 0 0,0 0 1,0 0-1,1 0 0,-1 0 0,0 0 0,1 0 0,0 1 0,-1-1 0,1 0 0,0 0 0,0 0 1,1 1-1,-1 2 0,1-5-29,-1 1 0,0-1 1,1 1-1,-1-1 0,1 1 1,-1-1-1,0 1 0,1-1 1,-1 1-1,1-1 0,0 1 1,-1-1-1,1 0 0,-1 1 0,1-1 1,-1 0-1,1 0 0,0 1 1,-1-1-1,1 0 0,0 0 1,-1 0-1,1 0 0,0 0 1,-1 0-1,1 0 0,0 0 1,-1 0-1,2 0 0,3-2-490,0 1 1,0-1-1,0 0 0,0 0 0,0 0 1,-1 0-1,1-1 0,-1 0 0,0 0 1,6-5-1,17-19-5134,0-3-1949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3.964"/>
    </inkml:context>
    <inkml:brush xml:id="br0">
      <inkml:brushProperty name="width" value="0.025" units="cm"/>
      <inkml:brushProperty name="height" value="0.025" units="cm"/>
    </inkml:brush>
  </inkml:definitions>
  <inkml:trace contextRef="#ctx0" brushRef="#br0">129 1 15951,'0'0'9508,"-11"5"-7821,6-3-1483,-45 20 719,47-21-901,0 1 0,1 0 0,-1-1 0,0 1 0,0 0 0,1 0 0,0 0 0,-1 1 0,1-1 0,0 0 0,0 1 0,0 0 0,0-1 0,0 1-1,-2 6 1,4-8-33,0 1 0,0-1 0,0 1 0,0-1 0,0 0 0,1 1 0,-1-1 0,0 0 0,1 1 0,-1-1 0,1 0 0,-1 0 0,1 1-1,0-1 1,0 0 0,-1 0 0,1 0 0,0 0 0,0 0 0,0 0 0,0 0 0,0 0 0,0 0 0,0 0 0,1-1 0,-1 1 0,0 0-1,0-1 1,1 1 0,-1-1 0,2 1 0,51 13-167,-38-11 75,-3 0 11,0 1-1,0 0 1,0 0-1,0 2 1,12 6-1,-23-11 132,-1 0-1,1-1 0,0 1 0,-1 0 0,1 0 0,-1 1 0,1-1 1,-1 0-1,0 0 0,1 1 0,-1-1 0,0 1 0,0-1 0,0 1 1,0 0-1,0-1 0,0 1 0,-1 0 0,1-1 0,-1 1 0,1 0 0,-1 0 1,1 0-1,-1 0 0,0 0 0,0-1 0,0 1 0,0 0 0,0 0 1,-1 0-1,1 0 0,0 0 0,-1-1 0,1 1 0,-1 0 0,0 0 1,0-1-1,0 1 0,1 0 0,-2-1 0,1 1 0,0-1 0,0 1 1,0-1-1,-1 0 0,1 0 0,-3 3 0,-4 3 168,0 0 0,0 0 0,0 0 0,-1-1 0,0 0 0,-1-1 0,1 0 0,-1 0 0,0-1 0,0 0 0,0-1 0,0 0 0,-1-1 0,0 0 0,1-1 0,-22 1 0,30-2-342,1-1-1,0 1 1,-1 0 0,1-1-1,-1 1 1,1-1 0,0 1-1,-1-1 1,1 1 0,0-1-1,0 0 1,0 0 0,-1 0-1,1 0 1,0 0 0,0 0-1,0 0 1,0 0 0,0 0-1,1 0 1,-1 0 0,0-1-1,0 1 1,1 0 0,-1-1-1,1 1 1,-1 0 0,1-1-1,0 1 1,0 0 0,-1-3-1,1-1-713,-1 0-1,1 0 1,0 0-1,0 0 1,0 1 0,1-1-1,0 0 1,2-7-1,12-17-6126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4.629"/>
    </inkml:context>
    <inkml:brush xml:id="br0">
      <inkml:brushProperty name="width" value="0.025" units="cm"/>
      <inkml:brushProperty name="height" value="0.025" units="cm"/>
    </inkml:brush>
  </inkml:definitions>
  <inkml:trace contextRef="#ctx0" brushRef="#br0">118 1 18257,'0'0'9540,"-5"16"-8344,-16 52 41,-40 146 480,51-171-1575,3 0 1,1 0-1,-1 54 0,7-96-139,0 0 0,0 0-1,0 0 1,0 0 0,0 0 0,0 0 0,0 0-1,0 0 1,0 0 0,1 0 0,-1 0-1,0 0 1,1 0 0,-1 0 0,0 0-1,1 0 1,0-1 0,0 3 0,11-9 82,8-29 28,-13 5-355,-2 0-1,-1 0 1,-2 0 0,-1-41-1,-2 65-408,-2 14 369,-1 18 158,4-24 126,0 0-1,1 0 0,-1 1 1,1-1-1,-1 0 1,1 0-1,0 0 0,0 0 1,0 0-1,0 0 1,0 0-1,0 0 0,1 0 1,-1 0-1,1-1 1,-1 1-1,1-1 0,-1 1 1,1-1-1,0 1 1,0-1-1,0 0 0,0 0 1,0 0-1,0 0 1,0 0-1,0 0 0,0-1 1,1 1-1,-1-1 1,4 1-1,9 1 193,0 0 0,0-1 0,24-2 0,-27 1 74,-2-1-204,0 0 0,1-1-1,-1 0 1,0 0 0,0-1 0,17-8-1,-23 9-44,0 1 0,0-1-1,0-1 1,0 1 0,0-1-1,0 1 1,-1-1 0,1 0-1,-1 0 1,0-1 0,0 1-1,0-1 1,-1 1 0,1-1-1,-1 0 1,1 0 0,-1 0-1,1-5 1,-3 9-18,0 0 0,0-1-1,1 1 1,-1-1 0,0 1 0,0 0 0,0-1-1,0 1 1,0-1 0,0 1 0,0 0-1,0-1 1,0 1 0,0-1 0,0 1 0,-1 0-1,1-1 1,0 1 0,0-1 0,0 1 0,0 0-1,-1-1 1,1 1 0,0 0 0,0-1-1,-1 1 1,1 0 0,0-1 0,-1 1 0,1 0-1,0 0 1,-1-1 0,1 1 0,0 0 0,-1 0-1,1 0 1,0 0 0,-1-1 0,-21 2-144,-21 15-33,37-11 184,0-1 0,0 1 0,1 0 0,0 0 0,0 1 0,0 0 0,1 0 0,0 0 0,0 0 0,0 0 0,1 1 0,0 0 0,0 0 0,1 0 0,0 0 0,0 0 0,-1 10 0,3-15-3,0-1 1,0 1 0,1-1-1,-1 1 1,0-1 0,1 1-1,-1-1 1,1 1 0,-1-1-1,1 0 1,0 1-1,0-1 1,-1 0 0,1 0-1,0 1 1,0-1 0,0 0-1,1 0 1,-1 0-1,0 0 1,0 0 0,0-1-1,1 1 1,-1 0 0,0 0-1,1-1 1,-1 1 0,1-1-1,-1 1 1,1-1-1,1 1 1,55 4 142,-53-4-129,300-4 157,-311-2-176,-1 0 0,1 0 0,0-1 0,0 0 0,1 0 0,0 0 0,-7-11 0,-18-44 0,28 57 0,1 0 0,0 0 0,0 0 0,0 0 0,0 0 0,1 0 0,-1 0 0,1 0 0,0-1 0,1 1 0,-1 0 0,1 0 0,-1 0 0,3-6 0,-2 9-55,0-1 0,0 1 0,0 0 1,0-1-1,1 1 0,-1 0 0,0 0 0,1 0 0,-1 0 1,1 0-1,-1 0 0,1 0 0,0 1 0,-1-1 0,1 0 0,3 0 1,36-7-2828,-14 3-767,10-7-5704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5.395"/>
    </inkml:context>
    <inkml:brush xml:id="br0">
      <inkml:brushProperty name="width" value="0.025" units="cm"/>
      <inkml:brushProperty name="height" value="0.025" units="cm"/>
    </inkml:brush>
  </inkml:definitions>
  <inkml:trace contextRef="#ctx0" brushRef="#br0">191 362 5894,'0'0'10425,"9"-10"-8102,26-31-386,-34 40-1791,0 0 0,0 0-1,0 0 1,-1-1 0,1 1-1,0 0 1,-1 0-1,1 0 1,-1-1 0,1 1-1,-1 0 1,0-1 0,0 1-1,1 0 1,-1-3-1,-1 3-78,1 1-1,0-1 0,0 0 0,0 1 1,-1-1-1,1 1 0,0-1 0,-1 1 1,1-1-1,-1 1 0,1-1 0,-1 1 1,1-1-1,0 1 0,-1-1 0,0 1 1,1 0-1,-1-1 0,1 1 0,-1 0 1,-1-1-1,-33-3 1192,31 4-1163,-3 1-48,-1 0-1,1 1 1,0 0-1,-1 0 0,1 1 1,1-1-1,-1 2 1,0-1-1,1 1 0,-1 0 1,1 0-1,0 1 1,0-1-1,1 2 0,0-1 1,-1 0-1,2 1 1,-6 7-1,1-1 68,1 0 0,0 0-1,0 1 1,2 0 0,-1 1 0,2-1 0,0 1-1,-5 20 1,9-31-83,1-1 1,-1 1-1,1-1 0,0 1 0,-1-1 1,1 1-1,0 0 0,0-1 1,1 1-1,-1-1 0,0 1 0,1-1 1,0 1-1,-1-1 0,1 0 0,0 1 1,0-1-1,1 0 0,-1 1 0,2 1 1,-1-2-10,0-1 0,1 0 1,-1 0-1,0 0 0,1 0 1,-1 0-1,1 0 0,-1-1 1,0 1-1,1-1 0,0 0 1,-1 0-1,1 0 0,-1 0 1,1 0-1,-1 0 0,1-1 1,-1 1-1,1-1 0,-1 0 1,4-1-1,10-3 73,0-2 0,-1 0 0,1-1 0,-1 0 0,-1-1-1,1-1 1,-2 0 0,19-18 0,-2-1-33,-2-1 1,36-48-1,-52 61 13,1 0 0,-2-1 0,-1-1 0,0 0 0,-1 0 1,-1-1-1,-1 0 0,0 0 0,-2-1 0,0 1 0,-2-1 0,0 0 0,-1-35 1,-1 56-76,-1 0 0,0-1 0,0 1 0,0 0 0,0 0 0,0-1 1,0 1-1,0 0 0,0-1 0,0 1 0,0 0 0,-1-1 0,1 1 1,0 0-1,0 0 0,0-1 0,0 1 0,0 0 0,0-1 0,-1 1 1,1 0-1,0 0 0,0 0 0,0-1 0,-1 1 0,1 0 0,0 0 1,0 0-1,-1-1 0,1 1 0,0 0 0,0 0 0,-1 0 0,1 0 1,0 0-1,-1-1 0,-10 8-44,-6 17-46,2 10 301,1 1 0,2 1 0,2 0 0,1 1 0,2 0 0,2 0-1,-2 70 1,7-103-228,0 0 0,0-1 0,0 1 0,1 0 0,0-1-1,0 1 1,0 0 0,0-1 0,0 1 0,1-1 0,-1 0-1,1 1 1,0-1 0,0 0 0,1 0 0,-1 0 0,0 0-1,1 0 1,0-1 0,-1 1 0,1-1 0,0 0 0,1 0-1,5 4 1,-5-5-327,1 1-1,-1-1 0,0 1 1,0-1-1,1-1 0,-1 1 1,0-1-1,1 1 0,5-1 1,-5-1-619,0 0 0,0 1 1,0-1-1,0-1 0,0 1 1,0-1-1,0 0 0,6-4 0,19-14-7615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16.187"/>
    </inkml:context>
    <inkml:brush xml:id="br0">
      <inkml:brushProperty name="width" value="0.025" units="cm"/>
      <inkml:brushProperty name="height" value="0.025" units="cm"/>
    </inkml:brush>
  </inkml:definitions>
  <inkml:trace contextRef="#ctx0" brushRef="#br0">164 29 17072,'-10'8'2477,"-7"5"-1367,-58 47 2977,68-54-3643,0 1 0,0-1 0,1 1 0,0 1 0,1-1 0,-1 1 0,2 0 0,-6 10 0,9-17-428,1 0-1,-1 0 1,1-1 0,0 1-1,-1 0 1,1 0 0,0 0-1,0 0 1,0 0 0,-1 0-1,1-1 1,0 1-1,0 0 1,0 0 0,0 0-1,1 0 1,-1 0 0,0 0-1,0 0 1,0 0 0,1-1-1,-1 1 1,1 0 0,-1 0-1,0 0 1,1-1 0,-1 1-1,1 0 1,0 0 0,-1-1-1,2 2 1,0-1 3,0-1 0,0 1 0,0-1 0,0 1 0,0-1 1,0 0-1,0 0 0,0 0 0,0 0 0,0 0 0,0 0 0,0 0 0,3-2 0,4 0 27,0 0-1,0-2 0,0 1 1,0-1-1,12-7 1,-10 4-21,-1-1 1,0 0-1,0 0 1,-1-1 0,0 0-1,-1 0 1,0-1-1,-1-1 1,1 1-1,-2-1 1,0 0-1,0 0 1,5-16 0,-26 43-426,-8 17 356,-6 37 66,27-65 12,1-1 1,0 1 0,-1 0-1,2 0 1,-1 0 0,1 0 0,-1-1-1,1 1 1,1 0 0,-1 0-1,1 0 1,0 0 0,2 6 0,-2-10-16,0 1 1,0-1 0,1 0-1,-1 0 1,1 0 0,-1 0-1,1 0 1,-1 0 0,1 0-1,0 0 1,-1-1 0,1 1 0,0-1-1,0 1 1,-1-1 0,1 0-1,0 1 1,0-1 0,0 0-1,-1 0 1,1 0 0,0 0-1,0-1 1,0 1 0,1-1-1,4 0 62,0 0 1,0-1-1,0 0 0,-1 0 0,12-5 0,-2-2-60,0-2 0,0 0 0,-1-1-1,-1 0 1,0-1 0,-1 0 0,0-2 0,-1 1 0,0-1 0,-1-1 0,9-18 0,-39 67-714,11-21 765,0 0-1,1 1 1,-10 27 0,16-37-13,0 1 1,0-1-1,0 0 0,0 1 1,1-1-1,-1 1 1,1-1-1,0 0 0,0 1 1,0-1-1,0 1 0,1-1 1,1 5-1,-1-7-43,0 0-1,0 1 1,0-1 0,1 0-1,-1 0 1,0 0 0,1 0 0,-1 0-1,1 0 1,-1 0 0,1 0-1,0 0 1,-1-1 0,1 1-1,0-1 1,0 1 0,-1-1-1,1 0 1,0 0 0,0 0-1,-1 0 1,1 0 0,0 0 0,0 0-1,-1 0 1,3-1 0,7-1 26,-1 0 0,0-1 1,1 0-1,-1 0 1,0-1-1,-1-1 1,1 1-1,-1-2 1,0 1-1,0-1 1,15-14-1,9-9-149,42-50 1,-70 73 87,41-47-856,-45 52 725,-2 5-79,-2 10 196,0 0-1,-2 0 1,-9 22 0,9-23 194,0 0 0,0 0 0,1 0 0,0 1 0,-1 21-1,5-18-105,1 1-1,1 0 0,0-1 0,1 1 0,1-1 0,1 1 0,1-2 0,0 1 1,11 21-1,11 31 13,-22-51-67,0 0 0,-2 1 0,0-1 0,-1 1 0,-1-1 0,-1 1 0,-1 0 0,-2 24 0,2-37 0,-1 0 0,0-1 0,0 1 0,0 0 0,0-1 0,-1 1 0,0-1 0,-1 0 0,1 1 0,-1-1 0,0 0 0,0-1 0,0 1 0,-1 0 0,0-1 0,0 0 0,0 0 0,0 0 0,-1 0 0,1-1 0,-1 1 0,0-1 0,0-1 0,0 1 0,0-1 0,-1 0 0,1 0 0,-1 0 0,1-1 0,-10 2 0,12-2 0,-1-1 0,1 0 0,0 0 0,0 0 0,-1 0 0,1-1 0,0 1 0,0-1 0,-1 0 0,1 1 0,0-2 0,0 1 0,0 0 0,0-1 0,0 1 0,1-1 0,-1 0 0,0 0 0,1 0 0,-3-2 0,0-1 0,1 0 0,1-1 0,-1 1 0,1-1 0,-1 0 0,2 0 0,-1 0 0,1 0 0,-3-10 0,0-8 0,0-1 0,2 0 0,1-1 0,2-29 0,0 44-10,1 0 1,0 0-1,1 1 1,0-1-1,0 1 1,1-1-1,1 1 0,0 0 1,0 0-1,1 0 1,0 1-1,0 0 0,1 0 1,1 0-1,0 1 1,12-13-1,-2 6-148,1 1 0,1 0-1,1 1 1,0 1 0,0 1 0,40-15-1,118-43-9556,-79 27-1464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2.663"/>
    </inkml:context>
    <inkml:brush xml:id="br0">
      <inkml:brushProperty name="width" value="0.025" units="cm"/>
      <inkml:brushProperty name="height" value="0.025" units="cm"/>
    </inkml:brush>
  </inkml:definitions>
  <inkml:trace contextRef="#ctx0" brushRef="#br0">1 27 7111,'5'-22'9314,"7"17"-3639,-10 6-5441,-1-1 0,1 1 0,0 0 0,0-1 0,-1 1 0,1 0 0,-1 0 0,1 0 1,-1 1-1,1-1 0,-1 0 0,0 1 0,0-1 0,0 0 0,1 1 0,-1-1 1,-1 1-1,3 3 0,24 74 3206,-1 0-2206,-23-74-1207,-1 1-1,1-1 1,1 1 0,-1-1 0,1 0 0,0 0 0,0 0 0,0-1 0,0 1 0,8 4 0,-8-6-5,0-1 0,0 0 0,0 0 0,1 0 0,-1 0 1,0-1-1,1 0 0,-1 0 0,0 0 0,1 0 0,-1-1 0,1 0 1,0 0-1,-1 0 0,1 0 0,-1-1 0,1 0 0,-1 0 0,0 0 0,1 0 1,7-4-1,35-23-2878,-9-8-6626,-22 16 2595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2.991"/>
    </inkml:context>
    <inkml:brush xml:id="br0">
      <inkml:brushProperty name="width" value="0.025" units="cm"/>
      <inkml:brushProperty name="height" value="0.025" units="cm"/>
    </inkml:brush>
  </inkml:definitions>
  <inkml:trace contextRef="#ctx0" brushRef="#br0">296 0 16656,'0'0'6021,"-10"13"-3399,-51 63 933,-74 122 0,116-163-4459,-29 55 3282,32-42-5422,9-2-7381,13-46 36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3.366"/>
    </inkml:context>
    <inkml:brush xml:id="br0">
      <inkml:brushProperty name="width" value="0.025" units="cm"/>
      <inkml:brushProperty name="height" value="0.025" units="cm"/>
    </inkml:brush>
  </inkml:definitions>
  <inkml:trace contextRef="#ctx0" brushRef="#br0">90 144 10698,'0'0'5878,"-10"1"-2905,7-1-2672,0 0-1,-1 0 1,1 1-1,0-1 1,-1 1-1,1-1 1,0 1-1,0 0 1,0 1-1,-1-1 1,1 0-1,0 1 1,1 0-1,-1 0 1,0 0-1,1 0 1,-1 0 0,1 0-1,-1 1 1,1-1-1,0 1 1,0-1-1,0 1 1,0 0-1,1 0 1,-1 0-1,1 0 1,0 0-1,0 0 1,0 1-1,0-1 1,0 0-1,0 7 1,1-9-242,0-1 0,0 1 1,0 0-1,0 0 0,1 0 1,-1 0-1,0 0 0,0 0 1,1 0-1,-1-1 0,1 1 1,-1 0-1,0 0 0,1 0 1,0-1-1,-1 1 0,1 0 1,-1-1-1,1 1 0,0 0 1,-1-1-1,1 1 0,0-1 1,0 1-1,0-1 0,0 1 1,31 4 589,-23-6-560,1 0 0,-1-1 0,0 0 0,17-5 0,-14 2-67,0-1 1,-1 0 0,1-1-1,-1 0 1,-1-1 0,1 0 0,-1-1-1,17-19 1,-22 21-16,1 1-1,-1-2 1,0 1 0,0-1-1,-1 1 1,0-1 0,-1 0-1,1-1 1,-1 1 0,-1-1-1,0 1 1,0-1 0,-1 0-1,1-9 1,-2 18-8,0-1 1,0 0-1,0 0 1,-1 1-1,1-1 1,0 0-1,0 1 1,0-1-1,-1 0 1,1 1-1,0-1 0,-1 0 1,1 1-1,-1-1 1,1 1-1,-1-1 1,1 1-1,-1-1 1,1 1-1,-1-1 0,1 1 1,-1-1-1,1 1 1,-1 0-1,0-1 1,1 1-1,-1 0 1,0 0-1,1-1 1,-1 1-1,0 0 0,0 0 1,1 0-1,-1 0 1,0 0-1,1 0 1,-1 0-1,0 0 1,0 0-1,1 0 0,-1 0 1,0 1-1,1-1 1,-1 0-1,0 0 1,1 1-1,-1-1 1,0 0-1,1 1 1,-2 0-1,-34 20-51,17-3 59,0 1 0,2 2 0,-30 43 0,40-55-3,2 0 0,-1 1 0,1 0 0,1 0 0,0 0 0,0 1 0,1-1 0,1 1 0,-1 0 0,2 0 0,-1 0 0,1 14 0,2-24-39,-1 0 1,1-1-1,-1 1 0,1 0 1,-1-1-1,1 1 0,-1 0 0,1-1 1,0 1-1,-1 0 0,1-1 1,0 1-1,-1-1 0,1 0 0,0 1 1,0-1-1,0 1 0,-1-1 1,1 0-1,0 0 0,0 1 1,0-1-1,0 0 0,0 0 0,-1 0 1,1 0-1,0 0 0,0 0 1,0 0-1,0-1 0,0 1 1,0 0-1,1-1 0,31-7-2522,-24 2 990,0 1-1,-1-2 1,1 1-1,-2-1 1,1 0-1,-1-1 1,7-8-1,7-10-4736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3.709"/>
    </inkml:context>
    <inkml:brush xml:id="br0">
      <inkml:brushProperty name="width" value="0.025" units="cm"/>
      <inkml:brushProperty name="height" value="0.025" units="cm"/>
    </inkml:brush>
  </inkml:definitions>
  <inkml:trace contextRef="#ctx0" brushRef="#br0">156 0 10762,'0'0'14264,"-10"8"-13591,4-3-611,-36 31 406,39-33-407,0 0 1,1 0-1,0 0 1,-1 1-1,1-1 1,0 1-1,0-1 1,1 1-1,-1-1 1,1 1-1,0 0 1,0 0-1,0 0 1,0 6-1,6-8-32,0-1 0,1 0 0,-1 0 0,1-1 0,0 1 0,-1-1 0,1 0 0,6-1 0,-4 0-76,1 1-75,0 0-42,0 0-1,1 1 0,-1-1 1,18 5-1,-25-4 159,0-1 0,0 1-1,-1 0 1,1 0-1,0-1 1,0 1 0,-1 0-1,1 0 1,-1 1-1,1-1 1,-1 0 0,1 0-1,-1 1 1,0-1-1,1 1 1,-1-1 0,0 1-1,0 0 1,0-1-1,0 1 1,-1 0 0,1 0-1,0-1 1,-1 1 0,1 0-1,-1 0 1,0 0-1,0 0 1,1 0 0,-1 2-1,-1 1 161,0 0 0,0 0 1,0 0-1,0 0 0,-1-1 0,0 1 0,0 0 0,0-1 0,0 1 1,-1-1-1,0 0 0,0 0 0,0 0 0,0 0 0,-1 0 1,1-1-1,-1 1 0,0-1 0,0 0 0,0 0 0,0-1 0,-1 1 1,1-1-1,-8 3 0,3-1 11,-1 0 0,0-1 0,0 0 0,0 0 0,0-1 0,0-1 1,-1 1-1,1-2 0,-1 1 0,1-2 0,-14-1 0,22 2-260,1-1 0,-1 1-1,1-1 1,-1 1 0,1-1 0,-1 0-1,1 0 1,0 0 0,-1 0 0,1 0-1,0 0 1,0 0 0,0 0 0,0 0 0,-1 0-1,2-1 1,-1 1 0,0 0 0,0-1-1,0 1 1,1-1 0,-1 1 0,1-1-1,-1 1 1,1-1 0,-1 1 0,1-1 0,0 1-1,0-4 1,0 1-628,0 1 0,0-1 0,0 0 0,1 1 0,-1-1 0,1 1 0,0-1-1,0 1 1,0-1 0,1 1 0,-1-1 0,3-3 0,12-15-5432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4.404"/>
    </inkml:context>
    <inkml:brush xml:id="br0">
      <inkml:brushProperty name="width" value="0.025" units="cm"/>
      <inkml:brushProperty name="height" value="0.025" units="cm"/>
    </inkml:brush>
  </inkml:definitions>
  <inkml:trace contextRef="#ctx0" brushRef="#br0">90 1 18610,'0'0'5840,"-4"13"-3598,-52 176 2261,47-150-4131,2 0-1,1 1 1,-1 53 0,11-82-294,4-19-61,5-20-64,-8 2-603,-1-1 1,0-35-1,-3 65 645,1 0-1,0 0 0,0 0 1,1-1-1,-1 1 0,1-1 1,-1 1-1,1-1 1,0 0-1,-1 0 0,1 0 1,0 0-1,1-1 1,-1 1-1,0-1 0,0 0 1,1 0-1,-1 0 1,0 0-1,1-1 0,-1 1 1,7-1-1,4 2 37,-1-2 0,0 1 1,1-2-1,22-3 0,-28 2-14,0 0 0,-1-1 0,1 0 0,-1 0 0,13-9 1,-17 11-5,0 0 0,-1-1 0,0 1 0,1-1 0,-1 0 0,0 0 0,0 0 0,0 0 0,0 0 0,0-1 0,-1 1 0,1 0 0,0-1 0,-1 1 0,0-1 0,0 0 0,0 1 0,0-1 0,1-4 0,-2 6-8,-1 1 0,1 0 0,-1-1 0,1 1 0,0 0 0,-1 0 0,1-1 0,-1 1 0,1 0 0,-1 0 0,1 0 0,-1 0 0,1 0 0,-1 0 0,1 0 0,-1 0 0,1 0 0,-1 0 0,1 0 0,-1 0 0,1 0 0,-1 0 0,1 0 0,-1 0 0,1 0 0,-1 1 0,1-1 0,-1 0 0,1 0 0,-1 1 0,0-1 0,-17 8-5,12-3 31,0 0 1,1 1-1,0-1 0,0 1 1,0 0-1,0 0 0,1 1 1,0 0-1,0-1 0,1 1 1,0 0-1,0 1 0,1-1 1,0 0-1,0 1 0,0 0 1,1-1-1,0 1 0,1 0 1,0-1-1,0 1 0,1 8 1,1-14-25,-1 1-1,0-1 1,1 1 0,-1-1 0,1 0 0,0 0 0,0 1 0,0-1 0,0 0 0,0-1-1,0 1 1,0 0 0,1-1 0,-1 1 0,0-1 0,1 1 0,0-1 0,-1 0 0,1 0-1,0-1 1,-1 1 0,1 0 0,0-1 0,0 0 0,0 1 0,5-2 0,5 2 16,0 0 1,0-2 0,0 1-1,20-5 1,-27 3-8,0 1 0,0-1 0,0-1 0,0 1 1,0-1-1,-1 0 0,1 0 0,-1 0 0,0-1 0,0 0 0,0 0 0,7-8 0,-11 11-10,1-1 0,-1 0-1,0 0 1,1 0-1,-1 0 1,0-1 0,0 1-1,-1 0 1,1 0-1,0-1 1,-1 1 0,1 0-1,-1-1 1,0 1-1,0 0 1,0-1 0,0 1-1,0 0 1,0-1-1,-1 1 1,1 0 0,-1-1-1,1 1 1,-1 0-1,0 0 1,0-1 0,0 1-1,0 0 1,-1 0-1,1 0 1,0 0 0,-1 0-1,0 1 1,1-1-1,-4-2 1,-11-8-6,13 10 0,0 1 0,0-1 0,1 0 0,-1 0 0,0 0 0,1 0 0,0 0 0,0 0 0,0-1 0,-4-4 0,7 6 0,0 0 0,0 1 0,0-1 0,-1 0 0,1 1 0,0-1 0,0 1 0,0-1 0,0 1 0,0-1 0,0 1 0,0 0 0,0-1 0,0 1 0,0 0 0,0 0 0,0 0 0,0 0 0,1 0 0,-1 0 0,0 0 0,0 0 0,1 1 0,3-1 0,0-1 0,29-1-1255,1-1 1,64-16-1,-47 1-6416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0:59.967"/>
    </inkml:context>
    <inkml:brush xml:id="br0">
      <inkml:brushProperty name="width" value="0.025" units="cm"/>
      <inkml:brushProperty name="height" value="0.025" units="cm"/>
    </inkml:brush>
  </inkml:definitions>
  <inkml:trace contextRef="#ctx0" brushRef="#br0">47 1 19186,'0'0'5387,"-4"9"-3460,-5 17-1405,1 1 0,1-1 1,1 1-1,1 1 0,2-1 0,1 1 1,1 0-1,1-1 0,1 1 0,2 0 1,8 36-1,-11-73-522,0-1 0,0-1 0,0 1 0,-1-1 0,0 1 0,-1 0 0,0-1 0,-1 1 0,-4-11 0,10 41-161,-4-19 151,1 1 0,0-1 0,0 1 0,0-1 1,0 0-1,0 1 0,0-1 0,0 1 0,0-1 1,1 1-1,-1-1 0,1 0 0,-1 1 0,1-1 1,-1 0-1,1 1 0,0-1 0,0 0 0,0 0 0,-1 0 1,1 1-1,0-1 0,0 0 0,1 0 0,0 1 1,5 1 24,-1 0 0,0 0 0,1 0 0,0-1 0,-1 0 0,1 0 0,0-1 0,0 0 0,0 0 0,0 0 0,0-1 0,0 0 0,0-1 0,0 1 0,13-4 0,-11 2 1,1 0 0,0-1 0,-1 0 0,0 0 0,1-1 0,-2-1 0,1 1 0,0-2 0,-1 1 0,12-10 0,6-21-16,-45 105 0,17-64 0,-1 4 0,1 0 0,0 0 0,0 0 0,1 0 0,0 9 0,1-16 0,0-1 0,0 0 0,0 1 0,0-1 0,1 1 0,-1-1 0,0 0 0,1 1 0,-1-1 0,1 0 0,-1 1 0,1-1 0,0 0 0,-1 0 0,1 1 0,0-1 0,0 0 0,0 0 0,0 0 0,0 0 0,0 0 0,0 0 0,0-1 0,1 1 0,-1 0 0,0-1 0,0 1 0,1 0 0,-1-1 0,0 1 0,1-1 0,-1 0 0,1 0 0,-1 1 0,0-1 0,1 0 0,-1 0 0,3-1 0,0 2-241,0-2-1,0 1 1,-1 0-1,1-1 1,0 0-1,0 0 1,0 0-1,4-2 1,-5 1-222,0 0 1,0 0 0,0 0-1,-1 0 1,1 0-1,-1-1 1,1 1 0,-1-1-1,0 0 1,0 1-1,0-1 1,0 0 0,-1 0-1,1 0 1,1-4-1,6-21-6461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5.198"/>
    </inkml:context>
    <inkml:brush xml:id="br0">
      <inkml:brushProperty name="width" value="0.025" units="cm"/>
      <inkml:brushProperty name="height" value="0.025" units="cm"/>
    </inkml:brush>
  </inkml:definitions>
  <inkml:trace contextRef="#ctx0" brushRef="#br0">191 307 12716,'0'0'3304,"1"-9"28,-1 2-3098,1 2 278,0-1-1,-1 1 0,0 0 1,0 0-1,-1 0 0,1 0 1,-3-9-1,2 12-346,0 0 1,0 0-1,0 0 1,0 1-1,-1-1 1,1 0-1,0 1 1,-1-1-1,0 1 0,1-1 1,-1 1-1,0 0 1,1 0-1,-1-1 1,0 1-1,0 0 0,0 1 1,0-1-1,0 0 1,0 1-1,0-1 1,0 1-1,0-1 1,0 1-1,-4 0 0,0 0-122,1-1-1,-1 1 0,0 1 1,1-1-1,-1 1 0,1 0 0,-1 0 1,1 1-1,-1 0 0,1 0 1,0 0-1,0 0 0,0 1 0,0 0 1,0 0-1,1 0 0,-1 1 1,1-1-1,0 1 0,0 0 0,0 0 1,0 1-1,1-1 0,0 1 1,0 0-1,0 0 0,0 0 0,1 0 1,0 0-1,0 0 0,0 1 1,1-1-1,0 1 0,0-1 0,0 1 1,1 0-1,0 9 0,0-14-43,0 0 1,0 0-1,0 0 0,0 0 0,1-1 0,-1 1 0,0 0 0,1 0 0,-1 0 1,0 0-1,1 0 0,-1-1 0,1 1 0,0 0 0,-1-1 0,1 1 0,-1 0 1,1-1-1,0 1 0,0 0 0,-1-1 0,1 1 0,0-1 0,0 0 0,0 1 0,-1-1 1,1 0-1,0 1 0,0-1 0,0 0 0,0 0 0,0 0 0,0 0 0,0 1 1,0-1-1,0-1 0,-1 1 0,1 0 0,0 0 0,0 0 0,0 0 0,0-1 1,0 1-1,0 0 0,-1-1 0,3 0 0,3-1 31,1 0 0,-1-1 0,0 0 0,1 0 0,7-6 0,8-7 2,-1-1 0,-1-1 0,-1 0 0,0-2 0,-1 0 0,-2-1 0,0-1 0,-1-1 0,-1 0 0,-1-1 0,-2 0 0,13-34 1,-18 27 99,-8 23 18,-7 20-80,-4 14 29,0 1-1,2 1 1,0 0 0,3 0 0,0 1-1,1 0 1,2 1 0,1-1 0,1 35-1,2-61-80,1-1 0,0 1-1,0-1 1,1 1-1,-1-1 1,1 0-1,-1 1 1,1-1-1,0 1 1,-1-1-1,1 0 1,0 0-1,1 0 1,-1 1-1,0-1 1,1 0 0,-1 0-1,1-1 1,-1 1-1,1 0 1,0 0-1,0-1 1,0 1-1,0-1 1,4 3-1,-2-3-34,0 0 0,0 0 0,0 0 0,0-1 0,0 1-1,0-1 1,1 0 0,-1 0 0,0 0 0,0-1 0,0 1 0,0-1-1,0 0 1,0 0 0,5-3 0,-4 3-331,-1-2 1,0 1-1,0 0 0,0-1 1,0 0-1,-1 0 1,1 0-1,-1 0 0,0 0 1,0-1-1,0 0 0,0 1 1,0-1-1,2-7 1,13-38-10428,-12 19-3296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5.940"/>
    </inkml:context>
    <inkml:brush xml:id="br0">
      <inkml:brushProperty name="width" value="0.025" units="cm"/>
      <inkml:brushProperty name="height" value="0.025" units="cm"/>
    </inkml:brush>
  </inkml:definitions>
  <inkml:trace contextRef="#ctx0" brushRef="#br0">67 97 15022,'0'0'15893,"-2"-9"-15365,-10-27-293,12 35-235,0 0-1,0 1 1,0-1-1,0 1 1,-1-1-1,1 0 1,0 1-1,-1-1 1,1 1-1,0-1 1,-1 1 0,1-1-1,-1 1 1,1-1-1,0 1 1,-1 0-1,1-1 1,-1 1-1,0-1 1,1 1-1,-1 0 1,1 0 0,-1-1-1,1 1 1,-1 0-1,0 0 1,1 0-1,-1 0 1,1 0-1,-1 0 1,0 0-1,1 0 1,-1 0 0,0 0-1,1 0 1,-1 0-1,1 0 1,-1 0-1,0 0 1,1 1-1,-1-1 1,1 0-1,-1 0 1,0 1 0,1-1-1,-1 0 1,1 1-1,-1-1 1,1 1-1,0-1 1,-1 1-1,1-1 1,-1 1 0,1-1-1,-1 1 1,-16 27-130,16-24 128,-1 0-1,1-1 1,0 1-1,0 0 1,0 0-1,0 0 1,1 0-1,0 0 1,-1-1-1,2 1 1,-1 0-1,0 0 1,1 0-1,-1 0 1,3 6-1,-1-8 6,-1-1-1,1 1 1,0 0-1,-1 0 1,1 0-1,0-1 1,0 1 0,0-1-1,0 0 1,1 0-1,-1 1 1,0-1-1,1-1 1,-1 1 0,0 0-1,1-1 1,-1 1-1,1-1 1,-1 1-1,1-1 1,-1 0 0,1 0-1,-1 0 1,1-1-1,2 0 1,4 0 10,-1-1 0,1 0 0,0 0 0,-1-1 1,0-1-1,1 1 0,-1-1 0,-1 0 0,1-1 0,-1 0 0,0 0 0,8-8 1,-10 9-10,1 0 1,-2-1 0,1 0-1,0 0 1,-1 0 0,0 0 0,0-1-1,-1 0 1,1 0 0,-1 0-1,0 0 1,-1 0 0,0 0 0,0-1-1,0 1 1,1-13 0,-6 15-142,-5 11 40,-5 13 26,9-12 83,0 0-1,0 0 1,1 0-1,0 1 1,1-1-1,0 1 1,1 0-1,-1 0 1,1 0-1,1 0 1,0 0-1,2 14 1,-1-21-2,-1-1 0,1 0 1,0 1-1,0-1 0,0 0 0,0 0 0,0 0 1,0 0-1,1 0 0,-1 0 0,0 0 0,0 0 1,1 0-1,-1-1 0,1 1 0,-1 0 1,0-1-1,1 1 0,-1-1 0,1 0 0,0 1 1,-1-1-1,1 0 0,-1 0 0,1 0 0,-1 0 1,1 0-1,-1 0 0,1-1 0,-1 1 0,1-1 1,-1 1-1,1-1 0,-1 1 0,2-2 1,5 0 23,-1 0 1,1-1 0,-1 0 0,0-1 0,11-7-1,49-54 146,-10 8-450,-57 57 250,1 0 0,-1 0 0,0 0 1,0 0-1,0 0 0,1 0 0,-1 0 0,0 0 1,0 0-1,0 0 0,1 0 0,-1 0 0,0 0 1,0 0-1,0 0 0,1 0 0,-1 0 1,0 1-1,0-1 0,0 0 0,0 0 0,1 0 1,-1 0-1,0 0 0,0 0 0,0 0 0,0 1 1,0-1-1,1 0 0,-1 0 0,0 0 0,0 0 1,0 1-1,0-1 0,0 0 0,0 0 1,0 0-1,0 1 0,0-1 0,0 0 0,0 0 1,0 0-1,0 0 0,0 1 0,0-1 0,0 0 1,0 0-1,0 0 0,0 1 0,0-1 1,0 0-1,0 0 0,0 1 0,1 22-203,-3 25 298,0-38 72,2 1 0,-1-1 1,1 1-1,1-1 0,0 0 1,3 15-1,-3-22-117,0 1-1,0-1 1,1 0-1,0 0 1,-1 0-1,1-1 1,0 1-1,0 0 1,1-1-1,-1 1 1,1-1 0,-1 0-1,1 0 1,0 0-1,-1 0 1,1 0-1,0 0 1,0-1-1,0 0 1,1 1-1,-1-1 1,0 0-1,5 0 1,1 1-107,0 0 1,0 1 0,0 0-1,0 0 1,-1 1-1,1 0 1,7 5 0,-13-6 38,0 0 1,0 0-1,-1 0 1,1 0-1,-1 1 1,0-1-1,0 1 1,0-1-1,0 1 1,0 0-1,-1 0 1,0 0-1,0-1 1,0 1-1,0 1 0,0-1 1,-1 0-1,0 8 1,0 8 85,0-1 0,-1 1-1,-1-1 1,-1 1 0,-9 30 0,10-41 32,-1 0 0,-1 0 0,1-1 0,-1 1 1,-1-1-1,0 0 0,0 0 0,0 0 0,-1-1 1,0 1-1,-1-1 0,1-1 0,-15 11 0,19-15-79,0-1 1,0 1-1,0-1 0,-1 0 0,1 0 0,0 0 0,-1 0 0,1 0 0,-1 0 0,1-1 1,-1 1-1,1-1 0,-1 1 0,1-1 0,-1 0 0,1 0 0,-1 0 0,1-1 0,-1 1 1,1-1-1,-1 1 0,1-1 0,-5-2 0,4 1 0,-1-1-1,1 1 1,-1-1-1,1 0 1,0 0-1,0-1 1,0 1-1,1-1 1,-1 1-1,1-1 1,0 0-1,-3-7 1,-2-6-2,2 0-1,0-1 1,0 0 0,2 0 0,-3-29 0,5 34 4,1 0 0,0-1 0,1 1 0,0 0 0,1-1 0,0 1 0,2 0-1,-1 0 1,6-12 0,-5 17-12,0 0 0,1 1 0,0-1 0,0 1-1,0 1 1,1-1 0,0 1 0,0 0 0,1 0 0,0 0-1,0 1 1,0 0 0,0 1 0,1 0 0,8-4 0,21-7-2463,40-10 1,-38 13-2057,18-7-5711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5:28.350"/>
    </inkml:context>
    <inkml:brush xml:id="br0">
      <inkml:brushProperty name="width" value="0.025" units="cm"/>
      <inkml:brushProperty name="height" value="0.025" units="cm"/>
    </inkml:brush>
  </inkml:definitions>
  <inkml:trace contextRef="#ctx0" brushRef="#br0">113 120 705,'0'0'3662,"-6"-8"-2685,-2-4-1126,-33-50 4195,39 59-3660,0 0 1,-1 0 0,1 0 0,-1 1 0,0-1 0,0 1 0,0-1 0,0 1 0,0 0-1,0 0 1,0 0 0,-1 0 0,1 1 0,-1 0 0,1-1 0,-7 0 0,10 2-233,39 5 460,352 11 121,-52-6-760,657 25 1335,-470-28-100,303 1-1059,86 3 88,-233 46 408,158 2-264,-817-59-170,0 0-1,-1-2 0,1-1 1,-1-1-1,1-1 1,-2 0-1,1-2 1,0-1-1,34-17 1,-45 16-948,-11-6-3778,-7-3-1525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10.737"/>
    </inkml:context>
    <inkml:brush xml:id="br0">
      <inkml:brushProperty name="width" value="0.025" units="cm"/>
      <inkml:brushProperty name="height" value="0.025" units="cm"/>
    </inkml:brush>
  </inkml:definitions>
  <inkml:trace contextRef="#ctx0" brushRef="#br0">49 5 4484,'-19'3'3377,"-10"-2"6016,28-1-9110,38 6 2727,141-3-847,196-6 436,294-12-389,-431 27-1584,678 43 958,64-31 312,-762-32-1753,116-2 466,108 35-1483,-375-20-723,-62-5 336,-2-15-10824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38.118"/>
    </inkml:context>
    <inkml:brush xml:id="br0">
      <inkml:brushProperty name="width" value="0.025" units="cm"/>
      <inkml:brushProperty name="height" value="0.025" units="cm"/>
    </inkml:brush>
  </inkml:definitions>
  <inkml:trace contextRef="#ctx0" brushRef="#br0">1 1 19026,'0'0'5221,"30"15"-7431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0.061"/>
    </inkml:context>
    <inkml:brush xml:id="br0">
      <inkml:brushProperty name="width" value="0.025" units="cm"/>
      <inkml:brushProperty name="height" value="0.025" units="cm"/>
    </inkml:brush>
  </inkml:definitions>
  <inkml:trace contextRef="#ctx0" brushRef="#br0">120 0 15887,'2'1'11491,"-8"31"-8828,-11 46-2574,1-20 230,-2 0-483,3 1 0,2 0 0,-7 95 1,19-144-1467,-2-9-2221,-3-17-1927,-1-12-1226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0.418"/>
    </inkml:context>
    <inkml:brush xml:id="br0">
      <inkml:brushProperty name="width" value="0.025" units="cm"/>
      <inkml:brushProperty name="height" value="0.025" units="cm"/>
    </inkml:brush>
  </inkml:definitions>
  <inkml:trace contextRef="#ctx0" brushRef="#br0">10 239 14446,'-2'-9'2968,"0"3"-2494,0 0 1,1 0 0,0 0-1,0 0 1,1 0-1,0 0 1,0 0 0,0-1-1,0 1 1,1 0 0,0 0-1,1 0 1,-1 0-1,1 0 1,0 0 0,1 1-1,-1-1 1,1 1-1,0-1 1,6-6 0,1 2-248,0 1 0,0 1 1,1 0-1,0 0 0,1 1 0,0 1 1,0-1-1,0 2 0,1 0 1,17-4-1,-12 4-141,0 1 0,0 1 0,1 1 0,-1 0-1,1 2 1,36 2 0,-49-1-82,-1 0 1,1 0-1,0 1 0,-1-1 0,0 1 0,1 0 1,-1 1-1,0-1 0,0 1 0,0 0 1,0 1-1,-1-1 0,1 1 0,-1-1 0,0 1 1,0 1-1,-1-1 0,1 0 0,-1 1 1,0 0-1,0 0 0,0 0 0,-1 0 0,1 0 1,-1 1-1,-1-1 0,1 1 0,-1-1 1,0 1-1,1 6 0,-1 0 122,-1-1 0,1 0 0,-2 0 1,1 0-1,-2 0 0,1 1 0,-2-1 0,1-1 0,-2 1 1,1 0-1,-1-1 0,-1 0 0,0 0 0,-10 16 0,7-16-90,0 0 0,-1 0 0,0-1 0,0 0-1,-19 13 1,24-18-33,-1-1 0,0 0 0,-1 0 0,1-1 0,0 0 0,-1 0 0,1 0 0,-1 0 0,0-1-1,1 0 1,-1 0 0,0-1 0,0 0 0,0 0 0,-5 0 0,10-1-130,0 1 0,0 0 1,1 0-1,-1-1 0,0 1 0,1 0 0,-1-1 1,0 1-1,0-1 0,1 1 0,-1-1 1,1 1-1,-1-1 0,1 0 0,-1 1 0,1-1 1,-1 0-1,1 1 0,-1-1 0,1 0 0,0 1 1,-1-1-1,1 0 0,0 0 0,0 0 1,-1 1-1,1-1 0,0 0 0,0 0 0,0 0 1,0 1-1,0-1 0,0 0 0,1 0 0,-1 0 1,0 0-1,0 1 0,0-1 0,1-1 1,0-1-766,0 0 1,0 0-1,0 0 0,0 0 1,1 0-1,-1 0 1,1 0-1,-1 1 1,3-3-1,13-11-7863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1.058"/>
    </inkml:context>
    <inkml:brush xml:id="br0">
      <inkml:brushProperty name="width" value="0.025" units="cm"/>
      <inkml:brushProperty name="height" value="0.025" units="cm"/>
    </inkml:brush>
  </inkml:definitions>
  <inkml:trace contextRef="#ctx0" brushRef="#br0">64 25 13100,'0'0'19293,"0"9"-18978,-2 17-303,-1 0-1,-1 0 1,-1-1 0,-1 1-1,-11 25 1,-9 42-23,40-162 11,6-82 0,-19 154 0,0 0 0,0 0 0,0 0 0,1 0 0,-1 0 0,1 0 0,-1 0 0,1-1 0,0 1 0,0-1 0,0 1 0,1-1 0,-1 0 0,1 1 0,-1-1 0,1-1 0,-1 1 0,1 0 0,0-1 0,0 1 0,0-1 0,0 0 0,0 0 0,0 0 0,1 0 0,-1 0 0,0-1 0,0 0 0,1 1 0,-1-1 0,0 0 0,0-1 0,1 1 0,5-2 0,-1 0 0,1 0 0,-1-1 0,1 0 0,-1 0 0,0-1 0,0 0 0,0-1 0,-1 1 0,0-1 0,1-1 0,10-11 0,41-66 0,-58 110 0,-17 63 0,10-65 0,1 0 0,-3 51 0,8-75 0,0 0 0,0 0 0,0 0 0,0 0 0,1 0 0,-1-1 0,0 1 0,0 0 0,0 0 0,1 0 0,-1-1 0,0 1 0,1 0 0,-1 0 0,1-1 0,-1 1 0,1 0 0,-1-1 0,1 1 0,-1 0 0,1-1 0,0 1 0,-1-1 0,1 1 0,0-1 0,0 0 0,1 1 0,27 0 0,-23-2 0,1-1 0,-1 0 0,1 0 0,-1 0 0,1-1 0,9-6 0,-12 5-453,1 0 1,-1 0-1,0 0 0,0 0 1,0-1-1,0 0 0,4-8 1,-3 3-1428,0 0 0,-1 0 1,-1 0-1,0 0 1,0-1-1,1-11 0,2-26-12699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1.415"/>
    </inkml:context>
    <inkml:brush xml:id="br0">
      <inkml:brushProperty name="width" value="0.025" units="cm"/>
      <inkml:brushProperty name="height" value="0.025" units="cm"/>
    </inkml:brush>
  </inkml:definitions>
  <inkml:trace contextRef="#ctx0" brushRef="#br0">54 0 17553,'0'0'13004,"-53"1"-12043,52 8-609,1 0-320,0 3-416,3 0-1826,4-1-2178,2-1-2403,-4 1-6982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1.773"/>
    </inkml:context>
    <inkml:brush xml:id="br0">
      <inkml:brushProperty name="width" value="0.025" units="cm"/>
      <inkml:brushProperty name="height" value="0.025" units="cm"/>
    </inkml:brush>
  </inkml:definitions>
  <inkml:trace contextRef="#ctx0" brushRef="#br0">185 62 14574,'0'0'13869,"3"-9"-11755,1-2-1582,-3 7-357,1 1-1,-1-1 1,0 0-1,0 0 1,0 0 0,0 0-1,0 0 1,-1-7-1,-2 11-167,0 0 0,0 1 1,0-1-1,0 0 0,-1 1 0,1 0 0,0-1 0,0 1 0,0 0 0,1 0 1,-1 0-1,0 0 0,0 0 0,-1 2 0,-20 15-7,0 0 0,2 2 0,-21 24 0,36-37 0,0 0 0,0 1 0,0 0 0,1 0 0,0 0 0,1 1 0,-1 0 0,2 0 0,-1 0 0,1 0 0,1 0 0,0 1 0,-1 9 0,3-18 0,0 1 0,0-1 0,0 1 0,0-1 0,1 1 0,-1-1 0,0 0 0,1 1 0,-1-1 0,1 0 0,-1 1 0,1-1 0,0 0 0,0 1 0,0-1 0,-1 0 0,1 0 0,0 0 0,1 0 0,-1 0 0,0 0 0,2 1 0,0 0 0,1 0 0,0-1 0,0 1 0,0-1 0,0 1 0,0-1 0,0-1 0,4 2 0,12-1 0,-1-1 0,34-3 0,-42 3 0,45-10-2777,-5-9-4957,-27 4-4048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0.310"/>
    </inkml:context>
    <inkml:brush xml:id="br0">
      <inkml:brushProperty name="width" value="0.025" units="cm"/>
      <inkml:brushProperty name="height" value="0.025" units="cm"/>
    </inkml:brush>
  </inkml:definitions>
  <inkml:trace contextRef="#ctx0" brushRef="#br0">1 0 19058,'0'0'12492,"65"60"-16368,-36-47-1313,-7-1-2146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2.116"/>
    </inkml:context>
    <inkml:brush xml:id="br0">
      <inkml:brushProperty name="width" value="0.025" units="cm"/>
      <inkml:brushProperty name="height" value="0.025" units="cm"/>
    </inkml:brush>
  </inkml:definitions>
  <inkml:trace contextRef="#ctx0" brushRef="#br0">70 142 9449,'0'0'20649,"13"4"-19784,-6-2-816,-1 0 1,1-1-1,0 1 1,1-1 0,-1-1-1,0 1 1,0-1 0,0-1-1,0 1 1,0-1-1,0 0 1,0-1 0,0 1-1,0-2 1,0 1-1,10-6 1,-7 3-11,-1-1 0,0 0-1,0 0 1,-1-1 0,9-9-1,-13 13-8,-1-1-1,0 0 0,0 1 0,0-1 0,-1-1 0,1 1 1,-1 0-1,0-1 0,0 1 0,-1-1 0,1 1 0,-1-1 1,1-8-1,-1 12-28,-1 0 1,0 0 0,0 1 0,-1-1 0,1 0-1,0 0 1,0 1 0,0-1 0,0 0 0,-1 1-1,1-1 1,0 0 0,-1 1 0,1-1 0,0 0-1,-1 1 1,1-1 0,-1 1 0,1-1 0,-1 0-1,1 1 1,-1-1 0,1 1 0,-1 0 0,0-1-1,1 1 1,-1-1 0,-1 1 0,-27-4 50,-29 15 4,42-4-47,1 0 0,1 1 0,0 0-1,0 1 1,0 1 0,1 0 0,0 1 0,-12 14 0,18-18-4,0 1 1,1-1-1,0 1 0,0 0 1,1 1-1,0 0 0,0-1 1,1 1-1,0 1 0,0-1 1,1 1-1,1-1 0,-1 1 1,-1 17-1,5-25-5,-1 1 0,1-1 0,0 0 0,-1 1 0,1-1 0,0 0 0,0 1 0,0-1 0,1 0 0,-1 0 0,0 0 0,1 0 0,0 0 0,-1 0 0,1 0 0,0-1 0,0 1 0,0-1 0,0 1 0,0-1 0,0 0 0,0 0 0,1 0 0,-1 0 0,0 0 0,1 0 0,-1-1 0,0 1 0,1-1 0,3 1 0,11 2 0,0-1 0,1-1 0,18 0 0,-31-1 0,15 0-33,-5 1-611,1-1 1,-1-1-1,0 0 1,1-1-1,-1-1 1,15-4-1,8-9-7054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4.293"/>
    </inkml:context>
    <inkml:brush xml:id="br0">
      <inkml:brushProperty name="width" value="0.025" units="cm"/>
      <inkml:brushProperty name="height" value="0.025" units="cm"/>
    </inkml:brush>
  </inkml:definitions>
  <inkml:trace contextRef="#ctx0" brushRef="#br0">136 35 11787,'7'-21'3373,"-2"8"4806,-4 30-4938,-6 22-2635,-2 0 1,-1-1-1,-3 1 1,0-1-1,-22 44 1,-9 34-93,35-94-380,0-1 1,2 2-1,1-1 0,0 0 1,0 31-1,4-52-130,0-1-1,0 1 1,0 0-1,0 0 1,1-1-1,-1 1 1,0 0 0,1-1-1,-1 1 1,0 0-1,1-1 1,-1 1-1,0 0 1,1-1-1,-1 1 1,1-1-1,0 1 1,-1-1 0,1 1-1,-1-1 1,1 1-1,0-1 1,-1 0-1,1 1 1,0-1-1,-1 0 1,2 1-1,29 3 185,29-12-1238,-47 3-559,1 0 0,-1-1 0,19-11 0,12-15-7068,-16 8-1413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4.667"/>
    </inkml:context>
    <inkml:brush xml:id="br0">
      <inkml:brushProperty name="width" value="0.025" units="cm"/>
      <inkml:brushProperty name="height" value="0.025" units="cm"/>
    </inkml:brush>
  </inkml:definitions>
  <inkml:trace contextRef="#ctx0" brushRef="#br0">30 103 11531,'0'0'10330,"-5"9"-8761,-15 31-159,19-39-1334,0 0 0,1 0 1,0 0-1,-1 0 1,1 0-1,0 0 1,-1 0-1,1 0 1,0 0-1,0 0 0,0 0 1,0 0-1,0 0 1,0 0-1,0 0 1,0 0-1,0 1 1,0-1-1,1 0 0,-1 0 1,0 0-1,1 0 1,-1 0-1,1 0 1,-1 0-1,1-1 1,0 1-1,-1 0 0,1 0 1,0 0-1,0 0 1,-1-1-1,1 1 1,0 0-1,0-1 1,0 1-1,0-1 0,0 1 1,0-1-1,0 1 1,0-1-1,0 0 1,0 1-1,0-1 1,0 0-1,0 0 1,2 0-1,49 1 1215,-50-1-1217,6-1 30,0-1 0,-1 0 0,1 0 0,0-1 0,-1 0 0,0 0 0,1-1 0,-1 0 0,-1 0 0,1 0 0,-1-1 0,1 0 0,9-11 0,-12 12-70,0 0-1,0-1 1,0 0-1,-1 0 1,1 0-1,-1 0 1,0 0-1,0-1 1,-1 0-1,0 1 1,0-1-1,0 0 0,-1 0 1,0 0-1,0 0 1,0 0-1,-1 0 1,0-10-1,0 15-30,-1 0 1,1 0-1,-1 0 0,1 0 0,-1 0 0,1 0 1,-1 0-1,0 0 0,1 0 0,-1 0 0,0 0 1,0 0-1,0 1 0,0-1 0,0 0 0,0 1 1,0-1-1,0 1 0,0-1 0,0 1 0,0-1 1,0 1-1,0-1 0,0 1 0,0 0 0,0 0 1,-1 0-1,1 0 0,0 0 0,0 0 0,0 0 1,0 0-1,0 0 0,-1 0 0,1 1 0,0-1 1,0 0-1,-2 2 0,-1-1-19,-1 0 1,1 0-1,0 1 0,-1-1 1,1 1-1,0 0 1,0 1-1,-6 4 0,-4 8 75,0 0-1,2 1 0,0 1 1,0 0-1,2 1 0,0 0 1,1 0-1,1 1 0,1 0 1,0 1-1,1 0 0,2 0 1,-5 39-1,9-57-248,1 0-1,-1 1 1,1-1 0,-1 0-1,1 0 1,0 1 0,0-1-1,0 0 1,1 0 0,-1 0-1,0 0 1,1 0 0,-1 0-1,1-1 1,0 1 0,-1 0-1,1-1 1,0 1 0,0-1-1,0 0 1,0 0-1,0 0 1,0 0 0,1 0-1,-1 0 1,0 0 0,1-1-1,2 1 1,7 2-1747,0 0 1,0-1-1,0-1 0,15 1 0,1-2-7971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5.620"/>
    </inkml:context>
    <inkml:brush xml:id="br0">
      <inkml:brushProperty name="width" value="0.025" units="cm"/>
      <inkml:brushProperty name="height" value="0.025" units="cm"/>
    </inkml:brush>
  </inkml:definitions>
  <inkml:trace contextRef="#ctx0" brushRef="#br0">1 325 14189,'0'0'7442,"10"-2"-5915,-1-1-1089,-6 2-296,0 0 1,1 0-1,-1 0 1,0 0-1,1 0 1,-1 1-1,1 0 1,-1-1-1,0 1 1,1 1-1,-1-1 1,7 1-1,-9 0-61,0 1 0,1-1-1,-1 0 1,0 0 0,0 0 0,0 1 0,0-1-1,0 0 1,0 1 0,-1-1 0,1 1 0,0-1-1,-1 1 1,1 0 0,-1-1 0,0 1 0,1-1-1,-1 1 1,0 0 0,0-1 0,0 1 0,0 0-1,0-1 1,-1 4 0,-5 43 1849,0-32-1459,0-1-1,-14 25 0,14-31-292,1 0 0,0 0 0,1 0 0,0 0 0,1 1 0,0 0 0,0-1 0,1 1 0,0 0 0,-1 19 0,4-28-178,0 0 0,-1 0 0,1-1 0,0 1 0,0 0 0,0 0 0,0 0 0,0-1 0,0 1 0,0 0 0,0-1 0,0 1 0,0-1 0,0 1 0,0-1 0,0 1 0,0-1 0,0 0 0,0 0 0,1 0 0,-1 1 0,0-1 0,0 0 0,0-1 0,1 1 0,-1 0 0,0 0 0,0 0 0,2-1 0,41-8 0,-33 3 0,1-1 0,-1 0 0,0-1 0,0 0 0,-1 0 0,0-1 0,-1 0 0,0-1 0,0 0 0,-1-1 0,-1 1 0,1-2 0,-2 1 0,0-1 0,0 0 0,-1 0 0,0 0 0,-1-1 0,-1 0 0,0 0 0,0 0 0,0-24 0,-3 37 0,0 0 0,0-1 0,0 1 0,1 0 0,-1-1 0,0 1 0,-1 0 0,1 0 0,0-1 0,0 1 0,0 0 0,0-1 0,0 1 0,0 0 0,0-1 0,0 1 0,0 0 0,-1 0 0,1-1 0,0 1 0,0 0 0,0 0 0,0 0 0,-1-1 0,1 1 0,0 0 0,0 0 0,-1 0 0,1-1 0,0 1 0,0 0 0,-1 0 0,1 0 0,0 0 0,-1 0 0,1 0 0,0 0 0,0 0 0,-1 0 0,1 0 0,0 0 0,-1 0 0,1 0 0,0 0 0,-1 0 0,1 0 0,0 0 0,0 0 0,-1 0 0,1 0 0,0 0 0,-1 0 0,1 0 0,0 1 0,0-1 0,-1 0 0,1 0 0,0 0 0,0 1 0,0-1 0,-1 0 0,1 0 0,0 0 0,0 1 0,-1-1 0,-13 17 0,13-14 0,-1-1 0,1 1 0,0 0 0,1-1 0,-1 1 0,0 0 0,1 0 0,0-1 0,-1 1 0,1 0 0,0 0 0,1 0 0,-1 0 0,0-1 0,1 1 0,0 0 0,-1 0 0,1-1 0,0 1 0,0 0 0,1-1 0,-1 1 0,0-1 0,1 1 0,0-1 0,-1 0 0,1 0 0,0 0 0,0 0 0,0 0 0,1 0 0,-1 0 0,0-1 0,1 1 0,-1-1 0,1 0 0,-1 0 0,5 2 0,-1-2 0,0 1 0,1-1 0,-1 0 0,0-1 0,0 0 0,1 0 0,-1 0 0,0-1 0,1 0 0,-1 0 0,0 0 0,0-1 0,0 0 0,0 0 0,0 0 0,8-6 0,4-2 0,-2-1 0,27-24 0,-39 32 0,0-1 0,0 1 0,-1-1 0,1 0 0,-1 0 0,0 0 0,0-1 0,-1 1 0,1-1 0,-1 1 0,0-1 0,0 0 0,-1 0 0,1 0 0,-1 0 0,1-6 0,-2 11 0,0-1 0,0 1 0,0 0 0,0-1 0,0 1 0,0 0 0,-1-1 0,1 1 0,0 0 0,0 0 0,0-1 0,0 1 0,0 0 0,0-1 0,0 1 0,-1 0 0,1 0 0,0-1 0,0 1 0,0 0 0,-1 0 0,1-1 0,0 1 0,0 0 0,-1 0 0,1 0 0,0 0 0,0-1 0,-1 1 0,1 0 0,0 0 0,-1 0 0,1 0 0,0 0 0,-1 0 0,1 0 0,0 0 0,-1 0 0,-16 4 0,-13 14 0,13-1 0,1 0 0,0 1 0,2 1 0,-21 33 0,29-43 0,2 0 0,-1 1 0,1-1 0,0 1 0,1 0 0,0 0 0,1 0 0,0 0 0,0 0 0,1 0 0,1 1 0,-1-1 0,2 11 0,0-19 0,0 1 0,0-1 0,0 0 0,0 0 0,0 0 0,0 0 0,0 0 0,1-1 0,-1 1 0,1 0 0,0 0 0,-1-1 0,1 1 0,0-1 0,0 0 0,0 1 0,0-1 0,0 0 0,0 0 0,0 0 0,0-1 0,0 1 0,0 0 0,1-1 0,-1 1 0,0-1 0,0 0 0,4 0 0,6 1 0,-1 0 0,0-1 0,1-1 0,17-2 0,-18 0-605,0 0 0,0-1 0,-1 0 1,1-1-1,-1 0 0,0-1 0,-1 0 0,1 0 0,-1-1 0,0 0 0,-1-1 1,15-16-1,7-11-5437,46-72 1,-51 69 4249,-24 36 1529,41-59-2551,14-32 12296,-44 68-3348,19-49 1,-13 3-3995,-18 71-2127,1-1 0,-1 1 0,0-1 0,0 1 0,0-1 0,1 1 0,-1-1 0,0 1-1,0-1 1,0 1 0,0-1 0,0 1 0,0-1 0,0 1 0,0-1 0,0 0 0,0 1-1,0-1 1,-1 1 0,1-1 0,0 1 0,0-1 0,0 1 0,-1-1 0,1 1 0,0-1 0,-1 1-1,1 0 1,0-1 0,-1 1 0,1-1 0,0 1 0,-1 0 0,0-1 0,-17 10 13,-22 31-183,38-38 183,-17 21 21,0 0 0,2 2 0,0 0-1,2 1 1,-14 32 0,22-42-20,1-1 0,0 1 0,1 1-1,1-1 1,1 1 0,0 0 0,1 0 0,1 0 0,0 0 0,3 26 0,-1-38-100,0-1 0,1 0-1,-1-1 1,1 1 0,0 0 0,0 0 0,0-1 0,0 1-1,0-1 1,1 0 0,0 1 0,0-1 0,0 0 0,0-1-1,0 1 1,0-1 0,1 1 0,-1-1 0,1 0 0,0 0-1,0 0 1,-1-1 0,1 1 0,0-1 0,0 0 0,1 0-1,-1-1 1,8 1 0,-5 0-301,0 0-1,0-1 1,0 0-1,0-1 1,0 1-1,0-1 1,0 0-1,-1-1 1,1 0-1,0 0 1,-1 0-1,1-1 1,-1 0-1,0 0 1,0-1-1,11-8 1,7-14-10100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6.648"/>
    </inkml:context>
    <inkml:brush xml:id="br0">
      <inkml:brushProperty name="width" value="0.025" units="cm"/>
      <inkml:brushProperty name="height" value="0.025" units="cm"/>
    </inkml:brush>
  </inkml:definitions>
  <inkml:trace contextRef="#ctx0" brushRef="#br0">141 276 13901,'0'-1'499,"0"0"-1,0 0 0,1 0 1,-1-1-1,0 1 1,-1 0-1,1 0 0,0 0 1,0 0-1,0 0 0,-1-1 1,1 1-1,0 0 1,-1 0-1,1 0 0,-1 0 1,0 0-1,1 0 1,-1 0-1,0 0 0,1 0 1,-1 0-1,0 1 1,0-1-1,0 0 0,-1-1 1,0 2-294,1 0 1,-1 0 0,0 0-1,1 0 1,-1 0 0,1 0-1,-1 0 1,1 1-1,-1-1 1,1 0 0,-1 1-1,1-1 1,-1 1 0,1 0-1,-1 0 1,-1 1 0,-5 3-194,1 0 1,1 0-1,-1 1 1,1 0-1,0 0 1,-7 9-1,-23 49 454,34-60-433,0 1 0,1-1 0,-1 0 0,1 0 0,0 1 0,0-1 0,0 1 0,1-1 0,0 1 0,0-1 0,0 1 0,0-1 0,1 1 0,0 4 0,0-8-25,0 0-1,0 0 1,0 0 0,0 0-1,0-1 1,0 1 0,0 0-1,0 0 1,0-1 0,0 1-1,1 0 1,-1-1 0,0 1-1,0-1 1,1 0 0,-1 1-1,0-1 1,1 0-1,-1 0 1,0 0 0,1 0-1,-1 0 1,0 0 0,3-1-1,35-5 187,-24-1-169,-1 0 0,0 0 0,-1-2 1,1 0-1,-2 0 0,1-1 1,-1 0-1,-1-2 0,0 1 0,0-1 1,-1 0-1,-1-1 0,0-1 1,-1 1-1,0-1 0,-1 0 0,-1-1 1,8-24-1,-29 100-138,15-55 100,-1 0 0,1 1 1,0-1-1,0 1 0,3 11 1,-3-16 11,0-1-1,1 1 1,-1-1 0,1 1 0,-1-1-1,1 1 1,0-1 0,-1 1 0,1-1-1,0 0 1,0 1 0,0-1 0,0 0 0,0 0-1,0 0 1,1 1 0,-1-1 0,0-1-1,1 1 1,-1 0 0,0 0 0,1 0-1,2 0 1,2 1 4,0-1 0,0-1-1,0 1 1,0-1 0,1 0 0,-1 0-1,0 0 1,0-1 0,0 0 0,0-1 0,0 1-1,0-1 1,5-2 0,1-2 8,-2 1-1,1-1 1,-1-1 0,0 0-1,0 0 1,10-11 0,-1-2 6,0 0 1,-1-2-1,-2 0 1,0 0-1,14-29 1,-24 40-18,0 0 0,0-1 0,-1 0 0,-1 0 0,0-1 0,-1 1 0,0-1 0,1-17 0,-31 88 0,3 7 0,3 0 0,-23 120 0,39-149 0,1 1 0,2-1 0,1 0 0,2 1 0,2-1 0,1 0 0,9 36 0,-10-61 0,4 14 0,-2 1 0,0-1 0,-1 1 0,-2 0 0,-1 33 0,-1-58 0,0 0 0,0 1 0,0-1 0,0 0 0,0 1 0,-1-1 0,1 0 0,-1 1 0,1-1 0,-1 0 0,1 0 0,-1 1 0,0-1 0,0 0 0,1 0 0,-1 0 0,0 0 0,0 0 0,0 0 0,0 0 0,0 0 0,0-1 0,0 1 0,-1 0 0,1-1 0,0 1 0,0-1 0,-1 1 0,1-1 0,0 1 0,0-1 0,-1 0 0,1 0 0,0 1 0,-1-1 0,1 0 0,-1 0 0,1-1 0,0 1 0,-2 0 0,-1-1 0,0 0 0,0 0 0,0 0 0,0 0 0,0-1 0,1 0 0,-1 1 0,0-1 0,1-1 0,0 1 0,-1 0 0,-3-5 0,-3-4 0,1-1 0,1 0 0,0 0 0,0-1 0,1 0 0,1 0 0,0-1 0,1 0 0,-6-23 0,6 15 0,1 0 0,1-1 0,1 1 0,1-1 0,2-36 0,0 54-45,-1 0-1,1 0 1,0 0-1,0 0 1,0 1 0,1-1-1,0 0 1,0 0 0,0 1-1,0-1 1,1 1-1,0 0 1,0 0 0,0 0-1,0 0 1,1 0 0,7-6-1,0 3-560,1 0 0,0 1 1,0 0-1,0 1 0,20-6 0,8-3-6441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7.691"/>
    </inkml:context>
    <inkml:brush xml:id="br0">
      <inkml:brushProperty name="width" value="0.025" units="cm"/>
      <inkml:brushProperty name="height" value="0.025" units="cm"/>
    </inkml:brush>
  </inkml:definitions>
  <inkml:trace contextRef="#ctx0" brushRef="#br0">14 0 17104,'0'0'8349,"1"9"-6939,3 38-380,-3-1 0,-1 0 0,-9 59 0,-1 59 754,14-155-1784,5-16 0,7-17 0,-8-2 0,0 0 0,-2 0 0,-1-1 0,-1 0 0,-1 0 0,-2 0 0,-2-39 0,1 53 0,0 9 0,-1 7 0,-2 13 0,0 25 0,3-36 0,0 0 0,0 0 0,0-1 0,1 1 0,0 0 0,0 0 0,0-1 0,1 1 0,-1 0 0,1-1 0,0 1 0,1-1 0,-1 0 0,4 5 0,-4-7 0,1 1 0,0 0 0,0-1 0,1 0 0,-1 1 0,0-1 0,1-1 0,-1 1 0,1 0 0,0-1 0,-1 0 0,1 0 0,0 0 0,0 0 0,0 0 0,0-1 0,0 0 0,4 0 0,1 0 0,-1-1 0,1-1 0,-1 1 0,1-1 0,-1-1 0,0 1 0,0-2 0,0 1 0,0-1 0,0 0 0,-1 0 0,0-1 0,0 0 0,0-1 0,0 1 0,7-10 0,-2 2 0,-1 0 0,0 0 0,-1-1 0,-1-1 0,0 0 0,-1 0 0,9-22 0,-32 72 0,-32 89 0,42-109 0,1 0 0,1 0 0,0 1 0,1 0 0,0-1 0,1 1 0,2 16 0,-1-29 0,1-1 0,-1 0 0,1 0 0,0 1 0,-1-1 0,1 0 0,0 0 0,0 0 0,0 0 0,1 0 0,-1 0 0,0 0 0,1-1 0,-1 1 0,1 0 0,0-1 0,-1 1 0,1-1 0,3 3 0,0-2 0,0 0 0,-1 0 0,1 0 0,0 0 0,0-1 0,0 0 0,0 0 0,9 0 0,-3 0 0,0-1 0,0-1 0,0 0 0,0 0 0,0-1 0,-1-1 0,1 0 0,11-5 0,-9 2 0,0-1 0,0 0 0,-1-2 0,0 1 0,-1-1 0,13-13 0,-19 17 0,0 0 0,-1 0 0,0 0 0,0-1 0,0 1 0,0-1 0,-1 0 0,0 0 0,0-1 0,-1 1 0,0 0 0,0-1 0,0 0 0,-1 1 0,1-11 0,-2 15 0,-1 1 0,1 0 0,0 0 0,-1 0 0,1-1 0,0 1 0,-1 0 0,0 0 0,1 0 0,-1 0 0,0 0 0,1 0 0,-1 0 0,0 0 0,0 0 0,0 0 0,0 1 0,0-1 0,0 0 0,0 0 0,0 1 0,0-1 0,0 1 0,0-1 0,0 1 0,0-1 0,-1 1 0,1 0 0,0 0 0,0-1 0,-1 1 0,1 0 0,0 0 0,0 0 0,0 0 0,-1 1 0,1-1 0,-2 1 0,-2-1 0,0 0 0,0 1 0,0 0 0,0 0 0,0 1 0,1-1 0,-1 1 0,-7 4 0,6-2 0,1 1 0,0 0 0,0 0 0,0 0 0,1 0 0,-1 1 0,1-1 0,1 1 0,-1 0 0,1 0 0,-4 10 0,6-13 0,0-1 0,0 1 0,0-1 0,0 1 0,1-1 0,-1 1 0,1 0 0,0-1 0,0 1 0,-1 0 0,2-1 0,-1 1 0,0 0 0,0-1 0,1 1 0,0-1 0,-1 1 0,1-1 0,0 1 0,0-1 0,1 1 0,-1-1 0,0 0 0,1 0 0,-1 1 0,1-1 0,0 0 0,0 0 0,0-1 0,0 1 0,0 0 0,4 2 0,9 2-459,0 0 1,0 0-1,1-2 1,0 0-1,0-1 1,0 0-1,0-1 1,31-1-1,1-1-7874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8.673"/>
    </inkml:context>
    <inkml:brush xml:id="br0">
      <inkml:brushProperty name="width" value="0.025" units="cm"/>
      <inkml:brushProperty name="height" value="0.025" units="cm"/>
    </inkml:brush>
  </inkml:definitions>
  <inkml:trace contextRef="#ctx0" brushRef="#br0">0 40 15246,'3'9'6456,"-2"20"-5653,0-21 197,0 10-429,1-1 1,1 0-1,0 0 0,1 0 1,1 0-1,1-1 1,12 26-1,-16-38-550,0 0 1,0-1-1,0 1 1,1-1-1,-1 0 1,1 0-1,-1 1 1,1-2-1,0 1 1,1 0-1,-1-1 0,0 1 1,1-1-1,-1 0 1,1 0-1,0 0 1,0-1-1,0 1 1,0-1-1,0 0 1,0 0-1,0 0 0,0-1 1,0 1-1,0-1 1,0 0-1,0 0 1,0-1-1,1 1 1,-1-1-1,0 0 1,0 0-1,0 0 1,0-1-1,-1 1 0,1-1 1,6-4-1,0 0 24,1-2 0,-2 1 0,1-1 0,-1-1 0,0 0 0,-1 0 0,1-1 0,-2 0-1,0 0 1,0-1 0,-1 0 0,0 0 0,-1 0 0,0-1 0,-1 1 0,4-19 0,-10 44-80,-1-1 0,2 1 0,0 0 0,2 27-1,-1-38 77,0 0-1,0 0 1,1 1-1,-1-1 0,1-1 1,0 1-1,0 0 0,0 0 1,0 0-1,0 0 0,1-1 1,0 1-1,-1 0 1,1-1-1,0 0 0,0 1 1,0-1-1,0 0 0,1 0 1,-1 0-1,0 0 0,1 0 1,0-1-1,-1 1 1,1-1-1,0 0 0,0 0 1,0 0-1,3 1 0,2-1 21,0 0-1,0-1 1,0 1-1,0-2 1,0 1 0,0-1-1,0 0 1,0-1-1,0 0 1,0 0-1,0-1 1,-1 0-1,1 0 1,-1-1-1,0 0 1,0 0-1,0-1 1,-1 0-1,10-8 1,-10 7-10,1-1 0,-1 0 0,0 0 0,0-1 0,-1 1 0,0-1-1,-1 0 1,1-1 0,-2 1 0,1-1 0,-1 0 0,0 0 0,-1 0 0,0 0 0,-1 0 0,2-17 0,-4 24-51,1-1 0,-1 0 0,1 0 0,-1 1 0,0-1 0,0 0 0,0 1 0,0-1 0,-1 1 0,1-1 0,-1 1 0,1 0 0,-1-1 0,0 1 0,0 0 0,0 0 0,0 0 0,0 1 0,-1-1 0,1 0 0,0 1 0,-1-1 0,1 1 0,-1 0 0,-2-1 0,1 0 0,0 1 0,0 0 0,0-1 0,0 2 0,0-1 0,0 0 0,0 1 0,0-1 0,-1 1 0,1 1 0,0-1 0,0 0 0,0 1 0,0 0 0,0 0 0,-7 3 0,9-4-170,1 1-1,0 0 1,0 0 0,0 0 0,0 0-1,0 0 1,0 0 0,0 0-1,0 0 1,0 1 0,0-1-1,1 0 1,-1 0 0,0 1 0,1-1-1,-1 0 1,1 1 0,0-1-1,-1 1 1,1-1 0,0 0 0,0 1-1,0-1 1,0 1 0,0-1-1,0 1 1,0-1 0,0 0-1,1 3 1,0-2-223,-1 0 0,1 0 0,-1 0-1,1 0 1,0 0 0,0 0 0,0 0 0,0-1 0,0 1-1,1 0 1,-1 0 0,1-1 0,-1 1 0,1-1 0,-1 1-1,1-1 1,0 0 0,-1 0 0,3 2 0,19 3-5565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9.014"/>
    </inkml:context>
    <inkml:brush xml:id="br0">
      <inkml:brushProperty name="width" value="0.025" units="cm"/>
      <inkml:brushProperty name="height" value="0.025" units="cm"/>
    </inkml:brush>
  </inkml:definitions>
  <inkml:trace contextRef="#ctx0" brushRef="#br0">79 1 18738,'0'0'5162,"-4"10"-4084,-12 28 321,2 0 0,2 1-1,1 1 1,-9 77 0,19-115-1378,1-1 0,0 1 0,0 0 0,0-1 1,0 1-1,0 0 0,0-1 0,0 1 0,1 0 1,-1-1-1,0 1 0,1-1 0,0 1 1,-1 0-1,1-1 0,0 0 0,0 1 0,0-1 1,0 1-1,0-1 0,0 0 0,0 0 0,0 1 1,0-1-1,3 1 0,-1-1-5,0 0 0,0 0 0,0-1 0,0 1 0,0-1-1,0 0 1,0 0 0,0 0 0,0 0 0,0 0 0,1-1 0,-1 1 0,4-3 0,6-1-14,-1-1 1,0-1 0,0 0-1,-1-1 1,1 0-1,-1 0 1,-1-1 0,0-1-1,15-15 1,-11 10-4,1 1-1,0 1 1,25-15 0,-39 26 1,0 1 0,-1-1 0,1 1 0,0-1 0,0 1 0,0-1 0,-1 1 0,1 0 0,0 0 0,0-1 0,0 1 0,-1 0 0,1 0 0,0 0 0,0 0 0,0 0 0,0 0 0,0 0 0,0 0 0,-1 0 0,1 0 0,0 1 0,0-1 0,0 0 0,-1 1 0,1-1 0,0 0 0,0 1 0,-1-1 0,1 1 0,0-1 0,0 1 0,-1-1 0,1 2 0,1 0 0,-1 1 0,0 0 0,1-1 0,-2 1 0,1 0 0,0 0 0,0 0 0,-1-1 0,0 1 0,1 5 0,-1 4 0,-1 0 0,1 0 0,-2 0 0,-4 20 0,5-31-281,0 0 0,1 0-1,-1 1 1,1-1 0,0 0 0,-1 0-1,1 0 1,0 1 0,0-1 0,-1 0-1,1 0 1,0 1 0,0-1 0,0 0-1,1 0 1,-1 1 0,0-1 0,0 0 0,1 0-1,-1 0 1,1 2 0,1-3-151,-1 0 0,0 0 0,0 0 0,0 0 0,0-1 0,0 1 0,0 0 0,0-1 0,0 1 0,0-1 0,0 1 0,0-1 0,0 1 0,0-1 0,0 0 0,-1 1 0,1-1 0,0 0 0,0 0 0,-1 0 0,1 0 0,0 0 0,-1 1 0,1-3 0,11-13-10864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49.720"/>
    </inkml:context>
    <inkml:brush xml:id="br0">
      <inkml:brushProperty name="width" value="0.025" units="cm"/>
      <inkml:brushProperty name="height" value="0.025" units="cm"/>
    </inkml:brush>
  </inkml:definitions>
  <inkml:trace contextRef="#ctx0" brushRef="#br0">59 268 11531,'0'0'14905,"-7"11"-13261,3-5-1479,-32 56 1686,34-58-1725,0 0 1,1 0-1,-1 0 0,1 0 1,0 0-1,0 0 0,0 0 1,1 0-1,-1 0 0,1 1 1,0-1-1,0 0 0,1 0 1,-1 0-1,1 0 0,2 8 1,-1-10-115,-1 0 1,1-1 0,0 1-1,-1-1 1,1 0-1,0 0 1,0 0-1,0 0 1,0 0 0,0 0-1,0 0 1,1 0-1,-1-1 1,0 1-1,0-1 1,0 0-1,1 0 1,-1 0 0,0 0-1,0 0 1,1 0-1,-1 0 1,4-2-1,0 2 16,0-1 0,1 0 0,-1-1-1,0 0 1,0 0 0,0 0-1,8-4 1,-8 1-28,1-1 0,-1 0 0,0 1 0,0-2 0,-1 1 0,0-1 0,0 0 0,-1 0 0,1 0 0,-2 0 0,1-1 0,-1 0 0,0 0 0,0 0 0,-1 0 0,0 0 0,-1 0 0,0 0 0,0-1 0,-1 1 0,0-1 0,-2-13 0,2 22 0,0-1 0,0 0 0,0 0 0,0 1 0,0-1 0,0 0 0,-1 0 0,1 1 0,0-1 0,0 0 0,-1 1 0,1-1 0,-1 0 0,1 1 0,0-1 0,-1 0 0,0 1 0,1-1 0,-1 1 0,1-1 0,-1 1 0,1-1 0,-1 1 0,0 0 0,0-1 0,1 1 0,-1 0 0,0-1 0,1 1 0,-1 0 0,0 0 0,0 0 0,1-1 0,-1 1 0,0 0 0,0 0 0,0 0 0,1 0 0,-1 1 0,0-1 0,0 0 0,-1 1 0,1-1 0,-1 1 0,0 0 0,1-1 0,-1 1 0,0 0 0,1 0 0,-1 0 0,1 0 0,-1 1 0,1-1 0,0 0 0,0 1 0,-1-1 0,1 1 0,0-1 0,-1 4 0,1-4 0,0 0 0,1 0 0,-1 0 0,0 1 0,1-1 0,-1 0 0,1 1 0,-1-1 0,1 1 0,0-1 0,-1 0 0,1 1 0,0-1 0,0 1 0,0-1 0,0 1 0,0-1 0,1 1 0,-1-1 0,0 0 0,1 1 0,-1-1 0,1 1 0,-1-1 0,1 0 0,0 1 0,1 1 0,0-3 0,-1 1 0,1 0 0,0 0 0,0-1 0,0 0 0,0 1 0,0-1 0,0 0 0,0 0 0,0 0 0,0 0 0,0 0 0,0 0 0,0-1 0,0 1 0,4-2 0,11-3 0,-1-1 0,1-1 0,17-11 0,-5 2 0,-1-2 0,50-41 0,-67 50 0,-1-1 0,0 0 0,0-1 0,-1 0 0,0 0 0,-1-1 0,0 0 0,-1-1 0,7-17 0,-13 28 0,0 1 0,-1-1 0,1 1 0,0-1 0,-1 0 0,0 1 0,1-1 0,-1 0 0,0 0 0,0 1 0,0-1 0,0 0 0,0 1 0,0-1 0,-1-2 0,1 4 0,-1 0 0,1 0 0,-1-1 0,1 1 0,-1 0 0,1 0 0,-1 0 0,1 0 0,-1 0 0,1 0 0,-1 0 0,1 0 0,-1 0 0,1 0 0,-1 1 0,1-1 0,-1 0 0,1 0 0,-1 0 0,1 1 0,-1-1 0,1 0 0,-1 0 0,1 1 0,0-1 0,-1 0 0,1 1 0,-1-1 0,1 1 0,-40 41 0,23-15 0,2 0 0,-18 40 0,29-56 0,0-1 0,0 1 0,1 0 0,0 0 0,1 0 0,1 0 0,0 0 0,0 0 0,1 1 0,1 13 0,0-23 0,-1-1 0,1 1 0,-1 0 0,1-1 0,-1 1 0,1-1 0,0 1 0,0-1 0,0 1 0,0-1 0,0 1 0,0-1 0,0 0 0,0 0 0,1 0 0,-1 1 0,0-1 0,1 0 0,-1-1 0,1 1 0,2 1 0,0 0 0,1-1 0,0 1 0,-1-1 0,1 0 0,0-1 0,0 1 0,9-1 0,-5 0 0,1-1 0,-1 0 0,1-1 0,-1 0 0,1 0 0,-1-1 0,15-7 0,-8 1 0,-1 0 0,-1-1 0,22-20 0,-32 27 0,0-1 0,0 0 0,0 0 0,-1 0 0,1-1 0,-1 1 0,0-1 0,0 0 0,-1 0 0,0 0 0,0 0 0,0 0 0,0 0 0,-1-1 0,2-9 0,-3 15 0,0-1 0,0 1 0,-1-1 0,1 1 0,0-1 0,-1 1 0,1-1 0,0 1 0,-1 0 0,1-1 0,-1 1 0,1 0 0,0-1 0,-1 1 0,1 0 0,-1-1 0,1 1 0,-1 0 0,1 0 0,-1 0 0,1-1 0,-1 1 0,1 0 0,-1 0 0,0 0 0,1 0 0,-1 0 0,1 0 0,-1 0 0,1 0 0,-1 0 0,1 0 0,-1 1 0,1-1 0,-1 0 0,1 0 0,-1 0 0,1 1 0,-1-1 0,1 0 0,-1 0 0,1 1 0,-1-1 0,0 1 0,-25 13 0,20-8 0,0-1 0,0 1 0,1 1 0,0-1 0,0 1 0,0 0 0,1 0 0,0 0 0,0 1 0,1-1 0,0 1 0,0 0 0,1 0 0,0 0 0,1 0 0,-1 1 0,1 14 0,2-21 4,-1 1-1,1-1 1,0 0 0,1 0 0,-1 0-1,0 1 1,1-1 0,-1 0 0,1 0-1,-1-1 1,1 1 0,0 0 0,0-1-1,0 1 1,0-1 0,0 1 0,0-1-1,0 0 1,1 0 0,-1 0 0,0 0-1,1 0 1,-1-1 0,5 2-1,7 1-119,-1 0-1,1-1 0,15 0 0,17-2-3199,-14-6-2630,8-14-7448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50.419"/>
    </inkml:context>
    <inkml:brush xml:id="br0">
      <inkml:brushProperty name="width" value="0.025" units="cm"/>
      <inkml:brushProperty name="height" value="0.025" units="cm"/>
    </inkml:brush>
  </inkml:definitions>
  <inkml:trace contextRef="#ctx0" brushRef="#br0">22 108 12236,'-1'0'339,"0"1"1,0-1 0,-1 1-1,1-1 1,0 1-1,0 0 1,0-1 0,0 1-1,0 0 1,0 0 0,0 0-1,0-1 1,1 1 0,-1 0-1,0 0 1,0 0 0,1 0-1,-1 1 1,0-1-1,1 0 1,-1 0 0,1 0-1,0 0 1,-1 1 0,1-1-1,0 0 1,0 0 0,0 1-1,0-1 1,0 0 0,0 0-1,0 1 1,0-1-1,0 0 1,1 0 0,0 2-1,0-1-154,0 0 0,0-1 0,1 1 0,-1 0-1,1-1 1,0 0 0,-1 1 0,1-1 0,0 0-1,0 0 1,0 0 0,0 0 0,0 0 0,0 0-1,0 0 1,0-1 0,0 1 0,0-1 0,0 1-1,3-1 1,10 0 79,0 0 0,0 0 0,0-2-1,0 0 1,0-1 0,-1 0 0,1-1 0,24-10-1,-28 9-131,0 0-1,-1 0 1,0-1-1,0 0 1,-1 0-1,1-1 1,-2-1-1,1 0 1,-1 0-1,0 0 1,0-1-1,6-10 1,-14 18-132,1 1 0,0-1 0,-1 0 0,1 1 0,0-1 0,-1 0 0,1 0 0,-1 0 0,1 0 0,-1 0 0,1 1 0,-1-1 0,0 0 0,0 0 0,1 0 0,-1 0 0,0 0 0,0 0 0,0 0 0,0 0 0,0 0 0,0 0 0,0 0 0,0 0 0,0 0 0,-1 0 0,1 0 0,0 0 0,-1 0 0,1 0 0,0 0 0,-1 1 0,1-1 0,-1 0 0,0 0 0,1 0 0,-1 1 0,0-1 0,1 0 0,-1 1 0,0-1 0,0 0 0,0 1 0,1-1 0,-1 1 0,0-1 0,0 1 0,0 0 0,0-1 0,0 1 0,0 0 0,0 0 0,0 0 0,0 0 0,0-1 0,0 1 0,0 0 0,-1 1 0,-6-1 0,0 0 0,0 0 0,0 1 0,0 0 0,-16 5 0,13-1 0,1 0 0,-1 0 0,1 1 0,0 1 0,0 0 0,1 0 0,0 1 0,0 0 0,1 0 0,0 1 0,0 0 0,1 0 0,1 1 0,-1 0 0,1 1 0,1-1 0,0 1 0,1 0 0,0 0 0,0 0 0,1 1 0,1-1 0,0 1 0,0 0 0,1 18 0,1-29-42,0 0 0,0 1 0,1-1 0,-1 1 1,0-1-1,0 0 0,1 1 0,-1-1 0,1 0 0,0 1 0,-1-1 0,1 0 0,0 0 0,-1 0 1,1 1-1,0-1 0,0 0 0,0 0 0,0 0 0,0 0 0,3 1 0,-1 0-240,1 0 0,-1-1 0,1 1 0,0-1-1,0 0 1,0 0 0,7 1 0,8 0-1544,0-2 1,30-2-1,-38 1 1092,45-7-4476,2-8-2964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0.666"/>
    </inkml:context>
    <inkml:brush xml:id="br0">
      <inkml:brushProperty name="width" value="0.025" units="cm"/>
      <inkml:brushProperty name="height" value="0.025" units="cm"/>
    </inkml:brush>
  </inkml:definitions>
  <inkml:trace contextRef="#ctx0" brushRef="#br0">92 1 14446,'0'0'8173,"-11"6"-6187,5-3-1729,-39 25 2420,42-27-2472,1 1-1,0 0 0,0 0 1,0 0-1,0 0 0,0 1 1,0-1-1,0 0 0,1 1 1,-1 0-1,1-1 0,0 1 1,0 0-1,0-1 0,0 1 1,0 0-1,1 0 0,-1 4 1,1-6-198,0 0-1,1 1 1,-1-1 0,1 0 0,0 0 0,-1 0-1,1 0 1,0 0 0,0 0 0,0 0 0,-1 0 0,1 0-1,0-1 1,0 1 0,0 0 0,0-1 0,1 1-1,-1 0 1,0-1 0,0 1 0,0-1 0,0 0 0,1 1-1,-1-1 1,0 0 0,0 0 0,1 0 0,-1 1-1,2-2 1,49 3 143,-42-2-72,24-2-181,0-2 0,-1-1 0,48-13 0,7-1-1001,-67 17 1161,-15 10 1347,-2 3-521,1-8-894,-1-1-1,1 0 1,0 0 0,-1-1 0,1 1 0,0-1 0,0 0 0,0 0 0,0-1 0,0 0 0,0 0 0,7 0 0,1 0-609,-12 1 521,20 0-2769,0 1-3325,-1 0-3529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50.746"/>
    </inkml:context>
    <inkml:brush xml:id="br0">
      <inkml:brushProperty name="width" value="0.025" units="cm"/>
      <inkml:brushProperty name="height" value="0.025" units="cm"/>
    </inkml:brush>
  </inkml:definitions>
  <inkml:trace contextRef="#ctx0" brushRef="#br0">301 8 10890,'0'0'8371,"-8"-1"-6786,-26-3-66,16 3 1009,-1 0 0,1 1 1,-30 4-1,13 5-2271,21-4-241,1 0-10,0-1 0,0 2 0,-18 11 0,28-16-7,0 1 1,1 0 0,-1 0-1,1 0 1,0 0 0,-1 0-1,1 0 1,0 1 0,1-1-1,-1 1 1,0 0 0,1-1-1,-1 1 1,1 0-1,0 0 1,0 0 0,0 0-1,0 0 1,0 0 0,1 0-1,-1 5 1,2-6-17,-1 0-1,1 0 1,0 0-1,-1 0 1,1-1-1,0 1 1,0 0-1,1 0 1,-1-1-1,0 1 1,0 0-1,1-1 1,-1 0-1,1 1 1,-1-1-1,1 0 1,0 1-1,0-1 1,-1 0-1,1 0 1,0-1-1,0 1 1,0 0-1,0-1 1,0 1-1,0-1 1,0 1-1,2-1 1,64 9-1652,-65-9 1539,14 1-2673,0 0 1,33-4-1,-7-8-4612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51.306"/>
    </inkml:context>
    <inkml:brush xml:id="br0">
      <inkml:brushProperty name="width" value="0.025" units="cm"/>
      <inkml:brushProperty name="height" value="0.025" units="cm"/>
    </inkml:brush>
  </inkml:definitions>
  <inkml:trace contextRef="#ctx0" brushRef="#br0">183 19 12844,'0'0'17697,"-12"-4"-16656,9 2-998,0 0-10,0 1 0,0-1 0,0 1 0,-1-1 0,1 1 0,-1 0 0,1 0 0,-1 1 0,0-1 0,1 1 0,-1-1 0,0 1 0,1 0 0,-1 1 0,1-1 0,-1 1 0,0-1 0,1 1 0,-1 0 0,1 0-1,-1 1 1,1-1 0,0 1 0,0 0 0,0 0 0,0 0 0,-6 4 0,3-1-20,1 1 0,-1-1 0,1 1 0,0 0-1,0 0 1,0 0 0,1 1 0,0 0 0,1 0 0,-1 0 0,1 0 0,1 0 0,-1 1-1,1-1 1,1 1 0,-2 15 0,3-22-13,0 0 0,0-1 0,0 1 0,0-1 0,0 1 0,0 0 0,1-1 0,-1 1 0,0 0 0,1-1 0,-1 1 0,0-1 0,1 1 0,-1-1 0,0 1 0,1 0 0,-1-1 0,1 0 0,-1 1 0,1-1 0,-1 1 0,1-1 0,0 0 0,-1 1 0,1-1 0,-1 0 0,1 0 0,0 1 0,0-1 0,28 2 0,26-14 0,-38 3 0,-1 0 0,0-1 0,22-18 0,29-18 0,-67 46 0,1 0 0,-1 0 0,0 0 0,1 1 0,-1-1 0,1 0 0,-1 0 0,0 0 0,1 0 0,-1 1 0,0-1 0,1 0 0,-1 1 0,0-1 0,1 0 0,-1 1 0,0-1 0,0 0 0,1 1 0,-1-1 0,0 0 0,0 1 0,0-1 0,0 0 0,1 1 0,-1-1 0,0 1 0,0-1 0,0 1 0,0-1 0,0 0 0,0 1 0,0-1 0,0 1 0,0-1 0,0 0 0,0 1 0,-1-1 0,1 1 0,0 26 0,0-23 0,0 12 0,2 15 0,-1-30 0,0 0 0,-1 0 0,1-1 0,0 1 0,0 0 0,0 0 0,0 0 0,0-1 0,0 1 0,0 0 0,0-1 0,0 1 0,0-1 0,0 1 0,0-1 0,1 0 0,-1 1 0,0-1 0,0 0 0,0 0 0,1 0 0,-1 0 0,0 0 0,0 0 0,2 0 0,10-1 0,-1-1 0,1 0 0,0-1 0,-1-1 0,0 0 0,0 0 0,18-10 0,-19 8 0,1 1 0,0 0 0,1 1 0,-1 0 0,1 1 0,0 0 0,20-1 0,-32 5 0,-1 0 0,1 0 0,0 0 0,-1 0 0,1 0 0,-1 0 0,1 0 0,-1 0 0,1 0 0,-1 0 0,0 1 0,1-1 0,-1 0 0,0 0 0,0 0 0,0 1 0,0-1 0,0 0 0,0 0 0,0 0 0,-1 0 0,1 1 0,-1 1 0,-5 31 0,4-18-1005,7-12-1627,16-17-5225,-7-1-2045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6:52.282"/>
    </inkml:context>
    <inkml:brush xml:id="br0">
      <inkml:brushProperty name="width" value="0.025" units="cm"/>
      <inkml:brushProperty name="height" value="0.025" units="cm"/>
    </inkml:brush>
  </inkml:definitions>
  <inkml:trace contextRef="#ctx0" brushRef="#br0">139 116 4773,'0'0'26547,"-11"-3"-26424,8 2-115,0 0 1,0 0 0,0 0 0,0 0-1,0 0 1,0 0 0,0 1 0,0 0 0,0-1-1,0 1 1,-1 1 0,1-1 0,0 0 0,0 1-1,0-1 1,0 1 0,0 0 0,0 0 0,0 0 0,0 1-1,0-1 1,0 1 0,1-1 0,-1 1 0,1 0-1,-1 0 1,1 0 0,-1 0 0,1 1 0,-3 3-1,3-4 28,-1 2 42,-1-1 1,1 1-1,0 0 0,0 0 0,0 0 0,1 1 0,-1-1 0,1 1 0,0-1 1,0 1-1,1 0 0,-2 4 0,6-8-78,0 0 0,0 0 0,-1 0 0,1-1 0,0 1 0,0-1 0,0 0 0,0 0 0,0 0 0,0 0 0,0 0 0,5-2 0,7-2 0,0 0 0,0-2 0,-1 0 0,1 0 0,-1-1 0,20-14 0,-20 12 0,1 0 0,0 1 0,1 1 0,-1 0 0,21-5 0,-35 12 0,0-1 0,0 1 0,0-1 0,0 1 0,0 0 0,0-1 0,0 1 0,0 0 0,0 0 0,0 0 0,0 0 0,0 0 0,0 0 0,0 0 0,0 0 0,0 0 0,0 1 0,0-1 0,0 0 0,0 1 0,0-1 0,0 0 0,0 1 0,0-1 0,0 1 0,0 0 0,-1-1 0,1 1 0,0 0 0,0-1 0,0 2 0,0 1 0,-1 0 0,0-1 0,1 1 0,-1 0 0,0-1 0,-1 1 0,1 0 0,0-1 0,-2 6 0,1-6 0,0 0 0,1 1 0,-1-1 0,1 0 0,0 1 0,-1-1 0,1 1 0,0-1 0,0 1 0,1-1 0,-1 1 0,1-1 0,-1 0 0,1 1 0,0-1 0,1 4 0,0-5 0,0 0 0,0 0 0,0 0 0,-1-1 0,1 1 0,0-1 0,0 1 0,0-1 0,0 0 0,0 0 0,0 0 0,1 0 0,-1 0 0,0 0 0,0 0 0,2-1 0,36-8 0,45-25 0,-64 24 0,0 1 0,1 2 0,0 0 0,35-7 0,-56 14 0,0-1 0,0 1 0,0 0 0,0 0 0,0 0 0,0 0 0,1 0 0,-1 0 0,0 0 0,0 0 0,0 0 0,0 0 0,0 1 0,0-1 0,0 0 0,0 1 0,0-1 0,0 1 0,0-1 0,2 2 0,-3 14 0,0-15 0,-1 0 0,1 0 0,0 0 0,-1 0 0,1 0 0,0 0 0,0 0 0,0 0 0,0 0 0,0 0 0,0 0 0,0 0 0,0 0 0,1 0 0,-1 0 0,0 0 0,0 0 0,1 0 0,-1 0 0,1 0 0,-1 0 0,1 0 0,-1 0 0,1 0 0,0 0 0,-1-1 0,2 2 0,0-1 0,0 0 0,1 0 0,-1-1 0,0 1 0,0-1 0,1 1 0,-1-1 0,0 0 0,1 0 0,-1 0 0,0 0 0,1 0 0,-1 0 0,0-1 0,1 1 0,2-2 0,41-15 0,-37 13 0,40-19-460,-36 16 238,-1 1-1,1 0 0,0 0 0,0 2 0,1-1 0,0 2 1,24-4-1,-37 49 623,-1-41-373,0 0 1,-1 0-1,1 0 0,0 0 0,0 1 0,0-1 0,0 0 1,1 0-1,-1 0 0,0 0 0,0 0 0,1 0 0,-1 0 1,0 0-1,1 0 0,-1 0 0,1 0 0,-1 0 0,1 0 1,0 0-1,-1-1 0,2 2 0,24 1 201,-20-4-243,4-1-173,0 0-1,0-1 0,0 0 1,0-1-1,0 0 0,-1 0 1,0-1-1,0 0 1,0-1-1,0 0 0,-1-1 1,7-7-1,-3 5-460,-1 0 0,2 0-1,-1 1 1,1 1 0,15-6 0,-28 12 647,0 1-1,1 0 1,-1 0 0,0 0-1,1 0 1,-1 0 0,0 0-1,1 0 1,-1 0 0,0 0-1,1 0 1,-1 0 0,0 0-1,1 0 1,-1 0 0,1 0-1,-1 0 1,0 1 0,1-1-1,-1 0 1,0 0-1,0 0 1,1 1 0,-1-1-1,0 0 1,1 0 0,-1 1-1,0-1 1,0 0 0,1 0-1,-1 1 1,0-1 0,0 0-1,0 1 1,0-1 0,1 0-1,-1 1 1,0-1 0,0 0-1,0 1 1,2 24 262,-10 31 797,7-52-901,-2 23 268,2 0 0,0 0-1,2 0 1,0 0 0,9 41-1,-5-43-483,-2 1 0,0-1-1,-2 1 1,-1 0-1,-1-1 1,-4 27 0,2-43 241,0 0 1,0 0 0,0-1 0,-1 1-1,-1-1 1,0 0 0,0 0 0,0-1-1,-1 1 1,-7 6 0,10-10-98,0-1 1,-1 1-1,1-1 0,-1 0 1,1 0-1,-1-1 0,0 1 0,0-1 1,-1 0-1,1 0 0,0 0 1,-1 0-1,1-1 0,-1 0 1,1 0-1,-1 0 0,1 0 1,-1-1-1,0 0 0,1 0 1,-9-1-1,10 0-84,1 0 0,0 0 0,0-1 0,0 1 0,0 0 0,0-1 0,0 0 0,0 1 0,0-1 0,1 0 0,-1 0 0,0 0 0,1 0 0,0 0 0,-1 0 0,1-1 0,0 1 0,0 0 0,0-1 0,0-1 0,-13-54 0,14 56 0,-2-13 0,0 0 0,0-1 0,2 1 0,0 0 0,1 0 0,0-1 0,1 1 0,1 0 0,0 0 0,7-19 0,-5 24 0,0-1 0,0 1 0,1 0 0,0 1 0,1-1 0,0 1 0,0 1 0,1-1 0,0 1 0,0 0 0,1 1 0,0 0 0,1 1 0,15-9 0,9-1-788,0 3 1,1 1-1,0 1 1,43-7-1,43-13-6314,-52 6-11070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7:18.868"/>
    </inkml:context>
    <inkml:brush xml:id="br0">
      <inkml:brushProperty name="width" value="0.025" units="cm"/>
      <inkml:brushProperty name="height" value="0.025" units="cm"/>
    </inkml:brush>
  </inkml:definitions>
  <inkml:trace contextRef="#ctx0" brushRef="#br0">1 84 5701,'0'0'8238,"36"-4"-3834,26-7-3224,1 3 1,86 0-1,-22 1-210,274-9 284,498-14 1351,-291 70-2418,-422-26-106,217-12-1,-193-4 21,753 8 1516,-883-5-1544,1-4 0,122-19 0,-120 10-50,1 4 1,127 3-1,30-1 313,-195 1 614,-46 5-870,7 1-8712,7-1 2685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7:25.154"/>
    </inkml:context>
    <inkml:brush xml:id="br0">
      <inkml:brushProperty name="width" value="0.025" units="cm"/>
      <inkml:brushProperty name="height" value="0.025" units="cm"/>
    </inkml:brush>
  </inkml:definitions>
  <inkml:trace contextRef="#ctx0" brushRef="#br0">208 69 8936,'0'0'4036,"-9"-1"-2584,4 1-1311,1 0-1,0 0 1,0 0-1,-1 0 0,1 1 1,0-1-1,0 1 1,0 0-1,0 1 1,0-1-1,0 1 0,0-1 1,0 1-1,0 1 1,1-1-1,-1 0 1,1 1-1,-1-1 0,1 1 1,0 0-1,0 0 1,-3 6-1,-7 8 59,1 2 0,1-1 0,1 2 0,1-1 0,0 1 0,1 1 0,2-1 0,0 1 0,1 0 0,-3 28 0,1 26 277,3 121 0,5-124-425,-1-43-22,1 1 0,10 57 0,-9-77 11,0 0-1,1-1 0,1 1 1,-1-1-1,2 1 0,-1-1 1,1-1-1,1 1 0,-1 0 0,1-1 1,1-1-1,9 10 0,-14-15-12,0 0-1,0 0 1,0 0 0,1 0-1,-1-1 1,1 1-1,-1-1 1,1 0-1,0 0 1,-1 0-1,1 0 1,0 0-1,0 0 1,0-1 0,-1 1-1,1-1 1,0 0-1,0 0 1,0 0-1,0 0 1,0-1-1,0 1 1,0-1 0,-1 1-1,1-1 1,0 0-1,0 0 1,-1-1-1,1 1 1,-1 0-1,1-1 1,-1 1 0,0-1-1,1 0 1,-1 0-1,0 0 1,0 0-1,2-3 1,8-9 325,-1 0 1,-1-1-1,0 0 0,14-28 1,0-8 248,-3-1 1,-1-1 0,-3-1-1,-2-1 1,-3 0-1,-2 0 1,-2-1 0,-3 0-1,-4-109 1,-3 136-484,-8-46 0,9 67-113,-1-1-1,0 0 1,-1 1 0,0-1 0,0 1-1,-1 0 1,0 0 0,0 1-1,-9-13 1,12 19-123,0 0 0,0 0 0,0 1-1,-1-1 1,1 0 0,0 0 0,0 0 0,-1 1 0,1-1 0,0 1 0,-1-1 0,1 1 0,0-1-1,-1 1 1,1 0 0,-1 0 0,1 0 0,0 0 0,-1 0 0,1 0 0,-1 0 0,1 0 0,-1 0-1,1 1 1,0-1 0,-1 1 0,1-1 0,0 1 0,-1-1 0,-1 2 0,-35 28-12137,37-29 11168,-14 14-12451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7:26.986"/>
    </inkml:context>
    <inkml:brush xml:id="br0">
      <inkml:brushProperty name="width" value="0.025" units="cm"/>
      <inkml:brushProperty name="height" value="0.025" units="cm"/>
    </inkml:brush>
  </inkml:definitions>
  <inkml:trace contextRef="#ctx0" brushRef="#br0">153 28 8168,'0'0'4094,"-9"2"-2482,3-1-1464,1 0 0,0 0 0,0 1 0,0-1 0,0 1 0,0 1-1,1-1 1,-1 1 0,1-1 0,-1 1 0,1 1 0,0-1 0,0 1-1,0-1 1,1 1 0,-1 0 0,1 0 0,0 1 0,0-1-1,1 1 1,-1-1 0,-2 8 0,-4 10-78,1 0 1,1 1-1,2 0 1,0 1-1,-3 34 1,3 123 1200,5-142-1011,0-2-193,2 0-1,1 0 1,2 0 0,2 0 0,1-1-1,2 0 1,1 0 0,2-1-1,26 51 1,-35-80-51,0 1 1,1-1-1,0 0 0,0 0 0,0-1 1,1 0-1,0 1 0,12 7 1,-16-12 23,0 0 0,0 1 1,1-1-1,-1 0 1,0 0-1,1 0 1,-1-1-1,0 1 1,1 0-1,-1-1 1,1 0-1,-1 1 1,1-1-1,-1 0 1,1 0-1,-1-1 0,1 1 1,-1 0-1,0-1 1,1 0-1,-1 1 1,1-1-1,-1 0 1,0 0-1,0 0 1,0-1-1,1 1 1,-1 0-1,0-1 1,-1 0-1,4-2 1,2-5 213,1-1 1,-2 1 0,1-1 0,-2-1 0,1 1 0,-1-1-1,-1 0 1,6-19 0,17-99 1067,-25 112-1126,13-79 689,-6-1 0,-3-1 0,-13-177-1,6 262-731,-1 1-1,0-1 0,-1 1 0,-1 0 1,0 0-1,-8-18 0,10 27-206,1 0-1,-1 0 1,0 1-1,0-1 1,0 1-1,0-1 1,0 1-1,0 0 1,-1 0-1,1 0 1,-1 0-1,0 0 1,-3-1-1,3 2-236,1 0 0,0 1 0,-1-1 0,1 1 0,-1 0-1,1 0 1,-1 0 0,1 0 0,0 0 0,-1 0 0,1 1 0,-1-1-1,1 1 1,0 0 0,-1 0 0,1 0 0,0 0 0,0 0 0,-4 2 0,-12 9-4327,-2 0-2818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7:32.748"/>
    </inkml:context>
    <inkml:brush xml:id="br0">
      <inkml:brushProperty name="width" value="0.025" units="cm"/>
      <inkml:brushProperty name="height" value="0.025" units="cm"/>
    </inkml:brush>
  </inkml:definitions>
  <inkml:trace contextRef="#ctx0" brushRef="#br0">0 79 6150,'0'0'8136,"11"-2"-7795,80-8 1005,175 2 0,26 0-616,845-42 2078,-524 71-2253,-408-5-190,403 36 2,199-38-242,-283-17-69,-283 18 8,-213-1-8274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7:37.553"/>
    </inkml:context>
    <inkml:brush xml:id="br0">
      <inkml:brushProperty name="width" value="0.025" units="cm"/>
      <inkml:brushProperty name="height" value="0.025" units="cm"/>
    </inkml:brush>
  </inkml:definitions>
  <inkml:trace contextRef="#ctx0" brushRef="#br0">37 122 6822,'0'0'21760,"-4"-4"-21584,-9-12-88,41 20 117,-27-4-168,0 0-1,0 1 1,0-1-1,0 0 0,0 0 1,0 0-1,0 0 1,0 0-1,0 0 0,0 0 1,0 0-1,0 0 1,0 0-1,0-1 0,0 1 1,0 0-1,0-1 0,0 1 1,0-1-1,-1 1 1,1-1-1,0 1 0,0-1 1,0 0-1,-1 1 1,1-1-1,0 0 0,-1 1 1,1-1-1,0 0 1,-1 0-1,1 0 0,-1 0 1,1 0-1,-1 0 0,0 0 1,1-1-1,0-2 102,0-1-1,-1 1 1,0 0-1,0-1 0,0 1 1,0-1-1,-2-6 1,2 10-111,-1 0 0,1 0 0,-1 0 1,1 0-1,-1 0 0,0 0 0,1 0 1,-1 0-1,0 0 0,0 1 0,0-1 0,0 0 1,0 0-1,0 1 0,0-1 0,0 0 1,0 1-1,0-1 0,0 1 0,0 0 0,0-1 1,-1 1-1,1 0 0,0 0 0,0 0 0,0-1 1,-1 1-1,1 0 0,0 1 0,0-1 1,0 0-1,0 0 0,-1 0 0,-1 1 0,1 0-18,0-1-1,0 0 0,-1 1 1,1 0-1,0-1 0,0 1 1,0 0-1,0 0 0,0 0 0,0 0 1,0 1-1,0-1 0,0 0 1,1 1-1,-1-1 0,1 1 1,-1 0-1,-1 2 0,2-3-5,1-1 0,-1 1 0,1 0 0,-1 0 0,1 0 0,0 0 0,-1 0 0,1 0 0,0 0 0,0 0 0,0 0 0,0 0 0,0 0 0,0 0 0,0 0 0,0 0 0,0 0 0,0 0 0,0 0 0,1 0 0,-1 0 0,0 0 0,1 0 0,-1 0 0,1 0 0,-1 0 0,1 0 0,0 0 0,-1 0 0,1-1 0,0 1 0,-1 0 0,1-1 0,0 1 0,0 0 0,0-1 0,-1 1 0,1-1 0,0 1 0,0-1 0,0 1 0,0-1 0,0 0 0,0 0 0,0 1 0,0-1 0,0 0 0,0 0 0,0 0 0,0 0 0,0 0 0,0 0 0,0 0 0,2-1 0,4 1-148,0-1-1,0 0 1,1 0-1,-1-1 0,0 0 1,11-5-1,14-12-2823,-4-7-3351,-3-5-5066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7:38.319"/>
    </inkml:context>
    <inkml:brush xml:id="br0">
      <inkml:brushProperty name="width" value="0.025" units="cm"/>
      <inkml:brushProperty name="height" value="0.025" units="cm"/>
    </inkml:brush>
  </inkml:definitions>
  <inkml:trace contextRef="#ctx0" brushRef="#br0">1456 117 8904,'-10'-9'769,"-3"-2"-386,0 0 0,-1 1 0,0 0 0,-1 2 0,0-1 0,0 2 0,-27-10 0,15 10 119,0 1-1,0 1 1,-1 2-1,0 0 1,0 2-1,0 2 1,1 0 0,-55 10-1,47-3-274,-1 2-1,2 2 1,-1 1-1,2 1 1,0 2-1,-35 23 1,5 4-29,2 4 0,3 1 0,1 4 0,3 1-1,-93 120 1,105-118-13,2 2 0,3 2-1,-52 111 1,74-134-40,1 2 0,1-1 0,3 1 0,1 1 0,1 0 1,3 0-1,1 1 0,1 40 0,4-63-45,1 0-1,0 0 1,1-1-1,1 1 1,1-1 0,0 0-1,1 0 1,0 0 0,16 25-1,-9-21-20,0-1 0,2 0 0,1 0 0,0-2 0,1 0 0,25 19 0,-9-11-24,1-3-1,1 0 1,1-3-1,1-1 1,1-1 0,0-2-1,72 17 1,-57-21-36,1-3-1,-1-2 1,1-2 0,0-3-1,0-2 1,0-2 0,-1-3 0,0-2-1,0-3 1,0-1 0,-1-3 0,68-30-1,-69 23 0,-2-3-1,0-2 1,-1-2-1,-2-2 1,-1-2-1,-2-2 1,-1-2-1,-2-1 1,-2-2-1,-1-2 1,59-90 0,-73 93 156,-2-1 1,-2-1 0,-2-1 0,-1-1 0,-3 0 0,-1 0-1,-2-1 1,-3-1 0,-1 0 0,-2 0 0,-3-73 0,-2 99 4,0-1 0,-1 1 0,-1 0 0,-1 0 1,-1 1-1,0-1 0,-2 1 0,0 0 0,-10-19 1,10 26-61,0 0 1,0 0 0,-1 1-1,-1 0 1,0 1 0,0 0-1,0 0 1,-1 1 0,-1 0-1,1 1 1,-1 0 0,0 1 0,-1 0-1,-18-6 1,-3 2 42,0 1 0,0 2-1,0 1 1,-1 2 0,-38 0 0,-171 10-1,171 3-700,30-2-1789,1-4-4094,21-3-689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7:52.093"/>
    </inkml:context>
    <inkml:brush xml:id="br0">
      <inkml:brushProperty name="width" value="0.025" units="cm"/>
      <inkml:brushProperty name="height" value="0.025" units="cm"/>
    </inkml:brush>
  </inkml:definitions>
  <inkml:trace contextRef="#ctx0" brushRef="#br0">1271 69 1986,'0'0'7329,"-12"-9"-5839,3 2-1206,-1 0 1,1 1 0,-1 0-1,0 0 1,-1 2-1,0-1 1,1 1 0,-1 1-1,0 0 1,-1 0-1,1 1 1,-21-1-1,11 4-110,0 1 0,0 2 0,0 0 0,1 1 0,0 1 0,0 0 0,0 2 0,-26 14 0,-6 6-132,-84 62 0,69-38 632,3 2 1,-100 111-1,-84 151 196,225-282-852,1 2 1,2 0-1,1 2 0,3 0 0,-19 58 0,29-73-5,0 1-1,1 0 1,1 1-1,2-1 0,0 1 1,2-1-1,1 1 1,0-1-1,2 1 0,9 38 1,-6-44 0,1-1 0,0 0 0,1-1 0,1 0 0,1 0 0,0-1 0,1 0 0,1-1 0,0 0 1,1-1-1,1 0 0,0-1 0,1-1 0,0 0 0,1-1 0,0-1 0,1 0 0,0-1 0,34 12 0,-1-4 22,0-3-1,1-2 0,0-2 1,0-3-1,1-2 0,61-1 1,11-4 170,-1-6 0,133-24 0,-175 15 23,0-3 1,-2-3-1,0-4 0,84-40 0,-132 50-161,0-1 0,-1-1 0,-1-2 0,-1-1 0,-1-1 0,-1-1 0,33-36 0,-45 42 10,0-1 0,-1-1 0,-1-1 0,0 0 0,-2 0 0,0-1 0,-2 0 0,0-1 0,-1 0 0,-1 0 0,-1 0 0,4-36 1,-6 21-22,-2 0 0,-2 0 0,-1 0 1,-1 0-1,-3 0 0,-1 0 0,-1 1 1,-17-46-1,17 60-39,-1 0 0,-1 0 0,0 1 0,-2 0 1,0 1-1,-1 1 0,-1 0 0,-1 0 0,0 2 0,-2 0 0,0 0 0,0 2 1,-1 0-1,-27-15 0,32 22-103,-1 1 0,1 1 0,-1 0 0,0 1 0,0 1 1,-1 0-1,-14-1 0,-9 2-1751,-56 3-1,-1 7-3302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1.549"/>
    </inkml:context>
    <inkml:brush xml:id="br0">
      <inkml:brushProperty name="width" value="0.025" units="cm"/>
      <inkml:brushProperty name="height" value="0.025" units="cm"/>
    </inkml:brush>
  </inkml:definitions>
  <inkml:trace contextRef="#ctx0" brushRef="#br0">10 120 1730,'0'0'5856,"12"-5"-3214,-7 3-2542,64-30 4571,-65 31-4143,-1-2 0,1 1 0,-1 0-1,1-1 1,-1 1 0,0-1-1,0 0 1,0 0 0,0 0 0,-1-1-1,1 1 1,-1-1 0,0 1 0,0-1-1,0 0 1,0 0 0,-1 0 0,2-4-1,-3 8-440,0-1 0,0 0 0,0 1 0,0-1-1,0 0 1,0 1 0,0-1 0,0 0 0,0 1 0,-1-1-1,1 1 1,0-1 0,0 0 0,0 1 0,-1-1-1,1 1 1,0-1 0,-1 1 0,1-1 0,0 1 0,-1-1-1,1 1 1,-1-1 0,1 1 0,-1-1 0,1 1-1,-1 0 1,1-1 0,-1 1 0,1 0 0,-1-1 0,0 1-1,0 0 1,-27-1 1253,21 3-1234,0-1 0,0 1 0,0 0 0,0 1 0,1 0 0,-7 3 0,8-2-87,1-1-1,-1 1 0,1 0 1,0 0-1,1 0 1,-1 1-1,1-1 0,-1 1 1,1 0-1,1 0 0,-1 0 1,1 0-1,-1 0 0,2 1 1,-3 7-1,4-12-16,0 0 1,1 0-1,-1 0 0,1 0 1,-1 0-1,1 0 0,-1 0 1,1 0-1,-1-1 0,1 1 1,0 0-1,-1 0 1,1 0-1,0-1 0,0 1 1,-1 0-1,1-1 0,0 1 1,0-1-1,0 1 0,0-1 1,0 1-1,0-1 0,0 0 1,0 0-1,0 1 0,0-1 1,0 0-1,0 0 0,0 0 1,0 0-1,0 0 0,0 0 1,0 0-1,0 0 0,2-1 1,43-4 140,-31-1-109,-1 1 0,1-2 0,-1 0 0,0-1 0,21-15 0,40-22-265,-75 45 203,0 0 0,1 0 0,-1 0 0,0 0-1,0 0 1,1 0 0,-1 0 0,0 0 0,0 0 0,1 0 0,-1 0 0,0 0 0,0 0 0,0 0-1,1 0 1,-1 0 0,0 0 0,0 0 0,0 1 0,1-1 0,-1 0 0,0 0 0,0 0-1,0 0 1,0 1 0,1-1 0,-1 0 0,0 0 0,0 0 0,0 0 0,0 1 0,0-1 0,0 0-1,1 0 1,-1 1 0,0-1 0,0 0 0,0 0 0,0 0 0,0 1 0,0-1 0,0 0 0,0 0-1,0 1 1,0-1 0,0 21-748,-5 19-823,0 39-5437,8-67 2712,11-8-1212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29.522"/>
    </inkml:context>
    <inkml:brush xml:id="br0">
      <inkml:brushProperty name="width" value="0.025" units="cm"/>
      <inkml:brushProperty name="height" value="0.025" units="cm"/>
    </inkml:brush>
  </inkml:definitions>
  <inkml:trace contextRef="#ctx0" brushRef="#br0">100 0 6406,'0'0'11083,"0"59"-10539,-12-16 897,-1 10-95,1 4-385,0 3-65,1 0-543,3-5-257,2-9-32,3-6 0,1-7-64,1-11-96,1-10-865,0-9-993,-2-3-961,-5-7-1345,-3-13-6598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29.862"/>
    </inkml:context>
    <inkml:brush xml:id="br0">
      <inkml:brushProperty name="width" value="0.025" units="cm"/>
      <inkml:brushProperty name="height" value="0.025" units="cm"/>
    </inkml:brush>
  </inkml:definitions>
  <inkml:trace contextRef="#ctx0" brushRef="#br0">0 196 16816,'0'0'2130,"0"-10"368,1 4-2275,-1 1 0,1 0 0,0 0 0,0-1-1,0 1 1,0 0 0,1 0 0,0 0 0,0 0-1,1 1 1,-1-1 0,1 1 0,0-1 0,0 1 0,1 0-1,-1 0 1,1 0 0,0 0 0,0 1 0,0 0-1,0-1 1,6-2 0,11-6-94,0 1 1,1 1-1,0 1 1,1 1-1,0 1 0,0 0 1,0 2-1,1 1 0,0 1 1,-1 1-1,1 1 0,26 2 1,-44-1-127,0 1 1,-1 0 0,1 0 0,0 0-1,-1 1 1,1 0 0,-1 0-1,1 0 1,-1 1 0,0 0 0,0 0-1,0 0 1,-1 0 0,1 1-1,-1 0 1,0 0 0,0 0 0,0 0-1,0 1 1,-1 0 0,1-1-1,-1 1 1,-1 0 0,1 1 0,-1-1-1,0 0 1,0 1 0,0-1-1,-1 1 1,0 0 0,0-1 0,0 1-1,-1 0 1,0 0 0,0 0-1,0-1 1,-1 1 0,0 0 0,0 0-1,0-1 1,-1 1 0,0-1-1,0 1 1,0-1 0,-3 5 0,-7 9 233,-1 0 0,0-1 1,-1-1-1,-1 0 0,0-1 1,-2-1-1,1 0 1,-2-1-1,0-1 0,-1-1 1,0 0-1,0-2 0,-1 0 1,-39 13-1,43-21-1764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0.452"/>
    </inkml:context>
    <inkml:brush xml:id="br0">
      <inkml:brushProperty name="width" value="0.025" units="cm"/>
      <inkml:brushProperty name="height" value="0.025" units="cm"/>
    </inkml:brush>
  </inkml:definitions>
  <inkml:trace contextRef="#ctx0" brushRef="#br0">32 1 19410,'0'0'2456,"0"11"-1783,-1 53 1190,-14 106 0,0-87 1559,14-81-2750,2-17 748,51-279-752,-52 309-804,1-1 1,1 0-1,0 1 1,6 19-1,-6-26 151,0-1 0,1 0 1,0 0-1,0 0 0,8 12 0,-9-17-12,-1 0-1,1 0 0,-1 0 0,1 0 0,0 0 1,0-1-1,0 1 0,-1-1 0,2 1 0,-1-1 1,0 0-1,0 0 0,0 0 0,0 0 0,1 0 1,-1 0-1,0-1 0,6 1 0,-4-1 15,1 0 1,0 0-1,0-1 0,-1 1 0,1-1 0,0-1 0,-1 1 1,1-1-1,-1 1 0,0-1 0,1-1 0,-1 1 0,0 0 0,0-1 1,0 0-1,-1 0 0,1 0 0,-1 0 0,0-1 0,4-4 1,5-8 21,-1-1 1,-1 0 0,13-29 0,-6 13-15,-15 48-407,-3 14 246,-19 57 209,13-58 61,1 0 0,1 0 0,-3 46-1,8-74-153,0 1 0,0-1 0,0 1 0,0-1-1,0 1 1,0 0 0,-1-1 0,1 1-1,0-1 1,1 1 0,-1-1 0,0 1 0,0-1-1,0 1 1,0 0 0,0-1 0,0 1-1,1-1 1,-1 1 0,0-1 0,0 1 0,1-1-1,-1 0 1,0 1 0,1-1 0,-1 1 0,1-1-1,-1 1 1,0-1 0,1 0 0,-1 0-1,1 1 1,-1-1 0,1 0 0,-1 1 0,1-1-1,-1 0 1,1 0 0,0 0 0,-1 0-1,1 0 1,-1 0 0,1 1 0,-1-1 0,1 0-1,-1-1 1,1 1 0,0 0 0,-1 0-1,1 0 1,1-1-204,-1 0 0,1 1 0,-1-1 0,1 0-1,-1 0 1,0 0 0,1 0 0,-1 0 0,0-1 0,0 1-1,0 0 1,0-1 0,0 1 0,0 0 0,0-1 0,1-2 0,1-9-2090,0 0 1,0-1 0,-1 1 0,-1-1 0,0 1 0,-2-16 0,1-23-7301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0.780"/>
    </inkml:context>
    <inkml:brush xml:id="br0">
      <inkml:brushProperty name="width" value="0.025" units="cm"/>
      <inkml:brushProperty name="height" value="0.025" units="cm"/>
    </inkml:brush>
  </inkml:definitions>
  <inkml:trace contextRef="#ctx0" brushRef="#br0">1 0 13453,'0'0'13100,"-1"38"-25848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1.136"/>
    </inkml:context>
    <inkml:brush xml:id="br0">
      <inkml:brushProperty name="width" value="0.025" units="cm"/>
      <inkml:brushProperty name="height" value="0.025" units="cm"/>
    </inkml:brush>
  </inkml:definitions>
  <inkml:trace contextRef="#ctx0" brushRef="#br0">92 0 4068,'0'0'27140,"-4"7"-26777,-6 11-262,-7 11 354,1 0 0,-12 32-1,25-53-688,0 1 0,0-1-1,1 1 1,0-1 0,0 1 0,1 0-1,1-1 1,-1 1 0,1 0-1,1 0 1,-1-1 0,1 1-1,4 12 1,-5-20-234,0 0-1,0-1 1,1 1-1,-1 0 1,0-1-1,0 1 1,1 0 0,-1-1-1,1 1 1,-1 0-1,1-1 1,-1 1-1,1-1 1,-1 1-1,1-1 1,-1 1 0,1-1-1,0 1 1,-1-1-1,1 0 1,0 1-1,-1-1 1,1 0 0,0 1-1,-1-1 1,1 0-1,1 0 1,5 1-6883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1.479"/>
    </inkml:context>
    <inkml:brush xml:id="br0">
      <inkml:brushProperty name="width" value="0.025" units="cm"/>
      <inkml:brushProperty name="height" value="0.025" units="cm"/>
    </inkml:brush>
  </inkml:definitions>
  <inkml:trace contextRef="#ctx0" brushRef="#br0">67 158 10762,'0'0'15546,"10"-3"-14532,-2 0-902,0-1-1,0 0 1,0 0 0,0-1-1,-1 1 1,0-2 0,13-11-1,-16 14-46,0-2 0,-1 1-1,1 0 1,-1-1-1,0 1 1,0-1-1,-1 0 1,0 0 0,1 0-1,-1 0 1,-1-1-1,1 1 1,-1-1-1,0 1 1,0-1 0,-1-7-1,1 13-53,-1-1-1,0 0 1,0 1-1,0-1 1,0 1 0,0-1-1,0 0 1,-1 1-1,1-1 1,0 0-1,0 1 1,0-1 0,0 0-1,-1 1 1,1-1-1,0 1 1,-1-1 0,1 1-1,0-1 1,-1 1-1,1-1 1,-1 1-1,1-1 1,-1 1 0,1-1-1,-1 1 1,1 0-1,-1-1 1,0 1 0,0-1-1,-20 5 1,-18 24-126,21-9 203,2 0-1,0 2 1,-20 34-1,31-47-4,0 0 0,1 1-1,0 0 1,1 0 0,0 0-1,0 0 1,1 0 0,0 1 0,0-1-1,1 1 1,1-1 0,0 18 0,0-26-95,0 0 0,1 0 0,-1 0 1,0 0-1,1 0 0,-1 0 0,1 0 1,-1 0-1,1 0 0,-1 0 0,1 0 1,-1-1-1,1 1 0,0 0 0,0 0 1,-1-1-1,1 1 0,0 0 0,0-1 1,0 1-1,0-1 0,0 1 1,0-1-1,1 1 0,32 1-1047,-26-3 189,0-1 0,0 0 0,0 0 1,-1-1-1,15-7 0,14-14-4981,0-9-2407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1.832"/>
    </inkml:context>
    <inkml:brush xml:id="br0">
      <inkml:brushProperty name="width" value="0.025" units="cm"/>
      <inkml:brushProperty name="height" value="0.025" units="cm"/>
    </inkml:brush>
  </inkml:definitions>
  <inkml:trace contextRef="#ctx0" brushRef="#br0">125 0 5765,'0'0'14564,"-8"13"-12039,-9 8-1628,-40 58 3146,52-72-3732,1 0 0,0 0 0,0 0 0,1 0 0,0 0 0,0 1 0,1 0 0,0-1 0,-2 15 0,5-21-303,0 0-1,0 0 1,0 0 0,0 0 0,0 1-1,0-1 1,0 0 0,0-1 0,0 1 0,0 0-1,0 0 1,1 0 0,-1-1 0,0 1-1,0 0 1,1-1 0,-1 0 0,1 1-1,-1-1 1,0 0 0,1 1 0,-1-1-1,1 0 1,-1 0 0,1 0 0,-1 0-1,1-1 1,1 1 0,52-2-203,-51 2 101,124-14-680,-128 14 781,1 0 0,-1 1 0,0-1 0,0 0 0,1 0 0,-1 0 0,0 0 0,0 0 0,1 1 0,-1-1 0,0 0 0,0 0 0,0 1 0,0-1 0,1 0 0,-1 0 0,0 0-1,0 1 1,0-1 0,0 0 0,0 1 0,0-1 0,0 0 0,1 0 0,-1 1 0,0-1 0,0 0 0,0 1 0,0-1 0,0 0 0,0 0 0,-1 1 0,1-1 0,0 0 0,0 0 0,0 1 0,0-1 0,0 0 0,0 0 0,0 1 0,0-1 0,-1 0 0,1 0 0,0 1 0,0-1 0,-1 0 0,-7 15 375,-1-5-282,-1 0 0,0 0 0,0-1 0,-1 0 0,0-1 0,-1 0 0,0-1 1,0 0-1,-1-1 0,1-1 0,-1 0 0,0 0 0,-1-1 0,1-1 0,-22 3 0,22-9-3946,9-5-2686,3-10-8452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2.855"/>
    </inkml:context>
    <inkml:brush xml:id="br0">
      <inkml:brushProperty name="width" value="0.025" units="cm"/>
      <inkml:brushProperty name="height" value="0.025" units="cm"/>
    </inkml:brush>
  </inkml:definitions>
  <inkml:trace contextRef="#ctx0" brushRef="#br0">350 54 14253,'0'0'4965,"-13"-9"-2637,-42-27-807,52 34-1419,0 1 0,-1 0-1,1 0 1,-1 0 0,0 0-1,1 0 1,-1 1 0,0 0 0,1-1-1,-1 2 1,0-1 0,1 0-1,-1 1 1,1-1 0,-1 1 0,0 0-1,1 0 1,-1 0 0,1 1-1,0 0 1,0-1 0,-1 1 0,1 0-1,-4 4 1,-3 2 55,0 1 0,1 0 1,0 0-1,0 1 0,-7 11 0,0 3 174,0 1 0,2 0 0,0 1 0,2 1 0,1 0 0,1 0 0,2 1 0,0 0 0,2 1 0,1 0 0,-2 55 0,7-80-320,-1-1 0,1 0 0,1 0 0,-1 0 0,0 0 0,1 1 0,0-1 0,0 0 0,0 0 0,0 0 0,0 0 0,0-1 0,1 1 0,0 0 0,-1 0 0,1-1 0,0 1 0,0-1 0,0 1 0,1-1 1,-1 0-1,6 4 0,-4-4 8,1 0 1,-1-1 0,1 1 0,0-1-1,0 0 1,0 0 0,0 0 0,0-1-1,0 0 1,0 0 0,0 0-1,0-1 1,0 1 0,7-3 0,2-1 56,1-1 0,0 0 0,-1-1 0,0-1 1,-1 0-1,1-1 0,-1 0 0,-1-1 0,1-1 1,-2 0-1,14-14 0,-8 6 35,-1 0 0,0-2 0,-2 0 1,0 0-1,-1-1 0,13-31 0,-20 39-111,-1-1 0,-1 0 0,0 1 0,-1-1 0,0-1 0,-1 1 0,-1 0 0,0-1 0,-1 1 0,0 0 0,-4-21 0,4 33-4,-1 1-1,1-1 1,0 0 0,-1 0 0,0 0-1,1 0 1,-1 1 0,0-1 0,0 0-1,0 1 1,0-1 0,0 0 0,0 1-1,0-1 1,-1 1 0,1 0 0,0-1-1,-1 1 1,1 0 0,-1 0-1,0 0 1,1 0 0,-1 0 0,0 0-1,0 1 1,1-1 0,-1 1 0,0-1-1,0 1 1,0-1 0,0 1 0,0 0-1,0 0 1,1 0 0,-5 1 0,2-1-49,0 2 1,0-1 0,0 0 0,0 1 0,1 0 0,-1 0 0,0 0-1,1 0 1,-1 0 0,1 1 0,0 0 0,0-1 0,0 1 0,0 0 0,-3 5-1,-22 42-4290,15-15-2433,5-13-1008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3.352"/>
    </inkml:context>
    <inkml:brush xml:id="br0">
      <inkml:brushProperty name="width" value="0.025" units="cm"/>
      <inkml:brushProperty name="height" value="0.025" units="cm"/>
    </inkml:brush>
  </inkml:definitions>
  <inkml:trace contextRef="#ctx0" brushRef="#br0">21 0 20019,'0'0'4340,"-3"11"-2712,-1 4-1092,0 0 0,1 0 0,0 1 0,1-1 0,1 24 0,0-36-515,1 1 0,0-1 0,0 1 0,1-1 0,-1 0-1,1 0 1,0 1 0,0-1 0,0 0 0,0 0 0,0 0 0,1 0-1,-1 0 1,1 0 0,0 0 0,0 0 0,0-1 0,0 1 0,0-1-1,1 1 1,-1-1 0,1 0 0,0 0 0,-1 0 0,1 0 0,0-1-1,0 1 1,0-1 0,0 1 0,1-1 0,-1 0 0,0-1 0,0 1-1,1 0 1,-1-1 0,5 0 0,3 0-23,-1 0 1,1-2-1,0 1 1,-1-1-1,1-1 0,-1 0 1,0 0-1,0-1 1,0-1-1,0 1 0,-1-1 1,0-1-1,9-7 1,-7 5 20,0-1 1,-1 0 0,0 0 0,-1-1 0,0-1 0,0 0 0,-2 0-1,1 0 1,11-25 0,-28 56 184,-22 56-40,29-70-88,0 1 0,0-1 1,1 0-1,0 0 1,0 1-1,0-1 1,1 1-1,0-1 0,2 12 1,-2-18-63,0 1 0,1 0 0,-1-1 0,1 1 0,-1-1 0,1 1 0,0 0 0,-1-1 0,1 1 0,0-1 0,-1 1 0,1-1 0,0 0 1,-1 1-1,1-1 0,0 0 0,0 0 0,0 1 0,-1-1 0,1 0 0,0 0 0,0 0 0,0 0 0,-1 0 0,1 0 0,0 0 0,0 0 0,0 0 0,1-1 0,25-5 259,-16 1-213,0-2 1,-1 1-1,0-1 1,0 0-1,0-1 1,-1 0 0,0-1-1,-1 0 1,8-11-1,11-15 25,24-44-1,-57 114-602,-20 32 494,19-53 39,0 0 0,1 0-1,1 0 1,1 1 0,0 0-1,0 0 1,2 0 0,0 1-1,0 20 1,2-35-17,1-1-1,-1 1 1,0 0 0,1-1 0,-1 1 0,1 0-1,-1-1 1,1 1 0,-1 0 0,1-1-1,0 1 1,-1-1 0,1 1 0,-1-1-1,1 0 1,0 1 0,0-1 0,-1 0-1,1 1 1,0-1 0,0 0 0,-1 0-1,1 1 1,0-1 0,0 0 0,0 0 0,-1 0-1,1 0 1,0 0 0,0 0 0,0 0-1,-1-1 1,1 1 0,0 0 0,0 0-1,-1-1 1,1 1 0,0 0 0,0-1-1,0 0 1,33-16-1897,-11-7-2783,-3-5-3609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6.422"/>
    </inkml:context>
    <inkml:brush xml:id="br0">
      <inkml:brushProperty name="width" value="0.025" units="cm"/>
      <inkml:brushProperty name="height" value="0.025" units="cm"/>
    </inkml:brush>
  </inkml:definitions>
  <inkml:trace contextRef="#ctx0" brushRef="#br0">88 291 7944,'5'-23'10792,"-5"22"-10573,0 1 0,0 0 0,0-1 1,0 1-1,0 0 0,-1-1 0,1 1 1,0-1-1,0 1 0,0 0 0,0-1 1,-1 1-1,1 0 0,0 0 1,0-1-1,-1 1 0,1 0 0,0 0 1,-1-1-1,1 1 0,0 0 0,-1 0 1,1 0-1,0-1 0,-1 1 0,1 0 1,0 0-1,-1 0 0,1 0 1,-1 0-1,1 0 0,-2 0 6,0 0 0,0 1 0,0 0 1,0-1-1,0 1 0,0 0 0,0 0 0,0 0 0,0 0 0,0 0 0,1 0 0,-1 0 1,0 1-1,1-1 0,-1 1 0,1-1 0,-2 3 0,-3 3-122,1 0 0,0 0 0,0 1 1,1 0-1,-1-1 0,2 1 0,-1 1 0,1-1 0,1 1 0,-1-1 0,1 1 0,1 0 0,0-1 1,0 1-1,1 18 0,0-27-101,0 1 1,0 0 0,0-1-1,0 1 1,0 0-1,0 0 1,0-1 0,0 1-1,1 0 1,-1-1-1,0 1 1,0-1 0,1 1-1,-1 0 1,0-1-1,1 1 1,-1-1 0,1 1-1,-1-1 1,1 1 0,-1-1-1,1 1 1,-1-1-1,1 1 1,0-1 0,-1 0-1,1 1 1,-1-1-1,1 0 1,0 1 0,24-5 180,19-21 151,-5-17-182,-32 33-74,0 0-1,1 1 0,0 0 1,18-14-1,-25 22-75,-1 0 0,0 0 0,1 0 1,-1-1-1,1 1 0,-1 0 0,1 0 0,-1 0 0,0 0 1,1 0-1,-1 0 0,1 0 0,-1 0 0,1 0 0,-1 0 1,0 0-1,1 0 0,-1 1 0,1-1 0,-1 0 0,0 0 1,1 0-1,-1 1 0,1-1 0,-1 0 0,0 0 1,1 1-1,-1-1 0,0 0 0,0 1 0,1-1 0,-1 0 1,0 1-1,0-1 0,1 0 0,-1 1 0,0-1 0,0 0 1,0 1-1,0-1 0,1 1 0,-1-1 0,0 1 0,0-1 1,0 0-1,0 1 0,0-1 0,0 1 0,0 0 0,4 35 52,0-10-40,-4-25-14,1 0 0,0 0 0,-1 0 0,1-1 0,0 1 0,0 0 0,-1-1 0,1 1 0,0-1 0,0 1 0,0-1 0,0 0 0,0 1 0,0-1 0,0 0 0,-1 1 0,1-1 0,0 0 0,0 0 0,0 0 0,0 0 0,0 0 0,0 0 0,0 0 0,0 0 0,0 0 0,0-1 0,0 1 0,0 0 0,0-1 0,0 1 0,0 0 0,0-1 0,1 0 0,29-18 0,-14 5 0,-13 10 0,0 0 0,0 0 0,0 0 0,1 0 0,0 1 0,0 0 0,0 0 0,0 0 0,0 1 0,0-1 0,10-1 0,-14 8-5,0 1-1,0-1 1,0 1-1,-1-1 1,1 1-1,-1 0 1,0-1-1,-1 7 1,1-5-122,-1-6-96,1 1 0,0-1 1,0 1-1,0-1 0,0 1 1,0-1-1,0 1 0,0-1 0,0 1 1,0 0-1,0-1 0,0 1 1,0-1-1,0 1 0,0-1 1,0 1-1,1-1 0,-1 1 0,0-1 1,0 1-1,1-1 0,-1 1 1,0-1-1,1 0 0,-1 1 0,0-1 1,1 1-1,-1-1 0,1 0 1,-1 1-1,1 0 0,13-13-3279,10-29-336,18-52-2541,-5-4 3687,-9 21 4223,2 3 4060,-38 96 1757,-17 48-4723,1 0-837,21-61-1454,-8 19 335,1 0 1,1 1-1,2 0 1,1 1-1,-3 51 1,9-81-667,0-1 1,-1 0 0,1 1 0,0-1 0,0 0 0,0 1-1,0-1 1,0 0 0,0 0 0,0 1 0,0-1 0,0 0-1,0 1 1,0-1 0,0 0 0,0 1 0,1-1-1,-1 0 1,0 0 0,0 1 0,0-1 0,0 0 0,0 0-1,1 1 1,-1-1 0,0 0 0,0 0 0,0 1 0,1-1-1,-1 0 1,0 0 0,0 0 0,1 1 0,-1-1 0,0 0-1,0 0 1,1 0 0,-1 0 0,0 0 0,1 0 0,-1 0-1,0 0 1,0 1 0,1-1 0,-1 0 0,0 0 0,1 0-1,-1-1 1,0 1 0,1 0 0,-1 0 0,0 0 0,0 0-1,1 0 1,-1 0 0,0 0 0,1-1 0,11-13 238,12-111-247,-23 129-13,-1 0 1,1 0 0,0-1-1,0 1 1,0 0 0,1-1 0,-1 1-1,1 0 1,0-1 0,0 0-1,0 0 1,0 1 0,0-1-1,1 0 1,0-1 0,-1 1 0,1 0-1,0-1 1,0 0 0,1 1-1,-1-1 1,0-1 0,1 1 0,5 2-1,-3-3 33,1-1 0,-1 0 1,0 0-1,0-1 0,0 0 0,0 0 0,0 0 0,0-1 0,0 0 0,0 0 1,0 0-1,-1-1 0,1 0 0,-1 0 0,0 0 0,0-1 0,0 0 0,0 0 1,-1 0-1,1 0 0,-1-1 0,0 1 0,0-1 0,-1 0 0,0-1 0,1 1 1,-2 0-1,1-1 0,3-10 0,-13 33-12,-23 62 9,27-70-22,1-1 0,0 0 0,0 1 1,1-1-1,0 1 0,0-1 0,2 15 0,-1-23-34,0 0 1,0 1-1,0-1 1,0 0-1,0 1 1,0-1-1,0 0 0,0 0 1,0 1-1,1-1 1,-1 0-1,0 0 1,0 1-1,0-1 0,0 0 1,0 0-1,1 0 1,-1 1-1,0-1 1,0 0-1,1 0 1,-1 0-1,0 0 0,0 0 1,0 1-1,1-1 1,-1 0-1,0 0 1,1 0-1,-1 0 0,0 0 1,0 0-1,1 0 1,-1 0-1,0 0 1,0 0-1,1 0 0,-1 0 1,1 0-1,13-7-1780,9-12-1688,10-45-5227,-18 21 2616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2.016"/>
    </inkml:context>
    <inkml:brush xml:id="br0">
      <inkml:brushProperty name="width" value="0.025" units="cm"/>
      <inkml:brushProperty name="height" value="0.025" units="cm"/>
    </inkml:brush>
  </inkml:definitions>
  <inkml:trace contextRef="#ctx0" brushRef="#br0">168 1 15695,'0'0'1991,"-4"10"-187,-18 59 340,2-10-375,3 1 0,2 0 0,-7 69 0,19-99-1712,-1 0 0,-1 0 0,-1 0 0,-2 0 0,-18 44-1,19-63 163,3-12 37,-1-25 279,7-41 9,1 34-522,2 1 0,1 1 1,1-1-1,17-45 0,-16 57-32,0 0 0,1 1 0,1 0 1,1 1-1,0 0 0,2 0 0,27-29 0,-34 42-60,1 0 0,0 0 0,0 0 0,1 1 0,-1 0 0,1 1 0,0 0 0,0 0 0,0 0 0,0 1 0,0 0 0,1 1 0,-1 0 0,0 0 0,1 1 0,-1 0 0,18 3 0,-26-3 61,1 0-1,0 0 1,0 0-1,0 0 1,0 0-1,0 0 0,0 0 1,0 1-1,0-1 1,0 0-1,-1 1 1,1-1-1,0 0 1,0 1-1,0-1 1,-1 1-1,1 0 1,0-1-1,-1 1 1,1 0-1,0-1 1,-1 1-1,1 0 1,-1 0-1,1-1 1,-1 1-1,1 0 0,-1 0 1,0 0-1,1 0 1,-1-1-1,0 1 1,0 0-1,1 0 1,-1 0-1,0 0 1,0 0-1,0 0 1,0 0-1,-1 0 1,1 0-1,0 1 1,-1 1 18,0-1 0,0 1 1,0 0-1,0-1 1,-1 1-1,1-1 1,-1 1-1,1-1 0,-1 0 1,0 0-1,0 1 1,0-1-1,-3 2 1,-18 12 562,-1 0 1,-28 12 0,42-22-420,-1-2-1,0 1 0,0-1 0,0-1 0,0 0 0,0-1 0,-22 3 1,58-22-4792,82-30-8809,-68 32 7603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6.995"/>
    </inkml:context>
    <inkml:brush xml:id="br0">
      <inkml:brushProperty name="width" value="0.025" units="cm"/>
      <inkml:brushProperty name="height" value="0.025" units="cm"/>
    </inkml:brush>
  </inkml:definitions>
  <inkml:trace contextRef="#ctx0" brushRef="#br0">91 1 14221,'-11'49'9971,"0"3"-4584,-2 23-3112,-10 104-2430,16-128 181,-2 39 98,9-89 105,-5-19 230,0-15-526,1 0-1,2-55 1,34 111 109,-30-21-30,0 0 0,0 0 0,1 0 0,-1-1-1,1 1 1,-1-1 0,1 0 0,-1 0 0,1 1-1,0-2 1,-1 1 0,1 0 0,0 0 0,0-1-1,-1 0 1,1 1 0,0-1 0,0 0 0,0-1 0,0 1-1,-1 0 1,1-1 0,0 0 0,0 1 0,-1-1-1,1 0 1,0 0 0,-1-1 0,1 1 0,-1 0-1,1-1 1,2-2 0,0-2-60,0 0-1,0 0 0,0-1 1,-1 0-1,0 0 1,0 0-1,0 0 1,-1-1-1,-1 1 1,3-10-1,-8 30 47,-39 142 538,39-121-536,3-34-29,0 0 0,0 0-1,0 1 1,0-1 0,0 0 0,0 0 0,0 1 0,0-1-1,1 0 1,-1 0 0,0 1 0,0-1 0,0 0 0,0 0-1,0 0 1,1 1 0,-1-1 0,0 0 0,0 0 0,0 0-1,1 1 1,-1-1 0,0 0 0,0 0 0,1 0 0,-1 0-1,0 0 1,0 0 0,1 0 0,-1 0 0,0 1 0,0-1-1,1 0 1,-1 0 0,0 0 0,1 0 0,-1 0 0,0 0-1,0-1 1,1 1 0,-1 0 0,0 0 0,0 0-1,1 0 1,-1 0 0,0 0 0,0 0 0,1 0 0,-1-1-1,0 1 1,0 0 0,0 0 0,1 0 0,-1-1 0,0 1-1,13-9-3301,5-23-7185,-8 10 533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7.415"/>
    </inkml:context>
    <inkml:brush xml:id="br0">
      <inkml:brushProperty name="width" value="0.025" units="cm"/>
      <inkml:brushProperty name="height" value="0.025" units="cm"/>
    </inkml:brush>
  </inkml:definitions>
  <inkml:trace contextRef="#ctx0" brushRef="#br0">6 64 16528,'0'0'6763,"0"9"-5983,0-7-717,-2 7-4,0-1 0,1 1-1,1-1 1,0 1 0,0-1 0,0 1 0,3 11 0,-2-20-53,0 1-1,0-1 1,0 1 0,0-1 0,0 1 0,0-1 0,1 0 0,-1 1 0,0-1 0,0 0 0,0 0 0,1 0 0,-1 0 0,0 0 0,0 0 0,0-1-1,0 1 1,1 0 0,-1 0 0,0-1 0,0 1 0,1-1 0,27-11-260,-8 1-113,-2-2 1,1 0-1,-2 0 0,29-28 0,-40 33 789,0 0-1,-1 0 0,0 0 0,7-12 0,-16 20 3793,-18 26-2427,-20 30-762,3 17-318,36-68-686,0 1 0,1-1 1,-1 0-1,1 1 0,0 0 0,0-1 0,1 1 0,-1-1 0,1 1 1,1 0-1,-1-1 0,2 9 0,-1-12-37,0-1-1,0 1 1,1 0-1,-1-1 1,0 0-1,1 1 1,-1-1 0,1 0-1,-1 1 1,1-1-1,0 0 1,-1 0-1,1 0 1,0-1 0,0 1-1,0 0 1,-1-1-1,1 1 1,0-1-1,0 0 1,0 1 0,0-1-1,0 0 1,0 0-1,4-1 1,-4 1-95,1 1 0,0-1 0,-1-1 0,1 1 0,-1 0 0,1-1 0,0 1 0,-1-1 0,1 0 0,-1 0-1,0 0 1,1 0 0,-1 0 0,0-1 0,1 1 0,-1-1 0,0 1 0,0-1 0,2-3 0,-2 1-1381,0-1 1,-1 0-1,0 1 0,0-1 0,0 0 0,0 0 1,-1 0-1,0-6 0,0 10 1038,1-36-14280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7.786"/>
    </inkml:context>
    <inkml:brush xml:id="br0">
      <inkml:brushProperty name="width" value="0.025" units="cm"/>
      <inkml:brushProperty name="height" value="0.025" units="cm"/>
    </inkml:brush>
  </inkml:definitions>
  <inkml:trace contextRef="#ctx0" brushRef="#br0">0 0 13229,'0'0'19538,"28"7"-21172,-5 5-2818,4 1-1666,1-1-4035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58:38.158"/>
    </inkml:context>
    <inkml:brush xml:id="br0">
      <inkml:brushProperty name="width" value="0.025" units="cm"/>
      <inkml:brushProperty name="height" value="0.025" units="cm"/>
    </inkml:brush>
  </inkml:definitions>
  <inkml:trace contextRef="#ctx0" brushRef="#br0">266 1 10282,'0'0'17168,"-9"9"-13810,0-2-2444,2-2-783,0 0-1,0 1 1,1 0 0,0 0-1,0 0 1,0 1-1,-8 13 1,15-19-261,-1-1 1,1 1-1,-1 0 1,1-1-1,-1 1 1,1 0-1,-1-1 1,1 1-1,0 0 1,-1-1-1,1 1 1,0-1-1,0 1 1,-1-1-1,1 0 1,0 1-1,0-1 1,0 0-1,-1 0 1,1 1-1,0-1 0,0 0 1,0 0-1,0 0 1,0 0-1,-1 0 1,1 0-1,0 0 1,0 0-1,0-1 1,1 1-1,44 0-5772,-38 0 5240,-7 0 757,0-1 0,0 1-1,-1 0 1,1 0 0,0 0-1,0 0 1,0 0 0,0 0 0,-1 0-1,1 0 1,0 0 0,0 1-1,0-1 1,-1 0 0,1 0-1,0 1 1,0-1 0,-1 1 0,1-1-1,0 0 1,-1 1 0,1-1-1,0 1 1,-1-1 0,1 1 0,-1 0-1,1-1 1,-1 1 0,1 0-1,-1-1 1,1 1 0,-1 0-1,0 0 1,1-1 0,-1 2 0,0 1 291,0-1 1,-1 1 0,0-1 0,1 1-1,-1-1 1,0 1 0,0-1 0,0 0-1,0 0 1,-1 0 0,-2 4-1,-46 54 2214,39-48-2607,-1-1-1,0 0 1,-1-1-1,0 0 1,0-1-1,-1-1 1,0 0-1,0-1 1,-31 10 0,20-13-1451,2-4-3795,3 0-4335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7.304"/>
    </inkml:context>
    <inkml:brush xml:id="br0">
      <inkml:brushProperty name="width" value="0.025" units="cm"/>
      <inkml:brushProperty name="height" value="0.025" units="cm"/>
    </inkml:brush>
  </inkml:definitions>
  <inkml:trace contextRef="#ctx0" brushRef="#br0">0 25 6150,'15'-4'15363,"4"-1"-7817,2 1-5236,42-6-4901,-38 9 4455,-25 1-1861,0 0-1,1 0 1,-1 1 0,1-1-1,-1 0 1,0 0-1,1 1 1,-1-1-1,0 0 1,1 0-1,-1 1 1,0-1 0,1 0-1,-1 1 1,0-1-1,0 0 1,1 1-1,-1-1 1,0 1 0,0-1-1,0 0 1,1 1-1,-1-1 1,0 1-1,0-1 1,0 1-1,0-1 1,0 0 0,0 1-1,0-1 1,0 1-1,0-1 1,0 1-1,0-1 1,0 1-1,-1-1 1,1 0 0,0 1-1,0-1 1,0 1-1,0-1 1,-1 0-1,1 1 1,0-1-1,-1 0 1,1 1 0,0-1-1,0 0 1,-1 1-1,-13 21 105,-9-1 23,-36 26 0,24-20 203,34-27-327,1 0 1,0 0-1,-1 0 0,1 0 1,0 1-1,-1-1 0,1 0 1,-1 0-1,1 0 0,0 1 1,-1-1-1,1 0 1,0 0-1,0 1 0,-1-1 1,1 0-1,0 1 0,0-1 1,-1 0-1,1 1 1,0-1-1,0 1 0,0-1 1,0 0-1,-1 1 0,1-1 1,0 1-1,0-1 1,0 0-1,0 1 0,0-1 1,0 1-1,0-1 0,0 0 1,0 1-1,0-1 1,0 1-1,1-1 0,-1 0 1,0 1-1,19 3 433,29-10 158,-24 1-1268,-7 3-1406,0-2 0,0 0 0,-1-1 0,30-13 0,-40 12-6000,-3-3-5557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7.737"/>
    </inkml:context>
    <inkml:brush xml:id="br0">
      <inkml:brushProperty name="width" value="0.025" units="cm"/>
      <inkml:brushProperty name="height" value="0.025" units="cm"/>
    </inkml:brush>
  </inkml:definitions>
  <inkml:trace contextRef="#ctx0" brushRef="#br0">285 14 10442,'0'0'7217,"-10"-3"-5813,8 2-1385,-4-1 169,0 0-1,0 1 1,0-1-1,0 1 1,0 0-1,0 1 1,0-1 0,0 1-1,-1 0 1,1 1-1,0 0 1,0 0 0,0 0-1,0 1 1,0-1-1,0 1 1,-7 4 0,0 3 166,0 0 1,0 1-1,1 1 1,1 0-1,-1 1 1,2 0-1,0 0 1,-14 22-1,19-25-315,0 0 1,0 0-1,1 1 0,0-1 0,1 1 1,0 0-1,0-1 0,1 2 1,0-1-1,1 0 0,0 0 0,1 0 1,0 1-1,2 13 0,-1-21-37,-1 0 0,1 0 0,0 0 0,0 0-1,1 0 1,-1 0 0,1-1 0,-1 1 0,1 0 0,0-1 0,0 0-1,0 1 1,0-1 0,0 0 0,1 0 0,-1 0 0,4 3 0,0-2 7,0 0 0,0 0 0,1-1 0,-1 1 0,1-1 0,-1-1 0,13 3 0,-4-3 102,1 0 1,0 0-1,0-2 1,0 0-1,-1-1 1,21-4-1,-21 1 31,0 0-1,0-1 0,0 0 0,-1-1 1,0-1-1,-1 0 0,1-1 0,13-12 0,-21 16 61,0-1 0,1 0 0,-2 0 0,1 0 0,-1-1 0,0 1 0,0-2 0,-1 1-1,0 0 1,0-1 0,-1 1 0,0-1 0,0 0 0,-1 0 0,0-1 0,2-14-1,-4 20-160,0 1-1,0-1 0,0 0 1,-1 1-1,1-1 0,-1 0 0,0 1 1,1-1-1,-1 1 0,0-1 1,-1 1-1,1 0 0,0-1 0,-1 1 1,1 0-1,-1 0 0,1 0 1,-1 0-1,-3-2 0,1 0-4,-1 1-1,0 0 1,0 0-1,0 0 1,0 0 0,-1 1-1,1 0 1,-9-2-1,-8 0-422,1 1 0,-1 0 1,-35 1-1,2 2-3250,19 0-4716,20 0-1934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03.213"/>
    </inkml:context>
    <inkml:brush xml:id="br0">
      <inkml:brushProperty name="width" value="0.025" units="cm"/>
      <inkml:brushProperty name="height" value="0.025" units="cm"/>
    </inkml:brush>
  </inkml:definitions>
  <inkml:trace contextRef="#ctx0" brushRef="#br0">0 1 5830,'0'0'6998,"10"0"-5226,175 2 3450,109 13-4256,-278-14-1057,290 9 519,-264-13-1600,44-8-1,-54 2-3455,-24 5 790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32.830"/>
    </inkml:context>
    <inkml:brush xml:id="br0">
      <inkml:brushProperty name="width" value="0.025" units="cm"/>
      <inkml:brushProperty name="height" value="0.025" units="cm"/>
    </inkml:brush>
  </inkml:definitions>
  <inkml:trace contextRef="#ctx0" brushRef="#br0">55 67 2947,'0'0'5610,"-9"-9"-5086,-27-26-113,35 35-362,0-1-1,1 1 1,-1-1 0,0 1 0,1-1 0,-1 0 0,0 1 0,1-1 0,-1 0-1,1 0 1,-1 1 0,1-1 0,0 0 0,-1 0 0,1 0 0,0 1 0,0-1-1,-1 0 1,1 0 0,0 0 0,0 0 0,0-1 0,13-3 391,20 9-221,38 10-168,0-3 1,137 4 0,147-25 157,-53 0-125,-25 23-243,-195-7 115,25-4 28,-106-2 16,-15 0-1009,-5-3-1927,-2-8-3630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34.015"/>
    </inkml:context>
    <inkml:brush xml:id="br0">
      <inkml:brushProperty name="width" value="0.025" units="cm"/>
      <inkml:brushProperty name="height" value="0.025" units="cm"/>
    </inkml:brush>
  </inkml:definitions>
  <inkml:trace contextRef="#ctx0" brushRef="#br0">0 43 6182,'0'0'5167,"12"0"-5006,451-20 463,-279 4-528,211 10 0,-355 10-85,71 16-1,-77-12-6,0-1 1,0-2-1,37 0 0,-66-4-111,-4-1-42,0 0 0,0 0 0,0 1 0,0-1 0,0 0 0,0 0 0,0 0 0,0 0 0,-1 0 0,1 0 0,0-1 0,0 1 0,0 0 0,0 0 0,0-1 0,0 1 0,0-1 0,0 1 0,0-1 0,0 1 0,1-2 0,-2-6-4122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52.589"/>
    </inkml:context>
    <inkml:brush xml:id="br0">
      <inkml:brushProperty name="width" value="0.025" units="cm"/>
      <inkml:brushProperty name="height" value="0.025" units="cm"/>
    </inkml:brush>
  </inkml:definitions>
  <inkml:trace contextRef="#ctx0" brushRef="#br0">0 29 10698,'0'0'10084,"12"-5"-9123,0 0-650,1 1 1,0 0-1,-1 1 0,1 1 0,1 0 1,-1 0-1,0 1 0,0 1 0,15 1 1,-22 0-409,132 10 702,-79-9-5245,-38-2-1414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2.453"/>
    </inkml:context>
    <inkml:brush xml:id="br0">
      <inkml:brushProperty name="width" value="0.025" units="cm"/>
      <inkml:brushProperty name="height" value="0.025" units="cm"/>
    </inkml:brush>
  </inkml:definitions>
  <inkml:trace contextRef="#ctx0" brushRef="#br0">138 27 8456,'0'0'8846,"1"12"-6732,0 3-1212,-1 0 0,-1-1 0,-1 1 0,1 0 1,-2-1-1,0 0 0,-10 25 0,-20 60 2581,-9 51-2481,32-112-922,8-30-47,3-6-20,-2-1 0,1 1-1,0 0 1,0 0 0,-1 0-1,1 0 1,-1 0 0,1-1-1,-1 1 1,0 0 0,0-1-1,0 1 1,0 0 0,0-1-1,0 1 1,0-1 0,0 1-1,-1-1 1,1 0 0,0 0-1,-1 1 1,0-1 0,1 0-1,-1 0 1,-1 0 0,2-1 14,0-1 0,1 0 0,-1 0 0,1 0 1,0 0-1,-1 0 0,1-1 0,0 1 0,0 0 0,0 0 1,0 0-1,0 0 0,0 0 0,0 0 0,0 0 1,0-2-1,0-1 39,1-27-153,1-1 1,1 1-1,2 0 0,1 0 1,2 0-1,0 1 1,2 0-1,2 1 0,0 0 1,2 1-1,1 0 0,19-25 1,-28 45 70,1 0 1,0 1-1,1-1 1,0 2-1,0-1 1,0 1-1,11-6 1,-16 10 3,0 0 1,0 0-1,1 1 1,-1-1-1,1 1 1,-1 0-1,1-1 0,-1 2 1,1-1-1,0 0 1,-1 1-1,1 0 1,0 0-1,0 0 0,-1 0 1,1 0-1,0 1 1,0 0-1,-1 0 1,1 0-1,-1 0 0,8 3 1,-10-3 9,1 0 1,-1 0-1,1 0 1,-1 1-1,0-1 1,1 0-1,-1 0 1,0 1-1,0-1 1,0 1-1,0-1 1,0 1-1,0-1 1,-1 1-1,1 0 1,0-1-1,-1 1 1,1 0-1,-1-1 1,0 1-1,1 0 1,-1 0-1,0 0 1,0-1-1,0 1 1,0 0-1,-1 0 1,1-1-1,0 1 1,-1 0-1,1 0 1,-1-1-1,0 1 1,1 0-1,-1-1 1,-1 3-1,-2 2 68,0 0-1,0 0 1,0-1 0,-1 1 0,0-1-1,0 0 1,-8 7 0,5-6 77,0 0 1,0 0 0,0-1-1,-1 0 1,1 0 0,-1-1 0,0 0-1,-1-1 1,1 0 0,-1 0-1,-15 2 1,24-5-154,1 0-1,0 0 1,0 0 0,0 0 0,0 0-1,0 0 1,-1 0 0,1 0 0,0 0-1,0 0 1,0 0 0,0 0 0,0 0-1,-1 0 1,1-1 0,0 1 0,0 0-1,0 0 1,0 0 0,0 0 0,0 0-1,-1 0 1,1 0 0,0 0 0,0 0-1,0-1 1,0 1 0,0 0 0,0 0-1,0 0 1,0 0 0,0 0 0,0 0-1,0-1 1,0 1 0,-1 0-1,1 0 1,0 0 0,0 0 0,0 0-1,0-1 1,0 1 0,0 0 0,0 0-1,1 0 1,-1 0 0,0 0 0,0-1-1,0 1 1,0 0 0,0 0 0,0 0-1,0 0 1,0-1 0,8-11-1429,11-7-2542,37-18-6055,-25 21 3475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45.909"/>
    </inkml:context>
    <inkml:brush xml:id="br0">
      <inkml:brushProperty name="width" value="0.025" units="cm"/>
      <inkml:brushProperty name="height" value="0.025" units="cm"/>
    </inkml:brush>
  </inkml:definitions>
  <inkml:trace contextRef="#ctx0" brushRef="#br0">9 0 5061,'0'0'9785,"-3"6"-8974,2-5-728,0 1-1,1-1 0,-1 1 0,1 0 0,-1-1 0,1 1 0,-1 0 0,1-1 1,0 1-1,0 0 0,-1 0 0,1-1 0,1 1 0,-1 0 0,0 0 0,0-1 0,1 3 1,0-3-12,1 1 1,-1-1 0,0 0 0,1 0 0,-1 0 0,1 0 0,-1 0-1,1 0 1,0-1 0,-1 1 0,1-1 0,0 1 0,-1-1 0,1 1-1,0-1 1,0 0 0,-1 0 0,1 0 0,0 0 0,0 0 0,2 0-1,230-17 4035,-204 17-3904,78-1 79,-1 4 1,182 30-1,-239-26-157,-1-2 0,1-2 0,52-3 0,-37-1 170,-65 1-187,-17-5-969,-4-4-5633,11-4-2329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21.703"/>
    </inkml:context>
    <inkml:brush xml:id="br0">
      <inkml:brushProperty name="width" value="0.025" units="cm"/>
      <inkml:brushProperty name="height" value="0.025" units="cm"/>
    </inkml:brush>
  </inkml:definitions>
  <inkml:trace contextRef="#ctx0" brushRef="#br0">67 20 4869,'10'-5'9945,"18"-5"-4031,-23 8-3772,-4 2-1954,0-1 1,-1 1 0,1 0-1,0-1 1,0 1 0,0 0-1,0 0 1,-1 0 0,1 0-1,0-1 1,0 1 0,0 0-1,0 1 1,0-1 0,-1 0-1,1 0 1,0 0 0,0 0 0,0 1-1,0-1 1,-1 0 0,1 1-1,0-1 1,0 0 0,-1 1-1,1-1 1,0 1 0,0 0-1,-1-1 1,1 1 0,0 0-1,0 1 13,0 1-1,0-1 1,0 0-1,-1 0 1,1 1-1,0-1 1,-1 0-1,0 1 1,0-1-1,0 1 0,0 3 1,-1 4-45,0-1 0,-1 1 0,0-1 0,0 1 0,-5 10 0,5-17-152,1 0 0,0-1 0,-1 1-1,1 0 1,0-1 0,1 1 0,-1 0 0,0 0-1,1 0 1,0 3 0,0-5-11,1 0 0,-1 0 1,1-1-1,0 1 0,-1 0 0,1 0 0,0 0 0,0-1 1,0 1-1,-1 0 0,1-1 0,0 1 0,0-1 0,0 1 1,0-1-1,0 0 0,0 1 0,0-1 0,0 0 0,0 0 1,0 1-1,0-1 0,0 0 0,1 0 0,-1 0 0,0 0 1,2-1-1,1 1-12,0 1 0,0-1 0,0 1 1,0 0-1,0 0 0,0 1 0,0-1 1,-1 1-1,1 0 0,0 0 0,-1 0 1,1 0-1,-1 1 0,4 3 0,-5-4 18,0 0-1,-1-1 0,1 1 1,-1 1-1,0-1 1,0 0-1,0 0 0,0 0 1,0 1-1,0-1 0,-1 0 1,1 1-1,-1-1 0,1 1 1,-1-1-1,0 0 0,0 1 1,0-1-1,0 1 1,-1-1-1,1 1 0,-1-1 1,1 0-1,-1 1 0,0-1 1,-1 3-1,0-2 22,0 0 1,1-1-1,-1 1 1,0-1-1,0 0 0,0 1 1,-1-1-1,1 0 1,0 0-1,-1-1 0,0 1 1,1 0-1,-1-1 0,0 0 1,0 1-1,0-1 1,1 0-1,-1-1 0,0 1 1,0 0-1,-6-1 0,-8 2 155,1-1 0,-30-2-1,34 0-153,9 1-236,1 0 1,-1 0-1,1 0 0,-1-1 1,1 1-1,-1-1 0,1 1 1,-1-1-1,1 0 1,0 0-1,-1 0 0,1 0 1,0 0-1,0-1 0,0 1 1,0-1-1,0 1 0,0-1 1,0 0-1,1 0 0,-1 0 1,0 0-1,1 0 0,0 0 1,-1 0-1,1 0 1,0 0-1,0-1 0,0-2 1,-1-1-643,2 0 1,-1 0 0,1 0 0,0 0-1,0 1 1,0-1 0,1 0 0,0 0-1,0 0 1,1 0 0,3-8 0,5-17-8086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22.033"/>
    </inkml:context>
    <inkml:brush xml:id="br0">
      <inkml:brushProperty name="width" value="0.025" units="cm"/>
      <inkml:brushProperty name="height" value="0.025" units="cm"/>
    </inkml:brush>
  </inkml:definitions>
  <inkml:trace contextRef="#ctx0" brushRef="#br0">46 81 11275</inkml:trace>
  <inkml:trace contextRef="#ctx0" brushRef="#br0" timeOffset="1">46 81 11275,'-27'-72'5381,"21"68"-2691,0 2 706,2-1-1443,2 3 706,7 0-1634,14 0 192,8 0-384,7 3-481,5 1-224,6 0-96,-4-1-384,-5-1-1442,-11 2-2210,-7-4-2113,-8 0-4357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22.397"/>
    </inkml:context>
    <inkml:brush xml:id="br0">
      <inkml:brushProperty name="width" value="0.025" units="cm"/>
      <inkml:brushProperty name="height" value="0.025" units="cm"/>
    </inkml:brush>
  </inkml:definitions>
  <inkml:trace contextRef="#ctx0" brushRef="#br0">435 37 11307,'0'0'5434,"-12"-6"-3240,0 1-1692,-1-1 1,0 2-1,0 0 0,0 0 0,-17-1 0,22 4-367,1 0 1,0 1-1,-1 0 0,1 0 0,-1 0 0,1 1 1,0 1-1,-1-1 0,1 1 0,0 0 1,0 1-1,0-1 0,-11 8 0,0 3 62,1 1-1,0 0 0,1 1 0,1 1 1,1 1-1,0 0 0,1 1 1,0 0-1,2 1 0,0 0 1,2 1-1,0 0 0,1 1 1,1 0-1,1 0 0,0 0 0,2 1 1,1 0-1,0-1 0,2 1 1,2 44-1,0-61-181,0 1 0,1 0 1,0-1-1,0 1 0,0-1 0,0 0 1,1 0-1,0 0 0,0 0 0,1 0 1,-1 0-1,1-1 0,0 1 0,0-1 1,0 0-1,1-1 0,-1 1 0,1-1 0,0 0 1,0 0-1,0 0 0,1-1 0,-1 0 1,0 0-1,1 0 0,8 1 0,5 2 238,0-2-1,1 0 1,-1-2-1,1 0 0,-1-1 1,34-4-1,-37 1-150,-1-1 1,0 0-1,0-1 0,0 0 1,0-2-1,-1 1 1,0-2-1,0 0 0,-1 0 1,0-2-1,0 1 0,19-21 1,-21 19-30,-1 0 0,-1 0 0,0 0 1,-1-1-1,0-1 0,0 1 0,-2-1 0,1 0 1,-2-1-1,0 0 0,0 0 0,-2 0 1,1 0-1,0-15 0,-3 11-133,0 1 0,-1-1 0,-1 0 0,-1 1 1,-1-1-1,0 1 0,-10-29 0,11 40-10,-1 0 1,1 0 0,-1 0-1,0 1 1,0-1-1,-1 1 1,0-1-1,0 1 1,0 0-1,-1 1 1,1-1-1,-1 1 1,0 0 0,-1 0-1,1 0 1,0 1-1,-1 0 1,0 0-1,0 0 1,0 1-1,0 0 1,0 0-1,-1 1 1,-7-2 0,4 2-1737,0 0 1,0 1-1,0 0 1,-17 3-1,-2 6-7386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50.723"/>
    </inkml:context>
    <inkml:brush xml:id="br0">
      <inkml:brushProperty name="width" value="0.025" units="cm"/>
      <inkml:brushProperty name="height" value="0.025" units="cm"/>
    </inkml:brush>
  </inkml:definitions>
  <inkml:trace contextRef="#ctx0" brushRef="#br0">15 1 7527,'0'0'11312,"-14"9"-7559,20-7-3567,1 0 0,0-1 0,0 1 1,0-2-1,0 1 0,0-1 0,-1 0 0,1 0 0,10-3 0,8 2-77,332 7 111,182-2-77,-409-13-113,49-1-44,-179 10-7,-30 0-43,-972 23 320,771-18 85,230-5-298,23 0 21,79 0 93,660 16 71,-261-1-389,-500-15 257,-36 0 6,-191 0 431,-100 0 532,109 0-4879,232-7-6916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0.226"/>
    </inkml:context>
    <inkml:brush xml:id="br0">
      <inkml:brushProperty name="width" value="0.025" units="cm"/>
      <inkml:brushProperty name="height" value="0.025" units="cm"/>
    </inkml:brush>
  </inkml:definitions>
  <inkml:trace contextRef="#ctx0" brushRef="#br0">11 31 5317,'0'0'18652,"-10"-13"-17269,13 10-1257,1 1 0,0 0 1,0 0-1,1 0 0,-1 1 0,0 0 0,0 0 0,1 0 1,-1 0-1,6 0 0,118 0 1096,-51 11-1067,785-4-53,-703 6 1408,-159-12-1141,-21 0-8361,17-2 780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6.029"/>
    </inkml:context>
    <inkml:brush xml:id="br0">
      <inkml:brushProperty name="width" value="0.025" units="cm"/>
      <inkml:brushProperty name="height" value="0.025" units="cm"/>
    </inkml:brush>
  </inkml:definitions>
  <inkml:trace contextRef="#ctx0" brushRef="#br0">44 114 6086,'0'0'8701,"-10"0"-6758,-6 0-2196,-1-1 4611,49-11-1165,37-3-2615,0 3 0,0 3 1,139 0-1,-81 5-489,584-43 616,-672 42-652,-38 5-79,-28 0 95,-853 26 129,789-21-147,32-2-18,-100 17 0,210-15 95,886 31 96,-660-31-523,-535-8 281,-454 18-97,949-21-125,278-11-1076,-77 3-150,-979 72 1364,304-17-3741,142-24-801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22.405"/>
    </inkml:context>
    <inkml:brush xml:id="br0">
      <inkml:brushProperty name="width" value="0.025" units="cm"/>
      <inkml:brushProperty name="height" value="0.025" units="cm"/>
    </inkml:brush>
  </inkml:definitions>
  <inkml:trace contextRef="#ctx0" brushRef="#br0">20 113 5349,'-1'0'459,"0"0"0,0 0 0,0 0 0,0 0 0,0 0 0,0-1 0,0 1-1,0 0 1,0-1 0,0 1 0,0-1 0,0 1 0,0-1 0,0 1 0,0-1 0,0 0 0,1 1 0,-2-2 0,2 2-383,0-1 0,-1 1 0,1-1 0,0 1 0,0 0 0,0-1 0,0 1 0,0-1-1,0 1 1,0 0 0,0-1 0,0 1 0,0-1 0,0 1 0,1 0 0,-1-1 0,0 1 0,0 0 0,0-1 0,0 1 0,1-1 0,-1 1 0,0 0 0,0 0 0,1-1 0,-1 1 0,0 0 0,1-1 0,-1 1 0,0 0 0,1 0 0,-1 0 0,0-1 0,1 1 0,-1 0 0,0 0 0,1 0 0,-1 0 0,0 0 0,1-1 0,-1 1 0,1 0 0,-1 0 0,0 0 0,1 0 0,-1 0 0,1 0 0,-1 1 0,1-1 0,52-8 1152,63-2 1,-24 3-510,985-61 2377,-949 68-2647,-128 0-493,0 0 1,0 0 0,0 0 0,0 0 0,0 0-1,0 0 1,0 0 0,-1 1 0,1-1 0,0 0-1,0 0 1,0 0 0,0 0 0,0 0-1,0 0 1,0 0 0,0 0 0,0 0 0,0 0-1,0 1 1,0-1 0,0 0 0,0 0 0,0 0-1,0 0 1,0 0 0,0 0 0,0 0 0,0 0-1,0 1 1,0-1 0,0 0 0,0 0 0,0 0-1,0 0 1,0 0 0,0 0 0,0 0-1,0 0 1,0 0 0,0 1 0,0-1 0,0 0-1,0 0 1,0 0 0,0 0 0,0 0 0,-12 4-3521,-2-4-813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24.081"/>
    </inkml:context>
    <inkml:brush xml:id="br0">
      <inkml:brushProperty name="width" value="0.025" units="cm"/>
      <inkml:brushProperty name="height" value="0.025" units="cm"/>
    </inkml:brush>
  </inkml:definitions>
  <inkml:trace contextRef="#ctx0" brushRef="#br0">109 8 6598,'2'-8'15569,"-10"10"-12652,-14 14-3930,12-4 1149,1 1 1,0 0-1,2 1 1,-1 0-1,2 0 1,-1 1-1,2 0 0,0 0 1,1 0-1,1 0 1,0 1-1,1-1 1,0 1-1,2 0 1,1 21-1,-1-36-84,1 1-1,-1 0 0,1-1 1,0 1-1,0-1 1,0 1-1,-1-1 0,1 1 1,1-1-1,-1 0 0,0 1 1,0-1-1,0 0 1,1 0-1,-1 0 0,1 0 1,-1 0-1,1 0 1,-1 0-1,1 0 0,-1-1 1,1 1-1,0-1 1,-1 1-1,1-1 0,0 0 1,0 1-1,-1-1 0,1 0 1,0 0-1,-1 0 1,1 0-1,3-1 0,0 1 163,0-1-1,1 0 1,-1 0-1,0 0 0,0 0 1,0-1-1,0 1 1,0-1-1,-1-1 0,7-3 1,-6 3-89,-1-1-1,0 0 1,-1 1 0,1-2 0,-1 1 0,1 0 0,-1-1-1,-1 0 1,1 1 0,2-7 0,-5 10-89,1 0 1,-1 0-1,0-1 1,1 1-1,-1 0 1,0 0-1,0 0 0,0-1 1,0 1-1,0 0 1,0 0-1,0-1 1,0 1-1,-1 0 1,1 0-1,0 0 0,-1 0 1,1-1-1,-2 0 1,1 0-21,0 1 1,-1 0 0,1 0-1,0 0 1,-1 0 0,1 0-1,-1 0 1,1 0 0,-1 1-1,1-1 1,-1 0-1,0 1 1,1 0 0,-1-1-1,0 1 1,0 0 0,1 0-1,-3-1 1,-48 3 34,50-2-59,1 0 0,-1 0 0,1 1 0,-1-1 0,1 0 0,0 1 0,-1-1 0,1 1 0,-1-1 0,1 1 1,0-1-1,-1 1 0,1 0 0,0 0 0,0 0 0,0 0 0,-1 0 0,1 0 0,0 0 0,0 0 0,1 0 0,-1 1 0,0-1 1,0 0-1,1 0 0,-1 1 0,0-1 0,1 1 0,-1-1 0,1 0 0,-1 3 0,3-4-449,0 1-1,-1-1 1,1 1 0,0-1 0,-1 0-1,1 1 1,0-1 0,-1 0-1,1 0 1,0 0 0,0-1-1,-1 1 1,1 0 0,2-1-1,2-1-686,-1 0-1,0 0 1,0-1 0,0 0-1,0 0 1,0 0-1,4-4 1,12-11-7301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24.470"/>
    </inkml:context>
    <inkml:brush xml:id="br0">
      <inkml:brushProperty name="width" value="0.025" units="cm"/>
      <inkml:brushProperty name="height" value="0.025" units="cm"/>
    </inkml:brush>
  </inkml:definitions>
  <inkml:trace contextRef="#ctx0" brushRef="#br0">277 6 10122,'0'0'2834,"-10"-1"-613,8 1-2135,-3 0 133,0-1 1,0 1-1,0-1 0,0 2 1,0-1-1,0 0 1,-1 1-1,1 0 1,0 0-1,0 1 1,1 0-1,-1-1 1,0 1-1,0 1 0,1-1 1,-1 1-1,-4 4 1,-8 9 182,1 0 1,0 1-1,2 1 1,0 1-1,1 0 1,1 0-1,1 1 1,-10 24 0,14-27-259,0 1 0,1-1 0,2 1 1,-1 0-1,2 1 0,1-1 1,0 1-1,1-1 0,1 1 1,3 28-1,-2-43-113,0 0-1,0 1 1,0-1-1,1 0 1,0 0-1,0 0 1,0 0-1,0 0 1,0 0-1,1-1 1,-1 1-1,1-1 1,0 0-1,0 0 1,0 0-1,1 0 1,-1 0 0,1-1-1,0 1 1,-1-1-1,1 0 1,0 0-1,0 0 1,0-1-1,1 0 1,-1 1-1,0-2 1,1 1-1,4 0 1,1 0 192,-1 0-1,1-1 1,0 0 0,-1-1 0,0 0-1,1-1 1,-1 1 0,0-2 0,1 1-1,-1-2 1,-1 1 0,15-8 0,-4-1 51,-1-1 1,0-1-1,-1-1 1,-1 0-1,0-1 1,-1 0-1,-1-1 1,21-32-1,-28 37-145,0 0 0,-1 0 0,0 0 0,-1-1-1,0 1 1,-1-1 0,-1 0 0,0-1 0,0 1 0,-1-1 0,-1 1 0,0-1-1,-1 1 1,-1-1 0,-3-19 0,3 28-303,-1-1 0,0 0 0,0 1 0,-1 0 1,1-1-1,-1 1 0,0 0 0,-1 0 0,1 1 0,-1-1 0,0 1 0,0-1 0,-6-4 1,5 5-218,-1 0 1,1 1-1,0-1 1,-1 1-1,0 0 1,0 1-1,0 0 1,0-1-1,0 2 1,0-1-1,0 1 1,-1 0-1,1 0 1,0 1-1,-1 0 1,1 0-1,-1 0 1,1 1-1,-10 2 1,-3 5-6855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2.782"/>
    </inkml:context>
    <inkml:brush xml:id="br0">
      <inkml:brushProperty name="width" value="0.025" units="cm"/>
      <inkml:brushProperty name="height" value="0.025" units="cm"/>
    </inkml:brush>
  </inkml:definitions>
  <inkml:trace contextRef="#ctx0" brushRef="#br0">31 1 9929,'0'0'14088,"-1"12"-12086,-20 99 2352,14-82-3850,5 11-363,7-28-34,7-26 99,-7 2-303,0-1 1,-1 1-1,-1-1 0,0-1 1,-1 1-1,0 0 0,-1-1 1,0 1-1,-2-20 0,1 23 87,0 10-33,1 3 17,-1-1-1,1 1 0,1 0 1,-1-1-1,0 1 0,1-1 1,-1 1-1,1-1 0,3 4 0,-2-4-140,0 0-1,0 1 0,1-1 1,-1 0-1,1 0 1,-1-1-1,1 1 0,0-1 1,-1 0-1,1 0 0,5 1 1,45 2-6993,-28-4 220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29.434"/>
    </inkml:context>
    <inkml:brush xml:id="br0">
      <inkml:brushProperty name="width" value="0.025" units="cm"/>
      <inkml:brushProperty name="height" value="0.025" units="cm"/>
    </inkml:brush>
  </inkml:definitions>
  <inkml:trace contextRef="#ctx0" brushRef="#br0">123 28 1794,'0'0'7730,"-9"1"-6177,-6-2-1603,-69 3 10894,83-2-10777,0 0-1,0 1 0,0-1 0,1 1 0,-1-1 0,0 1 1,0-1-1,1 1 0,-1-1 0,0 1 0,1 0 1,-1-1-1,1 1 0,-1 0 0,1-1 0,-1 1 0,1 0 1,-1 0-1,1 0 0,0-1 0,-1 1 0,1 0 0,0 0 1,0 0-1,0 0 0,0 0 0,-1 0 0,1-1 1,0 1-1,1 0 0,-1 0 0,0 0 0,0 0 0,0 1 1,1 1 147,27-2 645,181-13 1476,-38 1-1926,-8 7-315,402-18 346,-65 22 174,-503 0 150,-32-4-2491,16 0-6978,15 1 1520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1.364"/>
    </inkml:context>
    <inkml:brush xml:id="br0">
      <inkml:brushProperty name="width" value="0.025" units="cm"/>
      <inkml:brushProperty name="height" value="0.025" units="cm"/>
    </inkml:brush>
  </inkml:definitions>
  <inkml:trace contextRef="#ctx0" brushRef="#br0">33 82 6246,'-10'-2'1798,"-7"-4"5646,12 0-1456,19 3-4621,470 23 2044,-421-20-3345,760-30 221,-823 30-287,30-3 35,0 0 0,-1-3 0,0 0 0,48-17 1,-77 23-38,0 0 1,0 0 0,-1 0-1,1 0 1,0 0 0,0 0-1,0 0 1,-1 0 0,1 0-1,0 0 1,0 0 0,0 0-1,-1-1 1,1 1 0,0 0-1,0 0 1,0 0 0,0 0-1,0 0 1,-1 0 0,1 0-1,0 0 1,0-1 0,0 1-1,0 0 1,0 0-1,-1 0 1,1 0 0,0-1-1,0 1 1,0 0 0,0 0-1,0 0 1,0 0 0,0-1-1,0 1 1,0 0 0,0 0-1,0 0 1,0-1 0,0 1-1,0 0 1,0 0 0,0 0-1,0 0 1,0-1 0,0 1-1,0 0 1,0 0 0,0 0-1,0-1 1,0 1 0,1 0-1,-1 0 1,0 0 0,0 0-1,0 0 1,0-1 0,0 1-1,0 0 1,1 0 0,-1 0-1,0 0 1,0 0 0,0 0-1,1-1 1,-31-3 1351,-3 8-2648,32-3 1000,0-1 1,0 0-1,0 1 1,0-1-1,0 1 1,1-1-1,-1 1 0,0-1 1,0 1-1,0 0 1,1-1-1,-1 1 1,0 0-1,1-1 1,-1 1-1,1 0 1,-1 0-1,1 0 0,-1 0 1,1 0-1,0-1 1,-1 1-1,1 0 1,0 0-1,0 0 1,0 2-1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30.167"/>
    </inkml:context>
    <inkml:brush xml:id="br0">
      <inkml:brushProperty name="width" value="0.025" units="cm"/>
      <inkml:brushProperty name="height" value="0.025" units="cm"/>
    </inkml:brush>
  </inkml:definitions>
  <inkml:trace contextRef="#ctx0" brushRef="#br0">1 25 9833,'0'0'8681,"13"-3"-7939,31-5-220,1 2 0,75-1 0,108 11 276,185 45 297,-300-29-917,1-5 0,210-1 0,-249-24-111,-70 9-46,0 0 0,0-1 0,0 1 0,0-1 0,-1 0 1,1-1-1,-1 1 0,1-1 0,-1 0 0,0 0 0,0 0 0,4-4 0,-8 6-13,1 1 0,-1 0 0,1-1 0,-1 1 0,0-1 0,1 1 0,-1-1 0,1 1 0,-1-1 0,0 1 0,0-1 0,1 1 0,-1-1 0,0 1 0,0-1 0,0 0 0,1 1 0,-1-1 0,0 1 0,0-1 0,0 0 0,0 1 0,0-1 0,0 0 0,0 1 0,-1-1 0,1 1 0,0-1 0,0 1 0,0-1 0,-1 0 0,1 1 0,0-1 0,-1 0 0,-22-8 96,-31 10-600,28 12-2106,14 1-4277,10-9-1833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56.662"/>
    </inkml:context>
    <inkml:brush xml:id="br0">
      <inkml:brushProperty name="width" value="0.025" units="cm"/>
      <inkml:brushProperty name="height" value="0.025" units="cm"/>
    </inkml:brush>
  </inkml:definitions>
  <inkml:trace contextRef="#ctx0" brushRef="#br0">0 31 7207,'0'0'21978,"10"-3"-21081,29-6-493,0 2 1,1 1-1,73 0 0,-112 7-412,0-1 0,-1 0 0,1 1-1,-1-1 1,1 1 0,-1 0 0,1-1-1,-1 1 1,0-1 0,1 1 0,-1 0-1,1-1 1,-1 1 0,0 0 0,0-1-1,0 1 1,1 0 0,-1 0 0,0-1-1,0 1 1,0 0 0,0 0-1,0-1 1,0 1 0,0 0 0,0-1-1,-1 2 1,-2 24 36,-2-12 61,0 0-1,-1-1 0,-1 0 1,-1 0-1,1-1 0,-2 1 1,-13 14-1,12-15 3,0 1 1,0 1-1,1 0 0,1 0 1,-11 26-1,17-31 464,1-3-1937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57.022"/>
    </inkml:context>
    <inkml:brush xml:id="br0">
      <inkml:brushProperty name="width" value="0.025" units="cm"/>
      <inkml:brushProperty name="height" value="0.025" units="cm"/>
    </inkml:brush>
  </inkml:definitions>
  <inkml:trace contextRef="#ctx0" brushRef="#br0">1 78 7815,'0'0'20244,"60"-23"-20437,-27 14-1408,2 1-1090,-2-2-1537,-6-3-2306,-4-2-2146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57.365"/>
    </inkml:context>
    <inkml:brush xml:id="br0">
      <inkml:brushProperty name="width" value="0.025" units="cm"/>
      <inkml:brushProperty name="height" value="0.025" units="cm"/>
    </inkml:brush>
  </inkml:definitions>
  <inkml:trace contextRef="#ctx0" brushRef="#br0">384 30 12940,'-15'0'1415,"0"0"-1029,0 0 1,0 1-1,0 0 1,0 2-1,0 0 1,0 0-1,0 1 1,1 1-1,-16 7 1,11-1 97,0 0 1,1 1-1,0 1 1,1 1-1,1 0 1,0 1-1,-19 25 1,29-32-392,1-1 0,0 1 0,0 0 0,1 0 0,0 0 0,1 1 0,0 0 0,0-1 0,0 1 0,1 0 0,1 0 0,0 0 0,0 1 0,1-1 0,0 0 0,0 0 0,1 0 0,0 0 0,1 0 0,3 13 0,-2-13-76,1 0 0,0-1 0,0 0 0,1 1 0,0-2 0,1 1 0,-1 0 0,1-1 0,1 0 0,-1-1 0,1 1 0,0-1 0,1 0-1,0-1 1,-1 0 0,2 0 0,-1-1 0,1 0 0,-1 0 0,1-1 0,0 0 0,0-1 0,0 0 0,1 0 0,10 0 0,-6 0 226,-1-1 1,1-1 0,0 0 0,0-1 0,0-1 0,0 0 0,-1 0-1,1-2 1,-1 1 0,0-2 0,0 0 0,0 0 0,-1-1 0,1-1-1,-1 0 1,15-13 0,-14 8-78,-2-1 0,0 0 0,0 0 0,-1-1-1,-1 0 1,0-1 0,-1 0 0,-1-1 0,0 1 0,-2-1 0,1-1 0,-2 1-1,4-27 1,-6 32-40,-1 0 0,-1 0 0,0 0 0,0 0 0,-1 0 0,-1 0 0,1 0 0,-2 0 0,-6-18 0,6 22-89,-1-1 0,1 1-1,-1 1 1,-1-1 0,1 1-1,-1-1 1,-1 1 0,1 1-1,-1-1 1,0 1-1,0 0 1,0 0 0,-1 1-1,-11-7 1,14 9-514,-1 0 1,1 1-1,-1-1 0,1 1 0,-1 0 1,1 0-1,-1 0 0,0 1 1,-5-1-1,8 1 91,0 0 1,0 0-1,0 1 1,0-1-1,0 0 1,0 1-1,0-1 1,0 1-1,0 0 1,0 0-1,1-1 1,-1 1-1,0 0 0,0 1 1,1-1-1,-1 0 1,1 0-1,-1 1 1,1-1-1,0 1 1,-1-1-1,-1 4 1,-1 4-9780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52.317"/>
    </inkml:context>
    <inkml:brush xml:id="br0">
      <inkml:brushProperty name="width" value="0.025" units="cm"/>
      <inkml:brushProperty name="height" value="0.025" units="cm"/>
    </inkml:brush>
  </inkml:definitions>
  <inkml:trace contextRef="#ctx0" brushRef="#br0">157 32 6342,'2'-9'9853,"-4"2"-3736,-8 2-1100,9 6-4985,0-1 1,0 0-1,0 0 0,0 0 0,1 0 0,-1 1 0,0-1 0,0 0 0,0 1 1,1-1-1,-1 1 0,0-1 0,1 1 0,-1-1 0,0 1 0,1 0 0,-1-1 1,0 1-1,1 0 0,-1-1 0,1 1 0,0 0 0,-1 0 0,1-1 0,-1 1 1,1 0-1,0 0 0,0 0 0,-1-1 0,1 1 0,0 0 0,0 0 0,0 1 1,1 5 57,0-1 1,0 0-1,1 1 1,-1-1-1,1 0 1,1 0 0,-1 0-1,1 0 1,0 0-1,1-1 1,4 7 0,-4-7-81,-1-1 0,0 1 0,0-1 0,0 1 1,-1 0-1,0 0 0,0 1 0,0-1 0,0 0 1,-1 0-1,0 1 0,0-1 0,0 1 0,-1-1 1,0 1-1,0 0 0,-1 5 0,0-9 0,0 1 0,0-1 0,0 0 0,0 1-1,-1-1 1,1 0 0,-1 0 0,1 0 0,-1 0 0,0 0 0,0-1 0,0 1-1,0 0 1,0-1 0,0 1 0,-1-1 0,1 0 0,0 0 0,-1 0 0,1 0 0,-1 0-1,1-1 1,-1 1 0,1-1 0,-3 1 0,-11 1 54,1 0-1,-30-1 1,34-1-10,8 0 0,1-1 0,-1 1 0,1 0 0,-1-1-1,1 1 1,0-1 0,-1 0 0,1 0 0,0 0 0,-1 0 0,1 0 0,0 0 0,0-1 0,0 1 0,0-1 0,0 1-1,1-1 1,-3-2 0,3 3-38,1 0 1,-1 0-1,1 0 0,0 0 0,-1 0 0,1 0 0,0 0 0,-1 0 1,1 0-1,0 0 0,0 0 0,0 0 0,0 0 0,0 0 0,0 0 1,0 0-1,0 0 0,0 0 0,1 0 0,-1 0 0,0 0 1,1 0-1,-1 0 0,1 0 0,-1 0 0,1 1 0,-1-1 0,1 0 1,0 0-1,-1 0 0,1 1 0,0-1 0,-1 0 0,1 1 0,0-1 1,0 0-1,0 1 0,0-1 0,0 1 0,0 0 0,0-1 0,0 1 1,0 0-1,1-1 0,18-6 96,-1 0 0,1 2 0,30-5 1,-34 7-65,1 0 0,0-1 0,-1-1 0,0 0 0,29-15 0,-43 20-47,-1-1 0,1 0 0,0 0 1,-1 0-1,1 0 0,-1 0 0,1 0 1,-1 0-1,0 0 0,1-1 0,-1 1 1,0 0-1,0-1 0,0 1 0,0-1 1,0 1-1,0-1 0,0 0 0,-1 1 1,1-1-1,0 0 0,-1 0 0,0 1 1,1-1-1,-1 0 0,0 0 0,0 0 1,0 0-1,0 1 0,0-1 0,0 0 1,-1 0-1,1 0 0,-1 1 0,1-1 1,-1 0-1,0 0 0,1 1 0,-1-1 1,0 1-1,0-1 0,0 1 0,0-1 1,0 1-1,-1-1 0,-1-1 0,-3-2 2,0-1 0,1 1-1,-2 1 1,1-1 0,0 1-1,-1 0 1,0 1 0,0 0-1,-14-5 1,13 6-23,0 0 1,-1 0-1,1 1 1,0 0-1,-1 1 1,1 0-1,-1 0 0,-13 3 1,23-3-171,-1 0 1,0 0-1,0 0 1,1 0-1,-1 0 1,0 0-1,0 0 1,0 1-1,1-1 1,-1 0-1,0 0 1,0 0-1,0 0 1,0 0-1,0 1 1,1-1-1,-1 0 1,0 0-1,0 0 1,0 1-1,0-1 1,0 0-1,0 0 1,0 0-1,0 1 1,1-1-1,-1 0 1,0 0-1,0 1 1,0-1-1,0 0 1,0 0-1,0 0 0,0 1 1,-1-1-1,1 0 1,0 0-1,0 1 1,0-1-1,0 0 1,0 0-1,0 0 1,0 1-1,0-1 1,0 0-1,-1 0 1,1 0-1,0 0 1,0 1-1,0-1 1,0 0-1,-1 0 1,1 0-1,0 0 1,0 0-1,-1 1 1,17 1-7494,-8-2 5695,8-8-4493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52.689"/>
    </inkml:context>
    <inkml:brush xml:id="br0">
      <inkml:brushProperty name="width" value="0.025" units="cm"/>
      <inkml:brushProperty name="height" value="0.025" units="cm"/>
    </inkml:brush>
  </inkml:definitions>
  <inkml:trace contextRef="#ctx0" brushRef="#br0">380 38 4260,'0'0'16629,"-10"-6"-15551,5 3-1015,-1-1 0,0 1-1,1 0 1,-1 1-1,0 0 1,0-1-1,0 2 1,-1-1-1,1 1 1,0 0-1,-1 0 1,1 1-1,-1 0 1,1 0-1,-1 0 1,1 1 0,0 0-1,-1 0 1,1 1-1,-10 3 1,-1 4 190,-1 1 1,1 1 0,1 0 0,0 1 0,1 1-1,0 0 1,1 1 0,0 1 0,-19 26 0,26-31-189,1-1 1,0 1-1,0 0 0,1 1 1,0-1-1,1 1 1,0 0-1,1 0 0,0 1 1,1-1-1,0 0 1,0 1-1,2 0 1,-1-1-1,1 1 0,1-1 1,4 23-1,-4-29-68,1-1 0,-1 0 0,1 0 0,0 0 0,0 0 0,1 0 0,-1 0 1,1 0-1,0-1 0,-1 1 0,2-1 0,-1 0 0,0 0 0,1 0 0,5 4 0,-1-3 25,-1 0 1,1-1 0,-1 0-1,1 0 1,0-1 0,0 0-1,0 0 1,10 0 0,-3 0 221,1-2 1,0 0 0,-1-1 0,1 0 0,0-1-1,-1-1 1,1 0 0,23-9 0,-19 3-26,0-1 0,0-1 1,-1 0-1,-1-2 0,0 0 1,0-1-1,-2 0 0,30-34 1,-38 39-148,-1 0-1,0 0 1,-1-1 0,0 1 0,0-1 0,-1-1 0,0 1 0,-1-1-1,0 0 1,-1 0 0,0 0 0,-1 0 0,0-1 0,-1 1 0,0-1 0,-1 1-1,0-1 1,-1 1 0,-2-14 0,2 21-88,0 0 1,0 0-1,-1 0 1,1-1-1,-1 2 0,0-1 1,0 0-1,0 0 1,-1 1-1,1-1 1,-1 1-1,0-1 0,0 1 1,0 0-1,0 0 1,-1 1-1,1-1 0,-1 1 1,1-1-1,-1 1 1,0 0-1,0 1 1,0-1-1,0 1 0,0-1 1,0 1-1,-9-1 1,4 2-143,0-1 1,0 1-1,1 1 1,-1 0 0,0 0-1,0 1 1,0 0 0,1 0-1,-1 1 1,1 0-1,0 0 1,-13 8 0,-9 6-4386,2-4-2718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56.977"/>
    </inkml:context>
    <inkml:brush xml:id="br0">
      <inkml:brushProperty name="width" value="0.025" units="cm"/>
      <inkml:brushProperty name="height" value="0.025" units="cm"/>
    </inkml:brush>
  </inkml:definitions>
  <inkml:trace contextRef="#ctx0" brushRef="#br0">50 87 1409,'0'0'12348,"-9"0"-10522,-27 0-267,32-2 2301,10-1-3050,15-1-590,244-3 3204,135-18-2767,-31 1 167,47 6 378,-407 16 460,-7 0-3510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0:58.063"/>
    </inkml:context>
    <inkml:brush xml:id="br0">
      <inkml:brushProperty name="width" value="0.025" units="cm"/>
      <inkml:brushProperty name="height" value="0.025" units="cm"/>
    </inkml:brush>
  </inkml:definitions>
  <inkml:trace contextRef="#ctx0" brushRef="#br0">10 76 6342,'-9'0'11427,"33"-1"-8299,59-3-2880,547-25 1878,-131 11-1940,-332 3 331,-130 12-8727,-58-3 2728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4.294"/>
    </inkml:context>
    <inkml:brush xml:id="br0">
      <inkml:brushProperty name="width" value="0.025" units="cm"/>
      <inkml:brushProperty name="height" value="0.025" units="cm"/>
    </inkml:brush>
  </inkml:definitions>
  <inkml:trace contextRef="#ctx0" brushRef="#br0">164 77 5285,'3'-17'12144,"-7"3"-4442,3 12-7311,1 1-1,-1-1 1,-1 1 0,1-1-1,0 1 1,0 0-1,0 0 1,-1-1-1,1 1 1,0 0 0,-1 0-1,1 0 1,-1 1-1,-2-2 1,2 1-392,0 0 1,0 1-1,0-1 0,0 1 1,-1-1-1,1 1 1,0 0-1,-1 0 0,1 0 1,0 0-1,0 0 1,-1 1-1,1-1 0,0 1 1,0-1-1,0 1 0,-1 0 1,1 0-1,0 0 1,0 0-1,0 0 0,0 0 1,1 1-1,-1-1 1,0 1-1,-2 1 0,-4 6-1,0-1 0,1 1 0,-1 0 0,2 1 0,-1-1 0,1 2-1,1-1 1,0 0 0,0 1 0,1 0 0,1 0 0,0 0 0,0 1-1,-1 19 1,4-30 7,0 0-1,0 0 1,1 0-1,-1 0 0,1 0 1,-1 0-1,1 0 1,-1 0-1,1 0 1,0 0-1,-1-1 1,1 1-1,0 0 0,0 0 1,-1-1-1,1 1 1,0-1-1,0 1 1,0-1-1,0 1 1,0-1-1,0 1 0,0-1 1,0 0-1,0 1 1,0-1-1,0 0 1,0 0-1,0 0 1,0 0-1,0 0 0,0 0 1,1 0-1,41-4 171,-31 0-136,0 0-1,0-1 1,0-1 0,0 0 0,-1 0-1,0-1 1,0 0 0,17-17 0,-22 19 34,1-1 1,-1 0-1,0 0 1,-1 0-1,0-1 1,0 0 0,0 0-1,-1 0 1,0-1-1,0 1 1,-1-1-1,0 0 1,0 0-1,2-12 1,-5 18-72,0 1 0,0-1 0,0 1-1,0-1 1,0 1 0,0 0 0,0-1 0,-1 1 0,1-1 0,0 1 0,-1 0-1,1-1 1,-1 1 0,1 0 0,-1 0 0,0-1 0,0 1 0,0 0 0,1 0-1,-1 0 1,0 0 0,0 0 0,0 0 0,-1 0 0,1 0 0,0 0 0,0 1-1,0-1 1,-1 0 0,1 1 0,-2-1 0,-2-1-3,0 1-1,0 0 1,1 1-1,-1-1 1,0 1-1,0 0 1,-9 2-1,13-2-104,0 0-1,0 0 1,0 0-1,1 0 1,-1 0-1,0 1 1,0-1 0,0 0-1,0 1 1,0-1-1,1 1 1,-1-1-1,0 1 1,0-1 0,1 1-1,-1-1 1,0 1-1,1 0 1,-1-1-1,1 1 1,-1 0-1,1 0 1,-1-1 0,1 1-1,-1 0 1,1 0-1,0 0 1,-1 0-1,1-1 1,0 1 0,0 0-1,0 0 1,0 0-1,0 0 1,0 0-1,0 0 1,0 0 0,0 0-1,0 1 1,1 0-296,-1 0-1,0 0 1,1-1 0,0 1 0,-1 0 0,1 0 0,0 0 0,0 0 0,0-1 0,0 1-1,0-1 1,0 1 0,1 0 0,-1-1 0,0 0 0,3 2 0,11 5-6314,1-2-3694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23.566"/>
    </inkml:context>
    <inkml:brush xml:id="br0">
      <inkml:brushProperty name="width" value="0.025" units="cm"/>
      <inkml:brushProperty name="height" value="0.025" units="cm"/>
    </inkml:brush>
  </inkml:definitions>
  <inkml:trace contextRef="#ctx0" brushRef="#br0">39 155 2723,'0'0'19474,"-6"3"-17921,5-3-1173,-21 9 295,21-9-485,1 1-1,-1-1 0,0 1 0,1-1 0,-1 1 1,1-1-1,-1 1 0,0-1 0,1 1 1,-1 0-1,1-1 0,0 1 0,-1-1 1,1 1-1,-1 0 0,1 0 0,0-1 1,0 1-1,-1 0 0,1 1 1191,1-6-1254,1 0-1,-1 1 1,1-1 0,0 0 0,0 0 0,0 1 0,0-1-1,1 1 1,0 0 0,-1-1 0,6-3 0,4-7 93,70-106 523,-87 166-416,-32 103-3134,37-169-6673,0 10 1623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24.031"/>
    </inkml:context>
    <inkml:brush xml:id="br0">
      <inkml:brushProperty name="width" value="0.025" units="cm"/>
      <inkml:brushProperty name="height" value="0.025" units="cm"/>
    </inkml:brush>
  </inkml:definitions>
  <inkml:trace contextRef="#ctx0" brushRef="#br0">223 19 6566,'0'0'4298,"-9"-1"-2142,3 1-1978,1-1 88,0 0-1,0 0 0,0 1 1,0 0-1,0 0 0,0 1 0,1-1 1,-1 1-1,0 0 0,0 0 1,0 1-1,1-1 0,-1 1 1,1 0-1,-1 1 0,1-1 1,0 1-1,0-1 0,0 1 0,-4 4 1,-3 6 96,0 0 0,1 0-1,0 1 1,1 0 0,1 1 0,0 0 0,1 0 0,1 1 0,0 0 0,1 0-1,1 0 1,0 0 0,1 1 0,1 0 0,1-1 0,0 1 0,1 0 0,4 28 0,-3-40-319,-1-1 0,2 0 0,-1 0 0,0 0 0,1 0 0,0-1 0,0 1 0,0 0 1,0-1-1,0 1 0,1-1 0,0 0 0,-1 0 0,1 0 0,0 0 0,1 0 0,-1-1 0,0 1 1,1-1-1,-1 0 0,1 0 0,0 0 0,0-1 0,0 1 0,0-1 0,0 0 0,0 0 0,0 0 1,0-1-1,0 1 0,1-1 0,4 0 0,2-1 138,0 0 1,0 0-1,0-1 0,-1 0 0,1-1 1,0 0-1,-1-1 0,0 0 1,0 0-1,0-1 0,12-9 1,-4 1 60,0 0 0,-1-2 0,-1 0 1,0-1-1,-1-1 0,-1 0 0,17-26 0,-24 32-128,-1-1-1,0 0 0,0-1 1,-1 1-1,-1-1 0,0 0 0,0 0 1,-2 0-1,0-1 0,0 1 0,-1-1 1,-1 1-1,-1-19 0,1 30-202,0-1 0,0 1-1,-1-1 1,1 1 0,-1-1 0,1 1 0,-1 0-1,0-1 1,0 1 0,0 0 0,0 0 0,0 0-1,-1 0 1,1 0 0,-1 0 0,1 0 0,-1 0-1,0 0 1,1 1 0,-1-1 0,0 1 0,0-1-1,0 1 1,-1 0 0,1 0 0,0 0 0,0 0-1,-1 0 1,-3-1 0,-3 1-785,-1 0 1,1 1-1,0 0 1,-1 1-1,1 0 1,-12 3-1,-4 0-1385,10-3-7831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56.217"/>
    </inkml:context>
    <inkml:brush xml:id="br0">
      <inkml:brushProperty name="width" value="0.025" units="cm"/>
      <inkml:brushProperty name="height" value="0.025" units="cm"/>
    </inkml:brush>
  </inkml:definitions>
  <inkml:trace contextRef="#ctx0" brushRef="#br0">0 44 6406,'0'0'14232,"30"-10"-11434,-26 13-2493,-1 0 0,1-1 0,0 0 0,0 1 1,1-1-1,-1-1 0,0 1 0,1-1 0,-1 1 1,1-1-1,-1 0 0,1-1 0,5 1 1,69-1 318,-47-1-354,218-19 160,-138 8-321,-16 12 655,-95 0-663,-4-5-1071,-6-4-4728,-2 5-804,1-3-4570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59.098"/>
    </inkml:context>
    <inkml:brush xml:id="br0">
      <inkml:brushProperty name="width" value="0.025" units="cm"/>
      <inkml:brushProperty name="height" value="0.025" units="cm"/>
    </inkml:brush>
  </inkml:definitions>
  <inkml:trace contextRef="#ctx0" brushRef="#br0">1 1 5733,'0'0'17126,"11"0"-15813,272 0 2958,-256 4-5451,-4 0-4062,-10-3-924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0.674"/>
    </inkml:context>
    <inkml:brush xml:id="br0">
      <inkml:brushProperty name="width" value="0.025" units="cm"/>
      <inkml:brushProperty name="height" value="0.025" units="cm"/>
    </inkml:brush>
  </inkml:definitions>
  <inkml:trace contextRef="#ctx0" brushRef="#br0">23 6 5285,'0'0'14286,"-4"-1"-13267,-11-2 124,12 2-225,27 7 870,-3 2-1426,1-1 0,-1-1 0,1 0 0,0-2 1,0-1-1,37 2 0,136-10 189,-185 4-535,137-15 57,-86 8-45,103-1-1,-162 9-59,1 1 0,-1-1-1,0 1 1,1 0 0,-1 0 0,0 0 0,1 0 0,-1 0 0,0 0-1,0 1 1,0-1 0,0 1 0,0-1 0,0 1 0,0 0-1,-1 0 1,1 0 0,-1 0 0,1 0 0,1 4 0,2 1-1220,0-7-4839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4:11.021"/>
    </inkml:context>
    <inkml:brush xml:id="br0">
      <inkml:brushProperty name="width" value="0.025" units="cm"/>
      <inkml:brushProperty name="height" value="0.025" units="cm"/>
    </inkml:brush>
  </inkml:definitions>
  <inkml:trace contextRef="#ctx0" brushRef="#br0">4337 303 6022,'-15'0'187,"-30"0"-154,0 2 1,-55 10 0,14 4 474,-157 7 0,-93-20 4002,15-1-3763,-579-3-579,358-8 1393,163 26-1023,305-8-537,0 3 1,1 3 0,-76 27 0,73-16-9,1 4 0,1 3 0,2 2 0,-127 86 0,164-95 0,2 1 0,0 1 0,2 2 0,1 1 0,2 2 0,1 0 0,1 2 0,3 1 0,0 1 0,-31 72 0,31-45-5,2 1 1,3 1 0,3 1-1,-12 129 1,16 278-38,11-411 48,3 47 28,4 0-1,5 0 1,5-1 0,5-1-1,37 109 1,-34-148-25,3-1 1,2-1-1,4-1 1,2-2-1,4-2 1,2-1-1,2-3 0,3-1 1,3-2-1,90 76 1,-55-58 10,4-4-1,3-4 1,2-4 0,178 84 0,133 20 130,-312-134 30,2-4 0,140 21 0,-101-30 22,1-6-1,0-6 1,0-5 0,0-7 0,254-44 0,140-94-99,-14-45 0,-465 168-81,-2-2 0,0-3 0,-2-1 0,-1-3 0,-1-1 0,-2-2 1,-1-2-1,-2-2 0,-2-2 0,-1-1 0,-2-1 0,-1-2 0,-3-2 0,-2-1 0,-1 0 0,25-66 0,-16 19 204,-3-3 0,-5 0 0,-5-2 0,-3-1 0,12-198-1,-27-129 1388,-6 172-1733,2 184 128,-3-223 66,-2 229-49,-2-1 1,-24-96-1,14 98-4,-15-64 294,-75-196-1,91 287-249,-2 0 0,-1 0-1,-2 2 1,-1 1 0,-2 0 0,-1 2-1,-2 0 1,0 2 0,-55-45-1,32 37 0,-2 3-1,-2 2 1,-1 2-1,-1 3 1,-2 2-1,0 3 1,-1 2-1,-1 3 0,-1 2 1,-1 3-1,1 3 1,-2 2-1,-109 2 1,141 7-73,0 1 1,1 2 0,-1 0-1,1 2 1,0 2 0,0 0-1,1 2 1,1 1 0,0 1 0,0 1-1,1 2 1,1 1 0,1 0-1,-42 40 1,-80 102-3631,91-108-1746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4:31.962"/>
    </inkml:context>
    <inkml:brush xml:id="br0">
      <inkml:brushProperty name="width" value="0.025" units="cm"/>
      <inkml:brushProperty name="height" value="0.025" units="cm"/>
    </inkml:brush>
  </inkml:definitions>
  <inkml:trace contextRef="#ctx0" brushRef="#br0">30 0 6694,'0'0'15434,"-1"5"-15274,-9 44 345,3 1 1,1 0 0,3 1 0,4 70-1,0-53-695,-3 21 227,-1-42 724,8 94 0,0-122 662,-2-13-2270,-2-13-5804,-1-6-1159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6:59.511"/>
    </inkml:context>
    <inkml:brush xml:id="br0">
      <inkml:brushProperty name="width" value="0.025" units="cm"/>
      <inkml:brushProperty name="height" value="0.025" units="cm"/>
    </inkml:brush>
  </inkml:definitions>
  <inkml:trace contextRef="#ctx0" brushRef="#br0">249 0 6374,'0'0'5354,"-9"4"-5007,6-4-258,1 1 0,-1 0-1,1 0 1,-1 0 0,1 0 0,-1 0-1,1 1 1,-1-1 0,1 1-1,0 0 1,0 0 0,0-1-1,0 1 1,0 0 0,0 1-1,1-1 1,-1 0 0,1 0-1,0 1 1,-1-1 0,1 1 0,0-1-1,0 1 1,0 0 0,1-1-1,-1 1 1,1 0 0,0 0-1,-1-1 1,1 5 0,-72 584 2623,22-278-2300,14 3 1,5 351 0,51-157-360,-16-433-1057,-3-28-6309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25.679"/>
    </inkml:context>
    <inkml:brush xml:id="br0">
      <inkml:brushProperty name="width" value="0.025" units="cm"/>
      <inkml:brushProperty name="height" value="0.025" units="cm"/>
    </inkml:brush>
  </inkml:definitions>
  <inkml:trace contextRef="#ctx0" brushRef="#br0">28 1 18930,'0'0'8104,"0"12"-7640,5 381 2524,-5-346-2864,-8-59-7989,-6-10 2625,3-8-1791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26.053"/>
    </inkml:context>
    <inkml:brush xml:id="br0">
      <inkml:brushProperty name="width" value="0.025" units="cm"/>
      <inkml:brushProperty name="height" value="0.025" units="cm"/>
    </inkml:brush>
  </inkml:definitions>
  <inkml:trace contextRef="#ctx0" brushRef="#br0">48 35 12300,'-5'10'2877,"-3"7"-1843,2 0-1,0 0 1,0 0 0,2 1-1,0 0 1,1 0 0,0 21-1,2-14 443,0-9-798,1 1 0,0 0 0,2-1 0,-1 1 0,6 17 0,-7-32-609,1 1 0,0-1 0,-1 1 0,1-1 0,0 1 0,1-1 0,-1 0 0,0 0 1,1 0-1,-1 0 0,1 0 0,0 0 0,-1 0 0,1 0 0,0 0 0,0-1 0,0 1 0,1-1 0,-1 1 0,0-1 0,0 0 0,1 0 1,-1 0-1,1 0 0,-1-1 0,1 1 0,-1-1 0,1 1 0,-1-1 0,1 0 0,-1 0 0,1 0 0,0 0 0,-1 0 0,1-1 0,-1 1 0,1-1 1,-1 0-1,5-2 0,3 0 11,-1-1 0,0-1-1,0 0 1,0 0 0,0 0 0,-1-1 0,14-13 0,52-58 276,-57 58-337,-1 1-65,13-12-1375,-1-2 1,-2-1-1,40-65 1,-53 68-5952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8.984"/>
    </inkml:context>
    <inkml:brush xml:id="br0">
      <inkml:brushProperty name="width" value="0.025" units="cm"/>
      <inkml:brushProperty name="height" value="0.025" units="cm"/>
    </inkml:brush>
  </inkml:definitions>
  <inkml:trace contextRef="#ctx0" brushRef="#br0">245 4 19795,'0'0'1286,"-12"-1"353,7 1-1534,-13-2 186,1 1 0,-1 1 0,-18 3 0,29-3-253,0 2 0,0-1 0,0 1 0,0 0-1,0 0 1,1 1 0,-1 0 0,1 0 0,0 1 0,0 0 0,0 0 0,-8 7 0,12-9-10,-1 0 0,1 1 0,-1-1 0,1 1-1,0-1 1,0 1 0,0 0 0,0 0 0,1 0 0,-1 0 0,1 0 0,0 0 0,-1 0 0,1 0 0,1 1 0,-1-1 0,1 0 0,-1 7 0,1-8-3,1 0 1,0 0 0,0 0 0,0 0 0,0 0 0,0 0 0,0 0-1,0 0 1,1 0 0,-1 0 0,1 0 0,-1-1 0,1 1-1,0-1 1,-1 1 0,1-1 0,0 1 0,0-1 0,0 0 0,0 0-1,0 0 1,0 0 0,1-1 0,-1 1 0,0 0 0,0-1-1,4 1 1,39 6 106,-36-6-156,1 0 0,-1 0-1,1 1 1,-1 0 0,0 1 0,0 0 0,0 0 0,0 1 0,0 0 0,12 8 0,-20-11 13,1 0 1,-1 0-1,0 0 0,0 0 1,1 1-1,-1-1 1,0 0-1,0 1 0,0-1 1,0 0-1,0 1 0,0 0 1,-1-1-1,1 1 1,-1-1-1,1 1 0,-1 0 1,1-1-1,-1 1 0,0 0 1,0 0-1,0-1 1,0 1-1,0 0 0,0-1 1,-1 3-1,0-1 57,0 0 0,-1 0 0,0-1 0,1 1 0,-1-1 0,0 0 0,0 1 0,-1-1 0,1 0 0,0 0 0,-1 0 0,1-1 0,-5 3 0,-7 3 695,1 0 0,-1-1 0,0-1 0,-27 6 0,17-7 219,0-1-1,-39 0 0,104-17-2091,16 7-2221,-7 1-2020,-1-6-4473,-20 2-2993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4.665"/>
    </inkml:context>
    <inkml:brush xml:id="br0">
      <inkml:brushProperty name="width" value="0.025" units="cm"/>
      <inkml:brushProperty name="height" value="0.025" units="cm"/>
    </inkml:brush>
  </inkml:definitions>
  <inkml:trace contextRef="#ctx0" brushRef="#br0">191 45 20435,'0'0'3198,"-10"0"-139,3-2-2851,0 2 0,1-1 1,-1 1-1,0 0 0,0 0 0,0 1 0,0 0 0,0 0 1,1 1-1,-1 0 0,0 0 0,1 0 0,-1 1 1,1 0-1,0 0 0,-9 7 0,-25 31 237,38-39-431,0 0 0,0 0 0,1 1 0,-1-1 0,1 1 1,-1-1-1,1 1 0,0 0 0,0 0 0,0-1 0,0 1 1,1 0-1,-1 0 0,1 0 0,-1 0 0,1 0 0,0 3 1,1-6-10,0 1 0,0 0 0,0 0 1,-1-1-1,1 1 0,0-1 1,0 1-1,0-1 0,0 1 0,0-1 1,0 1-1,0-1 0,1 0 1,-1 0-1,0 1 0,0-1 0,0 0 1,0 0-1,0 0 0,0 0 0,0 0 1,0-1-1,2 1 0,26-4 189,-21 2-161,0-1 0,0 0 1,0 0-1,0-1 0,-1 0 1,1 0-1,-1-1 0,0 0 0,-1 0 1,9-9-1,5-7 49,29-41-1,-25 30 4,-24 79-496,-11 5 382,8-41 13,0 0-1,1 0 1,1 0-1,-1 1 1,2-1-1,0 20 1,1-30-103,0 1 1,-1-1-1,1 0 1,0 1-1,0-1 1,0 0-1,0 0 1,0 1-1,0-1 1,1 0-1,-1 0 1,0 0-1,1 0 1,-1 0-1,0-1 0,1 1 1,-1 0-1,1-1 1,-1 1-1,1-1 1,-1 1-1,1-1 1,0 0-1,-1 0 1,1 1-1,-1-1 1,1 0-1,0-1 1,-1 1-1,3 0 1,52-8-5332,-18-9-272,-2-5-3343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26.799"/>
    </inkml:context>
    <inkml:brush xml:id="br0">
      <inkml:brushProperty name="width" value="0.025" units="cm"/>
      <inkml:brushProperty name="height" value="0.025" units="cm"/>
    </inkml:brush>
  </inkml:definitions>
  <inkml:trace contextRef="#ctx0" brushRef="#br0">14 22 5541,'0'0'23596,"7"-6"-22459,-5 4-1021,1 0 0,-1 1-1,0-1 1,1 1 0,-1-1 0,1 1 0,-1 0-1,1 0 1,4-2 0,-6 3-94,-1 0 0,0 0-1,1 0 1,-1 1 0,0-1 0,0 0 0,1 0-1,-1 0 1,0 0 0,0 0 0,0 0 0,1 1 0,-1-1-1,0 0 1,0 0 0,0 0 0,1 1 0,-1-1 0,0 0-1,0 0 1,0 1 0,0-1 0,0 0 0,1 0 0,-1 1-1,0-1 1,0 0 0,0 0 0,0 1 0,0-1-1,0 0 1,0 0 0,0 1 0,0-1 0,0 0 0,0 1-1,0-1 1,0 0 0,-1 1 0,-8 28 424,-1-7-435,4-11-10,1 0-1,0 1 1,1-1-1,0 1 1,1 0-1,0 0 1,1 0-1,1 0 1,-1 17-1,2-28 0,0 0 0,1 0 0,-1 0 0,1 0 0,-1 0 0,1 0 0,-1 0 0,1 0 0,0 0 0,0-1 0,-1 1 0,1 0 0,0 0 0,0-1 0,0 1 0,-1-1 0,1 1 0,0-1 0,0 1 0,0-1 0,0 1 0,0-1 0,0 0 0,0 1 0,0-1 0,0 0 0,1 0 0,-1 0 0,0 0 0,1 0 0,41 0 0,-32 0 0,42-6-2075,-48 5 1494,1-1 0,-1 1 1,0-1-1,0 0 0,0 0 0,0-1 1,0 1-1,0-1 0,0 0 0,-1 0 0,0-1 1,8-7-1,-4-2-6866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27.126"/>
    </inkml:context>
    <inkml:brush xml:id="br0">
      <inkml:brushProperty name="width" value="0.025" units="cm"/>
      <inkml:brushProperty name="height" value="0.025" units="cm"/>
    </inkml:brush>
  </inkml:definitions>
  <inkml:trace contextRef="#ctx0" brushRef="#br0">42 0 13004,'0'0'13133,"-35"59"-11243,32-43-737,0 2-577,3-3-352,0-2-128,0-3-64,0-3-32,8-6-736,3-1-1570,1 0-1730,-2-11-1666,0-4-3426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27.485"/>
    </inkml:context>
    <inkml:brush xml:id="br0">
      <inkml:brushProperty name="width" value="0.025" units="cm"/>
      <inkml:brushProperty name="height" value="0.025" units="cm"/>
    </inkml:brush>
  </inkml:definitions>
  <inkml:trace contextRef="#ctx0" brushRef="#br0">283 1 11883,'0'0'3353,"-10"0"-625,7 0-2606,-4 0 187,1-1 0,-1 1 0,0 0 0,0 1 0,1 0 0,-1 0 0,1 0 0,-1 1 0,1 0 0,0 0 0,-1 1 0,1-1 0,0 1 0,0 1 0,1-1 0,-10 8 0,-1 5 108,0 1-1,1 1 0,1 0 0,1 1 1,-15 26-1,20-31-53,1 1 0,0 1 0,1-1 0,0 1 0,1 0 1,1 0-1,1 0 0,-1 18 0,3-31-304,1 1 1,0-1-1,0 0 1,1 0-1,-1 1 1,1-1-1,0 0 1,-1 0-1,2 0 1,-1 0-1,0 0 1,0 0-1,1 0 1,0 0-1,-1 0 1,1-1-1,0 1 1,0 0-1,3 1 1,0 0 41,0-1 1,-1 0 0,1 0-1,0 0 1,0 0 0,1-1-1,-1 0 1,0 0 0,1-1-1,7 2 1,6-1 113,1 0 0,-1-1 0,1-1 0,0-1 0,30-5 0,-28 1-202,0 0 1,-1-2-1,1 0 0,-2-2 1,36-18-1,-42 19-15,0 0 1,-1-1-1,0-1 1,-1 0-1,0 0 0,-1-1 1,0-1-1,0 0 1,8-13-1,-16 21 2,-1 1 0,0-1 0,1 0 0,-1 0 0,-1 0 0,1 0 0,-1 0 0,1 0 0,-1 0 0,0 0 0,-1-1 0,1 1 0,-1 0 0,0 0 0,0-1 0,0 1 0,-1 0 0,-1-9 0,0 10 0,0-1 0,0 0 0,0 1 0,0-1 0,-1 1 0,1 0 0,-1 0 0,0 0 0,0 0 0,0 1 0,0-1 0,-1 1 0,1 0 0,-1-1 0,1 2 0,-5-3 0,-10-2 0,0 0 0,0 1 0,-1 1 0,1 0 0,-1 2 0,0 0 0,-19 1 0,32 1-32,-38 1-2560,2 8-4228,33-5-5260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8:28.419"/>
    </inkml:context>
    <inkml:brush xml:id="br0">
      <inkml:brushProperty name="width" value="0.025" units="cm"/>
      <inkml:brushProperty name="height" value="0.025" units="cm"/>
    </inkml:brush>
  </inkml:definitions>
  <inkml:trace contextRef="#ctx0" brushRef="#br0">111 428 11435,'0'0'7153,"-6"10"-6603,-2 7-400,1 0-1,0 1 1,1-1-1,2 1 0,-1 0 1,-2 33-1,-12 736 1578,21-399-1510,-8 835 1982,-10-727-325,17-496-1840,-1 1 1,0-1 0,1 0-1,-1 1 1,1-1-1,-1 0 1,1 0 0,-1 1-1,1-1 1,0 0-1,-1 0 1,1 0 0,-1 0-1,1 1 1,-1-1 0,1 0-1,0 0 1,-1 0-1,1 0 1,-1 0 0,1 0-1,0-1 1,-1 1-1,1 0 1,-1 0 0,1 0-1,-1-1 1,2 1-1,24-7 910,-21 6-820,11-2-67,0 0 0,0 2-1,0 0 1,0 1 0,31 3 0,82 21-42,-86-14-89,64 6 0,386-9-266,-299-9 253,74 9-639,-265-7 730,1-1 0,0 1-1,0-1 1,0 0 0,-1 0-1,1 0 1,0 0 0,-1-1 0,1 0-1,-1 0 1,0 0 0,1 0-1,-1 0 1,0 0 0,0-1 0,0 0-1,4-5 1,4-6 32,0-1 0,14-28 0,11-14 8,-25 44-57,-1-1 0,-1 0 0,0-1 1,-1 0-1,0 0 0,-2-1 0,0 0 0,6-24 0,-2-8-56,6-79 0,-12 86 67,70-363 670,-45 274-234,22-222 1,-43 12-414,12-145-10,74-99-5,-93 583-6,4-19 11,-1 1 1,-1-1-1,0 0 1,-2-1 0,0-25-1,-2 43 33,0 0 1,0 0-1,0 0 0,0 0 1,-1 0-1,1 0 0,-1 0 1,0 0-1,1 0 0,-1 1 1,-1-1-1,1 1 0,0 0 0,-1-1 1,1 1-1,-1 0 0,1 0 1,-1 0-1,-4-1 0,-66-30 279,36 18-299,-119-65 78,86 40-9,-2 4 1,-2 4-1,-134-42 0,144 61 92,-1 2-1,1 3 1,-1 3 0,-94 5-1,-256 41-47,357-33-129,28-4-54,-113 10 161,132-14-185,0 0-1,-1 0 1,1-2-1,0 1 1,0-1 0,-1-1-1,2 0 1,-1 0-1,-19-9 1,26 9-132,0 1 0,0-1 0,0 0 1,1 0-1,-1 0 0,1-1 0,0 1 1,0-1-1,0 0 0,1 0 0,-1 0 0,1 0 1,0 0-1,-3-8 0,2 4-630,2 0 0,-1 0-1,1 1 1,0-1 0,0 0 0,1 0 0,0 0-1,2-9 1,9-44-6594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9:51.538"/>
    </inkml:context>
    <inkml:brush xml:id="br0">
      <inkml:brushProperty name="width" value="0.025" units="cm"/>
      <inkml:brushProperty name="height" value="0.025" units="cm"/>
    </inkml:brush>
  </inkml:definitions>
  <inkml:trace contextRef="#ctx0" brushRef="#br0">1 135 19731,'0'0'10137,"10"-3"-9507,29-13-429,1 3 0,1 1 0,0 2 1,0 1-1,44-2 0,35 9-96,-29 1 5,173-23 0,-186 11-65,1 3-1,95 0 1,-167 10-31,0 1 0,0 0 0,-1 0 0,1 1 0,0 0 0,0 0 0,-1 0 0,0 1 0,1 0 0,-1 0 0,0 1 0,0 0 0,-1 0 0,1 0 0,-1 0 0,0 1 0,0 0 0,0 0 0,-1 1 0,0-1 0,0 1 0,0 0 0,3 6 0,-7-11-10,0 0-1,0 0 1,-1 0 0,1 0-1,0 0 1,0 0-1,0 0 1,-1 0 0,1 0-1,0 0 1,-1 0 0,1 0-1,-1 0 1,1-1 0,-1 1-1,1 0 1,-1 0-1,0-1 1,1 1 0,-1 0-1,0-1 1,0 1 0,1-1-1,-1 1 1,0-1-1,0 1 1,0-1 0,0 1-1,0-1 1,0 0 0,1 1-1,-1-1 1,0 0-1,-2 0 1,-42 10 127,36-8-122,-33 4-9,-1-1 0,0-3 0,-56-2 0,-128-23 0,32 2 0,168 19 0,-83-2 0,101 4 0,-1 0 0,1 1 0,-1 1 0,1-1 0,0 2 0,0-1 0,0 1 0,-16 8 0,24-11 0,1 0 0,-1 0 0,1 0 0,0 1 0,-1-1 0,1 0 0,0 0 0,-1 0 0,1 0 0,0 1 0,-1-1 0,1 0 0,0 0 0,-1 1 0,1-1 0,0 0 0,0 1 0,0-1 0,-1 0 0,1 1 0,0-1 0,0 0 0,0 1 0,0-1 0,-1 0 0,1 1 0,0-1 0,0 1 0,0-1 0,0 0 0,0 1 0,0-1 0,0 1 0,12 5 0,21-3 0,572-33 0,-162-1 0,-169 19 0,-1008 33 0,633-17 0,-378 25 0,635-30 0,129-43-114,-173 24-358,223-12 1,-329 32 192,-1 0-1,0 0 1,0 1-1,1 0 1,-1 0 0,0 0-1,0 1 1,0 0-1,0-1 1,7 5 0,-11-5 177,0 0 1,1 0 0,-1 0 0,0 1 0,0-1 0,0 0 0,0 0 0,0 1 0,0-1 0,0 1 0,0-1 0,-1 0 0,1 1 0,-1 0 0,1-1 0,-1 1 0,1-1 0,-1 1-1,0 0 1,0-1 0,0 1 0,0-1 0,0 1 0,0 0 0,0-1 0,0 1 0,-1 0 0,1-1 0,-1 1 0,1-1 0,-1 1 0,1-1 0,-1 1 0,0-1 0,0 1 0,0-1-1,0 0 1,-1 2 0,-2 1-236,1 1-1,-1-1 1,-1 1-1,1-1 1,0-1-1,-1 1 1,0-1 0,0 1-1,0-1 1,-10 4-1,-58 19-7256,31-17-2496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24.027"/>
    </inkml:context>
    <inkml:brush xml:id="br0">
      <inkml:brushProperty name="width" value="0.025" units="cm"/>
      <inkml:brushProperty name="height" value="0.025" units="cm"/>
    </inkml:brush>
  </inkml:definitions>
  <inkml:trace contextRef="#ctx0" brushRef="#br0">60 94 6150,'0'0'10917,"-9"-3"-9615,-27-14 86,35 16-1267,0 1 0,1 0-1,-1-1 1,0 1 0,0-1-1,0 1 1,0-1-1,1 0 1,-1 1 0,0-1-1,1 0 1,-1 1 0,1-1-1,-1 0 1,0 0 0,1 1-1,0-1 1,-1 0-1,1 0 1,-1 0 0,1-1-1,9-10 1116,25 0-759,266 8 545,-160 7-939,633-28 61,-741 21-104,-24 2 29,-22 0 31,-432 37-78,142-5 479,198-26-253,-91 9 176,214-13-366,0 0 0,0 0 0,18 4 0,15 0-44,1020 11 194,-1315-18-147,-187 3 33,391 3-1969,1 2-1,-52 14 1,15-3-2028,67-15-2904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30.518"/>
    </inkml:context>
    <inkml:brush xml:id="br0">
      <inkml:brushProperty name="width" value="0.025" units="cm"/>
      <inkml:brushProperty name="height" value="0.025" units="cm"/>
    </inkml:brush>
  </inkml:definitions>
  <inkml:trace contextRef="#ctx0" brushRef="#br0">95 101 5093,'0'0'1153,"9"-7"-657,-1 0-955,34-28 3369,-36 29-991,0 0 0,0-1 0,-1 1 1,0-1-1,7-13 0,-29 47 3346,-19 14-3579,-2 2-811,26-27-692,1 0 1,0 0 0,1 1-1,0 0 1,2 1 0,0 0-1,1 0 1,1 1-1,1 0 1,0 0 0,2 0-1,0 0 1,1 1 0,0 22-1,3-38-185,-1 0 0,1 0 0,0 0 0,0 0 0,0-1 0,0 1 0,1-1 0,0 1 0,0-1 0,-1 1 0,2-1 0,-1 0 0,0 0 0,1 0 0,-1 0 0,1 0 0,0-1 0,0 1 0,0-1 0,0 0 0,1 0 0,-1 0 0,1 0 0,-1 0 0,1-1 0,-1 0 0,1 1 0,0-1 0,7 0 0,1 2-522,0-1 0,0-1 0,20 1 1,28-8-5666,-19-7-2277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54.410"/>
    </inkml:context>
    <inkml:brush xml:id="br0">
      <inkml:brushProperty name="width" value="0.025" units="cm"/>
      <inkml:brushProperty name="height" value="0.025" units="cm"/>
    </inkml:brush>
  </inkml:definitions>
  <inkml:trace contextRef="#ctx0" brushRef="#br0">69 62 4260,'0'0'25790,"3"-9"-24285,15-27-485,-17 34-1011,0 1 0,1 0 1,-1-1-1,0 1 0,1 0 0,0 0 0,-1 0 1,1 0-1,0 0 0,-1 0 0,1 1 1,0-1-1,0 0 0,-1 1 0,1 0 1,0-1-1,0 1 0,0 0 0,0 0 1,0 0-1,0 0 0,0 0 0,-1 0 1,1 1-1,3 0 0,-2 0-12,-1-1 1,0 1-1,1-1 0,-1 1 1,0 0-1,0 0 0,0 0 1,0 0-1,0 0 0,0 1 1,0-1-1,0 1 0,0-1 1,-1 1-1,1 0 0,0-1 1,2 5-1,-3-3 3,0 1 0,-1-1 0,1 1 0,-1-1 0,1 1 0,-1 0 0,0-1 0,0 1 0,-1-1 0,1 1 0,-1-1 0,1 1 0,-1-1 0,-1 1 0,1-1 0,0 0 0,-1 1 0,1-1 0,-5 5 0,3-2 0,-2-1 0,1 0 0,-1 0 0,1 0 0,-1-1 0,-1 0 0,1 0 0,0 0 0,-11 5 0,17-9 0,0-1 0,0 1 0,0-1 0,1 1 0,-1 0 0,0 0 0,1 0 0,-1 0 0,0 0 0,1 0 0,-1 0 0,0 0 0,0 0 0,1 0 0,-1 1 0,0-1 0,0 0 0,1 1 0,-1 0 0,0-1 0,0 1 0,0-1 0,0 1 0,0 0 0,0 0 0,0 0 0,0 0 0,0 0 0,0 0 0,0 0 0,0 0 0,-1 0 0,1 0 0,0 0 0,-1 0 0,1 0 0,-1 1 0,1 1 0,1 1 0,-1 0 0,0-1 0,0 1 0,0 0 0,0 0 0,0-1 0,-1 1 0,0 0 0,0 0 0,0 0 0,0 0 0,-1 0 0,0 3 0,0-5 0,0 0 0,0-1 0,0 1 0,-1-1 0,1 0 0,0 1 0,-1-1 0,1 0 0,-1 0 0,1 0 0,-1 0 0,1 0 0,-1 0 0,0-1 0,0 1 0,1 0 0,-1-1 0,0 1 0,0-1 0,0 0 0,-3 1 0,-45 1 0,43-2 0,2 0-226,0 0-1,0-1 1,0 1-1,1-1 1,-1 0-1,0 0 1,1-1 0,-6-2-1,9 4 140,1 0-1,-1-1 1,0 1 0,1 0-1,-1-1 1,1 1-1,-1-1 1,1 1 0,-1-1-1,1 1 1,-1-1 0,1 1-1,-1-1 1,1 0-1,0 1 1,-1-1 0,1 1-1,0-1 1,0 0 0,-1 0-1,1 1 1,0-1-1,0-1 1,0 1-55,1-1 0,-1 1 0,1-1 0,-1 1 0,1-1 0,0 1 0,-1-1-1,1 1 1,0 0 0,0 0 0,0-1 0,0 1 0,0 0 0,0 0 0,1 0 0,0-1 0,11-9-5656,2-5-1937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54.797"/>
    </inkml:context>
    <inkml:brush xml:id="br0">
      <inkml:brushProperty name="width" value="0.025" units="cm"/>
      <inkml:brushProperty name="height" value="0.025" units="cm"/>
    </inkml:brush>
  </inkml:definitions>
  <inkml:trace contextRef="#ctx0" brushRef="#br0">241 6 15310,'0'0'5104,"-10"-1"-3086,5-1-1898,0 1 0,1 1 0,-1-1 0,0 1 0,1-1 0,-1 1 0,0 1 0,0-1 0,1 1 0,-1-1 0,0 1 0,1 1 0,-1-1 0,1 1 0,-1 0 0,1 0 0,0 0 0,0 0 0,0 1 0,0-1 0,0 1 0,1 0 0,-1 1 0,-3 2 0,-6 9 115,1 1 0,0 0 0,1 0 0,1 1 0,1 1-1,0-1 1,1 1 0,1 1 0,1 0 0,0 0 0,1 0 0,2 0 0,0 1 0,0-1-1,2 1 1,2 26 0,-1-42-220,0 0 0,1 0 0,-1 0 0,1 0-1,0-1 1,0 1 0,0 0 0,1-1 0,-1 1 0,1-1-1,0 0 1,0 1 0,0-1 0,0 0 0,1 0 0,-1 0-1,1-1 1,0 1 0,0 0 0,0-1 0,0 0 0,0 0-1,1 0 1,-1 0 0,0 0 0,1-1 0,0 1 0,-1-1-1,1 0 1,0 0 0,-1-1 0,1 1 0,0-1 0,0 0-1,5 0 1,1 0 8,0-1 0,0 0 0,0 0 0,-1-1 0,1-1 0,0 0 0,-1 0 0,0-1 0,0 0 0,0 0 0,0-1 0,14-10 0,-12 5 37,0 0 1,-1 0-1,0-1 0,-1 0 1,0-1-1,-1 0 0,0 0 1,10-22-1,-14 24 59,0 0 0,0 0 1,-1 0-1,0-1 0,-1 1 0,0-1 0,-1 0 1,0 1-1,-1-1 0,0 0 0,-1 0 0,-2-15 1,1 19-86,-1 1 0,1-1 0,-1 1 0,-1-1 0,1 1 0,-1 0 0,0 0 0,0 1 0,-1-1 0,0 1 0,0 0 0,0 0-1,-1 1 1,1-1 0,-1 1 0,-12-6 0,9 5-374,1 1-1,-1 0 0,0 1 0,0 0 0,-13-2 0,15 3-583,1 2-1,-1-1 1,1 1 0,0 0 0,-1 0 0,1 0 0,-1 1-1,-6 2 1,1 3-8220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16.509"/>
    </inkml:context>
    <inkml:brush xml:id="br0">
      <inkml:brushProperty name="width" value="0.025" units="cm"/>
      <inkml:brushProperty name="height" value="0.025" units="cm"/>
    </inkml:brush>
  </inkml:definitions>
  <inkml:trace contextRef="#ctx0" brushRef="#br0">61 1 0,'0'7'32,"-13"1"128,-7 0 128,-8-1-320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5.116"/>
    </inkml:context>
    <inkml:brush xml:id="br0">
      <inkml:brushProperty name="width" value="0.025" units="cm"/>
      <inkml:brushProperty name="height" value="0.025" units="cm"/>
    </inkml:brush>
  </inkml:definitions>
  <inkml:trace contextRef="#ctx0" brushRef="#br0">100 190 12332,'0'0'2845,"-8"9"-598,0-1-2137,-49 61 3572,54-65-3319,0 0-1,0 0 1,1 1 0,-1-1-1,1 0 1,0 1-1,0 0 1,1-1 0,-1 1-1,1 0 1,0 0 0,0 0-1,1 0 1,0 0-1,-1 0 1,2 7 0,-1-12-324,1 1 0,-1 0 0,1 0 0,0 0 0,-1 0 0,1 0 0,0-1 0,-1 1 1,1 0-1,0-1 0,0 1 0,0 0 0,0-1 0,-1 1 0,1-1 0,0 0 0,0 1 0,0-1 1,0 0-1,0 1 0,0-1 0,0 0 0,0 0 0,2 0 0,28 1 105,-22-1-54,1-1-62,1 0 0,-1-1 0,0 0-1,1-1 1,-1 0 0,0-1 0,-1 1 0,1-2-1,-1 0 1,1 0 0,-1 0 0,-1-1-1,1-1 1,-1 0 0,0 0 0,-1 0-1,0-1 1,0 0 0,0 0 0,6-12 0,-3 5 188,-1 0 1,0-1-1,-1 0 1,-1 0-1,-1-1 1,0 0-1,-1 0 1,-1-1-1,0 1 1,-2-1 0,2-21-1,-4 37-196,0 1 0,0-1 0,0 1 0,-1-1-1,1 1 1,0-1 0,-1 1 0,1-1 0,0 1 0,-1-1 0,0 1 0,1 0-1,-1-1 1,0 1 0,0 0 0,0 0 0,1-1 0,-1 1 0,-1 0 0,1 0-1,0 0 1,0 0 0,0 0 0,0 0 0,-1 1 0,1-1 0,0 0 0,-1 1-1,1-1 1,-1 1 0,1-1 0,-1 1 0,1 0 0,-1-1 0,1 1 0,-1 0-1,1 0 1,-1 0 0,1 0 0,-1 0 0,-1 1 0,-4 0-4,1 0-1,-1 0 1,1 1 0,-1 0 0,1 0 0,0 1-1,0-1 1,-9 6 0,-7 8-9,0 0-1,-20 19 1,35-29-7,0 1-1,1 0 1,-1 1-1,1-1 1,1 1 0,-1 0-1,1 0 1,1 1-1,-5 10 1,9-18 0,0 0 0,-1 0 0,1 0 0,0 0 0,-1 0 0,1 0 0,0 0 0,0 0 0,0 0 0,0 0 0,0 0 0,0 0 0,0 0 0,0 1 0,1-1 0,-1 0 0,0 0 0,1 0 0,-1 0 0,0 0 0,1 0 0,-1 0 0,1-1 0,0 1 0,-1 0 0,1 0 0,0 0 0,0 0 0,-1-1 0,1 1 0,2 1 0,0-1 0,0 1 0,1-1 0,-1 0 0,1 0 0,-1-1 0,1 1 0,0-1 0,-1 1 0,8-1 0,11-2 0,-1 0 0,30-8 0,-48 9 0,-1 1 0,13-4 0,0 1 0,1 1 0,-1 0 0,19 1 0,-32 1 0,1-1 0,-1 1 0,1 1 0,-1-1 0,1 0 0,-1 1 0,1-1 0,-1 1 0,0 0 0,1-1 0,-1 1 0,0 1 0,0-1 0,0 0 0,0 0 0,0 1 0,0-1 0,0 1 0,0-1 0,0 1 0,-1 0 0,1 0 0,-1 0 0,1 0 0,-1 0 0,0 0 0,0 0 0,0 1 0,0-1 0,0 0 0,0 1 0,0-1 0,-1 0 0,1 4 0,-2 61-2928,-2-23-2744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16.867"/>
    </inkml:context>
    <inkml:brush xml:id="br0">
      <inkml:brushProperty name="width" value="0.025" units="cm"/>
      <inkml:brushProperty name="height" value="0.025" units="cm"/>
    </inkml:brush>
  </inkml:definitions>
  <inkml:trace contextRef="#ctx0" brushRef="#br0">1 6 1954,'0'0'801,"71"-6"-641,-49 6-128,1 0 32,-7 0-32,-3 0 0,-1 0 64,0 0-96,-4 1 0,-4 4 0,-3 4 0,-1-1-64,0-1-224,-5 0-2531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18.451"/>
    </inkml:context>
    <inkml:brush xml:id="br0">
      <inkml:brushProperty name="width" value="0.025" units="cm"/>
      <inkml:brushProperty name="height" value="0.025" units="cm"/>
    </inkml:brush>
  </inkml:definitions>
  <inkml:trace contextRef="#ctx0" brushRef="#br0">19 34 4292,'0'0'1169,"-3"-3"-806,3 2-305,0 1 0,-1-1-1,1 1 1,0-1 0,-1 1 0,1-1-1,-1 1 1,1-1 0,0 1 0,-1 0-1,1-1 1,-1 1 0,1 0 0,-1-1-1,1 1 1,-1 0 0,1 0 0,-1-1-1,0 1 1,1 0 0,-1 0 0,1 0-1,-1 0 1,1 0 0,-1 0 0,-1 0-1,2 1-21,-1 0 1,1 0-1,0 0 0,0 1 0,-1-1 1,1 0-1,0 0 0,0 0 0,0 1 1,0-1-1,0 0 0,0 0 0,1 0 0,-1 1 1,0-1-1,0 0 0,1 0 0,0 1 1,0-1-24,-1 0 1,1 0 0,0-1 0,0 1 0,0 0-1,-1-1 1,1 1 0,0 0 0,0-1 0,0 0 0,0 1-1,0-1 1,0 1 0,0-1 0,0 0 0,0 0-1,0 0 1,0 0 0,0 1 0,0-1 0,1-1-1,0 1 1,36-1 966,-24 0-831,153-12 379,-58 3-255,195 4 319,88-7-538,-339 6-11,-52 7-97,-31 0 268,-127 0 331,-245 3 16,271 3-532,-136 26 0,205-19-36,39-6 13,21-5-3,10-1 0,673-6 125,-451-8-161,0 1 18,-114 13 36,-250-5 6,-566-15 512,664 19-538,1 1 0,0 2 0,-1 2-1,1 1 1,1 2 0,-51 17 0,70-13-89,22-2 5,31-1-3,151-10-1118,309-40 0,-40-1 596,-404 42 645,-37 1-234,1-1-1,-1-1 1,22-3 0,-24-3-3759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52.409"/>
    </inkml:context>
    <inkml:brush xml:id="br0">
      <inkml:brushProperty name="width" value="0.025" units="cm"/>
      <inkml:brushProperty name="height" value="0.025" units="cm"/>
    </inkml:brush>
  </inkml:definitions>
  <inkml:trace contextRef="#ctx0" brushRef="#br0">13 0 3427,'0'0'13053,"-3"2"-12178,2-2-847,1 0 0,-1 0-1,1 0 1,0 0 0,-1 0-1,1 0 1,-1 1 0,1-1 0,0 0-1,-1 0 1,1 0 0,0 1-1,-1-1 1,1 0 0,0 0 0,-1 1-1,1-1 1,0 0 0,-1 1 0,1-1-1,0 0 1,0 1 0,0-1-1,-1 0 1,1 1 0,0-1 0,0 1-1,0-1 1,0 0 0,0 1-1,0-1 1,0 1 0,0-1 0,-1 0-1,2 1 1,-1-1 0,0 1 0,0-1-1,0 0 1,0 1 0,0-1-1,0 1 1,0-1 0,0 0 0,1 1-1,-1 0 1,23 14 1145,44 9 35,-21-13-1029,0-2 0,1-3 0,72 3 0,143-15 7,-84-7-82,141-3 80,-371 27-3419,23-10-1730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0:01.980"/>
    </inkml:context>
    <inkml:brush xml:id="br0">
      <inkml:brushProperty name="width" value="0.025" units="cm"/>
      <inkml:brushProperty name="height" value="0.025" units="cm"/>
    </inkml:brush>
  </inkml:definitions>
  <inkml:trace contextRef="#ctx0" brushRef="#br0">44 342 4164,'0'0'20024,"-8"8"-18449,-24 28-294,32-36-1251,-1 1 0,1-1-1,0 0 1,0 0 0,0 0 0,-1 0-1,1 1 1,0-1 0,0 0-1,0 0 1,0 0 0,-1 1 0,1-1-1,0 0 1,0 0 0,0 1-1,0-1 1,0 0 0,0 0 0,0 1-1,0-1 1,0 0 0,0 0-1,0 1 1,0-1 0,0 0 0,0 0-1,0 1 1,0-1 0,0 0-1,0 0 1,0 1 0,0-1 0,0 0-1,0 0 1,1 1 0,-1-1-1,0 0 1,0 0 0,0 0 0,0 1-1,1-1 1,13 1 600,15-7 99,-5-8-300,0 0-1,-1-2 0,39-34 0,57-65-284,-114 110-127,17-16 21,-1-1-1,0-2 0,-2 1 1,-1-2-1,20-37 0,-154 310 689,114-242-723,0 0 0,-1-1 0,2 1 0,-1 0 0,1 0 0,0 0-1,0 0 1,0 9 0,2-14-72,-1 0 0,0 0-1,0 0 1,0 0 0,0 0-1,1 0 1,-1-1 0,1 1 0,-1 0-1,0 0 1,1 0 0,0 0 0,-1 0-1,1 0 1,-1-1 0,1 1-1,0 0 1,0-1 0,-1 1 0,1 0-1,1 0 1,0 0-240,0-1 1,0 1-1,0-1 0,0 0 1,0 1-1,1-1 0,-1 0 1,0 0-1,0 0 0,0-1 1,0 1-1,0 0 0,0-1 1,3 0-1,17-11-4864,1-6-2162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31.394"/>
    </inkml:context>
    <inkml:brush xml:id="br0">
      <inkml:brushProperty name="width" value="0.025" units="cm"/>
      <inkml:brushProperty name="height" value="0.025" units="cm"/>
    </inkml:brush>
  </inkml:definitions>
  <inkml:trace contextRef="#ctx0" brushRef="#br0">113 154 4548,'0'0'3577,"-1"-10"-1068,0 6-2494,-8-60 4281,9 59-3516,-1 0 1,1-1-1,1 1 1,-1 0-1,1 0 1,0-1-1,0 1 1,0 0-1,1 0 1,0 0-1,3-7 1,-5 12-693,1-1 1,-1 0-1,1 1 1,-1-1-1,1 1 0,-1 0 1,1-1-1,-1 1 1,1-1-1,0 1 0,-1 0 1,1-1-1,-1 1 1,1 0-1,0 0 0,-1 0 1,1-1-1,0 1 1,-1 0-1,1 0 0,0 0 1,0 0-1,-1 0 1,1 0-1,0 0 0,-1 1 1,1-1-1,0 0 1,-1 0-1,1 0 0,0 1 1,-1-1-1,1 0 1,-1 1-1,1-1 0,0 0 1,-1 1-1,1-1 1,-1 1-1,1-1 0,-1 1 1,0-1-1,1 1 0,-1-1 1,1 1-1,-1 0 1,0-1-1,1 1 0,-1 0 1,22 35 113,-21-35-51,13 29-22,0 1 0,-2 0 0,-1 0 0,-2 1 0,-1 0 0,-2 1 0,0 0 0,-1 34 0,-4-45-174,-1 0 0,-2 0 0,0-1-1,-1 1 1,-1 0 0,-1-1 0,-1 0-1,-1 0 1,-1-1 0,-1 0 0,0 0-1,-2-1 1,-14 21 0,10-19-623,-1-1-1,-31 29 1,40-42-348,0-1-1,-1 0 1,0 0-1,-1-1 1,-15 7-1,4-6-4956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0.620"/>
    </inkml:context>
    <inkml:brush xml:id="br0">
      <inkml:brushProperty name="width" value="0.025" units="cm"/>
      <inkml:brushProperty name="height" value="0.025" units="cm"/>
    </inkml:brush>
  </inkml:definitions>
  <inkml:trace contextRef="#ctx0" brushRef="#br0">1 385 11339,'0'0'15150,"9"-4"-13580,6-5-1369,-1 0 0,0-1 1,0 0-1,-1-1 1,0-1-1,15-17 1,65-92 1656,-68 85-1378,2 0 0,56-56 0,-83 92-480,1-1 0,-1 1 0,0 0 0,1-1 0,-1 1 0,1-1 0,-1 1 0,0 0 0,1-1 0,-1 1 0,1 0 0,-1 0 0,1-1 0,-1 1 0,1 0 0,-1 0 0,1 0 0,-1 0 0,1 0 0,-1-1 0,1 1 0,-1 0 0,1 0 0,-1 0 0,1 0 0,0 1 0,-1-1 0,1 0 0,-1 0 0,1 0 0,-1 0 0,1 1 0,6 17 0,-8 34 0,0-46 0,-4 28-122,-1 1-1,-2-1 1,-15 42 0,14-52-428,1 1-1,2-1 1,0 1 0,-2 36 0,9-78-5921,2-3-3228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1.011"/>
    </inkml:context>
    <inkml:brush xml:id="br0">
      <inkml:brushProperty name="width" value="0.025" units="cm"/>
      <inkml:brushProperty name="height" value="0.025" units="cm"/>
    </inkml:brush>
  </inkml:definitions>
  <inkml:trace contextRef="#ctx0" brushRef="#br0">1 1 10282,'0'0'21935,"6"11"-21454,-2-2-476,0 0 0,0-1 1,-1 2-1,0-1 0,0 0 1,-1 1-1,-1-1 0,1 1 1,-2 0-1,1-1 0,-1 1 1,-2 12-1,-17 221-106,19-242-706,1-14-8524,-1 11 7980,0-14-5412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1.351"/>
    </inkml:context>
    <inkml:brush xml:id="br0">
      <inkml:brushProperty name="width" value="0.025" units="cm"/>
      <inkml:brushProperty name="height" value="0.025" units="cm"/>
    </inkml:brush>
  </inkml:definitions>
  <inkml:trace contextRef="#ctx0" brushRef="#br0">1 64 18866,'0'0'13901,"82"-15"-13901,-43 5 0,0 0 0,0 0 0,-6-1 0,-6 6 0,-2 2 0,-8 3 0,-5 0-2050,-5 0-3363,-1 0-3684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2.304"/>
    </inkml:context>
    <inkml:brush xml:id="br0">
      <inkml:brushProperty name="width" value="0.025" units="cm"/>
      <inkml:brushProperty name="height" value="0.025" units="cm"/>
    </inkml:brush>
  </inkml:definitions>
  <inkml:trace contextRef="#ctx0" brushRef="#br0">213 1 19603,'0'0'7334,"-10"0"-6143,5 0-1121,0 1-1,0-1 1,0 1 0,0 0-1,0 0 1,0 1 0,0-1-1,0 1 1,1 0 0,-1 1-1,1-1 1,0 1 0,-1 0-1,1 0 1,0 0 0,1 0-1,-1 1 1,1-1 0,-5 7-1,4-5-46,-2 1 109,1 0-1,0 1 1,0-1 0,1 1-1,-1 0 1,1 1 0,1-1 0,0 1-1,0-1 1,0 1 0,1 0 0,-2 14-1,4-21-126,0-1 0,0 1 0,0 0 0,0 0 0,0-1 0,0 1 0,0 0 0,0 0 0,1-1 0,-1 1 0,0 0 0,1-1-1,-1 1 1,0 0 0,1-1 0,-1 1 0,1 0 0,-1-1 0,1 1 0,-1-1 0,1 1 0,-1-1 0,1 1 0,0-1 0,-1 1 0,1-1 0,0 0 0,0 1 0,27 0 143,-21-3-104,0 0 0,0 0 0,0 0 0,0-1-1,11-6 1,-3-1-32,1-2 0,-1 0 0,-1 0 0,0-1 0,-1-1 1,-1 0-1,12-18 0,-24 60-327,-59 274 827,57-288-454,1-1 18,-1 0 1,-1-1-1,0 1 1,-6 16-1,8-26-67,0-1-1,0 1 0,0-1 0,0 0 0,-1 1 1,1-1-1,-1 0 0,0 0 0,1 0 0,-1 0 1,0 0-1,0-1 0,-1 1 0,1 0 0,0-1 1,0 0-1,-1 1 0,1-1 0,-1 0 1,1 0-1,-1 0 0,1-1 0,-1 1 0,0-1 1,1 1-1,-6-1 0,1-1-8,1 0 0,-1 0 0,0-1 0,0 0 0,0-1 0,1 1 0,-1-1 0,1 0 0,0-1 0,0 0 0,0 0 0,1 0 0,-1 0 0,1-1 0,0 0 0,-5-6 0,8 9 0,0 0 0,0 0 0,1 0 0,-1 0 0,0-1 0,1 1 0,-1-1 0,1 1 0,0-1 0,0 1 0,0-1 0,0 0 0,1 1 0,-1-1 0,1 0 0,-1 0 0,1 0 0,0 0 0,0 1 0,0-1 0,0 0 0,1 0 0,-1 0 0,1 1 0,0-1 0,0 0 0,0 1 0,0-1 0,0 0 0,0 1 0,1 0 0,-1-1 0,1 1 0,0 0 0,0 0 0,0-1 0,0 1 0,0 1 0,0-1 0,0 0 0,1 1 0,2-2 0,17-10-708,1 1 1,0 2-1,1 0 0,25-6 1,52-22-5780,-65 19-5173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2.631"/>
    </inkml:context>
    <inkml:brush xml:id="br0">
      <inkml:brushProperty name="width" value="0.025" units="cm"/>
      <inkml:brushProperty name="height" value="0.025" units="cm"/>
    </inkml:brush>
  </inkml:definitions>
  <inkml:trace contextRef="#ctx0" brushRef="#br0">1 1 27610,'0'0'5157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06.188"/>
    </inkml:context>
    <inkml:brush xml:id="br0">
      <inkml:brushProperty name="width" value="0.025" units="cm"/>
      <inkml:brushProperty name="height" value="0.025" units="cm"/>
    </inkml:brush>
  </inkml:definitions>
  <inkml:trace contextRef="#ctx0" brushRef="#br0">139 1 15118,'0'0'12199,"-11"7"-11890,1 1-233,0 0 0,0 1 0,1 0 0,0 0 0,1 1-1,0 1 1,0-1 0,1 1 0,1 1 0,0-1 0,0 1 0,1 0 0,-5 20-1,6-20 12,0 1-1,2 0 0,-1 0 0,2 1 1,-1-1-1,2 25 0,1-34-182,-1-1 1,1 0-1,0 1 0,-1-1 0,1 0 1,1 0-1,-1 0 0,0 0 0,1 0 1,0 0-1,0 0 0,0 0 0,0 0 0,0-1 1,0 1-1,1-1 0,-1 0 0,1 0 1,-1 0-1,1 0 0,0 0 0,0 0 0,0-1 1,0 1-1,0-1 0,1 0 0,-1 0 1,0 0-1,0 0 0,1-1 0,4 1 0,34 1-6870,4-2-7747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2.987"/>
    </inkml:context>
    <inkml:brush xml:id="br0">
      <inkml:brushProperty name="width" value="0.025" units="cm"/>
      <inkml:brushProperty name="height" value="0.025" units="cm"/>
    </inkml:brush>
  </inkml:definitions>
  <inkml:trace contextRef="#ctx0" brushRef="#br0">6 14 19859,'0'0'12908,"-5"-5"-15599,5-3-7622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6.414"/>
    </inkml:context>
    <inkml:brush xml:id="br0">
      <inkml:brushProperty name="width" value="0.025" units="cm"/>
      <inkml:brushProperty name="height" value="0.025" units="cm"/>
    </inkml:brush>
  </inkml:definitions>
  <inkml:trace contextRef="#ctx0" brushRef="#br0">302 74 7431,'0'0'12310,"0"-10"-8973,-1-33-476,0 42-2736,1 0-1,-1 0 1,1-1-1,-1 1 0,0 0 1,1 0-1,-1 0 1,0 0-1,0 0 1,0 0-1,0 0 1,0 0-1,0 0 0,0 1 1,0-1-1,0 0 1,0 1-1,0-1 1,0 0-1,-1 1 1,1 0-1,0-1 0,0 1 1,-1 0-1,1-1 1,0 1-1,-1 0 1,1 0-1,0 0 1,-1 0-1,0 1 0,-39 5 768,32-2-781,0 1-1,0 0 1,0 0-1,1 1 0,0 0 1,0 0-1,1 1 1,0 0-1,0 0 1,-7 11-1,-8 11 233,-25 46 0,38-60-339,1 0 1,0 0-1,1 1 0,1 0 1,0 0-1,1 1 1,1-1-1,1 1 1,0 0-1,2 0 1,-1 21-1,2-35-4,0 0 0,1 0 0,-1 0 0,1 0 0,-1 0 0,1 0 0,0-1 0,0 1 0,0 0 0,1 0 0,-1-1 0,1 1 0,-1 0 0,1-1 0,0 1 0,0-1 0,0 0 0,0 0 0,0 0 0,1 0 0,3 2 0,-1-1 0,0-1 0,0 0 0,0 0 0,0 0 0,0-1 0,1 0 0,-1 0 0,1 0 0,-1-1 0,0 0 0,8 0 0,-1-1 0,-1 0 0,1-1 0,-1 0 0,1-1 0,-1 0 0,0-1 0,0 0 0,0-1 0,-1 0 0,20-13 0,-28 16 0,0 0 0,0 1 0,0-1 0,0 0 0,0-1 0,0 1 0,0 0 0,-1 0 0,1-1 0,-1 1 0,0-1 0,1 1 0,-1-1 0,0 0 0,-1 1 0,1-1 0,0 0 0,0-4 0,-2 5 0,1 1 0,-1 0 0,1-1 0,-1 1 0,1-1 0,-1 1 0,0 0 0,1 0 0,-1-1 0,0 1 0,0 0 0,0 0 0,0 0 0,0 0 0,0 0 0,-1 0 0,1 0 0,0 0 0,0 1 0,-1-1 0,1 0 0,0 1 0,-1-1 0,1 1 0,-1-1 0,1 1 0,-1 0 0,1 0 0,-1-1 0,1 1 0,-1 0 0,1 0 0,-1 1 0,-1-1 0,-68-1 0,126-36 0,-48 30 0,0 1 0,1 0 0,0 1 0,0-1 0,1 2 0,-1-1 0,1 1 0,0 0 0,0 1 0,0 0 0,19-3 0,-27 6 0,0 0 0,-1 0 0,1 1 0,0-1 0,0 0 0,-1 1 0,1-1 0,0 0 0,0 1 0,-1-1 0,1 1 0,-1-1 0,1 1 0,0 0 0,-1-1 0,1 1 0,-1-1 0,1 1 0,-1 0 0,1-1 0,-1 1 0,0 0 0,1 0 0,-1-1 0,0 1 0,0 0 0,0 0 0,1 0 0,-1-1 0,0 1 0,0 0 0,0 1 0,0 35 0,0-25 0,-1 1 0,-1 0 0,0 0 0,0-1 0,-2 1 0,-8 23 0,-9 36 0,21-72-6,0 0 0,0 0 0,0 0 0,0 1 0,0-1 0,0 0 0,0 0 0,0 0 0,0 0 0,0 0 0,0 0 0,0 1-1,0-1 1,0 0 0,0 0 0,0 0 0,0 0 0,0 0 0,0 1 0,0-1 0,0 0 0,0 0 0,0 0 0,1 0 0,-1 0 0,0 0 0,0 0 0,0 1 0,0-1 0,0 0 0,0 0 0,0 0 0,0 0 0,1 0 0,-1 0 0,0 0 0,0 0 0,0 0-1,0 0 1,0 0 0,0 0 0,1 0 0,-1 0 0,0 0 0,0 0 0,0 0 0,0 0 0,0 0 0,0 0 0,1 0 0,-1 0 0,0 0 0,0 0 0,0 0 0,0 0 0,0 0 0,1 0 0,-1 0 0,0 0 0,0 0 0,13-9-1095,11-13-3276,1-12-3972,2-7-6219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6.759"/>
    </inkml:context>
    <inkml:brush xml:id="br0">
      <inkml:brushProperty name="width" value="0.025" units="cm"/>
      <inkml:brushProperty name="height" value="0.025" units="cm"/>
    </inkml:brush>
  </inkml:definitions>
  <inkml:trace contextRef="#ctx0" brushRef="#br0">84 1 17713,'0'0'10490,"-5"11"-8723,-9 16-1418,2 1 1,1 0 0,1 1-1,1 1 1,2-1 0,1 1-1,-3 41 1,11-65-350,2-24 0,2-26 0,-5-39 0,3 81 0,1 0 0,0 0 0,-1 1 0,1 0 0,0 0 0,8 0 0,-9 0 0,73-3-4805,-15 0-2818,-50 2-2146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7.598"/>
    </inkml:context>
    <inkml:brush xml:id="br0">
      <inkml:brushProperty name="width" value="0.025" units="cm"/>
      <inkml:brushProperty name="height" value="0.025" units="cm"/>
    </inkml:brush>
  </inkml:definitions>
  <inkml:trace contextRef="#ctx0" brushRef="#br0">133 57 12460,'0'0'16223,"2"-9"-14648,4-27-246,-6 35-1310,0 1-1,0 0 0,0-1 1,0 1-1,0-1 0,0 1 1,0-1-1,0 1 0,-1-1 1,1 1-1,0 0 0,0-1 1,0 1-1,-1-1 0,1 1 0,0 0 1,0-1-1,-1 1 0,1 0 1,0-1-1,-1 1 0,1 0 1,-1 0-1,1-1 0,0 1 1,-1 0-1,1 0 0,-1 0 1,1-1-1,0 1 0,-1 0 1,1 0-1,-1 0 0,1 0 1,-1 0-1,1 0 0,-1 0 1,1 0-1,-1 0 0,1 0 1,0 0-1,-1 0 0,1 0 1,-1 0-1,1 1 0,-1-1 1,1 0-1,-1 0 0,-20 8 264,14-3-282,0 1 0,0 0 0,0 0 0,1 1 0,-1 0 0,2 0 0,-1 1 0,1-1 0,0 1 0,1 0 0,-5 10 0,4-6 0,0 0 0,1 0 0,0 0 0,1 1 0,1-1 0,0 1 0,-1 18 0,3-29 0,0-1 0,0 1 0,0-1 0,0 0 0,1 1 0,-1-1 0,0 0 0,1 1 0,-1-1 0,1 0 0,0 1 0,-1-1 0,1 0 0,0 0 0,0 0 0,-1 0 0,1 0 0,0 1 0,0-2 0,0 1 0,0 0 0,1 0 0,-1 0 0,0 0 0,0-1 0,0 1 0,1 0 0,-1-1 0,0 0 0,1 1 0,-1-1 0,0 0 0,1 1 0,-1-1 0,1 0 0,-1 0 0,0 0 0,1 0 0,-1 0 0,1 0 0,-1-1 0,0 1 0,3-1 0,1 0 0,1-1 0,-1 1 0,1-1 0,-1 0 0,0 0 0,0 0 0,0-1 0,0 0 0,0 0 0,5-5 0,8-10 0,-1-2 0,26-40 0,17-21 0,-59 79 0,1 0 0,-1 1 0,0-1 0,1 1 0,-1-1 0,1 1 0,-1 0 0,1-1 0,0 1 0,-1 0 0,1 0 0,0 0 0,0 0 0,0 1 0,0-1 0,0 0 0,0 1 0,0-1 0,0 1 0,0 0 0,0 0 0,0 0 0,0 0 0,0 0 0,0 0 0,0 0 0,0 1 0,0-1 0,0 1 0,0-1 0,3 2 0,-3 0 0,1 0 0,-1 0 0,0 0 0,0 0 0,0 1 0,0-1 0,-1 0 0,1 1 0,-1-1 0,1 1 0,-1 0 0,0-1 0,0 1 0,0 0 0,0 0 0,0 0 0,-1 0 0,1 0 0,-1 0 0,0 5 0,0-1 0,-1-1 0,0 1 0,0-1 0,0 0 0,-1 0 0,0 0 0,0 0 0,-1 0 0,1 0 0,-1 0 0,-5 7 0,-15 36 0,22-49 0,1 0 0,0 0 0,0 1 0,0-1 0,-1 0 0,1 1 0,0-1 0,0 0 0,0 1 0,0-1 0,0 0 0,0 1 0,0-1 0,-1 1 0,1-1 0,0 0 0,0 1 0,0-1 0,1 0 0,-1 1 0,0-1 0,0 0 0,0 1 0,0-1 0,0 0 0,0 1 0,0-1 0,1 0 0,-1 1 0,0-1 0,0 0 0,0 1 0,1-1 0,-1 0 0,0 0 0,0 1 0,1-1 0,-1 0 0,0 0 0,1 0 0,-1 1 0,0-1 0,1 0 0,19-6 0,20-20 0,-39 26 0,17-15 0,0 0 0,-1-2 0,0 0 0,-1 0 0,20-31 0,-38 85 0,-3-18 0,0 0 0,0-1 0,2 2 0,0-1 0,0 26 0,3-44 0,0 0 0,0 0 0,0 0 0,0 1 0,0-1 0,1 0 0,-1 0 0,0 0 0,1 1 0,-1-1 0,1 0 0,-1 0 0,1 0 0,0 0 0,-1 0 0,1 0 0,0 0 0,0 0 0,0-1 0,0 1 0,0 0 0,0 0 0,0-1 0,0 1 0,0 0 0,0-1 0,0 1 0,0-1 0,0 1 0,0-1 0,0 0 0,1 0 0,-1 1 0,0-1 0,0 0 0,0 0 0,1 0 0,-1 0 0,0 0 0,0 0 0,1-1 0,-1 1 0,0 0 0,0-1 0,0 1 0,2-1 0,2-1 0,1 0 0,-1 0 0,1 0 0,-1 0 0,0-1 0,0 0 0,0 0 0,7-6 0,-5 2 0,0 0 0,-1 0 0,0-1 0,0 0 0,0 0 0,-1 0 0,-1-1 0,1 0 0,-1 0 0,-1 0 0,0 0 0,0-1 0,0 1 0,-1-1 0,-1 0 0,0 1 0,0-1 0,-1 0 0,0 0 0,-1 0 0,-2-14 0,-10 6 0,13 18 0,0-1 0,-1 1 0,1-1 0,0 1 0,0-1 0,-1 1 0,1-1 0,0 1 0,-1-1 0,1 1 0,0 0 0,-1-1 0,1 1 0,-1-1 0,1 1 0,-1 0 0,1 0 0,0-1 0,-1 1 0,0 0 0,1 0 0,-1 0 0,1-1 0,-1 1 0,1 0 0,-1 0 0,1 0 0,-1 0 0,1 0 0,-1 0 0,1 0 0,-1 0 0,0 0 0,0 1 0,1-1-89,0 1 1,0-1-1,0 1 1,0-1-1,0 1 1,0-1-1,0 1 0,0 0 1,1-1-1,-1 1 1,0-1-1,0 1 1,0-1-1,1 1 1,-1-1-1,0 1 0,1-1 1,-1 1-1,0-1 1,1 0-1,-1 1 1,0-1-1,1 1 0,-1-1 1,1 0-1,-1 1 1,1-1-1,-1 0 1,1 0-1,-1 1 0,1-1 1,-1 0-1,1 0 1,-1 0-1,2 0 1,20 7-6360,4-7-1586,6 0-3636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8.235"/>
    </inkml:context>
    <inkml:brush xml:id="br0">
      <inkml:brushProperty name="width" value="0.025" units="cm"/>
      <inkml:brushProperty name="height" value="0.025" units="cm"/>
    </inkml:brush>
  </inkml:definitions>
  <inkml:trace contextRef="#ctx0" brushRef="#br0">87 56 11179,'0'0'18812,"-6"13"-17344,-3 9-1141,1 0 0,1 0 0,-5 35 0,3 7-327,2-10 0,-22 80 0,32-210 0,0 61 0,8-35 0,-11 49 0,0-1 0,1 1 0,-1 0 0,1-1 0,-1 1 0,1-1 0,0 1 0,0 0 0,0 0 0,-1-1 0,1 1 0,0 0 0,0 0 0,1 0 0,-1 0 0,0 0 0,0 0 0,0 1 0,1-1 0,-1 0 0,0 1 0,1-1 0,-1 0 0,0 1 0,1 0 0,2-1 0,13 0 0,-1-1 0,1-1 0,-1 0 0,0-1 0,0-1 0,0-1 0,-1 0 0,0-1 0,0 0 0,0-1 0,-1-1 0,0 0 0,-1-1 0,0-1 0,0 0 0,-2-1 0,1 0 0,-1 0 0,-1-1 0,0-1 0,-1 0 0,15-29 0,-23 39 0,0 1 0,1 0 0,-1-1 0,0 1 0,-1 0 0,1-1 0,-1 1 0,1-1 0,-1-4 0,0 7 0,-1 0 0,1 1 0,0-1 0,0 0 0,-1 1 0,1-1 0,0 0 0,-1 1 0,1-1 0,0 0 0,-1 1 0,1-1 0,-1 1 0,0-1 0,1 1 0,-1-1 0,1 1 0,-1-1 0,0 1 0,1 0 0,-1-1 0,0 1 0,1 0 0,-1-1 0,0 1 0,1 0 0,-1 0 0,0 0 0,0 0 0,1 0 0,-1 0 0,0 0 0,0 0 0,1 0 0,-1 0 0,0 0 0,0 0 0,1 0 0,-1 1 0,0-1 0,1 0 0,-1 1 0,0-1 0,1 0 0,-2 2 0,-7 2 0,0 0 0,1 1 0,0 0 0,0 0 0,0 1 0,1 0 0,0 1 0,-12 13 0,0 1 0,-27 43 0,20-16 0,25-46 0,-1 1 0,1-1 0,0 1 0,0-1 0,1 1 0,-1 0 0,1-1 0,-1 1 0,1 0 0,0-1 0,0 1 0,0 0 0,0 0 0,0-1 0,1 1 0,1 4 0,0-5 0,0-1 0,1 0 0,-1 0 0,1 0 0,-1 0 0,1 0 0,-1 0 0,1-1 0,-1 1 0,1-1 0,0 0 0,-1 0 0,1 0 0,0 0 0,-1 0 0,1-1 0,3 0 0,4 1 0,120-16 0,-129 16 0,-1 0 0,1 0 0,-1 1 0,1-1 0,-1 0 0,1 0 0,-1 0 0,1 0 0,-1 0 0,1 1 0,0-1 0,-1 0 0,0 0 0,1 1 0,-1-1 0,1 0 0,-1 1 0,1-1 0,-1 1 0,0-1 0,1 0 0,-1 1 0,0-1 0,1 1 0,-1-1 0,0 1 0,0-1 0,1 1 0,-1-1 0,0 1 0,0 1 0,-1 23 0,-16 21 0,8-32-220,6-8-659,-1 0 0,0 0 0,0 0 0,-1-1 1,1 0-1,-1 0 0,0 0 0,-10 7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9.107"/>
    </inkml:context>
    <inkml:brush xml:id="br0">
      <inkml:brushProperty name="width" value="0.025" units="cm"/>
      <inkml:brushProperty name="height" value="0.025" units="cm"/>
    </inkml:brush>
  </inkml:definitions>
  <inkml:trace contextRef="#ctx0" brushRef="#br0">143 272 6470,'21'-11'881,"0"0"-1,-1-1 1,-1-2-1,0 0 1,24-23-1,-37 31-90,0 0 0,0 0 0,-1-1 0,0 0 0,0 0 0,0 0 0,-1-1-1,0 1 1,-1-1 0,1 0 0,-2 0 0,1 0 0,-1-1 0,0 1 0,-1-1-1,0 1 1,0-17 0,-1 24-722,0 0-1,0 0 0,0 0 1,0 0-1,-1 0 1,1 1-1,0-1 1,0 0-1,-1 0 0,1 0 1,-1 0-1,1 1 1,-1-1-1,1 0 0,-1 1 1,1-1-1,-1 0 1,1 1-1,-1-1 0,0 0 1,0 1-1,1-1 1,-1 1-1,0 0 0,0-1 1,1 1-1,-1-1 1,0 1-1,0 0 1,0 0-1,0-1 0,0 1 1,1 0-1,-1 0 1,0 0-1,0 0 0,0 0 1,0 0-1,0 0 1,0 1-1,1-1 0,-1 0 1,0 0-1,0 1 1,0-1-1,0 0 1,1 1-1,-1-1 0,0 1 1,0-1-1,1 1 1,-2 1-1,-4 1-44,0 0 1,1 0-1,0 1 1,0 0-1,0 0 1,-7 8-1,-8 15 90,2 1-1,0 0 1,2 2-1,1 0 1,2 1-1,1 0 1,1 1-1,1 0 1,2 0-1,2 1 0,1 1 1,1-1-1,2 65 1,2-92-81,1 0 0,0 0 0,0 0 0,0 0-1,1 0 1,2 7 0,-3-11-15,0-1 1,-1 1-1,1-1 0,0 1 1,0-1-1,0 1 0,0-1 0,0 1 1,0-1-1,0 0 0,1 0 1,-1 1-1,0-1 0,1 0 0,-1 0 1,1-1-1,-1 1 0,1 0 1,-1 0-1,1-1 0,0 1 0,-1-1 1,1 1-1,0-1 0,2 1 1,-3-2 3,-1 1 0,1 0 1,0 0-1,-1-1 0,1 1 1,-1-1-1,1 1 0,-1-1 1,1 1-1,-1-1 0,1 1 1,-1-1-1,1 1 0,-1-1 1,0 1-1,1-1 0,-1 0 1,0 1-1,1-1 0,-1 0 1,0 1-1,0-1 0,0 0 1,0 1-1,0-1 0,1 0 1,-1 1-1,0-1 0,-1 0 1,1 1-1,0-2 0,-1-26 71,1 26-71,-2-6-23,-1 0 0,0 0 0,0 0 0,0 0 0,-1 0 0,0 1 0,0 0 0,-1 0 0,0 0 1,0 0-1,-11-9 0,-5-6-123,-46-35 1,45 38 87,20 10-102,39 8-72,-20 2 245,35 1-324,116 5-4778,-56-10-6422,-62-4 632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9.448"/>
    </inkml:context>
    <inkml:brush xml:id="br0">
      <inkml:brushProperty name="width" value="0.025" units="cm"/>
      <inkml:brushProperty name="height" value="0.025" units="cm"/>
    </inkml:brush>
  </inkml:definitions>
  <inkml:trace contextRef="#ctx0" brushRef="#br0">139 9 11851,'0'0'15941,"-12"2"-14906,6-2-975,1 1-1,-1 0 1,1 0-1,-1 0 1,1 1-1,0 0 1,0 0-1,0 0 1,0 0 0,0 1-1,0 0 1,0 0-1,1 0 1,0 1-1,-1 0 1,1 0-1,1 0 1,-1 0-1,-5 8 1,-12 37 418,20-48-468,1 0 0,-1 0-1,1 0 1,-1 0 0,1 0-1,0 0 1,0 0-1,-1 0 1,1 0 0,0 0-1,0 0 1,0 0 0,0 0-1,0 0 1,0 0-1,0 0 1,0 0 0,1 0-1,-1 0 1,0 0 0,1 0-1,-1 0 1,0 0-1,1 0 1,-1 0 0,1-1-1,0 1 1,-1 0 0,1 0-1,0 0 1,-1-1-1,1 1 1,0 0 0,0-1-1,0 1 1,-1-1 0,1 1-1,0-1 1,0 1-1,0-1 1,0 1 0,0-1-1,2 1 1,4-2 34,-1 1 1,1-1-1,0 0 1,-1-1-1,1 1 1,-1-1-1,0 0 1,1-1 0,-1 0-1,0 0 1,0 0-1,-1-1 1,1 1-1,-1-1 1,0-1-1,8-7 1,-3 2 1,0-1 1,-1 0 0,0-1-1,-1 0 1,0 0 0,10-24 0,-73 111-469,54-73 422,-3 3-34,0 1 1,1 0-1,-1 1 0,1-1 1,1 0-1,-1 1 0,1 0 1,1-1-1,-1 1 0,1 0 1,0 0-1,0 8 0,2-14-94,-1 0-1,0-1 1,1 1 0,-1 0-1,1-1 1,-1 1-1,1 0 1,0-1 0,-1 1-1,1-1 1,0 1 0,-1-1-1,1 1 1,0-1-1,0 1 1,-1-1 0,1 0-1,0 1 1,0-1-1,0 0 1,-1 0 0,1 1-1,0-1 1,0 0 0,0 0-1,0 0 1,-1 0-1,1 0 1,2-1 0,27-2-4423,0-10-2464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29.778"/>
    </inkml:context>
    <inkml:brush xml:id="br0">
      <inkml:brushProperty name="width" value="0.025" units="cm"/>
      <inkml:brushProperty name="height" value="0.025" units="cm"/>
    </inkml:brush>
  </inkml:definitions>
  <inkml:trace contextRef="#ctx0" brushRef="#br0">254 1 12844,'0'0'10613,"-12"5"-8456,-35 13 184,1 2 1,-71 43 0,114-61-2337,1 1 1,-1-1-1,1 0 0,0 0 1,0 1-1,0 0 0,0-1 1,0 1-1,0 0 0,1 0 1,-1 0-1,1 0 0,0 0 1,0 0-1,0 0 0,0 0 1,0 1-1,1-1 0,0 0 1,0 4-1,0-4-5,0-1 1,0 0-1,0 0 1,1 0-1,-1 0 1,1 0-1,-1 0 1,1 0-1,0 0 1,0 0-1,0 0 1,0 0-1,0-1 1,0 1-1,1 0 1,-1-1-1,1 1 1,-1-1-1,1 1 1,-1-1-1,1 0 1,0 1-1,0-1 1,0 0-1,0 0 1,-1 0-1,1-1 1,0 1-1,1 0 1,-1-1-1,2 1 1,5 0-488,-1 0 1,1 0-1,-1-1 0,1 0 0,11-1 1,-13-1-530,1 1 1,-1-1 0,1-1 0,-1 1-1,0-1 1,0-1 0,0 1 0,-1-1 0,1 0-1,5-6 1,18-13-12155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30.152"/>
    </inkml:context>
    <inkml:brush xml:id="br0">
      <inkml:brushProperty name="width" value="0.025" units="cm"/>
      <inkml:brushProperty name="height" value="0.025" units="cm"/>
    </inkml:brush>
  </inkml:definitions>
  <inkml:trace contextRef="#ctx0" brushRef="#br0">137 0 14862,'0'0'13645,"-8"12"-12903,-10 22-390,1 0 0,1 1-1,2 1 1,2 0 0,1 1 0,2 0 0,1 0-1,3 1 1,-3 43 0,22-123-352,-13 33 0,-1-70 0,0 74 0,0 1 0,0-1 0,-1 1 0,0-1 0,0 1 0,-1-1 0,1 1 0,-1 0 0,0-1 0,0 1 0,0 0 0,0 0 0,-1 1 0,-4-6 0,15 14-615,-1 0 0,1 0-1,0-1 1,0 0 0,0-1 0,1 1-1,-1-2 1,1 1 0,0-1 0,0-1-1,12 2 1,-7-2-820,0 0-1,-1-1 1,1 0 0,-1-1-1,1-1 1,0 0 0,21-7-1,1-6-6908,-1-1 8617</inkml:trace>
  <inkml:trace contextRef="#ctx0" brushRef="#br0" timeOffset="1">368 184 2594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4:30.477"/>
    </inkml:context>
    <inkml:brush xml:id="br0">
      <inkml:brushProperty name="width" value="0.025" units="cm"/>
      <inkml:brushProperty name="height" value="0.025" units="cm"/>
    </inkml:brush>
  </inkml:definitions>
  <inkml:trace contextRef="#ctx0" brushRef="#br0">189 82 2018,'-5'-4'14916,"-8"3"-9402,-13 4-1564,14 0-3371,0 1 0,0 0 0,0 0 0,1 2 0,0-1 0,0 1 0,0 1 0,1 0 0,0 0 0,-16 16 0,25-22-579,1-1 0,-1 1 0,1 0 0,-1-1 0,1 1 0,-1-1 0,1 1 0,0 0 0,-1 0 0,1-1 0,0 1 0,-1 0 0,1-1 0,0 1 0,0 0 0,0 0 0,0-1 0,0 1 0,0 0 0,0 0 0,0 0 0,0-1 0,0 1 0,0 0 0,0 0 0,1-1 0,-1 1 0,0 0 0,1-1 0,0 2 0,0 0 0,0-1 0,1 0 0,0 1 0,-1-1 0,1 0 0,0 0 0,0 0 0,-1 0 0,1 0 0,0-1 0,3 2 0,61 8 0,-58-9 0,28 1 0,-27-3 0,0 1 0,-1 0 0,1 1 0,0 0 0,0 0 0,-1 1 0,1 0 0,-1 1 0,12 5 0,-18-14 0,0 1 0,-1 0 0,0 0 0,0 0 0,-1-1 0,0 1 0,0-10 0,6-54 0,-5 66 0,0-1 0,0 1 0,0-1 0,0 1 0,0-1 0,1 1 0,-1 0 0,1 0 0,0-1 0,0 1 0,0 0 0,1 1 0,-1-1 0,1 0 0,-1 1 0,1-1 0,0 1 0,0 0 0,0 0 0,0 0 0,4-1 0,2 0 0,1 1 0,-1 0 0,1 1 0,-1 0 0,1 0 0,15 2 0,-6-1 0,34 1-35,-27 1-823,-1-2 0,0 0 1,1-2-1,47-9 0,-25-7-8335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0.112"/>
    </inkml:context>
    <inkml:brush xml:id="br0">
      <inkml:brushProperty name="width" value="0.025" units="cm"/>
      <inkml:brushProperty name="height" value="0.025" units="cm"/>
    </inkml:brush>
  </inkml:definitions>
  <inkml:trace contextRef="#ctx0" brushRef="#br0">249 1 9961,'0'0'16245,"-8"-1"-14942,-3 1-1001,1 1 0,0 0 0,-1 1 0,1 0 0,0 0 0,0 1 0,-16 7 0,21-8-195,0-1-1,1 1 1,-1 1-1,0-1 1,1 1 0,0 0-1,-1 0 1,1 0-1,0 0 1,1 1 0,-1-1-1,1 1 1,-1 0-1,1 0 1,0 1 0,1-1-1,-1 1 1,1-1-1,-4 10 1,6-12-116,0 0 0,0 0 1,0-1-1,0 1 0,1 0 0,-1 0 1,0 0-1,1 0 0,0-1 0,-1 1 0,1 0 1,0-1-1,0 1 0,0 0 0,0-1 0,0 1 1,0-1-1,0 0 0,1 1 0,-1-1 1,0 0-1,1 0 0,-1 1 0,1-1 0,0 0 1,-1-1-1,3 2 0,58 24-1037,-34-16 363,-20-7 548,-1 1 0,0-1 0,1 1 1,-2 1-1,1-1 0,0 1 0,-1 1 0,0-1 0,6 8 1,-11-12 115,0 1 1,0 0 0,0-1-1,0 1 1,0 0-1,0 0 1,-1 0 0,1 0-1,0 0 1,-1 0 0,0 0-1,1 0 1,-1 0 0,0 0-1,0 0 1,-1 3 0,0-2 37,0 0 1,0 0-1,0 0 1,0 0 0,-1-1-1,1 1 1,-1 0-1,0-1 1,0 1-1,0-1 1,0 0-1,0 1 1,0-1 0,-4 2-1,-5 5 286,-1-1 0,0 0 0,0-1 0,-1 0-1,0-1 1,-14 5 0,19-8-145,0-1 0,-1 1 0,1-2-1,-1 1 1,1-1 0,-1 0 0,1-1 0,-1 0 0,0 0-1,1-1 1,-12-2 0,19 3-214,0 0-1,0 0 1,0 0-1,0-1 1,0 1-1,0 0 1,0 0-1,0-1 1,0 1-1,0 0 1,1-1-1,-1 1 1,0-1-1,0 1 1,0-1-1,1 0 1,-1 1 0,0-1-1,0 0 1,1 1-1,-1-1 1,1 0-1,-1 0 1,1 0-1,-1 0 1,1 1-1,-1-1 1,1 0-1,0 0 1,0 0-1,-1 0 1,1 0 0,0 0-1,0 0 1,0 0-1,0 0 1,0 0-1,0 0 1,0 0-1,0 0 1,0 0-1,1 0 1,-1 0-1,0 0 1,1 0-1,-1 1 1,1-2 0,1-1-365,0 0 0,0 0 0,0 0 1,0 1-1,1-1 0,-1 1 0,1-1 1,-1 1-1,1 0 0,0 0 1,5-2-1,19-8-5315,6-1-1969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6.192"/>
    </inkml:context>
    <inkml:brush xml:id="br0">
      <inkml:brushProperty name="width" value="0.025" units="cm"/>
      <inkml:brushProperty name="height" value="0.025" units="cm"/>
    </inkml:brush>
  </inkml:definitions>
  <inkml:trace contextRef="#ctx0" brushRef="#br0">155 27 6919,'0'0'17985,"-9"-5"-16694,5 3-1188,-37-15 1050,39 17-1081,0-1 1,0 1-1,1-1 0,-1 1 1,0 0-1,0 0 1,0 0-1,0 0 0,0 0 1,0 1-1,0-1 0,0 0 1,0 1-1,0 0 0,0-1 1,1 1-1,-1 0 0,0 0 1,0 0-1,1 0 0,-1 0 1,1 0-1,-1 1 0,-1 1 1,-3 5 176,0 0 0,0 0 0,1 1 0,0-1 0,1 1 0,0 1 0,0-1 0,1 0 0,0 1 0,1 0 0,0-1 0,1 1 0,-1 16 0,2-25-249,0-1 1,0 1-1,1-1 1,-1 1 0,0 0-1,0-1 1,1 1 0,-1-1-1,1 1 1,-1 0-1,1-1 1,-1 1 0,0-1-1,1 1 1,0-1-1,-1 0 1,1 1 0,-1-1-1,1 0 1,-1 1-1,1-1 1,0 0 0,-1 1-1,1-1 1,0 0-1,-1 0 1,1 0 0,0 0-1,0 0 1,-1 0-1,1 0 1,0 0 0,-1 0-1,1 0 1,0 0 0,-1 0-1,1 0 1,0-1-1,-1 1 1,1 0 0,0-1-1,-1 1 1,2-1-1,31-15-5,18-44 5,-13 13 0,-38 47 0,1-1 0,-1 1 0,0 0 0,0-1 0,1 1 0,-1 0 0,0-1 0,1 1 0,-1 0 0,0 0 0,1-1 0,-1 1 0,0 0 0,1 0 0,-1 0 0,0 0 0,1-1 0,-1 1 0,1 0 0,-1 0 0,0 0 0,1 0 0,-1 0 0,1 0 0,-1 0 0,0 0 0,1 0 0,-1 0 0,1 0 0,-1 1 0,0-1 0,1 0 0,-1 0 0,1 0 0,7 15 0,0 27 0,-7-37 0,9 77 0,-9-82 0,-1 1 0,1 0 0,-1-1 0,1 1 0,-1 0 0,1-1 0,-1 1 0,1-1 0,0 1 0,-1-1 0,1 1 0,0-1 0,-1 0 0,1 1 0,0-1 0,0 0 0,-1 0 0,1 1 0,0-1 0,0 0 0,0 0 0,-1 0 0,1 0 0,0 0 0,0 0 0,0 0 0,-1 0 0,1 0 0,0 0 0,0 0 0,-1-1 0,1 1 0,0 0 0,0-1 0,-1 1 0,1 0 0,0-1 0,-1 1 0,1-1 0,0 0 0,30-17 0,18-21 0,-50 39 0,1 1 0,0-1 0,0 0 0,0 0 0,0 0 0,0 0 0,0 0 0,0 0 0,0 0 0,0 1 0,0-1 0,0 0 0,0 0 0,0 0 0,0 0 0,0 0 0,0 0 0,0 1 0,0-1 0,0 0 0,0 0 0,0 0 0,0 0 0,0 0 0,1 0 0,-1 0 0,0 0 0,0 1 0,0-1 0,0 0 0,0 0 0,0 0 0,0 0 0,0 0 0,0 0 0,0 0 0,1 0 0,-1 0 0,0 0 0,0 0 0,0 0 0,0 0 0,0 0 0,0 0 0,0 1 0,1-1 0,-1 0 0,0 0 0,0 0 0,0 0 0,0 0 0,0 0 0,0-1 0,0 1 0,1 0 0,-1 0 0,0 0 0,0 0 0,0 0 0,0 0 0,-2 2 0,1-10 0,1 7 0,0 0 0,-1 0 0,1-1 0,0 1 0,0 0 0,1 0 0,-1 0 0,0-1 0,0 1 0,1 0 0,-1 0 0,0 0 0,1 0 0,-1 0 0,1 0 0,0 0 0,-1 0 0,1 0 0,0 0 0,-1 0 0,1 0 0,0 0 0,0 0 0,0 0 0,2 0 0,28-2 0,-14 4 0,-11-1-69,30-1-3643,-29 1 2347,-1-1 1,0 0-1,0 0 0,0 0 0,1-1 1,-1 0-1,0 0 0,-1 0 1,1-1-1,0 0 0,7-5 0,1-4-9803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6.549"/>
    </inkml:context>
    <inkml:brush xml:id="br0">
      <inkml:brushProperty name="width" value="0.025" units="cm"/>
      <inkml:brushProperty name="height" value="0.025" units="cm"/>
    </inkml:brush>
  </inkml:definitions>
  <inkml:trace contextRef="#ctx0" brushRef="#br0">42 0 9225,'0'0'22517,"-28"64"-22389,23-44-32,0 0-96,2 0 0,2-3-768,1-2-834,0-4-1505,0-7-1441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7.218"/>
    </inkml:context>
    <inkml:brush xml:id="br0">
      <inkml:brushProperty name="width" value="0.025" units="cm"/>
      <inkml:brushProperty name="height" value="0.025" units="cm"/>
    </inkml:brush>
  </inkml:definitions>
  <inkml:trace contextRef="#ctx0" brushRef="#br0">88 1 10666,'0'0'18535,"-2"10"-17937,-32 105 440,22-81-862,2 0 0,1 1-1,1 0 1,-5 68-1,14-103-166,-1 0-1,0 0 0,0 1 1,0-1-1,1 0 1,-1 0-1,0 1 0,1-1 1,-1 0-1,0 0 0,0 0 1,1 0-1,-1 1 1,0-1-1,1 0 0,-1 0 1,0 0-1,1 0 0,-1 0 1,0 0-1,1 0 0,-1 0 1,0 0-1,1 0 1,-1 0-1,0 0 0,1 0 1,-1 0-1,0 0 0,1 0 1,-1-1-1,0 1 1,1 0-1,-1 0 0,0 0 1,0 0-1,1-1 0,-1 1 1,0 0-1,1-1 0,14-7 92,18-24-269,0-2-1,-3-1 0,0-1 0,-3-2 0,40-71 0,-64 104 71,-1 1 0,0-1 1,0 1-1,0-1 0,-1 0 0,0 0 0,0 0 1,0 0-1,0-5 0,-2 10 65,-1-1-1,1 1 1,-1 0 0,1 0-1,-1-1 1,1 1-1,-1 0 1,1 1 0,-1-1-1,1 0 1,-1 0-1,1 1 1,-1-1 0,1 0-1,0 1 1,-1 0-1,-1 0 1,-9 8 165,2 1 0,-1 0 0,1 0 0,0 1 0,1 0 0,1 1 0,-1 0 0,2 0 0,0 1 0,0 0 0,1 0 0,-7 24 0,13-37-111,0 1 0,-1 0 0,1-1 0,0 1 0,0-1 0,0 1 0,0 0 1,0-1-1,0 1 0,0 0 0,0-1 0,0 1 0,0-1 0,0 1 0,0 0 0,0-1 0,0 1 0,1 0 0,-1-1 1,0 1-1,0-1 0,1 1 0,-1-1 0,0 1 0,1-1 0,-1 1 0,1-1 0,-1 1 0,1-1 0,-1 1 0,2 0 0,22-1 330,41-24-736,-45 16-348,-16 7 593,-1 0-1,0 0 1,1 0 0,-1 0 0,0 1-1,1-1 1,-1 1 0,1 0 0,-1 0-1,8 1 1,-10-1 110,0 1-1,0-1 0,0 1 1,1 0-1,-1 0 0,0 0 1,0 0-1,0 0 0,0 0 1,-1 0-1,1 0 0,0 0 0,0 0 1,-1 0-1,1 0 0,0 0 1,-1 1-1,1-1 0,-1 0 1,0 1-1,1-1 0,-1 0 1,0 1-1,0-1 0,0 0 1,0 1-1,0-1 0,0 0 1,0 3-1,-1 6 30,-1 1-1,1-1 0,-1 1 1,-1-1-1,0 0 1,-1 0-1,-4 10 1,2-7 304,2-1 1,-1 1 0,-3 22 0,7-30-2082,1-13-3351,1 0 2579,-1-8-3818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7.560"/>
    </inkml:context>
    <inkml:brush xml:id="br0">
      <inkml:brushProperty name="width" value="0.025" units="cm"/>
      <inkml:brushProperty name="height" value="0.025" units="cm"/>
    </inkml:brush>
  </inkml:definitions>
  <inkml:trace contextRef="#ctx0" brushRef="#br0">1 1 13581,'0'0'16399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8.403"/>
    </inkml:context>
    <inkml:brush xml:id="br0">
      <inkml:brushProperty name="width" value="0.025" units="cm"/>
      <inkml:brushProperty name="height" value="0.025" units="cm"/>
    </inkml:brush>
  </inkml:definitions>
  <inkml:trace contextRef="#ctx0" brushRef="#br0">6 1 15855,'0'0'11846,"-1"12"-10383,0 3-1146,-1 0-96,1 1 1,0 0 0,1 0-1,4 21 1,-4-36-213,0 0 1,1-1-1,-1 1 0,1 0 0,-1-1 1,0 1-1,1 0 0,0-1 1,-1 1-1,1-1 0,-1 1 1,1-1-1,0 1 0,-1-1 0,1 0 1,0 1-1,0-1 0,-1 0 1,1 1-1,0-1 0,0 0 0,-1 0 1,1 0-1,0 1 0,0-1 1,0 0-1,-1 0 0,1 0 1,0-1-1,0 1 0,0 0 0,-1 0 1,1 0-1,0 0 0,0-1 1,0 1-1,0-1 0,30-14 327,4-22-84,-30 29-244,1 1 0,0 0 0,1 0 1,0 1-1,0 0 0,0 0 0,1 0 0,13-7 0,-20 13-10,0 0-1,-1 0 0,1 0 1,-1 0-1,1 0 0,0 1 1,-1-1-1,1 0 1,-1 0-1,1 0 0,-1 1 1,1-1-1,-1 0 0,1 1 1,-1-1-1,1 0 1,-1 1-1,1-1 0,-1 1 1,1-1-1,-1 0 0,0 1 1,1-1-1,-1 1 1,0-1-1,1 1 0,-1 0 1,0-1-1,0 1 0,0-1 1,0 1-1,1-1 0,-1 1 1,0 0-1,0-1 1,0 1-1,0-1 0,0 1 1,0 0-1,0-1 0,-1 1 1,1 0-1,0 37 244,0-30-171,-1 15 67,0-16-110,1 0 0,0 0 0,0 0 0,0 0 0,3 9 0,-3-15-22,0-1 1,1 1-1,-1-1 0,1 1 1,-1-1-1,1 0 1,-1 1-1,1-1 0,-1 0 1,1 1-1,-1-1 1,1 0-1,0 0 0,-1 0 1,1 1-1,-1-1 1,1 0-1,0 0 0,-1 0 1,1 0-1,0 0 1,-1 0-1,1 0 0,-1 0 1,1 0-1,0-1 1,-1 1-1,1 0 0,-1 0 1,1 0-1,0-1 1,0 1-1,20-9 228,22-30-78,-38 33-145,0 0-1,1 0 0,0 1 0,0-1 0,0 1 0,1 1 0,0-1 1,0 1-1,0 1 0,10-5 0,-17 8-10,1 0 1,-1 0-1,1 0 0,-1 0 1,1 0-1,-1 0 0,1 0 0,-1 1 1,0-1-1,1 0 0,-1 0 1,1 0-1,-1 0 0,0 1 1,1-1-1,-1 0 0,1 0 0,-1 1 1,0-1-1,1 0 0,-1 1 1,0-1-1,0 0 0,1 1 1,-1-1-1,0 0 0,0 1 1,0-1-1,1 1 0,-1-1 0,0 1 1,0-1-1,0 0 0,0 1 1,0 0-1,3 27-54,-8 26-25,4-53-140,1 0 0,-1 0 1,1 1-1,0-1 0,0 0 1,0 0-1,-1 0 0,1 0 1,0 0-1,0 0 0,0 0 1,1 0-1,-1 0 0,0 0 1,0 0-1,1 0 0,-1 0 0,0 0 1,1 0-1,-1 0 0,1 0 1,0 1-1,0-2-129,0 0 0,0 0 1,0 0-1,0-1 0,0 1 0,0 0 0,0-1 1,-1 1-1,1-1 0,0 1 0,0-1 0,0 1 1,0-1-1,-1 1 0,1-1 0,0 0 0,-1 1 0,1-1 1,-1 0-1,1 0 0,0 0 0,-1 1 0,0-1 1,1-1-1,11-17-8588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8.746"/>
    </inkml:context>
    <inkml:brush xml:id="br0">
      <inkml:brushProperty name="width" value="0.025" units="cm"/>
      <inkml:brushProperty name="height" value="0.025" units="cm"/>
    </inkml:brush>
  </inkml:definitions>
  <inkml:trace contextRef="#ctx0" brushRef="#br0">1 73 7431,'0'0'21316,"10"4"-20686,-6-3-610,0 1 0,1-1 1,-1 0-1,1 0 0,-1 0 0,1-1 0,-1 1 0,1-1 0,0-1 1,-1 1-1,1 0 0,-1-1 0,1 0 0,-1 0 0,1 0 0,-1-1 1,0 0-1,0 1 0,1-2 0,-1 1 0,3-3 0,-4 3-2,32-23 11,-33 23 2,0 1-1,-1 0 1,1-1-1,0 0 0,-1 1 1,1-1-1,-1 0 1,0 0-1,0 0 0,0 0 1,0 0-1,0 0 1,0 0-1,0 0 1,0-4-1,-1 6-5,0-1-1,0 1 1,-1 0-1,1-1 1,0 1 0,-1 0-1,1-1 1,0 1-1,-1 0 1,1 0-1,-1 0 1,1-1 0,0 1-1,-1 0 1,1 0-1,-1 0 1,1 0-1,-1 0 1,1 0 0,0 0-1,-1 0 1,1 0-1,-1 0 1,1 0-1,-1 0 1,1 0 0,-1 0-1,1 0 1,0 0-1,-1 0 1,1 1 0,-1-1-1,0 0 1,-16 6 9,7 1 85,1 0 0,0 0-1,1 1 1,0 0 0,0 0-1,0 1 1,1 0 0,1 1-1,-1 0 1,2-1 0,-1 2-1,-7 20 1,13-30-169,0 0-1,1 0 1,-1 0-1,1 0 1,-1 0-1,0-1 1,1 1-1,0 0 1,-1 0 0,1 0-1,-1-1 1,1 1-1,0 0 1,0-1-1,-1 1 1,1-1-1,0 1 1,0-1-1,0 1 1,-1-1 0,1 1-1,0-1 1,0 0-1,0 1 1,0-1-1,0 0 1,0 0-1,0 0 1,0 0 0,0 0-1,0 0 1,0 0-1,0 0 1,0 0-1,1-1 1,49 1-4178,-41-1 2825,17-2-5932,3-4-4724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9.088"/>
    </inkml:context>
    <inkml:brush xml:id="br0">
      <inkml:brushProperty name="width" value="0.025" units="cm"/>
      <inkml:brushProperty name="height" value="0.025" units="cm"/>
    </inkml:brush>
  </inkml:definitions>
  <inkml:trace contextRef="#ctx0" brushRef="#br0">1 1 5285,'0'0'2306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49.429"/>
    </inkml:context>
    <inkml:brush xml:id="br0">
      <inkml:brushProperty name="width" value="0.025" units="cm"/>
      <inkml:brushProperty name="height" value="0.025" units="cm"/>
    </inkml:brush>
  </inkml:definitions>
  <inkml:trace contextRef="#ctx0" brushRef="#br0">104 70 9513,'-2'-19'1842,"0"-3"380,2 0 5859,-6 16-1951,-7 9-4405,-9 11-1493,16-8-157,0 1 0,1 0 0,-1 0-1,2 0 1,-1 0 0,1 1 0,0-1-1,1 1 1,-1 0 0,2 1 0,-1-1-1,1 0 1,0 1 0,1-1 0,-1 14-1,3-21-72,-1 0 0,1 0-1,-1 0 1,1 0 0,0 0-1,-1 0 1,1 0 0,0 0 0,0-1-1,0 1 1,0 0 0,0 0-1,0 0 1,0-1 0,0 1-1,0-1 1,0 1 0,0-1 0,0 1-1,0-1 1,1 0 0,-1 1-1,0-1 1,0 0 0,0 0-1,1 0 1,-1 0 0,0 0-1,0 0 1,0 0 0,1 0 0,-1-1-1,0 1 1,2-1 0,45-10-2138,3-20-6993,-26 10 411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0.329"/>
    </inkml:context>
    <inkml:brush xml:id="br0">
      <inkml:brushProperty name="width" value="0.025" units="cm"/>
      <inkml:brushProperty name="height" value="0.025" units="cm"/>
    </inkml:brush>
  </inkml:definitions>
  <inkml:trace contextRef="#ctx0" brushRef="#br0">16 72 1057,'0'0'7239,"5"-10"-3646,2-3-2249,4-8 382,3-2 2197,-14 23-3793,0 0 0,0-1 0,0 1 0,0 0 0,0 0 0,0 0-1,1 0 1,-1-1 0,0 1 0,0 0 0,0 0 0,0 0 0,0 0 0,0-1 0,0 1 0,0 0 0,1 0 0,-1 0 0,0 0 0,0 0 0,0 0 0,0 0 0,0-1 0,1 1-1,-1 0 1,0 0 0,0 0 0,0 0 0,0 0 0,1 0 0,-1 0 0,0 0 0,0 0 0,0 0 0,1 0 0,-1 0 0,0 0 0,0 0 0,0 0 0,0 0 0,1 0-1,-1 0 1,0 0 0,0 0 0,0 0 0,0 1 0,1-1 0,-1 0 0,0 0 0,0 0 0,0 0 0,0 0 0,0 0 0,1 1 0,-1-1 0,0 0 0,0 0 0,0 0 0,0 0-1,0 0 1,0 1 0,0-1 0,0 0 0,0 0 0,5 21 2128,-3 24-1517,-4-10-341,-2-1-1,-1 1 0,-1-1 1,-3-1-1,-22 63 1,22-70-357,7-46-43,7-23 0,-1 23 0,-3 14 0,0 0 0,0-1 0,1 1 0,-1 0 0,1 0 0,1 0 0,-1 0 0,1 1 0,7-12 0,-8 20 0,1-1 0,-1 1 0,0-1 0,0 1 0,0 0 0,0 0 0,-1-1 0,1 1 0,1 5 0,4 6 0,-5-12 0,0 0 0,0 0 0,0 0 0,0 0 0,0 0 0,1 0 0,-1-1 0,0 1 0,1-1 0,-1 0 0,1 1 0,0-1 0,-1 0 0,1-1 0,0 1 0,0 0 0,-1-1 0,1 1 0,0-1 0,0 0 0,0 0 0,0 0 0,-1 0 0,1-1 0,0 1 0,0-1 0,0 0 0,-1 0 0,1 0 0,0 0 0,-1 0 0,1 0 0,-1-1 0,4-2 0,3-1 0,-1-1 0,0-1 0,0 1 0,0-1 0,-1-1 0,0 1 0,0-1 0,6-10 0,-13 18 0,0 0 0,0 0 0,0 0 0,0 0 0,0 0 0,0 0 0,1 1 0,-1-1 0,0 0 0,0 0 0,0 0 0,0 0 0,0 0 0,0 0 0,0 0 0,1 0 0,-1 1 0,0-1 0,0 0 0,0 0 0,0 0 0,0 0 0,1 0 0,-1 0 0,0 0 0,0 0 0,0 0 0,0 0 0,1 0 0,-1 0 0,0 0 0,0 0 0,0 0 0,0 0 0,0 0 0,1 0 0,-1 0 0,0-1 0,0 1 0,0 0 0,0 0 0,0 0 0,0 0 0,1 0 0,-1 0 0,0 0 0,0 0 0,0 0 0,0-1 0,0 1 0,0 0 0,0 0 0,0 0 0,0 0 0,0 0 0,1-1 0,-2 26 0,-8 32 0,2 25 0,7-82-5,-1 0 0,1 1 0,0-1 1,0 0-1,0 1 0,0-1 0,0 0 0,0 0 0,0 1 1,0-1-1,0 0 0,1 0 0,-1 1 0,0-1 0,0 0 1,0 0-1,0 1 0,0-1 0,0 0 0,0 0 0,1 1 1,-1-1-1,0 0 0,0 0 0,0 0 0,1 0 0,-1 1 1,0-1-1,0 0 0,0 0 0,1 0 0,-1 0 0,0 0 1,0 1-1,1-1 0,-1 0 0,0 0 0,0 0 0,1 0 0,-1 0 1,0 0-1,14-6-633,8-16-2108,-12-2-2198,-2-6-2060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0.719"/>
    </inkml:context>
    <inkml:brush xml:id="br0">
      <inkml:brushProperty name="width" value="0.025" units="cm"/>
      <inkml:brushProperty name="height" value="0.025" units="cm"/>
    </inkml:brush>
  </inkml:definitions>
  <inkml:trace contextRef="#ctx0" brushRef="#br0">0 0 19314,'0'0'9673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1.364"/>
    </inkml:context>
    <inkml:brush xml:id="br0">
      <inkml:brushProperty name="width" value="0.025" units="cm"/>
      <inkml:brushProperty name="height" value="0.025" units="cm"/>
    </inkml:brush>
  </inkml:definitions>
  <inkml:trace contextRef="#ctx0" brushRef="#br0">18 111 15407,'0'0'5834,"-4"11"-3325,-10 30-416,15-40-2005,-1 0 0,0 0 0,0 0 0,0 0 0,0-1 0,1 1-1,-1 0 1,0 0 0,1 0 0,-1 0 0,1-1 0,-1 1 0,1 0 0,-1 0 0,1-1 0,-1 1-1,1-1 1,0 1 0,-1 0 0,1-1 0,0 1 0,0-1 0,-1 1 0,1-1 0,0 0 0,0 1-1,0-1 1,0 0 0,-1 0 0,1 1 0,0-1 0,0 0 0,0 0 0,0 0 0,1 0 0,36 1 1052,-32-1-902,5-1-153,0 0 1,0-1-1,0 0 0,0-1 1,0 0-1,-1 0 0,1-1 1,-1-1-1,0 0 0,17-11 1,-22 12-77,0 1 0,1-1 0,-1 0 0,-1 0-1,1 0 1,0-1 0,-1 0 0,0 0 0,0 0 0,-1 0 0,1 0 0,-1-1 0,0 0 0,-1 0 0,0 1 0,1-1 0,-2-1 0,1 1 0,-1 0 0,1-7-1,-2 12-7,0 0 0,0 0-1,0-1 1,0 1 0,-1 0-1,1 0 1,0 0-1,-1 0 1,1 0 0,0 1-1,-1-1 1,1 0-1,-1 0 1,0 0 0,1 0-1,-1 0 1,0 1-1,1-1 1,-1 0 0,0 0-1,0 1 1,1-1 0,-1 1-1,0-1 1,0 1-1,0-1 1,0 1 0,0-1-1,0 1 1,0 0-1,0 0 1,0-1 0,0 1-1,0 0 1,0 0-1,0 0 1,0 0 0,0 0-1,0 0 1,0 1 0,0-1-1,0 0 1,0 0-1,0 1 1,-1 0 0,-2-1 6,0 1 0,0 1 0,0-1 0,1 0 0,-1 1 1,1 0-1,-1 0 0,1 0 0,0 0 0,-6 5 0,-1 5 75,0 0 0,1 1 0,0 0 0,1 1 0,0 0 0,1 0 0,1 0 0,1 1 0,0 0 0,0 0 0,2 1 0,0-1 0,-2 30 0,5-44-82,0 0 0,0 0 0,0-1 0,0 1 0,0 0 0,0 0 0,0-1 0,1 1 0,-1 0 0,0 0 0,0 0 0,1-1 0,-1 1 0,0 0 0,1-1 0,-1 1 0,1 0 0,-1-1 0,1 1 0,-1-1 0,1 1 0,0 0 0,-1-1 0,1 1 0,-1-1 0,1 0 0,0 1 0,0-1 0,1 1 0,27-3 0,-22 0 0,1-1 0,0 0 0,-1 0 0,0-1 0,9-6 0,6-7-13,56-40-130,-72 54 133,-1 0-1,0 0 1,1 1-1,-1-1 0,1 1 1,0 0-1,0 1 1,0 0-1,0 0 0,0 0 1,0 0-1,11 1 0,-16 1 7,0-1 0,0 1 0,0-1-1,0 1 1,0 0 0,0-1 0,0 1 0,-1 0-1,1 0 1,0-1 0,0 1 0,-1 0-1,1 0 1,-1 0 0,1 0 0,-1 0-1,1 0 1,-1 0 0,1 0 0,-1 0 0,0 0-1,0 0 1,0 0 0,1 1 0,-1-1-1,0 0 1,0 1 0,0 39 249,-1-30-115,1 13-97,1 3-21,9-57-20,-5 0 8,-2 0 0,0 0 0,-2-39 0,-1 67 0,0 1-16,0 1 1,0-1-1,0 1 1,1-1-1,-1 1 0,0-1 1,1 1-1,-1-1 1,0 1-1,1 0 0,-1-1 1,1 1-1,-1-1 1,0 1-1,1 0 0,-1 0 1,1-1-1,-1 1 1,1 0-1,-1 0 0,1-1 1,0 1-1,-1 0 0,1 0 1,-1 0-1,1 0 1,-1 0-1,1 0 0,-1 0 1,1 0-1,0 0 1,-1 0-1,1 0 0,-1 0 1,1 0-1,0 1 1,33 5-1320,-15-2 263,33-1-3117,27-6 2658,-4 1 1731,-75 2-142,1 0-1,0 0 1,-1 0 0,1 0 0,0 0 0,-1 0-1,1 1 1,0-1 0,-1 0 0,1 0-1,-1 1 1,1-1 0,0 0 0,-1 1-1,1-1 1,-1 0 0,1 1 0,-1-1-1,1 1 1,-1-1 0,1 1 0,-1-1-1,0 1 1,1-1 0,-1 1 0,0-1-1,1 1 1,-1 0 0,1 0 0,-1 26 1649,-16 26 599,15-50-2207,-4 9 180,1 0-1,1-1 0,0 2 0,-3 22 1,6-33-271,0-1 0,-1 1 0,1 0 0,0 0 0,0 0 0,0 0 0,1 0 0,-1 0 0,0 0 0,1 0 0,-1 0 0,1 0 0,0 0 0,0 0 0,-1-1 0,1 1 0,0 0 0,1 0 0,-1-1 0,0 1 0,0-1 0,1 1 0,-1-1 0,1 0-1,-1 1 1,1-1 0,-1 0 0,1 0 0,0 0 0,0 0 0,-1 0 0,1-1 0,0 1 0,0-1 0,0 1 0,0-1 0,0 1 0,2-1 0,4 0 6,-1 0 0,1 0 0,0-1 0,-1 0-1,1 0 1,-1-1 0,0 1 0,1-2-1,-1 1 1,0-1 0,0 0 0,-1-1 0,1 0-1,-1 0 1,1 0 0,-1-1 0,-1 0-1,1 0 1,-1 0 0,1-1 0,-2 0 0,1 0-1,4-6 1,-3 1 3,0 0 0,0 0 1,-1 0-1,0 0 0,-1-1 0,0 0 0,-1 0 1,-1 0-1,0 0 0,0-1 0,-1 1 0,-1 0 0,-1-21 1,1 33-13,0-1 0,0 1 1,0-1-1,0 1 1,0-1-1,0 1 0,0 0 1,0-1-1,0 1 1,0-1-1,0 1 0,0 0 1,0-1-1,0 1 1,0-1-1,-1 1 0,1 0 1,0-1-1,0 1 1,0 0-1,-1-1 0,1 1 1,0 0-1,0-1 1,-1 1-1,1 0 0,0 0 1,-1-1-1,1 1 1,0 0-1,-1 0 0,1-1 1,0 1-1,-1 0 1,1 0-1,-1 0 0,1 0 1,0 0-1,-1 0 0,1 0 1,-1 0-1,1 0 1,0 0-1,-1 0 0,0 0 1,0 0 1,0 1 0,1-1 0,-1 1 1,0-1-1,0 1 0,1 0 0,-1-1 0,1 1 0,-1 0 1,0 0-1,1-1 0,-1 1 0,1 0 0,0 0 0,-1 0 0,1 0 1,0-1-1,-1 3 0,0-1-7,0 0 0,1 1 0,-1-1 0,1 0 0,-1 0 0,1 1 0,0-1 0,0 0 0,0 1 0,0-1 0,0 0 0,1 0 0,-1 1 0,1-1 0,-1 0 0,1 0 0,0 1 0,0-1 0,0 0 0,0 0 0,0 0 0,0 0 0,1 0 0,-1-1 0,1 1 0,-1 0 0,1-1 0,0 1 0,-1-1 0,5 3 0,-1-2 0,1 0 0,0-1 0,-1 0 0,1 0 0,0 0 0,0-1 0,0 1 0,0-2 0,0 1 0,0 0 0,8-3 0,-5 1 0,1-1 0,-1 0 0,0 0 0,0-1 0,-1 0 0,1-1 0,-1 0 0,0 0 0,10-9 0,-2 1 0,1-2 0,-2 0 0,14-18 0,-39 53 0,1-1 0,1 1 0,-8 33 0,13-44 0,2 1 0,-1-1 0,1 1 0,1-1 0,0 1 0,0-1 0,2 11 0,-2-19-65,0 0 0,1 0 1,-1 0-1,1 0 0,-1 0 0,1-1 0,-1 1 1,1 0-1,-1 0 0,1-1 0,0 1 0,-1 0 1,1-1-1,0 1 0,0 0 0,-1-1 0,1 1 1,0-1-1,0 0 0,0 1 0,0-1 0,0 0 1,0 1-1,0-1 0,0 0 0,0 0 0,-1 0 1,1 0-1,0 0 0,0 0 0,0 0 0,0 0 1,0 0-1,0 0 0,1-1 0,1 1-376,-1-1 0,0 1 0,0-1-1,1 0 1,-1 0 0,0 1 0,0-1 0,0-1 0,0 1-1,0 0 1,0 0 0,0-1 0,2-2 0,9-18-8955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1.061"/>
    </inkml:context>
    <inkml:brush xml:id="br0">
      <inkml:brushProperty name="width" value="0.025" units="cm"/>
      <inkml:brushProperty name="height" value="0.025" units="cm"/>
    </inkml:brush>
  </inkml:definitions>
  <inkml:trace contextRef="#ctx0" brushRef="#br0">113 0 13100,'0'0'12140,"-9"6"-9188,-1 0-2380,-1 1 66,1 0 1,-1 0 0,-17 18 0,24-21-627,1-1 1,0 1 0,0 0 0,0 0 0,1 0-1,0 0 1,-1 1 0,1-1 0,1 0-1,-1 1 1,1 0 0,0-1 0,0 1 0,0 0-1,0 9 1,1-12-14,0-1 0,0 1-1,0-1 1,1 1 0,-1-1-1,0 1 1,1-1 0,0 1 0,-1-1-1,1 1 1,0-1 0,-1 1-1,1-1 1,0 0 0,0 0 0,0 1-1,0-1 1,0 0 0,1 0-1,-1 0 1,0 0 0,0 0 0,1 0-1,-1-1 1,3 2 0,1 0 36,0 0 0,0-1 1,1 1-1,-1-1 0,1 0 1,-1-1-1,11 1 0,44-7-3217,-15-7-7247,-19-1-4561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1.979"/>
    </inkml:context>
    <inkml:brush xml:id="br0">
      <inkml:brushProperty name="width" value="0.025" units="cm"/>
      <inkml:brushProperty name="height" value="0.025" units="cm"/>
    </inkml:brush>
  </inkml:definitions>
  <inkml:trace contextRef="#ctx0" brushRef="#br0">14 1 21781,'0'5'2466,"-3"-1"577,-3 0-673,3-3-1537,2 2-481,1-2-224,7-1-3747,5-4-1314,1-6-2690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2.309"/>
    </inkml:context>
    <inkml:brush xml:id="br0">
      <inkml:brushProperty name="width" value="0.025" units="cm"/>
      <inkml:brushProperty name="height" value="0.025" units="cm"/>
    </inkml:brush>
  </inkml:definitions>
  <inkml:trace contextRef="#ctx0" brushRef="#br0">38 1 7431,'0'0'16880,"-36"58"-14574,35-53-288,1-1-320,1-4-1570,13-9-897,-1-7-3555,-3-6-5509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1.536"/>
    </inkml:context>
    <inkml:brush xml:id="br0">
      <inkml:brushProperty name="width" value="0.025" units="cm"/>
      <inkml:brushProperty name="height" value="0.025" units="cm"/>
    </inkml:brush>
  </inkml:definitions>
  <inkml:trace contextRef="#ctx0" brushRef="#br0">150 60 6822,'0'0'13101,"1"-9"-10667,6-27-368,-7 35-2009,0 1 0,1-1 0,-1 1 0,0-1 0,0 1 1,0-1-1,0 1 0,0-1 0,-1 1 0,1-1 0,0 1 0,0-1 0,0 1 0,0-1 0,0 1 0,-1-1 0,1 1 0,0-1 1,0 1-1,-1 0 0,1-1 0,0 1 0,-1-1 0,1 1 0,-1 0 0,1-1 0,0 1 0,-1 0 0,1 0 0,-1-1 0,1 1 1,-1 0-1,1 0 0,-1 0 0,1-1 0,-1 1 0,1 0 0,-1 0 0,1 0 0,-1 0 0,1 0 0,-1 0 0,1 0 0,-1 0 1,1 0-1,-1 0 0,1 0 0,-1 1 0,1-1 0,-1 0 0,1 0 0,-1 0 0,1 1 0,0-1 0,-1 0 0,1 0 0,-1 1 1,1 0-1,-27 12-201,21-7 202,0 1-1,0-1 0,1 1 0,0 1 1,0-1-1,1 1 0,0 0 0,0 0 1,1 0-1,0 0 0,0 0 0,1 1 1,0 0-1,0-1 0,1 1 0,0 0 1,1 12-1,1-20-46,-1 0 0,1-1 1,-1 1-1,1 0 0,0-1 1,-1 1-1,1 0 0,0-1 1,-1 1-1,1-1 0,0 1 1,0-1-1,0 1 0,-1-1 1,1 0-1,0 1 0,0-1 1,0 0-1,0 0 0,0 0 1,0 0-1,0 0 0,0 0 1,-1 0-1,1 0 0,2 0 1,33 0 169,-27-1-140,-6 1-46,-1 0-1,1 0 0,-1 0 0,1 0 1,-1 0-1,1 0 0,-1 0 0,1 1 1,-1 0-1,0-1 0,1 1 1,-1 0-1,0 0 0,1 0 0,-1 0 1,0 1-1,0-1 0,0 1 0,0-1 1,0 1-1,-1-1 0,1 1 1,0 0-1,-1 0 0,1 0 0,-1 0 1,0 0-1,1 0 0,-1 1 0,0-1 1,0 0-1,-1 1 0,1-1 1,0 0-1,-1 1 0,0-1 0,1 1 1,-1-1-1,0 1 0,-1 4 0,3 9 10,-2 0-1,0 0 1,-1 0-1,0 0 1,-2 0-1,0 0 0,-9 27 1,11-39 36,0 1 0,-1-1 0,0 0 0,0 1-1,0-1 1,0 0 0,-1 0 0,1 0 0,-1-1 0,0 1 0,-1-1 0,1 0 0,0 1 0,-1-1 0,0-1 0,1 1 0,-1 0 0,0-1-1,-1 0 1,1 0 0,0 0 0,-1-1 0,1 1 0,-1-1 0,1 0 0,-1 0 0,1-1 0,-1 1 0,0-1 0,-8-1 0,10 0-2,0 0 1,0 0-1,1-1 1,-1 1-1,0-1 1,1 1-1,-1-1 0,1 0 1,0 0-1,0 0 1,0 0-1,0-1 1,0 1-1,0-1 1,0 1-1,1-1 1,-1 1-1,1-1 1,0 0-1,0 0 1,0 1-1,0-1 1,0 0-1,1 0 1,-1 0-1,1 0 1,0-5-1,-1-1-44,0 0-1,0 0 0,1-1 1,0 1-1,1 0 1,0 0-1,5-18 1,-5 24 10,1-1 0,-1 1 1,1-1-1,0 1 1,0 0-1,0 0 1,1 0-1,-1 0 0,1 0 1,-1 0-1,1 1 1,0-1-1,0 1 1,0 0-1,0 0 1,5-2-1,3-1-876,0 2 0,0-1 1,22-3-1,4-1-6457,-17 1-732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1.922"/>
    </inkml:context>
    <inkml:brush xml:id="br0">
      <inkml:brushProperty name="width" value="0.025" units="cm"/>
      <inkml:brushProperty name="height" value="0.025" units="cm"/>
    </inkml:brush>
  </inkml:definitions>
  <inkml:trace contextRef="#ctx0" brushRef="#br0">5 89 17200,'0'0'7442,"11"3"-5915,-4-2-1412,0 1 0,0-1 0,0 0 0,0-1 0,0 0-1,0 0 1,0-1 0,0 1 0,0-1 0,0-1 0,0 0 0,-1 0 0,1 0 0,9-5 0,-14 6-103,41-26 116,-41 26-108,0 0 0,0-1 1,-1 0-1,1 1 0,0-1 0,-1 0 0,1 0 0,-1 0 1,0 0-1,0 0 0,0 0 0,0 0 0,0 0 0,0-1 1,0 1-1,-1 0 0,1 0 0,0-4 0,-2 6-11,1-1-1,0 0 1,-1 0-1,1 1 0,-1-1 1,0 0-1,1 1 1,-1-1-1,1 1 1,-1-1-1,0 0 0,1 1 1,-1 0-1,0-1 1,0 1-1,1-1 1,-1 1-1,0 0 0,0 0 1,0-1-1,0 1 1,1 0-1,-1 0 1,0 0-1,0 0 0,0 0 1,0 0-1,1 0 1,-1 0-1,-1 1 1,-30 1-52,25 0 50,0 0 0,1 0-1,-1 1 1,0 0 0,1 0 0,0 0-1,0 1 1,0 0 0,0 0-1,0 1 1,1 0 0,0 0 0,0 0-1,0 0 1,-7 12 0,6-9 66,1 0 0,1 0-1,-1 1 1,2-1 0,-1 1 0,1 0 0,0 0 0,1 0 0,0 1 0,0-1-1,0 15 1,3-23-74,-1 1 0,0 0-1,1-1 1,-1 1 0,1 0-1,-1-1 1,1 1 0,0-1-1,0 1 1,0-1 0,0 1-1,0-1 1,0 0 0,0 1-1,0-1 1,0 0 0,1 0-1,-1 0 1,0 0 0,1 0-1,-1 0 1,1 0 0,-1-1-1,1 1 1,0 0 0,-1-1-1,1 1 1,0-1 0,-1 0-1,1 1 1,0-1 0,-1 0-1,3 0 1,62-1-3001,-62 1 2558,36-8-4467,3-8-2403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2.280"/>
    </inkml:context>
    <inkml:brush xml:id="br0">
      <inkml:brushProperty name="width" value="0.025" units="cm"/>
      <inkml:brushProperty name="height" value="0.025" units="cm"/>
    </inkml:brush>
  </inkml:definitions>
  <inkml:trace contextRef="#ctx0" brushRef="#br0">115 10 16271,'0'0'4426,"-10"1"-2825,5-1-1434,1 0 0,0 1 0,-1-1-1,1 1 1,0 0 0,-1 0 0,1 0-1,0 1 1,0-1 0,0 1 0,0 0-1,0 0 1,0 0 0,1 1 0,-1 0-1,1-1 1,0 1 0,0 0 0,0 1-1,0-1 1,0 0 0,0 1 0,1 0-1,0-1 1,0 1 0,0 0 0,0 0-1,1 0 1,-1 0 0,1 1 0,0-1-1,0 0 1,0 8 0,1-10-143,0-1 1,0 1-1,-1-1 0,1 1 1,1-1-1,-1 1 0,0-1 1,0 1-1,1-1 1,-1 1-1,0-1 0,1 1 1,0-1-1,-1 0 0,1 1 1,0-1-1,0 0 0,-1 0 1,1 1-1,0-1 1,0 0-1,0 0 0,1 0 1,0 1-1,1-1-8,-1 0 0,1-1 0,-1 1 0,1 0 0,0-1 0,-1 0 0,1 0 0,0 0 0,-1 0 0,1 0 0,0 0 0,-1-1 0,1 1 0,2-2 0,-1 1-12,1-1 1,-1 0-1,0 0 1,0 0 0,0-1-1,-1 0 1,1 1 0,-1-1-1,1 0 1,-1-1-1,0 1 1,0-1 0,0 1-1,-1-1 1,4-5 0,-4 6 1,0 0 1,-1-1 0,1 1 0,0 0 0,-1-1 0,0 1 0,0-1 0,0 0 0,0 1 0,0-1 0,-1 0 0,0 0 0,0 1 0,0-1 0,0 0 0,0 0 0,-1 0 0,1 1 0,-2-5 0,0 7 23,1-1 0,0 1 1,-1 0-1,1 0 0,-1-1 0,1 1 0,-1 0 0,0 0 0,1 0 1,-1 1-1,0-1 0,0 0 0,1 1 0,-1-1 0,0 1 0,0-1 1,0 1-1,0 0 0,0 0 0,0 0 0,0 0 0,1 0 0,-1 0 1,0 1-1,-3 0 0,2-1-13,1 0 1,0 1 0,-1-1-1,1 1 1,0-1 0,-1 1-1,1 0 1,0 0 0,0 0 0,-1 0-1,1 0 1,0 1 0,0-1-1,0 1 1,1-1 0,-1 1-1,0 0 1,0 0 0,-2 3-1,4-4-58,0-1-1,0 1 1,0 0-1,0-1 1,0 1-1,0-1 1,0 1-1,0 0 1,0-1-1,0 1 1,1-1-1,-1 1 1,0-1-1,0 1 1,1-1-1,-1 1 1,0-1-1,1 1 1,-1-1-1,0 1 1,1-1-1,-1 1 1,0-1-1,1 1 1,-1-1-1,1 0 1,-1 1-1,1-1 1,-1 0-1,1 0 1,-1 1-1,1-1 1,0 0-1,-1 0 1,1 0-1,-1 0 1,1 1-1,-1-1 1,1 0-1,0 0 1,-1 0 0,1 0-1,-1 0 1,1-1-1,0 1 1,32-1-7308,-14-3-557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2.921"/>
    </inkml:context>
    <inkml:brush xml:id="br0">
      <inkml:brushProperty name="width" value="0.025" units="cm"/>
      <inkml:brushProperty name="height" value="0.025" units="cm"/>
    </inkml:brush>
  </inkml:definitions>
  <inkml:trace contextRef="#ctx0" brushRef="#br0">32 1 12011,'0'0'13138,"-3"11"-11488,-1 2-1241,-2 3 105,1 0 0,1 0 0,0 0 0,-1 26 0,5-41-508,0-1 1,1 0 0,-1 1-1,0-1 1,1 1 0,-1-1-1,1 1 1,-1-1 0,1 0-1,-1 1 1,1-1 0,-1 0-1,1 0 1,-1 1 0,1-1-1,-1 0 1,1 0 0,-1 0-1,1 0 1,-1 0 0,1 0-1,0 0 1,-1 1 0,1-2-1,-1 1 1,1 0 0,-1 0-1,1 0 1,0 0 0,-1 0-1,1 0 1,-1-1 0,1 1-1,-1 0 1,1 0 0,-1-1 0,1 1-1,-1 0 1,1-1 0,0 0-1,22-10 110,1-8-452,-19 14 209,-1 1 1,1 0 0,0 0-1,0 0 1,1 0-1,-1 1 1,1 0-1,0 0 1,-1 0-1,1 1 1,0 0-1,9-2 1,-14 6 146,0-1 0,-1 0 0,1 0 0,-1 1 0,1-1 1,-1 0-1,1 1 0,-1-1 0,1 1 0,-1-1 0,0 1 0,0-1 1,0 0-1,0 1 0,0-1 0,0 1 0,0-1 0,-1 3 0,-3 32 468,4-36-475,0 0 0,-1 0 0,1 1 0,0-1 0,0 0 1,0 1-1,0-1 0,0 0 0,0 1 0,0-1 0,0 0 0,0 0 0,0 1 0,-1-1 1,2 0-1,-1 1 0,0-1 0,0 0 0,0 1 0,0-1 0,0 0 0,0 1 1,0-1-1,0 0 0,0 0 0,1 1 0,-1-1 0,0 0 0,0 0 0,0 1 1,0-1-1,1 0 0,-1 0 0,0 1 0,0-1 0,1 0 0,-1 0 0,0 0 0,0 0 1,1 1-1,-1-1 0,0 0 0,1 0 0,-1 0 0,1 0 0,16-8 255,19-22-292,-34 28 4,9-8-290,-7 5 100,-1 1-1,1 0 1,0 0-1,1 1 1,-1 0-1,1-1 1,-1 1 0,1 0-1,0 1 1,0 0-1,0-1 1,0 1-1,6-1 1,-10 52 1641,-11 4-796,6-41-8936,10-26-2387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3.324"/>
    </inkml:context>
    <inkml:brush xml:id="br0">
      <inkml:brushProperty name="width" value="0.025" units="cm"/>
      <inkml:brushProperty name="height" value="0.025" units="cm"/>
    </inkml:brush>
  </inkml:definitions>
  <inkml:trace contextRef="#ctx0" brushRef="#br0">11 85 14862,'0'0'12705,"10"0"-12107,-2 0-551,-1-1 0,1 0 0,0 0 0,-1-1 0,0 0-1,1 0 1,7-4 0,-13 5-39,1 0-1,0 0 0,0-1 1,-1 1-1,1-1 0,-1 0 1,0 0-1,1 0 0,-1 0 1,0 0-1,0 0 0,0 0 1,0-1-1,-1 1 0,1-1 1,-1 0-1,1 1 0,-1-1 1,0 0-1,0 0 0,0 0 1,0 0-1,-1 0 1,1 0-1,-1-4 0,0 7-10,-1-1 0,1 0 0,-1 1 0,1 0 0,-1-1 0,0 1 0,1-1 0,-1 1 0,1 0 0,-1-1 0,0 1 0,1 0 0,-1 0 0,0-1 0,0 1 0,1 0 0,-1 0 0,0 0 0,0 0 0,1 0 0,-1 0 0,0 0 0,1 0 0,-1 0 0,0 0 0,0 1 0,1-1 0,-1 0 0,0 0 0,1 1 0,-1-1 0,0 0 0,1 1 0,-2 0 0,-25 10-47,20-6 120,0 1 0,1 0-1,0 0 1,0 0 0,0 0-1,1 1 1,0 0 0,0 0-1,1 0 1,0 1 0,0 0 0,1-1-1,0 1 1,0 1 0,1-1-1,0 0 1,0 0 0,0 12-1,2-19-55,0 0 0,0 0 0,0-1 0,0 1 0,1 0-1,-1 0 1,0-1 0,0 1 0,1 0 0,-1 0 0,0-1 0,1 1-1,-1 0 1,1-1 0,-1 1 0,1-1 0,-1 1 0,1 0 0,0-1-1,-1 1 1,1-1 0,-1 0 0,1 1 0,0-1 0,0 1 0,-1-1-1,1 0 1,0 0 0,1 1 0,32 1-166,-24-4-699,0 1-1,-1-1 1,1-1 0,14-5-1,5-10-4881,-3-2-3359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3.929"/>
    </inkml:context>
    <inkml:brush xml:id="br0">
      <inkml:brushProperty name="width" value="0.025" units="cm"/>
      <inkml:brushProperty name="height" value="0.025" units="cm"/>
    </inkml:brush>
  </inkml:definitions>
  <inkml:trace contextRef="#ctx0" brushRef="#br0">67 1 17264,'0'0'2440,"-5"9"144,-4 3-1778,2 0 1,0 1-1,0 0 1,1 0 0,0 0-1,2 1 1,-1 0-1,2 0 1,0 0 0,-2 17-1,5-30-791,0 0 0,0 0 1,0 0-1,0 0 0,1 1 0,-1-1 0,0 0 1,0 0-1,1 0 0,-1 0 0,0 0 0,1 0 0,-1 0 1,1-1-1,0 1 0,-1 0 0,1 0 0,0 0 0,-1 0 1,1-1-1,0 1 0,0 0 0,0-1 0,-1 1 0,1-1 1,0 1-1,0-1 0,0 1 0,0-1 0,0 1 0,1-1 1,41 3-1178,-6-2-793,-36-1 1846,0 0 0,1 1-1,-1-1 1,0 0 0,0 1-1,0-1 1,1 1-1,-1-1 1,0 1 0,0-1-1,0 1 1,0 0 0,0 0-1,0-1 1,0 1-1,0 0 1,-1 0 0,1 0-1,0 0 1,0 0 0,-1 0-1,1 1 1,0 1 161,0-1 0,0 1 1,-1-1-1,0 1 0,1-1 0,-1 1 0,0-1 1,0 1-1,0-1 0,0 1 0,-1-1 0,0 4 1,0-5 506,9-22-1119,0-1-371,-1 4 372,-7 18 599,0 0 0,0 0 0,0 0 0,0 0 0,0 0 0,0 1 0,0-1 0,0 0 0,0 0 0,0 0 0,1 0 0,-1 0 1,0 0-1,0 0 0,0 0 0,0 0 0,0 0 0,0 0 0,0 0 0,0 0 0,0 0 0,1 0 0,-1 0 0,0 0 0,0 0 0,0 0 0,0 0 0,0 0 0,0 0 0,0 0 0,0 0 1,0 0-1,0 0 0,1 0 0,-1 0 0,0 0 0,0 0 0,0-1 0,0 1 0,0 0 0,0 0 0,0 0 0,0 0 0,0 1-22,0 1 1,1-1-1,-1 0 0,0 1 0,0-1 0,1 0 0,-1 1 0,1-1 1,-1 0-1,1 0 0,0 1 0,-1-1 0,1 0 0,0 0 1,0 0-1,0 0 0,0 0 0,0 0 0,0 0 0,0 0 1,0-1-1,0 1 0,0 0 0,1-1 0,-1 1 0,0 0 1,0-1-1,1 0 0,-1 1 0,0-1 0,1 0 0,-1 1 1,0-1-1,1 0 0,-1 0 0,1 0 0,-1 0 0,0-1 1,1 1-1,-1 0 0,0 0 0,1-1 0,-1 1 0,2-2 1,2 1-137,-1-1 1,0 0 0,0 1 0,0-1 0,0-1 0,0 1 0,0-1 0,-1 1 0,1-1 0,-1 0 0,0 0 0,6-7 0,2-16-780,-13 24 798,-7 16 438,5-4-235,0-1 1,0 1-1,0 0 0,2-1 1,-1 2-1,1-1 1,0 0-1,0 15 0,2-25-282,0 0-1,0 0 0,0 0 1,0 1-1,1-1 0,-1 0 1,0 0-1,0 0 0,0 0 0,0 1 1,0-1-1,0 0 0,0 0 1,1 0-1,-1 0 0,0 0 1,0 1-1,0-1 0,0 0 0,0 0 1,1 0-1,-1 0 0,0 0 1,0 0-1,0 0 0,1 0 1,-1 0-1,0 0 0,0 0 0,0 0 1,1 0-1,-1 0 0,0 0 1,0 0-1,0 0 0,1 0 1,-1 0-1,0 0 0,0 0 0,0 0 1,1 0-1,-1 0 0,0 0 1,0 0-1,0 0 0,0 0 1,1-1-1,-1 1 0,0 0 0,0 0 1,0 0-1,0 0 0,0 0 1,0-1-1,1 1 0,-1 0 1,0 0-1,0-1 0,10-11-11400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4.258"/>
    </inkml:context>
    <inkml:brush xml:id="br0">
      <inkml:brushProperty name="width" value="0.025" units="cm"/>
      <inkml:brushProperty name="height" value="0.025" units="cm"/>
    </inkml:brush>
  </inkml:definitions>
  <inkml:trace contextRef="#ctx0" brushRef="#br0">0 0 16207,'0'0'7207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1.734"/>
    </inkml:context>
    <inkml:brush xml:id="br0">
      <inkml:brushProperty name="width" value="0.025" units="cm"/>
      <inkml:brushProperty name="height" value="0.025" units="cm"/>
    </inkml:brush>
  </inkml:definitions>
  <inkml:trace contextRef="#ctx0" brushRef="#br0">7 1 19058,'-3'7'2979,"0"0"-417,3 2-31,0 4-1218,0-2-897,7 0-320,2 1-896,-2-5-3717,-1-2-3971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4.600"/>
    </inkml:context>
    <inkml:brush xml:id="br0">
      <inkml:brushProperty name="width" value="0.025" units="cm"/>
      <inkml:brushProperty name="height" value="0.025" units="cm"/>
    </inkml:brush>
  </inkml:definitions>
  <inkml:trace contextRef="#ctx0" brushRef="#br0">123 0 14542,'0'0'12166,"-9"11"-11194,-81 93 1376,87-100-2268,0-1-1,0 1 0,1 0 0,-1 0 0,1 0 1,0 0-1,1 0 0,-4 9 0,5-12-68,0-1-1,0 1 1,0 0-1,0-1 1,0 1-1,0 0 1,1 0-1,-1-1 1,0 1-1,0 0 1,0-1-1,1 1 1,-1 0-1,0-1 1,1 1-1,-1-1 1,0 1-1,1 0 0,-1-1 1,1 1-1,-1-1 1,2 1-1,24 6 131,-13-7-490,0 0 0,0-1 0,0-1 0,14-3 1,48-23-7080,-37 11-782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5.224"/>
    </inkml:context>
    <inkml:brush xml:id="br0">
      <inkml:brushProperty name="width" value="0.025" units="cm"/>
      <inkml:brushProperty name="height" value="0.025" units="cm"/>
    </inkml:brush>
  </inkml:definitions>
  <inkml:trace contextRef="#ctx0" brushRef="#br0">1 1 17809,'0'0'8840,"2"62"-8007,1-49-705,4-2-64,5-5-1922,0-6-2177,1 0-3845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5.582"/>
    </inkml:context>
    <inkml:brush xml:id="br0">
      <inkml:brushProperty name="width" value="0.025" units="cm"/>
      <inkml:brushProperty name="height" value="0.025" units="cm"/>
    </inkml:brush>
  </inkml:definitions>
  <inkml:trace contextRef="#ctx0" brushRef="#br0">0 0 16528,'0'0'10377,"3"41"-12555,12-63-4516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3.612"/>
    </inkml:context>
    <inkml:brush xml:id="br0">
      <inkml:brushProperty name="width" value="0.025" units="cm"/>
      <inkml:brushProperty name="height" value="0.025" units="cm"/>
    </inkml:brush>
  </inkml:definitions>
  <inkml:trace contextRef="#ctx0" brushRef="#br0">0 0 6022,'0'0'20932,"10"13"-20116,126 198 337,-135-210-1310,2 4 47,0 0 1,1 0-1,0 0 1,0 0-1,0-1 1,6 5 0,8-3-7557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3.985"/>
    </inkml:context>
    <inkml:brush xml:id="br0">
      <inkml:brushProperty name="width" value="0.025" units="cm"/>
      <inkml:brushProperty name="height" value="0.025" units="cm"/>
    </inkml:brush>
  </inkml:definitions>
  <inkml:trace contextRef="#ctx0" brushRef="#br0">0 202 7623,'0'0'20692,"86"-32"-19507,-42 1-705,3 1-287,0-4-129,-10 6-64,-9 7-641,-9 6-1665,-6 8-1218,-10 3-1472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4.344"/>
    </inkml:context>
    <inkml:brush xml:id="br0">
      <inkml:brushProperty name="width" value="0.025" units="cm"/>
      <inkml:brushProperty name="height" value="0.025" units="cm"/>
    </inkml:brush>
  </inkml:definitions>
  <inkml:trace contextRef="#ctx0" brushRef="#br0">0 178 11627,'0'0'15359,"11"-11"-14735,140-152-186,-151 163-439,0-1-1,0 1 1,0 0 0,0 0 0,1 0-1,-1-1 1,0 1 0,0 0-1,0 0 1,1 0 0,-1 0 0,0 0-1,0-1 1,1 1 0,-1 0 0,0 0-1,0 0 1,1 0 0,-1 0-1,0 0 1,0 0 0,1 0 0,-1 0-1,0 0 1,0 0 0,1 0 0,-1 0-1,0 0 1,1 0 0,-1 0-1,0 0 1,0 0 0,1 0 0,-1 1-1,0-1 1,0 0 0,0 0 0,1 0-1,-1 0 1,0 0 0,0 1-1,0-1 1,1 0 0,-1 0 0,0 0-1,0 1 1,0-1 0,0 0 0,0 0-1,1 1 1,-1-1 0,0 0-1,0 0 1,0 1 0,0-1 0,0 0-1,0 0 1,0 1 0,3 28-164,-7 34-76,2-32-2408,2-30 2463,-1 0-1,1-1 1,0 1-1,0 0 1,0 0 0,0-1-1,0 1 1,0 0-1,0-1 1,0 1-1,0 0 1,0 0-1,0-1 1,0 1-1,0 0 1,1-1 0,-1 1-1,0 0 1,0-1-1,1 1 1,-1-1-1,1 1 1,-1 0-1,0-1 1,1 1-1,-1-1 1,1 1 0,-1-1-1,1 1 1,1 0-1,6-6-7324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4.982"/>
    </inkml:context>
    <inkml:brush xml:id="br0">
      <inkml:brushProperty name="width" value="0.025" units="cm"/>
      <inkml:brushProperty name="height" value="0.025" units="cm"/>
    </inkml:brush>
  </inkml:definitions>
  <inkml:trace contextRef="#ctx0" brushRef="#br0">18 0 10730,'0'0'15311,"-12"63"-14607,10-40-447,-1 0-161,3 0-32,0-1-64,0-6-385,0 1-127,0-7-385,0-4-576,0-3-930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5.324"/>
    </inkml:context>
    <inkml:brush xml:id="br0">
      <inkml:brushProperty name="width" value="0.025" units="cm"/>
      <inkml:brushProperty name="height" value="0.025" units="cm"/>
    </inkml:brush>
  </inkml:definitions>
  <inkml:trace contextRef="#ctx0" brushRef="#br0">0 0 15567,'0'0'11723,"71"0"-11371,-43 0-192,3 0-64,-1 0-1249,-3 0-1729,-4 0-1827,-4 0-3363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5.666"/>
    </inkml:context>
    <inkml:brush xml:id="br0">
      <inkml:brushProperty name="width" value="0.025" units="cm"/>
      <inkml:brushProperty name="height" value="0.025" units="cm"/>
    </inkml:brush>
  </inkml:definitions>
  <inkml:trace contextRef="#ctx0" brushRef="#br0">1 1 21012,'0'0'6758,"21"62"-6213,-8-38-257,1-1-192,4-2-64,-4-2 64,1 0-96,-4-4-512,1-4-449,-6-2-480,-1-4-738,-5 0-799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6.024"/>
    </inkml:context>
    <inkml:brush xml:id="br0">
      <inkml:brushProperty name="width" value="0.025" units="cm"/>
      <inkml:brushProperty name="height" value="0.025" units="cm"/>
    </inkml:brush>
  </inkml:definitions>
  <inkml:trace contextRef="#ctx0" brushRef="#br0">0 205 11563,'0'0'16111,"75"-76"-15630,-47 52 63,-6 0-31,-4 3-193,-3 2-160,-3 5-96,-2 0-224,-4 7-1409,-1 3-1282,-2 3-1922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2.075"/>
    </inkml:context>
    <inkml:brush xml:id="br0">
      <inkml:brushProperty name="width" value="0.025" units="cm"/>
      <inkml:brushProperty name="height" value="0.025" units="cm"/>
    </inkml:brush>
  </inkml:definitions>
  <inkml:trace contextRef="#ctx0" brushRef="#br0">202 0 20852,'0'0'2503,"-13"4"-490,-5 1-1310,1 2-1,0-1 1,0 2 0,1 0-1,-20 14 1,31-19-598,0 1 0,0-1 0,1 1 0,-1 0 0,1 0 1,0 0-1,0 0 0,0 1 0,1 0 0,0 0 0,0 0 0,0 0 0,0 0 0,1 0 1,0 1-1,0-1 0,0 1 0,1 0 0,0-1 0,0 1 0,0 0 0,1 0 1,0 0-1,0 6 0,1-9-105,0-1-1,0 1 1,0-1 0,0 0-1,1 0 1,-1 1 0,1-1-1,-1 0 1,1 0 0,0-1 0,0 1-1,-1 0 1,1 0 0,1-1-1,-1 1 1,0-1 0,0 0 0,0 0-1,1 0 1,-1 0 0,0 0-1,1 0 1,-1-1 0,1 1-1,-1-1 1,1 1 0,4-1 0,10 2-1201,0-1 1,31-3 0,-44 2 672,30-5-3871,-1-6-1724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6.367"/>
    </inkml:context>
    <inkml:brush xml:id="br0">
      <inkml:brushProperty name="width" value="0.025" units="cm"/>
      <inkml:brushProperty name="height" value="0.025" units="cm"/>
    </inkml:brush>
  </inkml:definitions>
  <inkml:trace contextRef="#ctx0" brushRef="#br0">1 201 15214,'0'0'11569,"9"-8"-10309,-6 6-1208,2-2 71,0-1-1,1 1 1,-1 0-1,1 1 1,0-1-1,0 1 1,0 1-1,1-1 0,-1 1 1,1 0-1,-1 0 1,1 1-1,0 0 1,8-1-1,-14 2-122,0 1 0,0-1-1,0 0 1,0 1-1,0-1 1,0 1 0,0-1-1,0 1 1,-1-1 0,1 1-1,0-1 1,0 1-1,0 0 1,-1 0 0,1-1-1,0 1 1,-1 0-1,1 0 1,-1 0 0,1 0-1,-1 0 1,1 0 0,-1-1-1,0 1 1,1 0-1,-1 0 1,0 0 0,0 0-1,0 0 1,0 1 0,0-1-1,0 0 1,0 0-1,0 0 1,0 0 0,0 0-1,0 0 1,-1 1-1,-10 42 182,4-32-117,0 0 1,-1-1 0,-14 16 0,-12 18 268,76-56 89,16-18-3045,-23 12-2428,-2 0-3664,-7 3-3414</inkml:trace>
  <inkml:trace contextRef="#ctx0" brushRef="#br0" timeOffset="1">532 1 10410,'0'0'17072,"-25"68"-16592,19-44-191,6 1-1,-1-3-96,1-2-64,0-3-32,1-4-32,5-7-1409,0-5-1506,-3-1-1473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6.693"/>
    </inkml:context>
    <inkml:brush xml:id="br0">
      <inkml:brushProperty name="width" value="0.025" units="cm"/>
      <inkml:brushProperty name="height" value="0.025" units="cm"/>
    </inkml:brush>
  </inkml:definitions>
  <inkml:trace contextRef="#ctx0" brushRef="#br0">0 0 16303,'0'0'10763,"81"15"-9899,-48-15-703,2 0-97,-4 0-641,-1 0-2370,-8-1-4003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8.077"/>
    </inkml:context>
    <inkml:brush xml:id="br0">
      <inkml:brushProperty name="width" value="0.025" units="cm"/>
      <inkml:brushProperty name="height" value="0.025" units="cm"/>
    </inkml:brush>
  </inkml:definitions>
  <inkml:trace contextRef="#ctx0" brushRef="#br0">0 1 7591,'3'22'10689,"-3"3"-4762,1 9-3374,-1-30-2705,0 0 1,0 0 0,1 0 0,-1-1 0,1 1 0,0 0-1,0 0 1,0-1 0,1 1 0,-1-1 0,1 1 0,0-1 0,0 0-1,0 0 1,0 0 0,1 0 0,3 4 0,-4-6-1385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8.418"/>
    </inkml:context>
    <inkml:brush xml:id="br0">
      <inkml:brushProperty name="width" value="0.025" units="cm"/>
      <inkml:brushProperty name="height" value="0.025" units="cm"/>
    </inkml:brush>
  </inkml:definitions>
  <inkml:trace contextRef="#ctx0" brushRef="#br0">0 35 14734,'0'0'7687,"63"-19"-6053,-32 13-225,-1 2-512,2 2-449,-3-1-320,-3 2-95,-4 1-130,-3 0-1344,-8 0-1410,-6 0-2370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8.746"/>
    </inkml:context>
    <inkml:brush xml:id="br0">
      <inkml:brushProperty name="width" value="0.025" units="cm"/>
      <inkml:brushProperty name="height" value="0.025" units="cm"/>
    </inkml:brush>
  </inkml:definitions>
  <inkml:trace contextRef="#ctx0" brushRef="#br0">1 34 2883,'0'0'23766,"47"-20"-27962,-28 13-1249,-5 0-6470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9.078"/>
    </inkml:context>
    <inkml:brush xml:id="br0">
      <inkml:brushProperty name="width" value="0.025" units="cm"/>
      <inkml:brushProperty name="height" value="0.025" units="cm"/>
    </inkml:brush>
  </inkml:definitions>
  <inkml:trace contextRef="#ctx0" brushRef="#br0">0 32 12396,'0'0'13388,"51"-31"-15918,-40 31 544,0 0-192,-4 0-288,-3 2-513,-2 3-1858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9.561"/>
    </inkml:context>
    <inkml:brush xml:id="br0">
      <inkml:brushProperty name="width" value="0.025" units="cm"/>
      <inkml:brushProperty name="height" value="0.025" units="cm"/>
    </inkml:brush>
  </inkml:definitions>
  <inkml:trace contextRef="#ctx0" brushRef="#br0">1 0 8808,'0'0'20366,"3"4"-19939,33 47-258,-26-35 49,0-1 1,2 0-1,21 22 1,-5-15-3637,5-7-3517,-52-15-13228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7:59.936"/>
    </inkml:context>
    <inkml:brush xml:id="br0">
      <inkml:brushProperty name="width" value="0.025" units="cm"/>
      <inkml:brushProperty name="height" value="0.025" units="cm"/>
    </inkml:brush>
  </inkml:definitions>
  <inkml:trace contextRef="#ctx0" brushRef="#br0">0 187 14734,'0'0'12011,"57"-17"-10441,-24-2-545,-1-1-353,3-4-351,-2 0-193,-5 1-96,-6 3-224,-2 4-577,-4 3-544,-8 7-1538,-3 1-1954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00.280"/>
    </inkml:context>
    <inkml:brush xml:id="br0">
      <inkml:brushProperty name="width" value="0.025" units="cm"/>
      <inkml:brushProperty name="height" value="0.025" units="cm"/>
    </inkml:brush>
  </inkml:definitions>
  <inkml:trace contextRef="#ctx0" brushRef="#br0">0 0 15278,'0'0'15049,"1"8"-15017,6 89 203,-6-97-217,0 0 0,0 1-1,0-1 1,0-1-1,0 1 1,0 0 0,0 0-1,0 0 1,0 0-1,0-1 1,0 1 0,0 0-1,0-1 1,0 1 0,-1-1-1,1 1 1,0-1-1,0 1 1,1-2 0,26-25 148,-24 22-169,0 0-1,1 0 1,-1 1 0,1-1 0,1 1-1,-1 0 1,0 0 0,1 1 0,0-1-1,0 1 1,0 0 0,0 1 0,0 0-1,10-3 1,-15 6-11,-1 0 0,1 0 1,0-1-1,-1 1 0,1 0 0,-1 0 1,1 0-1,-1-1 0,0 1 0,1 0 0,-1 0 1,0 0-1,0 0 0,1 0 0,-1 0 0,0 0 1,0 0-1,0 0 0,0 0 0,0 0 0,-1 1 1,1 31-18,0-27-9,0 2-593,0 17 279,-1-18-3113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00.634"/>
    </inkml:context>
    <inkml:brush xml:id="br0">
      <inkml:brushProperty name="width" value="0.025" units="cm"/>
      <inkml:brushProperty name="height" value="0.025" units="cm"/>
    </inkml:brush>
  </inkml:definitions>
  <inkml:trace contextRef="#ctx0" brushRef="#br0">85 4 18514,'0'0'6229,"9"-1"-4520,-5 1-1625,3-1 191,1 0-1,-1 1 1,1 0-1,0 0 1,-1 1-1,11 2 1,-15-2-231,-1 0 1,1-1 0,-1 1 0,0 1 0,1-1 0,-1 0 0,0 0-1,0 1 1,0 0 0,0-1 0,0 1 0,0 0 0,-1 0 0,1 0-1,-1 0 1,1 0 0,-1 0 0,0 0 0,0 0 0,1 1-1,-2-1 1,1 1 0,0-1 0,0 0 0,-1 1 0,1-1 0,-1 4-1,1 5 55,-1-1 0,-1 0-1,1 0 1,-2 1-1,1-1 1,-2 0-1,1 0 1,-1 0-1,-1-1 1,0 1-1,0-1 1,-11 18-1,2-7-104,0-1 0,-2 0-1,0-1 1,-28 25 0,39-39-507,0-1-1,0 1 1,-1-1 0,1 0 0,-1 0 0,0 0 0,0-1 0,-8 3 0,-5-3-5493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2.433"/>
    </inkml:context>
    <inkml:brush xml:id="br0">
      <inkml:brushProperty name="width" value="0.025" units="cm"/>
      <inkml:brushProperty name="height" value="0.025" units="cm"/>
    </inkml:brush>
  </inkml:definitions>
  <inkml:trace contextRef="#ctx0" brushRef="#br0">1 135 16720,'0'0'8894,"10"3"-7314,2 1-1485,1-2 1,-1 1 0,1-2 0,-1 1-1,1-2 1,0 0 0,-1 0 0,1-1-1,0-1 1,-1 0 0,1-1 0,-1 0-1,0-1 1,18-8 0,-19 6-196,0 0 1,0-1 0,19-15-1,-27 21 100,-1-1-1,0 0 0,0 0 1,0 0-1,0 0 1,0 0-1,-1 0 1,1 0-1,0 0 1,-1-1-1,0 1 1,1-1-1,-1 1 1,0-1-1,0 1 1,-1-1-1,1 0 0,0 1 1,-1-1-1,0 0 1,1 0-1,-1 1 1,0-1-1,-1-5 1,0 7 36,0 0 1,0-1-1,0 1 1,0 0-1,-1 0 1,1 0-1,0-1 1,-1 1-1,1 0 1,-1 1-1,1-1 1,-1 0-1,1 0 1,-1 1-1,1-1 1,-1 1-1,0-1 1,1 1-1,-1 0 1,0-1-1,1 1 1,-1 0-1,-3 1 1,-42 2 523,33 1-387,1 1 0,0 0-1,0 2 1,0-1 0,1 1 0,0 1 0,0 0 0,1 1 0,0 0 0,1 1 0,0 0 0,0 1-1,1 0 1,0 0 0,1 1 0,1 0 0,-9 17 0,15-26-224,-1 0 0,1 1 0,-1-1 1,1 1-1,1-1 0,-1 1 0,0 0 0,1-1 0,0 1 0,-1 0 1,1-1-1,1 1 0,-1 0 0,1-1 0,-1 1 0,1 0 0,2 5 0,-1-7-77,-1 1 0,1-1 0,0 0 0,0 0-1,0 0 1,0 0 0,1 0 0,-1 0-1,0 0 1,1-1 0,-1 1 0,1-1-1,-1 0 1,1 0 0,0 0 0,0 0-1,-1 0 1,1 0 0,0-1 0,0 1 0,0-1-1,4 0 1,27 0-5440,2-5-3160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01.475"/>
    </inkml:context>
    <inkml:brush xml:id="br0">
      <inkml:brushProperty name="width" value="0.025" units="cm"/>
      <inkml:brushProperty name="height" value="0.025" units="cm"/>
    </inkml:brush>
  </inkml:definitions>
  <inkml:trace contextRef="#ctx0" brushRef="#br0">127 0 7239,'0'0'16362,"-8"11"-15801,-8 9-210,1 2 1,0 0-1,2 1 1,1 0-1,1 1 1,-16 48 0,24-60-390,1 0 1,0 1 0,1-1 0,0 1 0,1-1-1,0 1 1,1-1 0,1 1 0,3 13 0,-3-18-619,0 0 0,1 0 0,1 0 1,-1-1-1,1 0 0,1 1 0,-1-1 1,1-1-1,6 7 0,13 11-6353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05.162"/>
    </inkml:context>
    <inkml:brush xml:id="br0">
      <inkml:brushProperty name="width" value="0.025" units="cm"/>
      <inkml:brushProperty name="height" value="0.025" units="cm"/>
    </inkml:brush>
  </inkml:definitions>
  <inkml:trace contextRef="#ctx0" brushRef="#br0">14 1 10090,'0'0'18369,"-2"11"-18214,2-11-154,-5 27 125,2 0 1,0 1-1,2 50 1,14-63-404,-4-12-2217,-1-7-5321,-5-5-919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05.537"/>
    </inkml:context>
    <inkml:brush xml:id="br0">
      <inkml:brushProperty name="width" value="0.025" units="cm"/>
      <inkml:brushProperty name="height" value="0.025" units="cm"/>
    </inkml:brush>
  </inkml:definitions>
  <inkml:trace contextRef="#ctx0" brushRef="#br0">0 16 9705,'0'0'16944,"65"4"-15246,-33-4-513,7-4-448,0-1-481,0 0-128,0 3-128,-5-1 0,-5 2-833,-6 1-800,-4 0-1122,-9 0-1057,-6 0-1248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05.943"/>
    </inkml:context>
    <inkml:brush xml:id="br0">
      <inkml:brushProperty name="width" value="0.025" units="cm"/>
      <inkml:brushProperty name="height" value="0.025" units="cm"/>
    </inkml:brush>
  </inkml:definitions>
  <inkml:trace contextRef="#ctx0" brushRef="#br0">16 1 11851,'0'0'17110,"-1"11"-16907,-13 158 117,14-169-298,0 1 1,0 0-1,0-1 0,1 1 1,-1 0-1,0-1 1,0 1-1,1-1 0,-1 1 1,0 0-1,1-1 1,-1 1-1,1-1 0,-1 1 1,0-1-1,1 0 1,-1 1-1,1-1 0,-1 1 1,1-1-1,0 0 1,-1 1-1,1-1 0,-1 0 1,1 0-1,0 1 1,-1-1-1,1 0 0,0 0 1,-1 0-1,1 0 1,-1 0-1,1 0 0,0 0 1,-1 0-1,1 0 1,0 0-1,-1 0 0,1 0 1,0-1-1,-1 1 1,1 0-1,-1 0 0,1-1 1,0 1-1,-1 0 0,1-1 1,-1 1-1,2-1 1,32-18 651,103-101-333,-137 120-334,0 0 0,0-1-1,0 1 1,1 0 0,-1 0-1,0 0 1,0 0-1,0-1 1,0 1 0,1 0-1,-1 0 1,0 0 0,0 0-1,0 0 1,1 0 0,-1 0-1,0 0 1,0-1 0,0 1-1,1 0 1,-1 0 0,0 0-1,0 0 1,1 0 0,-1 0-1,0 0 1,0 0 0,1 0-1,-1 1 1,0-1-1,0 0 1,0 0 0,1 0-1,-1 0 1,0 0 0,0 0-1,0 0 1,1 0 0,-1 1-1,0-1 1,0 0 0,0 0-1,0 0 1,1 0 0,-1 1-1,0-1 1,0 0 0,0 0-1,0 0 1,0 1-1,2 18 250,-10 34-28,6-42-250,1-7 57,0 19-779,6-16-2519,6-8-3746,5-7-4469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6.530"/>
    </inkml:context>
    <inkml:brush xml:id="br0">
      <inkml:brushProperty name="width" value="0.025" units="cm"/>
      <inkml:brushProperty name="height" value="0.025" units="cm"/>
    </inkml:brush>
  </inkml:definitions>
  <inkml:trace contextRef="#ctx0" brushRef="#br0">1 1 11691,'0'0'12465,"9"2"-10826,-5-1-1476,1 1-1,-1-1 0,0 1 1,0 0-1,0 0 1,0 0-1,0 1 1,0 0-1,0-1 0,-1 1 1,1 1-1,-1-1 1,0 0-1,0 1 1,0-1-1,0 1 1,-1 0-1,0 0 0,0 0 1,3 6-1,14 32 588,-13-25-672,2 1-1,0-2 1,0 1-1,2-1 0,0 0 1,1-1-1,1-1 1,17 19-1,-18-26 101,-1-5-3390,-10-2 2951,1 0 0,-1 0-1,1 0 1,-1 0 0,1 0 0,-1 0-1,1-1 1,-1 1 0,0 0 0,1 0-1,-1 0 1,1-1 0,-1 1-1,0 0 1,1-1 0,-1 1 0,0 0-1,1-1 1,-1 1 0,0 0 0,1-1-1,-1 1 1,0-1 0,0 1 0,0-1-1,1 1 1,-1 0 0,0-1-1,0 1 1,0-1 0,0 1 0,0-1-1,0 1 1,0-1 0,0 1 0,0-1-1,0 1 1,0-1 0,0-14-8265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6.873"/>
    </inkml:context>
    <inkml:brush xml:id="br0">
      <inkml:brushProperty name="width" value="0.025" units="cm"/>
      <inkml:brushProperty name="height" value="0.025" units="cm"/>
    </inkml:brush>
  </inkml:definitions>
  <inkml:trace contextRef="#ctx0" brushRef="#br0">0 173 15150,'0'0'12492,"56"-17"-11307,-14 0-544,3-2-417,-2-1-160,2-1-32,-9 2-320,-4 0-1538,-9 5-1985,-10-1-1987,-4 4-10313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7.489"/>
    </inkml:context>
    <inkml:brush xml:id="br0">
      <inkml:brushProperty name="width" value="0.025" units="cm"/>
      <inkml:brushProperty name="height" value="0.025" units="cm"/>
    </inkml:brush>
  </inkml:definitions>
  <inkml:trace contextRef="#ctx0" brushRef="#br0">1 173 12075,'0'0'16715,"9"-8"-15925,144-153-294,-153 161-502,0 0-1,0 0 1,0-1-1,0 1 1,0 0-1,0 0 1,0 0-1,0-1 1,1 1-1,-1 0 1,0 0-1,0 0 0,0 0 1,0 0-1,0-1 1,1 1-1,-1 0 1,0 0-1,0 0 1,0 0-1,1 0 1,-1 0-1,0 0 1,0 0-1,0 0 0,1-1 1,-1 1-1,0 0 1,0 0-1,0 0 1,1 0-1,-1 0 1,0 0-1,0 1 1,0-1-1,1 0 1,-1 0-1,0 0 1,0 0-1,1 0 0,-1 0 1,0 0-1,0 0 1,0 0-1,0 0 1,1 1-1,-1-1 1,0 0-1,0 0 1,0 0-1,0 0 1,0 1-1,1-1 0,-1 0 1,0 0-1,0 0 1,0 0-1,0 1 1,0-1-1,0 0 1,0 0-1,0 0 1,0 1-1,0-1 1,0 0-1,0 1 1,2 26-56,-6 34 113,3-55-164,-2 34 16,9-28-2115,-5-12 1961,0 0 0,0 0 0,0 0 0,0 0 0,-1 0 0,1 0 0,0 0 0,0 0 0,0 0 0,-1-1 0,1 1 0,0 0 0,0 0 0,-1-1 0,1 1 0,0-1 0,-1 1 0,1 0 0,0-1 0,-1 0 0,2 0 1,14-16-5516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7.832"/>
    </inkml:context>
    <inkml:brush xml:id="br0">
      <inkml:brushProperty name="width" value="0.025" units="cm"/>
      <inkml:brushProperty name="height" value="0.025" units="cm"/>
    </inkml:brush>
  </inkml:definitions>
  <inkml:trace contextRef="#ctx0" brushRef="#br0">0 0 21524,'0'0'11243,"5"5"-15759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8.331"/>
    </inkml:context>
    <inkml:brush xml:id="br0">
      <inkml:brushProperty name="width" value="0.025" units="cm"/>
      <inkml:brushProperty name="height" value="0.025" units="cm"/>
    </inkml:brush>
  </inkml:definitions>
  <inkml:trace contextRef="#ctx0" brushRef="#br0">0 0 17489,'0'0'9966,"1"11"-8775,1 10-937,2 0 0,0 0 0,1 0 0,2 0 0,0-1 0,12 25 0,-13-33-1154,1 0 1,0 0-1,16 19 0,-19-27-2176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8.661"/>
    </inkml:context>
    <inkml:brush xml:id="br0">
      <inkml:brushProperty name="width" value="0.025" units="cm"/>
      <inkml:brushProperty name="height" value="0.025" units="cm"/>
    </inkml:brush>
  </inkml:definitions>
  <inkml:trace contextRef="#ctx0" brushRef="#br0">1 224 15407,'0'0'13196,"15"-61"-12651,7 43-97,3-1-160,2 0-192,-1-1-64,-2 2-32,-2 3-576,0 1-1314,-3 3-1345,-2 1-737,-2 0-1377,-4 1-3587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2.760"/>
    </inkml:context>
    <inkml:brush xml:id="br0">
      <inkml:brushProperty name="width" value="0.025" units="cm"/>
      <inkml:brushProperty name="height" value="0.025" units="cm"/>
    </inkml:brush>
  </inkml:definitions>
  <inkml:trace contextRef="#ctx0" brushRef="#br0">167 0 20211,'0'0'12150,"-9"10"-11787,-3-1-320,8-6-43,0 0 0,0 0 0,1 0 0,-1 1 0,1 0 0,-1-1 0,1 1 0,0 0 0,1 1 0,-1-1 0,-3 8 0,6-11-17,-1 1 0,0-1 1,1 1-1,-1-1 0,0 1 0,1-1 0,0 1 0,-1-1 1,1 1-1,0-1 0,0 1 0,0 0 0,0-1 1,0 1-1,0-1 0,0 1 0,1-1 0,-1 1 0,0 0 1,1-1-1,0 0 0,-1 1 0,1-1 0,0 1 1,0-1-1,-1 0 0,3 3 0,1-1-96,1 0-1,-1 0 1,0 0-1,1-1 1,0 0-1,-1 0 1,7 2-1,-6-3 54,-1 0 0,1 1 0,-1 0-1,0 0 1,0 0 0,0 0 0,0 1 0,0 0 0,6 5-1,-9-7 78,-1-1-1,0 1 0,1-1 0,-1 1 0,0 0 0,1-1 0,-1 1 0,0 0 0,0-1 0,1 1 0,-1 0 0,0-1 0,0 1 0,0 0 0,0-1 0,0 1 0,0 0 0,0-1 0,0 1 0,0 0 0,0-1 0,0 1 0,-1 0 0,1-1 1,0 1-1,0 0 0,-1-1 0,1 1 0,0 0 0,-1-1 0,1 1 0,-1-1 0,1 1 0,0-1 0,-1 1 0,0-1 0,1 1 0,-1-1 0,1 0 0,-2 1 0,-28 14 785,23-12-786,-9 4-642,-54 21 2450,34-20-4019,3-10-6242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9.572"/>
    </inkml:context>
    <inkml:brush xml:id="br0">
      <inkml:brushProperty name="width" value="0.025" units="cm"/>
      <inkml:brushProperty name="height" value="0.025" units="cm"/>
    </inkml:brush>
  </inkml:definitions>
  <inkml:trace contextRef="#ctx0" brushRef="#br0">0 25 10858,'0'0'15300,"9"-4"-14526,-3 0-678,1 1 0,1 0 0,-1 1 0,0 0 0,1 0 0,-1 0 0,14 0 0,-19 2-69,0 0 0,0 0 0,0 0-1,0 0 1,0 1 0,0-1-1,0 0 1,-1 1 0,1 0-1,0-1 1,0 1 0,0 0 0,0 0-1,-1 0 1,1 0 0,0 0-1,-1 1 1,1-1 0,-1 0 0,0 1-1,1-1 1,-1 1 0,0 0-1,0-1 1,0 1 0,0 0-1,0-1 1,0 1 0,0 0 0,-1 0-1,1 0 1,-1 0 0,1 0-1,-1 0 1,0 0 0,0 0-1,0 0 1,0 0 0,0 0 0,-1 2-1,1 1 68,0 0-1,-1 0 1,0 0-1,0 0 1,-1 0-1,1-1 1,-1 1-1,0-1 1,0 1-1,-1-1 1,1 1-1,-1-1 1,0 0-1,0 0 1,-1-1-1,1 1 1,-1 0-1,-4 3 1,2-2-1,0 1 1,0 1 0,1-1-1,0 1 1,-7 11-1,12-17-92,0-1 0,0 0-1,0 0 1,-1 1-1,1-1 1,0 0 0,0 0-1,0 1 1,0-1-1,0 0 1,0 0-1,0 1 1,0-1 0,0 0-1,0 0 1,0 1-1,0-1 1,0 0 0,0 0-1,1 1 1,-1-1-1,0 0 1,0 0 0,0 1-1,0-1 1,0 0-1,0 0 1,1 0-1,-1 1 1,0-1 0,0 0-1,0 0 1,1 0-1,-1 0 1,0 1 0,0-1-1,1 0 1,-1 0-1,0 0 1,17 4 48,26-4-493,-35 0 31,-1 0-489,0-1-1,0 0 1,0 0 0,0 0 0,0-1 0,0 0-1,7-3 1,17-10-7175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19.930"/>
    </inkml:context>
    <inkml:brush xml:id="br0">
      <inkml:brushProperty name="width" value="0.025" units="cm"/>
      <inkml:brushProperty name="height" value="0.025" units="cm"/>
    </inkml:brush>
  </inkml:definitions>
  <inkml:trace contextRef="#ctx0" brushRef="#br0">0 0 22037,'0'0'10730,"22"2"-21300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1.153"/>
    </inkml:context>
    <inkml:brush xml:id="br0">
      <inkml:brushProperty name="width" value="0.025" units="cm"/>
      <inkml:brushProperty name="height" value="0.025" units="cm"/>
    </inkml:brush>
  </inkml:definitions>
  <inkml:trace contextRef="#ctx0" brushRef="#br0">0 20 673,'0'0'25047,"67"8"-25399,-37-11-2242,4-9-1282,-2 0-2114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1.477"/>
    </inkml:context>
    <inkml:brush xml:id="br0">
      <inkml:brushProperty name="width" value="0.025" units="cm"/>
      <inkml:brushProperty name="height" value="0.025" units="cm"/>
    </inkml:brush>
  </inkml:definitions>
  <inkml:trace contextRef="#ctx0" brushRef="#br0">1 20 8776,'0'0'10987,"54"26"-10571,-42-23-352,4-3-544,1 0-1923,-1 0-2401,1-4-5222</inkml:trace>
  <inkml:trace contextRef="#ctx0" brushRef="#br0" timeOffset="1">235 30 6887,'0'0'19090,"26"5"-18994,-20-14-1217,2-2-3107,0-3-4517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2.022"/>
    </inkml:context>
    <inkml:brush xml:id="br0">
      <inkml:brushProperty name="width" value="0.025" units="cm"/>
      <inkml:brushProperty name="height" value="0.025" units="cm"/>
    </inkml:brush>
  </inkml:definitions>
  <inkml:trace contextRef="#ctx0" brushRef="#br0">1 8 20948,'0'0'11819,"5"-1"-13356,4-1-2499,-4-3-2787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2.553"/>
    </inkml:context>
    <inkml:brush xml:id="br0">
      <inkml:brushProperty name="width" value="0.025" units="cm"/>
      <inkml:brushProperty name="height" value="0.025" units="cm"/>
    </inkml:brush>
  </inkml:definitions>
  <inkml:trace contextRef="#ctx0" brushRef="#br0">0 1 13901,'0'0'12284,"9"10"-10603,19 22-759,70 85 1271,-84-100-2093,-2 2 0,0 0 0,-1 1 0,-1 0 1,8 22-1,-19-45-1302,0 0 0,0 0 0,-1 0-1,1 0 1,0 0 0,-1 1 0,0-1 0,0 0 0,1 1 0,-5-4 0,-11-8-4473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2.879"/>
    </inkml:context>
    <inkml:brush xml:id="br0">
      <inkml:brushProperty name="width" value="0.025" units="cm"/>
      <inkml:brushProperty name="height" value="0.025" units="cm"/>
    </inkml:brush>
  </inkml:definitions>
  <inkml:trace contextRef="#ctx0" brushRef="#br0">1 190 11979,'0'0'19122,"39"-64"-18161,-14 43-416,3 0-385,-1 1-160,-3 1 0,-1 0-737,-4 7-1569,-4 4-1858,-2 2-2594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3.232"/>
    </inkml:context>
    <inkml:brush xml:id="br0">
      <inkml:brushProperty name="width" value="0.025" units="cm"/>
      <inkml:brushProperty name="height" value="0.025" units="cm"/>
    </inkml:brush>
  </inkml:definitions>
  <inkml:trace contextRef="#ctx0" brushRef="#br0">28 4 17713,'0'0'14045,"8"-1"-13714,25-2-240,-32 3-91,0 0 0,0 0 1,0 0-1,-1 0 0,1 0 0,0 1 1,0-1-1,-1 0 0,1 0 0,0 1 1,0-1-1,-1 0 0,1 1 1,0-1-1,-1 1 0,1-1 0,0 1 1,-1-1-1,1 1 0,-1-1 0,1 1 1,-1-1-1,1 1 0,-1 0 0,0-1 1,1 1-1,-1 0 0,0 0 0,1-1 1,-1 1-1,0 0 0,0 0 1,0-1-1,1 1 0,-1 0 0,0 0 1,0-1-1,0 1 0,0 0 0,-1 0 1,1 0-1,0-1 0,0 1 0,0 0 1,-1 0-1,1-1 0,0 1 1,-1 1-1,-12 34 120,-16 1-37,24-31-38,-1 0-1,1 1 0,0-1 1,1 1-1,-1 0 0,1 0 1,-5 16-1,9-23-43,1 1 0,-1 0-1,1-1 1,-1 1 0,1 0 0,0-1 0,-1 1 0,1-1-1,0 1 1,-1-1 0,1 1 0,0-1 0,0 1-1,0-1 1,-1 0 0,1 0 0,0 1 0,0-1 0,0 0-1,0 0 1,-1 0 0,1 0 0,0 0 0,0 0 0,0 0-1,0 0 1,0 0 0,-1 0 0,1-1 0,2 1-1,32-4-105,5-10-2552,-14 2-4749,-6 2-2294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3.607"/>
    </inkml:context>
    <inkml:brush xml:id="br0">
      <inkml:brushProperty name="width" value="0.025" units="cm"/>
      <inkml:brushProperty name="height" value="0.025" units="cm"/>
    </inkml:brush>
  </inkml:definitions>
  <inkml:trace contextRef="#ctx0" brushRef="#br0">7 1 15727,'0'0'9550,"11"8"-7799,1 1-1250,-1 1-1,1 0 0,-2 1 1,17 19-1,-22-23-370,-1 0 0,1 0 0,-1 0 0,-1 1 0,1-1 0,-1 1-1,0 0 1,-1 0 0,0 0 0,0 0 0,-1 1 0,0 11 0,0 10-128,-3 0 0,0 0 1,-2 0-1,-1-1 0,-9 30 1,7-37-670,-1-1 0,-1 0 0,-1 0 0,-14 23 0,5-20-3345,4-14-3277,4-8-6810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5.426"/>
    </inkml:context>
    <inkml:brush xml:id="br0">
      <inkml:brushProperty name="width" value="0.025" units="cm"/>
      <inkml:brushProperty name="height" value="0.025" units="cm"/>
    </inkml:brush>
  </inkml:definitions>
  <inkml:trace contextRef="#ctx0" brushRef="#br0">0 39 9385,'0'0'21722,"5"-8"-21290,12-23-74,-13 84 512,-16 44-870,7-61 0,-3 56 0,10-69 0,-2-23 0,0 0 0,0 0 0,0 0 0,0 0 0,0-1 0,0 1 0,0 0 0,0 0 0,0 0 0,0 0 0,0 0 0,0 0 0,0 0 0,0 0 0,0-1 0,0 1 0,0 0 0,0 0 0,1 0 0,-1 0 0,0 0 0,0 0 0,0 0 0,0 0 0,0 0 0,0 0 0,0 0 0,0 0 0,0 0 0,0 0 0,1 0 0,-1 0 0,0-1 0,0 1 0,0 0 0,0 0 0,0 0 0,0 0 0,0 0 0,0 0 0,1 0 0,-1 0 0,0 0 0,0 1 0,0-1 0,0 0 0,0 0 0,0 0 0,0 0 0,0 0 0,0 0 0,1 0 0,-1 0 0,0 0 0,0 0 0,0 0 0,0 0 0,0 0 0,0 0 0,0 0 0,0 1 0,0-1 0,0 0 0,0 0 0,0 0 0,0 0 0,0 0 0,13-37 0,-6 13 0,-1 9 0,-4 6 0,1 1 0,0 0 0,1-1 0,0 1 0,0 1 0,1-1 0,0 1 0,0-1 0,1 1 0,8-8 0,-14 15 0,0 0 0,0-1 0,0 1 0,1 0 0,-1 0 0,0 0 0,1 0 0,-1-1 0,0 1 0,0 0 0,1 0 0,-1 0 0,0 0 0,1 0 0,-1 0 0,0 0 0,1 0 0,-1 0 0,0 0 0,0 0 0,1 0 0,-1 0 0,0 0 0,1 0 0,-1 0 0,0 0 0,1 0 0,-1 0 0,0 0 0,0 1 0,1-1 0,-1 0 0,0 0 0,1 0 0,-1 0 0,0 1 0,0-1 0,0 0 0,1 1 0,4 16 0,-5 31 0,0-39 0,-1 2 0,0 1 0,-1 0 0,0-1 0,-6 20 0,-2 5 0,11-44-1242,2-9-6714,6-9-4050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5.199"/>
    </inkml:context>
    <inkml:brush xml:id="br0">
      <inkml:brushProperty name="width" value="0.025" units="cm"/>
      <inkml:brushProperty name="height" value="0.025" units="cm"/>
    </inkml:brush>
  </inkml:definitions>
  <inkml:trace contextRef="#ctx0" brushRef="#br0">23 1 14798,'0'0'9732,"0"12"-7752,-5 131 2177,0-16-3387,4-44-4858,-1-79-1272,-7-3-2664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26.497"/>
    </inkml:context>
    <inkml:brush xml:id="br0">
      <inkml:brushProperty name="width" value="0.025" units="cm"/>
      <inkml:brushProperty name="height" value="0.025" units="cm"/>
    </inkml:brush>
  </inkml:definitions>
  <inkml:trace contextRef="#ctx0" brushRef="#br0">185 1 16335,'0'0'11601,"-10"14"-11089,-13 21 3,2 2-1,2 0 1,1 1 0,-20 65-1,-6 75-20,39-155-503,2 1-1,1-1 1,1 0 0,1 1-1,5 40 1,-5-60-71,1 0 1,0 0-1,0 0 0,0-1 1,1 1-1,-1 0 0,1-1 0,0 1 1,0-1-1,0 1 0,1-1 1,-1 0-1,1 0 0,0 0 0,-1 0 1,1-1-1,0 1 0,1-1 1,-1 0-1,7 4 0,-3-3-558,0-1-1,0 0 1,0 0 0,0 0-1,0-1 1,0 0-1,0-1 1,1 1 0,-1-1-1,12-2 1,31-7-7807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35.228"/>
    </inkml:context>
    <inkml:brush xml:id="br0">
      <inkml:brushProperty name="width" value="0.025" units="cm"/>
      <inkml:brushProperty name="height" value="0.025" units="cm"/>
    </inkml:brush>
  </inkml:definitions>
  <inkml:trace contextRef="#ctx0" brushRef="#br0">19 108 5573,'0'0'20633,"-4"8"-19645,-10 26 224,15-29 12,8-10-480,7-11-17,12-23-401,29-51 0,-55 85-294,-13 83-176,-19 17 213,31-88-2329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35.586"/>
    </inkml:context>
    <inkml:brush xml:id="br0">
      <inkml:brushProperty name="width" value="0.025" units="cm"/>
      <inkml:brushProperty name="height" value="0.025" units="cm"/>
    </inkml:brush>
  </inkml:definitions>
  <inkml:trace contextRef="#ctx0" brushRef="#br0">131 55 1826,'0'0'14440,"7"-9"-12315,-2 1-1604,-3 4-325,0 1 1,0 0-1,0 0 1,0 0-1,0 0 0,1 1 1,-1-1-1,1 1 1,-1-1-1,1 1 1,0 0-1,5-3 2552,-13 18-479,-24 38-685,-62 83-1,38-60-1435,57-80-7594,12-16 1477,-3 5-2145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36.038"/>
    </inkml:context>
    <inkml:brush xml:id="br0">
      <inkml:brushProperty name="width" value="0.025" units="cm"/>
      <inkml:brushProperty name="height" value="0.025" units="cm"/>
    </inkml:brush>
  </inkml:definitions>
  <inkml:trace contextRef="#ctx0" brushRef="#br0">61 0 12268,'0'0'17024,"-4"11"-16613,-12 25-49,6-16-109,1 1 1,1 1 0,-5 23 0,40-69 445,-13 9-627,-2 0-51,0 0 0,1 2-1,30-25 1,-43 38-28,1 0 0,-1-1-1,0 1 1,0 0-1,1 0 1,-1 0 0,0-1-1,1 1 1,-1 0 0,0 0-1,1 0 1,-1 0 0,1 0-1,-1 0 1,0-1 0,1 1-1,-1 0 1,0 0 0,1 0-1,-1 0 1,1 0 0,-1 1-1,0-1 1,1 0 0,-1 0-1,0 0 1,1 0 0,-1 0-1,0 0 1,1 1 0,-1-1-1,0 0 1,1 0-1,-1 0 1,0 1 0,1-1-1,-1 0 1,1 1 0,4 19 113,-7 40-313,1-42-799,1-13 480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42.050"/>
    </inkml:context>
    <inkml:brush xml:id="br0">
      <inkml:brushProperty name="width" value="0.025" units="cm"/>
      <inkml:brushProperty name="height" value="0.025" units="cm"/>
    </inkml:brush>
  </inkml:definitions>
  <inkml:trace contextRef="#ctx0" brushRef="#br0">1 123 6246,'0'0'422,"1"-9"2498,0-4-2185,5-45 3762,-4 16 5095,-2 68-9175,0 88-914,0-65-7756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42.393"/>
    </inkml:context>
    <inkml:brush xml:id="br0">
      <inkml:brushProperty name="width" value="0.025" units="cm"/>
      <inkml:brushProperty name="height" value="0.025" units="cm"/>
    </inkml:brush>
  </inkml:definitions>
  <inkml:trace contextRef="#ctx0" brushRef="#br0">73 24 5317</inkml:trace>
  <inkml:trace contextRef="#ctx0" brushRef="#br0" timeOffset="1">73 24 5317,'-60'15'10068,"60"-15"-9898,-1 1-1,0-1 1,0 0-1,1 0 1,-1 1 0,0-1-1,1 1 1,-1-1-1,1 0 1,-1 1-1,0-1 1,1 1-1,-1 0 1,1-1 0,-1 1-1,1-1 1,0 1-1,-1 0 1,1-1-1,-1 1 1,1 0-1,0 0 1,0 23 659,1-20-412,23 179 1051,-24-182-1426,0 0-1,0 0 1,0 0-1,0 0 1,0 0-1,0-1 0,1 1 1,-1 0-1,0 0 1,0 0-1,1 0 1,-1 0-1,1 0 0,-1 0 1,1-1-1,-1 1 1,1 0-1,0 0 1,-1-1-1,1 1 0,0 0 1,-1-1-1,1 1 1,0-1-1,0 1 0,0-1 1,0 1-1,-1-1 1,1 1-1,1-1 1,0 0 37,0 0 1,0-1 0,0 1 0,0-1 0,0 0 0,-1 1 0,1-1 0,0 0-1,-1 0 1,1 0 0,-1 0 0,1-1 0,-1 1 0,3-2 0,8-10 346,0 0-1,15-23 1,-23 30-449,20-27 13,33-47-346,-23 25-3415,-15 20-1973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44.356"/>
    </inkml:context>
    <inkml:brush xml:id="br0">
      <inkml:brushProperty name="width" value="0.025" units="cm"/>
      <inkml:brushProperty name="height" value="0.025" units="cm"/>
    </inkml:brush>
  </inkml:definitions>
  <inkml:trace contextRef="#ctx0" brushRef="#br0">9 1 10025,'-1'1'8697,"0"9"-3601,-2 32-2347,1 52-3532,2-17-1010,0-77 1712,0 1 1,0-1-1,0 0 1,0 0-1,0 0 1,0 0 0,-1 0-1,1 0 1,0 0-1,0 1 1,0-1-1,0 0 1,0 0-1,0 0 1,0 0 0,0 0-1,0 1 1,0-1-1,0 0 1,0 0-1,0 0 1,0 0-1,0 0 1,0 1-1,0-1 1,0 0 0,0 0-1,0 0 1,0 0-1,0 0 1,0 0-1,0 1 1,0-1-1,1 0 1,-1 0 0,0 0-1,0 0 1,0 0-1,0 0 1,0 0-1,0 1 1,0-1-1,1 0 1,-1 0 0,0 0-1,0 0 1,0 0-1,0 0 1,0 0-1,0 0 1,1 0-1,-1 0 1,0 0-1,0 0 1,0 0 0,0 0-1,0 0 1,1 0-1,-1 0 1,0 0-1,0 0 1,0 0-1,0 0 1,0 0 0,1 0-1,-1 0 1,0 0-1,0 0 1,0-1-1,5-9-5140,-5-5 603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44.701"/>
    </inkml:context>
    <inkml:brush xml:id="br0">
      <inkml:brushProperty name="width" value="0.025" units="cm"/>
      <inkml:brushProperty name="height" value="0.025" units="cm"/>
    </inkml:brush>
  </inkml:definitions>
  <inkml:trace contextRef="#ctx0" brushRef="#br0">1 1 10442,'0'0'9689,"0"9"-7997,8 232 577,-8-240-2253,0 1-1,0 0 0,1-1 1,-1 1-1,0-1 1,0 1-1,1 0 0,-1-1 1,1 1-1,-1-1 1,1 1-1,0-1 0,-1 1 1,1-1-1,0 0 1,0 1-1,2 1 0,-3-3 7,1 0-1,0 0 0,0 1 0,-1-1 0,1 0 0,0 0 0,0 0 0,-1 0 0,1 0 0,0 0 0,0 0 1,-1 0-1,1 0 0,0 0 0,0-1 0,-1 1 0,1 0 0,0 0 0,0-1 0,-1 1 0,1 0 1,0-1-1,-1 1 0,1-1 0,0 0 0,8-6 146,-1-1 1,-1 0-1,1 0 0,5-10 0,-1 3-281,-2 3 76,13-14-2431,26-39 1,-26 27-3655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49.893"/>
    </inkml:context>
    <inkml:brush xml:id="br0">
      <inkml:brushProperty name="width" value="0.025" units="cm"/>
      <inkml:brushProperty name="height" value="0.025" units="cm"/>
    </inkml:brush>
  </inkml:definitions>
  <inkml:trace contextRef="#ctx0" brushRef="#br0">194 0 7015,'0'0'15155,"-10"8"-14567,-10 7-272,0-1 122,1 0-1,1 2 1,0 0-1,1 1 1,1 0-1,-21 30 1,32-38-1810,-8 18-8974,13-36 3742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8:50.232"/>
    </inkml:context>
    <inkml:brush xml:id="br0">
      <inkml:brushProperty name="width" value="0.025" units="cm"/>
      <inkml:brushProperty name="height" value="0.025" units="cm"/>
    </inkml:brush>
  </inkml:definitions>
  <inkml:trace contextRef="#ctx0" brushRef="#br0">81 3 9129,'0'0'13474,"0"0"-13445,0 0 1,-1-1 0,1 1-1,-1 0 1,1 0-1,-1-1 1,1 1 0,-1 0-1,1 0 1,-1 0-1,1 0 1,-1 0 0,1 0-1,-1 0 1,1 0-1,-1 0 1,0 0 0,1 0-1,-1 0 1,1 0-1,-1 0 1,1 0 0,-1 1-1,1-1 1,-1 0-1,1 0 1,0 1 0,-1-1-1,1 0 1,-1 1-1,1-1 1,-1 1 0,-5 19 228,-2-1 1,0 0 0,-12 21 0,-3 4 937,23-43-1204,0-1 1,0 0-1,0 0 1,0 1-1,0-1 0,0 0 1,0 0-1,0 1 1,0-1-1,1 0 0,-1 1 1,0-1-1,0 0 0,0 0 1,0 1-1,0-1 1,0 0-1,1 0 0,-1 1 1,0-1-1,0 0 1,0 0-1,0 0 0,1 1 1,-1-1-1,0 0 0,0 0 1,1 0-1,-1 0 1,0 0-1,0 1 0,1-1 1,-1 0-1,0 0 1,0 0-1,1 0 0,-1 0 1,0 0-1,1 0 0,-1 0 1,0 0-1,0 0 1,1 0-1,24 2-1355,22-6-4034,-27 0-971,-1 0-5980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9.342"/>
    </inkml:context>
    <inkml:brush xml:id="br0">
      <inkml:brushProperty name="width" value="0.025" units="cm"/>
      <inkml:brushProperty name="height" value="0.025" units="cm"/>
    </inkml:brush>
  </inkml:definitions>
  <inkml:trace contextRef="#ctx0" brushRef="#br0">14 0 9769,'0'0'17168,"-5"54"-15310,2-35-545,0 2-672,1-1-321,2-3-256,0-5 1,0-5-546,3-2-1697,6-5-2274,0-1-2563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5.530"/>
    </inkml:context>
    <inkml:brush xml:id="br0">
      <inkml:brushProperty name="width" value="0.025" units="cm"/>
      <inkml:brushProperty name="height" value="0.025" units="cm"/>
    </inkml:brush>
  </inkml:definitions>
  <inkml:trace contextRef="#ctx0" brushRef="#br0">1 36 17424,'0'0'9353,"57"10"-6886,-18-10-866,9 0-960,8-9-417,4 2-224,-4 0 0,-2 1-1249,-6 4-1346,-12-2-2145,-11 0-1762,-12-3-6599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3.348"/>
    </inkml:context>
    <inkml:brush xml:id="br0">
      <inkml:brushProperty name="width" value="0.025" units="cm"/>
      <inkml:brushProperty name="height" value="0.025" units="cm"/>
    </inkml:brush>
  </inkml:definitions>
  <inkml:trace contextRef="#ctx0" brushRef="#br0">351 81 16752,'0'0'3657,"1"-10"-566,1-31-673,-2 40-2334,0 0 0,0-1 0,0 1 0,-1 0 0,1-1 0,-1 1 0,1 0 0,-1-1 0,0 1 0,1 0 0,-1 0 0,0 0-1,0 0 1,0 0 0,1 0 0,-1 0 0,0 0 0,-1 0 0,1 0 0,0 0 0,0 0 0,0 1 0,0-1 0,-1 1 0,1-1 0,0 1 0,-1-1 0,1 1 0,0 0 0,-1-1 0,1 1 0,0 0 0,-1 0 0,-2 0 0,-46 4 1014,49-4-1083,-12 3 78,0 1 1,0 0-1,0 1 0,1 0 1,-1 1-1,1 1 1,1 0-1,-13 9 1,3 1 86,0 0 1,2 0 0,-22 26 0,37-39-164,0 0 1,0 1-1,1-1 1,-1 1-1,1 0 0,0 0 1,0 0-1,1 0 1,0 1-1,0-1 0,0 1 1,0-1-1,1 1 1,0 0-1,0-1 1,0 1-1,1 0 0,0 8 1,1-13-13,0 0 0,0 1 0,0-1 0,0 0 0,0 0 0,0 0 0,0 1 0,0-1 0,1 0 0,-1 0 0,0-1 0,1 1 0,-1 0 0,0 0 0,1-1 0,-1 1 0,1-1 0,-1 1 0,1-1 0,-1 0 0,1 1 0,0-1 0,-1 0 0,1 0 0,-1 0 0,1 0 0,3-1 0,47-6 250,-39 2-209,0 0 0,0-1 0,0 0 0,-1-1 0,0-1 0,0 0 1,-1 0-1,1-1 0,-2 0 0,13-14 0,-23 22-47,1 0-1,-1 1 1,1-1-1,0 1 1,-1-1-1,1 0 1,-1 0-1,1 1 1,-1-1-1,0 0 1,1 0-1,-1 0 1,0 1-1,0-1 1,1 0 0,-1 0-1,0 0 1,0 0-1,0 1 1,0-1-1,0 0 1,0 0-1,0 0 1,-1-1-1,1 2-2,-1-1 0,0 1 0,1-1 0,-1 1 0,1-1 0,-1 1 0,0 0 0,0-1 0,1 1 0,-1 0 0,0 0 0,0-1 0,1 1 0,-1 0 0,0 0 0,0 0 0,0 0 0,1 0 0,-1 0 0,-1 0 0,-3 1-20,0-1 1,-1 1 0,1 0 0,0 1 0,0-1 0,-8 4 0,6-1 11,1 0 0,-1 0-1,1 1 1,-1 0 0,2 0 0,-1 0 0,0 1-1,1 0 1,0 0 0,1 0 0,-1 1 0,1-1-1,-5 13 1,9-19 13,0 1-1,0 0 1,0-1-1,0 1 1,1-1-1,-1 1 1,0 0-1,0-1 1,1 1-1,-1-1 1,0 1-1,1 0 1,-1-1-1,1 1 1,-1-1-1,1 1 1,-1-1 0,1 0-1,-1 1 1,1-1-1,-1 1 1,1-1-1,-1 0 1,1 0-1,0 1 1,-1-1-1,1 0 1,0 0-1,-1 0 1,1 1-1,-1-1 1,1 0-1,0 0 1,-1 0-1,1 0 1,0 0-1,-1-1 1,1 1-1,0 0 1,-1 0-1,1 0 1,0 0-1,0-1 1,35-5 78,-14-2-52,0 0 0,-1-2 0,-1-1 0,37-24 1,-1 1-319,-55 33 250,0 0 1,0 0-1,0 0 0,0 0 1,0 1-1,1-1 0,-1 1 1,0-1-1,1 1 1,-1-1-1,0 1 0,1 0 1,-1-1-1,0 1 0,1 0 1,-1 0-1,1 0 1,-1 0-1,0 0 0,1 0 1,-1 1-1,1-1 0,-1 0 1,0 1-1,1-1 1,0 1-1,-1 1 18,0-1 0,0 1 0,0-1 0,0 1 0,0-1 1,-1 1-1,1 0 0,-1-1 0,1 1 0,-1 0 0,0 0 0,1-1 0,-1 1 0,0 0 0,0-1 1,0 1-1,-1 2 0,-1 11 16,0 0 0,-1 0 0,-9 23-1,-32 64 297,57-108-2339,32-43-7634,-16 15 721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3.691"/>
    </inkml:context>
    <inkml:brush xml:id="br0">
      <inkml:brushProperty name="width" value="0.025" units="cm"/>
      <inkml:brushProperty name="height" value="0.025" units="cm"/>
    </inkml:brush>
  </inkml:definitions>
  <inkml:trace contextRef="#ctx0" brushRef="#br0">107 1 12139,'0'0'15888,"-38"77"-14671,18-38-64,3 1-352,2 1-481,5-3-256,4-5-64,6-9-96,0-6-833,0-8-320,2-8-897,6-2-865,3-5-1602,-6-13-736,0-7-5189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4.046"/>
    </inkml:context>
    <inkml:brush xml:id="br0">
      <inkml:brushProperty name="width" value="0.025" units="cm"/>
      <inkml:brushProperty name="height" value="0.025" units="cm"/>
    </inkml:brush>
  </inkml:definitions>
  <inkml:trace contextRef="#ctx0" brushRef="#br0">1 39 14446,'0'0'14787,"15"-7"-13655,-8 4-992,5-2 43,0 0 0,0 1 1,1 0-1,-1 1 1,1 0-1,-1 1 0,23-1 1,-12 4-74,1 0 0,0 1 1,-1 1-1,34 10 0,-49-11-108,0 0-1,-1 1 1,1 0-1,-1 0 1,1 1-1,-1 0 0,0 0 1,0 0-1,-1 1 1,1 0-1,-1 1 1,0 0-1,-1 0 1,1 0-1,-1 0 1,6 12-1,-8-14 1,-1 0-1,0 0 1,-1 0-1,1 0 1,-1 0-1,0 1 1,0-1-1,0 0 0,-1 1 1,1-1-1,-1 1 1,0-1-1,-1 1 1,1-1-1,-1 1 1,1-1-1,-1 0 1,-1 1-1,-1 4 1,0-3 4,0 0 0,-1-1 1,0 1-1,0-1 0,0 0 1,-1 0-1,0 0 0,0-1 1,0 1-1,0-1 0,-10 5 1,-1 0 5,0-1 1,-1 0-1,1-2 1,-2 0 0,1-1-1,-1 0 1,1-1-1,-26 1 1,29-4-13,-62-1 0,74 0 0,-1 0 0,1 0 0,0 0 0,-1 0 0,1-1 0,0 0 0,-1 1 0,1-1 0,0 0 0,0 0 0,0 0 0,-1 0 0,1 0 0,0-1 0,1 1 0,-1-1 0,0 1 0,0-1 0,1 0 0,-1 0 0,1 1 0,-1-1 0,1 0 0,0 0 0,-2-4 0,3 4-90,0 1 0,0-1-1,0 1 1,0-1 0,0 1 0,0-1 0,1 1-1,-1 0 1,1-1 0,-1 1 0,1 0-1,-1-1 1,1 1 0,0 0 0,0 0 0,-1-1-1,1 1 1,0 0 0,0 0 0,0 0 0,0 0-1,1 0 1,-1 0 0,0 1 0,0-1 0,0 0-1,1 0 1,-1 1 0,0-1 0,1 1-1,-1-1 1,1 1 0,-1 0 0,0 0 0,3-1-1,58-9-6091,-53 9 5079,32-2-6285,3 0-4992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4.528"/>
    </inkml:context>
    <inkml:brush xml:id="br0">
      <inkml:brushProperty name="width" value="0.025" units="cm"/>
      <inkml:brushProperty name="height" value="0.025" units="cm"/>
    </inkml:brush>
  </inkml:definitions>
  <inkml:trace contextRef="#ctx0" brushRef="#br0">104 71 4228,'0'0'14771,"6"-9"-12304,-4 5-1721,22-34 5544,-13 21-3295,-8 14-2068,-2 5-584,-9 30-343,-18 45 0,-1 4 0,11-27 7,6-20-319,1 1 0,-6 46 0,15-81 141,0 0-1,-1 0 1,1 0 0,0-1-1,0 1 1,0 0 0,0 0-1,0-1 1,0 1 0,0 0-1,0 0 1,0 0 0,-1 0-1,1-1 1,0 1 0,0 0-1,0 0 1,0 0 0,-1 0-1,1 0 1,0-1 0,0 1-1,0 0 1,-1 0 0,1 0-1,0 0 1,0 0 0,0 0-1,-1 0 1,1 0 0,0 0-1,0 0 1,-1 0 0,1 0-1,0 0 1,0 0 0,0 0-1,-1 0 1,1 0 0,0 0-1,0 0 1,0 0-1,-1 0 1,1 0 0,0 1-1,0-1 1,0 0 0,-1 0-1,1 0 1,0 0 0,0 0-1,0 1 1,0-1 0,0 0-1,-1 0 1,1 0 0,0 0-1,0 1 1,0-1 0,0 0-1,0 0 1,0 0 0,0 1-1,0-1 1,0 1 0,-13-20-6065,12 17 5304,-14-24-9643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4.903"/>
    </inkml:context>
    <inkml:brush xml:id="br0">
      <inkml:brushProperty name="width" value="0.025" units="cm"/>
      <inkml:brushProperty name="height" value="0.025" units="cm"/>
    </inkml:brush>
  </inkml:definitions>
  <inkml:trace contextRef="#ctx0" brushRef="#br0">1 93 13997,'0'0'3486,"1"-11"-256,5-37-118,-5 46-2952,-1 1 0,1-1 0,0 1-1,-1-1 1,1 0 0,0 1 0,0-1 0,0 1 0,1 0-1,-1-1 1,0 1 0,0 0 0,1 0 0,-1 0-1,1 0 1,-1 0 0,1 0 0,-1 0 0,1 0-1,0 1 1,-1-1 0,3 0 0,38-4 1396,-34 5-1215,15-1 78,0 2-1,0 0 0,0 2 0,41 9 0,-55-9-382,1 0 0,0 0 1,-1 1-1,1 0 1,-1 0-1,0 1 0,-1 0 1,1 1-1,-1 0 1,0 0-1,0 1 0,-1 0 1,10 11-1,-15-15-26,0-1-1,-1 0 1,1 1-1,0-1 1,-1 1-1,1-1 1,-1 1 0,0 0-1,0-1 1,0 1-1,0 0 1,0 0-1,-1 0 1,1 0-1,-1 0 1,0 0-1,0 0 1,0 0-1,0 0 1,0 0-1,-1 0 1,0 0 0,1-1-1,-1 1 1,0 0-1,0 0 1,0 0-1,-1-1 1,1 1-1,-1-1 1,1 1-1,-1-1 1,0 1-1,0-1 1,0 0-1,0 0 1,-1 0 0,1 0-1,0 0 1,-1-1-1,-3 2 1,-3 3 26,-1-1 1,-1 0 0,1-1 0,0-1 0,-1 1 0,0-2-1,0 1 1,0-2 0,-19 2 0,19-3-84,-36-3-1414,45 3 1279,0-1 0,0 1-1,0-1 1,0 0 0,1 0 0,-1 0 0,0 0 0,1 0 0,-1 0 0,1 0 0,-1 0 0,1-1-1,-1 1 1,1-1 0,0 1 0,0-1 0,0 1 0,0-1 0,0 0 0,0 1 0,-1-5-1,-2-13-7434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5.840"/>
    </inkml:context>
    <inkml:brush xml:id="br0">
      <inkml:brushProperty name="width" value="0.025" units="cm"/>
      <inkml:brushProperty name="height" value="0.025" units="cm"/>
    </inkml:brush>
  </inkml:definitions>
  <inkml:trace contextRef="#ctx0" brushRef="#br0">133 132 6919,'4'-10'5322,"-3"5"-4921,5-13 1468,0 0 0,-2 0 1,0 0-1,1-26 1,-24 60-60,5 13-1003,2 2-1,1 0 1,1 0 0,1 1 0,-4 36 0,-4 14 469,0-17-602,3 0 0,3 1 0,-5 110 0,16-105-560,0-58-84,0-49-19,0-14-11,3-1 0,9-53 0,-8 81 0,1 0 0,2 0 0,0 0 0,2 1 0,0 1 0,21-36 0,-27 53 0,0-1 0,0 1 0,0 0 0,1 0 0,0 1 0,-1-1 0,2 1 0,-1 0 0,0 0 0,0 0 0,1 1 0,0-1 0,-1 1 0,1 0 0,0 0 0,0 1 0,0 0 0,0 0 0,0 0 0,1 0 0,-1 1 0,0 0 0,0 0 0,0 0 0,1 0 0,-1 1 0,0 0 0,0 0 0,0 1 0,0-1 0,0 1 0,0 0 0,-1 1 0,1-1 0,-1 1 0,1 0 0,-1 0 0,0 0 0,0 0 0,0 1 0,0-1 0,-1 1 0,0 0 0,0 1 0,0-1 0,0 0 0,0 1 0,-1 0 0,0-1 0,0 1 0,0 0 0,-1 0 0,1 0 0,-1 0 0,0 0 0,0 9 0,-1-6 0,0 0 0,0 0 0,-1-1 0,0 1 0,0 0 0,-1-1 0,0 1 0,-5 12 0,6-17 0,-1 0 0,1 0 0,-1 0 0,1 0 0,-1 0 0,0-1 0,0 1 0,0-1 0,-1 1 0,1-1 0,0 0 0,-1 0 0,0 0 0,1 0 0,-1 0 0,0-1 0,0 1 0,0-1 0,0 0 0,0 0 0,0 0 0,0 0 0,-5 0 0,8-1 0,0 0 0,-1 0 0,1 0 0,-1 0 0,1 0 0,-1 0 0,1 0 0,-1 0 0,1-1 0,0 1 0,-1 0 0,1 0 0,-1-1 0,1 1 0,0 0 0,-1 0 0,1-1 0,0 1 0,-1 0 0,1-1 0,0 1 0,0-1 0,-1 1 0,1 0 0,0-1 0,0 1 0,0-1 0,0 1 0,-1 0 0,1-1 0,0 1 0,0-1 0,0 1 0,0-1 0,0 0 0,0-21 0,0 16 0,1-15 0,2-1 0,0 1 0,7-23 0,-5 23 0,-1-1 0,-1 1 0,2-26 0,0 53-47,1 0 1,0-1-1,0 0 0,1 0 0,0-1 1,0 1-1,11 4 0,-8-6-1651,-1 0 0,1 0 0,0-1 0,0-1 0,1 0 0,-1 0 0,17-2 0,-22 1 869,27 0-5524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6.378"/>
    </inkml:context>
    <inkml:brush xml:id="br0">
      <inkml:brushProperty name="width" value="0.025" units="cm"/>
      <inkml:brushProperty name="height" value="0.025" units="cm"/>
    </inkml:brush>
  </inkml:definitions>
  <inkml:trace contextRef="#ctx0" brushRef="#br0">110 1 15310,'0'0'9690,"-11"10"-8559,4-4-962,-48 49 1741,51-51-1651,0 1 1,1 0-1,-1 0 0,1 0 1,0 0-1,0 1 1,0-1-1,1 1 0,0-1 1,0 1-1,1 0 0,-2 7 1,3-12-240,1 0 0,-1-1 0,0 1 1,0-1-1,0 1 0,1 0 0,-1-1 0,0 1 0,1-1 1,-1 1-1,0-1 0,1 1 0,-1-1 0,1 0 0,-1 1 1,1-1-1,-1 1 0,1-1 0,-1 0 0,1 1 1,-1-1-1,1 0 0,0 0 0,-1 0 0,1 1 0,-1-1 1,1 0-1,0 0 0,-1 0 0,1 0 0,-1 0 0,1 0 1,0 0-1,-1 0 0,2 0 0,27-3 439,-29 3-459,17-5 0,-1 0 0,1 0 0,-1-2 0,-1 0 0,29-18 0,-32 17 0,0 1 0,1 0 0,0 1 0,0 0 0,0 1 0,0 1 0,1 0 0,0 0 0,25-2 0,-39 7 0,1-1 0,0 1 0,0-1 0,0 1 0,-1 0 0,1-1 0,0 1 0,-1 0 0,1-1 0,-1 1 0,1 0 0,-1 0 0,1 0 0,-1 0 0,1-1 0,-1 1 0,0 0 0,1 0 0,-1 0 0,0 0 0,0 0 0,0 0 0,0 0 0,0 0 0,0 0 0,0 0 0,0 2 0,-1 39 0,1-30 0,0 5 0,-1-16 0,1 1 0,0 1 0,0-1 0,0 0 0,0 0 0,0 0 0,0 0 0,0 0 0,1 0 0,-1 0 0,1-1 0,1 4 0,-1-4 0,0-1 0,1 0 0,-1 0 0,0 0 0,1 0 0,-1 0 0,0 0 0,1-1 0,-1 1 0,0 0 0,0-1 0,1 1 0,-1-1 0,0 1 0,0-1 0,0 1 0,1-1 0,-1 0 0,0 0 0,0 1 0,0-1 0,0 0 0,-1 0 0,3-2 0,19-14 0,42-30 0,-58 43 0,-1 1 0,0 0 0,1 1 0,0-1 0,-1 1 0,1 0 0,0 1 0,0-1 0,0 1 0,7 0 0,-13 2 0,1 0 0,0 0 0,0 0 0,-1 1 0,1-1 0,0 0 0,-1 0 0,1 1 0,-1-1 0,0 1 0,1-1 0,-1 0 0,0 1 0,0-1 0,0 1 0,0-1 0,0 0 0,0 1 0,0-1 0,-1 2 0,-2 33 0,4-15 0,8-14 0,26-21 0,-27 10 0,122-59 0,-113 56 0,0 0 0,1 2 0,0 0 0,0 1 0,33-2 0,-50 6 0,0-1 0,0 1 0,1 0 0,-1 0 0,0 1 0,0-1 1,1 0-1,-1 0 0,0 1 0,0-1 0,0 0 0,0 1 0,1-1 0,-1 1 0,0 0 0,0-1 0,0 1 0,0 0 0,0 0 1,0 0-1,-1-1 0,1 1 0,0 0 0,0 0 0,0 0 0,-1 0 0,1 0 0,-1 1 0,1-1 0,-1 0 0,1 0 1,-1 0-1,0 0 0,1 1 0,-1-1 0,0 0 0,0 0 0,0 1 0,0-1 0,0 0 0,0 0 0,0 0 0,0 1 0,-1-1 1,0 2-1,-1 10-2,-1 0 1,-1-1-1,-8 21 1,4-9-13,7-19-1012,1-11-8726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7.314"/>
    </inkml:context>
    <inkml:brush xml:id="br0">
      <inkml:brushProperty name="width" value="0.025" units="cm"/>
      <inkml:brushProperty name="height" value="0.025" units="cm"/>
    </inkml:brush>
  </inkml:definitions>
  <inkml:trace contextRef="#ctx0" brushRef="#br0">0 119 16207,'0'-5'516,"1"1"0,-1 0 1,0 0-1,1 0 0,0 0 0,0 0 0,0 0 0,1 0 0,-1 0 0,1 1 0,0-1 0,0 0 0,4-5 0,-2 5-181,-1 0 0,1 1 1,0-1-1,0 1 0,1-1 0,-1 1 0,1 1 0,-1-1 0,8-2 0,1 0 78,1 1 0,-1 0 0,1 1 0,0 1 0,0 0 0,0 1 0,17 0 0,-29 1-399,0 0-1,-1 0 1,1 0-1,0-1 1,-1 1-1,1 1 1,0-1-1,0 0 1,-1 0-1,1 1 1,0-1-1,-1 1 1,1-1 0,-1 1-1,1 0 1,0 0-1,-1-1 1,1 1-1,-1 0 1,0 0-1,1 1 1,-1-1-1,0 0 1,0 0-1,0 1 1,0-1-1,0 0 1,0 1-1,0-1 1,0 1 0,0-1-1,-1 1 1,1 0-1,-1-1 1,1 1-1,-1 0 1,0-1-1,1 1 1,-1 0-1,0 0 1,0-1-1,0 1 1,0 0-1,-1 0 1,1-1-1,-1 4 1,-1 2 70,-1 0 0,1 0 0,-1-1 0,0 1-1,-1-1 1,1 0 0,-1 0 0,-1 0 0,1 0 0,-7 6 0,-35 27 443,26-23-349,-34 36 0,49-48-175,1 1-1,1 0 1,-1 0-1,1 1 1,-1-1-1,2 1 1,-1-1-1,0 1 1,1 0-1,0 0 1,1 0-1,-1 0 1,1 7-1,1-11-35,0 0 0,0 0 0,0 0 0,0 0 0,1 0-1,-1 0 1,1 0 0,-1 0 0,1 0 0,0-1 0,0 1 0,0 0 0,0 0 0,0-1-1,0 1 1,1 0 0,-1-1 0,0 0 0,1 1 0,-1-1 0,1 0 0,0 1 0,-1-1-1,1 0 1,0 0 0,0 0 0,0-1 0,-1 1 0,1 0 0,0-1 0,0 1 0,0-1-1,3 1 1,9 1-878,0 0 0,0-1-1,24-1 1,-25-1-206,2 1-938,-1-1-1,1-1 1,-1 0 0,0-1 0,27-9-1,18-11-9533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7.706"/>
    </inkml:context>
    <inkml:brush xml:id="br0">
      <inkml:brushProperty name="width" value="0.025" units="cm"/>
      <inkml:brushProperty name="height" value="0.025" units="cm"/>
    </inkml:brush>
  </inkml:definitions>
  <inkml:trace contextRef="#ctx0" brushRef="#br0">227 75 16303,'-9'0'2808,"3"0"-2440,0 1 1,-1 0-1,1-1 0,0 2 0,0-1 0,-1 1 0,1 0 0,0 0 0,1 1 0,-1-1 0,0 1 0,1 1 0,0-1 0,-1 1 0,1 0 0,1 0 0,-8 7 0,-2 6-139,0 0 0,0 1 0,2 1 0,-12 24 0,19-35-84,1 1 0,0 0 0,0 0-1,1 1 1,1-1 0,-1 1 0,2 0 0,-1-1 0,1 1-1,1 0 1,0 18 0,1-26-86,-1-1 0,1 1 0,0-1 1,-1 1-1,1-1 0,0 0 0,0 1 0,0-1 0,0 0 0,0 0 1,0 0-1,0 1 0,0-1 0,0 0 0,1 0 0,-1-1 0,0 1 1,1 0-1,-1 0 0,0-1 0,1 1 0,-1-1 0,1 1 0,-1-1 0,1 1 1,0-1-1,-1 0 0,1 0 0,-1 0 0,1 0 0,-1 0 0,1 0 1,0 0-1,-1-1 0,1 1 0,-1-1 0,2 0 0,5 0 183,0-1 0,0 0 0,-1-1-1,1 0 1,-1 0 0,9-6 0,-1-1-213,0-1 0,-1-1 0,0 0-1,-1-1 1,0 0 0,-1-1 0,-1 0 0,16-27 0,-22 33-32,-1 0 1,0 0-1,0 0 1,0 0-1,-1-1 0,-1 1 1,1-1-1,-1 0 1,-1 0-1,0 0 0,0 0 1,-1 0-1,0 0 1,0 0-1,-1 0 0,0 0 1,-1 0-1,0 0 1,-4-12-1,5 19-11,1-1 0,-1 1-1,0 0 1,0 0 0,0-1 0,0 1 0,0 0-1,-1 0 1,1 0 0,-1 0 0,1 1 0,-1-1-1,0 0 1,1 1 0,-1-1 0,0 1 0,0-1-1,0 1 1,0 0 0,-1 0 0,1 0 0,0 0-1,0 0 1,-1 0 0,1 1 0,0-1 0,-1 1 0,1 0-1,0 0 1,-1 0 0,1 0 0,-4 0 0,3 1-50,-1 1 0,1-1 0,-1 1 0,1 0 0,0 0 0,0 0 1,0 0-1,0 1 0,0-1 0,0 1 0,1 0 0,-1 0 0,1 0 1,0 0-1,0 0 0,0 0 0,0 1 0,0-1 0,-1 5 0,-2 6-1020,1 0-1,0 0 0,-3 18 0,8 8-3241,-1-38 3935,1-1 1,-1 1 0,0-1-1,1 0 1,-1 1-1,1-1 1,0 0 0,-1 0-1,1 1 1,0-1-1,0 0 1,0 0 0,0 0-1,0 0 1,0 0-1,0 0 1,0 0 0,0 0-1,0-1 1,2 2-1,18 3-8833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8.064"/>
    </inkml:context>
    <inkml:brush xml:id="br0">
      <inkml:brushProperty name="width" value="0.025" units="cm"/>
      <inkml:brushProperty name="height" value="0.025" units="cm"/>
    </inkml:brush>
  </inkml:definitions>
  <inkml:trace contextRef="#ctx0" brushRef="#br0">71 0 9449,'0'0'14115,"2"12"-13256,0 7-606,-2 0 1,0 0-1,-2-1 0,0 1 0,0-1 1,-2 1-1,-1-1 0,-8 25 1,-3-3 176,8-22-420,1 0-1,-7 30 1,14-48-93,0 0 1,-1 1-1,1-1 0,0 0 1,0 0-1,0 0 1,0 1-1,0-1 1,0 0-1,0 0 1,0 0-1,0 1 0,0-1 1,0 0-1,0 0 1,0 1-1,0-1 1,0 0-1,0 0 0,0 1 1,0-1-1,0 0 1,0 0-1,0 0 1,0 1-1,0-1 1,0 0-1,0 0 0,0 0 1,0 1-1,1-1 1,-1 0-1,0 0 1,0 0-1,0 0 0,0 1 1,1-1-1,-1 0 1,0 0-1,0 0 1,0 0-1,1 0 1,-1 0-1,0 1 0,0-1 1,0 0-1,1 0 1,-1 0-1,0 0 1,0 0-1,1 0 0,-1 0 1,0 0-1,0 0 1,0 0-1,1 0 1,12-8-5894,7-13-6372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5.861"/>
    </inkml:context>
    <inkml:brush xml:id="br0">
      <inkml:brushProperty name="width" value="0.025" units="cm"/>
      <inkml:brushProperty name="height" value="0.025" units="cm"/>
    </inkml:brush>
  </inkml:definitions>
  <inkml:trace contextRef="#ctx0" brushRef="#br0">1 26 18417,'0'0'4645,"76"-19"-3524,-34 15-705,3 1-352,6 3-192,-2 0-2210,-4 0-2883,-3 0-9481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8.438"/>
    </inkml:context>
    <inkml:brush xml:id="br0">
      <inkml:brushProperty name="width" value="0.025" units="cm"/>
      <inkml:brushProperty name="height" value="0.025" units="cm"/>
    </inkml:brush>
  </inkml:definitions>
  <inkml:trace contextRef="#ctx0" brushRef="#br0">103 0 16303,'0'0'3358,"-9"15"-699,-6 13-1625,1 1 0,1 0 0,1 0 0,2 1 0,1 1 1,-10 57-1,19-81-924,-1 1 36,0 0-1,1 0 1,0 0-1,1 0 1,-1 1 0,4 10-1,-3-17-89,-1 0 0,1 0 0,0 0 1,0-1-1,0 1 0,0 0 0,1-1 0,-1 1 0,0-1 0,1 1 0,-1-1 1,1 1-1,0-1 0,-1 0 0,1 0 0,0 0 0,0 0 0,0 0 1,0 0-1,-1 0 0,1-1 0,0 1 0,0-1 0,0 1 0,1-1 0,-1 0 1,0 0-1,0 0 0,4 0 0,0-1-35,1-1-1,0 1 1,-1-1-1,1 0 1,-1 0-1,0-1 1,0 0 0,0 0-1,0-1 1,0 1-1,0-1 1,-1 0-1,0-1 1,0 0-1,0 1 1,8-12 0,-9 12-19,-1-1 0,1 1 0,-1-1 0,0 0 0,0 0 1,0 0-1,-1-1 0,1 1 0,-1 0 0,-1-1 0,1 0 1,-1 1-1,0-1 0,0 0 0,-1 1 0,1-1 0,-1 0 1,-1 0-1,1 0 0,-2-7 0,0 10-2,1 1 0,0 0 0,-1-1 0,0 1 0,1 0 0,-1 0 0,0 0 0,0 1 0,0-1 0,0 0 0,0 1 0,-1-1 0,1 1 0,0 0 0,-1 0 0,1 0 0,-1 0 0,1 0 0,-1 0 0,1 1 0,-1-1 0,0 1 0,1 0 0,-1 0 0,0 0 0,1 0 0,-1 0 0,0 0 0,-4 2 0,0-1 0,-1 0 0,1 1 0,-1 0 0,1 0 0,0 0 0,0 1 0,0 0 0,0 1 0,-8 5 0,10-5-495,1 0 0,-1 1 0,1 0-1,0-1 1,0 2 0,1-1 0,-1 0 0,1 1 0,-3 7 0,5-12 229,1 1 1,-1-1 0,1 0 0,0 1 0,-1-1-1,1 0 1,0 1 0,0-1 0,0 1-1,0-1 1,0 0 0,0 1 0,0-1 0,1 0-1,-1 1 1,0-1 0,1 0 0,1 3 0,-1-3-22,0 1 1,0-1 0,0 0-1,1 0 1,-1 0 0,1 0 0,-1 0-1,1-1 1,-1 1 0,1 0-1,-1-1 1,1 1 0,-1-1 0,1 1-1,0-1 1,-1 0 0,1 0-1,0 0 1,3 0 0,25 1-14523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8.778"/>
    </inkml:context>
    <inkml:brush xml:id="br0">
      <inkml:brushProperty name="width" value="0.025" units="cm"/>
      <inkml:brushProperty name="height" value="0.025" units="cm"/>
    </inkml:brush>
  </inkml:definitions>
  <inkml:trace contextRef="#ctx0" brushRef="#br0">0 34 19090,'0'0'11563,"75"-5"-11115,-13-1-319,1-1-97,-1 2-289,-7 4-1953,-8-3-2786,-11-2-6055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9.261"/>
    </inkml:context>
    <inkml:brush xml:id="br0">
      <inkml:brushProperty name="width" value="0.025" units="cm"/>
      <inkml:brushProperty name="height" value="0.025" units="cm"/>
    </inkml:brush>
  </inkml:definitions>
  <inkml:trace contextRef="#ctx0" brushRef="#br0">38 119 5157,'0'0'7805,"1"-7"-6727,-1 1-485,1 1 1,0 0-1,0 0 1,1 0-1,0 0 0,0 0 1,0 0-1,0 0 1,1 1-1,-1-1 1,1 1-1,0 0 0,1 0 1,-1 0-1,1 0 1,0 0-1,0 1 0,0 0 1,0 0-1,1 0 1,-1 0-1,1 0 1,-1 1-1,7-2 0,-5 2-377,1 0 0,-1 1 0,1-1-1,0 1 1,-1 1 0,1-1-1,0 1 1,0 0 0,-1 1 0,1 0-1,0 0 1,-1 0 0,1 1-1,11 4 1,-15-5-201,0 1 0,0 0-1,0 0 1,0 1 0,0-1-1,0 0 1,-1 1 0,1 0 0,-1-1-1,0 1 1,1 0 0,-1 0-1,-1 1 1,1-1 0,0 0-1,-1 1 1,0-1 0,1 0-1,-2 1 1,1 0 0,0-1 0,-1 1-1,1 0 1,-1-1 0,0 1-1,0 0 1,0-1 0,-2 6-1,1-2-6,-1 0-1,0 0 0,-1 0 0,0 0 0,0-1 1,0 1-1,-1-1 0,1 0 0,-2 0 0,1 0 1,-1-1-1,1 1 0,-2-1 0,-8 7 0,-11 9 50,-54 32 0,54-37-49,3-4-8,17-10 0,0 0 0,0 0 0,0 1 0,1-1 0,-1 1 0,1 0 0,0 1 0,0-1 0,0 1 0,0-1 0,1 1 0,0 0 0,-4 6 0,8-10 0,0 1 0,-1 0 0,1-1 0,0 1 0,0 0 0,0-1 0,0 1 0,-1-1 0,1 0 0,0 1 0,0-1 0,0 0 0,0 1 0,0-1 0,0 0 0,0 0 0,0 0 0,0 0 0,0 0 0,0 0 0,1 0 0,0 0 0,35 0 0,-32 0 0,70 3-973,-47-1-746,0-1 0,0-1 1,-1-1-1,1-1 0,0-2 0,42-11 1,-30-2-12183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9.635"/>
    </inkml:context>
    <inkml:brush xml:id="br0">
      <inkml:brushProperty name="width" value="0.025" units="cm"/>
      <inkml:brushProperty name="height" value="0.025" units="cm"/>
    </inkml:brush>
  </inkml:definitions>
  <inkml:trace contextRef="#ctx0" brushRef="#br0">199 57 9641,'0'0'11510,"-11"-3"-8537,5 1-2496,3 1-361,1 0 1,-1 1-1,1-1 1,-1 0-1,1 1 0,-1-1 1,1 1-1,-1 0 1,0 0-1,1 0 1,-1 0-1,1 0 0,-1 1 1,0-1-1,1 1 1,-1 0-1,1-1 1,-1 1-1,1 0 1,0 1-1,-1-1 0,1 0 1,0 1-1,0-1 1,0 1-1,0 0 1,-2 1-1,-9 13 323,1 1-1,0 0 1,1 1 0,1 0 0,0 1-1,2 0 1,0 0 0,1 1 0,1 0-1,-7 39 1,13-57-437,0 0 0,-1 1 0,1-1 0,0 0 1,0 0-1,0 1 0,0-1 0,1 0 0,-1 0 0,0 0 0,1 1 0,0-1 1,-1 0-1,1 0 0,0 0 0,0 0 0,0 0 0,1 0 0,-1 0 1,0-1-1,1 1 0,-1 0 0,1-1 0,-1 1 0,1-1 0,0 1 0,0-1 1,0 0-1,-1 0 0,1 0 0,0 0 0,1 0 0,-1 0 0,0 0 0,0-1 1,0 1-1,0-1 0,1 0 0,-1 0 0,0 1 0,0-1 0,0 0 0,1-1 1,-1 1-1,0 0 0,3-2 0,5 1-4,0-1 0,0 0 0,0-1 0,0-1 0,-1 1 0,1-1 0,-1-1 0,0 0 0,11-8 0,-8 3 2,0 0 0,-1-1 0,-1-1 0,1 0 0,-2 0 0,0-1 0,0 0 0,7-15 0,-12 20 0,0 0 0,-1-1 0,0 1 0,0-1 0,-1 1 0,0-1 0,0 0 0,-1 0 0,0 0 0,-1 0 0,1 0 0,-2 0 0,0 0 0,0 0 0,-3-14 0,3 20-82,0 1 0,0-1 0,0 0 1,0 1-1,0-1 0,0 1 0,-1-1 0,1 1 0,-1 0 0,0 0 0,0-1 1,0 1-1,0 0 0,0 0 0,0 1 0,0-1 0,-1 0 0,1 1 0,0 0 1,-1-1-1,1 1 0,-1 0 0,0 0 0,1 0 0,-1 1 0,0-1 1,0 1-1,0-1 0,1 1 0,-1 0 0,0 0 0,0 0 0,0 0 0,-3 2 1,2-1-145,-1 0 1,1 0 0,-1 1-1,1 0 1,0 0 0,0 0-1,0 0 1,0 1-1,0 0 1,0 0 0,1 0-1,-1 0 1,1 0 0,0 1-1,0-1 1,0 1 0,0 0-1,1 0 1,-4 8 0,4-6-1144,-1 0 1,2 0-1,-1 1 1,1-1 0,-1 13-1,2 1-5149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9.961"/>
    </inkml:context>
    <inkml:brush xml:id="br0">
      <inkml:brushProperty name="width" value="0.025" units="cm"/>
      <inkml:brushProperty name="height" value="0.025" units="cm"/>
    </inkml:brush>
  </inkml:definitions>
  <inkml:trace contextRef="#ctx0" brushRef="#br0">62 0 15887,'0'0'15583,"-3"13"-15001,-4 20-429,-10 39-555,4 2 1,-8 119-1,21-193 244,0 1 0,0-1 0,1 0 0,-1 0 0,0 0 0,0 1 0,1-1 0,-1 0 0,0 0 0,0 0 0,1 0-1,-1 0 1,0 1 0,0-1 0,1 0 0,-1 0 0,0 0 0,0 0 0,1 0 0,-1 0 0,0 0 0,1 0 0,-1 0 0,0 0 0,0 0 0,1 0 0,-1 0 0,0 0 0,0 0 0,1-1 0,-1 1 0,0 0 0,0 0 0,1 0-1,-1 0 1,0 0 0,0-1 0,1 1 0,-1 0 0,0 0 0,0 0 0,0-1 0,1 1 0,-1 0 0,0 0 0,0 0 0,0-1 0,14-10-5420,3-14-6140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50.478"/>
    </inkml:context>
    <inkml:brush xml:id="br0">
      <inkml:brushProperty name="width" value="0.025" units="cm"/>
      <inkml:brushProperty name="height" value="0.025" units="cm"/>
    </inkml:brush>
  </inkml:definitions>
  <inkml:trace contextRef="#ctx0" brushRef="#br0">171 49 17873,'0'0'9331,"-9"-2"-8033,4 1-1172,1 0 1,0 0 0,0 0-1,-1 1 1,1-1 0,0 1-1,-1 0 1,1 1 0,0-1-1,-1 1 1,1 0 0,0 0-1,0 0 1,0 1 0,-1-1-1,1 1 1,1 0 0,-1 0-1,0 0 1,1 1 0,-7 5-1,9-8-108,-42 41 888,41-40-881,0 1 0,1 0 0,-1 0 1,1-1-1,-1 1 0,1 0 0,0 0 1,-1 0-1,1 1 0,0-1 0,0 0 1,1 0-1,-1 0 0,0 1 0,1-1 1,-1 0-1,1 1 0,0-1 0,0 1 1,0-1-1,0 4 0,2-5-25,-1 0 0,0 0 0,1 0 0,-1-1 0,0 1 0,1-1 0,-1 1 0,1-1 0,-1 1 0,0-1 0,1 0 0,-1 0 0,1 1 0,-1-1 0,1 0 0,-1 0 0,1-1 0,-1 1 0,1 0 0,2-1 0,31-6 0,-21 2 0,0 0 0,0-2 0,0 0 0,-1 0 0,0-1 0,-1 0 0,1-2 0,-2 1 0,1-1 0,-2-1 0,1 0 0,-1 0 0,13-22 0,-14 17 0,-61 116-133,44-81 113,-25 69 1,31-82 23,1 0 0,-1 0-1,1 0 1,0 1-1,1-1 1,0 0 0,0 1-1,0-1 1,1 0 0,0 1-1,3 11 1,-3-16-4,1 1 1,-1 0-1,1-1 1,0 1-1,0-1 1,0 0-1,0 0 0,1 0 1,-1 0-1,1 0 1,-1 0-1,1-1 1,4 3-1,43 17-126,-34-15-42,-10-3 24,4 0-22,-1 1 0,1 0 0,-1 1 0,0 0 0,15 12 0,-23-17 181,0 1 0,0 0 1,0 1-1,0-1 1,0 0-1,0 0 0,0 0 1,-1 0-1,1 1 1,0-1-1,-1 0 0,1 1 1,-1-1-1,1 0 0,-1 1 1,0-1-1,0 1 1,0-1-1,0 3 0,0-1 62,-1-1-1,0 0 1,0 1-1,0-1 0,0 0 1,0 0-1,-1 0 0,1 0 1,0 0-1,-1 0 0,0 0 1,1-1-1,-1 1 1,0 0-1,-4 2 0,-8 6-74,0-1 0,-1 0 0,0-1-1,0-1 1,-1 0 0,0-1 0,0 0 0,0-2-1,-1 0 1,1-1 0,-1 0 0,0-1-1,0-1 1,-32-3 0,45 2-93,-1-1 0,1 0 0,0 0 0,0-1 0,0 1-1,0-1 1,0 0 0,0 0 0,1 0 0,-1 0 0,-5-5 0,9 6-18,-1 1 0,0-1-1,1 0 1,-1 1 0,0-1 0,1 0 0,-1 0-1,1 0 1,-1 1 0,1-1 0,-1 0 0,1 0-1,0 0 1,0 0 0,-1 0 0,1 0 0,0 0-1,0 0 1,0 0 0,0 0 0,0-1 0,1 0-131,-1 1 0,1 0 0,0-1 0,0 1 0,0 0 0,0-1 0,0 1 0,0 0 0,0 0 0,0 0 0,0 0 0,0 0-1,1 0 1,-1 0 0,0 1 0,1-1 0,-1 0 0,3 0 0,21-10-15182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52.952"/>
    </inkml:context>
    <inkml:brush xml:id="br0">
      <inkml:brushProperty name="width" value="0.025" units="cm"/>
      <inkml:brushProperty name="height" value="0.025" units="cm"/>
    </inkml:brush>
  </inkml:definitions>
  <inkml:trace contextRef="#ctx0" brushRef="#br0">1 145 10634,'0'0'5616,"13"-12"-3091,-10 9-2455,14-12 860,0 1-1,0 0 1,2 1-1,-1 1 1,2 1-1,26-12 1,34 0 1369,-74 22-2171,1-1 0,0 1 1,-1 1-1,1-1 0,0 1 1,0 0-1,0 1 0,-1 0 1,13 2-1,-18-2-124,0 0 1,0-1-1,0 1 1,0 0-1,0-1 0,0 1 1,0 0-1,-1 0 1,1 0-1,0 0 1,-1 0-1,1 0 0,0 0 1,-1 0-1,1 0 1,-1 0-1,0 0 0,1 0 1,-1 0-1,0 0 1,0 0-1,0 0 0,0 1 1,0-1-1,0 0 1,0 0-1,0 0 0,0 0 1,0 0-1,0 0 1,-2 3-1,-13 33 218,-2-15-94,-2 0 0,-1-2 0,0 0 0,-2-1 0,0-2 0,-29 19 0,-24 20 348,43-23 23,32-33-491,-1 1-1,1-1 0,-1 1 1,0-1-1,1 1 0,0 0 1,-1-1-1,1 1 0,-1 0 1,1-1-1,0 1 0,-1 0 1,1 0-1,0-1 0,0 1 1,-1 0-1,1 0 0,0 0 1,0-1-1,0 1 0,0 0 1,0 0-1,0-1 0,0 1 1,1 0-1,-1 0 0,0 0 1,0-1-1,1 1 0,-1 0 1,0 0-1,1-1 0,-1 1 1,0 0-1,1-1 0,-1 1 1,1 0-1,-1-1 0,1 1 1,0-1-1,-1 1 1,1-1-1,0 1 0,-1-1 1,1 0-1,0 1 0,-1-1 1,1 0-1,0 1 0,0-1 1,0 0-1,18 4 24,0 0 1,0-2-1,1 0 0,20-1 1,-25-2-66,0 1 0,0 1 0,0 0 0,0 1 0,0 1 0,0 1-1,-1 0 1,28 11 0,-39-14-124,-1 1-1,1 0 0,0 0 0,0 0 0,-1 0 0,1 0 0,-1 1 1,0-1-1,1 1 0,-1-1 0,0 1 0,-1 0 0,1 0 0,0 0 1,-1 0-1,1 4 0,3 33-4694,-8-5-1602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53.310"/>
    </inkml:context>
    <inkml:brush xml:id="br0">
      <inkml:brushProperty name="width" value="0.025" units="cm"/>
      <inkml:brushProperty name="height" value="0.025" units="cm"/>
    </inkml:brush>
  </inkml:definitions>
  <inkml:trace contextRef="#ctx0" brushRef="#br0">0 60 13068,'0'0'19699,"48"-60"-47758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0.777"/>
    </inkml:context>
    <inkml:brush xml:id="br0">
      <inkml:brushProperty name="width" value="0.025" units="cm"/>
      <inkml:brushProperty name="height" value="0.025" units="cm"/>
    </inkml:brush>
  </inkml:definitions>
  <inkml:trace contextRef="#ctx0" brushRef="#br0">24 1 15535,'-3'25'9301,"0"26"-5595,-2 26-3143,0-45-275,3-22-116,0-1 1,0 0-1,1 1 1,1-1-1,0 1 0,1 11 1,18-28 1423,-9-1-1533,0-1 0,-1 0 0,0 0 0,0-1 1,-1 0-1,0-1 0,8-16 0,-8 14-50,1 0 0,0 1 1,0 0-1,22-21 0,-30 33-13,-1-1 0,1 1 0,-1-1 0,1 1 0,-1 0 0,0-1 0,1 1 0,-1 0 0,1-1 0,0 1 0,-1 0 0,1 0 0,-1-1 0,1 1 0,-1 0 0,1 0 0,0 0 0,-1 0 0,1 0 0,-1 0 0,1 0 0,0 0 0,-1 0 0,1 0 0,-1 0 0,1 0 0,0 0 0,-1 0 0,1 1 0,-1-1 0,1 0 0,0 1 0,9 20 0,-6 36 0,-4-51 0,0 12 0,1-9 0,0-1 0,-1 1 0,-1-1 0,1 0 0,-2 1 0,-1 8 0,25-37-7223,-9 10 1805,7-8-3049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1.430"/>
    </inkml:context>
    <inkml:brush xml:id="br0">
      <inkml:brushProperty name="width" value="0.025" units="cm"/>
      <inkml:brushProperty name="height" value="0.025" units="cm"/>
    </inkml:brush>
  </inkml:definitions>
  <inkml:trace contextRef="#ctx0" brushRef="#br0">132 56 17072,'0'0'6043,"0"-9"-5269,-2-27 54,2 36-794,0-1 1,0 1 0,0-1-1,0 1 1,0-1 0,-1 1 0,1-1-1,0 1 1,0-1 0,-1 1-1,1 0 1,0-1 0,-1 1-1,1-1 1,-1 1 0,1 0-1,0-1 1,-1 1 0,1 0-1,-1-1 1,1 1 0,-1 0-1,1 0 1,-1 0 0,1-1 0,-1 1-1,1 0 1,-1 0 0,1 0-1,-1 0 1,1 0 0,-1 0-1,1 0 1,-1 0 0,1 0-1,-1 0 1,0 0 0,1 0-1,-1 1 1,0-1 0,-18 9 502,8 2-133,1 0 0,0 1 0,1 0 0,0 0 0,1 1 1,0 1-1,1-1 0,1 1 0,-9 26 0,15-39-381,-1-1 0,1 1-1,0-1 1,0 1 0,0-1-1,0 1 1,0 0 0,0-1 0,0 1-1,0-1 1,0 1 0,1-1 0,-1 1-1,0-1 1,0 1 0,0-1 0,1 1-1,-1-1 1,0 1 0,0-1-1,1 1 1,-1-1 0,1 1 0,-1-1-1,0 0 1,1 1 0,-1-1 0,1 0-1,-1 1 1,1-1 0,0 1 0,21 1 371,26-14 38,-22 0-370,0-2 0,-1-1 0,-1-1 0,25-20 0,-17 12-41,-30 23-20,-1 0 0,0 0 1,0 0-1,1 0 1,-1 0-1,0 1 1,1-1-1,-1 0 1,1 1-1,-1-1 0,1 1 1,-1 0-1,1 0 1,1-1-1,-2 1 1,-1 1-1,1-1 1,-1 0 0,1 0-1,-1 0 1,1 1 0,-1-1-1,1 0 1,-1 1-1,1-1 1,-1 0 0,1 1-1,-1-1 1,1 1 0,-1-1-1,0 0 1,1 1-1,-1-1 1,0 1 0,0-1-1,1 1 1,-1-1 0,0 1-1,0 0 1,1 0-1,0 6 14,-1 0-1,1-1 1,-1 1-1,0 0 1,-2 9-1,1 6 1,0-19-15,1 0 0,0 0 0,0 0 0,0 0 0,1 0 0,-1 0 0,1 0 0,-1 0 0,1 0 0,0 0 0,0 0 0,1 0 0,-1 0 0,0-1 0,1 1 0,2 3 0,-2-5 0,0 0 0,0-1 0,0 1 0,0 0 0,0-1 0,0 1 0,0-1 0,0 0 0,1 0 0,-1 1 0,0-2 0,0 1 0,0 0 0,0 0 0,0-1 0,1 1 0,-1-1 0,0 1 0,0-1 0,0 0 0,0 0 0,-1 0 0,1 0 0,0 0 0,2-2 0,46-29 0,-42 25 0,0 1 0,0 0 0,1 1 0,0 0 0,0 0 0,0 1 0,0 0 0,1 1 0,0 0 0,18-4 0,-26 10 0,-1-1 0,0 0 0,0 1 0,-1-1 0,1 1 0,0-1 0,-1 1 0,0 0 0,1-1 0,-1 1 0,0-1 0,0 1 0,0 0 0,-2 4 0,2 0 0,0-5 0,0 4 0,0 1 0,0-1 0,-1 0 0,0 0 0,-3 12 0,33-28 0,-18 2 0,65-39 0,-70 44 0,-1 0 0,1 0 0,0 1 0,0 0 0,0 0 0,0 1 0,0-1 0,0 1 0,1 0 0,-1 1 0,10 0 0,-15 1 0,0-1 0,0 1 0,-1 0 0,1 0 0,0 0 0,0 0 0,-1 0 0,1 0 0,-1 0 0,1 0 0,-1 0 0,1 0 0,-1 0 0,0 0 0,1 0 0,-1 0 0,0 0 0,0 0 0,0 0 0,0 0 0,0 1 0,0-1 0,0 0 0,0 0 0,-1 0 0,1 0 0,0 0 0,-1 1 0,-8 33 0,-9-11-133,17-24-828,28-17-9458,-20 12 7011,17-11-6655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6.216"/>
    </inkml:context>
    <inkml:brush xml:id="br0">
      <inkml:brushProperty name="width" value="0.025" units="cm"/>
      <inkml:brushProperty name="height" value="0.025" units="cm"/>
    </inkml:brush>
  </inkml:definitions>
  <inkml:trace contextRef="#ctx0" brushRef="#br0">35 1 4100,'0'0'14846,"-4"10"-9897,3-9-4905,-21 61 3995,20-56-3661,1 0-1,-1 1 1,1-1-1,0 0 1,1 1 0,0-1-1,0 1 1,0-1 0,1 0-1,1 8 1,-1-12-361,1 0 0,-1 0 1,1 0-1,-1 0 1,1 0-1,0 0 0,-1 0 1,1-1-1,0 1 0,0-1 1,0 1-1,1-1 0,-1 0 1,0 0-1,0 0 1,1 0-1,-1 0 0,1 0 1,-1-1-1,0 1 0,1-1 1,-1 0-1,1 1 0,-1-1 1,1-1-1,-1 1 1,1 0-1,2-1 0,5 0-3,-1 0-1,0 0 1,0-1-1,0 0 1,-1-1-1,15-5 1,88-66-783,-111 74 768,0 0 1,0 0-1,0 0 0,1 0 1,-1 0-1,0 0 0,0 0 1,0 0-1,1 0 0,-1 0 1,0 0-1,0 0 1,1 0-1,-1 0 0,0 0 1,0 0-1,0 0 0,1 0 1,-1 0-1,0 0 0,0 0 1,0 0-1,1 1 0,-1-1 1,0 0-1,0 0 1,0 0-1,0 0 0,1 0 1,-1 1-1,0-1 0,0 0 1,0 0-1,0 0 0,0 1 1,0-1-1,0 0 0,1 0 1,-1 0-1,0 1 0,0-1 1,0 0-1,0 0 1,0 1-1,0-1 0,1 20-57,-5 25-46,4-40 98,-1-2-368,1-2-268,-1 1-1,1-1 1,0 1-1,0-1 1,-1 1-1,1-1 1,0 1 0,0-1-1,0 1 1,1-1-1,-1 1 1,0-1-1,1 1 1,-1-1-1,0 0 1,2 3-1,5-4-6660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1.864"/>
    </inkml:context>
    <inkml:brush xml:id="br0">
      <inkml:brushProperty name="width" value="0.025" units="cm"/>
      <inkml:brushProperty name="height" value="0.025" units="cm"/>
    </inkml:brush>
  </inkml:definitions>
  <inkml:trace contextRef="#ctx0" brushRef="#br0">53 1 17681,'0'0'14728,"-8"9"-14407,-24 28-284,31-35-37,0-1 0,-1 0 0,1 1 0,0-1 0,0 1 0,0-1 0,1 1 0,-1-1 0,0 1 0,1 0 0,-1 0 0,1-1 0,-1 1 0,1 0 0,0 0 0,-1-1 0,1 1 0,1 3 0,-1 3 0,0-8 0,0 0 0,1 1 0,-1-1 0,0 1 0,0-1 0,1 0 0,-1 1 0,0-1 0,1 0 0,-1 1 0,0-1 0,1 0 0,-1 0 0,0 1 0,1-1 0,-1 0 0,1 0 0,-1 0 0,1 1 0,-1-1 0,1 0 0,-1 0 0,0 0 0,1 0 0,-1 0 0,1 0 0,-1 0 0,1 0 0,-1 0 0,1 0 0,-1 0 0,1 0 0,-1 0 0,1-1 0,15-2 0,-5-2 0,0 0 0,0 0 0,-1-1 0,0-1 0,15-12 0,33-20 0,-58 39 0,0 0 0,1 0 0,-1-1 0,0 1 0,0 0 0,1 0 0,-1 0 0,0 0 0,0 0 0,1 0 0,-1 0 0,0 0 0,0 0 0,1 0 0,-1 0 0,0 0 0,0 0 0,1 0 0,-1 0 0,0 0 0,0 0 0,1 0 0,-1 1 0,0-1 0,0 0 0,1 0 0,-1 0 0,0 0 0,0 0 0,0 1 0,1-1 0,-1 0 0,0 0 0,0 0 0,0 1 0,1-1 0,-1 0 0,0 0 0,0 1 0,0-1 0,0 0 0,0 0 0,0 1 0,0-1 0,2 20 0,-8 21 0,5-35 0,-3 30 0,4-36 0,1 1 0,-1 0 0,1 0 0,-1 0 0,1 0 0,-1-1 0,1 1 0,-1 0 0,1-1 0,0 1 0,-1 0 0,1-1 0,0 1 0,0-1 0,-1 1 0,1-1 0,0 1 0,0-1 0,0 1 0,0-1 0,0 0 0,0 0 0,-1 1 0,1-1 0,0 0 0,0 0 0,0 0 0,0 0 0,0 0 0,0 0 0,0 0 0,0 0 0,1-1 0,7 0-40,-1-1 0,0 0 0,1 0 0,-1-1 0,0 0 0,0-1 0,0 0 0,10-6 0,-12 5-48,2 1 0,-1 1 1,0-1-1,1 1 0,0 0 0,0 1 0,0-1 0,0 2 0,13-2 0,-43 26-9334,13-21 2568,3-2-3754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2.223"/>
    </inkml:context>
    <inkml:brush xml:id="br0">
      <inkml:brushProperty name="width" value="0.025" units="cm"/>
      <inkml:brushProperty name="height" value="0.025" units="cm"/>
    </inkml:brush>
  </inkml:definitions>
  <inkml:trace contextRef="#ctx0" brushRef="#br0">1 1 13837,'0'0'10314,"68"10"-20212,-42-1-4227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42.584"/>
    </inkml:context>
    <inkml:brush xml:id="br0">
      <inkml:brushProperty name="width" value="0.025" units="cm"/>
      <inkml:brushProperty name="height" value="0.025" units="cm"/>
    </inkml:brush>
  </inkml:definitions>
  <inkml:trace contextRef="#ctx0" brushRef="#br0">82 304 9897,'0'0'16133,"-10"9"-14297,3-3-1511,-31 30 960,35-34-1130,0 1 0,1 0 0,-1 0 0,1 0 0,0 1 0,0-1 0,1 0 0,-1 1 0,1-1 0,-1 1 0,1 0 0,-1 6 0,2-10-147,0 1 1,0-1-1,0 1 1,0-1-1,0 1 0,0-1 1,0 1-1,0-1 0,0 1 1,1-1-1,-1 1 0,0-1 1,0 0-1,0 1 1,1-1-1,-1 1 0,0-1 1,1 0-1,-1 1 0,0-1 1,1 0-1,-1 1 0,0-1 1,1 0-1,-1 1 0,1-1 1,-1 0-1,1 0 1,-1 0-1,0 1 0,1-1 1,-1 0-1,1 0 0,23 0 196,19-14 168,-22 1-315,0 0 0,-2-1 0,1-1 0,-2-1 1,0 0-1,29-36 0,-57 66-64,-5 7 10,-21 38-1,33-53 0,0-1-1,1 1 0,0-1 0,0 1 1,0 0-1,1 0 0,-1 0 0,1 0 1,1 0-1,-1 1 0,1-1 0,1 0 1,0 6-1,-1-11-1,1 1 0,-1-1 0,1 0 0,0 1 0,0-1 0,0 0 0,0 0 0,0 0 0,0 0 0,0 0 0,0 0 0,0 0 0,0 0 0,0 0 0,1 0 0,-1-1 0,0 1 0,1-1 0,-1 1 0,0-1 0,1 1 0,-1-1 0,1 0 0,-1 1 0,1-1 0,-1 0 0,1 0 0,-1 0 0,3-1 0,2 1 0,0 0 0,1-1 0,-1 0 0,0 0 0,0 0 0,7-3 0,1-3 0,0 0 0,-1-1 0,0 0 0,0-1 0,-1 0 0,0-1 0,14-16 0,-1-1 0,42-59 0,-53 65 0,-1 0 0,-1-1 0,11-29 0,-19 41 0,0 0 0,-1-1 0,0 1 0,-1-1 0,0 1 0,-1-1 0,0 0 0,-1 0 0,-1-20 0,1 30 0,-1 0 0,1 0 0,0 0 0,-1 0 0,1 0 0,-1 0 0,1 0 0,-1 0 0,1 0 0,-1 0 0,1 0 0,-1 0 0,0 0 0,0 1 0,0-1 0,1 0 0,-1 1 0,0-1 0,0 0 0,0 1 0,0-1 0,0 1 0,0 0 0,0-1 0,0 1 0,0 0 0,0-1 0,0 1 0,0 0 0,0 0 0,0 0 0,-1 0 0,1 0 0,0 0 0,0 0 0,0 1 0,0-1 0,0 0 0,0 0 0,0 1 0,0-1 0,0 1 0,0-1 0,0 1 0,0-1 0,0 1 0,0 0 0,-6 3 0,0-1 0,1 1 0,-1 0 0,1 1 0,-9 7 0,3 0 0,0 0 0,1 0 0,1 1 0,0 1 0,1-1 0,0 2 0,1-1 0,0 1 0,2 0 0,0 1 0,0-1 0,1 1 0,1 0 0,1 1 0,0-1 0,0 32 0,3-43-13,1-1 1,-1 0-1,1 0 1,0 1-1,0-1 1,1 0-1,-1 0 0,1 0 1,0 0-1,0-1 1,0 1-1,1 0 1,-1-1-1,1 1 0,0-1 1,0 0-1,0 0 1,0 0-1,0 0 0,1-1 1,-1 1-1,1-1 1,0 0-1,0 0 1,4 1-1,1 1-339,0-1 0,0-1-1,0 0 1,1 0 0,-1-1 0,1 0 0,-1 0-1,1-1 1,-1-1 0,16-2 0,22-9-9636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0.894"/>
    </inkml:context>
    <inkml:brush xml:id="br0">
      <inkml:brushProperty name="width" value="0.025" units="cm"/>
      <inkml:brushProperty name="height" value="0.025" units="cm"/>
    </inkml:brush>
  </inkml:definitions>
  <inkml:trace contextRef="#ctx0" brushRef="#br0">101 16 16592,'0'0'13089,"-11"-5"-12646,8 4-426,0-1-3,-1 1-1,1 0 1,-1-1 0,1 1 0,-1 1 0,1-1-1,-1 0 1,0 1 0,-6 0 0,8 0-15,0 1 1,0 0 0,0 0-1,0 0 1,0 0-1,0 0 1,1 0 0,-1 0-1,0 0 1,1 1-1,-1-1 1,1 1 0,-1-1-1,1 1 1,0 0-1,-1 0 1,1-1-1,0 1 1,0 0 0,1 0-1,-1 0 1,0 0-1,0 0 1,0 4 0,-1 1-10,0 0 0,1 0 1,-1 0-1,1 0 0,1 0 1,0 14-1,0-19 12,0-1 0,0 0 0,0 0 0,0 0 1,0 1-1,1-1 0,-1 0 0,0 0 0,1 0 0,-1 0 0,1 0 1,-1 0-1,1 0 0,0 0 0,-1 0 0,1 0 0,0 0 0,0 0 1,0 0-1,-1-1 0,1 1 0,0 0 0,0 0 0,0-1 1,0 1-1,0-1 0,1 1 0,-1-1 0,0 0 0,0 1 0,0-1 1,0 0-1,0 0 0,1 1 0,-1-1 0,0 0 0,0 0 0,0 0 1,1-1-1,-1 1 0,0 0 0,0 0 0,0-1 0,0 1 0,0 0 1,0-1-1,1 1 0,0-2 0,6-2 28,1-1 1,-1-1-1,0 1 0,0-1 1,-1 0-1,0-1 0,0 0 1,0 0-1,6-10 0,20-19 41,-33 36-75,0-1 1,1 1 0,-1-1-1,0 1 1,1-1 0,-1 1-1,1 0 1,-1-1 0,1 1 0,-1 0-1,0-1 1,1 1 0,-1 0-1,1-1 1,0 1 0,-1 0-1,1 0 1,-1 0 0,1-1-1,-1 1 1,1 0 0,-1 0-1,1 0 1,0 0 0,-1 0 0,1 0-1,-1 0 1,1 0 0,-1 0-1,1 1 1,-1-1 0,1 0-1,0 0 1,-1 0 0,1 1-1,-1-1 1,1 0 0,-1 1-1,1-1 1,-1 0 0,0 1-1,1-1 1,-1 0 0,1 1 0,-1-1-1,0 1 1,1-1 0,-1 1-1,0-1 1,0 1 0,1-1-1,-1 1 1,0-1 0,0 1-1,0-1 1,0 1 0,1 0-1,-1-1 1,0 1 0,0-1 0,0 1-1,0-1 1,0 1 0,-1 0-1,3 50-135,-3-40 152,2 46 97,1-21-177,-2 0 0,-9 67 0,7-93 153,0 0 1,0-1-1,-1 1 1,0-1-1,-1 0 1,0 0-1,-1 0 0,0-1 1,0 1-1,0-1 1,-1 0-1,0-1 1,-1 0-1,0 0 0,-11 9 1,17-15-74,0 0 0,0 0 0,0 0 0,0 0 0,-1 0 0,1 0 0,0 0 0,0 0 0,-1 0 0,1-1 0,-1 1 0,1-1 0,-1 1 0,1-1 0,-1 0 0,1 1 0,-1-1 0,1 0 0,-1 0 0,1 0 1,-1 0-1,0 0 0,1 0 0,-1-1 0,1 1 0,-1-1 0,1 1 0,-1-1 0,1 1 0,0-1 0,-1 0 0,1 1 0,0-1 0,-1 0 0,1 0 0,0 0 0,0 0 0,0 0 0,0 0 0,0-1 0,0 1 0,0 0 0,0-1 0,0 1 0,1 0 0,-1-1 0,0 1 0,1-1 0,-1 1 0,1-1 0,0 1 0,-1-3 0,-3-13 96,1 1-1,0 0 0,0-32 0,2 35-94,0-4-14,0 8 0,0-1 0,0 0 0,1 0 0,0 1 0,1-1 0,0 0 0,4-14 0,-4 23 0,0-1 0,0 1 0,1 0 0,-1-1 0,0 1 0,1 0 0,-1 0 0,1 0 0,0 0 0,-1 0 0,1 0 0,0 0 0,-1 1 0,1-1 0,0 1 0,0-1 0,-1 1 0,1 0 0,3-1 0,44-1 0,-27 1 0,-8 0-1171,1-1 1,-1-1-1,0 0 0,0-1 1,0 0-1,21-11 1,3-6-6171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1.232"/>
    </inkml:context>
    <inkml:brush xml:id="br0">
      <inkml:brushProperty name="width" value="0.025" units="cm"/>
      <inkml:brushProperty name="height" value="0.025" units="cm"/>
    </inkml:brush>
  </inkml:definitions>
  <inkml:trace contextRef="#ctx0" brushRef="#br0">1 30 18385,'0'0'11756,"83"-17"-11468,-39 17-224,6-1-32,3 0-96,3-2-1826,-7 1-2626,-5-3-2787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1.605"/>
    </inkml:context>
    <inkml:brush xml:id="br0">
      <inkml:brushProperty name="width" value="0.025" units="cm"/>
      <inkml:brushProperty name="height" value="0.025" units="cm"/>
    </inkml:brush>
  </inkml:definitions>
  <inkml:trace contextRef="#ctx0" brushRef="#br0">0 1 23799,'0'0'8968,"52"11"-10762,-37-6-2882,-6-1-2115,-6 2-3554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1.948"/>
    </inkml:context>
    <inkml:brush xml:id="br0">
      <inkml:brushProperty name="width" value="0.025" units="cm"/>
      <inkml:brushProperty name="height" value="0.025" units="cm"/>
    </inkml:brush>
  </inkml:definitions>
  <inkml:trace contextRef="#ctx0" brushRef="#br0">17 0 16335,'0'0'13709,"-16"23"-14413,18-23-2211,4-3-1729,-2-11-5062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2.461"/>
    </inkml:context>
    <inkml:brush xml:id="br0">
      <inkml:brushProperty name="width" value="0.025" units="cm"/>
      <inkml:brushProperty name="height" value="0.025" units="cm"/>
    </inkml:brush>
  </inkml:definitions>
  <inkml:trace contextRef="#ctx0" brushRef="#br0">94 131 7944,'7'-9'6907,"-4"5"-6325,3-4 574,-1 0 1,1 0-1,-1 0 1,-1 0-1,0-1 1,0 0-1,0 0 1,-1 0 0,-1 0-1,3-17 1,-6 25-1033,0 0 0,0 1 0,0-1 0,0 0 0,0 1 0,-1-1 0,1 1 1,0 0-1,-1-1 0,1 1 0,0 0 0,0 0 0,-1 0 0,1 0 0,0 0 1,-1 0-1,1 0 0,0 0 0,-1 1 0,1-1 0,0 0 0,0 1 0,-3 0 0,-3 3-75,0 0 0,0 1 0,0 0 0,0 0-1,1 0 1,0 1 0,0 0 0,0 0 0,1 1-1,0-1 1,0 1 0,0 0 0,-4 12 0,3-9-51,2 0 0,-1 1 1,2-1-1,-1 1 1,1 0-1,1 0 1,0 0-1,1 0 0,-1 18 1,2-28 2,0 0 0,1 0 0,-1 0 1,0 0-1,1 0 0,-1 0 0,1 0 1,-1 0-1,1 0 0,-1-1 0,1 1 1,0 0-1,-1 0 0,1 0 0,0-1 1,0 1-1,0 0 0,-1-1 0,1 1 1,0 0-1,0-1 0,0 1 0,0-1 1,0 0-1,0 1 0,0-1 0,0 0 0,0 0 1,0 1-1,0-1 0,0 0 0,0 0 1,0 0-1,1 0 0,-1 0 0,0-1 1,0 1-1,0 0 0,0 0 0,1-1 1,4-1 51,1 1 1,-2-1 0,1 0 0,0 0-1,0 0 1,7-5 0,7-7 0,0-2 0,-2 1 0,0-2-1,-1 0 1,0-2 0,-2 0 0,0 0 0,-1-1 0,16-32 0,-49 117-54,13-50-3,-3 7-205,1 1 0,1 0 1,1 0-1,1 1 0,-4 44 1,9-67 59,0-1 0,0 1 1,0 0-1,0 0 0,0 0 1,0 0-1,0 0 0,0 0 1,0 0-1,1-1 0,-1 1 1,0 0-1,1 0 0,-1 0 1,0 0-1,1-1 0,-1 1 1,1 0-1,-1 0 0,1-1 1,0 1-1,-1 0 0,1-1 1,0 1-1,-1-1 0,1 1 1,0-1-1,-1 1 0,1-1 1,0 0-1,0 1 0,0-1 1,0 0-1,-1 1 0,1-1 1,0 0-1,0 0 0,0 0 1,0 0-1,0 0 0,0 0 1,0 0-1,0 0 0,1-1 1,2 1-721,0-1 0,-1-1 1,1 1-1,0 0 1,-1-1-1,1 0 0,-1 0 1,1 0-1,4-4 1,21-22-9212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3.449"/>
    </inkml:context>
    <inkml:brush xml:id="br0">
      <inkml:brushProperty name="width" value="0.025" units="cm"/>
      <inkml:brushProperty name="height" value="0.025" units="cm"/>
    </inkml:brush>
  </inkml:definitions>
  <inkml:trace contextRef="#ctx0" brushRef="#br0">81 1 13741,'0'0'4223,"-9"11"-663,7-9-3502,-10 13 1434,1 1 0,-16 29 0,24-41-1274,0 1-1,1 0 0,0 0 0,0 0 1,0 0-1,0 1 0,1-1 1,0 1-1,0-1 0,1 0 1,-1 1-1,1-1 0,1 1 0,-1-1 1,1 1-1,-1-1 0,4 9 1,-3-11-172,1-1 1,0 0 0,0 1 0,0-1 0,0 0-1,0 0 1,1 0 0,-1 0 0,0 0 0,1-1-1,0 1 1,-1-1 0,1 1 0,0-1 0,0 0-1,0 0 1,-1 0 0,1-1 0,0 1 0,0-1-1,0 1 1,0-1 0,0 0 0,0 0 0,0-1-1,6 0 1,-2 0 59,0 0-1,0 0 1,0 0-1,0-1 1,0 0-1,0-1 0,-1 0 1,1 0-1,-1 0 1,9-6-1,-10 5-86,0-1 0,0 1-1,0-1 1,-1 0 0,1-1-1,-1 1 1,-1 0 0,1-1-1,-1 0 1,0 0 0,0 0 0,0 0-1,-1-1 1,0 1 0,-1-1-1,1 1 1,-1-1 0,0 0-1,-1-7 1,0 13-19,0 1 0,0-1 0,0 1 0,0 0 0,0-1 0,0 1 0,0 0 0,0-1 0,0 1 0,0-1 0,0 1 0,0 0 0,-1-1 0,1 1 0,0 0 0,0-1 0,0 1 0,-1 0 0,1 0 0,0-1 0,0 1 0,-1 0 0,1-1 0,0 1 0,-1 0 0,1 0 0,0 0 0,-1-1 0,1 1 0,0 0 0,-1 0 0,1 0 0,0 0 0,-1 0 0,1 0 0,-1 0 0,1 0 0,0 0 0,-1 0 0,1 0 0,0 0 0,-1 0 0,1 0 0,-1 0 0,1 0 0,0 0 0,-1 0 0,1 0 0,0 1 0,-1-1 0,1 0 0,0 0 0,-1 0 0,1 1 0,0-1 0,0 0 0,-1 0 0,1 1 0,-1 0 0,-18 18 0,17-15 0,0 1 0,1 0 0,-1 0 0,1 0 0,0 0 0,1 0 0,-1-1 0,1 2 0,0-1 0,0 0 0,0 0 0,2 6 0,-1-9 0,-1 0 0,1 0 0,0-1 0,0 1 0,0-1 0,0 1 0,0 0 0,0-1 0,0 0 0,0 1 0,1-1 0,-1 0 0,0 0 0,1 1 0,-1-1 0,1 0 0,0 0 0,-1-1 0,1 1 0,0 0 0,-1-1 0,1 1 0,0-1 0,0 1 0,0-1 0,0 0 0,-1 0 0,1 1 0,0-1 0,0-1 0,0 1 0,0 0 0,-1 0 0,1-1 0,2 0 0,1-1 0,-1 0 0,1 0 0,-1 0 0,0 0 0,0-1 0,0 0 0,0 0 0,-1 0 0,1 0 0,-1-1 0,0 1 0,0-1 0,0 0 0,0 0 0,-1 0 0,1 0 0,1-5 0,15-20 0,-19 29 0,0 1 0,-1-1 0,1 1 0,-1-1 0,1 1 0,0-1 0,0 1 0,-1 0 0,1-1 0,0 1 0,0 0 0,0-1 0,0 1 0,-1-1 0,1 1 0,0 0 0,0-1 0,0 1 0,0 0 0,1-1 0,-1 1 0,0 0 0,0-1 0,0 1 0,0-1 0,1 1 0,-1 0 0,0-1 0,1 1 0,-1-1 0,0 1 0,1-1 0,-1 1 0,1-1 0,-1 1 0,0-1 0,1 1 0,-1-1 0,1 0 0,0 1 0,-1-1 0,1 0 0,-1 1 0,1-1 0,0 0 0,-1 0 0,1 0 0,-1 1 0,1-1 0,0 0 0,-1 0 0,1 0 0,0 0 0,-1 0 0,1 0 0,0 0 0,3 0 0,0 1 0,0-1 0,-1 0 0,1 0 0,0 0 0,0 0 0,-1-1 0,1 1 0,3-2 0,1-2 0,-1 0 0,0 0 0,0-1 0,-1 0 0,0 0 0,1 0 0,-2-1 0,1 0 0,-1 0 0,0 0 0,6-10 0,-11 16 0,0 0 0,0 0 0,0 0 0,0 0 0,0 0 0,0 0 0,0-1 0,0 1 0,0 0 0,0 0 0,0 0 0,0 0 0,0 0 0,0 0 0,0-1 0,0 1 0,0 0 0,0 0 0,0 0 0,0 0 0,0 0 0,0-1 0,0 1 0,0 0 0,0 0 0,0 0 0,0 0 0,0 0 0,0 0 0,0 0 0,0-1 0,0 1 0,0 0 0,-1 0 0,1 0 0,0 0 0,0 0 0,0 0 0,0 0 0,0 0 0,0 0 0,0 0 0,-1 0 0,1-1 0,0 1 0,0 0 0,0 0 0,0 0 0,0 0 0,0 0 0,-1 0 0,1 0 0,0 0 0,0 0 0,0 0 0,0 0 0,-13 5 0,-9 7 0,14-4 0,-1-1 0,2 1 0,-1 0 0,1 1 0,0 0 0,1 0 0,-8 13 0,13-19 0,-1-1 0,1 0 0,0 0 0,0 1 0,0-1 0,0 0 0,0 1 0,1-1 0,-1 1 0,1-1 0,-1 1 0,1-1 0,0 1 0,0-1 0,0 1 0,1-1 0,-1 1 0,0-1 0,1 1 0,0-1 0,-1 1 0,1-1 0,0 0 0,0 1 0,1-1 0,-1 0 0,0 0 0,1 0 0,-1 0 0,1 0 0,0 0 0,-1 0 0,1 0 0,0-1 0,0 1 0,0-1 0,4 2 0,-3-1 0,1-1 0,0 0 0,0 0 0,0 0 0,0-1 0,-1 1 0,1-1 0,0 0 0,0 0 0,0 0 0,0-1 0,0 0 0,0 1 0,-1-1 0,1 0 0,0-1 0,0 1 0,-1-1 0,1 0 0,-1 1 0,0-1 0,5-4 0,-4 3 0,0 1 0,0-1 0,0 1 0,1 0 0,-1 1 0,1-1 0,-1 1 0,1 0 0,-1 0 0,1 0 0,0 0 0,-1 1 0,9 0 0,-11 25 0,-2-14 0,0-19 0,-2-86 0,39 91 0,-33 3 0,70 1-5166,-1 0-5208,-38-1-2465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3.802"/>
    </inkml:context>
    <inkml:brush xml:id="br0">
      <inkml:brushProperty name="width" value="0.025" units="cm"/>
      <inkml:brushProperty name="height" value="0.025" units="cm"/>
    </inkml:brush>
  </inkml:definitions>
  <inkml:trace contextRef="#ctx0" brushRef="#br0">188 40 13261,'0'0'14354,"-11"-5"-12693,2 2-1461,-1-1 0,0 1 1,0 1-1,-18-3 0,24 5-177,0 0 0,-1 0-1,1 0 1,-1 1 0,1-1 0,-1 1-1,1 0 1,0 0 0,-1 1-1,1 0 1,0-1 0,0 1 0,0 0-1,0 1 1,1-1 0,-6 5 0,6-5 24,0 0 0,1 0 0,0 0 0,-1 0 1,1 1-1,0-1 0,0 1 0,0-1 0,0 1 1,1 0-1,-1-1 0,1 1 0,0 0 1,-1 0-1,1 0 0,1 0 0,-1 1 0,0 3 1,2-6-22,1 0 1,0 0-1,0 0 1,0 0-1,0-1 1,1 1-1,-1-1 1,0 1-1,0-1 1,0 0-1,0 0 1,0 0-1,1 0 1,-1 0-1,0-1 1,2 0-1,0 1 20,6-2-62,-1 0 1,1-1-1,-1 0 0,0-1 0,0 0 1,0 0-1,-1-1 0,1 0 1,-1-1-1,0 1 0,-1-2 0,0 1 1,1-1-1,-2 0 0,1 0 1,-1-1-1,5-9 0,-27 42 16,-29 47 0,41-65 0,1 0 0,0 1 0,0-1 0,1 1 0,-1 0 0,2-1 0,-1 1 0,0 13 0,2-20-16,0-1 1,0 1-1,0-1 0,0 1 1,0-1-1,0 1 1,0-1-1,1 1 0,-1-1 1,0 1-1,0-1 0,0 1 1,1-1-1,-1 1 0,0-1 1,0 0-1,1 1 0,-1-1 1,0 1-1,1-1 0,-1 0 1,1 1-1,-1-1 0,0 0 1,1 0-1,-1 1 0,1-1 1,-1 0-1,1 0 1,-1 1-1,1-1 0,0 0 1,23-2-1315,20-19-2445,-17 0-934,3-3-1937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6.605"/>
    </inkml:context>
    <inkml:brush xml:id="br0">
      <inkml:brushProperty name="width" value="0.025" units="cm"/>
      <inkml:brushProperty name="height" value="0.025" units="cm"/>
    </inkml:brush>
  </inkml:definitions>
  <inkml:trace contextRef="#ctx0" brushRef="#br0">98 72 19410,'0'0'6887,"-11"7"-5232,9-5-1612,-8 4 417,0 1 0,1 1 0,-14 14 0,19-19-310,1 1-1,0 0 0,0 0 0,1 0 0,-1 1 0,1-1 1,0 1-1,0-1 0,0 1 0,1-1 0,-1 1 1,1 0-1,0 0 0,0 10 0,1-15-144,0 1 1,0 0-1,0 0 0,0 0 0,0-1 0,0 1 1,0 0-1,1 0 0,-1 0 0,0-1 1,0 1-1,1 0 0,-1-1 0,1 1 1,-1 0-1,0-1 0,1 1 0,-1 0 1,1-1-1,-1 1 0,1-1 0,0 1 1,-1-1-1,1 1 0,0-1 0,-1 1 1,1-1-1,0 0 0,-1 1 0,2-1 1,27-1 226,-21-1-189,-1-1-1,0 1 1,0-1 0,-1-1 0,1 1-1,7-6 1,-3-2-121,-1 0-1,0 0 1,0-1-1,-1-1 1,0 1-1,-2-1 1,1-1 0,-1 0-1,-1 0 1,-1 0-1,0-1 1,5-22-1,-26 91 264,7-29-18,1 1 0,2 0 0,0 0 0,-2 42 0,7-66-167,1 0 0,0 1 0,0-1 0,0 0 0,1 1 0,-1-1 0,0 0 0,1 0 0,-1 0 0,1 1 0,0-1 0,0 0 0,0 0 0,0 0 0,0 0 0,0 0 0,2 2 0,-1-3 0,0 0 0,0 0 0,0 0 0,0-1 0,1 1 0,-1 0 0,0-1 0,0 1 0,0-1 0,1 0 0,-1 0 0,0 0 0,0 0 0,1 0 0,-1 0 0,0-1 0,4 0 0,-2-1-9,1 1 1,-1-1-1,1 0 1,-1-1-1,0 1 1,0-1-1,0 0 1,0 0-1,0 0 1,-1 0-1,1-1 1,-1 0-1,0 1 1,0-1-1,0 0 1,-1-1-1,4-7 1,1 0-19,-1 0 0,-1-1 0,0 0 0,-1 0 0,3-15 0,-12 46 63,3-11-11,-1 1 1,1-1-1,0 1 0,1-1 1,0 1-1,0 0 0,1 0 1,0 0-1,0-1 1,3 13-1,-2-19-25,0 1 0,0-1 0,0 0 0,0-1 0,0 1 0,0 0 0,0 0 0,0 0 0,1-1 0,-1 1 0,0-1 0,1 1 0,-1-1 0,0 1 0,1-1 0,-1 0 0,0 1 0,1-1 0,-1 0 0,1 0 0,-1 0 0,0 0 0,1-1 0,-1 1 0,1 0 0,-1 0 0,2-1 0,1 0 0,0 0 0,0 0 0,1 0 0,-1-1 0,0 1 0,-1-1 0,8-4 0,-3-1 0,-1 0 0,0 0 0,-1-1 0,1 0 0,-1 0 0,-1 0 0,0-1 0,0 0 0,-1 0 0,5-13 0,-13 33-75,1-5-158,0 1 1,1-1-1,0 1 0,0 0 1,0 0-1,1-1 0,0 1 1,1 0-1,-1 0 1,1 0-1,1 10 0,0-17-66,0 1 0,-1-1-1,1 1 1,0-1 0,-1 1 0,1-1-1,0 0 1,-1 1 0,1-1 0,0 0-1,0 1 1,-1-1 0,1 0 0,0 0-1,0 0 1,0 0 0,-1 0 0,1 0-1,0 0 1,0 0 0,0 0-1,0 0 1,0 0 0,3-1-1167,16 1-7102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4.331"/>
    </inkml:context>
    <inkml:brush xml:id="br0">
      <inkml:brushProperty name="width" value="0.025" units="cm"/>
      <inkml:brushProperty name="height" value="0.025" units="cm"/>
    </inkml:brush>
  </inkml:definitions>
  <inkml:trace contextRef="#ctx0" brushRef="#br0">170 0 5926,'0'0'9128,"-11"7"-4361,-3 0-3591,9-5-820,0 1 0,0-1 0,0 1 0,0 0 0,1 1 0,-1-1 0,1 1 0,0 0 0,-6 6 0,9-9-327,1-1 0,-1 0 1,1 1-1,0-1 1,-1 1-1,1-1 1,0 0-1,-1 1 1,1-1-1,0 1 1,0-1-1,-1 1 1,1-1-1,0 1 0,0 0 1,0-1-1,0 1 1,0-1-1,0 1 1,0-1-1,0 1 1,0-1-1,0 1 1,0-1-1,0 1 1,0-1-1,0 1 0,0 0 1,1-1-1,-1 1 1,0-1-1,0 1 1,1-1-1,-1 0 1,0 1-1,0-1 1,1 1-1,-1-1 1,1 1-1,-1-1 0,0 0 1,1 1-1,-1-1 1,1 0-1,-1 0 1,1 1-1,-1-1 1,1 0-1,-1 0 1,1 1-1,-1-1 0,1 0 1,-1 0-1,1 0 1,-1 0-1,1 0 1,0 0-1,-1 0 1,1 0-1,-1 0 1,2 0-1,43 0-91,-36 0 193,-7 0-138,1 0 1,-1 1-1,1-1 0,-1 1 1,0 0-1,1-1 1,-1 1-1,0 0 0,0 1 1,1-1-1,-1 0 1,0 1-1,0-1 0,0 1 1,-1-1-1,1 1 1,0 0-1,0 0 1,-1 0-1,1 0 0,-1 0 1,0 0-1,0 0 1,0 0-1,0 1 0,0-1 1,0 0-1,0 1 1,-1-1-1,1 1 1,-1 3-1,3 12 45,-1 0 0,-1-1-1,-2 27 1,1-22 155,-1-12 51,1-1 0,-2 1 0,1 0 0,-1-1 0,-1 0 0,0 1 0,0-1 0,-1 0-1,0 0 1,0-1 0,-1 1 0,-8 9 0,9-11-56,-1-1 1,-1 0-1,1-1 0,-1 1 0,0-1 0,0 0 0,0 0 1,-1-1-1,1 0 0,-1 0 0,0-1 0,-1 0 0,1 0 1,0 0-1,-15 2 0,20-5-191,0 1 1,0-1-1,0 0 0,0 0 1,0 0-1,0 0 0,0 0 0,0-1 1,0 1-1,0-1 0,0 1 1,0-1-1,1 0 0,-1 0 0,0 1 1,0-1-1,0 0 0,1-1 1,-1 1-1,1 0 0,-1 0 1,1-1-1,-1 1 0,1-1 0,0 1 1,0-1-1,0 0 0,0 1 1,0-1-1,0 0 0,0 0 1,0 0-1,1 0 0,-1 1 0,1-1 1,-1 0-1,1 0 0,0 0 1,0-4-1,-1 1-8,1-1 0,0 1 0,0 0 0,1 0 0,0-1 0,0 1 0,0 0 0,0 0 0,1 0 0,-1 0 1,2 0-1,-1 0 0,0 1 0,6-8 0,7-3 8,2 1 1,0 1 0,0 0 0,1 1-1,1 1 1,0 1 0,0 1-1,29-10 1,21-12 28,-40 18 15,0-2 0,-1-1 0,-1-2 0,0 0 0,36-33 0,-62 50-40,0 0 0,0 0 0,0 0 0,0 0 0,0 0 0,-1 0 0,1 0 0,0 0 0,0 0 0,-1 0 0,1 0 0,-1-1 1,1 1-1,-1 0 0,1 0 0,-1-1 0,0 1 0,1 0 0,-1-3 0,-1 3-1,1 1 0,0-1 1,-1 0-1,1 1 0,-1-1 0,0 1 0,1 0 1,-1-1-1,1 1 0,-1-1 0,0 1 0,1 0 1,-1-1-1,0 1 0,1 0 0,-1 0 0,0 0 1,1 0-1,-1-1 0,0 1 0,0 0 0,1 0 1,-1 0-1,0 0 0,0 1 0,-5-1 0,1 1-1,-1-1 1,1 1-1,0 1 0,-1-1 1,1 1-1,0 0 1,-8 4-1,3 1 1,-1 1 0,1 0 0,0 1 0,1 0 0,-12 14 0,18-19 0,0 0 0,0 0 0,0 1 0,0-1 0,1 1 0,0-1 0,0 1 0,0 0 0,0 0 0,1 0 0,0 0 0,0 0 0,0 0 0,1 0 0,-1 0 0,2 8 0,0-10-15,0-1 1,0 0-1,0 0 1,0 0-1,1 0 1,-1 0-1,1 0 1,0 0-1,-1 0 1,1 0-1,0-1 1,0 1-1,0-1 1,0 0-1,0 1 1,1-1-1,-1 0 0,0 0 1,0 0-1,1-1 1,-1 1-1,1 0 1,-1-1-1,0 0 1,1 1-1,4-1 1,74 1-2471,-72-1 1791,39-4-6145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5.331"/>
    </inkml:context>
    <inkml:brush xml:id="br0">
      <inkml:brushProperty name="width" value="0.025" units="cm"/>
      <inkml:brushProperty name="height" value="0.025" units="cm"/>
    </inkml:brush>
  </inkml:definitions>
  <inkml:trace contextRef="#ctx0" brushRef="#br0">112 160 6118,'0'0'3870,"11"-13"1954,-1 4-4759,45-55 3362,-51 59-3552,0-1 0,-1 1 0,0-1 0,0 1 0,-1-1 0,1 0 0,1-8 0,-4 13-807,0 0-1,0 0 1,0 0 0,0 1-1,0-1 1,0 0 0,0 0-1,0 1 1,-1-1 0,1 0-1,0 0 1,0 1-1,-1-1 1,1 0 0,-1 0-1,1 1 1,-1-1 0,1 1-1,-1-1 1,1 0 0,-1 1-1,1-1 1,-1 1 0,0-1-1,1 1 1,-1 0 0,0-1-1,1 1 1,-1 0-1,0-1 1,1 1 0,-1 0-1,0 0 1,0-1 0,0 1-1,1 0 1,-1 0 0,0 0-1,0 0 1,1 0 0,-1 0-1,0 0 1,0 1 0,0-1-1,1 0 1,-1 0-1,0 1 1,1-1 0,-2 1-1,-4 0-50,0 0-1,0 1 0,1 0 1,-1 0-1,1 0 0,-6 3 1,-58 47 84,65-49-103,0 1-1,0 0 0,0 0 1,0 0-1,1 0 0,0 1 1,0-1-1,0 1 0,0 0 1,1 0-1,0 0 0,0 0 1,-2 8-1,4-13 1,0 0 1,1 1-1,-1-1 0,0 0 1,0 1-1,0-1 0,1 0 1,-1 1-1,0-1 1,1 0-1,-1 1 0,0-1 1,1 0-1,-1 0 0,0 1 1,1-1-1,-1 0 1,1 0-1,-1 0 0,0 0 1,1 1-1,-1-1 0,1 0 1,-1 0-1,0 0 0,1 0 1,-1 0-1,1 0 1,-1 0-1,1 0 0,-1 0 1,0 0-1,1 0 0,-1-1 1,1 1-1,-1 0 1,0 0-1,1 0 0,0-1 1,18-4 71,24-23 48,-39 24-135,1 1 0,-1-1-1,1 0 1,0 1 0,0 0 0,0 0 0,0 1 0,1 0 0,-1-1 0,1 2 0,-1-1 0,1 1 0,0-1-1,8 1 1,-13 2-2,0-1 0,0 1-1,0 0 1,0 0 0,-1 0-1,1 0 1,0 0 0,0 0 0,-1 0-1,1 0 1,-1 0 0,1 0-1,-1 0 1,1 1 0,-1-1-1,0 0 1,1 0 0,-1 0-1,0 1 1,0-1 0,0 0-1,0 0 1,0 1 0,0 0-1,-1 44-124,1-32 115,-1-2 23,0 0-1,-1 1 1,-1-1 0,0 0 0,0 0 0,-1 0 0,0-1 0,-1 1-1,-1-1 1,0 0 0,-8 11 0,1-4 154,0 0-1,-2-1 1,0 0-1,0-2 1,-26 20-1,40-34-131,0 0 0,-1 1 0,1-1 0,-1 0 0,1 0 0,-1-1 0,1 1-1,-1 0 1,0 0 0,1-1 0,-1 1 0,0-1 0,0 1 0,1-1 0,-4 0 0,5 0-9,-1 0 1,1 0-1,-1-1 0,0 1 1,1 0-1,-1-1 1,1 1-1,-1 0 0,1-1 1,-1 1-1,1 0 1,0-1-1,-1 1 0,1-1 1,0 1-1,-1-1 0,1 1 1,0-1-1,-1 0 1,1 1-1,0-1 0,0 1 1,0-1-1,0 1 1,-1-1-1,1 0 0,0 1 1,0-2-1,0-3 5,1 0 0,-1-1 0,1 1-1,0 0 1,0 0 0,0 0 0,1 0 0,0 1 0,3-8-1,3-2-9,1 0-1,1 0 0,0 1 1,1 0-1,0 1 1,1 0-1,0 1 0,1 0 1,0 1-1,1 0 0,0 1 1,17-8-1,-13 8-15,2 1 0,-1 0 0,1 2 0,0 0 0,1 1 0,-1 1 0,1 1 0,0 1 0,27 0 0,-47 2 8,0 0 0,0 0 0,0 1 1,-1-1-1,1 0 0,0 0 1,0 0-1,0 1 0,0-1 0,-1 0 1,1 1-1,0-1 0,0 1 1,0-1-1,-1 1 0,1-1 0,0 1 1,-1-1-1,1 1 0,-1 0 1,1-1-1,0 1 0,-1 0 0,1 0 1,-1 0-1,0-1 0,1 3 1,1 28-99,-19 30 400,16-60-83,4-2-202,0-1-1,-1 0 1,0 0-1,1 0 0,-1 0 1,0 0-1,0 0 1,0-1-1,0 1 1,-1-1-1,1 1 1,-1-1-1,1 0 1,-1 1-1,1-4 1,1-1-8,3-5-3,-1-1 0,0 0 0,-1 0 0,0 0 0,-1 0 0,-1-1 0,0 1 0,-1-1 0,0 0 0,-2-17 0,1 32 0,0-1 0,0 1 0,-1-1 0,1 1 0,0-1 0,0 1 0,-1 0 0,1-1 0,-1 1 0,1-1 0,-1 0 0,1 1 0,0-1 0,-1 1 0,1-1 0,-1 0 0,0 1 0,1-1 0,-1 0 0,1 1 0,-1-1 0,0 0 0,1 0 0,-1 0 0,1 0 0,-1 1 0,0-1 0,1 0 0,-1 0 0,0 0 0,1 0 0,-1-1 0,1 1 0,-1 0 0,0 0 0,1 0 0,-1 0 0,0-1 0,1 1 0,-1 0 0,1 0 0,-1-1 0,1 1 0,-1-1 0,1 1 0,-1 0 0,1-1 0,-1 0 0,2 2-1,1 0 0,-1 0 0,1-1 1,0 1-1,-1 0 0,1-1 0,0 1 0,0-1 0,-1 0 1,1 1-1,0-1 0,0 0 0,-1 0 0,1 0 0,0 0 0,0-1 1,2 0-1,2 1-64,73-4-5022,-26-4-5857,-15 0-3342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6.047"/>
    </inkml:context>
    <inkml:brush xml:id="br0">
      <inkml:brushProperty name="width" value="0.025" units="cm"/>
      <inkml:brushProperty name="height" value="0.025" units="cm"/>
    </inkml:brush>
  </inkml:definitions>
  <inkml:trace contextRef="#ctx0" brushRef="#br0">168 31 13100,'0'0'16629,"-9"-5"-16538,-29-15-59,36 20-33,-1-1 0,1 1 0,-1 0-1,1 0 1,-1 0 0,1 1 0,-1-1-1,1 1 1,-1-1 0,1 1 0,0 0 0,-1 0-1,1 0 1,0 0 0,0 0 0,-1 1-1,1-1 1,0 1 0,0-1 0,0 1 0,1 0-1,-1 0 1,0 0 0,1 0 0,-1 0 0,-1 3-1,-3 2 73,-1 0-15,-28 34 984,34-39-971,-1 0-1,1 0 0,0 0 0,0 0 0,-1 0 0,1 1 0,1-1 0,-1 0 0,0 1 0,1-1 0,-1 1 0,1-1 0,0 1 0,-1-1 1,1 1-1,1-1 0,-1 5 0,2-5-59,-1-1 1,1 0 0,-1 0-1,1 0 1,-1-1-1,1 1 1,0 0-1,-1 0 1,1-1 0,0 1-1,-1-1 1,1 0-1,0 1 1,0-1-1,0 0 1,-1 0 0,1 0-1,0 0 1,3-1-1,38-3 152,-35 0-147,0 1 0,0-1-1,-1 0 1,1-1 0,-1 0-1,0 0 1,0-1 0,0 0-1,9-12 1,-8 11-4,-1-1-1,1 1 0,0 0 1,0 1-1,1 0 1,10-6-1,-16 11-33,-1 0 1,0 0-1,0 0 0,1 1 0,-1-1 1,0 1-1,1-1 0,-1 1 1,1 0-1,-1 0 0,1 0 0,-1 0 1,0 0-1,1 1 0,-1-1 1,1 1-1,-1-1 0,0 1 1,0 0-1,1 0 0,-1 0 0,0 0 1,0 1-1,0-1 0,0 0 1,0 1-1,0-1 0,-1 1 0,1 0 1,0 0-1,-1 0 0,1 0 1,0 2-1,1-1-17,-1 1 0,0-1 1,-1 1-1,1 0 0,-1 0 0,0 0 1,0 0-1,0 0 0,0 0 0,0 0 1,-1 0-1,0 0 0,0 0 1,0 0-1,0 0 0,-1 0 0,0 0 1,-2 7-1,3-11 40,0 0 0,0 1 0,0-1 0,0 0 0,0 0 1,0 0-1,0 1 0,-1-1 0,1 0 0,0 0 0,0 1 0,0-1 0,0 0 1,0 0-1,0 0 0,0 1 0,0-1 0,0 0 0,0 0 0,0 0 1,0 1-1,1-1 0,-1 0 0,0 0 0,0 1 0,0-1 0,0 0 0,0 0 1,0 0-1,0 0 0,0 1 0,1-1 0,-1 0 0,0 0 0,0 0 0,0 0 1,0 1-1,1-1 0,-1 0 0,0 0 0,0 0 0,1 0 0,12-1-11,13-10 40,2-12 14,-22 17-38,0 0 0,0 1-1,0 0 1,1 1 0,11-7 0,-16 16-31,-1 0 0,-1-1 0,1 1 0,-1 0 0,1 0 0,-2 8 0,1-10 23,0-1 16,0 0-1,0 0 0,0 0 0,0 0 1,0 1-1,0-1 0,1 0 0,-1 0 1,1 0-1,0 0 0,0 0 0,-1 0 1,1 0-1,0 0 0,1 0 1,-1-1-1,0 1 0,0 0 0,1-1 1,-1 1-1,1-1 0,0 1 0,2 1 1,-1-2 27,-1 0 1,1 0 0,0 0-1,0 0 1,0-1-1,0 1 1,0-1 0,0 0-1,0 0 1,0 0 0,0 0-1,0-1 1,0 1 0,6-2-1,-2 0 23,0 0 0,-1-1 0,1 1-1,-1-1 1,1-1 0,-1 1 0,0-1-1,0 0 1,0 0 0,-1-1 0,0 0-1,0 0 1,9-11 0,-13 14-62,0 0 0,0 0 0,0 0 0,0 0 0,-1 0 0,1-1 0,-1 1 0,1 0 0,-1 0 0,0 0 0,0-1 0,0 1 0,0 0 0,0 0 0,0-1 0,-1 1 0,1 0 0,-1 0 0,0 0 0,1 0 0,-1 0 0,0 0 0,0 0 0,0 0 0,-1 0 0,1 0 0,0 0 0,-3-1 0,0-2 0,-1 0 0,0 1 0,0 0 0,0 0 0,0 0 0,-1 1 0,0 0 0,-10-5 0,29 16-599,-10-6 4,0 0 0,-1 0 0,1-1 1,0 0-1,0 1 0,0-1 0,0 0 0,6 1 1,18 0-7547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6.932"/>
    </inkml:context>
    <inkml:brush xml:id="br0">
      <inkml:brushProperty name="width" value="0.025" units="cm"/>
      <inkml:brushProperty name="height" value="0.025" units="cm"/>
    </inkml:brush>
  </inkml:definitions>
  <inkml:trace contextRef="#ctx0" brushRef="#br0">55 0 9961,'2'2'9695,"-1"6"-4765,-2 41-3048,-25 86 1090,17-93-2256,0 0 0,-4 82-1,14-124-697,-1 0 0,0 0 0,0 0 0,0 0-1,0 0 1,0 1 0,1-1 0,-1 0 0,0 0-1,0 0 1,0 0 0,0 0 0,1 0 0,-1 0 0,0 0-1,0 0 1,0 0 0,1 0 0,-1 0 0,0 0 0,0 0-1,0 0 1,1 0 0,-1 0 0,0 0 0,0 0 0,0 0-1,1 0 1,-1 0 0,0 0 0,0 0 0,0 0 0,1 0-1,-1 0 1,0 0 0,0 0 0,0-1 0,0 1-1,0 0 1,1 0 0,-1 0 0,0 0 0,0 0 0,0-1-1,0 1 1,0 0 0,0 0 0,0 0 0,1-1 0,-1 1-1,0 0 1,0 0 0,8-13 9,0 0 0,-1-1-1,-1 1 1,0-1 0,-1-1-1,0 1 1,-1-1 0,4-26 0,11-34-33,-13 99 6,17 42 0,-21-62 0,0-1 0,1 1 0,-1 0 0,1-1 0,-1 1 0,1-1 0,0 0 0,1 0 0,-1 0 0,0-1 0,1 1 0,-1-1 0,1 0 0,0 0 0,0 0 0,0 0 0,0 0 0,0-1 0,0 0 0,1 0 0,-1 0 0,0-1 0,0 1 0,1-1 0,-1 0 0,0 0 0,1 0 0,-1-1 0,0 0 0,1 1 0,-1-2 0,8-2 0,-1 0 0,1-1 0,-1 0 0,0-1 0,0 0 0,-1-1 0,0 0 0,0 0 0,0-1 0,-1-1 0,11-13 0,-13 14 0,-1-1 0,0-1 0,0 1 0,-1-1 0,0 0 0,-1 0 0,0 0 0,-1-1 0,0 1 0,0-1 0,-1 0 0,-1 0 0,0 0 0,0 0 0,-1 0 0,-2-11 0,2 21 0,1-1 0,-1 1 0,0 0 0,0-1 0,0 1 0,-1 0 0,1-1 0,0 1 0,0 0 0,-1 0 0,1-1 0,-1 1 0,1 0 0,-1 0 0,0-1 0,1 1 0,-1 0 0,0 0 0,0 0 0,0 0 0,0 0 0,1 0 0,-1 0 0,-1 1 0,1-1 0,0 0 0,0 0 0,0 1 0,0-1 0,-1 1 0,1-1 0,0 1 0,0-1 0,-1 1 0,1 0 0,0 0 0,-1-1 0,-1 1 0,0 1 0,-1-1 0,1 1 0,0 0 0,-1 0 0,1 0 0,0 1 0,0-1 0,0 1 0,0 0 0,0-1 0,1 1 0,-1 1 0,0-1 0,-3 4 0,5-5 0,-31 35 0,-32 44 0,57-70 0,0-1 0,1 1 0,1 0 0,-1 0 0,2 1 0,-1 0 0,2 0 0,-1 0 0,1 0 0,-2 22 0,5-32 0,1 1 0,-1 0 0,0 0 0,1-1 0,0 1 0,-1 0 0,1-1 0,0 1 0,0 0 0,0-1 0,0 1 0,0-1 0,0 0 0,0 1 0,1-1 0,-1 0 0,0 0 0,1 0 0,-1 0 0,1 0 0,-1 0 0,1 0 0,0 0 0,-1 0 0,1-1 0,0 1 0,0-1 0,-1 0 0,1 1 0,0-1 0,0 0 0,3 0 0,12 2 0,-1-1 0,30-2 0,-25 0 0,-13 1-13,3 0-252,1 0 0,-1 0 0,1 1 0,-1 1 1,13 3-1,-22-4 134,1-1 0,-1 1-1,0 0 1,0 0 0,0 0 0,1 1 0,-1-1 0,0 0 0,-1 1 0,1 0-1,0-1 1,0 1 0,-1 0 0,1 0 0,-1 0 0,1 0 0,-1 0 0,0 0-1,0 0 1,0 0 0,0 0 0,0 1 0,0-1 0,-1 0 0,1 1 0,-1-1-1,0 1 1,1-1 0,-1 5 0,0 6-5960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7.588"/>
    </inkml:context>
    <inkml:brush xml:id="br0">
      <inkml:brushProperty name="width" value="0.025" units="cm"/>
      <inkml:brushProperty name="height" value="0.025" units="cm"/>
    </inkml:brush>
  </inkml:definitions>
  <inkml:trace contextRef="#ctx0" brushRef="#br0">31 14 9705,'0'0'17334,"2"12"-15797,-1 10-1033,-1 1 0,-1-1-1,-1 0 1,-1 1-1,-10 36 1,8-44-324,3-10-101,0-1 0,1 0 0,0 1-1,0-1 1,0 1 0,0-1-1,1 1 1,-1 0 0,1-1 0,1 8-1,14-24 45,-9 3-123,0 0 0,0 0 0,-1-1 0,0 1 0,-1-1 0,0-1 0,-1 1 0,0 0 0,3-17 0,-3 6 0,0-1 0,-2 1 0,-2-41 0,-5 46 0,-3 18 0,8-1 0,-1 1 0,1-1 0,0 1 0,0 0 0,-1-1 0,1 1 0,0 0 0,1 0 0,-1 0 0,0 0 0,1 0 0,-2 3 0,2-1-157,-1-1-1,1 0 1,0 0 0,0 0-1,0 1 1,0-1 0,0 0-1,1 0 1,0 0 0,-1 0-1,1 0 1,0 0 0,0 0-1,1 0 1,-1 0 0,1 0-1,-1 0 1,4 3-1,-2-4-158,0 1-1,1-1 0,-1 0 1,1 0-1,-1 0 0,1 0 0,0-1 1,-1 1-1,1-1 0,0 0 0,0-1 1,0 1-1,0 0 0,7-1 0,12 2-3069,1-2 1,-1 0-1,27-5 0,-8-5-25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32:28.365"/>
    </inkml:context>
    <inkml:brush xml:id="br0">
      <inkml:brushProperty name="width" value="0.025" units="cm"/>
      <inkml:brushProperty name="height" value="0.025" units="cm"/>
    </inkml:brush>
  </inkml:definitions>
  <inkml:trace contextRef="#ctx0" brushRef="#br0">160 317 4228,'0'0'13378,"-10"-4"-10922,7 3-2302,0-1 0,0 1 0,0 0 0,0-1 0,0 1 0,0 1 0,-1-1 0,1 0 1,0 1-1,-1 0 0,1 0 0,0 0 0,-1 0 0,1 0 0,0 1 0,0-1 0,-1 1 0,1 0 1,0 0-1,0 0 0,0 1 0,0-1 0,0 1 0,0-1 0,0 1 0,1 0 0,-1 0 0,1 0 1,-5 5-1,-31 43 1569,35-47-1549,1 1 0,0 0 0,1 0 1,-1 0-1,1 0 0,0 0 0,0 0 0,0 0 1,0 0-1,1 0 0,-1 0 0,1 8 0,1-11-140,0 0-1,-1 0 0,1 0 1,0-1-1,0 1 0,0 0 1,0 0-1,0-1 0,0 1 1,0-1-1,0 1 0,0-1 1,0 1-1,0-1 0,0 1 1,0-1-1,0 0 0,0 0 1,0 0-1,0 1 0,1-1 1,-1 0-1,0-1 0,0 1 1,0 0-1,0 0 0,0 0 0,0-1 1,1 1-1,-1 0 0,1-1 1,39-11 544,-28 5-576,0-1 0,-1-1 0,1 0 1,-2 0-1,1-1 0,-1-1 0,-1 0 0,0 0 1,-1-1-1,0 0 0,10-17 0,-18 27-471,-3 4 376,0 0 0,0 0 0,0 1 0,0-1 0,1 1 0,-1-1 0,1 1 0,0-1 0,0 1 0,0 0 0,-1 3 0,-1 1 18,-1 2 65,1 0 0,-1 0-1,1 0 1,1 1 0,0-1 0,0 1 0,1-1-1,0 1 1,0 0 0,1-1 0,2 12-1,-2-19 2,1-1 0,0 1-1,0 0 1,0-1-1,0 1 1,0-1-1,0 1 1,0-1 0,0 0-1,1 0 1,-1 1-1,0-1 1,1 0 0,-1 0-1,1 0 1,0 0-1,-1-1 1,1 1-1,0 0 1,-1-1 0,1 1-1,0-1 1,0 1-1,-1-1 1,1 0 0,0 0-1,0 0 1,0 0-1,2 0 1,3 0 9,1-1 0,-1 0 0,0 0 0,0 0 0,0-1 0,10-3-1,-5-1 8,1-1 0,-2 0 0,1-1 0,-1 0 0,0-1 0,0 0 0,-1-1 0,-1 0 0,0 0 0,9-14 0,-5 6 139,-1-1-1,-1 0 1,0-1-1,-2 0 1,12-34 0,-15 26 55,0 0 1,-2 0 0,-1-1 0,-1-51 0,-2 79-204,0-1 1,0 1 0,0 0 0,0 0-1,0-1 1,0 1 0,0 0-1,0-1 1,0 1 0,-1 0 0,1-1-1,0 1 1,-1 0 0,1 0-1,-1 0 1,0-1 0,0 0 0,-10 14-26,-10 40 175,21-49-113,-14 33 110,-30 105 1179,40-126-1208,2-1 0,-1 1 0,2-1 0,0 1 0,1 0 0,0-1 0,4 26 0,-4-39-116,0 0 0,0 0 0,0 1 0,0-1 0,1 0 0,-1 0 0,0 0 0,0 0 0,1 0 0,-1 0 0,1 0 0,-1-1 0,1 1 0,-1 0 0,1 0 0,-1 0 0,1 0 0,0-1 0,0 1 0,-1 0 0,1 0 0,0-1 0,0 1 0,0-1 0,0 1 0,0-1 0,0 1 0,0-1 0,0 1 0,0-1 0,0 0 0,0 0 0,0 1 0,0-1 0,0 0 0,0 0 0,0 0 0,0 0 0,0 0 0,0-1 0,0 1 0,0 0 0,0 0 0,1-1 0,1 0 0,-1 0 0,0-1 0,1 1 0,-1-1 0,0 1 0,0-1 0,0 0 0,0 1 0,0-1 0,0-1 0,0 1 0,-1 0 0,1 0 0,-1 0 0,2-4 0,0 0 0,-1-1 0,0 1 0,-1 0 0,0-1 0,0 1 0,0-1 0,0 1 0,-1-1 0,0 1 0,-1-1 0,0 1 0,-2-13 0,3 18 0,0 1 0,-1 0 0,1-1 0,0 1 0,0 0 0,0-1 0,0 1 0,0-1 0,0 1 0,0 0 0,-1-1 0,1 1 0,0 0 0,0-1 0,-1 1 0,1 0 0,0-1 0,0 1 0,-1 0 0,1 0 0,0-1 0,-1 1 0,1 0 0,0 0 0,-1 0 0,1 0 0,0-1 0,-1 1 0,1 0 0,-1 0 0,1 0 0,0 0 0,-1 0 0,1 0 0,-1 0 0,1 0 0,0 0 0,-1 0 0,1 0 0,-1 0 0,1 0 0,0 0 0,-1 0 0,1 1 0,0-1 0,-1 0 0,1 0 0,0 0 0,-1 1 0,1-1 0,-1 0 0,-6 19 0,7-17 0,0 0 0,0 0 0,0 0 0,1 0 0,-1 0 0,1 0 0,-1 0 0,1 0 0,0-1 0,0 1 0,-1 0 0,1 0 0,0-1 0,1 1 0,-1-1 0,0 1 0,0-1 0,1 1 0,-1-1 0,3 2 0,0 0 0,0-1 0,1 0 0,-1 0 0,0 0 0,1 0 0,0-1 0,-1 1 0,7 0 0,4 0 0,0 0 0,1-2 0,-1 0 0,23-2 0,-28 0 0,0 0 0,0 0 0,-1-1 0,1-1 0,0 0 0,-1 0 0,17-10 0,-23 12 0,1 0 0,-1 0 0,0-1 0,0 1 0,1-1 0,-2 0 0,1 0 0,0 0 0,-1 0 0,1 0 0,-1 0 0,0-1 0,0 1 0,0-1 0,-1 1 0,1-1 0,-1 0 0,0 0 0,0 0 0,0 1 0,0-1 0,0-8 0,-2 11 0,1 0 0,-1 0 0,1 0 0,-1 1 0,1-1 0,-1 0 0,1 0 0,-1 0 0,0 1 0,1-1 0,-1 0 0,0 1 0,0-1 0,0 0 0,0 1 0,1-1 0,-1 1 0,0 0 0,0-1 0,0 1 0,0 0 0,0-1 0,0 1 0,0 0 0,0 0 0,0 0 0,0 0 0,0 0 0,0 0 0,-2 0 0,-34 6 0,30-2 0,0 0 0,0 1 0,0 0 0,1 0 0,-1 0 0,1 1 0,1 0 0,-1 0 0,1 1 0,0 0 0,0 0 0,1 0 0,-7 15 0,9-18 0,0 0 0,0 0 0,0 0 0,0 1 0,1-1 0,0 0 0,0 1 0,0-1 0,0 1 0,1 0 0,0-1 0,0 1 0,0-1 0,0 1 0,1-1 0,0 1 0,-1-1 0,2 1 0,-1-1 0,1 1 0,-1-1 0,1 0 0,0 0 0,1 0 0,-1 0 0,6 6 0,0-3-291,1-1 1,1-1-1,-1 1 1,1-1-1,0-1 1,0 0-1,0 0 1,0-1-1,1 0 0,0-1 1,-1 0-1,1-1 1,17 0-1,26 0-8005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7:39.657"/>
    </inkml:context>
    <inkml:brush xml:id="br0">
      <inkml:brushProperty name="width" value="0.025" units="cm"/>
      <inkml:brushProperty name="height" value="0.025" units="cm"/>
    </inkml:brush>
  </inkml:definitions>
  <inkml:trace contextRef="#ctx0" brushRef="#br0">188 279 12844,'0'0'8082,"5"-10"-4371,16-34-1149,-21 43-2509,0 1 0,1-1 0,-1 0-1,0 1 1,0-1 0,0 1 0,0-1 0,0 1 0,0-1 0,0 0-1,0 1 1,0-1 0,0 1 0,0-1 0,0 0 0,0 1 0,0-1-1,0 1 1,-1-1 0,1 1 0,0-1 0,0 1 0,-1-1 0,1 1-1,0-1 1,-1 1 0,1-1 0,0 1 0,-1-1 0,1 1 0,-1 0-1,1-1 1,-1 1 0,1 0 0,-1-1 0,1 1 0,-1 0 0,1 0-1,-1-1 1,1 1 0,-1 0 0,0 0 0,1 0 0,-1 0 0,1 0-1,-1 0 1,-1 0 0,-28 1 529,28 0-471,-6 1-93,0 0-1,1 1 1,-1 0 0,1 0-1,-1 0 1,1 1 0,0 1 0,1-1-1,-1 1 1,1 0 0,0 1-1,0-1 1,0 1 0,-5 8 0,4-5-27,0 0 0,1 0 1,0 0-1,0 0 0,1 1 1,0 0-1,1 0 1,0 1-1,1-1 0,-3 12 1,6-21 8,0 1 1,0-1 0,0 0-1,0 0 1,0 0 0,0 0-1,0 0 1,0 0 0,0 0-1,0 0 1,0 0 0,1 0-1,-1 0 1,0 0 0,1 0-1,-1 0 1,1 0 0,-1 0-1,1 0 1,-1-1 0,1 1-1,0 0 1,-1 0 0,1 0-1,0-1 1,0 1 0,-1 0-1,1-1 1,0 1 0,2 0-1,-1 0 17,1 0 0,0-1 0,1 1-1,-1-1 1,0 0 0,0 0 0,0 0-1,0 0 1,0 0 0,5-2 0,3 0 99,1-1 0,-1 0 0,0-1 0,0-1 1,10-5-1,-3-2 35,0-1 0,0 0 1,-1-1-1,25-28 1,-34 34-110,-1 0 0,-1-1 1,0 0-1,0 0 0,0 0 1,-1-1-1,0 0 0,-1 0 1,-1 0-1,1 0 1,2-17-1,-17 71-150,8-33 70,-1-1 0,2 1 0,-1-1 0,2 1 1,-1 0-1,1 0 0,2 21 0,-1-31 39,1 1 0,-1-1 1,1 1-1,-1-1 0,1 1 0,0-1 0,0 1 1,0-1-1,0 0 0,0 1 0,0-1 1,0 0-1,0 0 0,1 0 0,-1 0 0,0 0 1,1 0-1,-1 0 0,1 0 0,-1-1 0,1 1 1,-1-1-1,1 1 0,-1-1 0,1 1 0,0-1 1,-1 0-1,1 0 0,0 0 0,-1 0 1,1 0-1,2 0 0,3 0 23,0-1-1,0 0 1,-1 0 0,1-1-1,0 0 1,-1 0 0,8-3 0,4-5-15,0 0 0,-2-1 0,1-1 0,-1 0 0,-1-2 0,0 0 0,-1 0 0,-1-1 0,0-1 0,-1 0 0,0-1 0,-2 0 0,0 0 1,-1-1-1,0-1 0,-2 0 0,0 0 0,-1 0 0,5-32 0,-39 118-9,13-16 0,-34 138 0,45-168 0,1 0 0,1 0 0,1 0 0,1 0 0,0 0 0,2 0 0,4 22 0,-2-31-19,0 1 1,1-1-1,1 0 0,9 16 0,-10-21 0,0 1 0,-1 0-1,0 0 1,-1 0 0,1 0-1,-1 1 1,-1-1 0,0 1-1,0 0 1,-1-1 0,1 10-1,-2-17 18,0 0-1,-1 0 0,1 0 1,0 0-1,0 0 0,-1-1 1,1 1-1,0 0 0,-1 0 1,1-1-1,-1 1 0,1 0 1,-1-1-1,1 1 1,-1 0-1,0-1 0,1 1 1,-1-1-1,0 1 0,1-1 1,-1 1-1,0-1 0,0 1 1,1-1-1,-1 0 0,-1 1 1,-30 2 31,25-3-16,0-1-1,-1 0 0,1 0 0,0-1 0,0 0 0,-10-5 0,9 2-2,0 0 0,1-1 1,0 0-1,1 0 0,-1-1 0,1 0 1,0 0-1,1 0 0,-1-1 0,1 1 0,1-1 1,0-1-1,0 1 0,-4-15 0,6 19-14,1 0 1,0 0-1,0 0 0,0 0 0,0-1 0,1 1 0,0 0 1,-1 0-1,2-1 0,-1 1 0,0 0 0,1-1 0,0 1 1,0 0-1,0 0 0,1 0 0,-1 0 0,1 0 0,0 0 1,0 0-1,0 1 0,0-1 0,1 1 0,0-1 0,0 1 1,0 0-1,0 0 0,0 0 0,0 1 0,1-1 0,-1 1 1,8-4-1,7-1-200,-1 1-1,1 0 1,1 2 0,-1 0 0,24-1-1,3-2-3099,-2-2-3307,6-5-6207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25:50.914"/>
    </inkml:context>
    <inkml:brush xml:id="br0">
      <inkml:brushProperty name="width" value="0.025" units="cm"/>
      <inkml:brushProperty name="height" value="0.025" units="cm"/>
    </inkml:brush>
  </inkml:definitions>
  <inkml:trace contextRef="#ctx0" brushRef="#br0">135 0 4933,'-64'18'608,"-6"-4"-2241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25.421"/>
    </inkml:context>
    <inkml:brush xml:id="br0">
      <inkml:brushProperty name="width" value="0.025" units="cm"/>
      <inkml:brushProperty name="height" value="0.025" units="cm"/>
    </inkml:brush>
  </inkml:definitions>
  <inkml:trace contextRef="#ctx0" brushRef="#br0">1 138 11499,'0'0'16656,"10"-8"-16128,115-110-192,-120 113-330,-5 5-13,1 0 1,-1-1-1,0 1 0,0-1 1,0 1-1,0 0 1,1-1-1,-1 1 0,0 0 1,0-1-1,1 1 1,-1 0-1,0 0 0,1-1 1,-1 1-1,0 0 1,1 0-1,-1-1 0,0 1 1,1 0-1,-1 0 1,1 0-1,-1 0 0,0 0 1,1-1-1,-1 1 1,1 0-1,-1 0 0,0 0 1,1 0-1,-1 0 1,1 0-1,-1 0 0,0 0 1,1 1-1,-1-1 1,1 0-1,-1 0 0,0 0 1,1 0-1,-1 1 1,0-1-1,1 0 1,-1 0-1,0 0 0,1 1 1,-1-1-1,1 1 0,0 26-47,-13 36 218,11-57-960,-13 47 2826,9-31-3552,3-9-3149,1-2-4340,1-27 672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25.842"/>
    </inkml:context>
    <inkml:brush xml:id="br0">
      <inkml:brushProperty name="width" value="0.025" units="cm"/>
      <inkml:brushProperty name="height" value="0.025" units="cm"/>
    </inkml:brush>
  </inkml:definitions>
  <inkml:trace contextRef="#ctx0" brushRef="#br0">326 10 8680,'0'0'3871,"-10"-2"-2099,8 2-1697,-5-2 174,1 0 0,-1 1 0,0 0 0,0 0 0,1 0 0,-1 1 0,0 0 0,0 1 0,0-1 0,1 1 0,-1 1 0,0-1 0,1 1 0,-1 0 0,1 1 0,-9 3 0,0 6 189,-1 1 0,2 1 0,0 0 0,0 1 0,2 0 0,0 1 0,0 1-1,2 0 1,0 0 0,1 1 0,-13 34 0,15-32-320,1 0 0,1 1-1,0 0 1,2 0 0,0 0 0,1 1-1,2-1 1,0 0 0,1 1-1,8 40 1,-8-55-114,1 0 0,1 0 0,-1 0-1,1 0 1,1 0 0,-1 0 0,1-1-1,0 1 1,1-1 0,-1 0 0,1-1 0,0 1-1,1-1 1,-1 0 0,1 0 0,0-1 0,1 0-1,-1 0 1,1 0 0,-1 0 0,1-1 0,0-1-1,0 1 1,0-1 0,8 1 0,-2 0 58,0-1 0,1-1 0,-1-1 0,0 0 0,0 0 0,0-1 0,1-1 0,-1 0 0,-1-1 0,1 0-1,0-1 1,-1-1 0,19-9 0,-3-1 125,-1-1 0,0-1 0,-1-2 0,-1 0 0,0-2-1,-2-1 1,-1 0 0,0-2 0,-2 0 0,-1-2 0,27-47 0,-42 66-50,-1-1 0,0 0 0,0 0 0,-1 0 0,0 0 0,0 0 0,-1 0 0,0-1 0,-1-13 0,0 19-112,0-1 1,-1 1-1,1 0 1,-1-1 0,0 1-1,0 0 1,0 0-1,0 0 1,-1 0-1,1 0 1,-1 0 0,0 0-1,0 0 1,0 1-1,0-1 1,0 1-1,-1-1 1,1 1 0,-1 0-1,0 0 1,1 0-1,-1 0 1,0 1-1,0-1 1,0 1 0,-3-2-1,-11-1-106,1-1 0,-1 2 0,0 0 0,0 1-1,0 1 1,0 1 0,-27 2 0,14 1-1801,1 1-1,0 2 1,-43 14 0,29-4-4919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6.950"/>
    </inkml:context>
    <inkml:brush xml:id="br0">
      <inkml:brushProperty name="width" value="0.025" units="cm"/>
      <inkml:brushProperty name="height" value="0.025" units="cm"/>
    </inkml:brush>
  </inkml:definitions>
  <inkml:trace contextRef="#ctx0" brushRef="#br0">99 0 19058,'0'0'5493,"-11"4"-3165,7-2-2165,-45 17 2183,46-18-2265,1 0 0,0 0-1,0 1 1,0-1 0,0 0 0,0 1-1,0-1 1,0 1 0,1 0 0,-1 0-1,1 0 1,-1 0 0,1 0 0,-1 0 0,1 0-1,0 0 1,0 0 0,0 1 0,0-1-1,1 0 1,-1 1 0,0 2 0,2-4-175,-1 0 1,1 1 0,-1-1 0,1 0-1,0 0 1,0 1 0,-1-1-1,1 0 1,0 0 0,0 0 0,0 0-1,0 0 1,0 0 0,1-1 0,-1 1-1,0 0 1,0 0 0,1-1 0,-1 1-1,0-1 1,0 1 0,1-1 0,-1 0-1,3 1 1,43 10-2524,-32-9 1683,-5 0 91,32 10-1206,-41-12 2083,0 0 1,0 1-1,0-1 1,0 1-1,0-1 0,0 1 1,0-1-1,0 1 1,0 0-1,0-1 1,0 1-1,0 0 1,0 0-1,0 0 1,-1 0-1,1 0 1,0 0-1,-1 0 1,1 0-1,-1 0 1,1 0-1,-1 0 1,1 0-1,-1 0 1,0 0-1,0 1 0,1-1 1,-1 0-1,0 1 1,-1 0 210,0 0 0,0 0 0,0-1 0,0 1 0,0 0 0,-1-1 0,1 1-1,0-1 1,-1 0 0,1 1 0,-1-1 0,1 0 0,-1 0 0,0 0 0,0 0 0,1 0 0,-1 0 0,-3 0 0,-41 15 1675,36-13-1351,1 0-531,0 0 0,0-1 0,0 0 1,-1 0-1,-13 0 0,25-17-12791,10 3 2380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29.323"/>
    </inkml:context>
    <inkml:brush xml:id="br0">
      <inkml:brushProperty name="width" value="0.025" units="cm"/>
      <inkml:brushProperty name="height" value="0.025" units="cm"/>
    </inkml:brush>
  </inkml:definitions>
  <inkml:trace contextRef="#ctx0" brushRef="#br0">192 67 13389,'0'0'8493,"-1"-8"-6251,-4-28-352,5 35-1783,-1 0 1,1-1-1,-1 1 1,1 0-1,-1-1 1,0 1-1,0 0 1,0 0-1,0 0 1,0 0-1,0 0 1,0 0 0,0 0-1,0 0 1,0 0-1,0 1 1,-1-1-1,1 0 1,0 1-1,0-1 1,-1 1-1,1-1 1,-1 1-1,1 0 1,0-1-1,-1 1 1,1 0-1,-1 0 1,1 0-1,-1 0 1,1 0-1,0 0 1,-1 1-1,-1 0 1,-2-1-96,1 1 1,-1 0-1,1 0 1,-1 1-1,1-1 1,-1 1-1,1 0 1,-5 3 0,-1 4-18,1 1 0,0-1-1,1 2 1,0-1 0,1 1 0,0 0 0,0 1 0,2-1 0,-1 1 0,1 0 0,1 1 0,0-1 0,1 1 0,0 0 0,1 0 0,1 0 0,0 18 0,0-29 14,1 0 1,0 0-1,1 0 1,-1 0-1,0 0 1,1 0-1,-1 0 1,1 0-1,-1 0 1,1 0-1,0 0 1,0-1-1,0 1 1,0 0-1,0 0 1,0-1-1,1 1 1,-1-1-1,0 1 1,1-1-1,-1 0 1,1 1-1,0-1 0,-1 0 1,1 0-1,0 0 1,0 0-1,-1 0 1,1-1-1,0 1 1,0 0-1,0-1 1,0 0-1,0 1 1,0-1-1,4 0 1,-1 0 49,1 0-1,-1 0 1,1-1 0,-1 0 0,0 0 0,0 0 0,0-1-1,0 0 1,0 0 0,0 0 0,0 0 0,0-1-1,5-3 1,0-3 84,-1 1 0,1-2 0,-1 1 0,-1-1 0,0 0 0,12-20 0,-17 25-99,0 0 0,-1-1 0,1 1 0,-1 0 0,0-1 1,0 1-1,-1-1 0,0 0 0,0 0 0,0 1 0,-1-1 0,0 0 0,0 0 0,0 0 0,-1 0 0,1 1 0,-4-11 0,4 15-59,-1 0-1,1 0 1,0 0-1,-1 1 1,1-1 0,-1 0-1,1 0 1,-1 0-1,0 1 1,1-1 0,-1 0-1,0 1 1,1-1-1,-1 1 1,0-1 0,0 1-1,0-1 1,1 1-1,-1-1 1,0 1 0,0 0-1,0-1 1,0 1-1,0 0 1,0 0 0,0 0-1,0 0 1,0 0-1,0 0 1,1 0 0,-1 0-1,0 0 1,0 0-1,0 0 1,0 1 0,-1-1-1,0 1-53,1-1 0,-1 1 0,1 0-1,-1-1 1,1 1 0,-1 0 0,1 0 0,-1 0-1,1 0 1,0 1 0,-1-1 0,1 0 0,0 0-1,0 1 1,0-1 0,0 1 0,0-1 0,-1 4 0,-1 16-3382,5-1-3668,4-9 931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29.667"/>
    </inkml:context>
    <inkml:brush xml:id="br0">
      <inkml:brushProperty name="width" value="0.025" units="cm"/>
      <inkml:brushProperty name="height" value="0.025" units="cm"/>
    </inkml:brush>
  </inkml:definitions>
  <inkml:trace contextRef="#ctx0" brushRef="#br0">23 0 17969,'0'0'4773,"-14"66"-2243,9-44-576,2 1-1153,3-5-577,0-3-192,0-3-609,11-5-1697,2-5-1185,-1-2-2499,2-2-6566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0.102"/>
    </inkml:context>
    <inkml:brush xml:id="br0">
      <inkml:brushProperty name="width" value="0.025" units="cm"/>
      <inkml:brushProperty name="height" value="0.025" units="cm"/>
    </inkml:brush>
  </inkml:definitions>
  <inkml:trace contextRef="#ctx0" brushRef="#br0">142 0 18514,'0'0'5882,"-10"7"-4115,6-5-1624,-9 7 544,1 0 1,0 0-1,-12 14 1,21-21-613,0 1 0,1 0 1,-1 0-1,1 0 0,0 0 0,0 0 1,0 0-1,0 0 0,0 1 0,1-1 1,-1 1-1,1 0 0,0-1 1,0 1-1,1 0 0,-1 0 0,1-1 1,-1 1-1,1 0 0,0 0 0,1 4 1,0-8-65,0 1 0,0 0-1,0 0 1,0-1 0,0 1 0,0-1 0,0 1 0,0-1 0,0 1 0,0-1 0,0 0 0,0 1 0,1-1 0,-1 0 0,0 0-1,0 0 1,0 0 0,0 0 0,1 0 0,-1 0 0,0 0 0,2-1 0,29-5 154,-22 0-253,0 0 0,0 0-1,-1-1 1,1 0 0,-2-1-1,1 0 1,-1 0 0,0-1 0,-1 0-1,0-1 1,-1 1 0,8-16-1,-8 10 129,-14 21-29,-14 22 83,15-13 69,-1 0 1,2 0 0,-7 22 0,11-30-72,0 0 0,1 0 1,0 0-1,0 0 0,0 0 1,1 0-1,0 0 0,1 0 1,0 0-1,2 12 0,-1-16-73,-1 0-1,1 0 1,0 0 0,0-1-1,0 1 1,0-1-1,0 0 1,1 1-1,-1-1 1,1 0-1,-1 0 1,1 0-1,0-1 1,0 1-1,5 1 1,-6-2-16,1 0 0,-1 0 0,1 0 0,-1 0 0,0 1 0,1-1 0,-1 1 1,0-1-1,0 1 0,0 0 0,0 0 0,0 0 0,-1 0 0,1 0 0,0 0 0,-1 1 0,0-1 0,1 0 1,-1 1-1,0-1 0,0 1 0,-1-1 0,1 1 0,0 3 0,-1-4 8,-1-1 0,0 1 0,0 0-1,1-1 1,-1 1 0,0-1 0,0 1 0,0-1-1,-1 1 1,1-1 0,0 0 0,-1 1 0,1-1 0,0 0-1,-1 0 1,0 0 0,1 0 0,-1 0 0,1-1-1,-1 1 1,0 0 0,-3 0 0,-49 15 310,43-14-293,-12 4-28,-1-1 0,0-1 0,-43 0 0,121-32-454,-22 14-2845,1-2-4575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4.103"/>
    </inkml:context>
    <inkml:brush xml:id="br0">
      <inkml:brushProperty name="width" value="0.025" units="cm"/>
      <inkml:brushProperty name="height" value="0.025" units="cm"/>
    </inkml:brush>
  </inkml:definitions>
  <inkml:trace contextRef="#ctx0" brushRef="#br0">1 5 17521,'0'0'10890,"32"17"-16239,-13-28-96,-5 1-3556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4.432"/>
    </inkml:context>
    <inkml:brush xml:id="br0">
      <inkml:brushProperty name="width" value="0.025" units="cm"/>
      <inkml:brushProperty name="height" value="0.025" units="cm"/>
    </inkml:brush>
  </inkml:definitions>
  <inkml:trace contextRef="#ctx0" brushRef="#br0">0 0 16432,'0'0'11376,"1"4"-11318,1 5-11,-2 0 0,1 0 0,-1-1 0,-2 16 0,0 10-1061,2-33 867,1-1 0,-1 0 1,0 1-1,0-1 0,0 0 0,0 1 1,1-1-1,-1 0 0,0 1 1,0-1-1,1 0 0,-1 0 0,0 1 1,1-1-1,-1 0 0,0 0 0,1 1 1,-1-1-1,0 0 0,1 0 0,-1 0 1,0 0-1,1 0 0,-1 1 0,1-1 1,-1 0-1,0 0 0,1 0 0,-1 0 1,1 0-1,-1 0 0,0 0 0,1 0 1,-1-1-1,0 1 0,1 0 0,-1 0 1,1 0-1,-1 0 0,0 0 0,1-1 1,-1 1-1,0 0 0,1-1 0,18-8-5485,-4-8-2204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4.778"/>
    </inkml:context>
    <inkml:brush xml:id="br0">
      <inkml:brushProperty name="width" value="0.025" units="cm"/>
      <inkml:brushProperty name="height" value="0.025" units="cm"/>
    </inkml:brush>
  </inkml:definitions>
  <inkml:trace contextRef="#ctx0" brushRef="#br0">15 1 14606,'0'0'11483,"-2"7"-10117,-3 29 943,-2 59 432,19-113-4894,-4 4-4465,-4 4-1069,2-1-5958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5.212"/>
    </inkml:context>
    <inkml:brush xml:id="br0">
      <inkml:brushProperty name="width" value="0.025" units="cm"/>
      <inkml:brushProperty name="height" value="0.025" units="cm"/>
    </inkml:brush>
  </inkml:definitions>
  <inkml:trace contextRef="#ctx0" brushRef="#br0">25 15 7815,'0'0'20943,"2"-15"-20174,-5 27-373,1 0 0,1-1 0,0 1 0,0 15 0,-1 21 213,-2-16-519,-7 61 781,9-62-1674,3-26-267,1-9-581,13-23-7477,-5 13 2156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5.680"/>
    </inkml:context>
    <inkml:brush xml:id="br0">
      <inkml:brushProperty name="width" value="0.025" units="cm"/>
      <inkml:brushProperty name="height" value="0.025" units="cm"/>
    </inkml:brush>
  </inkml:definitions>
  <inkml:trace contextRef="#ctx0" brushRef="#br0">115 57 6150,'0'0'21780,"-1"-5"-20883,1 4-867,0 0 0,0 0 0,0 0 1,0 0-1,0 0 0,0 0 0,0 0 0,-1 0 0,1 0 0,0 0 0,-1 0 0,1 0 0,-1 0 0,1 1 0,-1-1 0,1 0 0,-1 0 1,1 1-1,-1-1 0,0 0 0,1 0 0,-1 1 0,0-1 0,0 1 0,1-1 0,-1 1 0,0-1 0,0 1 0,0-1 0,0 1 0,0 0 0,0 0 1,0-1-1,1 1 0,-3 0 0,0 1 8,0-1 1,0 1-1,1 0 1,-1 0-1,1 1 0,-1-1 1,1 1-1,-1-1 1,1 1-1,0 0 1,0 0-1,-1 0 1,2 0-1,-1 0 0,-2 3 1,-3 4 77,1 0 1,0 1-1,1-1 0,0 1 1,0 0-1,1 1 1,1-1-1,0 1 0,0 0 1,1-1-1,0 1 0,1 0 1,0 0-1,2 19 1,-1-28-113,-1-1 1,1 0 0,1 0 0,-1 1 0,0-1 0,0 0 0,0 0 0,1 0 0,-1 1-1,0-1 1,1 0 0,-1 0 0,1 0 0,-1 0 0,1 0 0,0 0 0,0 0 0,-1 0-1,1 0 1,0 0 0,0 0 0,0 0 0,0-1 0,0 1 0,2 1 0,-1-1 8,1 0 1,-1-1 0,1 1 0,-1-1-1,1 0 1,-1 0 0,1 1 0,-1-2 0,1 1-1,-1 0 1,6-1 0,0-1 15,0-1 0,0 0 0,0 0 0,0 0 1,0-1-1,13-9 0,-12 7-29,0-1 0,-1 0 0,0 0 0,0-1 0,-1 0 0,1-1 0,-2 1 0,1-1 0,-1-1 0,-1 1 0,0-1 0,0 0 0,-1 0 0,0-1 0,-1 1 0,0-1 0,-1 0 0,3-21 0,-6 30 0,1 1 0,0-1 0,0 1 0,-1-1 0,1 1 0,-1-1 0,0 1 0,1-1 0,-1 1 0,0-1 0,0 1 0,0 0 0,0-1 0,0 1 0,0 0 0,0 0 0,0 0 0,-1 0 0,1 0 0,0 0 0,-1 0 0,1 0 0,-1 1 0,1-1 0,-1 1 0,1-1 0,-1 1 0,1-1 0,-1 1 0,1 0 0,-1-1 0,0 1 0,1 0 0,-1 0 0,1 0 0,-1 1 0,0-1 0,1 0 0,-3 1 0,-2 0 0,-1-1 0,0 2 0,1-1 0,-1 1 0,1 0 0,0 0 0,0 0 0,-9 5 0,0 8-1370,17-7-1963,31-4-4573,-15-4 240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6.034"/>
    </inkml:context>
    <inkml:brush xml:id="br0">
      <inkml:brushProperty name="width" value="0.025" units="cm"/>
      <inkml:brushProperty name="height" value="0.025" units="cm"/>
    </inkml:brush>
  </inkml:definitions>
  <inkml:trace contextRef="#ctx0" brushRef="#br0">139 1 20211,'0'0'3086,"-11"3"-145,0-1-2278,0 1-1,0 1 0,1 0 1,0 1-1,-18 10 1,25-13-552,-1 1 1,1-1-1,-1 1 1,1 0-1,0 0 1,0 0-1,0 1 1,1-1-1,-1 1 1,1-1-1,0 1 1,0 0-1,0 0 1,1 0-1,-1 0 1,1 0-1,0 1 1,0-1-1,0 0 1,1 0-1,-1 7 1,1-8-109,0 0 0,0 0 1,0 1-1,1-1 1,-1 0-1,1 0 1,-1 0-1,1 0 0,0 0 1,0 0-1,1 0 1,-1 0-1,1-1 0,-1 1 1,1 0-1,0-1 1,0 1-1,0-1 1,0 0-1,0 0 0,1 0 1,4 4-1,-1-3 0,0-1-1,0 1 0,0-1 0,1 0 1,-1-1-1,1 1 0,0-1 0,-1-1 1,14 1-1,-10-1-2,0-1 0,0 0 0,0-1 0,0 0 0,0 0 0,-1-1 0,1 0 0,-1-1 0,0 0 0,1 0 0,8-7 0,-14 8 0,1 0 0,-1 0 0,0 0 0,0-1 0,0 1 0,0-1 0,-1 0 0,1 0 0,-1-1 0,0 1 0,0 0 0,-1-1 0,1 0 0,-1 0 0,0 0 0,-1 0 0,1 0 0,-1 0 0,0 0 0,0 0 0,0-1 0,-1-7 0,0 11 0,0 0 0,-1 0 0,1 0 0,-1 0 0,1 0 0,-1 0 0,0 0 0,0 0 0,0 0 0,0 0 0,0 1 0,0-1 0,0 1 0,-1-1 0,1 0 0,0 1 0,-1 0 0,1-1 0,-1 1 0,-2-1 0,-1-1 0,1 1 0,-1-1 0,0 1 0,1 1 0,-1-1 0,0 1 0,0 0 0,-7-1 0,6 1 0,0 1 0,1-1 0,-1 1 0,0 0 0,1 1 0,-1-1 0,1 1 0,-1 0 0,1 0 0,-1 1 0,1 0 0,0 0 0,-1 0 0,1 1 0,0-1 0,-5 5 0,-6 14-3295,9 3-6334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7.283"/>
    </inkml:context>
    <inkml:brush xml:id="br0">
      <inkml:brushProperty name="width" value="0.025" units="cm"/>
      <inkml:brushProperty name="height" value="0.025" units="cm"/>
    </inkml:brush>
  </inkml:definitions>
  <inkml:trace contextRef="#ctx0" brushRef="#br0">48 0 20724,'0'14'1185,"-5"6"-352,-5 0 672,2 7-224,-1 2 96,2-3-544,2-1-609,2-3-127,3-5-33,0-7-32,0-3-32,2-4-257,2-1-1024,0-2-769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8.476"/>
    </inkml:context>
    <inkml:brush xml:id="br0">
      <inkml:brushProperty name="width" value="0.025" units="cm"/>
      <inkml:brushProperty name="height" value="0.025" units="cm"/>
    </inkml:brush>
  </inkml:definitions>
  <inkml:trace contextRef="#ctx0" brushRef="#br0">44 0 12075,'0'15'15121,"1"14"-9478,-3 50-5763,-40 240 168,43-319-48,1-1 0,0 1 0,0-1 0,-1 1 0,1-1 0,0 1 0,-1-1 0,1 0 0,-1 0 0,1 0 0,-1 0 0,1 0 0,1-2 0,15-13 0,50-39 0,-63 51 0,0 1 0,0 0 0,0 0 0,1 0 0,-1 1 0,1 0 0,0 0 0,0 0 0,0 1 0,0-1 0,7 1 0,-12 1 0,0 0 0,0 1 0,0-1 0,0 1 0,0-1 0,0 1 0,0 0 0,0-1 0,0 1 0,-1 0 0,1-1 0,0 1 0,0 0 0,-1 0 0,1 0 0,-1 0 0,1 0 0,-1 0 0,1 0 0,-1 0 0,1 0 0,-1 0 0,0 0 0,1 0 0,-1 0 0,0 0 0,0 0 0,0 0 0,0 0 0,0 2 0,0 43 0,0-35 0,0 4 0,0-26 0,4-71 0,-3 80-86,-1 0 0,0-1-1,0 1 1,1 0 0,-1 0 0,1 0 0,0 1-1,0-1 1,-1 0 0,1 0 0,0 0 0,1 0-1,-1 1 1,0-1 0,0 0 0,1 1 0,-1 0-1,1-1 1,2-1 0,0 2-391,-1 0 0,1 0 0,0 0 0,0 0 0,-1 1 0,1 0 0,0 0 0,7 0 0,3 0-868,6 0-6155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7.614"/>
    </inkml:context>
    <inkml:brush xml:id="br0">
      <inkml:brushProperty name="width" value="0.025" units="cm"/>
      <inkml:brushProperty name="height" value="0.025" units="cm"/>
    </inkml:brush>
  </inkml:definitions>
  <inkml:trace contextRef="#ctx0" brushRef="#br0">0 1 8776,'0'0'18994,"69"10"-18577,-31-10-321,4 0-128,0 0-1986,-4 0-1954,-4-2-2562,-7-6-5157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7.971"/>
    </inkml:context>
    <inkml:brush xml:id="br0">
      <inkml:brushProperty name="width" value="0.025" units="cm"/>
      <inkml:brushProperty name="height" value="0.025" units="cm"/>
    </inkml:brush>
  </inkml:definitions>
  <inkml:trace contextRef="#ctx0" brushRef="#br0">0 1 18546,'0'0'6865,"11"1"-5237,-1-1-1307,0 1 1,-1 1-1,1-1 1,-1 2-1,0-1 1,17 8 0,-24-9-248,1 0 1,-1 0-1,0 1 1,1-1 0,-1 1-1,0-1 1,0 1 0,0 0-1,0 0 1,0 0 0,0 0-1,0 0 1,-1 0 0,1 0-1,-1 1 1,0-1 0,1 1-1,-1-1 1,0 1-1,0-1 1,-1 1 0,1-1-1,-1 1 1,1 0 0,-1 0-1,0-1 1,0 1 0,0 0-1,0-1 1,0 1 0,-1 0-1,1 0 1,-1-1 0,-1 5-1,-1-2-31,0 0 0,0 0 0,0 0 0,0 0 0,-1-1 0,0 1-1,0-1 1,0 0 0,0-1 0,-1 1 0,0-1 0,1 1 0,-10 3 0,8-4-17,0 1 1,1 0-1,-1 0 0,1 0 1,0 0-1,0 1 1,0 0-1,1 0 1,-6 8-1,10-13-35,0 1-1,0-1 1,-1 1 0,1-1-1,0 1 1,0-1 0,0 1-1,0-1 1,0 1 0,0 0 0,0-1-1,0 1 1,0-1 0,0 1-1,0-1 1,0 1 0,0 0-1,0-1 1,0 1 0,1-1-1,-1 1 1,0-1 0,0 1 0,1-1-1,-1 1 1,0-1 0,1 1-1,-1-1 1,0 1 0,1-1-1,-1 0 1,1 1 0,-1-1-1,1 0 1,-1 1 0,1-1-1,-1 0 1,1 0 0,-1 1 0,1-1-1,-1 0 1,1 0 0,-1 0-1,1 0 1,0 0 0,-1 0-1,1 0 1,-1 0 0,1 0-1,0 0 1,-1 0 0,1 0-1,42 0-1299,-33-1 704,-1 1-719,0-1-1,0 0 0,0 0 0,-1-1 0,13-4 1,14-7-5809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8.314"/>
    </inkml:context>
    <inkml:brush xml:id="br0">
      <inkml:brushProperty name="width" value="0.025" units="cm"/>
      <inkml:brushProperty name="height" value="0.025" units="cm"/>
    </inkml:brush>
  </inkml:definitions>
  <inkml:trace contextRef="#ctx0" brushRef="#br0">1 14 19571,'0'0'13196,"5"1"-16591,6-7-3043,0-2-5862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8.671"/>
    </inkml:context>
    <inkml:brush xml:id="br0">
      <inkml:brushProperty name="width" value="0.025" units="cm"/>
      <inkml:brushProperty name="height" value="0.025" units="cm"/>
    </inkml:brush>
  </inkml:definitions>
  <inkml:trace contextRef="#ctx0" brushRef="#br0">64 9 10570,'0'0'21711,"8"-1"-21300,2-2-333,-7 2-79,1 0 1,-1 0 0,1 1 0,-1-1-1,1 1 1,-1 0 0,1 0 0,0 0-1,4 1 1,-7-1 0,-1 1 0,1-1 0,0 0 0,-1 1 0,1-1 0,0 1 0,-1-1 0,1 1 0,-1-1 0,1 1 0,-1-1 0,1 1 0,-1 0 0,0-1 0,1 1 0,-1 0 0,1-1 0,-1 1 0,0 0 0,0-1 0,0 1 0,1 0 0,-1 0 0,0-1 0,0 1 0,0 0 0,0 0 0,0-1 0,0 1 0,0 0 0,0-1 0,-1 1 0,1 0 0,0 0 0,0-1 0,-1 2 0,-9 27 0,-34 28 0,-8 12 0,49-64 0,-1 1 0,1 0 0,1 0 0,-1 0 0,1 1 0,0-1 0,1 1 0,-1-1 0,1 1 0,0 9 0,1-15-4,0-1 1,0 1-1,0 0 1,1 0-1,-1 0 0,0-1 1,0 1-1,1 0 1,-1-1-1,1 1 0,-1 0 1,1-1-1,-1 1 1,1 0-1,-1-1 0,1 1 1,-1-1-1,1 1 1,-1-1-1,1 1 0,0-1 1,0 1-1,-1-1 1,1 0-1,0 1 0,-1-1 1,2 0-1,31 6-385,30-12-1774,6-19-8119,-36 10 2013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9.009"/>
    </inkml:context>
    <inkml:brush xml:id="br0">
      <inkml:brushProperty name="width" value="0.025" units="cm"/>
      <inkml:brushProperty name="height" value="0.025" units="cm"/>
    </inkml:brush>
  </inkml:definitions>
  <inkml:trace contextRef="#ctx0" brushRef="#br0">153 29 18353,'0'0'3209,"-11"1"-284,2 0-2422,0 1 0,0 0 0,1 0 1,-1 0-1,0 1 0,1 1 0,0-1 0,-11 7 0,15-7-344,0-1 0,1 1 1,-1-1-1,1 1 0,-1 0 0,1 1 0,0-1 1,0 0-1,0 1 0,1 0 0,-1-1 0,1 1 0,0 0 1,0 0-1,0 0 0,1 1 0,-1-1 0,1 0 1,0 1-1,1-1 0,-1 1 0,0 4 0,1-7-156,0-1 1,0 1-1,0-1 0,0 1 0,0-1 1,1 0-1,-1 1 0,0-1 0,1 1 1,-1-1-1,1 0 0,-1 1 0,1-1 1,0 0-1,0 1 0,-1-1 0,1 0 1,0 0-1,0 0 0,0 0 0,0 0 1,0 0-1,1 0 0,-1 0 0,0 0 1,0-1-1,2 2 0,1-1-1,-1 0 0,1-1 0,-1 1 0,1-1-1,-1 0 1,1 1 0,-1-2 0,1 1 0,-1 0 0,1-1 0,4 0 0,2-2-5,0 0 0,-1 0 0,1-1 0,-1 0 1,0-1-1,0 0 0,15-10 0,-20 11 3,0-1 0,0 1 0,0-1 0,0 1 0,-1-1 0,0 0 0,0 0 0,0-1 0,-1 1 0,1 0 0,-2-1 0,1 0 0,0 1 0,0-8 0,-2 11 0,1-1 0,-1 1 0,0 0 0,0 0 0,-1 0 0,1 0 0,0-1 0,-1 1 0,1 0 0,-1 0 0,0 0 0,0 0 0,0 0 0,0 0 0,0 0 0,0 0 0,0 1 0,0-1 0,-1 0 0,1 1 0,-1-1 0,0 1 0,1-1 0,-1 1 0,0 0 0,0 0 0,1 0 0,-1 0 0,0 0 0,0 0 0,0 0 0,-1 0 0,1 1 0,0-1 0,0 1 0,0 0 0,0 0 0,0-1 0,-4 2 0,3-2-31,-1 1 0,0 0 0,1 0 0,-1 0 0,0 0 0,1 1 0,-1-1 0,1 1 0,-6 2 0,8-3-16,0 1-1,0 0 0,0 0 1,0-1-1,0 1 0,0 0 1,0 0-1,0 0 0,0 0 1,1 1-1,-1-1 0,0 0 1,1 0-1,-1 0 0,0 1 1,1-1-1,0 0 0,-1 0 1,1 1-1,0-1 0,0 0 1,-1 1-1,1-1 0,0 0 1,0 1-1,1-1 0,-1 2 1,0-2-224,1 0 0,-1 0 0,1 0 1,-1 0-1,0 0 0,1-1 0,0 1 0,-1 0 0,1 0 1,0-1-1,-1 1 0,1 0 0,0-1 0,0 1 1,-1-1-1,1 1 0,0-1 0,0 1 0,0-1 1,0 1-1,0-1 0,0 0 0,0 0 0,-1 1 0,1-1 1,0 0-1,2 0 0,33 3-7368,-31-3 5730,26 0-7983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9.368"/>
    </inkml:context>
    <inkml:brush xml:id="br0">
      <inkml:brushProperty name="width" value="0.025" units="cm"/>
      <inkml:brushProperty name="height" value="0.025" units="cm"/>
    </inkml:brush>
  </inkml:definitions>
  <inkml:trace contextRef="#ctx0" brushRef="#br0">113 0 15150,'0'0'8237,"-11"7"-6486,0 0-1136,1 0 0,0 1-1,0 0 1,-13 15 0,19-18-414,0 0 0,0-1 0,1 1 0,0 0 1,0 1-1,0-1 0,1 0 0,-1 1 0,1 0 1,1-1-1,-1 1 0,1 0 0,0 0 0,0 10 1,1-15-172,0 0 1,0 0 0,0 0 0,0 1-1,0-1 1,1 0 0,-1 0-1,0 0 1,1 0 0,-1 1 0,1-1-1,0 0 1,-1 0 0,1 0 0,0 0-1,-1 0 1,1 0 0,0-1 0,0 1-1,0 0 1,0 0 0,0 0 0,0-1-1,0 1 1,0-1 0,2 2 0,1-1 13,0 0 1,0 0-1,0 0 0,0 0 1,0-1-1,0 0 1,0 1-1,6-2 1,-1 0-4,1 0 1,0 0 0,0-2-1,-1 1 1,1-1-1,13-6 1,-13 4-39,-1-1 1,0 0-1,-1 0 0,1-1 1,7-8-1,-13 12-3,0 0-1,-1 0 1,1-1 0,-1 1 0,0-1-1,0 0 1,0 1 0,0-1 0,0 0-1,-1 0 1,0 0 0,0 0 0,0 0-1,0-1 1,0-6 0,-2 9 0,1 1 0,-1-1 0,0 0 0,0 0 0,0 0 0,0 0 0,0 1 0,0-1 0,0 1 0,0-1 0,-1 1 0,1-1 0,0 1 0,-1-1 0,0 1 0,1 0 0,-1 0 0,0 0 0,1 0 0,-1 0 0,0 0 0,0 1 0,0-1 0,0 1 0,0-1 0,0 1 0,0 0 0,0-1 0,-2 1 0,-65-5 0,66 5 0,2 0-1,-13 1-2238,14 0 2000,0-1 0,-1 0 0,1 0 1,-1 0-1,1 0 0,0 0 0,-1 0 1,1 0-1,0 0 0,-1 1 1,1-1-1,0 0 0,0 0 0,-1 0 1,1 1-1,0-1 0,-1 0 0,1 0 1,0 1-1,0-1 0,0 0 1,-1 1-1,1-1 0,0 0 0,0 1 1,0-1-1,0 0 0,0 1 0,-1-1 1,1 1-1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39.773"/>
    </inkml:context>
    <inkml:brush xml:id="br0">
      <inkml:brushProperty name="width" value="0.025" units="cm"/>
      <inkml:brushProperty name="height" value="0.025" units="cm"/>
    </inkml:brush>
  </inkml:definitions>
  <inkml:trace contextRef="#ctx0" brushRef="#br0">0 0 12332,'0'0'18161,"76"10"-17296,-44-10-577,2 0-224,1 1-32,-1 1-544,-7 3-1250,-4 2-1633,-8-2-993,-5 3-1154,-8-3-2914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0.116"/>
    </inkml:context>
    <inkml:brush xml:id="br0">
      <inkml:brushProperty name="width" value="0.025" units="cm"/>
      <inkml:brushProperty name="height" value="0.025" units="cm"/>
    </inkml:brush>
  </inkml:definitions>
  <inkml:trace contextRef="#ctx0" brushRef="#br0">1 0 13389,'0'0'11467,"79"44"-11403,-37-44 32,3 0-1602,-3 0-2145,-4-7-3716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0.462"/>
    </inkml:context>
    <inkml:brush xml:id="br0">
      <inkml:brushProperty name="width" value="0.025" units="cm"/>
      <inkml:brushProperty name="height" value="0.025" units="cm"/>
    </inkml:brush>
  </inkml:definitions>
  <inkml:trace contextRef="#ctx0" brushRef="#br0">92 0 18578,'0'0'11653,"-7"11"-10628,-4 5-766,-37 63 587,44-71-805,0 0-1,1 0 1,0 0 0,0 0-1,1 1 1,0-1-1,0 1 1,1 0-1,0 9 1,1-17-41,1 0 0,-1 1 0,1-1 0,0 1 0,0-1 0,0 0 0,0 0 0,0 1 0,0-1 0,0 0 0,0 0 1,0 0-1,0 0 0,1 0 0,-1 0 0,0-1 0,1 1 0,-1 0 0,1-1 0,-1 1 0,1-1 0,-1 1 0,1-1 0,-1 0 0,1 0 0,-1 1 0,1-1 0,-1 0 0,1 0 0,2-1 0,52-2-327,-47 1-330,0-1-1,0 0 0,-1 0 1,1-1-1,-1 0 0,1-1 0,-1 0 1,-1 0-1,1 0 0,8-9 1,9-14-5500,-9-3-3460,-28 61 20886,-4 2-5494,9-21-5434,1 0-1,1 0 1,0 0 0,1 1-1,0 0 1,0 0-1,1 0 1,-2 19 0,5-30-462,1-1 1,-1 1 0,0-1 0,0 1 0,0-1-1,1 0 1,-1 1 0,0-1 0,0 1-1,1-1 1,-1 0 0,0 1 0,1-1-1,-1 0 1,0 0 0,1 1 0,-1-1 0,1 0-1,-1 0 1,0 1 0,1-1 0,-1 0-1,1 0 1,-1 0 0,1 0 0,-1 0 0,1 0-1,-1 1 1,0-1 0,1 0 0,-1 0-1,1-1 1,-1 1 0,1 0 0,20-2-6061,1-8-3620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0.914"/>
    </inkml:context>
    <inkml:brush xml:id="br0">
      <inkml:brushProperty name="width" value="0.025" units="cm"/>
      <inkml:brushProperty name="height" value="0.025" units="cm"/>
    </inkml:brush>
  </inkml:definitions>
  <inkml:trace contextRef="#ctx0" brushRef="#br0">220 0 18001,'-8'1'3924,"-4"0"-2960,0 1 0,0 0 0,0 1 0,0 0 1,-11 5-1,18-5-702,-1-1-1,1 0 1,-1 1 0,1 0-1,0 0 1,0 1 0,0-1-1,1 1 1,-1 0 0,1 1-1,0-1 1,0 1 0,1-1 0,-4 7-1,6-11-248,1 1-1,-1 0 1,1-1-1,0 1 1,-1 0-1,1 0 1,0 0-1,0-1 1,-1 1-1,1 0 1,0 0-1,0 0 1,0-1-1,0 1 1,0 0-1,0 0 1,0 0-1,0 0 1,0-1-1,1 1 1,-1 0-1,0 0 0,0 0 1,1-1-1,-1 1 1,0 0-1,1 0 1,0 0-1,0 0 1,1 0-1,-1 0 1,1 0 0,-1 0-1,1-1 1,-1 1-1,1 0 1,-1-1-1,1 0 1,0 1-1,-1-1 1,1 0-1,2 0 1,4 1-7,1-2 1,-1 1-1,0-1 1,1 0-1,7-3 1,-8 1-144,-1 0 0,0-1 0,0 0 0,0 0 0,0 0 0,-1-1 0,1 0 1,-1 0-1,0-1 0,-1 0 0,6-8 0,12-10-3,-27 64-175,0-20 437,0 0 0,0 38 0,4-39 250,-1 0-1,-2 0 1,-5 26-1,6-42-350,1 1 0,-1-1 0,0 0 0,-1 1-1,1-1 1,0 0 0,-1-1 0,0 1 0,0 0-1,0-1 1,0 1 0,0-1 0,0 0 0,0 0 0,-1-1-1,1 1 1,-1 0 0,1-1 0,-1 0 0,0 0-1,1 0 1,-1 0 0,0-1 0,-5 1 0,-6 0 35,-1 0 0,1-1 0,0 0 0,-28-5 0,42 5-79,-1 0-1,0 0 0,0-1 1,0 1-1,0-1 1,0 0-1,1 1 1,-1-1-1,0 0 1,1 0-1,-1 0 1,1 0-1,-1-1 1,1 1-1,-1 0 1,1-1-1,-2-1 1,2 2-27,1 0 1,0 0-1,0 0 0,0 1 1,0-1-1,0 0 1,0 0-1,0 0 0,0 1 1,0-1-1,0 0 1,1 0-1,-1 0 0,0 1 1,0-1-1,1 0 0,-1 1 1,0-1-1,1 0 1,-1 0-1,1 1 0,-1-1 1,1 1-1,-1-1 1,1 0-1,0 1 0,-1-1 1,1 1-1,-1-1 1,1 1-1,0 0 0,0-1 1,-1 1-1,1 0 0,0-1 1,0 1-1,-1 0 1,1 0-1,2 0 0,47-22-11208,-20 8-92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2:59.799"/>
    </inkml:context>
    <inkml:brush xml:id="br0">
      <inkml:brushProperty name="width" value="0.025" units="cm"/>
      <inkml:brushProperty name="height" value="0.025" units="cm"/>
    </inkml:brush>
  </inkml:definitions>
  <inkml:trace contextRef="#ctx0" brushRef="#br0">14 1 15118,'4'1'8524,"-1"7"-3502,-4 24-2227,-7 30-3441,5-45 334,-4 16 298,5-30-4428,4-18-5796,2-10 1830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1.269"/>
    </inkml:context>
    <inkml:brush xml:id="br0">
      <inkml:brushProperty name="width" value="0.025" units="cm"/>
      <inkml:brushProperty name="height" value="0.025" units="cm"/>
    </inkml:brush>
  </inkml:definitions>
  <inkml:trace contextRef="#ctx0" brushRef="#br0">174 22 17969,'0'0'4805,"-9"0"-1255,2-1-3211,0 0-28,1 0-1,-1 1 1,0 0-1,1 0 1,-1 0-1,0 1 1,1 0 0,-1 0-1,1 0 1,-1 1-1,1 0 1,0 1 0,-1-1-1,1 1 1,0 0-1,1 1 1,-1-1 0,-9 9-1,13-10-301,-1 1-1,1-1 1,0 1-1,-1 0 1,1 0 0,0 0-1,1 0 1,-1 0-1,0 0 1,1 1-1,0-1 1,0 1-1,0-1 1,0 1 0,0-1-1,1 1 1,0-1-1,0 1 1,0-1-1,0 1 1,0 0 0,0-1-1,2 5 1,0-5-9,-1 0-1,1 0 1,0 0 0,0 0 0,0-1 0,0 1 0,0-1 0,1 0 0,-1 0 0,1 1 0,-1-1-1,1-1 1,0 1 0,0 0 0,0-1 0,0 0 0,0 1 0,0-1 0,0 0 0,0-1 0,1 1-1,-1 0 1,0-1 0,1 0 0,2 0 0,4 1 0,-1-1 0,1 0 0,-1 0 0,1-1 0,-1-1 0,1 1 0,-1-1 0,0-1 0,0 0 0,0 0 0,0-1 0,0 0 0,-1-1 0,0 1 0,0-2 0,0 1 0,0-1 0,-1 0 0,0-1 0,-1 0 0,1 0 0,-1 0 0,6-9 0,-11 14 0,0 0 0,1 0 1,-1 0-1,0 0 0,0 0 0,0 0 1,0 0-1,-1 0 0,1-1 0,0 1 0,-1 0 1,0 0-1,1-1 0,-1 1 0,0 0 0,0-1 1,0 1-1,-1 0 0,1 0 0,0-1 1,-1 1-1,0 0 0,1 0 0,-3-4 0,1 3 1,0 1-1,-1 0 0,1 0 1,0 0-1,-1 1 0,0-1 1,1 0-1,-1 1 0,0 0 1,0-1-1,0 1 0,0 0 1,0 1-1,0-1 0,-6 0 1,-2 0-7,0 0 1,0 1 0,-1 0-1,1 0 1,0 2 0,0-1-1,0 1 1,0 1 0,-12 4-1,-6 10-1049,12-4-2956,2-2-5133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9.025"/>
    </inkml:context>
    <inkml:brush xml:id="br0">
      <inkml:brushProperty name="width" value="0.025" units="cm"/>
      <inkml:brushProperty name="height" value="0.025" units="cm"/>
    </inkml:brush>
  </inkml:definitions>
  <inkml:trace contextRef="#ctx0" brushRef="#br0">28 3 12460,'0'0'13282,"10"0"-12167,3-1-781,-3 0-79,0 0 0,0 1 0,0 0 0,0 1 0,19 3 0,-28-3-232,1 0 1,-1 0 0,1 0 0,-1 1 0,0-1 0,1 0-1,-1 1 1,0-1 0,0 1 0,0-1 0,0 1 0,0 0-1,0-1 1,0 1 0,-1 0 0,1 0 0,-1-1 0,1 1-1,-1 0 1,0 0 0,1 0 0,-1 0 0,0 0 0,0 0-1,-1-1 1,1 1 0,0 0 0,-1 0 0,1 0 0,-2 3-1,1 4 65,-2 0-1,1-1 0,-1 1 0,-8 16 0,-44 51 279,42-60-225,1 0 1,1 0-1,0 1 1,-11 23-1,22-39-139,0-1 0,0 0 1,-1 1-1,1-1 0,0 1 0,0-1 1,-1 1-1,1-1 0,0 0 0,0 1 1,0-1-1,0 1 0,0-1 0,0 1 1,0-1-1,0 1 0,0-1 0,0 1 1,0-1-1,0 1 0,0-1 0,0 1 1,0-1-1,0 1 0,1-1 0,-1 1 1,0-1-1,0 1 0,1-1 0,-1 0 1,0 1-1,1-1 0,-1 1 0,0-1 1,1 0-1,-1 1 0,0-1 0,1 0 1,-1 0-1,1 1 0,-1-1 0,1 0 1,27-2 31,31-19-1590,8-19-6206,-38 17 939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4:49.477"/>
    </inkml:context>
    <inkml:brush xml:id="br0">
      <inkml:brushProperty name="width" value="0.025" units="cm"/>
      <inkml:brushProperty name="height" value="0.025" units="cm"/>
    </inkml:brush>
  </inkml:definitions>
  <inkml:trace contextRef="#ctx0" brushRef="#br0">369 5 9705,'-11'2'4922,"-7"3"-4482,0 0 0,0 1 0,0 1 0,0 0 0,1 1-1,1 1 1,-1 1 0,1 0 0,-14 13 0,10-4-261,0 1 0,1 1 0,2 0 0,0 2 0,-23 39 0,34-52-15,1 0 1,0 1 0,0-1 0,1 1 0,1 0 0,0 0-1,0 0 1,1 1 0,1-1 0,0 1 0,0-1 0,1 1-1,1-1 1,0 1 0,0-1 0,5 18 0,-2-20-140,0-1 0,0 0 0,0 1 1,1-2-1,1 1 0,-1 0 0,1-1 1,1 0-1,-1-1 0,1 1 0,0-1 1,1 0-1,0-1 0,-1 0 0,1 0 1,1-1-1,-1 0 0,1 0 0,0-1 1,0 0-1,0-1 0,0 0 0,11 1 1,-4 0 15,-1-1 0,0-1 0,1-1 0,-1 0 0,0-1 0,1 0 0,-1-1 0,0-1 0,0 0 0,0-2 0,-1 1-1,1-2 1,19-10 0,-19 6 154,-1-1-1,0 0 0,-1-1 0,0-1 0,-1 0 0,0 0 1,-1-1-1,-1-1 0,0 0 0,-1 0 0,-1-1 0,0 0 1,-1 0-1,-1-1 0,6-24 0,-9 26-113,0 1 0,-1 0 0,0-1 0,-1 0 0,-1 1 0,-1-1 0,0 0 0,-4-21 0,3 26-55,-1 0-1,0 1 0,-1-1 0,0 0 1,-1 1-1,1 0 0,-2 0 0,1 1 0,-1-1 1,-1 1-1,0 0 0,-12-11 0,14 15-61,1 0 0,-1 0 0,0 0 0,0 1-1,0 0 1,0 0 0,0 1 0,-1-1-1,1 1 1,-1 0 0,0 0 0,0 1 0,0 0-1,0 0 1,0 0 0,1 1 0,-1 0-1,0 0 1,0 0 0,0 1 0,0 0 0,0 0-1,0 1 1,0-1 0,1 1 0,-1 0-1,1 1 1,-10 5 0,-7 6-853,1 2 1,1 0-1,1 1 0,0 0 1,-20 27-1,29-34 161,-32 35-4456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4.477"/>
    </inkml:context>
    <inkml:brush xml:id="br0">
      <inkml:brushProperty name="width" value="0.025" units="cm"/>
      <inkml:brushProperty name="height" value="0.025" units="cm"/>
    </inkml:brush>
  </inkml:definitions>
  <inkml:trace contextRef="#ctx0" brushRef="#br0">160 93 5990,'0'0'7260,"10"-8"-4954,1 0-1522,-6 5-453,-1 1 0,0-1 0,0 0 0,-1 0 0,1-1 0,-1 1 0,1-1 1,-1 0-1,0 0 0,2-4 0,-4 7-52,0 0 1,-1 1-1,1-1 1,0 0-1,-1 0 1,1 1 0,-1-1-1,1 0 1,-1 0-1,0 0 1,1 0 0,-1 0-1,0 0 1,0 0-1,0 0 1,0 0-1,1 0 1,-1 0 0,0 1-1,-1-1 1,1 0-1,0 0 1,0 0-1,0 0 1,0 0 0,-1 0-1,1 0 1,-1 0-1,1 0 1,0 0-1,-2-1 1,0 1-116,1 0-1,-1 1 0,0-1 1,0 0-1,0 1 1,0-1-1,0 1 1,1-1-1,-1 1 1,0 0-1,0 0 0,0 0 1,0 0-1,-3 1 1,-3 0-164,-1 0 1,1 1 0,0 0-1,0 0 1,0 1 0,-12 5-1,8 1 42,2-1-1,-1 2 0,1-1 1,1 1-1,0 1 0,0 0 1,1 0-1,-10 19 1,13-22-4,1 0 1,0 0-1,1 0 1,0 1-1,0 0 1,1-1-1,0 1 1,1 0-1,0 0 1,0 0-1,1 0 1,0 0 0,0 0-1,3 11 1,-2-18-32,0 0 0,0 0 1,0 0-1,0 0 0,0 0 1,1-1-1,-1 1 0,1 0 1,-1-1-1,1 1 1,0-1-1,0 1 0,0-1 1,0 0-1,0 1 0,0-1 1,0 0-1,0-1 0,0 1 1,0 0-1,0 0 1,1-1-1,-1 0 0,0 1 1,1-1-1,-1 0 0,0 0 1,0 0-1,1 0 0,3-1 1,1 0 12,-1 1 1,1-1-1,0-1 0,0 1 1,0-1-1,0 0 1,-1-1-1,1 1 1,6-5-1,-10 5-20,0 1 0,0-1 0,0 0 0,0-1 0,0 1 0,0 0 0,-1-1 0,1 1 0,-1-1 0,0 0 0,0 0 0,0 0 0,0 0 0,0 0 0,-1-1 0,1 1 0,-1 0 0,0-1 0,0 1 0,0-1 0,0 1 0,-1-1 0,0 1 0,1-1 0,-2-4 0,0 6-24,-1 0-1,1 1 1,-1-1 0,0 1-1,0-1 1,0 1 0,0 0-1,0 0 1,0-1 0,-1 2-1,1-1 1,0 0 0,0 0-1,-1 1 1,1-1 0,0 1-1,-1 0 1,1-1 0,-1 1-1,-2 1 1,-24 4-744,29-5 727,-1 0 0,0 1 0,1-1 1,-1 1-1,0-1 0,1 1 0,-1-1 0,1 1 0,-1-1 1,1 1-1,-1-1 0,1 1 0,-1 0 0,1-1 1,0 1-1,-1 0 0,1-1 0,0 1 0,-1 0 0,1-1 1,0 1-1,0 0 0,0 0 0,0-1 0,0 1 1,0 0-1,0 0 0,0-1 0,0 2 0,2-1-485,-1 0 0,0 0 0,1 0-1,-1 0 1,1 0 0,0-1 0,-1 1-1,1-1 1,0 1 0,-1-1 0,1 1-1,0-1 1,-1 0 0,1 0 0,0 0-1,0 0 1,-1 0 0,1 0 0,3-1-1,0 1-1370,19 0-4669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4.854"/>
    </inkml:context>
    <inkml:brush xml:id="br0">
      <inkml:brushProperty name="width" value="0.025" units="cm"/>
      <inkml:brushProperty name="height" value="0.025" units="cm"/>
    </inkml:brush>
  </inkml:definitions>
  <inkml:trace contextRef="#ctx0" brushRef="#br0">34 83 7399,'0'0'19496,"-7"9"-18017,-18 26-556,25-34-909,0-1-1,0 0 1,0 0-1,0 1 1,-1-1 0,1 0-1,0 0 1,0 1-1,0-1 1,0 0 0,0 0-1,0 1 1,0-1-1,0 0 1,0 0 0,0 1-1,0-1 1,0 0-1,0 0 1,0 1 0,0-1-1,0 0 1,0 0-1,0 1 1,0-1 0,1 0-1,-1 0 1,0 1-1,0-1 1,0 0 0,0 0-1,1 0 1,-1 1-1,0-1 1,0 0 0,0 0-1,1 0 1,-1 0-1,0 1 1,0-1 0,0 0-1,1 0 1,-1 0 0,0 0-1,0 0 1,1 0-1,-1 0 1,0 0 0,0 0-1,1 0 1,-1 0-1,0 0 1,1 0 0,-1 0-1,0 0 1,0 0-1,1 0 1,-1 0 0,18-2 371,-18 2-356,10-3 70,-1 0 1,1 0-1,-1-1 0,0-1 0,0 1 1,-1-1-1,1-1 0,10-8 0,59-58-87,-63 56 39,-25 29-61,0 1 1,1-1 0,1 2-1,-11 22 1,13-24 8,3-8 3,0-1 4,1 1-1,-1 0 1,1-1-1,0 1 1,0 0 0,1 0-1,0 0 1,0 0 0,0 0-1,0 9 1,1-14-75,1 0 0,-1 1 1,1-1-1,0 1 0,-1-1 0,1 0 1,0 0-1,-1 1 0,1-1 0,0 0 1,0 0-1,-1 0 0,1 0 0,0 0 1,0 0-1,-1 0 0,1 0 1,0 0-1,0 0 0,-1 0 0,1 0 1,0-1-1,-1 1 0,1 0 0,0-1 1,1 0-1,20-7-2554,34-36-8903,-28 15-528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5.180"/>
    </inkml:context>
    <inkml:brush xml:id="br0">
      <inkml:brushProperty name="width" value="0.025" units="cm"/>
      <inkml:brushProperty name="height" value="0.025" units="cm"/>
    </inkml:brush>
  </inkml:definitions>
  <inkml:trace contextRef="#ctx0" brushRef="#br0">126 0 11851,'0'0'5691,"-12"13"-2718,4-5-2874,-11 12 1831,-30 38 0,45-52-1535,-1 0 0,1 0 0,1 0 0,-1 1-1,1 0 1,0-1 0,1 1 0,-1 0 0,1 0-1,1 1 1,-1-1 0,1 0 0,0 9 0,2-15-380,0 1 0,-1-1 0,1 0 0,0 0 0,0 1 0,0-1 0,0 0 0,0 0-1,0 0 1,0 0 0,0 0 0,1 0 0,-1-1 0,0 1 0,1 0 0,-1 0 0,0-1 0,1 1 0,-1-1 0,1 0 0,-1 1 0,1-1 0,-1 0 0,1 0 0,-1 0 0,1 0 0,-1 0 0,3 0 0,48-4 362,-46 2-312,0 0 0,0-1 1,0 1-1,0-1 0,0-1 0,-1 1 0,1-1 0,-1 0 0,0 0 0,0 0 1,-1-1-1,1 0 0,-1 0 0,0 0 0,0 0 0,-1-1 0,0 0 0,0 1 1,0-1-1,0 0 0,-1 0 0,0-1 0,0 1 0,-1 0 0,0-1 1,0 1-1,0-1 0,-1 1 0,0-8 0,-1 12-80,0 0 0,0 0-1,-1 1 1,1-1 0,0 0 0,-1 1-1,1-1 1,-1 1 0,1 0 0,-1-1 0,0 1-1,1 0 1,-1 0 0,0 0 0,0 0-1,0 0 1,0 1 0,0-1 0,0 1 0,0-1-1,0 1 1,0-1 0,0 1 0,0 0-1,0 0 1,-3 1 0,-1-2-170,1 1-1,0 0 1,-1 0 0,1 1 0,-1-1-1,1 1 1,-1 0 0,1 1 0,-7 2 0,-6 10-4694,7-3-1576,1 3-6309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5.630"/>
    </inkml:context>
    <inkml:brush xml:id="br0">
      <inkml:brushProperty name="width" value="0.025" units="cm"/>
      <inkml:brushProperty name="height" value="0.025" units="cm"/>
    </inkml:brush>
  </inkml:definitions>
  <inkml:trace contextRef="#ctx0" brushRef="#br0">0 17 7239,'0'0'20649,"12"4"-19309,11 3-844,1-1 1,-1-2-1,1 0 1,0-2-1,42 0 0,339-25-52,7 0-327,-412 23-116,0 0-1,1 1 1,-1-1-1,0 0 1,0 0-1,0 0 1,0 0-1,0 0 1,1 0-1,-1 0 1,0 0-1,0 0 1,0 0-1,0 0 1,0 1-1,0-1 1,0 0-1,0 0 1,1 0-1,-1 0 1,0 0-1,0 0 1,0 1-1,0-1 1,0 0 0,0 0-1,0 0 1,0 0-1,0 0 1,0 1-1,0-1 1,0 0-1,0 0 1,0 0-1,0 0 1,0 0-1,0 1 1,0-1-1,0 0 1,0 0-1,0 0 1,0 0-1,0 0 1,0 1-1,-1-1 1,1 0-1,0 0 1,0 0-1,0 0 1,0 0-1,0 0 1,0 1 0,0-1-1,0 0 1,-1 0-1,1 0 1,0 0-1,0 0 1,0 0-1,0 0 1,0 0-1,-1 0 1,1 0-1,0 0 1,0 0-1,0 0 1,-13 7-175,10-6-86,-10-1-2320,6-2-2187,-1-7-2477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8.578"/>
    </inkml:context>
    <inkml:brush xml:id="br0">
      <inkml:brushProperty name="width" value="0.025" units="cm"/>
      <inkml:brushProperty name="height" value="0.025" units="cm"/>
    </inkml:brush>
  </inkml:definitions>
  <inkml:trace contextRef="#ctx0" brushRef="#br0">116 0 16335,'0'0'8510,"-4"9"-6935,0-2-1273,-3 4-59,1 1 0,1-1 0,-1 1 0,2 0 0,0 0 1,0 1-1,-2 21 0,6-34-238,0 1 0,0-1 1,1 1-1,-1-1 0,0 1 0,1-1 0,-1 1 0,1-1 0,-1 0 1,1 1-1,-1-1 0,0 0 0,1 1 0,-1-1 0,1 0 0,0 0 1,-1 0-1,1 1 0,-1-1 0,1 0 0,-1 0 0,1 0 0,-1 0 1,1 0-1,-1 0 0,1 0 0,0 0 0,0 0 0,30 0 190,-1 1-192,-29 0 30,1 1 0,-1-1 0,1 1 1,-1 0-1,0-1 0,0 1 0,1 0 0,-2 0 0,1 0 0,0 0 0,0 0 1,0 0-1,-1 0 0,1 0 0,-1 0 0,0 1 0,0-1 0,0 0 0,0 0 1,0 4-1,-5 46 1273,3-47-1248,0-1 1,0 0-1,0 0 0,-1 0 1,1 0-1,-1 0 1,0-1-1,0 1 0,0-1 1,-1 0-1,1 0 0,-1 0 1,0 0-1,0-1 1,0 1-1,0-1 0,0 0 1,0 0-1,-1-1 0,1 1 1,-1-1-1,1 0 0,-1 0 1,1 0-1,-1-1 1,0 0-1,1 0 0,-1 0 1,-8-1-1,11 0-273,0 0 0,0 0 0,0 0 0,1 0 0,-1 0 0,0 0 0,0 0 0,1-1 0,-1 1 0,1 0 0,-1-1 0,1 0 0,0 1 0,-1-1 0,1 0 0,0 0 0,0 0 0,0 1 0,0-1 0,1 0 1,-1 0-1,1 0 0,-1 0 0,1-1 0,-1 1 0,1 0 0,0 0 0,0-3 0,0-71-11203,1 66 9467,3-26-9868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8.935"/>
    </inkml:context>
    <inkml:brush xml:id="br0">
      <inkml:brushProperty name="width" value="0.025" units="cm"/>
      <inkml:brushProperty name="height" value="0.025" units="cm"/>
    </inkml:brush>
  </inkml:definitions>
  <inkml:trace contextRef="#ctx0" brushRef="#br0">0 1 13677,'0'0'13837,"59"10"-13068,-36-9-609,1-1-64,3 0-224,1 0-1121,0 0-1346,-3 0-2049,-1 0-1890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9.262"/>
    </inkml:context>
    <inkml:brush xml:id="br0">
      <inkml:brushProperty name="width" value="0.025" units="cm"/>
      <inkml:brushProperty name="height" value="0.025" units="cm"/>
    </inkml:brush>
  </inkml:definitions>
  <inkml:trace contextRef="#ctx0" brushRef="#br0">40 5 18065,'0'0'11558,"11"0"-10939,4-2-497,-9 1-97,-1 0 0,1 1 0,-1-1 0,1 1 0,-1 1 0,1-1 0,-1 1 0,8 1 0,-12-1-20,0-1 0,0 0 0,0 1 0,0 0 0,0-1 0,0 1 0,0 0 0,0-1 0,0 1 0,0 0 0,0 0 0,0 0 0,-1 0 0,1 0 0,0 0 0,-1 0 1,1 0-1,-1 0 0,1 0 0,-1 0 0,1 0 0,-1 1 0,0-1 0,1 0 0,-1 0 0,0 0 0,0 1 0,0-1 0,0 0 0,0 0 0,0 0 0,0 1 0,-1-1 0,1 0 0,-1 2 0,0 3 42,-1-1-1,1 0 1,-1 0-1,0 0 1,0 0 0,-5 8-1,-9 7 419,-31 32 1,-11 14 274,58-66-743,0 0-1,0 0 1,0 0 0,0 1-1,-1-1 1,1 0 0,0 0-1,0 0 1,0 0 0,0 1-1,0-1 1,0 0 0,0 0-1,0 0 1,0 1 0,0-1 0,0 0-1,0 0 1,0 0 0,0 0-1,0 1 1,0-1 0,0 0-1,0 0 1,0 0 0,0 1-1,0-1 1,0 0 0,0 0-1,0 0 1,0 0 0,0 1-1,0-1 1,1 0 0,-1 0-1,0 0 1,0 0 0,0 1-1,0-1 1,0 0 0,1 0-1,-1 0 1,0 0 0,0 0 0,0 0-1,1 0 1,13 3-450,16-5-1244,-18 0-81,-1-1 0,0-1 1,1 0-1,11-6 0,16-10-5573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0.161"/>
    </inkml:context>
    <inkml:brush xml:id="br0">
      <inkml:brushProperty name="width" value="0.025" units="cm"/>
      <inkml:brushProperty name="height" value="0.025" units="cm"/>
    </inkml:brush>
  </inkml:definitions>
  <inkml:trace contextRef="#ctx0" brushRef="#br0">0 0 18257,'0'0'10891,"20"49"-12781,2-39-1986,2 0-2082,1-2-5893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9.637"/>
    </inkml:context>
    <inkml:brush xml:id="br0">
      <inkml:brushProperty name="width" value="0.025" units="cm"/>
      <inkml:brushProperty name="height" value="0.025" units="cm"/>
    </inkml:brush>
  </inkml:definitions>
  <inkml:trace contextRef="#ctx0" brushRef="#br0">90 24 18065,'0'0'5718,"-10"4"-3775,6-3-1772,-1 1-1,1 0 1,-1 0 0,1 0 0,0 0 0,0 1-1,0-1 1,0 1 0,1 0 0,-1 1 0,1-1 0,-1 0-1,1 1 1,0 0 0,1 0 0,-1 0 0,1 0 0,-1 0-1,1 1 1,1-1 0,-1 0 0,1 1 0,-1 0 0,1-1-1,0 1 1,1 0 0,-1 4 0,1-7-134,0 0 0,0-1 0,-1 1 0,2 0 1,-1-1-1,0 1 0,0 0 0,0-1 0,1 1 0,-1-1 0,1 1 0,-1 0 1,1-1-1,0 1 0,0-1 0,-1 0 0,1 1 0,0-1 0,0 0 1,0 1-1,1-1 0,-1 0 0,0 0 0,0 0 0,2 1 0,2 0 70,-1-1 0,0 0 0,1 0 0,-1-1 0,0 1 0,1-1 0,8-1 0,-6 1 20,-3 0-118,1-1 0,0 1-1,0-2 1,-1 1-1,1 0 1,-1-1 0,1 0-1,-1 0 1,0 0-1,0 0 1,0-1 0,0 0-1,0 0 1,-1 0-1,1 0 1,-1 0 0,0-1-1,0 0 1,0 1-1,0-1 1,0 0 0,-1 0-1,0-1 1,0 1-1,0 0 1,0-1 0,-1 1-1,0-1 1,0 0-1,0 1 1,0-1 0,-1 0-1,0 0 1,0 1-1,-1-10 1,0 11-7,-1 0 0,1 0 1,-1 1-1,0-1 0,0 1 0,1-1 1,-1 1-1,-1 0 0,1 0 0,0 0 0,-1 0 1,1 0-1,-1 0 0,1 1 0,-1-1 1,0 1-1,0 0 0,1 0 0,-1 0 0,-6-1 1,4 0-21,0 1 0,0 0 0,0 0 0,0 0 0,0 1 0,0-1 0,0 1 0,1 1 0,-1-1 0,0 1 0,0 0 0,-7 1 0,11-1-153,0 0-1,0 0 1,0 0-1,0 0 1,0 0 0,1 0-1,-1 0 1,0 0-1,1 0 1,-1 0 0,0 0-1,1 0 1,0 0-1,-1 1 1,1-1-1,0 0 1,-1 0 0,1 0-1,0 3 1,2 25-9394,6-19 2021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39.979"/>
    </inkml:context>
    <inkml:brush xml:id="br0">
      <inkml:brushProperty name="width" value="0.025" units="cm"/>
      <inkml:brushProperty name="height" value="0.025" units="cm"/>
    </inkml:brush>
  </inkml:definitions>
  <inkml:trace contextRef="#ctx0" brushRef="#br0">20 0 21620,'0'0'11147,"-19"7"-14190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2.601"/>
    </inkml:context>
    <inkml:brush xml:id="br0">
      <inkml:brushProperty name="width" value="0.025" units="cm"/>
      <inkml:brushProperty name="height" value="0.025" units="cm"/>
    </inkml:brush>
  </inkml:definitions>
  <inkml:trace contextRef="#ctx0" brushRef="#br0">10 166 10954,'-10'15'9369,"20"-12"-3272,26-17-3097,-11-3-2810,-1-2 0,-1 0 0,0-1-1,-1-1 1,-2-2 0,20-26 0,-39 48-169,-1 3-15,0 0-1,0 1 0,0-1 0,0 0 0,0 0 0,0 1 0,-1-1 0,1 0 0,-1 0 0,1 1 0,-3 2 0,2-2 4,-22 63 53,14-47-216,2 1 0,0 0 1,2 0-1,0 0 0,1 0 0,-1 28 1,12-45-7503,-1-3 925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4.246"/>
    </inkml:context>
    <inkml:brush xml:id="br0">
      <inkml:brushProperty name="width" value="0.025" units="cm"/>
      <inkml:brushProperty name="height" value="0.025" units="cm"/>
    </inkml:brush>
  </inkml:definitions>
  <inkml:trace contextRef="#ctx0" brushRef="#br0">122 36 11115,'1'-2'828,"-1"0"1,0 0-1,0 0 1,-1 0 0,1-1-1,0 1 1,-1 0 0,1 0-1,-1 0 1,1 0 0,-1 0-1,0 0 1,0 0 0,0 1-1,-2-4 1,-9 4 2028,-6 16-3497,8-3 833,1 0 0,1 1-1,0 0 1,0 0-1,1 1 1,1 0-1,1 0 1,0 0 0,0 1-1,2 0 1,0 0-1,0 0 1,0 19-1,3-33-177,0 0 1,0 0-1,0-1 0,1 1 0,-1 0 0,0 0 0,0 0 0,0 0 0,1 0 0,-1-1 0,0 1 0,1 0 1,-1 0-1,1-1 0,-1 1 0,1 0 0,-1-1 0,1 1 0,0 0 0,-1-1 0,1 1 0,0-1 1,-1 1-1,1-1 0,0 1 0,1 0 0,28 2 297,-23-4-253,0 0 0,0-1-1,0 1 1,0-1 0,0-1 0,8-3 0,-9 3-27,0 0-1,0-1 1,-1 0 0,1 0-1,-1 0 1,0 0-1,0-1 1,-1 0 0,1 0-1,-1 0 1,0-1 0,0 1-1,-1-1 1,0 0-1,0 0 1,0 0 0,-1-1-1,0 1 1,0 0 0,0-1-1,-1 0 1,0 1-1,0-1 1,-1 0 0,0-9-1,0 15-13,-1-1-1,1 1 1,-1-1-1,0 1 1,1-1-1,-1 1 1,0-1-1,0 1 1,0 0-1,0 0 1,0-1-1,0 1 1,0 0-1,0 0 1,0 0-1,-1 0 1,1 0-1,0 0 1,-1 1-1,1-1 1,0 0-1,-1 1 0,1-1 1,-1 1-1,1-1 1,-3 1-1,-44-4-1048,41 4 448,6 0 399,1 0 1,-1 1 0,1-1-1,-1 0 1,1 0 0,-1 0-1,1 1 1,-1-1 0,1 0-1,-1 0 1,1 1 0,-1-1-1,1 0 1,0 1 0,-1-1-1,1 1 1,0-1 0,-1 0-1,1 1 1,0-1 0,-1 1-1,1-1 1,0 1 0,0-1-1,0 1 1,-1-1 0,1 1-1,2 15-8583,5-12 3332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4.678"/>
    </inkml:context>
    <inkml:brush xml:id="br0">
      <inkml:brushProperty name="width" value="0.025" units="cm"/>
      <inkml:brushProperty name="height" value="0.025" units="cm"/>
    </inkml:brush>
  </inkml:definitions>
  <inkml:trace contextRef="#ctx0" brushRef="#br0">175 0 10025,'0'0'16475,"-12"6"-16005,3-1-377,-1 0 0,1 1 1,0 0-1,1 0 1,-1 1-1,2 0 0,-1 0 1,1 1-1,0 0 1,0 1-1,-7 11 1,6-8 131,1 2 1,0-1 0,0 1-1,1 0 1,1 0 0,0 1-1,1-1 1,1 1 0,0 0-1,0 18 1,3-32-214,0 0 0,0 0 0,0 0 0,0 0 0,1 0 1,-1 0-1,0 0 0,0 0 0,1 0 0,-1 0 0,1 0 0,-1 0 0,1 0 0,-1-1 0,1 1 1,-1 0-1,1 0 0,0-1 0,0 1 0,-1 0 0,1-1 0,0 1 0,0-1 0,0 1 0,1 0 1,31 4 239,-27-5-206,1-1 0,-1 0 0,1 0 0,-1 0-1,0-1 1,1 0 0,10-5 0,-13 5 4,-1-1 1,0 1-1,0 0 0,-1-1 1,1 0-1,0 0 0,-1 1 1,0-1-1,1-1 0,-1 1 0,0 0 1,2-7-1,-4 9-31,1 0 0,-1 0 0,0 0 0,0 1 0,0-1 0,0 0 0,0 0 0,0 0 0,0 0 0,0 0 0,0 0 0,0 0 0,0 1 0,0-1 0,-1 0 0,1 0 0,0 0 0,-1 0 0,1 1 0,-1-1 0,0-1 0,0 1-7,-1 0 0,1 0-1,-1 0 1,1 0 0,-1 0 0,1 0-1,-1 1 1,1-1 0,-1 0 0,0 1-1,1 0 1,-1-1 0,0 1 0,1 0-1,-4 0 1,2 0-14,-35-1-182,37 0 155,0 1 1,0 0 0,0 0-1,0 0 1,0 0-1,0 0 1,0 0-1,0 0 1,0 0-1,0 1 1,0-1 0,0 0-1,0 0 1,1 1-1,-1-1 1,0 1-1,0-1 1,0 1 0,0-1-1,0 1 1,1 0-1,-1-1 1,0 1-1,0 0 1,1 0 0,-1-1-1,0 3 1,5-1-5293,20-1-1039,-20-1 3120,13 0-8467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5.112"/>
    </inkml:context>
    <inkml:brush xml:id="br0">
      <inkml:brushProperty name="width" value="0.025" units="cm"/>
      <inkml:brushProperty name="height" value="0.025" units="cm"/>
    </inkml:brush>
  </inkml:definitions>
  <inkml:trace contextRef="#ctx0" brushRef="#br0">57 1 10218,'0'0'19175,"-5"9"-18449,-5 10-418,2-1-1,0 2 1,-10 37-1,10-1-6229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5.442"/>
    </inkml:context>
    <inkml:brush xml:id="br0">
      <inkml:brushProperty name="width" value="0.025" units="cm"/>
      <inkml:brushProperty name="height" value="0.025" units="cm"/>
    </inkml:brush>
  </inkml:definitions>
  <inkml:trace contextRef="#ctx0" brushRef="#br0">48 0 15439,'0'0'16340,"-3"10"-15704,-5 25-862,-20 83 1060,20-40-6861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5.782"/>
    </inkml:context>
    <inkml:brush xml:id="br0">
      <inkml:brushProperty name="width" value="0.025" units="cm"/>
      <inkml:brushProperty name="height" value="0.025" units="cm"/>
    </inkml:brush>
  </inkml:definitions>
  <inkml:trace contextRef="#ctx0" brushRef="#br0">0 48 17136,'0'0'11264,"11"-6"-9636,-1 0-1356,-1 0-1,1 1 0,0 1 0,0 0 0,1 0 1,-1 1-1,1 0 0,0 1 0,21-2 0,-29 4-269,-1 0 0,0 0 0,1 0 0,-1 0 0,0 0 0,0 1 0,1-1 0,-1 1 0,0-1 0,0 1 0,0 0 0,0 0 0,1 0 0,-1 0 0,0 0 0,2 2 0,-3-1-3,0 0 1,0 0-1,0 0 1,0 0 0,0 0-1,0 1 1,-1-1 0,1 0-1,-1 1 1,1-1-1,-1 0 1,0 1 0,0-1-1,0 0 1,0 1-1,-1 2 1,0 2 0,0 1 0,0 0 0,-1 0 0,-1-1 0,1 1 0,-1-1 0,0 0 0,-1 0 0,0 0 0,-6 9 0,-57 65 0,38-48 0,29-33 0,0 0 0,0 0 0,0 0 0,0 1 0,0-1 0,0 0 0,-1 0 0,1 0 0,0 0 0,0 1 0,0-1 0,0 0 0,0 0 0,0 0 1,0 0-1,0 1 0,0-1 0,0 0 0,0 0 0,0 0 0,0 0 0,1 1 0,-1-1 0,0 0 0,0 0 0,0 0 0,0 0 0,0 0 0,0 1 0,0-1 0,0 0 0,0 0 0,1 0 0,-1 0 0,0 0 0,0 0 0,0 0 0,0 1 0,0-1 0,1 0 0,-1 0 0,0 0 1,0 0-1,0 0 0,0 0 0,0 0 0,1 0 0,-1 0 0,0 0 0,0 0 0,0 0 0,0 0 0,1 0 0,-1 0 0,0 0 0,20 1 2,22-4-22,15-13-2453,1-7-8624,-17 4-2479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6.297"/>
    </inkml:context>
    <inkml:brush xml:id="br0">
      <inkml:brushProperty name="width" value="0.025" units="cm"/>
      <inkml:brushProperty name="height" value="0.025" units="cm"/>
    </inkml:brush>
  </inkml:definitions>
  <inkml:trace contextRef="#ctx0" brushRef="#br0">1 1 12107,'0'0'15791,"74"19"-14189,-32-18-769,3 1-481,-1-2-256,0 0-64,-5 0-64,-9 0-1153,-6 1-1858,-11 0-1217,-8 0-1698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6.653"/>
    </inkml:context>
    <inkml:brush xml:id="br0">
      <inkml:brushProperty name="width" value="0.025" units="cm"/>
      <inkml:brushProperty name="height" value="0.025" units="cm"/>
    </inkml:brush>
  </inkml:definitions>
  <inkml:trace contextRef="#ctx0" brushRef="#br0">1 1 17232,'0'0'11852,"92"30"-11308,-45-30-416,3 0-96,-4-2-1441,-6-4-3908,-2-3-6951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0.517"/>
    </inkml:context>
    <inkml:brush xml:id="br0">
      <inkml:brushProperty name="width" value="0.025" units="cm"/>
      <inkml:brushProperty name="height" value="0.025" units="cm"/>
    </inkml:brush>
  </inkml:definitions>
  <inkml:trace contextRef="#ctx0" brushRef="#br0">88 261 17553,'0'0'5349,"-10"5"-3289,6-2-1998,-41 29 2170,42-30-2095,0 1 0,1-1-1,0 1 1,0 0 0,-1 0-1,1 0 1,1 0 0,-1 0 0,0 0-1,1 1 1,0-1 0,0 1-1,0-1 1,0 1 0,0-1-1,0 7 1,2-9-130,-1 1 0,1-1-1,-1 0 1,1 0 0,0 0 0,-1 0-1,1 0 1,0 0 0,0 0 0,0 0 0,0 0-1,0 0 1,0-1 0,0 1 0,0 0-1,0 0 1,0-1 0,0 1 0,0-1-1,0 1 1,1-1 0,-1 0 0,0 1 0,0-1-1,1 0 1,-1 0 0,0 0 0,0 0-1,1 0 1,-1 0 0,0 0 0,1 0 0,-1 0-1,0-1 1,2 0 0,4 1 34,0-1 0,-1 0 0,1-1 1,0 0-1,11-4 0,-9 1-21,1-1-1,-1 0 1,0-1-1,0 0 1,-1-1 0,1 1-1,-2-1 1,1-1-1,-1 0 1,-1 0-1,0 0 1,0-1 0,0 0-1,5-15 1,-12 18-134,-7 14 28,-7 13 3,10-9 67,1-1 0,0 1 0,-4 20 1,8 2 76,0-32-53,0 0-1,0 0 0,1-1 1,-1 1-1,1 0 0,-1 0 1,1 0-1,-1 0 0,1 0 1,0 0-1,-1-1 0,1 1 1,0 0-1,0 0 0,0-1 0,-1 1 1,1-1-1,0 1 0,0-1 1,0 1-1,0-1 0,0 1 1,0-1-1,2 1 0,1-1 20,1 1-1,0 0 1,0-1 0,0 0-1,0 0 1,-1-1-1,1 1 1,0-1 0,0 0-1,-1-1 1,1 1-1,0-1 1,-1 1 0,8-6-1,-4 2-15,0 0-1,0-1 1,0 0-1,-1-1 0,0 0 1,12-15-1,-6 3-23,0 0-1,-1-1 0,-1-1 0,-1 0 1,11-32-1,-18 43 17,1 0-1,-1 0 1,-1-1 0,0 1-1,0-1 1,-1 1 0,-1-1-1,1 1 1,-4-22 0,3 31-2,0 0 0,-1 0 0,1 1 1,-1-1-1,1 0 0,-1 0 1,1 0-1,-1 1 0,0-1 0,1 0 1,-1 1-1,0-1 0,0 0 0,1 1 1,-1-1-1,0 1 0,0-1 1,0 1-1,0 0 0,0-1 0,1 1 1,-1 0-1,0-1 0,0 1 0,0 0 1,0 0-1,0 0 0,0 0 1,0 0-1,0 0 0,0 0 0,0 0 1,0 1-1,0-1 0,0 0 0,0 1 1,0-1-1,1 0 0,-1 1 0,0-1 1,0 1-1,0-1 0,-1 2 1,-35 24 155,28-16-53,1 0 0,0 0 1,0 1-1,1 0 0,0 0 0,1 1 0,0-1 0,1 1 0,1 1 0,0-1 0,0 1 0,1-1 1,1 1-1,0 0 0,1 0 0,0 0 0,2 19 0,-1-29-146,1 0-1,-1 0 1,1 0 0,0 0-1,0 0 1,1 0-1,-1 0 1,0-1 0,1 1-1,0 0 1,0-1 0,0 1-1,0-1 1,0 1-1,0-1 1,1 0 0,-1 0-1,1 0 1,3 2 0,0-1-367,0 0 1,0-1 0,0 0 0,0 0-1,0 0 1,0-1 0,1 0 0,9 1-1,22-1-6984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7.219"/>
    </inkml:context>
    <inkml:brush xml:id="br0">
      <inkml:brushProperty name="width" value="0.025" units="cm"/>
      <inkml:brushProperty name="height" value="0.025" units="cm"/>
    </inkml:brush>
  </inkml:definitions>
  <inkml:trace contextRef="#ctx0" brushRef="#br0">1 188 7655,'0'0'19629,"11"0"-18209,-2-2-1244,0 1-1,0-1 0,0-1 0,0 0 0,-1 0 0,1 0 0,-1-1 0,0-1 0,0 1 0,-1-1 1,1-1-1,-1 1 0,0-1 0,7-8 0,20-19 495,43-56 0,-74 112-846,-16 41 269,8-43-107,1-1 0,0 1 0,0 29 0,4-49-113,0 0 0,0 0 0,1 0 0,-1 0 0,0 0 1,1-1-1,-1 1 0,1 0 0,-1 0 0,1-1 0,-1 1 0,1 0 0,-1 0 0,1-1 0,0 1 0,-1-1 0,1 1 0,0-1 1,-1 1-1,1-1 0,0 1 0,0-1 0,0 0 0,-1 1 0,1-1 0,0 0 0,0 0 0,0 1 0,0-1 0,0 0 0,0 0 0,-1 0 1,1 0-1,1 0 0,1 0-940,-1 0 1,1 0 0,-1 0 0,1-1-1,0 1 1,-1-1 0,1 1 0,-1-1-1,1 0 1,-1 0 0,5-2-1,7-11-11344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7.561"/>
    </inkml:context>
    <inkml:brush xml:id="br0">
      <inkml:brushProperty name="width" value="0.025" units="cm"/>
      <inkml:brushProperty name="height" value="0.025" units="cm"/>
    </inkml:brush>
  </inkml:definitions>
  <inkml:trace contextRef="#ctx0" brushRef="#br0">1 45 18449,'0'0'9674,"11"-7"-8420,-2 1-984,-1 1 0,1 0 0,0 0 0,1 1 0,15-5 0,-22 9-229,-1-1-1,0 0 1,0 1-1,0-1 1,1 1-1,-1 0 0,0 0 1,1 0-1,-1 0 1,0 0-1,1 1 1,-1-1-1,0 0 1,0 1-1,0 0 0,1 0 1,-1-1-1,0 1 1,0 0-1,0 1 1,0-1-1,0 0 1,-1 1-1,1-1 1,0 1-1,0-1 0,-1 1 1,1 0-1,-1 0 1,0-1-1,0 1 1,1 0-1,-1 0 1,0 0-1,0 1 0,-1-1 1,1 0-1,0 5 1,1-2-35,-2 0 1,1 0-1,0 1 0,-1-1 1,0 0-1,-1 0 0,1 1 1,-1-1-1,0 0 1,0 0-1,0 0 0,-1 1 1,0-2-1,0 1 1,0 0-1,-6 9 0,-4 3 10,-1 0 0,-1-1 0,-16 16 0,16-18-9,1 0-1,-21 31 1,33-44-7,1-1 0,-1 1 0,1-1 0,-1 1 0,1 0 0,0-1 0,-1 1 0,1 0 0,0-1 0,0 1 0,-1 0 0,1-1 0,0 1 0,0 0 0,0 0 0,0-1 0,0 1 0,0 0 0,0-1 0,0 1 0,0 0 0,0 0 0,0-1 0,1 1 0,-1 0 0,0-1 0,1 1 0,-1 0 0,0-1 0,1 1 0,-1 0 0,1 0 0,1 0 0,-1 0 0,1 0 0,0 0 0,0-1 0,-1 1 0,1 0 0,0-1 0,0 1 0,0-1 0,0 0 0,0 1 0,2-1 0,58-5 0,0-11-3008,28-22-6994,-58 21 591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7.891"/>
    </inkml:context>
    <inkml:brush xml:id="br0">
      <inkml:brushProperty name="width" value="0.025" units="cm"/>
      <inkml:brushProperty name="height" value="0.025" units="cm"/>
    </inkml:brush>
  </inkml:definitions>
  <inkml:trace contextRef="#ctx0" brushRef="#br0">66 0 14253,'0'0'17660,"-7"12"-16923,3-5-690,-36 68 52,37-70-101,1 1 0,0 0 0,0-1 0,0 1 0,1 0-1,0 0 1,0 0 0,1 0 0,-1 0 0,1 0 0,1 0 0,-1 0 0,3 10 0,-2-14-71,0-1-1,0 1 1,1 0 0,-1-1-1,0 1 1,1 0 0,0-1-1,-1 0 1,1 1 0,0-1 0,0 0-1,-1 0 1,1 0 0,0 0-1,0 0 1,0 0 0,0-1-1,1 1 1,-1-1 0,0 0-1,0 1 1,0-1 0,0 0-1,0 0 1,1 0 0,-1 0 0,0-1-1,0 1 1,4-2 0,1 1-515,1 0 1,-1-1 0,1 0 0,-1 0-1,0-1 1,0 0 0,9-5 0,2-6-5120,-1-2-1420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8.215"/>
    </inkml:context>
    <inkml:brush xml:id="br0">
      <inkml:brushProperty name="width" value="0.025" units="cm"/>
      <inkml:brushProperty name="height" value="0.025" units="cm"/>
    </inkml:brush>
  </inkml:definitions>
  <inkml:trace contextRef="#ctx0" brushRef="#br0">64 0 5445,'0'0'23671,"-44"68"-21654,36-52-511,4 0-1378,-1 0-128,2-2 0,3-3 0,0 1 0,0-2 0,0-4-1441,0-2-1602,5-4-2114,1 0-1986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8.541"/>
    </inkml:context>
    <inkml:brush xml:id="br0">
      <inkml:brushProperty name="width" value="0.025" units="cm"/>
      <inkml:brushProperty name="height" value="0.025" units="cm"/>
    </inkml:brush>
  </inkml:definitions>
  <inkml:trace contextRef="#ctx0" brushRef="#br0">61 1 13261,'0'0'12006,"-2"11"-9220,-16 46-916,9-33-1301,1 1 0,1-1-1,1 1 1,-5 42 0,31-89-8427,-12 6 1777,0-3-2850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9.337"/>
    </inkml:context>
    <inkml:brush xml:id="br0">
      <inkml:brushProperty name="width" value="0.025" units="cm"/>
      <inkml:brushProperty name="height" value="0.025" units="cm"/>
    </inkml:brush>
  </inkml:definitions>
  <inkml:trace contextRef="#ctx0" brushRef="#br0">46 0 11082,'0'0'20009,"2"9"-19102,0-4-853,-1 0 0,0 0 0,-1 0 0,1 0 0,-1 0-1,0 0 1,-1 0 0,1 0 0,-1 1 0,-2 6 0,-22 59 122,21-59-176,0 0 0,0 0 0,1 1 0,1-1 0,0 1 0,-1 24 0,3-36 0,1 1 0,-1-1 0,1 0 0,0 0 0,-1-1 0,1 1 0,0 0 0,0 0 0,-1 0 0,1 0 0,0-1 0,0 1 0,0 0 0,0-1 0,0 1 0,0 0 0,0-1 0,0 0 0,0 1 0,0-1 0,1 0 0,-1 1 0,0-1 0,0 0 0,0 0 0,0 0 0,0 0 0,1 0 0,-1 0 0,0 0 0,0 0 0,0-1 0,2 1 0,43-8 0,-36 4-1028,1-1 0,-1 0 0,0 0 0,0-1 0,-1-1 0,14-10 0,-19 13 304,0 0 0,0 1 0,-1-1 0,1-1 0,-1 1 0,0 0 0,0-1 0,0 0 0,-1 1 0,1-1 0,-1 0 0,0 0 0,-1-1 0,1 1 0,0-10 0,-1 0-9676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49.663"/>
    </inkml:context>
    <inkml:brush xml:id="br0">
      <inkml:brushProperty name="width" value="0.025" units="cm"/>
      <inkml:brushProperty name="height" value="0.025" units="cm"/>
    </inkml:brush>
  </inkml:definitions>
  <inkml:trace contextRef="#ctx0" brushRef="#br0">79 0 14221,'0'0'10763,"-39"67"-8233,29-42-640,-2 1-257,4 1-608,2-3-512,3-3-321,3-5-192,0-6-352,13-3-1474,3-7-1345,3 0-2114,0-5-4452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50.020"/>
    </inkml:context>
    <inkml:brush xml:id="br0">
      <inkml:brushProperty name="width" value="0.025" units="cm"/>
      <inkml:brushProperty name="height" value="0.025" units="cm"/>
    </inkml:brush>
  </inkml:definitions>
  <inkml:trace contextRef="#ctx0" brushRef="#br0">152 1 15407,'0'0'13602,"-9"-1"-12310,6 1-1191,-1 0 1,1 0 0,-1 0-1,1 1 1,-1-1 0,1 1-1,-1 0 1,1 0-1,0 0 1,-1 0 0,1 1-1,0-1 1,0 1 0,-4 3-1,2-1-11,1 0 0,-1 1 0,1-1 0,0 1 0,1 0 0,-1 0 0,1 0-1,0 0 1,-4 11 0,5-12-86,0 1 0,0 0 0,0 0 0,1 0-1,-1 0 1,1 0 0,1 1 0,-1-1 0,1 0-1,0 0 1,0 1 0,0-1 0,2 8 0,-1-11-5,0 0 1,0 0 0,0 0-1,0 0 1,1 0 0,-1 0-1,0-1 1,1 1 0,0 0-1,-1-1 1,1 1 0,0-1-1,0 0 1,0 1 0,0-1-1,0 0 1,0 0 0,0 0-1,0-1 1,0 1 0,1 0-1,-1-1 1,0 0 0,0 1-1,1-1 1,-1 0 0,0 0-1,1 0 1,-1 0 0,0-1-1,4 0 1,1 0 0,0-1 0,-1 1 0,1-1 0,0-1 0,-1 1 0,1-1 0,-1 0 0,0-1 0,0 0 0,0 1 0,-1-2 0,1 1 0,-1-1 0,5-5 0,6-8 0,0-1 0,22-34 0,-34 59-38,-1 19-43,-2 30 2,1-41 95,0 0 0,0 0-1,2 0 1,-1-1-1,2 1 1,0-1-1,1 0 1,7 14-1,-4-9 0,-1 0-1,0 1 1,4 21-1,-11-39-14,-1 1 0,1 0 0,-1 0 0,0 0 0,0 0 0,0 0 0,0 0 0,0-1 0,0 1 0,-1 0 0,1 0 0,-1 0 0,1 0 0,-1-1 0,1 1 0,-1 0 0,0 0 0,0-1 0,0 1 0,0-1 0,0 1 0,-3 2 0,1-1 0,-1-1 0,1 1 0,-1-1 0,0 0 0,1 0 0,-1 0 0,0 0 0,0-1 0,-8 3 0,-10 0 0,0-1 0,0-1 0,-27-1 0,34-1 0,-93 1-1081,61-1-1922,35 0-7423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56.054"/>
    </inkml:context>
    <inkml:brush xml:id="br0">
      <inkml:brushProperty name="width" value="0.025" units="cm"/>
      <inkml:brushProperty name="height" value="0.025" units="cm"/>
    </inkml:brush>
  </inkml:definitions>
  <inkml:trace contextRef="#ctx0" brushRef="#br0">95 1 6022,'0'0'22805,"13"3"-22105,8 2-549,61 16 114,-81-21-261,0 0-1,0 1 1,0 0 0,0-1 0,0 1-1,0 0 1,0-1 0,0 1 0,0 0-1,0 0 1,0 0 0,0 0 0,-1 0-1,1 0 1,0 0 0,-1 0 0,1 0-1,-1 0 1,1 0 0,-1 1-1,0-1 1,1 0 0,-1 0 0,0 0-1,0 1 1,0-1 0,0 0 0,0 0-1,0 0 1,0 1 0,0-1 0,0 0-1,0 0 1,-1 1 0,1-1 0,-1 0-1,1 0 1,-1 0 0,1 0-1,-1 0 1,0 0 0,1 0 0,-1 0-1,0 0 1,-1 1 0,-5 8 90,0-2 1,0 1 0,-14 12-1,18-19-51,-35 28 632,31-25-549,-1 0-1,1 1 1,0 0-1,0 0 0,0 0 1,1 1-1,0 0 1,-7 11-1,13-18-130,0 0 0,0 1 0,0-1 0,0 0 0,0 0 0,0 1 0,0-1 0,0 0 0,0 0 0,0 1 0,0-1 0,0 0 0,0 0-1,0 1 1,0-1 0,0 0 0,0 0 0,0 1 0,0-1 0,0 0 0,1 0 0,-1 1 0,0-1 0,0 0 0,0 0 0,0 1 0,1-1 0,-1 0 0,0 0 0,0 0 0,0 0 0,1 1 0,-1-1 0,0 0 0,0 0 0,1 0 0,-1 0 0,0 0 0,1 1 0,17 2-231,27-2-293,-35-1 320,-7-1 190,0 1-1,-1 1 0,1-1 0,0 0 0,0 1 0,-1-1 0,1 1 0,-1 0 0,1-1 1,0 1-1,-1 1 0,1-1 0,-1 0 0,0 1 0,1-1 0,-1 1 0,0 0 0,0-1 1,0 1-1,0 0 0,0 0 0,-1 1 0,1-1 0,-1 0 0,1 0 0,-1 1 0,0-1 1,0 1-1,0-1 0,0 1 0,0 0 0,-1-1 0,1 1 0,-1 0 0,1 0 0,-1-1 0,0 6 1,-1-1 134,1-1 1,-1 1-1,0 0 1,-1-1-1,1 1 1,-1-1-1,0 0 1,-1 1-1,0-1 1,0 0-1,0 0 1,-1-1-1,1 1 1,-8 7-1,4-6-47,0-1 1,-1 0-1,0 0 0,0-1 0,0 0 0,-16 6 0,20-9-59,-1 0 0,1 0 1,-1-1-1,1 1 0,-1-1 0,0-1 1,0 1-1,1 0 0,-1-1 0,0 0 1,0 0-1,0-1 0,0 1 0,1-1 1,-8-2-1,11 2-167,0 0 0,-1 1 0,1-1 0,-1 0 0,1 0 1,0 0-1,0-1 0,-1 1 0,1 0 0,0 0 0,0-1 0,0 1 0,1 0 0,-1-1 0,0 1 0,0-1 1,1 1-1,-1-1 0,1 0 0,-1 1 0,1-1 0,-1-1 0,1-41-7374,0 37 6097,2-26-8003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5:56.448"/>
    </inkml:context>
    <inkml:brush xml:id="br0">
      <inkml:brushProperty name="width" value="0.025" units="cm"/>
      <inkml:brushProperty name="height" value="0.025" units="cm"/>
    </inkml:brush>
  </inkml:definitions>
  <inkml:trace contextRef="#ctx0" brushRef="#br0">346 1 13549,'-12'0'2728,"2"0"-2334,-1 0 1,0 0 0,0 1-1,0 1 1,1 0-1,-1 0 1,1 1-1,-1 0 1,1 1 0,0 0-1,-11 7 1,6 0-187,1 1-1,0 0 1,0 2 0,1-1-1,1 1 1,0 1 0,1 0-1,1 1 1,0 0 0,1 1 0,1 0-1,-9 28 1,7-16-78,2 1 0,1 0-1,2 1 1,1 0 0,1 0 0,2 57 0,2-75-137,-1-1 0,2 0 0,0 1 1,0-1-1,1 0 0,1 0 0,0 0 1,0-1-1,1 0 0,1 1 0,0-1 1,0-1-1,1 0 0,1 0 0,-1 0 1,2-1-1,-1 0 0,1 0 0,1-1 1,-1 0-1,1-1 0,1 0 0,0 0 1,-1-1-1,2-1 0,-1 0 0,1-1 1,-1 0-1,1 0 0,0-1 0,1-1 1,-1 0-1,21 0 0,-15-1 63,-1-2 0,0 0 0,0 0 0,0-2 0,0 0 0,-1-1 0,1-1 0,-1-1 1,0 0-1,0-1 0,-1 0 0,22-15 0,-20 10 226,-1-1 0,0 0 0,-1-1 1,-1-1-1,0 0 0,-1-1 0,-1 0 0,0-1 1,-1-1-1,10-21 0,-12 19-115,0 0 0,-2 0 0,0-1 0,-1 0 0,-1 0 0,-1 0-1,-1-1 1,1-42 0,-4 55-131,-1-1 1,0 1-1,0 0 0,-1-1 0,0 1 0,0 0 0,-1 0 0,-1 0 0,1 0 0,-2 1 1,1 0-1,-1 0 0,0 0 0,-1 0 0,1 0 0,-2 1 0,1 0 0,-1 1 0,0 0 1,0 0-1,-1 0 0,-12-7 0,6 6-339,0 1 1,0 0 0,0 1-1,0 1 1,-1 0-1,0 1 1,-16-2-1,7 3-1462,1 2 0,-1 0-1,-43 6 1,0 10-3744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1.267"/>
    </inkml:context>
    <inkml:brush xml:id="br0">
      <inkml:brushProperty name="width" value="0.025" units="cm"/>
      <inkml:brushProperty name="height" value="0.025" units="cm"/>
    </inkml:brush>
  </inkml:definitions>
  <inkml:trace contextRef="#ctx0" brushRef="#br0">71 12 18097,'-2'9'1596,"-21"159"4973,-22 123-3854,73-410-2448,62-167 0,-87 279-285,-1 1 0,1 0 1,1-1-1,-1 1 0,1 1 1,0-1-1,8-8 0,-10 12 3,0 0 0,0 0 0,0 1 0,0-1-1,1 1 1,-1 0 0,0 0 0,1-1 0,-1 2-1,1-1 1,0 0 0,-1 0 0,1 1-1,0-1 1,-1 1 0,1 0 0,0 0 0,-1 0-1,1 0 1,0 1 0,-1-1 0,4 1-1,-5 0 12,1-1-1,-1 1 0,1 0 0,-1-1 0,0 1 0,1 0 0,-1 0 0,0 0 0,0-1 0,1 2 1,-1-1-1,0 0 0,0 0 0,0 0 0,0 0 0,0 1 0,-1-1 0,1 0 0,0 1 0,-1-1 1,1 0-1,0 1 0,-1-1 0,0 1 0,1-1 0,-1 1 0,0-1 0,0 1 0,0 0 0,0-1 1,0 1-1,0-1 0,-1 3 0,1-1 16,-1 1 0,1 0 0,-1-1 0,0 1 1,0-1-1,-1 1 0,1-1 0,-1 0 0,1 0 0,-1 1 0,0-1 1,0 0-1,-3 2 0,-11 10 337,-1-1 0,-24 14 0,35-24-321,-1 0 1,0 0-1,0 0 1,0-1-1,0 0 1,-1-1-1,1 0 0,-1 0 1,-14 1-1,38-21-5205,8 0 641,4 0-2334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2.429"/>
    </inkml:context>
    <inkml:brush xml:id="br0">
      <inkml:brushProperty name="width" value="0.025" units="cm"/>
      <inkml:brushProperty name="height" value="0.025" units="cm"/>
    </inkml:brush>
  </inkml:definitions>
  <inkml:trace contextRef="#ctx0" brushRef="#br0">236 13 13901,'0'0'14451,"-10"-3"-13682,6 1-727,1 0 1,-1 1-1,0 0 1,0 0-1,0 0 1,0 0-1,0 1 1,0 0-1,0-1 1,0 1-1,0 1 1,0-1-1,0 1 1,0-1-1,0 1 1,0 0-1,0 1 1,0-1-1,1 1 1,-1-1-1,0 1 1,1 0-1,0 1 1,-1-1-1,-3 4 1,-4 2 42,1 1 1,1 0-1,-1 0 1,2 1-1,-1 0 0,1 0 1,1 1-1,0 0 1,0 1-1,1-1 0,1 1 1,0 0-1,0 1 1,1-1-1,1 1 1,0 0-1,1 0 0,-1 24 1,3-34-70,0 0 1,1 0 0,0 0-1,0-1 1,0 1 0,0 0-1,0 0 1,0-1 0,1 1-1,-1 0 1,1-1-1,0 0 1,0 1 0,0-1-1,0 0 1,0 0 0,0 0-1,1 0 1,-1 0 0,1-1-1,-1 1 1,1-1-1,-1 0 1,1 1 0,0-1-1,0 0 1,0-1 0,0 1-1,5 0 1,3 2 35,-1-2 1,1 1-1,0-2 0,0 1 1,0-1-1,0-1 1,12-2-1,-21 3-52,1-1 0,-1 0 0,0 0 0,1 0 0,-1 0 0,0 0 0,0-1 0,0 1 0,0-1 0,0 1 0,0-1 0,0 0 0,0 0 0,2-3 0,-4 4 0,1 1 0,-1-1 0,1 0 0,-1 1 0,0-1 0,0 0 0,1 0 0,-1 1 0,0-1 0,0 0 0,0 0 0,0 1 0,0-1 0,0 0 0,0 0 0,0 1 0,0-1 0,0 0 0,0 0 0,-1 1 0,1-1 0,0 0 0,0 0 0,-1 1 0,1-1 0,0 0 0,-1 1 0,1-1 0,-1 1 0,1-1 0,-1 0 0,1 1 0,-1-1 0,0 1 0,1-1 0,-1 1 0,1 0 0,-1-1 0,0 1 0,0 0 0,1-1 0,-1 1 0,0 0 0,1 0 0,-1 0 0,0-1 0,0 1 0,1 0 0,-1 0 0,0 0 0,-1 0 0,-24-4 0,0 1 0,0 1 0,-33 1 0,55 1 0,33 9-4479,34-9-7735,-25 0-305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4.187"/>
    </inkml:context>
    <inkml:brush xml:id="br0">
      <inkml:brushProperty name="width" value="0.025" units="cm"/>
      <inkml:brushProperty name="height" value="0.025" units="cm"/>
    </inkml:brush>
  </inkml:definitions>
  <inkml:trace contextRef="#ctx0" brushRef="#br0">183 62 6342,'0'0'16341,"1"-8"-14361,-2-28-410,1 35-1505,-1 0 0,1 0 0,-1 0 0,1 0 0,-1 0 0,0 0 1,1 0-1,-1 0 0,0 0 0,0 1 0,0-1 0,1 0 0,-1 1 0,0-1 0,0 0 0,0 1 0,0-1 1,0 1-1,0-1 0,0 1 0,0 0 0,-1 0 0,1-1 0,0 1 0,0 0 0,0 0 0,0 0 1,0 0-1,0 0 0,-2 0 0,-32 6 351,29-3-369,1 1 0,0-1 0,0 1 0,0 1 0,1-1 0,-1 0 0,1 1 0,0 0 0,0 0-1,1 0 1,-1 1 0,1-1 0,0 1 0,1 0 0,0 0 0,-1 0 0,2 0 0,-1 0 0,1 0 0,0 0 0,0 1 0,1-1 0,0 12 0,1-17-36,-1 0 1,1 0-1,0 0 1,0 0 0,0 0-1,0 0 1,0-1-1,0 1 1,0 0 0,0-1-1,0 1 1,0-1 0,0 1-1,1-1 1,-1 1-1,0-1 1,0 0 0,0 0-1,1 1 1,-1-1 0,0 0-1,0 0 1,1 0-1,-1-1 1,0 1 0,0 0-1,0 0 1,1-1-1,-1 1 1,2-1 0,39-13 247,-33 10-226,0-1 0,-1 0 0,0-1-1,0 0 1,0 0 0,-1 0 0,1-1 0,-2 0 0,1-1 0,-1 1 0,10-17 0,-16 23-17,-6 18-155,-4 13 436,1 0 1,2 1-1,0-1 1,3 2-1,0-1 1,1 46-1,1-76-297,-1 0 0,0 0 0,1-1 0,-1 1 0,0-1 0,1 0 0,-1 0 0,0 0 0,1 0 0,-4 0 0,2-1 0,-132 1 0,136 0 0,-1 0 0,1 0 0,0 0 0,0 0 0,0 0 0,0 0 0,0-1 0,0 1 0,0 0 0,0 0 0,0 0 0,0 0 0,-1 0 0,1-1 0,0 1 0,0 0 0,0 0 0,0 0 0,0 0 0,0-1 0,0 1 0,0 0 0,0 0 0,0 0 0,0 0 0,0-1 0,0 1 0,1 0 0,-1 0 0,0 0 0,0 0 0,0-1 0,0 1 0,0 0 0,0 0 0,0 0 0,0 0 0,0 0 0,1 0 0,-1 0 0,0-1 0,0 1 0,0 0 0,0 0 0,0 0 0,1 0 0,-1 0 0,0 0 0,0 0 0,0 0 0,0 0 0,0 0 0,1 0 0,-1 0 0,0 0 0,0 0 0,0 0 0,0 0 0,1 0 0,-1 0 0,10-8 0,43-14-3797,1-1-3868,-21 7-828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4.686"/>
    </inkml:context>
    <inkml:brush xml:id="br0">
      <inkml:brushProperty name="width" value="0.025" units="cm"/>
      <inkml:brushProperty name="height" value="0.025" units="cm"/>
    </inkml:brush>
  </inkml:definitions>
  <inkml:trace contextRef="#ctx0" brushRef="#br0">1 33 13677,'0'0'12252,"11"-1"-11489,199-31 353,-210 32-1092,1 0 0,0 1 1,-1-1-1,1 0 0,-1 0 1,1 0-1,0 1 0,-1-1 1,1 0-1,-1 1 0,1-1 1,-1 1-1,1-1 0,-1 0 0,1 1 1,-1-1-1,0 1 0,1-1 1,-1 1-1,0 0 0,1-1 1,-1 1-1,0-1 0,0 1 1,1-1-1,-1 1 0,0 0 1,0-1-1,0 1 0,0 0 1,0-1-1,0 1 0,0 0 1,0-1-1,0 1 0,0-1 1,0 1-1,0 0 0,-1-1 1,1 1-1,0-1 0,0 1 1,-1 1-1,-9 32 1073,-34 66 54,29-69-741,1 0 0,1 1 1,-9 40-1,18-64-3676,1-23-4006,1-2-132,-4-5-4186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5.014"/>
    </inkml:context>
    <inkml:brush xml:id="br0">
      <inkml:brushProperty name="width" value="0.025" units="cm"/>
      <inkml:brushProperty name="height" value="0.025" units="cm"/>
    </inkml:brush>
  </inkml:definitions>
  <inkml:trace contextRef="#ctx0" brushRef="#br0">1 0 14061,'0'0'14862,"61"13"-14189,-27-13-545,3 0-96,1 0-192,-6 0-3556,-2-4-3330,-5-1-9290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5.401"/>
    </inkml:context>
    <inkml:brush xml:id="br0">
      <inkml:brushProperty name="width" value="0.025" units="cm"/>
      <inkml:brushProperty name="height" value="0.025" units="cm"/>
    </inkml:brush>
  </inkml:definitions>
  <inkml:trace contextRef="#ctx0" brushRef="#br0">1 0 18610,'0'0'12523,"74"45"-12458,-42-45-1,0 0-64,-1 0-1442,-7 0-3811,1-11-4068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5.821"/>
    </inkml:context>
    <inkml:brush xml:id="br0">
      <inkml:brushProperty name="width" value="0.025" units="cm"/>
      <inkml:brushProperty name="height" value="0.025" units="cm"/>
    </inkml:brush>
  </inkml:definitions>
  <inkml:trace contextRef="#ctx0" brushRef="#br0">172 1 10602,'0'0'15417,"-11"3"-14771,4-2-557,0 1-1,0 0 1,1 0-1,-1 1 1,1 0 0,0 0-1,0 1 1,0 0-1,0 0 1,0 0-1,1 0 1,0 1-1,0 0 1,0 0 0,1 1-1,-7 8 1,4-4 45,1 0 1,0 0 0,0 0 0,1 1 0,0 0-1,1 0 1,0 1 0,0-1 0,2 1 0,-1 0-1,2 0 1,-1 0 0,2 0 0,-1 0 0,3 15-1,0-24-84,-1 0 0,1 0 0,0 0 0,0-1 0,0 1 0,1-1 0,-1 1 0,1-1 0,-1 0 0,1 0-1,0 0 1,0 0 0,0 0 0,0 0 0,0-1 0,0 0 0,0 0 0,1 0 0,-1 0 0,0 0 0,1 0-1,-1-1 1,1 0 0,4 0 0,-6 1 9,1-1 0,0 0-1,0 0 1,0-1-1,0 1 1,0 0 0,0-1-1,-1 0 1,1 0 0,0 0-1,0 0 1,-1 0 0,4-2-1,-5 2-44,0 0 0,0 0 0,0 0-1,0 0 1,0-1 0,0 1-1,0 0 1,0 0 0,0-1 0,-1 1-1,1 0 1,0-1 0,-1 1 0,0-1-1,1 1 1,-1-1 0,0 1-1,1-1 1,-1 1 0,0-1 0,0 1-1,0-1 1,-1 1 0,1-1 0,0 1-1,-1-2 1,0 1-14,0 0 0,0 0 0,0 0 0,-1 1 0,1-1 0,0 0 0,-1 1 0,1 0 0,-1-1 0,1 1 0,-1 0 0,0-1 0,0 1 0,0 0 0,1 0 0,-1 1 0,0-1 0,0 0 0,0 1 0,0-1 0,0 1 0,-5-1 0,1 0 0,0 0 0,0 0 0,0 1 0,0 0 0,-1 0 0,-10 2 0,17-2-72,0 0-1,-1 0 1,1 0 0,0 0-1,0 0 1,-1 0 0,1 0-1,0 0 1,-1 0-1,1 0 1,0 1 0,0-1-1,-1 0 1,1 0 0,0 0-1,0 0 1,-1 1 0,1-1-1,0 0 1,0 0 0,-1 0-1,1 1 1,0-1-1,0 0 1,0 0 0,0 1-1,0-1 1,-1 0 0,1 0-1,0 1 1,0-1 0,0 0-1,0 0 1,0 1 0,0-1-1,0 0 1,0 1-1,0-1 1,0 0 0,0 0-1,0 1 1,0-1 0,0 0-1,0 1 1,0-1 0,0 0-1,0 0 1,0 1-1,1-1 1,-1 0 0,0 1-1,0-1 1,0 0 0,0 0-1,1 0 1,-1 1 0,0-1-1,0 0 1,1 0 0,15 10-8041,2-8-573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6.161"/>
    </inkml:context>
    <inkml:brush xml:id="br0">
      <inkml:brushProperty name="width" value="0.025" units="cm"/>
      <inkml:brushProperty name="height" value="0.025" units="cm"/>
    </inkml:brush>
  </inkml:definitions>
  <inkml:trace contextRef="#ctx0" brushRef="#br0">1 1 17200,'0'0'10891,"28"73"-9482,-28-49-704,0 1-417,0 2-224,0-1 32,0-3-769,0-2-1729,0-7-1377,0-4-866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6.535"/>
    </inkml:context>
    <inkml:brush xml:id="br0">
      <inkml:brushProperty name="width" value="0.025" units="cm"/>
      <inkml:brushProperty name="height" value="0.025" units="cm"/>
    </inkml:brush>
  </inkml:definitions>
  <inkml:trace contextRef="#ctx0" brushRef="#br0">142 16 11050,'0'0'12663,"-11"4"-10335,3-2-2094,1 0 0,0 1 1,0 1-1,0-1 0,0 1 1,1 0-1,-1 0 0,1 1 1,0 0-1,0 0 0,1 1 1,-1-1-1,1 1 0,1 0 1,-1 1-1,1-1 0,0 1 1,-5 11-1,6-12-111,1 0-1,0 0 1,0 0 0,1 0 0,-1 0 0,1 1 0,0-1-1,1 0 1,0 1 0,0 6 0,1-11-104,-1 0 0,1 1-1,-1-1 1,1 0 0,0 0 0,0 0 0,0 0 0,0-1-1,0 1 1,0 0 0,0 0 0,1 0 0,-1-1 0,1 1-1,-1-1 1,1 1 0,0-1 0,-1 0 0,1 0 0,0 1-1,0-1 1,0-1 0,0 1 0,0 0 0,0 0 0,0-1 0,0 1-1,0-1 1,1 1 0,-1-1 0,3 0 0,2 0-11,0 1 1,0-1-1,0-1 0,0 1 1,0-1-1,0 0 1,0-1-1,0 0 1,0 0-1,-1 0 0,1-1 1,-1 0-1,1 0 1,-1-1-1,0 0 1,-1 0-1,1 0 0,-1 0 1,1-1-1,-1 0 1,-1 0-1,1-1 1,-1 1-1,0-1 0,0 0 1,0 0-1,-1-1 1,0 1-1,0 0 1,-1-1-1,0 0 0,0 0 1,-1 0-1,1 0 1,-1 0-1,-1 0 1,0-7-1,1 11-27,-1 0-1,0 0 1,0 1 0,0-1 0,-1 0-1,1 0 1,-1 0 0,0 0 0,1 1-1,-1-1 1,0 0 0,-1 1-1,1-1 1,0 1 0,-1-1 0,1 1-1,-1 0 1,0-1 0,0 1 0,0 0-1,0 0 1,0 0 0,0 0-1,-4-1 1,2 1-70,0 0 0,0 1-1,-1-1 1,1 1 0,-1 0 0,1 0 0,-1 1-1,0-1 1,1 1 0,-1 0 0,0 1-1,1-1 1,-1 1 0,-8 2 0,4-1-993,1 2 1,0-1-1,0 1 1,0 1 0,1-1-1,-11 9 1,-17 13-6921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7.018"/>
    </inkml:context>
    <inkml:brush xml:id="br0">
      <inkml:brushProperty name="width" value="0.025" units="cm"/>
      <inkml:brushProperty name="height" value="0.025" units="cm"/>
    </inkml:brush>
  </inkml:definitions>
  <inkml:trace contextRef="#ctx0" brushRef="#br0">0 94 9225,'0'0'3950,"9"-3"-1185,26-7-1076,1 2 0,1 1 0,36-2-1,127-2 1052,-134 9-2695,969-1 1091,-325 9 4310,-691-6-5269,0 0-1,1-2 0,32-6 0,-53 5-161,-13-1 1,-16-2-170,29 5 137,-42-5-3353,16-2-4929,11 0-3691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7.871"/>
    </inkml:context>
    <inkml:brush xml:id="br0">
      <inkml:brushProperty name="width" value="0.025" units="cm"/>
      <inkml:brushProperty name="height" value="0.025" units="cm"/>
    </inkml:brush>
  </inkml:definitions>
  <inkml:trace contextRef="#ctx0" brushRef="#br0">242 0 7976,'0'0'11771,"-11"2"-9406,-1 0-2024,0 0 0,1 1 0,-1 0 1,1 1-1,0 1 0,0 0 1,0 0-1,0 1 0,1 1 1,0-1-1,1 2 0,-1-1 0,1 1 1,-14 17-1,16-16-183,1 0-1,0 0 1,0 1 0,1 0-1,0 0 1,1 0 0,0 0-1,0 1 1,1 0 0,1 0-1,0-1 1,0 1 0,1 1-1,1 18 1,0-28-132,0 1-1,1 0 1,-1-1-1,1 1 1,-1-1 0,1 0-1,0 1 1,0-1-1,0 0 1,1 1 0,-1-1-1,0 0 1,1 0-1,-1 0 1,1 0 0,0 0-1,0 0 1,0-1-1,0 1 1,0 0 0,2 1-1,1-1 27,0 1 0,0-1-1,0 0 1,1 0-1,-1-1 1,0 1 0,1-1-1,-1 0 1,12 0 0,-11-1 32,1 0 0,0-1-1,-1 1 1,1-2 0,-1 1 0,1 0 0,-1-1 0,9-4 0,-13 5-12,1 0-1,0-1 0,-1 1 0,1-1 1,0 0-1,-1 0 0,0 1 0,0-2 1,1 1-1,-1 0 0,0 0 0,-1-1 0,1 1 1,0-1-1,-1 1 0,1-1 0,1-4 1,-3 6-70,0 0 0,1 0 0,-1-1 0,0 1 0,0 0 0,0 0 0,0 0 0,0 0 0,0 0 0,0 0 0,0-1 0,0 1 0,-1 0 0,1 0 0,0 0 0,-1 0 0,1 0 0,-1 0 0,1 0 0,-1 0 0,1 0 0,-1 0 0,0 0 0,1 0 0,-2 0 0,-1-1 0,1 0-1,-1 0 0,1 1 1,-1-1-1,0 1 1,0-1-1,0 1 1,0 0-1,-4 0 0,-7-2-5,-1 1 0,-29-1-1,42 3 5,0 0 4,-28 1 86,19 2-198,14 5-257,1-7-363,1 1 1,-1 0-1,1-1 1,0 0-1,-1 0 0,1 0 1,0-1-1,-1 0 1,1 0-1,0 0 1,4-1-1,4 1-1367,25 0-3964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1:19.718"/>
    </inkml:context>
    <inkml:brush xml:id="br0">
      <inkml:brushProperty name="width" value="0.025" units="cm"/>
      <inkml:brushProperty name="height" value="0.025" units="cm"/>
    </inkml:brush>
  </inkml:definitions>
  <inkml:trace contextRef="#ctx0" brushRef="#br0">1 1 20403,'0'0'9545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1.624"/>
    </inkml:context>
    <inkml:brush xml:id="br0">
      <inkml:brushProperty name="width" value="0.025" units="cm"/>
      <inkml:brushProperty name="height" value="0.025" units="cm"/>
    </inkml:brush>
  </inkml:definitions>
  <inkml:trace contextRef="#ctx0" brushRef="#br0">53 7 13837,'0'0'13624,"-8"10"-12151,4-5-1326,0-1-70,0 1 0,0 0 0,0-1 0,1 1 0,0 0 0,0 1 0,0-1 0,1 1 0,0-1 0,0 1 0,0 0 1,0-1-1,1 1 0,-1 9 0,2-5-33,3 22-65,-2-31 27,-1-1 1,1 1-1,-1 0 0,1-1 1,-1 1-1,1-1 0,-1 1 0,1-1 1,0 1-1,-1-1 0,1 1 1,0-1-1,0 1 0,-1-1 0,1 0 1,0 0-1,0 1 0,-1-1 1,1 0-1,0 0 0,0 0 0,0 0 1,0 0-1,-1 0 0,1 0 1,0 0-1,0 0 0,0 0 1,-1-1-1,1 1 0,0 0 0,0 0 1,0-1-1,-1 1 0,1 0 1,1-2-1,2 0-6,0 0 0,0 0 1,-1-1-1,1 0 0,0 1 0,-1-2 1,0 1-1,0 0 0,0 0 1,0-1-1,0 0 0,-1 0 0,1 0 1,-1 0-1,0 0 0,1-4 0,1-1-20,-1 1-1,0-1 1,-1 0-1,0 0 1,0 0 0,0-17-1,-2 25 23,0 0 0,0 0 0,0 1 0,0-1 0,0 0 0,0 1 0,0-1 0,-1 0 0,1 1 1,0-1-1,0 0 0,-1 1 0,1-1 0,0 0 0,-1 1 0,1-1 0,-1 1 0,1-1 0,-1 1 0,1-1 0,-1 1 0,1-1 0,-1 1 0,1-1 0,-1 1 0,0 0 0,1-1 0,-1 1 0,1 0 1,-1 0-1,0-1 0,0 1 0,1 0 0,-1 0 0,0 0 0,1 0 0,-1 0 0,0 0 0,1 0 0,-1 0 0,0 0 0,0 0 0,1 0 0,-1 0 0,0 1 0,0-1 0,0 0-9,1 1-1,-1-1 0,1 0 0,-1 0 0,1 0 1,-1 0-1,1 1 0,-1-1 0,1 0 0,0 1 1,-1-1-1,1 0 0,-1 1 0,1-1 1,0 0-1,-1 1 0,1-1 0,0 1 0,-1-1 1,1 1-1,0-1 0,0 0 0,-1 1 1,1-1-1,0 1 0,0 0 0,0-1 0,0 1 1,0-1-1,0 1 0,0-1 0,0 1 0,0-1 1,0 1-1,0-1 0,0 1 0,0-1 1,0 1-1,0-1 0,0 1 0,1-1 0,-1 1 1,0-1-1,0 1 0,1-1 0,-1 1 0,0-1 1,1 0-1,-1 1 0,0-1 0,1 1 1,-1-1-1,1 0 0,-1 1 0,0-1 0,1 0 1,-1 0-1,2 1 0,3 2-875,1-1 1,0 0-1,0 0 0,0 0 1,0-1-1,0 0 1,0 0-1,0 0 0,0-1 1,1 0-1,9-1 0,-1 1-2319,10 0-3578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8.383"/>
    </inkml:context>
    <inkml:brush xml:id="br0">
      <inkml:brushProperty name="width" value="0.025" units="cm"/>
      <inkml:brushProperty name="height" value="0.025" units="cm"/>
    </inkml:brush>
  </inkml:definitions>
  <inkml:trace contextRef="#ctx0" brushRef="#br0">0 174 8648,'0'0'19608,"12"2"-18711,-9-1-851,1 0 12,1 0-1,0 0 1,0-1 0,0 0-1,-1 1 1,1-2 0,0 1 0,0 0-1,0-1 1,-1 0 0,1 0-1,0 0 1,-1-1 0,1 0-1,-1 0 1,1 0 0,-1 0 0,4-3-1,-3 1-16,17-11 31,0-1 1,-1-1 0,-1-1 0,-1-1 0,0-1-1,22-31 1,-100 146-246,52-82 78,1-1 1,0 1-1,1 0 0,0 1 0,-5 26 0,10-39-483,0 7-168,12-15-16694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48.852"/>
    </inkml:context>
    <inkml:brush xml:id="br0">
      <inkml:brushProperty name="width" value="0.025" units="cm"/>
      <inkml:brushProperty name="height" value="0.025" units="cm"/>
    </inkml:brush>
  </inkml:definitions>
  <inkml:trace contextRef="#ctx0" brushRef="#br0">116 14 14670,'0'0'17093,"-10"-4"-16244,8 3-845,0-1 0,0 1-1,-1 0 1,1 0 0,0 0-1,0 1 1,0-1 0,0 1-1,-1-1 1,1 1 0,0-1-1,-1 1 1,1 0 0,0 0-1,-1 0 1,1 1 0,0-1 0,-1 0-1,1 1 1,0 0 0,0-1-1,0 1 1,-1 0 0,1 0-1,0 0 1,0 1 0,0-1-1,0 0 1,1 1 0,-1-1-1,0 1 1,1-1 0,-1 1-1,1 0 1,-1 0 0,1 0 0,0 0-1,0 0 1,0 0 0,0 0-1,-1 3 1,-2 4-4,0 1 0,1-1 0,0 0 0,0 1 0,-2 18 0,5-26 0,-1 0 0,1 0 0,0 0 0,0 0 0,-1 0 0,1 0 0,1 0 0,-1 0 0,0 0 0,0 0 0,1 0 0,-1 0 0,1-1 0,0 1 0,-1 0 0,1 0 0,0 0 0,0-1 0,0 1 0,0 0 0,1-1 0,-1 1 0,0-1 0,1 0 0,-1 1 0,1-1 0,-1 0 0,1 0 0,0 0 0,-1 0 0,1 0 0,0 0 0,0 0 0,-1-1 0,4 1 0,1 1 0,-1-1 0,1-1 0,0 1 0,-1-1 0,1 0 0,0 0 0,-1-1 0,1 0 0,0 0 0,-1 0 0,1 0 0,-1-1 0,0 0 0,1 0 0,-1-1 0,0 1 0,0-1 0,0 0 0,-1-1 0,1 1 0,-1-1 0,0 0 0,0 0 0,0 0 0,0 0 0,-1-1 0,0 0 0,0 1 0,0-1 0,0 0 0,-1-1 0,0 1 0,0 0 0,0-1 0,0 1 0,-1-1 0,0 1 0,0-8 0,-1 12-13,0-1 0,0 1-1,0 0 1,0 0 0,0 0 0,-1 0-1,1 0 1,0 0 0,-1 0 0,1 0-1,-1 0 1,1 0 0,-1 0 0,1 0 0,-1 0-1,1 0 1,-1 1 0,0-1 0,0 0-1,1 0 1,-1 1 0,0-1 0,0 0-1,0 1 1,0-1 0,0 1 0,0-1 0,0 1-1,0-1 1,0 1 0,0 0 0,0 0-1,0-1 1,0 1 0,0 0 0,0 0-1,0 0 1,-1 0 0,1 0 0,0 0-1,0 0 1,0 1 0,0-1 0,0 0 0,0 1-1,-2 0 1,0 0-117,0 0 0,0 0 0,-1 0 0,1 0 0,0 1 0,0 0 0,0-1-1,1 1 1,-1 0 0,0 0 0,1 1 0,-1-1 0,1 0 0,-4 6 0,1 4-3858,2-2-2776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59.308"/>
    </inkml:context>
    <inkml:brush xml:id="br0">
      <inkml:brushProperty name="width" value="0.025" units="cm"/>
      <inkml:brushProperty name="height" value="0.025" units="cm"/>
    </inkml:brush>
  </inkml:definitions>
  <inkml:trace contextRef="#ctx0" brushRef="#br0">1 22 19859,'0'0'11899,"14"2"-11039,18 2-831,0-2 1,0-1 0,0-1 0,38-6 0,-30-3-1945,-19 4-1903,1 1 1,43-3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6:59.665"/>
    </inkml:context>
    <inkml:brush xml:id="br0">
      <inkml:brushProperty name="width" value="0.025" units="cm"/>
      <inkml:brushProperty name="height" value="0.025" units="cm"/>
    </inkml:brush>
  </inkml:definitions>
  <inkml:trace contextRef="#ctx0" brushRef="#br0">1 20 16624,'0'0'8776,"74"4"-6149,-27-8-994,3-3-736,3-1-545,-7 4-288,-2 4-64,-7 0-1025,-10 0-2114,-10 0-3395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1.233"/>
    </inkml:context>
    <inkml:brush xml:id="br0">
      <inkml:brushProperty name="width" value="0.025" units="cm"/>
      <inkml:brushProperty name="height" value="0.025" units="cm"/>
    </inkml:brush>
  </inkml:definitions>
  <inkml:trace contextRef="#ctx0" brushRef="#br0">1 289 13549,'0'0'16106,"9"-6"-15519,34-27-390,-3-1 0,0-2 0,53-65 0,-20 22-67,-73 80-133,0-1 1,0 0-1,0 0 0,1 0 0,-1 0 0,0 0 1,0 1-1,0-1 0,0 0 0,0 0 0,0 0 1,0 0-1,0 0 0,0 0 0,0 1 0,0-1 0,0 0 1,0 0-1,0 0 0,1 0 0,-1 0 0,0 0 1,0 0-1,0 0 0,0 1 0,0-1 0,0 0 1,1 0-1,-1 0 0,0 0 0,0 0 0,0 0 1,0 0-1,0 0 0,1 0 0,-1 0 0,0 0 1,0 0-1,0 0 0,0 0 0,0 0 0,1 0 1,-1 0-1,0 0 0,0 0 0,0 0 0,0 0 1,0 0-1,0 0 0,1-1 0,-1 1 0,0 0 1,0 0-1,0 0 0,0 0 0,0 0 0,1 0 1,-7 25-20,-12 30 46,5-25-200,5-13-50,0 1-1,1 0 1,1 1-1,1-1 0,1 1 1,-4 36-1,8-55-10,0 1-1,0-1 0,0 0 1,0 1-1,0-1 1,0 1-1,0-1 0,0 0 1,0 1-1,0-1 0,0 1 1,0-1-1,0 0 1,0 1-1,1-1 0,-1 0 1,0 1-1,0-1 0,0 0 1,1 1-1,-1-1 1,0 0-1,0 1 0,1-1 1,-1 0-1,0 0 0,1 1 1,-1-1-1,0 0 1,1 0-1,-1 0 0,0 1 1,1-1-1,-1 0 1,1 0-1,-1 0 0,0 0 1,1 0-1,-1 0 0,1 0 1,9 1-8625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1.730"/>
    </inkml:context>
    <inkml:brush xml:id="br0">
      <inkml:brushProperty name="width" value="0.025" units="cm"/>
      <inkml:brushProperty name="height" value="0.025" units="cm"/>
    </inkml:brush>
  </inkml:definitions>
  <inkml:trace contextRef="#ctx0" brushRef="#br0">68 1 10890,'0'0'21103,"0"0"-21077,1 0 0,0 0-1,-1 0 1,1 0 0,-1 1 0,1-1 0,-1 0-1,1 1 1,-1-1 0,1 0 0,-1 1 0,1-1-1,-1 0 1,1 1 0,-1-1 0,0 1 0,1-1-1,-1 1 1,0-1 0,1 1 0,-1-1 0,0 1-1,0 0 1,0-1 0,1 1 0,-1-1 0,0 1-1,0 0 1,0 0 0,-1 5-26,-1 0 0,1 0 0,-1 0 0,-1-1 0,1 1 0,-1-1 0,0 1 0,-6 7 0,-6 15 0,8-15 0,1 1 0,1 0 0,0 1 0,1-1 0,1 1 0,0 0 0,1 0 0,0 28 0,2-42-13,0 1 0,0-1 0,0 0 0,0 0 0,0 0 0,1 0-1,-1 0 1,0 0 0,1 0 0,-1 0 0,1 0 0,-1 0 0,1 0 0,0 0 0,-1-1 0,1 1 0,0 0 0,0 0 0,-1 0 0,1-1-1,0 1 1,0 0 0,0-1 0,0 1 0,0-1 0,0 1 0,1-1 0,1 1-103,1 0 1,-1 0-1,1-1 0,-1 1 1,1-1-1,-1 0 1,1 0-1,6-1 0,-3 0-354,1-1 0,0 0 0,-1 0 0,1 0 0,-1-1 0,0 0 0,10-6-1,23-31-12608,-24 18 2467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2.102"/>
    </inkml:context>
    <inkml:brush xml:id="br0">
      <inkml:brushProperty name="width" value="0.025" units="cm"/>
      <inkml:brushProperty name="height" value="0.025" units="cm"/>
    </inkml:brush>
  </inkml:definitions>
  <inkml:trace contextRef="#ctx0" brushRef="#br0">81 0 9929,'0'0'13325,"-31"57"-10346,17-31-481,3 2-768,1 1-641,2-3-641,4-3-288,2-4-128,2-2-32,0-6-768,9-4-1218,4-4-1345,0-3-833,2 0-2370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2.429"/>
    </inkml:context>
    <inkml:brush xml:id="br0">
      <inkml:brushProperty name="width" value="0.025" units="cm"/>
      <inkml:brushProperty name="height" value="0.025" units="cm"/>
    </inkml:brush>
  </inkml:definitions>
  <inkml:trace contextRef="#ctx0" brushRef="#br0">51 20 11627,'0'0'17376,"10"-3"-15721,1-2-1202,-8 3-314,1 1-1,0-1 0,0 1 1,0-1-1,-1 1 1,1 1-1,0-1 0,1 0 1,-1 1-1,7 0 1,-10 0-135,0 1 1,0-1-1,0 1 1,0-1 0,1 1-1,-1-1 1,0 1 0,0 0-1,0 0 1,-1 0 0,1-1-1,0 1 1,0 0-1,0 0 1,-1 0 0,1 0-1,0 0 1,-1 0 0,1 1-1,-1-1 1,1 0-1,-1 0 1,1 0 0,-1 0-1,0 1 1,0-1 0,0 0-1,0 0 1,0 0 0,0 1-1,0-1 1,0 0-1,0 0 1,0 1 0,-1 1-1,0 4-9,0-1-1,0 1 1,0-1-1,-1 1 1,-3 9-1,-6 2 6,0 0 0,-21 26 0,-18 27 0,46-64 0,0-1 0,1 1 0,0 0 0,1-1 0,-1 1 0,1 1 0,1-1 0,-2 14 0,3-20-12,0 0 0,1 0 0,-1 1-1,0-1 1,1 0 0,-1 0 0,1 0 0,0 0 0,-1 0 0,1 0 0,0 0-1,0 0 1,0 0 0,-1 0 0,1-1 0,0 1 0,0 0 0,0 0-1,0-1 1,1 1 0,-1-1 0,0 1 0,0-1 0,0 1 0,0-1-1,0 0 1,1 1 0,-1-1 0,0 0 0,0 0 0,1 0 0,-1 0 0,0 0-1,2-1 1,50-1-2166,-51 1 1866,23-5-5240,0-6-2861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4.297"/>
    </inkml:context>
    <inkml:brush xml:id="br0">
      <inkml:brushProperty name="width" value="0.025" units="cm"/>
      <inkml:brushProperty name="height" value="0.025" units="cm"/>
    </inkml:brush>
  </inkml:definitions>
  <inkml:trace contextRef="#ctx0" brushRef="#br0">11 1 16720,'0'3'3491,"0"5"-1153,0 1-800,0 3 31,0 2-255,0 4-546,0-2-608,-3 0-128,0 0-224,2-1-1249,1-3-897,-3-4-1922,3-4-2531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5.075"/>
    </inkml:context>
    <inkml:brush xml:id="br0">
      <inkml:brushProperty name="width" value="0.025" units="cm"/>
      <inkml:brushProperty name="height" value="0.025" units="cm"/>
    </inkml:brush>
  </inkml:definitions>
  <inkml:trace contextRef="#ctx0" brushRef="#br0">11 33 14990,'0'0'6929,"10"-5"-5231,2 0-1105,1 0-1,-1 1 1,1 0-1,0 1 1,0 1-1,0 0 1,21-1-1,-33 3-564,0 0-1,-1 1 0,1-1 1,0 0-1,0 0 0,-1 0 0,1 1 1,0-1-1,-1 0 0,1 1 1,0-1-1,-1 1 0,1-1 0,0 1 1,-1-1-1,1 1 0,-1-1 1,1 1-1,-1 0 0,1-1 0,-1 1 1,1 0-1,-1-1 0,0 1 1,1 0-1,-1 0 0,0-1 0,0 1 1,0 0-1,1 0 0,-1-1 0,0 1 1,0 0-1,0 0 0,0 0 1,0-1-1,0 1 0,-1 0 0,1 0 1,0-1-1,0 1 0,-1 0 1,1 0-1,0-1 0,-1 1 0,0 1 1,-17 36 435,-32 13 160,39-41-478,0 1-1,0 0 0,1 0 1,1 1-1,0 0 0,-14 25 1,22-36-139,1 0 0,-1 0 0,1 0 0,0 0 0,-1 0 0,1 0 0,0 1 0,-1-1 0,1 0 0,0 0 0,0 0 0,0 0 0,0 0 0,0 0 1,0 0-1,0 0 0,1 1 0,-1-1 0,0 0 0,1 0 0,-1 0 0,0 0 0,1 0 0,-1 0 0,1 0 0,0 0 0,-1 0 0,1 0 0,0-1 0,0 2 0,2-1-70,-1 1 0,0-1-1,1 0 1,0 0 0,-1 0-1,1 0 1,0 0 0,-1-1-1,1 1 1,0-1 0,-1 0-1,4 0 1,4 0-1226,-1 0 0,0-1 0,1 0 0,-1-1 0,0 0 0,17-6 0,1-6-5297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1.982"/>
    </inkml:context>
    <inkml:brush xml:id="br0">
      <inkml:brushProperty name="width" value="0.025" units="cm"/>
      <inkml:brushProperty name="height" value="0.025" units="cm"/>
    </inkml:brush>
  </inkml:definitions>
  <inkml:trace contextRef="#ctx0" brushRef="#br0">147 23 13325,'0'0'5349,"-9"0"-1559,-1 1-3098,0 0 0,0 0 0,0 1 0,0 0 1,0 1-1,1 0 0,-12 6 0,18-8-589,1 0-1,-1 0 1,0 0 0,1 1-1,-1-1 1,1 1 0,-1 0-1,1 0 1,0 0-1,-1 0 1,1 0 0,0 0-1,1 1 1,-1-1 0,0 1-1,1-1 1,-1 1 0,1 0-1,0 0 1,0-1 0,0 1-1,0 0 1,0 0 0,1 0-1,-1 0 1,1 0 0,0 0-1,0 0 1,0 0 0,0 0-1,0 0 1,1 0-1,1 5 1,-1-7-90,0 0 0,0 1 0,0-1-1,1 0 1,-1 0 0,0 0 0,1 0 0,-1 0 0,0 0-1,1 0 1,-1 0 0,1-1 0,0 1 0,-1 0 0,1-1-1,0 0 1,-1 1 0,1-1 0,0 0 0,-1 0 0,1 0-1,0 0 1,0 0 0,-1 0 0,1 0 0,0-1 0,2 0-1,2 0-10,0 1-1,-1-2 0,1 1 0,0-1 0,-1 0 0,1 0 0,4-3 0,-3 0-111,-1 0 0,0 0-1,0-1 1,0 0-1,-1 0 1,9-13-1,-2-15-3717,-11 32 2972,-1 0 0,0 0 0,0-1 0,-1 1 0,1 0 0,0 0 0,-1 0 1,1 0-1,-1 0 0,1 0 0,-1 0 0,0 0 0,0 0 0,-2-3 0,-5-4-10648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5.432"/>
    </inkml:context>
    <inkml:brush xml:id="br0">
      <inkml:brushProperty name="width" value="0.025" units="cm"/>
      <inkml:brushProperty name="height" value="0.025" units="cm"/>
    </inkml:brush>
  </inkml:definitions>
  <inkml:trace contextRef="#ctx0" brushRef="#br0">94 1 5605,'0'0'15407,"-9"11"-13165,-5 7-1051,1 1 0,-13 22 0,21-32-753,1 0 0,0 0-1,0 0 1,1 1-1,0-1 1,0 1-1,1 0 1,1 0-1,-1 11 1,2-21-424,0 1 1,0 0-1,0-1 1,0 1-1,0 0 1,0-1-1,0 1 1,0-1-1,1 1 1,-1 0-1,0-1 1,0 1-1,1 0 1,-1-1-1,0 1 1,1-1-1,-1 1 1,0-1-1,1 1 1,-1-1-1,1 1 1,-1-1-1,1 0 1,-1 1-1,1-1 1,0 0-1,-1 1 1,1-1-1,-1 0 1,2 1-1,24-2 69,23-19-1298,-5-14-1257,-51 75 2995,-9-3 224,9-26-588,2 0-1,0 0 0,0 1 0,1 0 0,1 0 0,0 0 0,-1 18 1,4-30-458,1-1 1,-1 1-1,1-1 0,-1 1 1,1-1-1,-1 1 1,1-1-1,-1 0 1,1 1-1,-1-1 1,1 0-1,-1 1 1,1-1-1,0 0 1,-1 0-1,1 1 1,-1-1-1,1 0 1,0 0-1,-1 0 1,1 0-1,0 0 0,-1 0 1,1 0-1,0 0 1,-1 0-1,1 0 1,0-1-1,-1 1 1,1 0-1,-1 0 1,1 0-1,0-1 1,-1 1-1,1 0 1,-1-1-1,2 0 1,11-12-10678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5.808"/>
    </inkml:context>
    <inkml:brush xml:id="br0">
      <inkml:brushProperty name="width" value="0.025" units="cm"/>
      <inkml:brushProperty name="height" value="0.025" units="cm"/>
    </inkml:brush>
  </inkml:definitions>
  <inkml:trace contextRef="#ctx0" brushRef="#br0">0 0 19122,'0'0'13645,"76"10"-13645,-50-10 0,-4 0 0,1 0-384,-7 0-2723,-6 0-1858,-4 0-2786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8.574"/>
    </inkml:context>
    <inkml:brush xml:id="br0">
      <inkml:brushProperty name="width" value="0.025" units="cm"/>
      <inkml:brushProperty name="height" value="0.025" units="cm"/>
    </inkml:brush>
  </inkml:definitions>
  <inkml:trace contextRef="#ctx0" brushRef="#br0">1 268 13485,'-1'0'8119,"5"-4"-6538,50-59 3116,-25 32-4371,-2-2-1,0-2 1,38-67 0,-70 151 80,-3-19-357,1-4-72,0-1 0,2 1 0,-3 51 0,10-62-2413,9-6-4929,-1-6 366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8.935"/>
    </inkml:context>
    <inkml:brush xml:id="br0">
      <inkml:brushProperty name="width" value="0.025" units="cm"/>
      <inkml:brushProperty name="height" value="0.025" units="cm"/>
    </inkml:brush>
  </inkml:definitions>
  <inkml:trace contextRef="#ctx0" brushRef="#br0">14 60 16303,'0'0'9311,"10"-9"-7422,36-28-490,-43 35-1280,1 1 0,-1-1 0,0 0 0,1 1 0,-1 0 0,1 0 0,0 0 0,-1 0 0,1 0 0,0 1 0,0 0 0,-1-1 0,1 2 0,7 0 0,-10-1-93,1 0-1,-1 0 0,1 0 0,-1 1 0,1-1 1,-1 1-1,1-1 0,-1 1 0,0-1 1,1 1-1,-1 0 0,0 0 0,1 0 1,-1 0-1,0 0 0,0 0 0,0 0 1,0 0-1,0 0 0,0 0 0,0 1 1,0-1-1,0 0 0,-1 1 0,1-1 1,-1 1-1,1-1 0,-1 1 0,1-1 1,-1 2-1,0 2 1,0-1-1,-1 1 1,1-1 0,-1 1 0,0-1-1,-1 0 1,1 0 0,-1 1 0,0-1-1,0 0 1,0 0 0,0-1 0,-1 1 0,-4 5-1,-54 50 533,50-50-487,0 0-1,0 2 1,1-1-1,-12 16 1,21-24-94,0-1 0,0 1 0,0-1 0,0 1 0,0-1 0,0 1 0,0 0 1,0 0-1,1-1 0,-1 1 0,1 0 0,-1 0 0,1 0 0,0-1 0,0 1 0,-1 0 0,1 0 0,1 0 0,-1 0 0,0 0 0,0 0 1,1-1-1,-1 1 0,1 0 0,1 3 0,-1-4-67,1 1 1,0 0 0,0-1-1,0 1 1,0-1 0,0 1-1,1-1 1,-1 0 0,0 0-1,0 0 1,1-1-1,-1 1 1,1 0 0,-1-1-1,1 1 1,3-1 0,6 1-435,-1-1 0,1 0 1,0-1-1,0 0 0,0-1 1,-1 0-1,12-4 0,-15 2-1492,0 0 0,0 0 0,0 0 0,-1-1 0,10-8 0,8-7-9147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9.356"/>
    </inkml:context>
    <inkml:brush xml:id="br0">
      <inkml:brushProperty name="width" value="0.025" units="cm"/>
      <inkml:brushProperty name="height" value="0.025" units="cm"/>
    </inkml:brush>
  </inkml:definitions>
  <inkml:trace contextRef="#ctx0" brushRef="#br0">85 0 10346,'0'0'16373,"-8"12"-14516,-40 70 643,43-72-2289,1 1 1,0 0-1,0-1 1,1 1-1,0 0 0,1 1 1,-2 20-1,5-32-211,-1 1 0,1-1 0,-1 1 0,1-1 0,0 1 0,-1-1 0,1 1 0,-1-1 0,1 0 0,0 1 0,0-1 0,-1 0 0,1 1 0,0-1 0,-1 0 0,1 0 0,0 0 0,0 0 0,-1 0 0,1 0 0,0 0 0,0 0 0,-1 0 0,1 0 0,0 0 0,0-1 0,0 1 0,25-5 0,-14-1-964,-2-1 1,1 0-1,-1 0 1,0-1-1,17-17 1,-27 24 199,-17 35 2280,12-26-1340,-8 9 633,1 2 0,1 0 0,0 0-1,1 1 1,-9 30 0,18-49-953,1 0 0,0-1 1,-1 1-1,1 0 0,0 0 0,0 0 0,0 0 0,0 0 1,0 0-1,0 0 0,0 0 0,0 0 0,0 0 1,0-1-1,0 1 0,0 0 0,1 0 0,-1 0 0,0 0 1,1 0-1,-1 0 0,1-1 0,-1 1 0,1 1 1,23 2-6448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09.695"/>
    </inkml:context>
    <inkml:brush xml:id="br0">
      <inkml:brushProperty name="width" value="0.025" units="cm"/>
      <inkml:brushProperty name="height" value="0.025" units="cm"/>
    </inkml:brush>
  </inkml:definitions>
  <inkml:trace contextRef="#ctx0" brushRef="#br0">68 1 19026,'0'0'12588,"-31"63"-11435,21-46-1153,0-1 0,2-2 0,4 0 0,1-5 0,2-3 0,1-2 0,0-1-1313,6-3-4485,-1 0 609,3-12-2114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0.085"/>
    </inkml:context>
    <inkml:brush xml:id="br0">
      <inkml:brushProperty name="width" value="0.025" units="cm"/>
      <inkml:brushProperty name="height" value="0.025" units="cm"/>
    </inkml:brush>
  </inkml:definitions>
  <inkml:trace contextRef="#ctx0" brushRef="#br0">84 0 18866,'0'0'13186,"-5"13"-12572,-12 23-522,6-15-91,1 0 0,2 0 1,0 0-1,1 1 0,1 1 1,-6 38-1,13-60-1,-1-1 0,1 1 0,0 0 0,-1 0 0,1-1 0,0 1 0,0-1 0,0 1 0,-1-1 0,1 1 0,0-1 0,0 1 0,0-1 0,0 0 0,0 1 0,0-1 0,0 0 0,0 0 0,0 0 0,0 1 0,0-1 0,0 0 0,0-1 0,0 1 0,0 0 0,1 0 0,29-2 0,13-13-2935,-36 11 1653,-1 0 0,0 0 0,0-1 0,0 1-1,-1-2 1,10-8 0,-5 0-5706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0.429"/>
    </inkml:context>
    <inkml:brush xml:id="br0">
      <inkml:brushProperty name="width" value="0.025" units="cm"/>
      <inkml:brushProperty name="height" value="0.025" units="cm"/>
    </inkml:brush>
  </inkml:definitions>
  <inkml:trace contextRef="#ctx0" brushRef="#br0">47 1 10250,'0'0'16431,"-36"69"-14125,30-50-832,1-3-673,5-1-449,0-1-224,0-4-128,6-2-577,9-7-1729,4-1-1986,4-5-1826,0-10-4420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0.787"/>
    </inkml:context>
    <inkml:brush xml:id="br0">
      <inkml:brushProperty name="width" value="0.025" units="cm"/>
      <inkml:brushProperty name="height" value="0.025" units="cm"/>
    </inkml:brush>
  </inkml:definitions>
  <inkml:trace contextRef="#ctx0" brushRef="#br0">143 1 11723,'0'0'18551,"-10"0"-17964,7 0-577,-1 0 0,1 0 1,-1 0-1,1 0 0,0 1 0,0-1 0,-1 1 0,1 0 0,0 0 1,0 0-1,0 0 0,0 1 0,0-1 0,0 1 0,0 0 0,0 0 1,1 0-1,-1 0 0,1 0 0,-1 1 0,1-1 0,0 1 0,0 0 1,0-1-1,0 1 0,1 0 0,-1 0 0,1 0 0,0 0 0,-1 0 1,2 0-1,-1 1 0,0-1 0,0 0 0,1 1 0,0-1 0,0 0 1,0 1-1,0 4 0,1-7-6,0-1-1,-1 1 1,1-1 0,-1 1 0,1 0-1,0-1 1,0 1 0,-1-1 0,1 0-1,0 1 1,0-1 0,-1 0-1,1 1 1,0-1 0,0 0 0,0 0-1,0 0 1,0 1 0,-1-1 0,1 0-1,0 0 1,0 0 0,0-1 0,0 1-1,0 0 1,0 0 0,27-5-20,-22 1-205,1 0 0,0 0 0,-1-1 0,0 0-1,0 0 1,0-1 0,8-11 0,4-2-332,-17 18 457,-1 34-192,0 143 3368,0-173-3050,-1 1 0,0 0 0,0-1-1,0 1 1,-1-1 0,1 1 0,-1-1 0,0 0 0,0 1 0,0-1 0,0 0-1,-1-1 1,1 1 0,-1 0 0,0 0 0,0-1 0,0 0 0,0 0-1,0 0 1,0 0 0,0 0 0,-1 0 0,-5 1 0,-1 2 10,0-1 1,0-1-1,-1 0 1,1 0-1,-1-1 1,1-1-1,-13 1 1,23-1-67,-1-1 1,0 0-1,0 0 0,0 0 1,1 0-1,-1 0 0,0 0 1,0-1-1,0 1 1,1 0-1,-1 0 0,0 0 1,0-1-1,1 1 0,-1 0 1,0-1-1,1 1 0,-1-1 1,0 1-1,1-1 1,-1 1-1,0-1 0,1 1 1,-1-1-1,1 0 0,-1 1 1,1-1-1,0 0 0,-1 1 1,1-1-1,-1 0 0,1 0 1,0 1-1,0-1 1,0 0-1,-1 0 0,1 1 1,0-1-1,0 0 0,0 0 1,0 0-1,0 1 0,0-1 1,0 0-1,1 0 0,-1-1 1,1-2-658,0 1 0,1-1 0,-1 0 0,1 0 1,0 1-1,0-1 0,0 1 0,4-5 0,17-18-11729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1.379"/>
    </inkml:context>
    <inkml:brush xml:id="br0">
      <inkml:brushProperty name="width" value="0.025" units="cm"/>
      <inkml:brushProperty name="height" value="0.025" units="cm"/>
    </inkml:brush>
  </inkml:definitions>
  <inkml:trace contextRef="#ctx0" brushRef="#br0">1 0 12748,'0'0'13229,"14"9"-11991,-11-8-1192,8 7 110,1-2 1,-1 1-1,2-2 0,-1 0 0,1 0 1,-1-1-1,1 0 0,27 2 0,522 5 841,-162-10-905,-169 9 17,778-9 1010,-683-15 664,-358 1-7527,11-1-1036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2.557"/>
    </inkml:context>
    <inkml:brush xml:id="br0">
      <inkml:brushProperty name="width" value="0.025" units="cm"/>
      <inkml:brushProperty name="height" value="0.025" units="cm"/>
    </inkml:brush>
  </inkml:definitions>
  <inkml:trace contextRef="#ctx0" brushRef="#br0">122 170 9993,'0'0'16779,"-11"-7"-15637,-37-21-426,47 28-701,-1 0 0,1-1 0,-1 1 0,1 0 0,-1 0 0,1-1 0,-1 1 0,1 1 0,-1-1 0,1 0 1,-1 0-1,1 0 0,-1 1 0,1-1 0,0 1 0,-1-1 0,1 1 0,-1 0 0,1-1 0,0 1 0,0 0 0,-1 0 0,1 0 0,0 0 0,0 0 1,0 0-1,0 0 0,0 1 0,0-1 0,0 0 0,1 0 0,-2 3 0,-1 2 119,0 0 0,0-1 1,1 1-1,0 0 0,-2 10 0,3-14-99,1 0 0,-1 0 0,1-1 0,0 1-1,-1 0 1,1 0 0,0 0 0,0-1 0,0 1-1,1 0 1,-1 0 0,0 0 0,1-1 0,-1 1 0,1 0-1,0 0 1,-1-1 0,1 1 0,0 0 0,0-1-1,0 1 1,0-1 0,0 0 0,1 1 0,-1-1 0,0 0-1,1 1 1,-1-1 0,0 0 0,4 2 0,-1-2-7,0 0 1,-1 0 0,1-1 0,0 1-1,0-1 1,0 1 0,0-1 0,0 0-1,0-1 1,0 1 0,0-1 0,-1 0 0,1 0-1,6-2 1,0-2-5,1 0-1,-2 0 0,1-1 1,0-1-1,-1 1 1,-1-2-1,1 1 1,-1-1-1,0 0 1,-1-1-1,7-9 1,-4 4-8,0 0 0,-1-1 0,-1 0 1,0 0-1,-1-1 0,8-28 0,-12 20-127,-14 34-128,-15 38 263,18-30 109,1 1 0,0 1 0,2-1 0,0 1-1,1 0 1,2 0 0,-2 32 0,4-50-130,0 0 0,0 0 0,0 0 0,0 0 0,0 0 0,0 0 0,1 0 0,-1 0 0,1 0 0,-1 0 0,1 0 0,0 0 0,0 0 0,0 0 0,0-1 0,0 1 0,0 0 0,0-1 0,1 1 0,-1-1 0,1 1 0,-1-1 0,1 0 0,-1 0 0,1 1 0,0-1 0,-1 0 0,1 0 0,0-1 0,0 1 0,0 0 0,0-1 0,0 1 0,0-1 0,0 1 0,0-1 0,0 0 0,0 0 0,2 0 0,1 0 1,0-1 1,0 0-1,0 0 1,0 0-1,0 0 1,0-1-1,-1 0 1,1 0-1,-1 0 1,1 0-1,-1-1 1,0 0-1,0 0 1,0 0-1,4-4 1,5-8-5,0-1 0,-1 0 0,-1 0 0,-1-1 0,11-23 0,-39 96 0,17-52 0,0 1 0,0 0 0,0 0 0,1-1 0,-1 1 0,1 0 0,0 0 0,0 0 0,1-1 0,0 1 0,0 0 0,2 8 0,-2-11 0,0-1 0,0 0 0,0 0 0,0 0 0,1 0 0,-1 0 0,0 0 0,0 0 0,1 0 0,-1 0 0,0-1 0,1 1 0,-1-1 0,1 1 0,-1-1 0,1 1 0,-1-1 0,1 0 0,-1 1 0,1-1 0,-1 0 0,1 0 0,-1 0 0,1-1 0,-1 1 0,1 0 0,-1 0 0,1-1 0,-1 1 0,1-1 0,-1 0 0,1 1 0,0-2 0,4 0 0,-2 0 0,1-1 0,0 0 0,0 0 0,-1 0 0,0 0 0,0-1 0,5-4 0,-9 7 0,4-2-21,0-2-1,-1 1 1,0 0 0,1-1-1,-2 1 1,1-1 0,0 0-1,-1 0 1,0 0-1,0 0 1,2-10 0,-4 14-406,-16 32-1415,7 15-2080,11-15-6927,3-20-74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2.079"/>
    </inkml:context>
    <inkml:brush xml:id="br0">
      <inkml:brushProperty name="width" value="0.025" units="cm"/>
      <inkml:brushProperty name="height" value="0.025" units="cm"/>
    </inkml:brush>
  </inkml:definitions>
  <inkml:trace contextRef="#ctx0" brushRef="#br0">1 152 14446,'0'0'15673,"12"-4"-14995,5-2-549,0-2 0,-1 0-1,0 0 1,0-2 0,-1 0-1,-1 0 1,1-1 0,16-18 0,-21 18-39,-7 7-75,0 1-1,-1 0 0,1-1 0,0 1 1,1 1-1,-1-1 0,0 0 0,1 1 0,0 0 1,-1 0-1,8-3 0,-8 38-131,-3-29 117,-1 12 39,-1 0 1,-1 1-1,-7 26 1,5-28-331,2 1 1,0 0-1,-2 28 1,5-44 148,0 1 1,0-1-1,0 1 1,0 0-1,0-1 0,1 1 1,-1-1-1,0 1 1,0-1-1,0 1 0,1-1 1,-1 1-1,0-1 0,1 1 1,-1-1-1,0 1 1,1-1-1,-1 0 0,0 1 1,1-1-1,-1 0 0,1 1 1,-1-1-1,1 0 1,-1 1-1,1-1 0,-1 0 1,1 0-1,-1 0 1,1 1-1,-1-1 0,1 0 1,-1 0-1,1 0 0,0 0 1,-1 0-1,2 0 1,21-6-7931,-9-8-122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2.435"/>
    </inkml:context>
    <inkml:brush xml:id="br0">
      <inkml:brushProperty name="width" value="0.025" units="cm"/>
      <inkml:brushProperty name="height" value="0.025" units="cm"/>
    </inkml:brush>
  </inkml:definitions>
  <inkml:trace contextRef="#ctx0" brushRef="#br0">27 10 13741,'0'0'7874,"10"-1"-4916,31-6-577,-40 7-2308,0-1 0,0 1 0,0 0 0,0 0 0,0 0 0,0 0 0,0 0 0,1 0 0,-1 0 0,0 0 0,0 0 0,0 1 0,0-1 0,0 0 0,0 1 0,0-1 0,0 1 0,0-1 0,0 1 0,0 0 0,0-1 0,0 1 0,0 0 0,-1 0 0,1-1 0,0 1 0,0 0 0,-1 0 0,1 0 0,-1 0 0,1 0 0,-1 0 0,1 0 0,-1 0 0,0 0 0,1 0 0,-1 0 0,0 0 0,0 0 0,0 1 0,1-1 0,-1 0 0,0 0 0,-1 0 0,1 0 0,0 2 0,-1 3 225,0-1-1,0 1 1,0-1 0,0 0 0,-1 1-1,0-1 1,-3 6 0,-35 40-298,33-44 0,1 0 0,-1 1 0,2-1 0,-1 1 0,1 0 0,0 1 0,1-1 0,-6 15 0,10-22 0,-1-1 0,1 1 1,0-1-1,0 1 0,0 0 0,0-1 1,0 1-1,0-1 0,0 1 0,0 0 0,0-1 1,0 1-1,1-1 0,-1 1 0,0-1 0,0 1 1,1 0-1,-1-1 0,0 1 0,0-1 1,1 1-1,-1-1 0,1 0 0,-1 1 0,0-1 1,1 1-1,-1-1 0,1 1 0,-1-1 0,2 1 1,21 4 5,30-10-72,4-13-2210,-2-9-6851,-21 6-685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2.825"/>
    </inkml:context>
    <inkml:brush xml:id="br0">
      <inkml:brushProperty name="width" value="0.025" units="cm"/>
      <inkml:brushProperty name="height" value="0.025" units="cm"/>
    </inkml:brush>
  </inkml:definitions>
  <inkml:trace contextRef="#ctx0" brushRef="#br0">79 0 19763,'0'0'12582,"-11"9"-12187,-30 29-368,38-34-27,0 0 0,0 0 0,0 0 0,1 1 0,0-1 0,0 1 0,0 0 0,1-1 0,-1 1 0,1 0 0,0 0 0,1 0 0,-1 0 0,1 0 0,0 0 0,0 0 0,1 0 0,1 9 0,-1-12 2,0 0 0,0-1 1,0 1-1,0-1 0,0 1 0,0-1 1,1 0-1,-1 1 0,1-1 0,-1 0 1,1 0-1,-1 0 0,1 0 0,0 0 1,-1 0-1,1-1 0,0 1 0,0-1 1,-1 1-1,1-1 0,0 1 0,0-1 0,0 0 1,0 0-1,0 0 0,-1 0 0,4 0 1,54-3-317,-15-16-4751,-40 17 3431,0-1 0,0 1 1,0-1-1,-1 0 1,1 0-1,-1-1 0,0 1 1,4-6-1,-14 21 1953,-5 7 4995,1 1-1,-17 41 1,19-17-1555,10-44-3812,-1 1 0,0-1 0,1 1 0,-1-1 0,0 0 1,1 1-1,-1-1 0,1 0 0,-1 0 0,1 1 0,-1-1 0,0 0 0,1 0 0,-1 0 0,1 0 0,-1 1 1,1-1-1,-1 0 0,1 0 0,-1 0 0,1 0 0,-1 0 0,1 0 0,-1 0 0,1 0 0,-1-1 0,1 1 1,-1 0-1,1 0 0,0-1 0,17-5-5039,-9-8-3230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3.419"/>
    </inkml:context>
    <inkml:brush xml:id="br0">
      <inkml:brushProperty name="width" value="0.025" units="cm"/>
      <inkml:brushProperty name="height" value="0.025" units="cm"/>
    </inkml:brush>
  </inkml:definitions>
  <inkml:trace contextRef="#ctx0" brushRef="#br0">19 0 14574,'0'0'17648,"-5"53"-17103,-1-28-545,3-1 0,1-1 0,0-1 0,2-6 0,0-2 0,0-6-1313,4-8-2435,1 0-3779,1-13-12107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4.278"/>
    </inkml:context>
    <inkml:brush xml:id="br0">
      <inkml:brushProperty name="width" value="0.025" units="cm"/>
      <inkml:brushProperty name="height" value="0.025" units="cm"/>
    </inkml:brush>
  </inkml:definitions>
  <inkml:trace contextRef="#ctx0" brushRef="#br0">0 25 12812,'0'0'15407,"9"-5"-13603,26-14-459,-34 19-1328,-1-1 1,0 1-1,1 0 0,-1 0 0,0 0 0,1 0 0,-1 0 1,1 0-1,-1 0 0,0 0 0,1 0 0,-1 0 0,0 0 0,1 0 1,-1 0-1,1 0 0,-1 1 0,0-1 0,1 0 0,-1 0 0,0 0 1,1 0-1,-1 1 0,0-1 0,0 0 0,1 0 0,-1 1 0,0-1 1,0 0-1,1 1 0,-1-1 0,0 0 0,0 1 0,0-1 0,1 0 1,-1 1-1,0-1 0,0 0 0,0 1 0,0-1 0,0 0 0,0 1 1,0-1-1,0 1 0,0-1 0,0 0 0,0 1 0,0-1 0,0 0 1,0 1-1,0 0 0,-1 24 474,1-23-475,-2 12-16,0-1 0,-1 0 0,-7 20 0,6-22 0,0 0 0,1 1 0,0 0 0,1 0 0,0 13 0,2-24 2,0 0-1,0-1 1,0 1 0,0 0 0,0 0-1,0-1 1,0 1 0,1 0 0,-1-1-1,0 1 1,1 0 0,-1-1 0,0 1-1,1 0 1,-1-1 0,1 1 0,-1-1-1,1 1 1,-1-1 0,1 1 0,-1-1-1,1 1 1,-1-1 0,1 1 0,0-1-1,-1 0 1,1 1 0,0-1 0,-1 0-1,2 0 1,27 1 52,-22-3-131,1 1 0,-2-1-1,1-1 1,0 1 0,0-1 0,6-4 0,16-18-4176,-9-7-6421,-15 9-200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4.635"/>
    </inkml:context>
    <inkml:brush xml:id="br0">
      <inkml:brushProperty name="width" value="0.025" units="cm"/>
      <inkml:brushProperty name="height" value="0.025" units="cm"/>
    </inkml:brush>
  </inkml:definitions>
  <inkml:trace contextRef="#ctx0" brushRef="#br0">48 1 12043,'0'0'13325,"-36"67"-10602,29-46-1090,4-1-512,1-4-544,2 0-385,0-3-96,9-3-96,7-5-1121,0-5-2434,3 0-3204,4-4-6309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4.978"/>
    </inkml:context>
    <inkml:brush xml:id="br0">
      <inkml:brushProperty name="width" value="0.025" units="cm"/>
      <inkml:brushProperty name="height" value="0.025" units="cm"/>
    </inkml:brush>
  </inkml:definitions>
  <inkml:trace contextRef="#ctx0" brushRef="#br0">87 1 18802,'0'0'3053,"-8"2"-207,1-1-2433,1 1 0,0 0 0,0 0 0,0 1 0,0-1 0,-8 6 0,12-7-306,0 1 0,0-1 0,0 1 0,0 0 0,1-1-1,-1 1 1,0 0 0,1 0 0,-1 0 0,1 0 0,0 0-1,0 0 1,0 0 0,0 0 0,0 1 0,0-1 0,0 0-1,1 1 1,-1-1 0,1 1 0,0-1 0,0 0 0,0 1-1,0 4 1,1-6-97,0 0 0,-1 0 0,1-1-1,0 1 1,0 0 0,0 0 0,-1-1 0,1 1-1,0-1 1,0 1 0,0-1 0,0 1 0,0-1-1,0 1 1,0-1 0,0 0 0,1 0 0,-1 1-1,0-1 1,0 0 0,0 0 0,0 0-1,0 0 1,0 0 0,0 0 0,0-1 0,0 1-1,1 0 1,-1-1 0,1 0 0,35-9 188,-14-9-178,11-8-45,-33 26-28,0 0 0,1 0 1,-1 0-1,0 1 1,1-1-1,-1 0 0,0 1 1,1-1-1,-1 1 1,1 0-1,-1-1 0,1 1 1,-1 0-1,1 0 0,-1 0 1,1 0-1,-1 0 1,1 0-1,-1 0 0,2 1 1,0 2 27,-1 1 1,0-1 0,0 1-1,-1 0 1,1 0 0,-1 0-1,0-1 1,0 1 0,0 0-1,-1 0 1,1 0 0,-1 5 0,3 9-2,8 21-16,-4-14 599,-1 1 1,0 0-1,-2 1 0,1 28 0,-6-53-542,1 0 0,0 0 0,-1-1-1,1 1 1,-1 0 0,0 0 0,0 0 0,1 0 0,-1-1 0,-1 1 0,1 0-1,0-1 1,0 1 0,0-1 0,-1 1 0,1-1 0,-1 0 0,1 1-1,-1-1 1,0 0 0,1 0 0,-1 0 0,0 0 0,0-1 0,1 1 0,-1 0-1,0-1 1,0 1 0,0-1 0,0 0 0,0 0 0,0 1 0,0-1-1,0 0 1,-4-1 0,0 1 3,-1 0-1,0-1 1,1 1-1,-1-1 1,1-1-1,-1 1 1,1-1-1,0 0 1,-12-6-1,-27-28-511,43 34 386,0 1 0,0-1 0,0 0 0,1 0-1,-1 0 1,1 0 0,-1 0 0,1 0 0,0 0 0,0-1-1,0 1 1,0 0 0,0-1 0,0 1 0,1-1 0,-1 1-1,1-1 1,0 1 0,0-1 0,0-3 0,11-1-10028,-9 6 7929,10-2-11000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5.832"/>
    </inkml:context>
    <inkml:brush xml:id="br0">
      <inkml:brushProperty name="width" value="0.025" units="cm"/>
      <inkml:brushProperty name="height" value="0.025" units="cm"/>
    </inkml:brush>
  </inkml:definitions>
  <inkml:trace contextRef="#ctx0" brushRef="#br0">1 9 6246,'0'0'23286,"56"1"-22293,-19-1-288,5 0-417,4 0-192,0 0-96,-5-3-1121,-5 1-2210,-11-1-2435,-11 1-2786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6.160"/>
    </inkml:context>
    <inkml:brush xml:id="br0">
      <inkml:brushProperty name="width" value="0.025" units="cm"/>
      <inkml:brushProperty name="height" value="0.025" units="cm"/>
    </inkml:brush>
  </inkml:definitions>
  <inkml:trace contextRef="#ctx0" brushRef="#br0">1 17 6790,'0'0'19699,"64"27"-18226,-23-27-704,4-9-609,3 3-128,0-3-1185,-6-1-3203,-7 1-4388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7.216"/>
    </inkml:context>
    <inkml:brush xml:id="br0">
      <inkml:brushProperty name="width" value="0.025" units="cm"/>
      <inkml:brushProperty name="height" value="0.025" units="cm"/>
    </inkml:brush>
  </inkml:definitions>
  <inkml:trace contextRef="#ctx0" brushRef="#br0">0 390 9225,'2'4'10040,"2"-4"-3751,9-9-1555,13-18-4896,-25 26 1121,66-70-350,-26 31-394,-2-2-1,-2-1 1,-2-3-1,42-69 1,-87 173-215,-3-23 0,2 1 0,2 1 0,1 0 0,2 0 0,-2 46 0,8-83-97,0 0 1,0 1-1,0-1 0,0 0 1,0 1-1,0-1 1,0 0-1,0 1 0,0-1 1,0 0-1,0 1 0,0-1 1,0 0-1,0 1 0,0-1 1,0 0-1,1 1 0,-1-1 1,0 0-1,0 1 1,0-1-1,1 0 0,-1 0 1,0 1-1,0-1 0,1 0 1,-1 0-1,0 0 0,0 1 1,1-1-1,-1 0 1,0 0-1,1 0 0,-1 0 1,0 1-1,1-1 0,-1 0 1,0 0-1,1 0 0,-1 0 1,0 0-1,1 0 0,-1 0 1,0 0-1,1 0 1,-1 0-1,0 0 0,1 0 1,-1 0-1,0-1 0,1 1 1,-1 0-1,0 0 0,0 0 1,1-1-1,15-11-9903,-5-4-1109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2.915"/>
    </inkml:context>
    <inkml:brush xml:id="br0">
      <inkml:brushProperty name="width" value="0.025" units="cm"/>
      <inkml:brushProperty name="height" value="0.025" units="cm"/>
    </inkml:brush>
  </inkml:definitions>
  <inkml:trace contextRef="#ctx0" brushRef="#br0">202 2 17200,'0'0'11553,"-11"-1"-10117,3 1-1286,1 0 0,-1 0 0,1 1 1,-1-1-1,1 2 0,0-1 0,-1 1 0,1 0 1,0 1-1,0 0 0,0 0 0,1 0 1,-13 8-1,9-3-58,0-1 1,1 2-1,-17 17 1,24-23-88,-1 0 1,1 0 0,0 0 0,0 1 0,0-1 0,0 1 0,1-1-1,-1 1 1,1-1 0,0 1 0,0 0 0,1 0 0,-1 0 0,1-1-1,-1 1 1,1 0 0,1 4 0,-1-6-22,1 0 0,0-1-1,1 1 1,-1 0 0,0-1 0,0 1 0,1-1-1,-1 0 1,0 1 0,1-1 0,-1 0 0,1 0-1,0 0 1,-1 0 0,1 0 0,0 0-1,0-1 1,0 1 0,0 0 0,-1-1 0,1 0-1,0 1 1,0-1 0,0 0 0,0 0 0,0 0-1,4-1 1,58-2-1238,-55 2 592,-1-1 0,0 0 0,0-1 1,0 0-1,0 0 0,9-5 0,23-17-5227,-9 1-1964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7.588"/>
    </inkml:context>
    <inkml:brush xml:id="br0">
      <inkml:brushProperty name="width" value="0.025" units="cm"/>
      <inkml:brushProperty name="height" value="0.025" units="cm"/>
    </inkml:brush>
  </inkml:definitions>
  <inkml:trace contextRef="#ctx0" brushRef="#br0">146 1 15182,'0'0'12727,"-6"11"-10640,-25 40-1181,-33 59 390,56-94-1182,0 1 0,1 0-1,0 0 1,-6 28 0,13-44-114,-1 0 0,1 0 0,0 0 0,0 0 0,-1 0 0,1 1 0,0-1 0,0 0 0,0 0 0,0 0 0,0 0 0,0 0 0,1 1 0,-1-1 0,0 0 0,1 0 0,-1 0 0,0 0 0,1 0 0,-1 0 0,1 0 0,0 0 0,-1 0 0,1 0 0,0 0 0,0 0 0,-1-1 0,1 1 0,0 0 0,0 0 0,0-1 0,0 1 0,0-1 0,0 1 0,0-1 0,0 1 0,0-1 0,2 1 0,4 0 0,-1-1 0,1 0 0,-1 0 0,1 0 0,-1-1 0,8-2 0,32-10-2102,-33 8 476,0-1 1,0-1 0,-1 0-1,0-1 1,0 0 0,11-11 0,-4 1-5491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7.914"/>
    </inkml:context>
    <inkml:brush xml:id="br0">
      <inkml:brushProperty name="width" value="0.025" units="cm"/>
      <inkml:brushProperty name="height" value="0.025" units="cm"/>
    </inkml:brush>
  </inkml:definitions>
  <inkml:trace contextRef="#ctx0" brushRef="#br0">75 1 13837,'0'0'11435,"-40"55"-8392,31-37-1057,0 3-641,4-2-480,-1-1-609,3-1-256,0 1 0,3-5 0,0 0 0,0-4-192,12-4-1602,-4-5-1953,4 0-2243,3 0-4036</inkml:trace>
  <inkml:trace contextRef="#ctx0" brushRef="#br0" timeOffset="1">202 134 20019,'0'0'9737,"-51"69"-8295,41-49-706,3 3-415,2-2-225,2-2-96,2-1-32,1-4-705,0-3-961,0-6-1249,9-5-6918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8.258"/>
    </inkml:context>
    <inkml:brush xml:id="br0">
      <inkml:brushProperty name="width" value="0.025" units="cm"/>
      <inkml:brushProperty name="height" value="0.025" units="cm"/>
    </inkml:brush>
  </inkml:definitions>
  <inkml:trace contextRef="#ctx0" brushRef="#br0">8 57 20115,'0'0'7148,"11"-8"-4858,36-25-774,-44 31-1469,0 0 0,0 1 0,-1-1-1,1 1 1,0-1 0,1 1 0,-1 0 0,0 0-1,0 0 1,0 0 0,1 1 0,-1 0-1,0-1 1,0 1 0,1 0 0,-1 1-1,0-1 1,1 0 0,-1 1 0,0 0-1,0 0 1,0 0 0,0 0 0,5 2-1,-7-1-29,1-1 0,-1 1-1,1 0 1,-1 0-1,1 0 1,-1 0-1,0 0 1,0 0-1,0 0 1,0 0-1,0 0 1,0 1-1,-1-1 1,1 0-1,-1 0 1,0 1-1,1-1 1,-1 0-1,0 1 1,0-1-1,-1 0 1,1 1-1,0-1 1,-1 0-1,1 1 1,-1-1-1,0 0 1,0 0-1,0 0 1,0 0-1,-1 3 1,-6 7-17,0 0 0,0 0 0,-1 0 0,0-1 0,-1-1 0,-15 13 0,14-13 0,0 0 0,1 1 0,0 0 0,1 1 0,0 0 0,-8 14 0,17-25 0,-1-1 0,1 1 0,0 0 0,-1 0 0,1-1 0,0 1 0,-1 0 0,1 0 0,0-1 0,0 1 0,-1 0 0,1 0 0,0 0 0,0-1 0,0 1 0,0 0 0,0 0 0,0 0 0,1 0 0,-1-1 0,0 1 0,0 0 0,0 0 0,1 0 0,-1-1 0,1 1 0,-1 0 0,0-1 0,1 1 0,-1 0 0,1-1 0,0 2 0,1-1 0,0 0 0,1 0 0,-1 0 0,0-1 0,0 1 0,0 0 0,0-1 0,1 0 0,-1 1 0,0-1 0,5 0 0,5-1 0,1-1 0,0 0 0,17-4 0,10-9-2258,16-14-6380,-25 8-741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8.618"/>
    </inkml:context>
    <inkml:brush xml:id="br0">
      <inkml:brushProperty name="width" value="0.025" units="cm"/>
      <inkml:brushProperty name="height" value="0.025" units="cm"/>
    </inkml:brush>
  </inkml:definitions>
  <inkml:trace contextRef="#ctx0" brushRef="#br0">194 0 19058,'0'0'4239,"-12"6"-593,-2 1-3198,0 0 0,1 2 0,0-1 0,0 2 0,1 0 0,0 0 0,0 1 0,2 1 0,-1 0 0,1 0 0,1 1 0,-9 16 0,15-23-448,0 1 0,0 0 0,0-1 0,1 1 0,0 0 0,1 1 0,-1-1 0,1 0 0,1 0 0,0 1 0,0 8 0,0-13 0,1-1 0,-1 1 0,1-1 0,0 1 0,0-1 0,0 1 0,0-1 0,0 0 0,0 1 0,0-1 0,1 0 0,-1 0 0,1 0 0,0 0 0,0 0 0,0 0 0,0-1 0,0 1 0,0 0 0,0-1 0,0 0 0,0 1 0,1-1 0,-1 0 0,1 0 0,-1-1 0,1 1 0,-1 0 0,1-1 0,-1 1 0,1-1 0,0 0 0,2 0 0,1 0 0,1 0 0,-1-1 0,0 0 0,0 0 0,0 0 0,0 0 0,1-1 0,-2 0 0,1-1 0,0 1 0,0-1 0,5-4 0,-9 6 0,0-1 0,1 1 0,-1-1 0,0 0 0,0 0 0,0 0 0,0 0 0,-1 0 0,1 0 0,0-1 0,-1 1 0,0 0 0,1-1 0,-1 1 0,0-1 0,0 0 0,0 1 0,-1-1 0,1 0 0,-1 1 0,1-1 0,-1 0 0,0 0 0,0 0 0,0 1 0,-1-1 0,1 0 0,-1 0 0,-1-5 0,1 6-1,-1 0 1,0 0-1,0 0 1,0 0-1,0 0 1,0 0-1,-1 1 1,1-1-1,0 1 0,-1 0 1,1-1-1,-1 1 1,1 0-1,-1 0 1,0 1-1,1-1 1,-1 0-1,0 1 0,0 0 1,1-1-1,-1 1 1,0 0-1,-4 1 1,4-1-41,1 0 1,0 0-1,0 0 1,-1 0-1,1 0 1,0 0-1,0 0 1,0 1-1,-1-1 1,1 1-1,0 0 1,0 0-1,0-1 1,0 1-1,0 1 1,0-1-1,0 0 1,1 0-1,-1 1 1,0-1 0,1 1-1,-1-1 1,1 1-1,-1 0 1,1 0-1,0-1 1,-1 1-1,1 0 1,-1 4-1,2-6 17,0 10-4196,4-2-4401,10-2-6434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8.942"/>
    </inkml:context>
    <inkml:brush xml:id="br0">
      <inkml:brushProperty name="width" value="0.025" units="cm"/>
      <inkml:brushProperty name="height" value="0.025" units="cm"/>
    </inkml:brush>
  </inkml:definitions>
  <inkml:trace contextRef="#ctx0" brushRef="#br0">297 0 21140,'0'0'9326,"-11"5"-8114,-11 8-1052,1 0 0,0 1 0,0 1 1,-35 36-1,27-23-64,3 1 0,-43 59 0,67-85-120,-1 1-1,1-1 1,0 1-1,0-1 1,1 1-1,-1 0 1,1 0-1,-1 0 1,1 0-1,0 0 1,0 5-1,1-9-172,0 1-1,1-1 0,-1 0 0,0 0 1,0 0-1,1 1 0,-1-1 0,0 0 1,0 0-1,1 0 0,-1 0 0,0 0 1,1 0-1,-1 0 0,0 0 1,1 0-1,-1 0 0,0 0 0,1 0 1,-1 0-1,0 0 0,1 0 0,-1 0 1,0 0-1,1 0 0,-1 0 0,0 0 1,0 0-1,1 0 0,-1-1 0,0 1 1,0 0-1,1 0 0,-1 0 0,0-1 1,0 1-1,1 0 0,-1 0 0,0-1 1,0 1-1,1-1 0,12-8-6364,4-13-8770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9.301"/>
    </inkml:context>
    <inkml:brush xml:id="br0">
      <inkml:brushProperty name="width" value="0.025" units="cm"/>
      <inkml:brushProperty name="height" value="0.025" units="cm"/>
    </inkml:brush>
  </inkml:definitions>
  <inkml:trace contextRef="#ctx0" brushRef="#br0">154 3 19378,'-11'1'3577,"-1"-1"-2603,-1 1 0,1 1-1,-1 0 1,1 1 0,-18 6 0,27-8-861,0 0 1,0 0-1,1 0 1,-1 1-1,0-1 0,1 1 1,-1-1-1,1 1 1,0 0-1,0 0 0,-1 0 1,1 0-1,0 0 1,1 0-1,-1 1 0,0-1 1,1 1-1,-1-1 1,1 1-1,0 0 0,0-1 1,0 1-1,0 0 1,0 0-1,1 0 0,-1 0 1,1-1-1,0 1 1,-1 0-1,2 0 0,-1 0 1,0 0-1,0 0 1,2 5-1,0-5-113,0 0 0,0 0 0,-1 0 0,2 0 0,-1 0 0,0 0 0,1-1 0,-1 0 0,1 1 0,-1-1 0,1 0 0,0 0 0,0 0 0,0-1 0,0 1 0,1-1 0,-1 1 0,0-1 0,1 0 0,-1 0 0,1-1 0,-1 1 0,1-1 0,3 0 0,9 2 0,1-1 0,-1-1 0,31-3 0,-42 3 0,0-1 0,0 0 0,-1 0 0,1 0 0,-1-1 0,1 0 0,-1 0 0,1 0 0,-1 0 0,0-1 0,0 1 0,0-1 0,-1 0 0,1 0 0,-1-1 0,1 1 0,-1-1 0,0 0 0,0 1 0,-1-1 0,1-1 0,-1 1 0,0 0 0,0 0 0,0-1 0,0 1 0,-1-1 0,0 0 0,0 1 0,0-11 0,-1 14 0,0-1 0,0 1 0,0-1 0,-1 1 0,1-1 0,-1 1 0,1-1 0,-1 1 0,0-1 0,1 1 0,-1 0 0,0-1 0,0 1 0,0 0 0,0 0 0,0 0 0,0-1 0,0 1 0,0 0 0,-1 1 0,1-1 0,-2-1 0,-2-1 0,1 1 0,-1 0 0,0 0 0,0 1 0,0-1 0,0 1 0,-7-1 0,6 1 0,0 1 0,-1-1 0,1 1 0,0 0 0,-1 1 0,1-1 0,0 1 0,-1 0 0,1 1 0,0-1 0,0 1 0,-8 4 0,12-4-195,-1 0 0,1 0 0,0 0 0,1 0 0,-1 1 0,0-1 0,0 1 1,1-1-1,-3 6 0,2-4-382,1 0 0,0 0 0,-1 0 1,1 0-1,1 0 0,-1 1 0,1-1 0,-1 0 1,1 1-1,0-1 0,1 0 0,-1 0 0,1 1 1,0-1-1,0 0 0,0 0 0,4 8 0,12 9-5733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19.643"/>
    </inkml:context>
    <inkml:brush xml:id="br0">
      <inkml:brushProperty name="width" value="0.025" units="cm"/>
      <inkml:brushProperty name="height" value="0.025" units="cm"/>
    </inkml:brush>
  </inkml:definitions>
  <inkml:trace contextRef="#ctx0" brushRef="#br0">137 24 19090,'0'0'4068,"-13"7"181,4-1-3344,-55 36 2190,60-39-2990,-1 0-1,1 1 1,0 0-1,0 0 1,0 0 0,1 0-1,-1 1 1,1-1 0,0 1-1,0 0 1,1 0-1,-4 10 1,5-14-105,1-1 0,0 1 0,0-1 0,0 1 0,0 0 0,0-1 0,0 1 0,0-1 0,0 1 0,0 0 0,0-1 0,0 1 0,0-1 0,1 1 0,-1-1 0,0 1 0,0 0 0,0-1 0,1 1 0,-1-1 0,0 1 0,1-1 0,-1 1 0,1-1 0,-1 0 0,0 1 0,1-1 0,-1 1 0,1-1 0,-1 0 0,1 0 0,-1 1 0,1-1 0,-1 0 0,1 0 0,0 1 0,0-1 0,31 0 0,-22-2 0,-1-1 0,1 1 0,-1-2 0,13-5 0,-9 1 0,0-1 0,0 0 0,13-13 0,-23 19 0,0 0 0,0 0 0,0 0 0,0 0 0,-1-1 0,0 1 0,1-1 0,-1 0 0,0 1 0,-1-1 0,1 0 0,-1 0 0,1 0 0,-1 0 0,-1 0 0,2-8 0,-2 11 0,0 0 0,-1 1 0,1-1 0,0 0 0,0 0 0,-1 0 0,1 0 0,-1 0 0,1 1 0,0-1 0,-1 0 0,0 0 0,1 1 0,-1-1 0,1 0 0,-1 1 0,0-1 0,1 0 0,-1 1 0,0-1 0,0 1 0,0 0 0,1-1 0,-3 0 0,-29-6 0,-32 10 0,61-2-60,1-1 0,-1 1 0,0 0 0,0 0 0,0 0 0,1 0 0,-1 1 0,1-1 0,-1 1 0,1-1 0,-1 1 0,1 0 0,0 0 0,0 0 0,0 0 0,0 0 0,0 1 0,0-1 0,1 0 0,-3 6 0,2 4-6239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32.298"/>
    </inkml:context>
    <inkml:brush xml:id="br0">
      <inkml:brushProperty name="width" value="0.025" units="cm"/>
      <inkml:brushProperty name="height" value="0.025" units="cm"/>
    </inkml:brush>
  </inkml:definitions>
  <inkml:trace contextRef="#ctx0" brushRef="#br0">78 0 11563,'0'0'19506,"2"3"-18539,-1-1-944,-1 0 1,1 0 0,0 0-1,-1 1 1,0-1 0,1 0-1,-1 0 1,0 1 0,0-1-1,0 0 1,-1 0 0,1 0-1,0 1 1,-1-1 0,1 0-1,-1 0 1,0 0 0,0 0-1,-1 3 1,-29 56 195,13-25-180,16-32-39,-19 50 0,20-51 0,0 1 0,0-1 0,1 0 0,-1 0 0,1 1 0,-1-1 0,1 0 0,0 1 0,0-1 0,1 0 0,-1 1 0,1-1 0,-1 0 0,2 4 0,1-6 0,-1 0 0,1 0 0,-1 0 0,1-1 0,-1 1 0,1-1 0,-1 1 0,1-1 0,-1 0 0,1 0 0,-1 0 0,1 0 0,5-2 0,0 2 0,10-2-502,0 0-1,0-2 1,-1 0-1,1-1 1,-1 0 0,0-2-1,0 0 1,25-15-1,-39 20-625,0 0 0,0 0 0,-1 0 0,1 0 0,-1-1 0,1 1 0,-1-1 0,0 1 0,3-6 0,3-4-7445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32.655"/>
    </inkml:context>
    <inkml:brush xml:id="br0">
      <inkml:brushProperty name="width" value="0.025" units="cm"/>
      <inkml:brushProperty name="height" value="0.025" units="cm"/>
    </inkml:brush>
  </inkml:definitions>
  <inkml:trace contextRef="#ctx0" brushRef="#br0">88 0 10025,'0'0'10603,"-38"55"-8233,28-30-545,-3 1-223,4 2-417,2-3-416,-2-2-481,7-2-128,2-6-128,0-5 0,0-6-1121,7-4-2018,3 0-2082,0-14-4099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7:32.999"/>
    </inkml:context>
    <inkml:brush xml:id="br0">
      <inkml:brushProperty name="width" value="0.025" units="cm"/>
      <inkml:brushProperty name="height" value="0.025" units="cm"/>
    </inkml:brush>
  </inkml:definitions>
  <inkml:trace contextRef="#ctx0" brushRef="#br0">342 1 11851,'-11'3'1372,"-6"2"-648,1 1-1,1 0 1,-1 1 0,1 0-1,0 2 1,1-1 0,0 2-1,-24 20 1,20-9-631,0 0-1,2 1 1,0 1-1,1 1 1,2 0-1,0 1 1,2 0-1,1 1 1,0 0-1,2 0 1,2 1-1,0 0 1,1 0-1,2 1 1,1 0 0,1-1-1,5 48 1,-3-66-37,0-1 1,1 0 0,0 0-1,0 0 1,1 0 0,0 0 0,1-1-1,-1 1 1,2-1 0,-1 0-1,1 0 1,0 0 0,0-1-1,1 0 1,0 0 0,0 0 0,0-1-1,1 0 1,-1 0 0,1 0-1,1-1 1,-1 0 0,0 0 0,15 4-1,-8-4 270,0-1-1,1 0 0,-1-1 1,1 0-1,-1-1 1,1-1-1,0-1 1,-1 0-1,1 0 1,-1-1-1,1-1 0,-1-1 1,19-7-1,-5 0-29,-1-1 0,0-2 0,-1 0 0,-1-2 0,0 0 0,-1-2 0,-1-1 0,-1-1 0,27-29 0,-41 39-198,0 1-1,0-2 0,-1 1 0,0-1 1,-1 0-1,0 0 0,-1 0 0,0-1 1,-1 0-1,0 0 0,-1 0 1,-1-1-1,1 1 0,-2-1 0,0 1 1,0-1-1,-1 0 0,-1 1 0,0-1 1,-1 1-1,0-1 0,-1 1 0,0 0 1,-8-19-1,3 16-389,1 0 0,-2 0-1,0 1 1,-1 0 0,0 0 0,-1 1-1,0 0 1,-26-21 0,23 23-294,-1 0 1,0 1 0,-1 1-1,0 1 1,0 0-1,-1 1 1,0 0-1,0 2 1,-1 0 0,1 1-1,-1 1 1,0 0-1,-26 0 1,-4 3-6526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3.428"/>
    </inkml:context>
    <inkml:brush xml:id="br0">
      <inkml:brushProperty name="width" value="0.025" units="cm"/>
      <inkml:brushProperty name="height" value="0.025" units="cm"/>
    </inkml:brush>
  </inkml:definitions>
  <inkml:trace contextRef="#ctx0" brushRef="#br0">58 1 19058,'0'0'5883,"-2"14"-4917,-3 17-289,-16 86 2286,-9 207 1,52-394-2708,-19 45-320,-1 0 0,-1 0 0,-1 0 0,-4-32 0,-1 46-244,1 17 58,-1 19 301,6-22-38,-1 0 0,0 0 0,1 0 0,-1 0 0,1 0 0,0 0 0,0 0 0,0 0 0,0-1 0,1 1 0,-1 0 1,1-1-1,0 1 0,-1-1 0,1 0 0,0 1 0,0-1 0,1 0 0,-1 0 0,0 0 0,1 0 0,-1-1 0,1 1 0,0-1 1,-1 0-1,1 1 0,0-1 0,0 0 0,0-1 0,0 1 0,0 0 0,0-1 0,0 0 0,5 1 0,1-1 18,-1 1 0,1-1 0,0-1 0,0 0-1,0 0 1,-1-1 0,1 1 0,0-2 0,-1 0-1,0 0 1,9-4 0,0-4-31,0-1 0,22-20 0,12-8 0,-50 42 0,0 0 0,-1-1 0,1 1 0,-1 0 0,1 0 0,-1 0 0,0 0 0,0 0 0,1 0 0,-1-1 0,-1 1 0,1 4 0,-11 41 0,8-37 0,0 1 0,1-1 0,0 1 0,1-1 0,0 1 0,0 0 0,1 0 0,2 15 0,-2-25 1,1-1 1,-1 1-1,0-1 0,0 1 1,1-1-1,-1 1 1,0-1-1,1 0 0,-1 1 1,0-1-1,1 1 0,-1-1 1,1 0-1,-1 1 1,1-1-1,-1 0 0,1 0 1,-1 1-1,1-1 0,-1 0 1,1 0-1,-1 0 0,1 0 1,-1 1-1,1-1 1,-1 0-1,1 0 0,-1 0 1,1 0-1,-1 0 0,1 0 1,0-1-1,-1 1 0,1 0 1,-1 0-1,1 0 1,-1 0-1,1-1 0,0 1 1,19-13-276,-15 5-969,-2 1 0,1-1 0,-1 0-1,0 0 1,0-1 0,-1 1 0,2-15 0,1-13-5761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5.587"/>
    </inkml:context>
    <inkml:brush xml:id="br0">
      <inkml:brushProperty name="width" value="0.025" units="cm"/>
      <inkml:brushProperty name="height" value="0.025" units="cm"/>
    </inkml:brush>
  </inkml:definitions>
  <inkml:trace contextRef="#ctx0" brushRef="#br0">1 207 8072,'0'0'19586,"12"-10"-18753,178-178-118,-189 188-720,-1-1 0,1 0 0,-1 1 0,1-1 0,-1 0 0,1 1 0,-1-1 0,1 1 0,0-1 0,-1 1 0,1 0 1,0-1-1,0 1 0,-1-1 0,1 1 0,0 0 0,0 0 0,-1 0 0,1-1 0,0 1 0,0 0 0,0 0 0,-1 0 0,1 0 0,0 0 0,0 0 0,0 0 0,-1 1 0,1-1 0,1 1 0,-1 0 2,0 0 0,0 0 0,0 1 0,0-1 0,0 0 0,-1 1 0,1-1 0,-1 1 0,1-1 0,-1 1 0,1-1 0,-1 1 0,0-1 1,0 4-1,-3 67 56,3-64-46,-3 15-57,-1-1 0,-1 1 1,-1 0-1,-1-1 1,-1 0-1,-13 26 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5.928"/>
    </inkml:context>
    <inkml:brush xml:id="br0">
      <inkml:brushProperty name="width" value="0.025" units="cm"/>
      <inkml:brushProperty name="height" value="0.025" units="cm"/>
    </inkml:brush>
  </inkml:definitions>
  <inkml:trace contextRef="#ctx0" brushRef="#br0">1 0 17360,'0'0'12108,"0"59"-11980,0-54-64,0-1-64,6-4-1057,6 0-1666,-4-2-960,4-12-1954,-1-2-9994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6.301"/>
    </inkml:context>
    <inkml:brush xml:id="br0">
      <inkml:brushProperty name="width" value="0.025" units="cm"/>
      <inkml:brushProperty name="height" value="0.025" units="cm"/>
    </inkml:brush>
  </inkml:definitions>
  <inkml:trace contextRef="#ctx0" brushRef="#br0">1 147 13965,'0'0'16581,"11"-5"-15785,12-8-703,-1-1 0,-1-1 1,0-1-1,-1-1 1,31-34-1,-50 50-101,-1 0 1,1 0-1,0 0 0,-1 0 0,1 0 0,0 0 0,0 0 1,0 0-1,0 0 0,0 1 0,0-1 0,0 0 0,0 1 1,0-1-1,0 1 0,1-1 0,-1 1 0,0-1 0,2 1 1,-2 0 3,-1 1 1,1 0 0,-1-1-1,1 1 1,-1 0 0,0-1 0,1 1-1,-1 0 1,0 0 0,0-1-1,1 1 1,-1 0 0,0 0-1,0 0 1,0-1 0,0 1-1,0 0 1,0 0 0,0 0 0,-1-1-1,1 1 1,0 1 0,-16 62 47,14-57-11,-5 17-80,1 0 0,2 0 0,0 1 0,1-1 0,1 31-1,3-55-67,-1 1-1,0 0 1,0-1-1,1 1 1,-1-1-1,0 1 1,1-1-1,-1 1 1,0-1-1,1 0 1,-1 1-1,0-1 1,1 1-1,-1-1 1,1 0-1,-1 1 1,1-1-1,-1 0 1,1 1-1,-1-1 1,1 0-1,0 0 1,-1 0-1,1 0 1,-1 1-1,1-1 1,-1 0-1,1 0 1,0 0-1,-1 0 1,1 0-1,-1 0 1,1 0-1,-1-1 1,1 1-1,0 0 1,-1 0-1,1 0 1,0-1-1,25-10-6581,-8-6 611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6.645"/>
    </inkml:context>
    <inkml:brush xml:id="br0">
      <inkml:brushProperty name="width" value="0.025" units="cm"/>
      <inkml:brushProperty name="height" value="0.025" units="cm"/>
    </inkml:brush>
  </inkml:definitions>
  <inkml:trace contextRef="#ctx0" brushRef="#br0">1 17 16143,'0'0'5264,"11"-2"-3284,-5 0-1743,44-9 1626,-47 11-1630,1-1-1,-1 1 1,1-1 0,-1 1-1,0 0 1,1 1 0,-1-1-1,1 1 1,-1-1 0,1 1-1,-1 0 1,0 0-1,0 0 1,4 2 0,-5-1-152,0 0 1,0 0 0,-1 0-1,1 0 1,-1 0 0,1 0-1,-1 1 1,0-1 0,0 0-1,0 1 1,0-1-1,0 1 1,0-1 0,-1 1-1,1 0 1,-1-1 0,0 1-1,0-1 1,0 1 0,0 0-1,0-1 1,0 1 0,-1-1-1,1 1 1,-1 0-1,0-1 1,0 1 0,-2 3-1,0 3 65,-2 0 0,1 0 0,-1 0 1,0-1-1,-1 0 0,-8 9 0,-9 6 31,17-18-157,0 0 0,0 1 0,1-1 1,-1 1-1,2 0 0,-1 0 1,1 1-1,-1 0 0,2-1 1,-6 12-1,10-17-25,-1-1 1,0 1-1,0 0 1,0-1-1,0 1 1,0-1-1,1 1 0,-1 0 1,0-1-1,1 1 1,-1-1-1,0 1 1,1-1-1,-1 1 0,0-1 1,1 1-1,-1-1 1,1 0-1,-1 1 1,1-1-1,-1 1 0,1-1 1,-1 0-1,1 0 1,0 1-1,-1-1 1,1 0-1,-1 0 0,1 0 1,0 0-1,-1 0 1,1 1-1,0-1 1,-1 0-1,1 0 0,-1-1 1,1 1-1,0 0 1,0 0-1,31-4-938,-23 2 11,1-1 0,0 0 0,-1-1 0,13-6 0,36-25-7955,-53 32 8015,42-26-9976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7.001"/>
    </inkml:context>
    <inkml:brush xml:id="br0">
      <inkml:brushProperty name="width" value="0.025" units="cm"/>
      <inkml:brushProperty name="height" value="0.025" units="cm"/>
    </inkml:brush>
  </inkml:definitions>
  <inkml:trace contextRef="#ctx0" brushRef="#br0">139 1 19314,'-8'3'3476,"-1"0"-2831,0 1 1,0 0 0,1 1-1,0-1 1,0 2 0,0-1 0,1 1-1,-1 1 1,-10 11 0,14-14-490,0 1 0,0 0 1,1 0-1,0 0 0,-1 1 1,2-1-1,-1 1 0,1-1 1,0 1-1,0 0 0,0 0 1,1 0-1,0 0 0,0 0 1,0 0-1,1 1 0,0-1 1,1 7-1,0-10-144,0-1-1,1 1 0,-1-1 1,1 0-1,-1 1 1,1-1-1,0 0 0,0 0 1,0 0-1,0 0 0,0 0 1,0-1-1,0 1 1,1-1-1,-1 1 0,1-1 1,-1 0-1,1 0 1,-1 0-1,1 0 0,0 0 1,-1-1-1,1 1 1,0-1-1,0 1 0,0-1 1,3-1-1,0 2 7,-1 0 0,1-1-1,0 0 1,0 0 0,0-1 0,0 0-1,0 0 1,0 0 0,0-1 0,-1 1-1,1-2 1,6-2 0,-8 2-40,-1 0-1,1-1 1,-1 1 0,0-1-1,1 1 1,-2-1-1,1 0 1,0-1 0,-1 1-1,0 0 1,0-1 0,0 1-1,0-1 1,-1 0-1,0 1 1,0-1 0,0 0-1,-1 0 1,1 0 0,-1 0-1,0 1 1,0-1 0,-1 0-1,-1-7 1,1 8-26,0 0-1,0 1 1,0-1 0,0 0-1,-1 1 1,0-1 0,1 1 0,-1 0-1,-1-1 1,1 1 0,0 0 0,-1 0-1,1 0 1,-1 1 0,0-1 0,0 1-1,0-1 1,0 1 0,-1 0 0,1 0-1,-1 0 1,1 1 0,-1-1 0,1 1-1,-1 0 1,0 0 0,0 0 0,0 1-1,1-1 1,-6 1 0,8 0-207,0 0 1,0 0-1,0 0 1,1 0-1,-1 0 1,0 1-1,0-1 1,1 0-1,-1 0 1,0 1-1,1-1 1,-1 0-1,0 1 1,1-1-1,-1 1 1,0-1-1,1 1 1,-1-1-1,1 1 1,-1-1-1,1 1 1,-1 0-1,1-1 1,-1 1-1,1 0 1,0-1-1,-1 1 1,1 0-1,0 0 1,0-1-1,-1 1 1,1 0-1,0 0 1,0-1-1,0 1 1,0 0-1,0 0 1,0 0-1,0-1 1,0 1-1,1 0 1,-1 0-1,0 1 1,0-1-127,0 13-6228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7.341"/>
    </inkml:context>
    <inkml:brush xml:id="br0">
      <inkml:brushProperty name="width" value="0.025" units="cm"/>
      <inkml:brushProperty name="height" value="0.025" units="cm"/>
    </inkml:brush>
  </inkml:definitions>
  <inkml:trace contextRef="#ctx0" brushRef="#br0">28 0 21172,'0'0'7463,"-14"76"-5413,8-48-801,2 1-416,1-3-833,3-2 0,0-2 0,0-3 0,8-6 0,0 0-865,-2-4-192,-1-1-288,3-5-1153,-4-1-1154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7.698"/>
    </inkml:context>
    <inkml:brush xml:id="br0">
      <inkml:brushProperty name="width" value="0.025" units="cm"/>
      <inkml:brushProperty name="height" value="0.025" units="cm"/>
    </inkml:brush>
  </inkml:definitions>
  <inkml:trace contextRef="#ctx0" brushRef="#br0">0 1 19571,'0'0'8167,"63"0"-7686,-30 3-385,4 2-64,-1-1-1698,-7-2-2754,-5-2-4677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9.022"/>
    </inkml:context>
    <inkml:brush xml:id="br0">
      <inkml:brushProperty name="width" value="0.025" units="cm"/>
      <inkml:brushProperty name="height" value="0.025" units="cm"/>
    </inkml:brush>
  </inkml:definitions>
  <inkml:trace contextRef="#ctx0" brushRef="#br0">84 9 13357,'0'0'3822,"10"-1"-2274,-8 1-1425,43-6 1232,-43 5-1197,0 1 1,0-1-1,1 1 1,-1 0 0,0 0-1,0 0 1,1 1-1,-1-1 1,0 1 0,0-1-1,1 1 1,-1-1 0,0 1-1,0 0 1,0 0-1,0 0 1,0 0 0,0 1-1,2 1 1,-3-1-43,0 1 0,0-1 0,-1 1 1,1-1-1,0 1 0,-1 0 0,1-1 1,-1 1-1,0 0 0,0-1 0,0 1 0,0 0 1,-1-1-1,1 1 0,-1 0 0,1-1 1,-1 1-1,0-1 0,0 1 0,0-1 0,-1 1 1,1-1-1,0 0 0,-1 0 0,0 1 1,1-1-1,-1 0 0,0 0 0,-3 2 0,-8 8 315,-1 0 0,0-1 0,-21 12 0,19-12-20,5-3-127,0 0-1,0 1 1,-15 17-1,24-24-250,0 0-1,1 0 1,-1 0-1,1 0 1,-1 0-1,1 1 0,0-1 1,0 1-1,0-1 1,0 1-1,-1 4 0,2-6-33,0 1 0,1-1 0,-1 0 0,0 0 0,0 0 0,0 1 0,1-1 0,-1 0 0,1 0 0,-1 0 0,1 0 0,-1 0 0,1 0 0,0 0 0,0 0-1,-1 0 1,1 0 0,0 0 0,0 0 0,0 0 0,0-1 0,0 1 0,0 0 0,0-1 0,0 1 0,2 0 0,8 4-289,0-1 0,0-1 1,1 0-1,-1 0 0,0-1 0,1-1 1,0 0-1,12-1 0,55-3-7341,-34-4-323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09.879"/>
    </inkml:context>
    <inkml:brush xml:id="br0">
      <inkml:brushProperty name="width" value="0.025" units="cm"/>
      <inkml:brushProperty name="height" value="0.025" units="cm"/>
    </inkml:brush>
  </inkml:definitions>
  <inkml:trace contextRef="#ctx0" brushRef="#br0">1 0 18193,'0'0'13933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0.359"/>
    </inkml:context>
    <inkml:brush xml:id="br0">
      <inkml:brushProperty name="width" value="0.025" units="cm"/>
      <inkml:brushProperty name="height" value="0.025" units="cm"/>
    </inkml:brush>
  </inkml:definitions>
  <inkml:trace contextRef="#ctx0" brushRef="#br0">28 19 13100,'0'0'10287,"10"-3"-9171,3-1-846,0 1-1,0 0 0,0 1 1,0 1-1,15-1 0,-26 2-213,0 0 0,0-1 0,1 1 0,-1 0 0,0 1-1,0-1 1,0 0 0,0 1 0,0-1 0,0 1 0,0 0 0,0-1-1,0 1 1,0 0 0,0 0 0,0 0 0,0 1 0,-1-1 0,1 0-1,0 1 1,-1-1 0,1 1 0,-1-1 0,0 1 0,1 0 0,-1-1-1,0 1 1,0 0 0,0 0 0,0 0 0,-1 0 0,1 0 0,0 0-1,-1 0 1,0 0 0,1 0 0,-1 1 0,0-1 0,0 0 0,0 0 0,0 0-1,0 0 1,-1 0 0,1 0 0,-1 0 0,1 0 0,-2 3 0,0 1 81,0-1 1,0 1-1,-1-1 1,0 0 0,0 0-1,0 0 1,-1 0 0,1-1-1,-7 7 1,-46 40 534,24-23-238,23-19-332,5-6-74,-1 0 0,1 1 1,0-1-1,1 1 0,-1 0 1,1 0-1,-1 1 0,1-1 1,1 1-1,-1-1 0,0 1 1,1 0-1,0 0 0,0 0 1,-1 10-1,3-15-26,0 1 0,0-1 0,1 1-1,-1 0 1,0-1 0,1 1 0,-1-1 0,0 1 0,1-1-1,-1 1 1,0-1 0,1 1 0,-1-1 0,1 0 0,-1 1-1,1-1 1,-1 1 0,1-1 0,0 0 0,-1 0 0,1 1-1,-1-1 1,1 0 0,0 0 0,-1 0 0,1 0 0,-1 1-1,1-1 1,0 0 0,-1 0 0,2-1 0,26 2 1,-20-2-65,5 1-772,0-1 0,0 0 0,0-1-1,23-6 1,20-15-8074,-22 5-1683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3.798"/>
    </inkml:context>
    <inkml:brush xml:id="br0">
      <inkml:brushProperty name="width" value="0.025" units="cm"/>
      <inkml:brushProperty name="height" value="0.025" units="cm"/>
    </inkml:brush>
  </inkml:definitions>
  <inkml:trace contextRef="#ctx0" brushRef="#br0">0 0 5317,'0'0'22966,"4"57"-37028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0.718"/>
    </inkml:context>
    <inkml:brush xml:id="br0">
      <inkml:brushProperty name="width" value="0.025" units="cm"/>
      <inkml:brushProperty name="height" value="0.025" units="cm"/>
    </inkml:brush>
  </inkml:definitions>
  <inkml:trace contextRef="#ctx0" brushRef="#br0">9 23 17104,'0'0'11077,"9"-4"-9908,0 0-952,-1 1-1,1 0 0,0 1 0,1-1 0,16 0 0,-25 2-177,1 1 0,0 0-1,0 0 1,0 0-1,-1 1 1,1-1 0,0 0-1,0 1 1,-1-1-1,1 1 1,0-1 0,-1 1-1,1 0 1,-1 0 0,1 0-1,-1 0 1,1 0-1,1 2 1,-2-2-13,0 1 1,0 0-1,0 0 0,0 0 1,-1 0-1,1 0 0,-1 0 1,1 0-1,-1 0 0,0 1 1,0-1-1,0 0 0,0 0 1,0 0-1,0 0 0,-1 0 1,1 0-1,-1 0 1,1 0-1,-2 4 0,-1 0 20,-1 1-1,1-1 1,-1 0-1,0 0 1,-1 0 0,1-1-1,-1 0 1,0 1-1,0-2 1,-1 1-1,-9 6 1,8-6-10,0 0-1,1 1 1,-1 0 0,1 1 0,0-1-1,1 1 1,-8 11 0,13-17-70,-1 0 1,0 0-1,1 0 1,0 0-1,-1 0 1,1 0-1,-1 0 1,1 0-1,0 0 1,0 0-1,0 0 1,0 0-1,0 0 1,0 0-1,0 0 1,0 0-1,0 0 1,0 0-1,0 0 0,0 0 1,1 0-1,-1 0 1,1 0-1,-1 0 1,0 0-1,2 1 1,-1-1-135,1 0 0,-1 1 0,1-1 0,-1 0 0,1-1 0,0 1 0,-1 0-1,1 0 1,0-1 0,0 1 0,-1-1 0,1 1 0,3-1 0,6 1-1549,0 0 0,1-1-1,18-2 1,-5-3-6541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1.062"/>
    </inkml:context>
    <inkml:brush xml:id="br0">
      <inkml:brushProperty name="width" value="0.025" units="cm"/>
      <inkml:brushProperty name="height" value="0.025" units="cm"/>
    </inkml:brush>
  </inkml:definitions>
  <inkml:trace contextRef="#ctx0" brushRef="#br0">202 4 18481,'0'0'3182,"-10"-1"-571,5 1-2446,-1-1 34,0 0 0,1 1-1,-1 0 1,0 0 0,0 0 0,1 1 0,-1 0-1,0 0 1,1 0 0,-1 0 0,1 1-1,-1 0 1,1 1 0,0-1 0,0 1 0,-7 4-1,4 1 13,0 0-1,1 0 0,0 0 0,0 1 1,1 0-1,0 1 0,0-1 0,1 1 1,1 0-1,0 0 0,0 1 1,1-1-1,0 1 0,0 0 0,2 0 1,-1 0-1,1 15 0,1-24-192,0 0 0,0 0 0,1 0 0,-1 0 0,1 0 0,0 0 0,-1 0 0,1 0 0,0 0 0,0 0 0,0 0 0,0-1 0,1 1 0,-1 0 0,0-1 0,1 1 0,-1-1 0,1 1 0,-1-1 0,1 0 0,0 0 0,0 0 0,0 0 0,-1 0 0,1 0 0,0 0 0,0 0 0,0-1 0,0 1 0,0-1 0,0 0 0,0 1 0,1-1 0,-1 0 0,0 0 0,0 0 0,0-1 0,2 1 0,4-1 28,0 1 1,0-1-1,0 0 0,-1-1 0,1 0 0,0 0 0,-1-1 1,1 0-1,7-4 0,-2-2-46,-1 0 0,0 0 0,0-2 0,-1 1 0,-1-1 0,12-15 0,-18 21 0,0 0 0,-1 0 0,1 0 0,-1-1 0,0 1 0,-1-1 0,1 0 0,-1 0 0,0 0 0,-1 0 0,1 0 0,-1 0 0,0-1 0,-1 1 0,0 0 0,0 0 0,-1-11 0,0 16-40,0-1 0,1 1-1,-1-1 1,0 1 0,-1-1 0,1 1 0,0-1-1,0 1 1,-1 0 0,1 0 0,0 0 0,-1 0-1,1 0 1,-1 0 0,0 0 0,1 0 0,-1 0-1,0 1 1,1-1 0,-1 1 0,0-1 0,0 1-1,0 0 1,1 0 0,-1 0 0,0 0 0,0 0-1,0 0 1,1 0 0,-1 0 0,0 1 0,-3 0-1,-2 0-271,1 0 0,-1 1 1,1 0-1,-1 0 0,1 0 0,0 1 0,-11 6 0,-8 13-3518,12-6-1869,2 1-5613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1.855"/>
    </inkml:context>
    <inkml:brush xml:id="br0">
      <inkml:brushProperty name="width" value="0.025" units="cm"/>
      <inkml:brushProperty name="height" value="0.025" units="cm"/>
    </inkml:brush>
  </inkml:definitions>
  <inkml:trace contextRef="#ctx0" brushRef="#br0">1 0 5285,'0'0'21909,"75"49"-20692,-34-45-801,1-4-288,0 0-64,3 0-160,-6 0-1473,-10-4-1602,-9 0-1089,-12-1-1249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2.201"/>
    </inkml:context>
    <inkml:brush xml:id="br0">
      <inkml:brushProperty name="width" value="0.025" units="cm"/>
      <inkml:brushProperty name="height" value="0.025" units="cm"/>
    </inkml:brush>
  </inkml:definitions>
  <inkml:trace contextRef="#ctx0" brushRef="#br0">0 16 15310,'0'0'6310,"56"9"-4836,-15-9-321,5 0-737,3-9-320,-3 2-704,-7-1-4933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3.811"/>
    </inkml:context>
    <inkml:brush xml:id="br0">
      <inkml:brushProperty name="width" value="0.025" units="cm"/>
      <inkml:brushProperty name="height" value="0.025" units="cm"/>
    </inkml:brush>
  </inkml:definitions>
  <inkml:trace contextRef="#ctx0" brushRef="#br0">179 1 17969,'0'0'11317,"-10"8"-10190,0 1-862,-1 0 0,2 1 1,-13 15-1,19-20-211,-1 0 1,1 0-1,0 1 0,0-1 0,0 1 1,1-1-1,0 1 0,0 0 1,0 0-1,1 0 0,0 0 0,-1 10 1,2-15-54,1 1 0,-1-1 0,1 1 1,-1-1-1,1 0 0,0 1 0,0-1 1,-1 0-1,1 0 0,0 1 0,0-1 1,0 0-1,0 0 0,0 0 0,1 0 1,-1 0-1,0 0 0,0 0 0,1-1 1,-1 1-1,0 0 0,1-1 0,-1 1 0,1-1 1,-1 1-1,1-1 0,-1 0 0,1 0 1,1 1-1,61 5-300,-37-5-187,-21 0 421,-1 0-1,1 0 1,0 1-1,-1-1 1,1 1-1,-1 0 1,0 1-1,0-1 1,0 1-1,0 0 0,8 7 1,-12-9 66,1 1 1,-1-1 0,0 1-1,0 0 1,0-1-1,0 1 1,0 0 0,-1 0-1,1 0 1,0-1-1,-1 1 1,1 0 0,-1 0-1,0 0 1,0 0-1,1 0 1,-1 0 0,-1 0-1,1 0 1,0 0-1,0 0 1,-1 0 0,1 0-1,-1 0 1,1-1-1,-1 1 1,0 0-1,0 0 1,0 0 0,0-1-1,0 1 1,0-1-1,-1 1 1,1-1 0,0 1-1,-1-1 1,-2 2-1,-7 9 83,0-2-1,-1 1 1,0-2-1,-1 0 0,0 0 1,0-1-1,-1 0 1,0-2-1,0 1 1,-1-2-1,0 0 0,0-1 1,0 0-1,0-1 1,-17 1-1,31-4-186,0 0 0,-1 0 0,1 0-1,-1 0 1,1 0 0,0 0 0,-1 0 0,1-1 0,-1 1 0,1 0-1,0-1 1,-1 1 0,1-1 0,0 0 0,0 1 0,-1-1 0,1 0-1,0 0 1,0 0 0,0 1 0,0-1 0,0 0 0,0-1 0,0 1-1,0 0 1,1 0 0,-1 0 0,0 0 0,0-2 0,-1-3-1556,1 0 0,0 0 0,0 0 0,0 1 0,1-13-1,0 13 327,0-37-11489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4.202"/>
    </inkml:context>
    <inkml:brush xml:id="br0">
      <inkml:brushProperty name="width" value="0.025" units="cm"/>
      <inkml:brushProperty name="height" value="0.025" units="cm"/>
    </inkml:brush>
  </inkml:definitions>
  <inkml:trace contextRef="#ctx0" brushRef="#br0">0 50 8872,'0'0'17137,"71"-23"-15792,-35 18-705,3 0-479,2 0-97,3 1-1121,-2 1-1570,-6 1-1441,-5 0-2113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4.529"/>
    </inkml:context>
    <inkml:brush xml:id="br0">
      <inkml:brushProperty name="width" value="0.025" units="cm"/>
      <inkml:brushProperty name="height" value="0.025" units="cm"/>
    </inkml:brush>
  </inkml:definitions>
  <inkml:trace contextRef="#ctx0" brushRef="#br0">248 1 17521,'0'0'2695,"-10"1"151,-4 2-2410,1 1 1,0 0 0,0 1-1,1 1 1,-1-1-1,1 2 1,1 0 0,-1 0-1,1 1 1,0 1-1,1 0 1,0 0 0,-15 18-1,18-17-296,0 0 1,1 1-1,0-1 0,1 1 0,0 0 0,0 1 0,1-1 0,1 1 0,0-1 1,1 1-1,0 0 0,0 0 0,2 0 0,-1 1 0,3 15 0,-2-25-130,0 0 0,1 0 0,0 1 0,-1-1 0,1 0 0,0 0 0,1 0 0,-1 0 0,0 0 0,1 0 0,0 0 0,0-1 0,0 1 0,0-1-1,0 1 1,0-1 0,1 0 0,-1 1 0,1-1 0,-1 0 0,1-1 0,0 1 0,5 2 0,-1-1 26,1-1-1,-1 0 1,1 0 0,0 0 0,0-1 0,0-1-1,0 1 1,12-2 0,-18 1-22,1 0 0,-1-1 1,0 1-1,1-1 0,-1 0 0,0 0 1,1 0-1,-1 0 0,0 0 0,0 0 1,0 0-1,0-1 0,0 1 0,0-1 0,-1 0 1,1 1-1,0-1 0,-1 0 0,1 0 1,-1 0-1,0 0 0,0 0 0,1 0 1,-1-1-1,-1 1 0,1 0 0,0 0 1,-1-1-1,1-2 0,0 2 5,0-1 0,-1 0 0,1 1 0,-1-1 1,0 0-1,0 1 0,0-1 0,-1 0 0,1 1 0,-1-1 0,0 1 0,0-1 0,0 1 0,-1-1 1,1 1-1,-1 0 0,0 0 0,-3-5 0,-2 1-28,0 1 1,0 0-1,-1 0 1,1 1-1,-1 0 1,-11-5-1,-17-10-385,46 22-5949,11-1 2879,-4-1 523,10 4-3550,4-3-4725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14.902"/>
    </inkml:context>
    <inkml:brush xml:id="br0">
      <inkml:brushProperty name="width" value="0.025" units="cm"/>
      <inkml:brushProperty name="height" value="0.025" units="cm"/>
    </inkml:brush>
  </inkml:definitions>
  <inkml:trace contextRef="#ctx0" brushRef="#br0">176 27 9673,'0'0'15524,"-9"-5"-13314,8 5-2187,-1-2 70,0 0 0,-1 0-1,0 1 1,1-1 0,-1 1 0,0 0 0,0-1-1,0 1 1,1 1 0,-1-1 0,0 0 0,0 1 0,-1-1-1,1 1 1,0 0 0,0 0 0,0 0 0,0 1-1,0-1 1,0 1 0,0-1 0,0 1 0,0 0-1,1 0 1,-1 1 0,0-1 0,0 0 0,1 1 0,-1 0-1,1 0 1,-1-1 0,-2 4 0,-2 4 15,-1 0 0,1 0 0,1 1 0,0 0 0,0 0 0,1 0 1,0 1-1,1 0 0,0 0 0,1 0 0,-2 13 0,4-20-78,0 0-1,0 1 1,0-1-1,1 0 1,0 0 0,0 1-1,0-1 1,0 0 0,1 0-1,0 1 1,-1-1-1,2 0 1,-1 0 0,0 0-1,1 0 1,0 0-1,0 0 1,0 0 0,0-1-1,1 1 1,-1-1-1,1 0 1,0 1 0,0-1-1,0 0 1,0-1-1,1 1 1,-1-1 0,1 1-1,-1-1 1,1 0-1,5 2 1,2-1-30,1 0 0,-1 0 0,1-1 0,-1-1 0,1 0 0,0 0 0,-1-1 0,1-1 0,0 0 0,-1-1 0,1 0 0,-1 0 0,1-1 0,-1-1 0,20-9 0,-18 6 0,1 0 0,-1-1 0,0 0 0,-1-1 0,0-1 0,0 0 0,-1 0 0,0-1 0,-1 0 0,0-1 0,13-22 0,-21 31 0,1-1 0,-1 0 0,0 0 0,-1 0 0,1 0 0,-1-1 0,0 1 0,0 0 0,0-1 0,0 1 0,-1 0 0,0-1 0,0 1 0,0-1 0,-1-7 0,0 10 0,0-1 0,0 0 0,-1 1 0,1-1 0,0 1 0,-1-1 0,0 1 0,1-1 0,-1 1 0,0 0 0,0 0 0,-1 0 0,1 0 0,0 0 0,-1 1 0,1-1 0,-1 1 0,1-1 0,-1 1 0,0 0 0,1 0 0,-1 0 0,0 0 0,-3 0 0,-9-2-698,1 1 1,-1 1-1,-28 0 0,27 2-1499,0 0 0,1 1 0,-24 7 0,-3 4-12969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23.911"/>
    </inkml:context>
    <inkml:brush xml:id="br0">
      <inkml:brushProperty name="width" value="0.025" units="cm"/>
      <inkml:brushProperty name="height" value="0.025" units="cm"/>
    </inkml:brush>
  </inkml:definitions>
  <inkml:trace contextRef="#ctx0" brushRef="#br0">74 30 10826,'0'0'15460,"3"-6"-14558,8-16-42,-11 22-844,0 0 1,1 0-1,-1 0 0,0 0 0,0-1 1,0 1-1,0 0 0,0 0 1,0 0-1,0 0 0,0 0 1,0 0-1,0 0 0,1 0 1,-1 0-1,0 0 0,0 0 1,0 0-1,0 0 0,0 0 1,0 0-1,0 0 0,0 0 1,1 0-1,-1 0 0,0 0 1,0 0-1,0 0 0,0 0 0,0 0 1,0 0-1,0 0 0,0 0 1,1 0-1,-1 0 0,0 0 1,0 0-1,0 0 0,0 0 1,0 0-1,0 0 0,0 0 1,0 0-1,0 0 0,1 1 1,-1-1-1,0 0 0,0 0 1,0 0-1,0 0 0,0 0 1,0 0-1,0 0 0,0 0 0,0 1 1,0-1-1,0 0 0,0 0 1,0 0-1,0 0 0,0 0 1,0 0-1,0 0 0,0 0 1,0 1-1,0-1 0,0 0 1,0 0-1,2 16 626,-1 18 350,-3-24-830,-1-1 1,1 0-1,-2 1 1,1-1-1,-2 0 0,-5 9 1,6-10-60,0-1-1,0 1 1,0 0 0,1 0 0,1 0-1,-1 0 1,-2 17 0,6-25-103,-1 1 0,1 0 0,0 0 0,-1-1 0,1 1 0,0 0 0,0-1 0,-1 1 0,1 0 0,0-1 0,0 1 0,0-1 0,0 0 0,0 1 0,0-1 0,0 0 0,-1 1 0,1-1 0,0 0 0,0 0 0,0 0 0,0 0 0,0 0 0,0 0 0,0 0 0,0 0 0,0 0 0,0-1 0,0 1 0,1-1 0,37-4 0,-28 2-2,-1 0-15,0 0-1,0 1 1,0 1 0,0 0 0,0 0-1,16 1 1,-25 0 18,0 1 0,0-1 0,-1 0 0,1 1-1,0-1 1,0 1 0,0-1 0,0 1 0,-1-1 0,1 1-1,0 0 1,0-1 0,-1 1 0,1 0 0,0 0 0,-1-1-1,1 1 1,-1 0 0,1 0 0,-1 0 0,1 0 0,-1 0-1,0 0 1,0 0 0,1-1 0,-1 1 0,0 0 0,0 0-1,0 0 1,0 0 0,0 0 0,0 0 0,0 0 0,0 0-1,0 0 1,-1 0 0,1 0 0,0 0 0,-1 2 0,0 1 9,-1 0-1,1 0 1,0-1 0,-1 1 0,0 0 0,0 0 0,0-1 0,-4 5 0,0-1-10,0 0 0,-1-1 0,0 0 0,0 0 0,0-1 0,-1 0 0,0 0 0,0-1 0,0 0 0,-1 0 0,1-1 0,-1 0 0,0-1 0,0 1 0,0-2 0,0 1 0,0-1 0,0-1 0,-14 0 0,22-1-95,0 1-1,-1 0 1,1 0 0,1-1-1,-1 1 1,0-1-1,0 1 1,0-1 0,0 1-1,0-1 1,0 0 0,0 1-1,1-1 1,-1 0 0,0 1-1,0-1 1,1 0 0,-1 0-1,1 0 1,-1 0-1,1 0 1,-1 0 0,1 0-1,-1 0 1,1 0 0,0 0-1,-1-1 1,-1-33-6186,3 26 4203,-1-22-7617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24.286"/>
    </inkml:context>
    <inkml:brush xml:id="br0">
      <inkml:brushProperty name="width" value="0.025" units="cm"/>
      <inkml:brushProperty name="height" value="0.025" units="cm"/>
    </inkml:brush>
  </inkml:definitions>
  <inkml:trace contextRef="#ctx0" brushRef="#br0">1 28 20531,'0'0'11083,"81"-10"-10603,-45 6-416,2 2-352,0-1-1986,-5-1-3203,-5-1-3396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4.141"/>
    </inkml:context>
    <inkml:brush xml:id="br0">
      <inkml:brushProperty name="width" value="0.025" units="cm"/>
      <inkml:brushProperty name="height" value="0.025" units="cm"/>
    </inkml:brush>
  </inkml:definitions>
  <inkml:trace contextRef="#ctx0" brushRef="#br0">163 0 12236,'0'0'12160,"-12"5"-9795,6-2-2148,-12 4 653,1 0 0,1 2 0,-22 13 0,34-20-760,0 1 0,0 0 0,0 0 0,1 0-1,-1 1 1,1 0 0,-1-1 0,1 1 0,0 0 0,1 0 0,-1 1 0,1-1 0,-1 0 0,1 1 0,1 0 0,-1-1 0,1 1 0,0 0 0,0 0 0,-1 5 0,2-9-110,0 0 0,1 0 0,-1 0 0,0 0 0,0 0 0,0 0 0,1 0 0,-1 0 0,0 0 0,1 0 0,-1 0 0,1-1 0,-1 1 0,1 0 0,0 0 0,-1 0 0,1-1 0,0 1 0,-1 0 0,1-1 0,0 1 0,0-1 0,0 1 0,-1-1 0,1 1 0,2 0 0,33 4 0,-27-6 0,0 0 0,0 0 0,0-1 0,0 0 0,-1 0 0,10-4 0,21-16 0,40-29 0,-36 22 0,-42 29 0,-1-1 0,0 1 0,1 0 0,-1 0 0,1-1 0,-1 1 0,1 0 0,-1 0 0,1 0 0,-1 0 0,1 0 0,-1-1 0,1 1 0,-1 0 0,1 0 0,-1 0 0,1 0 0,-1 1 0,1-1 0,-1 0 0,0 0 0,1 0 0,-1 0 0,1 0 0,-1 1 0,1-1 0,-1 0 0,1 0 0,-1 1 0,0-1 0,1 0 0,-1 0 0,0 1 0,1-1 0,-1 1 0,0-1 0,1 0 0,-1 1 0,0-1 0,0 1 0,1-1 0,-1 1 0,0-1 0,0 0 0,0 1 0,0-1 0,1 1 0,-1-1 0,0 1 0,0-1 0,0 1 0,0-1 0,0 1 0,0-1 0,-1 1 0,1 0 0,0 38 0,0-31 0,-1-6 0,1-1 0,0 1 0,0 0 0,0 0 0,0-1 0,0 1 0,0 0 0,0 0 0,1-1 0,-1 1 0,1 0 0,-1-1 0,1 1 0,0-1 0,-1 1 0,1-1 0,0 1 0,0-1 0,0 1 0,0-1 0,0 0 0,1 1 0,-1-1 0,0 0 0,3 1 0,0 0 0,1-1 0,0 0 0,0-1 0,0 1 0,0-1 0,0 0 0,0 0 0,6-2 0,-9 2 0,18-3-210,-1-1 0,1-1 0,-1 0 0,0-2 0,0 0 0,19-11 0,52-18-493,-89 36 727,-1 0 1,0 0-1,1 0 0,-1-1 0,0 1 1,1 0-1,-1 0 0,0 0 0,1 0 0,-1 0 1,1 0-1,-1 0 0,0 0 0,1 0 0,-1 0 1,1 0-1,-1 0 0,0 0 0,1 0 1,-1 0-1,1 0 0,-1 0 0,0 0 0,1 1 1,-1-1-1,0 0 0,1 0 0,-1 0 0,0 1 1,1-1-1,-1 0 0,0 0 0,1 1 1,-1-1-1,-4 16 334,-23 26-399,18-30-8,6-7-289,-3 6-744,1-3-4048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24.632"/>
    </inkml:context>
    <inkml:brush xml:id="br0">
      <inkml:brushProperty name="width" value="0.025" units="cm"/>
      <inkml:brushProperty name="height" value="0.025" units="cm"/>
    </inkml:brush>
  </inkml:definitions>
  <inkml:trace contextRef="#ctx0" brushRef="#br0">570 21 14958,'-13'-3'1474,"-19"-3"-420,1 1 1,-48-1 0,66 5-845,0 1 0,0 1-1,1 0 1,-1 1 0,0 0 0,1 1-1,-1 1 1,1-1 0,0 2 0,-18 9-1,10-1 181,0 2 0,1 0 0,1 1-1,1 1 1,0 1 0,1 0 0,1 1-1,1 0 1,1 2 0,0-1 0,2 2-1,0 0 1,1 0 0,-6 23 0,9-20-269,0-1 1,2 1-1,1-1 1,1 1-1,1 1 1,1-1-1,1 0 1,5 32-1,-3-45-118,0-1-1,1 1 0,1-1 0,0 1 0,0-1 1,1 0-1,1-1 0,-1 1 0,2-1 1,-1 0-1,2-1 0,-1 0 0,1 0 0,0 0 1,1-1-1,0 0 0,1-1 0,-1 0 1,1 0-1,1-1 0,-1-1 0,22 9 0,-3-4 33,0-1 0,1-1 0,0-2 0,0 0 0,0-3 0,1 0 0,56-4 0,-71 0 10,0-1 0,-1 0 0,1-2 0,-1 0 0,0 0 0,0-2 0,-1 1 0,1-2-1,-1 0 1,-1-1 0,1 0 0,20-18 0,-19 13 78,0-1 1,0-1-1,-2-1 0,0 0 0,0 0 1,-2-2-1,0 1 0,-1-1 0,10-25 1,-13 24-2,0 1 0,-2-1 0,0 0 1,-1-1-1,-1 1 0,-1-1 0,0 1 1,-2-1-1,-3-34 0,1 40-82,0-1-1,-2 0 1,1 1-1,-2 0 1,0 0 0,-1 0-1,0 1 1,-1 0-1,-1 0 1,0 0-1,0 1 1,-2 0-1,-15-15 1,19 20-280,-1 1 0,0 0 0,0 1 0,0-1 0,-1 2 1,0-1-1,0 1 0,0 0 0,-1 1 0,1-1 0,-1 2 0,0-1 0,1 1 0,-1 1 0,0 0 0,0 0 1,-1 0-1,1 1 0,0 1 0,-10 1 0,0 2-823,1 1 1,-1 0-1,1 2 1,0 0-1,1 1 1,0 1-1,0 0 1,-23 18 0,-22 18-10090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53.519"/>
    </inkml:context>
    <inkml:brush xml:id="br0">
      <inkml:brushProperty name="width" value="0.025" units="cm"/>
      <inkml:brushProperty name="height" value="0.025" units="cm"/>
    </inkml:brush>
  </inkml:definitions>
  <inkml:trace contextRef="#ctx0" brushRef="#br0">70 215 5990,'0'0'8231,"-9"9"-7035,-2-1-764,7-5-192,0 0 0,1 0 1,-1 0-1,1 0 0,-1 1 1,1-1-1,0 1 0,0 0 1,-4 8-1,5-8 681,0 0 0,1 0 0,-1 1-1,1-1 1,0 0 0,0 1 0,0-1 0,1 1 0,0 7 0,2-12-771,0 1 0,0-1 0,0 0 0,1 0 0,-1 0 0,0 0 1,0-1-1,0 1 0,1 0 0,-1-1 0,0 0 0,0 1 0,0-1 1,0 0-1,2-2 0,21-15 118,-1-1 1,-1-2-1,-1 0 0,-1-1 0,33-46 1,-22 28-96,-2-4-10,-24 35-38,0-1 0,0 1 0,1 1 0,0-1 0,12-10 0,-16 42 83,-4-6-208,-1 0 0,-1 0 0,0 0 0,-1 0 0,-10 25 0,6-20 0,1 0 0,-4 30 0,11-52-104,-1 1-1,1 0 1,0 0-1,0-1 1,0 1-1,0 0 1,0 0-1,0 0 1,0-1-1,0 1 1,0 0-1,0 0 1,0 0-1,1-1 1,-1 1-1,0 0 1,0 0-1,1-1 1,-1 1-1,1 0 1,-1-1-1,0 1 1,1 0-1,-1-1 1,1 1 0,0-1-1,-1 1 1,1-1-1,-1 1 1,1-1-1,0 1 1,-1-1-1,1 0 1,0 1-1,0-1 1,-1 0-1,1 1 1,0-1-1,0 0 1,-1 0-1,3 0 1,-1 0-460,1 0-1,0 0 1,0-1 0,-1 1 0,1-1-1,0 0 1,-1 0 0,1 0 0,-1 0 0,1 0-1,-1 0 1,3-3 0,17-15-6034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53.875"/>
    </inkml:context>
    <inkml:brush xml:id="br0">
      <inkml:brushProperty name="width" value="0.025" units="cm"/>
      <inkml:brushProperty name="height" value="0.025" units="cm"/>
    </inkml:brush>
  </inkml:definitions>
  <inkml:trace contextRef="#ctx0" brushRef="#br0">118 1 6790,'0'0'17233,"-10"5"-15995,2 1-1080,0 0-1,0 0 0,0 1 1,1 0-1,0 0 0,0 1 1,1 0-1,0 0 0,0 1 0,1 0 1,0 0-1,1 0 0,0 0 1,0 1-1,1-1 0,-4 19 1,5-19 52,1-1 1,0 0-1,0 1 0,1-1 1,0 0-1,1 1 0,2 11 1,-3-18-165,1 0-1,0 0 1,0 1 0,0-1 0,0 0 0,0 0 0,1 0 0,-1 0 0,0 0-1,1-1 1,0 1 0,-1 0 0,1-1 0,0 1 0,0-1 0,0 1-1,0-1 1,0 0 0,0 0 0,0 0 0,1 0 0,-1 0 0,0-1-1,0 1 1,1-1 0,-1 1 0,0-1 0,1 0 0,3 0 0,1 0 10,0-1 0,0 1 1,1-2-1,-1 1 0,0-1 1,0 0-1,-1 0 0,1-1 1,0 0-1,-1 0 0,0-1 1,0 0-1,0 0 0,0 0 1,0-1-1,-1 0 0,0 0 1,8-9-1,-8 9-19,0-1 0,-1 0 0,0-1 0,0 1 0,0-1 0,-1 1 0,0-1 0,0 0 0,0 0-1,-1-1 1,0 1 0,-1 0 0,0-1 0,0 1 0,0-1 0,-1 1 0,0-1 0,-1-7 0,-1 12-73,1 0 0,-1 0 0,0 1-1,1-1 1,-1 0 0,0 1 0,0 0 0,-1-1 0,1 1 0,0 0 0,-1 0-1,0 0 1,1 0 0,-1 1 0,0-1 0,0 1 0,0 0 0,0 0 0,0 0-1,0 0 1,0 0 0,0 0 0,0 1 0,-1 0 0,1-1 0,0 1-1,-4 1 1,4-2-24,1 1-1,0 0 1,-1 0-1,1 0 0,-1 0 1,1 0-1,-1 0 1,1 1-1,-1-1 1,1 1-1,0 0 0,-1-1 1,1 1-1,0 0 1,-1 1-1,1-1 1,0 0-1,0 1 0,0-1 1,0 1-1,0-1 1,1 1-1,-1 0 1,0 0-1,1 0 0,-1 0 1,1 0-1,0 0 1,0 0-1,0 0 1,0 1-1,0-1 0,0 0 1,0 1-1,0 3 1,1-5-186,0 0 0,0 0 0,0 0 1,0 0-1,1 0 0,-1 0 0,0-1 1,0 1-1,1 0 0,-1 0 0,0 0 0,1 0 1,-1 0-1,1-1 0,-1 1 0,1 0 1,0-1-1,-1 1 0,1 0 0,0-1 1,-1 1-1,1 0 0,0-1 0,0 1 0,-1-1 1,1 0-1,0 1 0,0-1 0,0 0 1,1 1-1,30 2-7543,-26-3 5884,23 0-9877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54.217"/>
    </inkml:context>
    <inkml:brush xml:id="br0">
      <inkml:brushProperty name="width" value="0.025" units="cm"/>
      <inkml:brushProperty name="height" value="0.025" units="cm"/>
    </inkml:brush>
  </inkml:definitions>
  <inkml:trace contextRef="#ctx0" brushRef="#br0">140 1 14894,'0'0'10319,"-10"6"-8947,0 1-1133,0 0 0,1 0 0,-1 1 0,2 0 0,-1 0 0,1 1-1,0 0 1,1 1 0,0 0 0,1 0 0,-11 21 0,13-21-79,1-1-1,-1 1 1,2 0 0,-1 1-1,1-1 1,1 0 0,0 1-1,0-1 1,1 1 0,1 10-1,0-19-130,0 0 0,0 0 0,0-1 0,0 1 0,0 0 0,1-1 0,-1 1 0,0 0-1,1-1 1,-1 0 0,1 1 0,0-1 0,-1 0 0,1 0 0,0 0 0,0 0 0,0 0 0,-1 0 0,1 0 0,0-1-1,0 1 1,0-1 0,0 1 0,1-1 0,-1 0 0,0 0 0,0 0 0,0 0 0,3 0 0,3 0 69,0-1 1,0 1 0,0-1 0,0-1-1,0 1 1,11-5 0,-10 1-99,-1 1 0,1-2 0,-1 1 0,1-1 0,-2 0 0,1-1 0,-1 0 0,0 0 0,0 0 0,-1-1 0,0 0 0,0 0 0,-1-1 0,0 0 0,-1 0 0,0 0 0,0 0 0,-1 0 0,0-1 0,-1 0 0,0 1 0,0-1 0,0-19 0,-2 27 0,-1-1-1,1 1 1,-1 0-1,0 0 1,1 0 0,-1-1-1,0 1 1,-1 0 0,1 0-1,0 0 1,-1 0-1,1 1 1,-1-1 0,1 0-1,-1 1 1,0-1-1,1 1 1,-1-1 0,0 1-1,0 0 1,0 0-1,0 0 1,-1 0 0,1 0-1,0 0 1,0 1 0,0-1-1,-1 1 1,1-1-1,-3 1 1,1-1-74,1 0-1,-1 1 1,0 0-1,0 0 1,1 0 0,-1 0-1,0 0 1,1 1 0,-1-1-1,0 1 1,1 0-1,-1 0 1,1 1 0,-1-1-1,1 1 1,0 0-1,0-1 1,-5 5 0,-8 14-4902,4 2-3869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8:56.224"/>
    </inkml:context>
    <inkml:brush xml:id="br0">
      <inkml:brushProperty name="width" value="0.025" units="cm"/>
      <inkml:brushProperty name="height" value="0.025" units="cm"/>
    </inkml:brush>
  </inkml:definitions>
  <inkml:trace contextRef="#ctx0" brushRef="#br0">4 16 8648,'0'0'21226,"23"-3"-18333,-23 3-2893,0 0 0,1-1 0,-1 1 0,0 0 0,0-1 0,0 1 0,0-1 0,0 1 0,0 0 0,0-1 0,0 1 0,0-1 0,0 1 0,0 0 0,0-1 0,0 1 0,0 0 0,0-1 0,-1 1 0,1-1 0,0 1 0,0 0 0,0-1 0,-1 1 0,1 0 0,0 0 0,0-1 0,-1 1 0,1 0 0,0-1 0,0 1 0,-1 0 0,1 0 0,0 0 0,-1-1 0,1 1 0,0 0 0,-1 0 0,1 0 0,-1 0 0,1 0 0,0-1 0,-1 1 0,1 0 0,-1 0 0,1 0 0,0 0 0,-1 0 0,1 0 0,0 1 0,-1-1 0,1 0 0,-1 0 0,1 0 0,0 0 0,-1 0 0,1 0 0,0 1 0,-1-1 0,0 1 0,0-1 0,0 1 0,0 0 0,0 0 0,0 0 0,0-1 0,1 1 0,-1 0 0,0 0 0,1 0 0,-1 0 0,0 0 0,1 1 0,-1-1 0,1 0 0,0 0 0,-1 0 0,1 0 0,0 2 0,0-2 0,0-1 0,1 1 0,-1-1 0,1 0 0,-1 1 0,0-1 0,1 1 0,-1-1 0,1 0 0,-1 0 0,1 1 0,-1-1 0,1 0 0,-1 0 0,1 1 0,0-1 0,-1 0 0,1 0 0,-1 0 0,1 0 0,-1 0 0,1 0 0,0 0 0,-1 0 0,1 0 0,-1 0 0,1 0 0,-1 0 0,1 0 0,-1-1 0,1 1 0,0 0 0,-1 0 0,1-1 0,19-5 0,-6-4-4153,-14 10 4032,0 0 1,0 0-1,0 0 1,-1 0-1,1 0 1,0 0-1,0 0 1,0 0 0,-1 0-1,1 0 1,0 0-1,0 0 1,0 0-1,0 0 1,-1-1-1,1 1 1,0 0-1,0 0 1,0 0-1,0 0 1,0 0-1,-1 0 1,1-1-1,0 1 1,0 0 0,0 0-1,0 0 1,0 0-1,0-1 1,0 1-1,0 0 1,0 0-1,0 0 1,0-1-1,-1 1 1,1 0-1,0 0 1,0 0-1,0 0 1,0-1 0,0 1-1,1 0 1,-1 0-1,0 0 1,0-1-1,0 1 1,0 0-1,0 0 1,0 0-1,0 0 1,0-1-1,0 1 1,0 0-1,0 0 1,1 0-1,-1 0 1,0 0 0,0-1-1,0 1 1,-12 0-7013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1.862"/>
    </inkml:context>
    <inkml:brush xml:id="br0">
      <inkml:brushProperty name="width" value="0.025" units="cm"/>
      <inkml:brushProperty name="height" value="0.025" units="cm"/>
    </inkml:brush>
  </inkml:definitions>
  <inkml:trace contextRef="#ctx0" brushRef="#br0">83 0 6887,'0'0'22490,"5"4"-21668,-4-4-790,0 1 1,0 0-1,0-1 0,0 1 0,0 0 0,0 0 0,0 0 1,0-1-1,0 1 0,-1 0 0,1 0 0,0 0 0,-1 0 1,1 1-1,0-1 0,-1 0 0,1 0 0,-1 0 1,0 0-1,1 0 0,-1 1 0,0-1 0,0 0 0,0 0 1,0 1-1,0-1 0,0 0 0,0 0 0,0 0 0,-1 1 1,1-1-1,0 0 0,-1 0 0,1 0 0,0 0 0,-1 1 1,0-1-1,1 0 0,-2 2 0,-9 27 384,11-30-405,0 1-1,0-1 0,0 1 1,0 0-1,0-1 1,0 1-1,1 0 0,-1-1 1,0 1-1,0-1 1,1 1-1,-1-1 0,0 1 1,1-1-1,-1 1 0,0-1 1,1 1-1,-1-1 1,1 1-1,-1-1 0,1 1 1,-1-1-1,1 0 1,-1 1-1,1-1 0,-1 0 1,1 0-1,-1 1 1,1-1-1,0 0 0,-1 0 1,1 0-1,-1 0 1,1 0-1,0 0 0,-1 0 1,1 0-1,0 0 1,36 2 121,-21-2-131,-13 1-16,1-1 0,-1 1 1,1-1-1,-1 1 0,0 0 0,1 0 0,-1 1 0,0-1 0,0 1 0,0-1 0,0 1 0,0 0 0,0 0 0,-1 1 0,1-1 0,0 0 0,-1 1 0,0-1 1,0 1-1,0 0 0,3 4 0,-4-4 17,-1-1-1,1 1 1,-1-1 0,1 1 0,-1-1 0,0 1 0,0-1 0,0 1 0,0-1-1,0 1 1,-1-1 0,1 1 0,-1-1 0,1 1 0,-1-1 0,0 1 0,0-1 0,0 0-1,-1 0 1,1 1 0,0-1 0,-1 0 0,1 0 0,-1 0 0,0-1 0,0 1-1,0 0 1,0-1 0,-4 3 0,-1 2 33,-1 0 0,0-1 1,-1 0-1,1-1 0,-1 0 0,0 0 0,0-1 0,0 0 1,0 0-1,-1-1 0,1-1 0,-1 1 0,1-1 0,-1-1 1,0 0-1,-17-2 0,25 1-132,1 0-1,-1 1 1,1-1 0,-1 0-1,1 0 1,0 0 0,-1 0-1,1-1 1,0 1 0,0 0-1,0 0 1,-1-1 0,2 1-1,-1-1 1,0 1-1,0-1 1,0 1 0,1-1-1,-1 1 1,1-1 0,-1 0-1,1 1 1,-1-1 0,1-3-1,-1-47-5088,2 36 3042,0-14-5137,4 0-2740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2.234"/>
    </inkml:context>
    <inkml:brush xml:id="br0">
      <inkml:brushProperty name="width" value="0.025" units="cm"/>
      <inkml:brushProperty name="height" value="0.025" units="cm"/>
    </inkml:brush>
  </inkml:definitions>
  <inkml:trace contextRef="#ctx0" brushRef="#br0">0 28 13261,'0'0'17200,"68"0"-16111,-35-3-769,5 0-224,-3-2-64,2-1-192,-2 4-1505,-4-1-1987,-6 1-2658,-2-1-3043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2.560"/>
    </inkml:context>
    <inkml:brush xml:id="br0">
      <inkml:brushProperty name="width" value="0.025" units="cm"/>
      <inkml:brushProperty name="height" value="0.025" units="cm"/>
    </inkml:brush>
  </inkml:definitions>
  <inkml:trace contextRef="#ctx0" brushRef="#br0">1 158 19250,'0'0'11782,"11"-3"-11189,8-4-560,-1-1 1,0 0 0,0-2 0,-1 0 0,-1-1-1,0 0 1,0-2 0,17-17 0,11-17-39,-49 90-321,-14 5 605,13-33-207,0-1 0,1 1 1,1 1-1,0-1 0,1 0 0,-2 24 1,5-38-159,0 1 1,0-1-1,1 0 1,-1 0 0,0 1-1,1-1 1,-1 0-1,1 0 1,-1 0 0,1 0-1,0 1 1,0-1-1,-1 0 1,1 0 0,0 0-1,0-1 1,0 1-1,0 0 1,0 0 0,0 0-1,0-1 1,0 1-1,0-1 1,1 1 0,-1-1-1,0 1 1,0-1-1,0 1 1,1-1-1,-1 0 1,0 0 0,1 0-1,-1 0 1,0 0-1,0 0 1,1 0 0,-1 0-1,2-1 1,3 1-1250,0-1-1,0 0 1,0 0 0,0 0-1,-1-1 1,1 0 0,8-4-1,13-11-6463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2.917"/>
    </inkml:context>
    <inkml:brush xml:id="br0">
      <inkml:brushProperty name="width" value="0.025" units="cm"/>
      <inkml:brushProperty name="height" value="0.025" units="cm"/>
    </inkml:brush>
  </inkml:definitions>
  <inkml:trace contextRef="#ctx0" brushRef="#br0">81 0 15375,'0'0'8909,"-9"5"-7681,5-3-1094,-1 0 1,1 0-1,0 1 0,0-1 0,0 1 0,0 0 1,0 0-1,0 0 0,1 1 0,0-1 0,0 1 0,0 0 1,0 0-1,0 0 0,1 0 0,-1 1 0,1-1 1,1 1-1,-1-1 0,0 1 0,1-1 0,0 1 1,0 0-1,1 0 0,-1 0 0,1 0 0,0-1 1,1 9-1,-1-10-99,1-1 0,-1 0 1,1 0-1,0 0 0,0 1 0,0-1 1,0 0-1,0 0 0,0 0 0,1-1 0,-1 1 1,1 0-1,-1 0 0,1-1 0,0 1 1,-1-1-1,1 1 0,4 1 0,-1 0 108,1 0-1,-1-1 1,1 0-1,-1 0 1,1-1 0,0 1-1,9 0 1,-8-1-24,1 0 1,-1-1-1,0 0 1,0 0-1,1-1 1,-1 0-1,0 0 1,0-1-1,0 0 1,0 0-1,0 0 1,13-7-1,-17 7-119,0-1 0,0 1 0,0 0 0,0-1 0,0 0 0,-1 0 0,1 1 0,-1-2 0,0 1 0,0 0 0,0 0 0,0-1 0,-1 1 0,1-1 0,-1 1 0,0-1 0,0 0 0,0 1 0,0-1 0,-1 0 0,0 0 0,0 1 0,0-1 0,0-4 0,-1 5 0,0-1 0,0 1 0,-1 0 0,1 0 0,-1 0 0,0 0 0,0 0 0,0 1 0,0-1 0,0 0 0,0 1 0,-1 0 0,0-1 0,1 1 0,-1 0 0,0 0 0,0 1 0,0-1 0,0 0 0,0 1 0,0 0 0,0 0 0,-1 0 0,1 0 0,0 0 0,-6 0 0,1 0-833,0 0 0,0 0 1,-1 0-1,1 1 0,-15 2 0,21-2 422,0 1 0,0-1-1,-1 1 1,1 0 0,0 0 0,0 0-1,0 0 1,0 0 0,0 0 0,0 0-1,0 1 1,0-1 0,1 1 0,-1-1-1,0 1 1,1 0 0,0 0-1,-1-1 1,1 1 0,0 0 0,0 0-1,0 0 1,0 1 0,-1 2 0,-1 12-12273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3.415"/>
    </inkml:context>
    <inkml:brush xml:id="br0">
      <inkml:brushProperty name="width" value="0.025" units="cm"/>
      <inkml:brushProperty name="height" value="0.025" units="cm"/>
    </inkml:brush>
  </inkml:definitions>
  <inkml:trace contextRef="#ctx0" brushRef="#br0">93 34 4356,'0'0'5968,"-9"-1"-3640,2 0-2051,-29-1 3026,33 1-2454,-1 2 0,1-1 0,-1 0 0,1 1 0,-1 0 0,1 0 0,-1 0 0,1 0 0,-6 3 0,8 0 4347,10-1-3743,12-1-890,529-13 115,-99-1-523,-400 11-155,-11 0 0,77 8 0,-114-6-106,-5-2-1506,0 0 776,-1 1-1,1-1 0,0 0 0,-1-1 0,1 1 1,0 0-1,0-1 0,0 1 0,0-1 0,-2-2 1,-4-9-13258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6.142"/>
    </inkml:context>
    <inkml:brush xml:id="br0">
      <inkml:brushProperty name="width" value="0.025" units="cm"/>
      <inkml:brushProperty name="height" value="0.025" units="cm"/>
    </inkml:brush>
  </inkml:definitions>
  <inkml:trace contextRef="#ctx0" brushRef="#br0">1 0 13164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9.041"/>
    </inkml:context>
    <inkml:brush xml:id="br0">
      <inkml:brushProperty name="width" value="0.025" units="cm"/>
      <inkml:brushProperty name="height" value="0.025" units="cm"/>
    </inkml:brush>
  </inkml:definitions>
  <inkml:trace contextRef="#ctx0" brushRef="#br0">38 0 9545,'0'0'21183,"4"8"-20564,-2-2-578,0 0 0,-1-1 1,0 1-1,0 0 0,0 0 0,-1 0 1,0 0-1,0 0 0,0 0 0,-1 0 0,0 0 1,0 0-1,-1-1 0,1 1 0,-1 0 1,0-1-1,-4 7 0,2-1-5,-2 1 30,1 1 0,1-1 0,0 1 0,1 0 0,0 0 0,1 0 0,1 0 0,-1 14 0,3-25-64,-1-1 0,1 0 0,0 1-1,0-1 1,0 0 0,0 0 0,0 1 0,0-1 0,0 0 0,0 0 0,1 0-1,-1 0 1,0-1 0,1 1 0,-1 0 0,0 0 0,1-1 0,-1 1 0,1-1-1,-1 1 1,1-1 0,-1 0 0,1 0 0,-1 1 0,1-1 0,0 0 0,-1 0 0,1-1-1,-1 1 1,1 0 0,1-1 0,54-7-14,-41 2-1475,1 0 1,-1-1-1,25-15 0,-35 18 695,0 0 0,0 0 0,0 0 1,0-1-1,-1 0 0,0 0 0,0 0 0,0-1 0,0 0 0,-1 0 1,5-10-1,-5 2-7109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9.400"/>
    </inkml:context>
    <inkml:brush xml:id="br0">
      <inkml:brushProperty name="width" value="0.025" units="cm"/>
      <inkml:brushProperty name="height" value="0.025" units="cm"/>
    </inkml:brush>
  </inkml:definitions>
  <inkml:trace contextRef="#ctx0" brushRef="#br0">49 1 10090,'0'0'10377,"-36"72"-8551,30-51-577,0 2-480,5 0-353,1-1-287,0-4-65,2-3 0,12-4-673,1-3-1377,3-7-672,-2-1-1154,5-2-2754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09.744"/>
    </inkml:context>
    <inkml:brush xml:id="br0">
      <inkml:brushProperty name="width" value="0.025" units="cm"/>
      <inkml:brushProperty name="height" value="0.025" units="cm"/>
    </inkml:brush>
  </inkml:definitions>
  <inkml:trace contextRef="#ctx0" brushRef="#br0">182 0 13773,'0'0'8387,"-11"4"-7437,0 0-695,1 0 0,1 0 0,-1 1 0,-16 11-1,22-13-90,1-1 0,0 0 0,0 1 0,0 0 0,0 0 0,0 0 0,1 0 0,-1 0 0,1 1 0,0-1 0,0 1 0,0-1 0,0 1 0,1 0 0,-1 0 0,1-1 0,0 1 0,0 0 0,0 8 0,1-11-138,1-1 0,-1 1 0,1-1 0,-1 1 0,1-1 0,-1 1 0,1-1 0,-1 1 0,1-1 0,-1 0 0,1 1 1,0-1-1,-1 0 0,1 0 0,0 1 0,-1-1 0,1 0 0,0 0 0,-1 0 0,1 0 0,0 0 0,0 0 0,-1 0 1,1 0-1,0 0 0,-1 0 0,1 0 0,1-1 0,24-3 365,-18 1-340,-1-1-1,0 1 0,0-1 0,12-10 1,-13 10-99,1-1-1,-1 1 1,1 0 0,0 0 0,12-4 0,-17 43-876,-12 158 4010,10-190-3051,0 0 1,0 1-1,0-1 0,-1 0 1,1 0-1,-1 1 0,0-1 1,0 0-1,0 0 0,0 0 1,0 0-1,-1 0 0,1 0 1,-1-1-1,0 1 0,0 0 1,0-1-1,0 0 0,-1 1 1,1-1-1,-1 0 1,1 0-1,-1 0 0,0 0 1,1-1-1,-1 1 0,0-1 1,0 0-1,0 1 0,-4-1 1,-5 2 69,-1 0 0,1-2 0,-1 0 0,0 0 0,1-1 0,-18-2 0,28 2-159,1 0 0,-1 0-1,1 0 1,-1 0 0,1 0 0,0 0-1,-1-1 1,1 1 0,0-1 0,-1 1 0,1-1-1,0 1 1,-1-1 0,1 0 0,0 1 0,0-1-1,0 0 1,0 0 0,0 0 0,0 0-1,0 0 1,0 0 0,0 0 0,0 0 0,0 0-1,1-1 1,-1 1 0,1 0 0,-1-1-1,1 1 1,-1-3 0,1 3-100,0-1 0,0 0 0,0 0 0,1 1 0,-1-1 0,1 0 0,-1 0 0,1 1 0,0-1 0,-1 1 0,1-1 1,0 0-1,0 1 0,0 0 0,0-1 0,1 1 0,-1 0 0,0-1 0,1 1 0,-1 0 0,0 0 0,1 0 0,-1 0 0,3-1 0,48-26-10293,-22 9 1815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0.120"/>
    </inkml:context>
    <inkml:brush xml:id="br0">
      <inkml:brushProperty name="width" value="0.025" units="cm"/>
      <inkml:brushProperty name="height" value="0.025" units="cm"/>
    </inkml:brush>
  </inkml:definitions>
  <inkml:trace contextRef="#ctx0" brushRef="#br0">155 0 16688,'0'0'8098,"-12"4"-6053,4-2-1804,0 0 0,0 1 0,0 1 0,1-1 0,-1 1 0,1 0 0,0 1 0,0 0 0,0 0 0,1 0 0,0 1 0,0 0 0,0 0 0,0 1 0,1 0 0,0 0 0,1 0 0,0 0 0,0 1 0,-5 12 0,8-17-202,0 1 0,-1 0 0,1 0 1,1 0-1,-1 0 0,0 0 0,1 1 1,0-1-1,0 0 0,0 0 1,1 0-1,-1 0 0,3 8 0,-1-10-26,-1 0-1,0-1 1,1 1-1,-1 0 1,1 0 0,0-1-1,0 1 1,0-1-1,0 0 1,0 1-1,0-1 1,0 0-1,0 0 1,0 0-1,0 0 1,1-1-1,-1 1 1,0-1-1,0 1 1,1-1-1,-1 0 1,1 0-1,-1 0 1,0 0-1,4 0 1,-2 0-13,0 0 0,1 0 0,-1-1 0,0 1 0,0-1 0,1 0 0,-1 0 0,0-1 0,0 1 0,0-1 0,0 0 0,-1 0 0,1 0 0,0 0 0,-1 0 0,1-1 0,-1 0 0,5-5 0,-5 3 0,0 1 0,0 0 0,-1-1 0,0 0 0,0 1 0,0-1 0,-1 0 0,1 0 0,-1 0 0,0 0 0,-1 0 0,1 0 0,-1 0 0,0-1 0,-1-7 0,1 11-130,-1 0 0,1 0 0,-1 0 0,0 0 1,0 1-1,0-1 0,0 0 0,0 0 0,0 1 0,0-1 0,0 1 0,-1-1 0,1 1 1,-1 0-1,1-1 0,-1 1 0,1 0 0,-1 0 0,0 0 0,1 0 0,-1 0 0,0 1 1,0-1-1,0 0 0,0 1 0,0-1 0,1 1 0,-1 0 0,0 0 0,0 0 1,0 0-1,0 0 0,-3 0 0,3 0-166,-1 0 0,1 0-1,-1 1 1,1-1 0,-1 0 0,1 1 0,-1-1 0,1 1 0,-1 0 0,1 0-1,0 0 1,0 0 0,-1 0 0,1 1 0,0-1 0,0 1 0,0-1-1,0 1 1,1 0 0,-1 0 0,0-1 0,1 1 0,-1 0 0,1 1 0,0-1-1,-2 4 1,2 5-8304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0.478"/>
    </inkml:context>
    <inkml:brush xml:id="br0">
      <inkml:brushProperty name="width" value="0.025" units="cm"/>
      <inkml:brushProperty name="height" value="0.025" units="cm"/>
    </inkml:brush>
  </inkml:definitions>
  <inkml:trace contextRef="#ctx0" brushRef="#br0">1 1 12011,'0'0'14158,"81"21"-12461,-27-17-864,7-1-641,4-1-128,-2 0-32,-8 0 0,-9 1-864,-13 0-1571,-15 2-832,-12 0-224,-6-1-1281,-16 0-3909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0.809"/>
    </inkml:context>
    <inkml:brush xml:id="br0">
      <inkml:brushProperty name="width" value="0.025" units="cm"/>
      <inkml:brushProperty name="height" value="0.025" units="cm"/>
    </inkml:brush>
  </inkml:definitions>
  <inkml:trace contextRef="#ctx0" brushRef="#br0">1 41 13869,'0'0'8392,"60"5"-6406,-18-5-801,6-2-737,4-4-287,-1 1-129,-5-1-64,-5-1-1986,-12-2-3972,-6-2-11563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1.695"/>
    </inkml:context>
    <inkml:brush xml:id="br0">
      <inkml:brushProperty name="width" value="0.025" units="cm"/>
      <inkml:brushProperty name="height" value="0.025" units="cm"/>
    </inkml:brush>
  </inkml:definitions>
  <inkml:trace contextRef="#ctx0" brushRef="#br0">1 362 3844,'0'0'19794,"13"-9"-17557,51-39-1353,-3-3 0,-3-2 0,-1-2 0,70-90 0,-124 145-1043,-4 11 44,-3 14 53,-19 44 81,15-53-259,2 1 1,0 0 0,2 1 0,0-1-1,0 1 1,2 0 0,-1 35 0,3-52 82,0-1 0,0 1 0,1-1 1,-1 1-1,0-1 0,0 1 0,1-1 0,-1 1 1,0-1-1,1 1 0,-1-1 0,0 1 0,1-1 1,-1 0-1,1 1 0,-1-1 0,1 0 0,-1 1 1,1-1-1,-1 0 0,1 0 0,-1 1 0,1-1 0,-1 0 1,1 0-1,-1 0 0,1 0 0,0 0 0,-1 0 1,1 0-1,-1 0 0,2 0 0,20-4-6188,-1-11-1743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2.053"/>
    </inkml:context>
    <inkml:brush xml:id="br0">
      <inkml:brushProperty name="width" value="0.025" units="cm"/>
      <inkml:brushProperty name="height" value="0.025" units="cm"/>
    </inkml:brush>
  </inkml:definitions>
  <inkml:trace contextRef="#ctx0" brushRef="#br0">113 0 17617,'0'0'1286,"-9"8"513,0-1-1564,0 0 1,1 1-1,0 0 0,0 0 0,1 1 0,0 0 1,1 1-1,0-1 0,0 1 0,1 0 0,1 1 0,-1-1 1,2 1-1,-1 0 0,2 0 0,-1 0 0,-1 20 1,5-29-177,-1 0 0,0 0 0,0-1 0,1 1 0,-1 0 0,1 0 0,0-1 0,-1 1-1,1 0 1,0-1 0,0 1 0,0-1 0,0 1 0,0-1 0,0 1 0,1-1 0,-1 0 0,0 0 0,1 1 0,-1-1 0,1 0 0,-1 0 0,1-1 0,0 1 0,-1 0 0,1 0 0,0-1 0,0 1 0,-1-1 0,1 1 0,0-1 0,0 0 0,0 0 0,-1 0 0,1 0 0,0 0 0,3-1 0,2 1 152,-1 0 0,1-1 0,0 0 0,-1-1 0,1 1 0,-1-1 0,1 0 0,-1-1-1,9-4 1,-7 2-62,-1 0 0,0 0 0,0 0-1,-1-1 1,0 0 0,0 0-1,0-1 1,0 1 0,-1-1-1,-1-1 1,1 1 0,-1-1 0,0 1-1,-1-1 1,1 0 0,-2 0-1,1-1 1,-1 1 0,0-1 0,0-15-1,-2 22-168,-1-1 0,0 1 0,0-1 0,0 1 0,0 0 0,0-1 0,-1 1 1,1 0-1,-1 0 0,1 0 0,-1 0 0,0 0 0,0 1 0,0-1 0,0 0 0,0 1 0,0-1 0,0 1 0,0 0 0,-1 0 0,1 0 0,0 0 0,-1 0 0,1 0 0,-1 1 0,1-1 0,-1 1 0,0 0 0,1 0 0,-1-1 0,1 2 0,-4-1 0,3 0-254,0-1 0,0 1 0,1 0 0,-1 0 0,0 0 0,0 1 0,0-1 0,1 1 0,-1-1 0,0 1 0,0 0 0,1 0 0,-1 0 0,1 0 0,-1 1 0,1-1 0,-1 1 0,1 0 0,0-1 0,0 1 0,0 0 0,0 0 0,0 0 0,0 0 0,1 1 0,-1-1 0,0 1 0,1-1 0,0 1 0,0-1 0,-1 4 0,3 25-6511,7-18 1286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2.455"/>
    </inkml:context>
    <inkml:brush xml:id="br0">
      <inkml:brushProperty name="width" value="0.025" units="cm"/>
      <inkml:brushProperty name="height" value="0.025" units="cm"/>
    </inkml:brush>
  </inkml:definitions>
  <inkml:trace contextRef="#ctx0" brushRef="#br0">97 1 19827,'0'0'10938,"-1"10"-10415,-6 16-228,0-1-1,-2-1 1,-1 0-1,-24 44 1,30-61-289,3-4-6,-3 3 0,1 0 0,0 0 0,0 0 0,1 0 0,0 1 0,0-1 0,0 1 0,1-1 0,0 8 0,1-14 0,1 1 0,0 0 0,0 0 0,0-1 0,0 1 0,0 0 0,0-1 0,0 1 0,0-1 0,0 1 0,0-1 0,0 0 0,0 1 0,0-1 0,0 0 0,0 0 0,1 0 0,-1 0 0,0 0 0,0 0 0,0 0 0,0 0 0,2 0 0,32-2 0,-27 1-708,0-1 0,0 0 0,1 0 1,-1-1-1,-1 0 0,1 0 0,9-5 0,-14 6 151,0 0 0,1 0 0,-1 0 0,0 0 0,0-1 0,0 1 0,0-1 0,-1 0 0,1 0 0,-1 0 0,0 0 0,0 0 0,0 0 0,0-1 0,0 1 0,-1-1 0,3-7-1,-3-4-9761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2.780"/>
    </inkml:context>
    <inkml:brush xml:id="br0">
      <inkml:brushProperty name="width" value="0.025" units="cm"/>
      <inkml:brushProperty name="height" value="0.025" units="cm"/>
    </inkml:brush>
  </inkml:definitions>
  <inkml:trace contextRef="#ctx0" brushRef="#br0">39 1 17392,'0'0'8040,"-25"66"-6278,19-46-705,1-3-353,2-3-543,3 0-97,0-4-705,0 0-1569,0-5-1249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6.734"/>
    </inkml:context>
    <inkml:brush xml:id="br0">
      <inkml:brushProperty name="width" value="0.025" units="cm"/>
      <inkml:brushProperty name="height" value="0.025" units="cm"/>
    </inkml:brush>
  </inkml:definitions>
  <inkml:trace contextRef="#ctx0" brushRef="#br0">97 1 17969,'0'0'6369,"-10"6"-6156,4-1-131,0-1 0,0 1-1,1 0 1,-1 1-1,1-1 1,0 1 0,1 0-1,0 0 1,-1 0 0,2 1-1,-1 0 1,1-1 0,0 1-1,1 0 1,-1 1 0,0 7-1,-2 4 548,2 1 0,0-1-1,1 28 1,2-42-481,0 0 1,0 0-1,1 0 0,0 1 1,0-1-1,1 0 0,-1 0 1,3 4-1,-3-7-112,0 0-1,0 0 1,1 0-1,-1-1 1,0 1-1,0 0 1,1-1-1,-1 0 1,1 1 0,0-1-1,-1 0 1,1 0-1,0 1 1,0-1-1,0-1 1,0 1-1,0 0 1,0 0-1,0-1 1,2 1 0,4 0 40,-1-1 0,1 0 0,-1 0 1,1 0-1,-1-1 0,1 0 1,-1-1-1,1 0 0,-1 0 0,0 0 1,0-1-1,0 0 0,0-1 1,-1 0-1,1 0 0,-1 0 0,7-6 1,-5 3-49,0 1 1,-1-1 0,0 0-1,-1-1 1,1 0 0,-1 0-1,-1 0 1,0-1 0,0 0-1,0 0 1,-1 0 0,4-17-1,-7 8 40,-8 14-166,6 5 85,-1 0 0,0 0 1,1 0-1,-1 0 0,1 0 0,-1 0 0,1 1 0,-1-1 0,1 1 0,0-1 0,0 1 0,0-1 0,0 1 0,-2 2 0,0 3 31,0 0 0,0 0 0,1 0 0,-1 0 0,2 0 0,-1 1 0,1-1 0,0 0 0,0 1 0,1 11 0,1-16-4,-1-1 0,0 1 0,1-1 0,-1 1 0,1-1 0,0 0-1,-1 1 1,1-1 0,0 0 0,1 1 0,-1-1 0,0 0-1,1 0 1,-1 0 0,1 0 0,0 0 0,-1-1 0,1 1 0,0 0-1,0-1 1,0 1 0,0-1 0,1 0 0,-1 0 0,0 0 0,0 0-1,1 0 1,-1 0 0,1 0 0,-1-1 0,1 1 0,-1-1 0,1 0-1,2 0 1,0 1-12,1-1 0,-1 0-1,1-1 1,-1 1 0,0-1-1,1 0 1,-1-1 0,0 1-1,0-1 1,0 0 0,0 0-1,0 0 1,0-1 0,-1 0-1,1 0 1,-1 0 0,0-1-1,1 1 1,4-7 0,-4 4-3,-1 0 1,0 0-1,0-1 1,-1 1-1,0-1 1,0 0 0,-1 0-1,1 0 1,-1 0-1,-1 0 1,0 0-1,0 0 1,0-1-1,-1-8 1,0 7-974,-1-1 0,0 1 0,-1 0 0,0-1 0,-5-12-1,-5-22-4860,11 31-1127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3.109"/>
    </inkml:context>
    <inkml:brush xml:id="br0">
      <inkml:brushProperty name="width" value="0.025" units="cm"/>
      <inkml:brushProperty name="height" value="0.025" units="cm"/>
    </inkml:brush>
  </inkml:definitions>
  <inkml:trace contextRef="#ctx0" brushRef="#br0">68 0 21044,'0'0'9064,"-35"62"-8167,25-36-160,3 1-417,-1 2-192,2 1-31,4-4-1,2 1-64,0-7 0,0-4-192,0-6-1346,0-6-2049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5.398"/>
    </inkml:context>
    <inkml:brush xml:id="br0">
      <inkml:brushProperty name="width" value="0.025" units="cm"/>
      <inkml:brushProperty name="height" value="0.025" units="cm"/>
    </inkml:brush>
  </inkml:definitions>
  <inkml:trace contextRef="#ctx0" brushRef="#br0">70 84 5669,'0'0'11761,"10"-10"-9129,2 0-1803,-7 7-445,-1 0-1,0-1 1,0 1 0,0-1-1,0 0 1,0 0 0,-1-1-1,0 1 1,5-9-1,-8 13-170,1-1 0,-1 1 0,0-1 0,1 1 0,-1-1 0,0 1 0,0-1 0,1 0 0,-1 1 0,0-1 0,0 1 0,0-1 0,0 0 0,0 1 0,0-1 0,0 1 0,0-1 0,0 0 0,0 1-1,0-1 1,0 0 0,0 1 0,0-1 0,-1 0 0,-11 0 1486,-18 15-1654,21-7-51,1 1-1,0 0 0,0 1 0,1 0 1,1 0-1,-1 0 0,1 1 0,1-1 1,0 1-1,0 1 0,1-1 0,0 1 1,1 0-1,0 0 0,1 0 1,0 0-1,0 0 0,1 13 0,1-22 14,0 0 0,1-1 0,-1 1 0,0-1 0,1 1 0,-1-1 0,1 1 0,-1-1 0,1 0 0,0 1 0,-1-1 0,1 0 0,0 1 0,0-1 0,0 0-1,0 0 1,0 0 0,0 0 0,0 0 0,1 0 0,-1 0 0,0 0 0,1 0 0,-1-1 0,0 1 0,1 0 0,-1-1 0,1 1 0,-1-1 0,1 0 0,-1 1 0,1-1 0,-1 0-1,1 0 1,0 0 0,-1 0 0,1 0 0,1-1 0,2 1 15,-1-1 1,1 1-1,-1-1 0,0 0 0,1-1 0,-1 1 1,0-1-1,0 0 0,0 0 0,0 0 1,-1 0-1,1-1 0,4-3 0,-4 1 4,1-1 0,-1 1 0,1-1 0,-2 0 0,1 0 0,-1-1-1,0 1 1,0-1 0,0 1 0,-1-1 0,0 0 0,-1 0 0,0 0 0,0 0 0,0 0-1,-1-1 1,0 1 0,0 0 0,-1-8 0,0 13-68,0 0 0,0-1 0,0 1 0,0 0-1,-1 0 1,1 0 0,0 0 0,-1 0 0,0 1 0,1-1 0,-1 0 0,0 1 0,0-1-1,0 1 1,0-1 0,0 1 0,0 0 0,0 0 0,0 0 0,-1 0 0,1 0-1,0 1 1,-1-1 0,1 1 0,0-1 0,-1 1 0,1 0 0,0 0 0,-1 0 0,1 0-1,-1 0 1,1 1 0,0-1 0,-1 1 0,-2 0 0,4 0-193,1 0 0,0-1 1,-1 1-1,1-1 0,-1 1 0,1 0 0,0-1 1,-1 1-1,1 0 0,0 0 0,0-1 0,0 1 1,0 0-1,-1-1 0,1 1 0,0 0 1,0 0-1,0-1 0,1 1 0,-1 0 0,0 0 1,0-1-1,0 1 0,0 0 0,1-1 0,-1 1 1,0 0-1,1-1 0,-1 1 0,0 0 1,1-1-1,-1 1 0,1-1 0,-1 1 0,1-1 1,-1 1-1,1-1 0,0 1 0,-1-1 0,1 1 1,-1-1-1,1 0 0,0 1 0,-1-1 1,1 0-1,0 0 0,0 1 0,-1-1 0,1 0 1,0 0-1,1 0 0,17 2-5963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15.913"/>
    </inkml:context>
    <inkml:brush xml:id="br0">
      <inkml:brushProperty name="width" value="0.025" units="cm"/>
      <inkml:brushProperty name="height" value="0.025" units="cm"/>
    </inkml:brush>
  </inkml:definitions>
  <inkml:trace contextRef="#ctx0" brushRef="#br0">204 65 13357,'0'0'11995,"-12"-1"-10527,4 0-1250,1 1 0,-1 0 0,0 0-1,0 1 1,1 0 0,-1 0 0,-12 5 0,17-5-183,1-1 0,-1 2 1,1-1-1,-1 0 0,1 0 1,0 1-1,-1 0 0,1-1 0,0 1 1,0 0-1,0 0 0,0 0 1,1 0-1,-1 0 0,0 0 0,1 1 1,0-1-1,-1 1 0,1-1 1,0 1-1,0-1 0,1 1 0,-1 0 1,0-1-1,1 1 0,0 0 1,-1-1-1,1 1 0,0 0 0,0 0 1,1 3-1,0-5-40,-1 1 0,1 0 0,0-1 0,0 1 0,0-1 0,0 1 0,0-1-1,0 1 1,0-1 0,0 0 0,0 1 0,1-1 0,-1 0 0,0 0 0,1 0 0,-1 0 0,1 0 0,2 1 0,37 16-320,-24-11 186,13 7-2,-19-10 25,0 1 0,0 0 0,-1 1 0,16 11 0,-25-17 113,0 1 0,-1 0-1,1 0 1,0 0 0,0-1 0,-1 1 0,1 0-1,-1 0 1,1 0 0,-1 0 0,1 0 0,-1 0 0,0 0-1,1 0 1,-1 0 0,0 0 0,0 0 0,0 1-1,0-1 1,0 0 0,0 0 0,0 0 0,0 0 0,0 0-1,0 0 1,-1 0 0,1 0 0,0 0 0,-1 0-1,1 0 1,-1 0 0,1 0 0,-1 0 0,1 0 0,-1 0-1,0 0 1,1-1 0,-1 1 0,0 0 0,0 0 0,0-1-1,0 1 1,-1 0 0,-45 30 632,41-28-515,-8 5 261,-1 0 1,-1-1-1,1 0 0,-1-1 1,0-1-1,-1-1 0,1 0 0,-1-1 1,-22 1-1,39-3-375,-1-1 0,1 0 0,-1 0 0,0 0 0,1 0 0,-1 0 0,1 0 0,-1 0 0,0-1 0,1 1 0,-1 0 0,1 0 0,-1 0 0,1 0 0,-1-1 0,1 1 0,-1 0 0,1-1 0,-1 1 0,1 0 0,-1-1 0,1 1 0,-1 0 0,1-1 0,0 1 0,-1-1 0,1 1 0,0-1 0,-1 1 0,1-1 0,0 1 0,0-1 0,-1 1 0,1-1 0,0 0 0,7-24 0,26-17 0,-4 21 0,1 1 0,35-17 0,-44 27 0,-1 0 0,-1-2 0,0 0 0,-1-1 0,0-1 0,-1-1 0,-1 0 0,17-20 0,-31 33 1,-1 0-1,1 1 1,-1-1-1,1 0 1,-1 0-1,0 0 1,0 0-1,0 0 1,0 0-1,-1-1 1,1 1-1,0 0 1,-1 0-1,1-1 1,-1 1-1,0 0 1,0-1-1,0 1 1,0 0-1,0-1 1,-1 1-1,1 0 1,-1-3-1,-1 3 1,1 0-1,-1 0 1,0 0 0,1 0-1,-1 1 1,0-1 0,0 1-1,0-1 1,0 1 0,0-1-1,-1 1 1,1 0 0,0 0-1,0 0 1,-1 1 0,1-1-1,-5 0 1,-3-1-13,0 0 0,-1 1 0,1 1 0,-1 0 0,1 0 0,-1 1 0,1 0 0,-1 1 0,-10 3 0,4 1-462,-17 6-6435,13-7-4029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25.852"/>
    </inkml:context>
    <inkml:brush xml:id="br0">
      <inkml:brushProperty name="width" value="0.025" units="cm"/>
      <inkml:brushProperty name="height" value="0.025" units="cm"/>
    </inkml:brush>
  </inkml:definitions>
  <inkml:trace contextRef="#ctx0" brushRef="#br0">141 74 2370,'0'0'3145,"10"-3"-2051,-7 2-563,45-19 2319,-25 1 1095,-22 18-3359,0-1 0,1 1-1,-2-1 1,1 1-1,0-1 1,0 0-1,0 1 1,-1-1-1,1 0 1,-1 0-1,0 0 1,1 1-1,-1-4 1,-10 0 3787,-32 7-3087,32 2-1233,1 0 0,1 0 0,-1 1 0,1 0 0,-1 1 0,1 0 0,1 0 0,-1 0 0,-9 12 0,4-4 190,1 1 0,1 0 0,0 0 0,-9 19 0,17-28-92,-1 1 0,1 0-1,1 0 1,-1 0-1,1 1 1,0-1 0,1 0-1,0 1 1,0 12 0,1-18-119,0 1 0,0-1 0,1 0 0,-1 1 0,1-1 0,-1 0 0,1 0 0,0 1 0,0-1 0,0 0 0,0 0 0,0 0 0,1 0 0,-1 0 0,0 0 0,1-1 0,0 1 0,-1 0 0,1-1 0,0 1 0,0-1 0,0 1 0,0-1 0,0 0 0,0 0 0,0 0 0,0 0 0,1-1 0,-1 1 0,0 0 0,0-1 0,1 1 0,4-1 0,6 1 7,1 0 1,-1-2 0,1 1 0,-1-1-1,1-1 1,-1-1 0,0 0-1,0 0 1,0-2 0,0 1-1,-1-1 1,0-1 0,0-1 0,0 1-1,20-17 1,-31 22-40,0 1 0,1-1 0,-1 0 0,0 0 0,0 0 0,0 0 0,0 0 0,0 0 0,0 0 0,0 0 0,-1 0 0,1-1 0,0 1 0,0 0 0,-1 0 0,1-1 0,-1 1 0,1-1 0,-1 1 0,0-2 0,0 2 0,0 1 0,-1-1 0,1 0 0,-1 0 0,1 1 0,-1-1 0,0 1 0,1-1 0,-1 0 0,0 1 0,1-1 0,-1 1 0,0-1 0,1 1 0,-1 0 0,0-1 0,0 1 0,0 0 0,1 0 0,-1-1 0,0 1 0,0 0 0,-1 0 0,-12-2 0,0 2 0,0-1 0,-15 3 0,17-2 0,2 0 0,0 1 0,0 0 0,1 0 0,-1 1 0,1 0 0,-1 0 0,1 1 0,0 1 0,0-1 0,-14 9 0,19-6-626,13-5-890,12-4-2027,-7-3 1402,0 0 0,-1-1 1,0-1-1,0 1 1,20-18-1,-32 24 1954,36-27-9764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26.261"/>
    </inkml:context>
    <inkml:brush xml:id="br0">
      <inkml:brushProperty name="width" value="0.025" units="cm"/>
      <inkml:brushProperty name="height" value="0.025" units="cm"/>
    </inkml:brush>
  </inkml:definitions>
  <inkml:trace contextRef="#ctx0" brushRef="#br0">504 16 5093,'0'0'6876,"-13"-2"-4367,8 0-2429,-73-9 2191,71 11-2097,0 0 0,0 0 0,0 1 1,-1 0-1,1 0 0,0 0 0,1 1 0,-1 0 1,0 1-1,0 0 0,-6 3 0,-12 11 114,0 1 0,1 2-1,1 0 1,1 1-1,0 2 1,2 0 0,1 1-1,1 1 1,1 1 0,1 0-1,1 1 1,1 1 0,2 0-1,1 1 1,1 0 0,-8 39-1,15-47-264,1 0 0,1 0 0,0 0 0,2 0 0,1 0 0,0 0-1,1 0 1,2-1 0,0 1 0,8 21 0,-9-34-18,-1 1 0,2-1 0,-1 0 0,1 0 1,0 0-1,0-1 0,1 0 0,0 0 0,1 0 0,-1-1 0,1 0 0,0 0 0,1 0 0,0-1 1,-1-1-1,2 1 0,-1-1 0,0 0 0,1-1 0,0 0 0,-1 0 0,1-1 0,0 0 0,1-1 0,10 1 1,-1-3 210,0 0 0,1-1 1,-1-1-1,0-1 0,0-1 1,0 0-1,-1-1 0,0-1 1,0-1-1,-1-1 0,0 0 1,0-1-1,19-16 0,-2 0 66,-1-1 0,-2-2 0,0-1-1,-2-1 1,25-37 0,-42 51-28,0 0 0,-1-1-1,-1 0 1,-1-1 0,0 0 0,-2-1 0,0 0 0,-1 0 0,3-25 0,-7 37-223,-1 0 0,-1 0 0,1 0-1,-1-1 1,-1 1 0,0 0 0,0 0 0,0 0 0,-1 0 0,0 0 0,-1 0-1,1 0 1,-2 1 0,1-1 0,-1 1 0,0 0 0,-1 0 0,1 0-1,-1 1 1,-1-1 0,1 1 0,-1 0 0,0 1 0,-1 0 0,-12-9 0,6 7-428,0 0 1,0 1 0,-1 0-1,0 1 1,0 1 0,-1 0-1,1 1 1,-27-3 0,25 5-837,-1 1 1,1 0 0,-1 1-1,1 1 1,0 0-1,0 1 1,-29 10-1,-14 12-6288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58.531"/>
    </inkml:context>
    <inkml:brush xml:id="br0">
      <inkml:brushProperty name="width" value="0.025" units="cm"/>
      <inkml:brushProperty name="height" value="0.025" units="cm"/>
    </inkml:brush>
  </inkml:definitions>
  <inkml:trace contextRef="#ctx0" brushRef="#br0">121 0 7911,'0'0'1778,"-10"1"-54,-2 0-1110,-49 3 3908,23 8 3715,38-12-8178,0-1-1,1 1 1,-1 0 0,0 0-1,0 0 1,1 0 0,-1 0-1,0 0 1,0 0 0,0 0-1,1 0 1,-1 0 0,0 0-1,0 0 1,1 0 0,-1 0-1,0 0 1,0 0 0,0 1-1,1-1 1,-1 0 0,0 0-1,0 0 1,0 0 0,1 0-1,-1 0 1,0 1 0,0-1-1,0 0 1,0 0 0,1 0-1,-1 0 1,0 1 0,0-1-1,0 0 1,0 0 0,0 0-1,0 1 1,0-1 0,0 0-1,0 0 1,1 1 0,-1-1-1,0 0 1,0 0 0,0 0-1,0 1 1,0-1 0,0 0-1,-1 0 1,1 1 0,0-1-1,0 0 1,0 0 0,0 0-1,0 1 1,0-1 0,0 0-1,0 0 1,0 0 0,-1 1-1,1-1 1,0 0 0,0 0-1,0 0 1,-1 1 0,20 1-13,36-1 400,58-9-1,-23 1-530,-88 7 54,-1-1 0,1 1 0,0 0-1,-1 0 1,1 0 0,0 0 0,-1 0-1,1 0 1,0 1 0,-1-1 0,1 1 0,-1-1-1,1 1 1,0-1 0,-1 1 0,1 0-1,-1 0 1,0-1 0,1 1 0,-1 0-1,0 0 1,1 1 0,-1-1 0,0 0-1,0 0 1,1 2 0,-1 0 10,-1-1 0,1 1 0,-1-1 0,0 1 0,0 0 0,0-1 0,0 1-1,-1 0 1,1-1 0,-1 1 0,1-1 0,-1 1 0,0-1 0,0 1 0,0-1 0,0 0 0,-3 4 0,-10 18-246,0-1 0,-1 0 0,-2-1 0,0-1 0,-1-1 0,-30 26 0,29-37-2853,4-9-2392,1 0-2116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58.919"/>
    </inkml:context>
    <inkml:brush xml:id="br0">
      <inkml:brushProperty name="width" value="0.025" units="cm"/>
      <inkml:brushProperty name="height" value="0.025" units="cm"/>
    </inkml:brush>
  </inkml:definitions>
  <inkml:trace contextRef="#ctx0" brushRef="#br0">0 0 13965,'0'0'5093,"61"10"-4004,-36-3 96,3 0-512,5-3-545,-1-3-929,3-1-1697,-4 0-1122,-1-6-2754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59.246"/>
    </inkml:context>
    <inkml:brush xml:id="br0">
      <inkml:brushProperty name="width" value="0.025" units="cm"/>
      <inkml:brushProperty name="height" value="0.025" units="cm"/>
    </inkml:brush>
  </inkml:definitions>
  <inkml:trace contextRef="#ctx0" brushRef="#br0">385 27 13773,'-9'-4'262,"-2"0"69,-1-1 1,0 2-1,0 0 0,0 0 1,-1 1-1,-12 0 1,18 2-174,1 0 0,0 0 0,-1 1 0,1-1 0,0 1 0,-1 1 0,1-1 0,0 1 0,0 1 1,0-1-1,0 1 0,1 0 0,-1 0 0,1 0 0,0 1 0,-6 4 0,-6 9 99,0 2 0,2 0 0,0 1-1,0 0 1,2 1 0,1 0 0,1 1 0,0 1 0,2 0-1,1 0 1,0 1 0,2 0 0,1 0 0,0 0 0,2 1-1,1 0 1,2 40 0,1-56-225,-1 0 0,1 0 0,1-1 0,0 1 0,0-1-1,1 1 1,0-1 0,0 0 0,1 0 0,0 0 0,1 0 0,-1-1 0,1 0 0,1 0-1,-1 0 1,1-1 0,1 1 0,-1-2 0,1 1 0,0-1 0,0 0 0,1 0 0,-1 0 0,1-1-1,0-1 1,0 1 0,0-1 0,1-1 0,-1 1 0,1-2 0,0 1 0,-1-1 0,1 0-1,0-1 1,0 0 0,0 0 0,-1-1 0,16-3 0,-7 0 219,0-1-1,0 0 1,0-2 0,-1 0 0,0 0 0,-1-2-1,1 0 1,-1 0 0,21-19 0,-10 5 117,-1 0 1,-1-2 0,42-54-1,-53 60-260,-1 0-1,0-1 0,-2 0 0,0 0 0,7-26 1,-14 38-70,-1 0 1,-1 0-1,1 0 1,-1 0 0,-1 0-1,1 0 1,-1 0 0,-1-8-1,0 12-29,0 0-1,0 1 1,0-1-1,0 0 0,-1 0 1,1 1-1,-1-1 1,0 1-1,0-1 0,0 1 1,-1 0-1,1 0 1,-1 0-1,1 0 0,-1 1 1,0-1-1,-4-2 1,-3-1-197,-1 0 1,1 1 0,-2 0-1,1 1 1,0 0-1,-1 1 1,0 0 0,1 0-1,-1 2 1,0-1 0,0 2-1,0 0 1,0 0-1,-21 3 1,4 2-1051,1 1 0,-1 1 0,1 1 0,-51 23 0,31-10-7399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6.038"/>
    </inkml:context>
    <inkml:brush xml:id="br0">
      <inkml:brushProperty name="width" value="0.025" units="cm"/>
      <inkml:brushProperty name="height" value="0.025" units="cm"/>
    </inkml:brush>
  </inkml:definitions>
  <inkml:trace contextRef="#ctx0" brushRef="#br0">1 266 9097,'0'0'16442,"14"-11"-14969,117-98-319,-106 87-816,-1-2-1,-1-1 0,34-50 1,-82 171 425,19-76-770,2-5-123,0 0 1,1-1 0,0 1-1,1 0 1,1 1 0,0 25-1,1-41-13,1 1 0,-1-1-1,0 1 1,1 0-1,-1-1 1,0 1 0,1-1-1,-1 1 1,1-1-1,-1 1 1,1-1 0,-1 1-1,1-1 1,-1 1-1,1-1 1,-1 1-1,1-1 1,-1 0 0,1 0-1,0 1 1,-1-1-1,1 0 1,0 0 0,-1 0-1,1 1 1,0-1-1,-1 0 1,1 0 0,0 0-1,-1 0 1,1 0-1,0-1 1,0 1 0,-1 0-1,1 0 1,-1 0-1,1 0 1,0-1-1,0 0 1,28-11-8390,-10-4-2336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6.396"/>
    </inkml:context>
    <inkml:brush xml:id="br0">
      <inkml:brushProperty name="width" value="0.025" units="cm"/>
      <inkml:brushProperty name="height" value="0.025" units="cm"/>
    </inkml:brush>
  </inkml:definitions>
  <inkml:trace contextRef="#ctx0" brushRef="#br0">1 141 11050,'0'0'16800,"10"0"-15897,-3-1-859,0 0 0,-1 0 1,1-1-1,0 0 0,-1-1 1,1 1-1,-1-1 1,0 0-1,0-1 0,0 1 1,0-1-1,0 0 0,-1-1 1,0 0-1,9-9 1,12-15 9,-17 18-10,1 0 0,0 1-1,15-12 1,-27 62-39,-12 6 44,10-37-159,1 0 0,0 0 0,0 0 0,1 0 0,1 1 0,-1-1 0,2 0 0,-1 1 0,2 16 0,1-25-348,-1 0 0,1-1 0,0 1 0,-1 0 0,1-1 0,0 1 0,-1-1 0,1 1-1,0-1 1,0 0 0,0 0 0,0 0 0,-1 0 0,1 0 0,0 0 0,0-1 0,-1 1 0,1 0 0,3-2 0,16-10-5863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8:23:07.094"/>
    </inkml:context>
    <inkml:brush xml:id="br0">
      <inkml:brushProperty name="width" value="0.025" units="cm"/>
      <inkml:brushProperty name="height" value="0.025" units="cm"/>
    </inkml:brush>
  </inkml:definitions>
  <inkml:trace contextRef="#ctx0" brushRef="#br0">32 0 14510,'0'0'8440,"-1"10"-7378,-9 68 1510,-9 122 3547,19-199-6118,-1 1 1,1 0-1,0 0 1,0 0-1,0 0 0,0 0 1,0 0-1,0 0 1,1-1-1,-1 1 1,1 0-1,-1 0 0,1 0 1,0 0-1,-1-1 1,1 1-1,0 0 1,0-1-1,0 1 0,1-1 1,-1 1-1,0-1 1,0 0-1,1 1 0,-1-1 1,1 0-1,-1 0 1,1 0-1,0 0 1,-1 0-1,1 0 0,0-1 1,0 1-1,-1 0 1,1-1-1,0 1 1,0-1-1,0 0 0,0 0 1,0 0-1,0 0 1,-1 0-1,1 0 1,0 0-1,0-1 0,0 1 1,0 0-1,0-1 1,2-1-1,7-2-4,1 0-1,0-1 1,-1 0 0,0-1 0,0-1-1,10-7 1,-19 13 11,0-1-32,1-1-1,0 1 1,-1 0-1,1 1 0,0-1 1,0 0-1,1 1 0,-1 0 1,3-2-1,3 10-152,-7 16 240,-2-12 19,-2-1 0,1 0 0,-2 0 0,1 0 0,-6 14 0,4-14-333,1 0 0,0 0 0,1 0 0,0 1-1,-1 14 1,5-31-6403,1 1 3576,3-15-7299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6.878"/>
    </inkml:context>
    <inkml:brush xml:id="br0">
      <inkml:brushProperty name="width" value="0.025" units="cm"/>
      <inkml:brushProperty name="height" value="0.025" units="cm"/>
    </inkml:brush>
  </inkml:definitions>
  <inkml:trace contextRef="#ctx0" brushRef="#br0">140 0 12043,'0'0'10442,"-9"2"-8920,5-2-1400,0 1 1,-1 0-1,1 0 0,0 0 1,0 1-1,0-1 1,0 1-1,0 0 1,0 0-1,0 0 0,1 1 1,-1-1-1,1 1 1,0 0-1,0 0 1,0 0-1,0 1 0,0-1 1,0 1-1,1-1 1,0 1-1,0 0 1,0 0-1,0 0 0,1 0 1,-1 0-1,1 0 1,0 0-1,-1 9 1,2-12-93,0 0 1,0 0 0,-1 0 0,1 0-1,0 0 1,0 1 0,1-1 0,-1 0 0,0 0-1,0 0 1,0 0 0,1 0 0,-1 0 0,1 0-1,-1 0 1,1 0 0,-1 0 0,1 0-1,-1 0 1,1-1 0,0 1 0,-1 0 0,1 0-1,0 0 1,0-1 0,0 1 0,0 0 0,1 0-1,0 0 14,1-1 0,-1 1 0,1 0 0,-1-1 1,1 0-1,-1 1 0,1-1 0,0 0 0,-1-1 0,1 1 0,4-1 0,1-1-2,-1 0 0,1 0 0,-1-1 0,0 0 0,0 0 0,0 0 0,0-1 0,6-5 0,-10 7-19,1-1 2,0 0-1,-1 0 1,1 0-1,-1-1 1,0 1-1,1-1 0,-1 0 1,-1 0-1,1 0 1,-1 0-1,0-1 1,2-4-1,-29 40-18,19-17 106,1 1 0,1-1 1,0 1-1,0 0 1,2 0-1,0 0 1,1 0-1,0 0 0,2 23 1,0-16 343,-4-21-373,1 1 1,0-1-1,0 0 1,0 0-1,-1 0 1,1 0-1,-1 0 0,1 0 1,-1-1-1,1 1 1,-1-1-1,1 0 1,-1 0-1,1 0 1,-4 0-1,3 0-57,-104 1-272,147-4-3430,-1-6-4227,-8-1-1412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7.268"/>
    </inkml:context>
    <inkml:brush xml:id="br0">
      <inkml:brushProperty name="width" value="0.025" units="cm"/>
      <inkml:brushProperty name="height" value="0.025" units="cm"/>
    </inkml:brush>
  </inkml:definitions>
  <inkml:trace contextRef="#ctx0" brushRef="#br0">57 1 19538,'0'0'9834,"-48"61"-9033,42-48-609,3-4-160,3 0-833,0-5-1793,8-3-1410,3-1-1666,1-1-4451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7.612"/>
    </inkml:context>
    <inkml:brush xml:id="br0">
      <inkml:brushProperty name="width" value="0.025" units="cm"/>
      <inkml:brushProperty name="height" value="0.025" units="cm"/>
    </inkml:brush>
  </inkml:definitions>
  <inkml:trace contextRef="#ctx0" brushRef="#br0">179 7 18001,'0'0'8936,"-10"-2"-7830,5 0-1036,1 1 0,-1 1 1,1-1-1,-1 0 0,0 1 1,1 0-1,-1 0 0,0 1 1,1-1-1,-1 1 1,0 0-1,1 0 0,-1 1 1,1-1-1,0 1 0,-1 0 1,1 0-1,0 0 1,0 1-1,0-1 0,1 1 1,-1 0-1,0 0 0,1 1 1,0-1-1,0 1 0,0-1 1,0 1-1,1 0 1,-1 0-1,1 0 0,-2 5 1,3-8-53,1 1 1,-1-1 0,1 0-1,0 0 1,-1 0 0,1 0-1,0 1 1,0-1-1,-1 0 1,1 0 0,0 1-1,0-1 1,0 0 0,1 0-1,-1 1 1,0-1 0,0 0-1,1 0 1,-1 0-1,0 1 1,1-1 0,0 0-1,-1 0 1,1 0 0,-1 0-1,1 0 1,1 2-1,0-2 4,0 0 0,0 0 0,0-1 0,0 1-1,0 0 1,1-1 0,-1 1 0,0-1-1,0 0 1,0 0 0,0 0 0,1 0 0,-1 0-1,3 0 1,5-2-26,0 0 1,-1 0-1,0-1 0,1 0 0,-1-1 1,13-6-1,-14 5-64,0 0 1,-1 0 0,1-1-1,-1 0 1,-1-1-1,1 1 1,7-11 0,-14 16-19,-6 32-421,-1-4 695,1 1 0,2-1-1,1 1 1,0 0 0,3 33 0,-1-58-154,1-1 1,-1 1-1,0 0 1,0 0-1,-1-1 1,1 1-1,0-1 1,-1 1-1,0-1 1,1 0-1,-1 1 1,0-1-1,0 0 1,0 0-1,0 0 1,-1-1 0,1 1-1,0 0 1,-1-1-1,0 0 1,1 1-1,-1-1 1,-3 1-1,-4 2 92,1 0 1,-1-1-1,-1 0 0,1-1 0,-12 2 0,15-3-123,0-1-1,0 0 1,-1 0 0,1 0-1,-9-3 1,15 3-20,0 0-1,0 0 1,0 0 0,0-1-1,0 1 1,0 0 0,0-1-1,1 1 1,-1-1 0,0 1-1,0-1 1,0 0 0,0 1 0,1-1-1,-1 0 1,0 1 0,1-1-1,-1 0 1,0 0 0,1 0-1,-1 1 1,1-1 0,-1 0-1,1 0 1,0 0 0,-1 0-1,1 0 1,0 0 0,-1 0-1,1 0 1,0 0 0,0 0-1,0 0 1,0 0 0,0 0-1,0 0 1,1 0 0,-1 0-1,0 0 1,0 0 0,1 0 0,-1 0-1,0 0 1,1 0 0,-1 0-1,1 0 1,-1 1 0,2-3-1,3-4-1907,1-1-1,0 1 0,0 0 1,11-9-1,-3 2-2587,10-11-5561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8.017"/>
    </inkml:context>
    <inkml:brush xml:id="br0">
      <inkml:brushProperty name="width" value="0.025" units="cm"/>
      <inkml:brushProperty name="height" value="0.025" units="cm"/>
    </inkml:brush>
  </inkml:definitions>
  <inkml:trace contextRef="#ctx0" brushRef="#br0">182 1 641,'0'0'23077,"-9"-1"-20669,-2 1-1812,1 1 1,-1 0-1,1 0 1,0 1-1,-21 7 0,28-9-525,-1 1-1,1 0 0,0 1 0,-1-1 0,1 1 0,0-1 1,0 1-1,0 0 0,0 0 0,1 0 0,-1 1 0,0-1 0,1 1 1,-1-1-1,1 1 0,0 0 0,0 0 0,0 0 0,1 0 1,-1 0-1,1 0 0,-1 1 0,1-1 0,0 0 0,-1 5 1,3-7-65,0 0 0,-1 0 1,1 0-1,0-1 0,-1 1 1,1 0-1,0 0 0,0-1 1,0 1-1,0-1 0,0 1 1,-1-1-1,1 1 1,0-1-1,0 1 0,0-1 1,0 0-1,0 0 0,1 1 1,-1-1-1,0 0 0,0 0 1,0 0-1,0 0 0,0 0 1,0 0-1,0-1 1,1 1-1,35-3-78,-29 1-102,-1 0 0,1-1 1,-1 0-1,0 0 0,11-8 1,-13 8 5,0 0 0,0 0-1,1 0 1,-1 1 0,1 0 0,0 0 0,0 0 0,-1 1 0,9-2 0,-13 6 147,0-1-1,0 0 1,0 1-1,0-1 1,0 1-1,-1-1 1,1 1-1,-1-1 1,0 1 0,1 0-1,-1-1 1,0 1-1,-1 0 1,1 3-1,-1-3 2,2 14 370,-1-1 0,-1 1 0,-1 0 0,0 0 0,-8 27 0,9-40-273,-1 0 1,0 0-1,0 0 1,0 0-1,0 0 0,-1-1 1,1 1-1,-1-1 1,0 1-1,0-1 1,-1 0-1,1 0 1,-1 0-1,1-1 1,-1 1-1,0-1 0,0 0 1,0 0-1,0 0 1,0-1-1,0 1 1,-1-1-1,1 0 1,0 0-1,-1-1 1,-7 1-1,9-1-77,-52 1 0,53-1 0,-1 0 0,1 0 0,-1-1 0,1 1 0,0-1 0,-1 1 0,1-1 0,0 0 0,0 0 0,0 0 0,-1 0 0,1 0 0,0-1 0,1 1 0,-1 0 0,0-1 0,0 0 0,0 1 0,-2-5 0,4 6-74,0-1 0,-1 1 0,1-1 0,0 1 0,0-1 0,0 1 0,0-1 1,-1 1-1,1-1 0,0 1 0,0-1 0,0 1 0,0-1 0,0 1 0,0-1 0,1 1 0,-1-1 0,0 1 0,0-1 0,0 1 0,0 0 1,0-1-1,1 1 0,-1-1 0,0 1 0,0-1 0,1 1 0,-1 0 0,0-1 0,1 1 0,-1-1 0,1 1 0,-1 0 0,0 0 0,1-1 0,0 1 1,20-9-5682,-11 5 2671,12-6-4368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8.362"/>
    </inkml:context>
    <inkml:brush xml:id="br0">
      <inkml:brushProperty name="width" value="0.025" units="cm"/>
      <inkml:brushProperty name="height" value="0.025" units="cm"/>
    </inkml:brush>
  </inkml:definitions>
  <inkml:trace contextRef="#ctx0" brushRef="#br0">1 0 12043,'0'0'20724,"63"14"-20724,-42-11 0,-3-1 0,-3 2 0,-3-4 0,-2 0-2787,-3 0-3459,2-10-5989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9.083"/>
    </inkml:context>
    <inkml:brush xml:id="br0">
      <inkml:brushProperty name="width" value="0.025" units="cm"/>
      <inkml:brushProperty name="height" value="0.025" units="cm"/>
    </inkml:brush>
  </inkml:definitions>
  <inkml:trace contextRef="#ctx0" brushRef="#br0">0 273 6246,'0'0'21001,"13"-5"-19068,-2 0-1721,0 1 0,-1-1 1,0-1-1,0 0 0,0 0 1,-1-1-1,1 0 0,9-11 1,120-161 1412,-121 154-1574,-15 62-51,-21 48-546,13-63 142,0-1 0,1 0 0,1 1 0,1 0 0,1 0 0,2 27 0,-1-49 129,1 1 0,-1 0 0,0-1 0,1 1 0,-1-1-1,1 1 1,-1 0 0,1-1 0,0 0 0,-1 1 0,1-1 0,-1 1 0,1-1 0,0 0-1,-1 1 1,1-1 0,0 0 0,0 0 0,-1 1 0,1-1 0,0 0 0,0 0 0,-1 0-1,1 0 1,0 0 0,0 0 0,-1 0 0,1 0 0,0 0 0,-1 0 0,1-1 0,0 1-1,0 0 1,-1-1 0,1 1 0,0 0 0,-1-1 0,1 1 0,-1 0 0,1-1 0,0 1-1,0-2 1,13-14-10145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9.455"/>
    </inkml:context>
    <inkml:brush xml:id="br0">
      <inkml:brushProperty name="width" value="0.025" units="cm"/>
      <inkml:brushProperty name="height" value="0.025" units="cm"/>
    </inkml:brush>
  </inkml:definitions>
  <inkml:trace contextRef="#ctx0" brushRef="#br0">1 0 4676,'0'0'-1505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39.780"/>
    </inkml:context>
    <inkml:brush xml:id="br0">
      <inkml:brushProperty name="width" value="0.025" units="cm"/>
      <inkml:brushProperty name="height" value="0.025" units="cm"/>
    </inkml:brush>
  </inkml:definitions>
  <inkml:trace contextRef="#ctx0" brushRef="#br0">1 31 4516,'0'0'9545,"31"-29"-6662,-31 28-1666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0.153"/>
    </inkml:context>
    <inkml:brush xml:id="br0">
      <inkml:brushProperty name="width" value="0.025" units="cm"/>
      <inkml:brushProperty name="height" value="0.025" units="cm"/>
    </inkml:brush>
  </inkml:definitions>
  <inkml:trace contextRef="#ctx0" brushRef="#br0">1 200 11851,'0'0'18925,"5"3"-17943,-3-2-961,-1 0 0,1 0-1,0 0 1,0-1 0,0 1 0,0-1 0,0 0 0,0 1-1,-1-1 1,1 0 0,0 0 0,0 0 0,0 0-1,0-1 1,0 1 0,0 0 0,0-1 0,3-1-1,1-1 31,0 1-1,0-2 0,0 1 0,-1-1 0,10-7 1,7-10 100,36-41 0,-46 47-141,-7 9-10,5-4 0,-1-1 0,-1 0 0,0 0 0,10-19 0,-46 100 0,18-48 0,0-4 0,2 0 0,0 0 0,1 1 0,1 0 0,1 0 0,1 0 0,-4 32 0,8-51-131,0 1 1,1 0-1,-1-1 1,0 1-1,0-1 0,0 1 1,0-1-1,0 1 1,1 0-1,-1-1 0,0 1 1,1-1-1,-1 1 1,0-1-1,1 1 0,-1-1 1,1 0-1,-1 1 0,0-1 1,1 1-1,-1-1 1,1 0-1,-1 1 0,1-1 1,-1 0-1,1 0 1,0 1-1,-1-1 0,1 0 1,-1 0-1,1 0 1,-1 0-1,1 0 0,0 0 1,0 0-1,23-1-7910,-11-4 477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19:40.493"/>
    </inkml:context>
    <inkml:brush xml:id="br0">
      <inkml:brushProperty name="width" value="0.025" units="cm"/>
      <inkml:brushProperty name="height" value="0.025" units="cm"/>
    </inkml:brush>
  </inkml:definitions>
  <inkml:trace contextRef="#ctx0" brushRef="#br0">39 24 15022,'0'0'11024,"11"-4"-8910,-9 3-2007,50-14 1599,-51 14-1639,1 0 0,0 1 0,0 0 0,0-1-1,0 1 1,0 0 0,0 0 0,0 0-1,0 0 1,0 0 0,0 0 0,0 1 0,0-1-1,0 1 1,0-1 0,0 1 0,0 0 0,0 0-1,0 0 1,-1 0 0,1 0 0,0 0 0,-1 0-1,1 1 1,-1-1 0,1 1 0,1 2-1,-2-1-48,0 0 0,0 0 0,0 0 1,-1 0-1,0 1 0,1-1 0,-1 0 0,0 1 0,0-1 0,-1 0 0,1 0 0,-1 1 0,1-1 0,-1 0 0,0 0 0,0 0 0,-1 0 0,1 0 0,-1 0 0,1 0 0,-1 0 0,0 0 0,-2 2 0,-8 9 129,0 0 1,-28 25 0,21-21-100,9-9-48,6-6 0,0 1 0,0 0 0,0 0 0,0 0 0,0 0 0,1 1 0,0-1 0,-1 1 0,2 0 0,-1 0 0,1 0 0,0 0 0,0 0 0,0 0 0,-1 7 0,3-11 0,1-1 0,-1 1 0,0 0 0,1 0 0,-1-1 0,1 1 0,-1 0 0,1-1 0,-1 1 0,1-1 0,-1 1 0,1 0 0,0-1 0,-1 0 0,1 1 0,0-1 0,0 1 0,-1-1 0,1 0 0,0 1 0,0-1 0,-1 0 0,1 0 0,0 0 0,0 0 0,0 1 0,0-1 0,-1 0 0,1 0 0,1-1 0,34 1 0,-26 0 0,41-6-2506,-36 2-415,0-1 0,27-11 0,-23 6-6213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15.10.2025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13</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1840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13536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6245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21</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937841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72713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39</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40</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5</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2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15.10.2025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15.10.2025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324" Type="http://schemas.openxmlformats.org/officeDocument/2006/relationships/customXml" Target="../ink/ink162.xml"/><Relationship Id="rId531" Type="http://schemas.openxmlformats.org/officeDocument/2006/relationships/image" Target="../media/image263.png"/><Relationship Id="rId629" Type="http://schemas.openxmlformats.org/officeDocument/2006/relationships/image" Target="../media/image311.png"/><Relationship Id="rId170" Type="http://schemas.openxmlformats.org/officeDocument/2006/relationships/image" Target="../media/image84.png"/><Relationship Id="rId268" Type="http://schemas.openxmlformats.org/officeDocument/2006/relationships/customXml" Target="../ink/ink134.xml"/><Relationship Id="rId475" Type="http://schemas.openxmlformats.org/officeDocument/2006/relationships/customXml" Target="../ink/ink238.xml"/><Relationship Id="rId32" Type="http://schemas.openxmlformats.org/officeDocument/2006/relationships/image" Target="../media/image15.png"/><Relationship Id="rId128" Type="http://schemas.openxmlformats.org/officeDocument/2006/relationships/image" Target="../media/image63.png"/><Relationship Id="rId335" Type="http://schemas.openxmlformats.org/officeDocument/2006/relationships/image" Target="../media/image166.png"/><Relationship Id="rId542" Type="http://schemas.openxmlformats.org/officeDocument/2006/relationships/customXml" Target="../ink/ink272.xml"/><Relationship Id="rId181" Type="http://schemas.openxmlformats.org/officeDocument/2006/relationships/customXml" Target="../ink/ink90.xml"/><Relationship Id="rId402" Type="http://schemas.openxmlformats.org/officeDocument/2006/relationships/customXml" Target="../ink/ink201.xml"/><Relationship Id="rId279" Type="http://schemas.openxmlformats.org/officeDocument/2006/relationships/image" Target="../media/image138.png"/><Relationship Id="rId486" Type="http://schemas.openxmlformats.org/officeDocument/2006/relationships/customXml" Target="../ink/ink244.xml"/><Relationship Id="rId43" Type="http://schemas.openxmlformats.org/officeDocument/2006/relationships/customXml" Target="../ink/ink21.xml"/><Relationship Id="rId139" Type="http://schemas.openxmlformats.org/officeDocument/2006/relationships/customXml" Target="../ink/ink69.xml"/><Relationship Id="rId346" Type="http://schemas.openxmlformats.org/officeDocument/2006/relationships/customXml" Target="../ink/ink173.xml"/><Relationship Id="rId553" Type="http://schemas.openxmlformats.org/officeDocument/2006/relationships/customXml" Target="../ink/ink278.xml"/><Relationship Id="rId192" Type="http://schemas.openxmlformats.org/officeDocument/2006/relationships/image" Target="../media/image95.png"/><Relationship Id="rId206" Type="http://schemas.openxmlformats.org/officeDocument/2006/relationships/customXml" Target="../ink/ink103.xml"/><Relationship Id="rId413" Type="http://schemas.openxmlformats.org/officeDocument/2006/relationships/image" Target="../media/image205.png"/><Relationship Id="rId497" Type="http://schemas.openxmlformats.org/officeDocument/2006/relationships/image" Target="../media/image246.png"/><Relationship Id="rId620" Type="http://schemas.openxmlformats.org/officeDocument/2006/relationships/customXml" Target="../ink/ink312.xml"/><Relationship Id="rId357" Type="http://schemas.openxmlformats.org/officeDocument/2006/relationships/image" Target="../media/image177.png"/><Relationship Id="rId54" Type="http://schemas.openxmlformats.org/officeDocument/2006/relationships/image" Target="../media/image26.png"/><Relationship Id="rId217" Type="http://schemas.openxmlformats.org/officeDocument/2006/relationships/image" Target="../media/image107.png"/><Relationship Id="rId564" Type="http://schemas.openxmlformats.org/officeDocument/2006/relationships/image" Target="../media/image279.png"/><Relationship Id="rId424" Type="http://schemas.openxmlformats.org/officeDocument/2006/relationships/customXml" Target="../ink/ink212.xml"/><Relationship Id="rId631" Type="http://schemas.openxmlformats.org/officeDocument/2006/relationships/image" Target="../media/image312.png"/><Relationship Id="rId270" Type="http://schemas.openxmlformats.org/officeDocument/2006/relationships/customXml" Target="../ink/ink135.xml"/><Relationship Id="rId65" Type="http://schemas.openxmlformats.org/officeDocument/2006/relationships/customXml" Target="../ink/ink32.xml"/><Relationship Id="rId130" Type="http://schemas.openxmlformats.org/officeDocument/2006/relationships/image" Target="../media/image64.png"/><Relationship Id="rId368" Type="http://schemas.openxmlformats.org/officeDocument/2006/relationships/customXml" Target="../ink/ink184.xml"/><Relationship Id="rId575" Type="http://schemas.openxmlformats.org/officeDocument/2006/relationships/customXml" Target="../ink/ink289.xml"/><Relationship Id="rId228" Type="http://schemas.openxmlformats.org/officeDocument/2006/relationships/customXml" Target="../ink/ink114.xml"/><Relationship Id="rId435" Type="http://schemas.openxmlformats.org/officeDocument/2006/relationships/image" Target="../media/image216.png"/><Relationship Id="rId642" Type="http://schemas.openxmlformats.org/officeDocument/2006/relationships/image" Target="../media/image317.png"/><Relationship Id="rId281" Type="http://schemas.openxmlformats.org/officeDocument/2006/relationships/image" Target="../media/image139.png"/><Relationship Id="rId502" Type="http://schemas.openxmlformats.org/officeDocument/2006/relationships/customXml" Target="../ink/ink252.xml"/><Relationship Id="rId76" Type="http://schemas.openxmlformats.org/officeDocument/2006/relationships/image" Target="../media/image37.png"/><Relationship Id="rId141" Type="http://schemas.openxmlformats.org/officeDocument/2006/relationships/customXml" Target="../ink/ink70.xml"/><Relationship Id="rId379" Type="http://schemas.openxmlformats.org/officeDocument/2006/relationships/image" Target="../media/image188.png"/><Relationship Id="rId586" Type="http://schemas.openxmlformats.org/officeDocument/2006/relationships/image" Target="../media/image290.png"/><Relationship Id="rId7" Type="http://schemas.openxmlformats.org/officeDocument/2006/relationships/customXml" Target="../ink/ink3.xml"/><Relationship Id="rId239" Type="http://schemas.openxmlformats.org/officeDocument/2006/relationships/image" Target="../media/image118.png"/><Relationship Id="rId446" Type="http://schemas.openxmlformats.org/officeDocument/2006/relationships/image" Target="../media/image221.png"/><Relationship Id="rId653" Type="http://schemas.openxmlformats.org/officeDocument/2006/relationships/customXml" Target="../ink/ink329.xml"/><Relationship Id="rId292" Type="http://schemas.openxmlformats.org/officeDocument/2006/relationships/customXml" Target="../ink/ink146.xml"/><Relationship Id="rId306" Type="http://schemas.openxmlformats.org/officeDocument/2006/relationships/customXml" Target="../ink/ink153.xml"/><Relationship Id="rId87" Type="http://schemas.openxmlformats.org/officeDocument/2006/relationships/customXml" Target="../ink/ink43.xml"/><Relationship Id="rId513" Type="http://schemas.openxmlformats.org/officeDocument/2006/relationships/image" Target="../media/image254.png"/><Relationship Id="rId597" Type="http://schemas.openxmlformats.org/officeDocument/2006/relationships/customXml" Target="../ink/ink300.xml"/><Relationship Id="rId152" Type="http://schemas.openxmlformats.org/officeDocument/2006/relationships/image" Target="../media/image75.png"/><Relationship Id="rId457" Type="http://schemas.openxmlformats.org/officeDocument/2006/relationships/customXml" Target="../ink/ink229.xml"/><Relationship Id="rId14" Type="http://schemas.openxmlformats.org/officeDocument/2006/relationships/image" Target="../media/image6.png"/><Relationship Id="rId317" Type="http://schemas.openxmlformats.org/officeDocument/2006/relationships/image" Target="../media/image157.png"/><Relationship Id="rId524" Type="http://schemas.openxmlformats.org/officeDocument/2006/relationships/customXml" Target="../ink/ink263.xml"/><Relationship Id="rId98" Type="http://schemas.openxmlformats.org/officeDocument/2006/relationships/image" Target="../media/image48.png"/><Relationship Id="rId163" Type="http://schemas.openxmlformats.org/officeDocument/2006/relationships/customXml" Target="../ink/ink81.xml"/><Relationship Id="rId370" Type="http://schemas.openxmlformats.org/officeDocument/2006/relationships/customXml" Target="../ink/ink185.xml"/><Relationship Id="rId230" Type="http://schemas.openxmlformats.org/officeDocument/2006/relationships/customXml" Target="../ink/ink115.xml"/><Relationship Id="rId468" Type="http://schemas.openxmlformats.org/officeDocument/2006/relationships/image" Target="../media/image232.png"/><Relationship Id="rId25" Type="http://schemas.openxmlformats.org/officeDocument/2006/relationships/customXml" Target="../ink/ink12.xml"/><Relationship Id="rId328" Type="http://schemas.openxmlformats.org/officeDocument/2006/relationships/customXml" Target="../ink/ink164.xml"/><Relationship Id="rId535" Type="http://schemas.openxmlformats.org/officeDocument/2006/relationships/image" Target="../media/image265.png"/><Relationship Id="rId174" Type="http://schemas.openxmlformats.org/officeDocument/2006/relationships/image" Target="../media/image86.png"/><Relationship Id="rId381" Type="http://schemas.openxmlformats.org/officeDocument/2006/relationships/image" Target="../media/image189.png"/><Relationship Id="rId602" Type="http://schemas.openxmlformats.org/officeDocument/2006/relationships/image" Target="../media/image298.png"/><Relationship Id="rId241" Type="http://schemas.openxmlformats.org/officeDocument/2006/relationships/image" Target="../media/image119.png"/><Relationship Id="rId479" Type="http://schemas.openxmlformats.org/officeDocument/2006/relationships/customXml" Target="../ink/ink240.xml"/><Relationship Id="rId36" Type="http://schemas.openxmlformats.org/officeDocument/2006/relationships/image" Target="../media/image17.png"/><Relationship Id="rId339" Type="http://schemas.openxmlformats.org/officeDocument/2006/relationships/image" Target="../media/image168.png"/><Relationship Id="rId546" Type="http://schemas.openxmlformats.org/officeDocument/2006/relationships/customXml" Target="../ink/ink274.xml"/><Relationship Id="rId101" Type="http://schemas.openxmlformats.org/officeDocument/2006/relationships/customXml" Target="../ink/ink50.xml"/><Relationship Id="rId185" Type="http://schemas.openxmlformats.org/officeDocument/2006/relationships/customXml" Target="../ink/ink92.xml"/><Relationship Id="rId406" Type="http://schemas.openxmlformats.org/officeDocument/2006/relationships/customXml" Target="../ink/ink203.xml"/><Relationship Id="rId392" Type="http://schemas.openxmlformats.org/officeDocument/2006/relationships/customXml" Target="../ink/ink196.xml"/><Relationship Id="rId613" Type="http://schemas.openxmlformats.org/officeDocument/2006/relationships/image" Target="../media/image303.png"/><Relationship Id="rId252" Type="http://schemas.openxmlformats.org/officeDocument/2006/relationships/customXml" Target="../ink/ink126.xml"/><Relationship Id="rId47" Type="http://schemas.openxmlformats.org/officeDocument/2006/relationships/customXml" Target="../ink/ink23.xml"/><Relationship Id="rId112" Type="http://schemas.openxmlformats.org/officeDocument/2006/relationships/image" Target="../media/image55.png"/><Relationship Id="rId557" Type="http://schemas.openxmlformats.org/officeDocument/2006/relationships/customXml" Target="../ink/ink280.xml"/><Relationship Id="rId196" Type="http://schemas.openxmlformats.org/officeDocument/2006/relationships/customXml" Target="../ink/ink98.xml"/><Relationship Id="rId417" Type="http://schemas.openxmlformats.org/officeDocument/2006/relationships/image" Target="../media/image207.png"/><Relationship Id="rId624" Type="http://schemas.openxmlformats.org/officeDocument/2006/relationships/customXml" Target="../ink/ink314.xml"/><Relationship Id="rId263" Type="http://schemas.openxmlformats.org/officeDocument/2006/relationships/image" Target="../media/image130.png"/><Relationship Id="rId470" Type="http://schemas.openxmlformats.org/officeDocument/2006/relationships/image" Target="../media/image233.png"/><Relationship Id="rId58" Type="http://schemas.openxmlformats.org/officeDocument/2006/relationships/image" Target="../media/image28.png"/><Relationship Id="rId123" Type="http://schemas.openxmlformats.org/officeDocument/2006/relationships/customXml" Target="../ink/ink61.xml"/><Relationship Id="rId330" Type="http://schemas.openxmlformats.org/officeDocument/2006/relationships/customXml" Target="../ink/ink165.xml"/><Relationship Id="rId568" Type="http://schemas.openxmlformats.org/officeDocument/2006/relationships/image" Target="../media/image281.png"/><Relationship Id="rId165" Type="http://schemas.openxmlformats.org/officeDocument/2006/relationships/customXml" Target="../ink/ink82.xml"/><Relationship Id="rId372" Type="http://schemas.openxmlformats.org/officeDocument/2006/relationships/customXml" Target="../ink/ink186.xml"/><Relationship Id="rId428" Type="http://schemas.openxmlformats.org/officeDocument/2006/relationships/customXml" Target="../ink/ink214.xml"/><Relationship Id="rId635" Type="http://schemas.openxmlformats.org/officeDocument/2006/relationships/customXml" Target="../ink/ink320.xml"/><Relationship Id="rId232" Type="http://schemas.openxmlformats.org/officeDocument/2006/relationships/customXml" Target="../ink/ink116.xml"/><Relationship Id="rId274" Type="http://schemas.openxmlformats.org/officeDocument/2006/relationships/customXml" Target="../ink/ink137.xml"/><Relationship Id="rId481" Type="http://schemas.openxmlformats.org/officeDocument/2006/relationships/customXml" Target="../ink/ink241.xml"/><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66.png"/><Relationship Id="rId537" Type="http://schemas.openxmlformats.org/officeDocument/2006/relationships/image" Target="../media/image266.png"/><Relationship Id="rId579" Type="http://schemas.openxmlformats.org/officeDocument/2006/relationships/customXml" Target="../ink/ink291.xml"/><Relationship Id="rId80" Type="http://schemas.openxmlformats.org/officeDocument/2006/relationships/image" Target="../media/image39.png"/><Relationship Id="rId176" Type="http://schemas.openxmlformats.org/officeDocument/2006/relationships/image" Target="../media/image87.png"/><Relationship Id="rId341" Type="http://schemas.openxmlformats.org/officeDocument/2006/relationships/image" Target="../media/image169.png"/><Relationship Id="rId383" Type="http://schemas.openxmlformats.org/officeDocument/2006/relationships/image" Target="../media/image190.png"/><Relationship Id="rId439" Type="http://schemas.openxmlformats.org/officeDocument/2006/relationships/image" Target="../media/image218.png"/><Relationship Id="rId590" Type="http://schemas.openxmlformats.org/officeDocument/2006/relationships/image" Target="../media/image292.png"/><Relationship Id="rId604" Type="http://schemas.openxmlformats.org/officeDocument/2006/relationships/image" Target="../media/image299.png"/><Relationship Id="rId646" Type="http://schemas.openxmlformats.org/officeDocument/2006/relationships/image" Target="../media/image319.png"/><Relationship Id="rId201" Type="http://schemas.openxmlformats.org/officeDocument/2006/relationships/image" Target="../media/image99.png"/><Relationship Id="rId243" Type="http://schemas.openxmlformats.org/officeDocument/2006/relationships/image" Target="../media/image120.png"/><Relationship Id="rId285" Type="http://schemas.openxmlformats.org/officeDocument/2006/relationships/image" Target="../media/image141.png"/><Relationship Id="rId450" Type="http://schemas.openxmlformats.org/officeDocument/2006/relationships/image" Target="../media/image223.png"/><Relationship Id="rId506" Type="http://schemas.openxmlformats.org/officeDocument/2006/relationships/customXml" Target="../ink/ink254.xml"/><Relationship Id="rId38" Type="http://schemas.openxmlformats.org/officeDocument/2006/relationships/image" Target="../media/image18.png"/><Relationship Id="rId103" Type="http://schemas.openxmlformats.org/officeDocument/2006/relationships/customXml" Target="../ink/ink51.xml"/><Relationship Id="rId310" Type="http://schemas.openxmlformats.org/officeDocument/2006/relationships/customXml" Target="../ink/ink155.xml"/><Relationship Id="rId492" Type="http://schemas.openxmlformats.org/officeDocument/2006/relationships/customXml" Target="../ink/ink247.xml"/><Relationship Id="rId548" Type="http://schemas.openxmlformats.org/officeDocument/2006/relationships/customXml" Target="../ink/ink275.xml"/><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customXml" Target="../ink/ink176.xml"/><Relationship Id="rId394" Type="http://schemas.openxmlformats.org/officeDocument/2006/relationships/customXml" Target="../ink/ink197.xml"/><Relationship Id="rId408" Type="http://schemas.openxmlformats.org/officeDocument/2006/relationships/customXml" Target="../ink/ink204.xml"/><Relationship Id="rId615" Type="http://schemas.openxmlformats.org/officeDocument/2006/relationships/image" Target="../media/image304.png"/><Relationship Id="rId212" Type="http://schemas.openxmlformats.org/officeDocument/2006/relationships/customXml" Target="../ink/ink106.xml"/><Relationship Id="rId254" Type="http://schemas.openxmlformats.org/officeDocument/2006/relationships/customXml" Target="../ink/ink127.xml"/><Relationship Id="rId657" Type="http://schemas.openxmlformats.org/officeDocument/2006/relationships/customXml" Target="../ink/ink331.xml"/><Relationship Id="rId49" Type="http://schemas.openxmlformats.org/officeDocument/2006/relationships/customXml" Target="../ink/ink24.xml"/><Relationship Id="rId114" Type="http://schemas.openxmlformats.org/officeDocument/2006/relationships/image" Target="../media/image56.png"/><Relationship Id="rId296" Type="http://schemas.openxmlformats.org/officeDocument/2006/relationships/customXml" Target="../ink/ink148.xml"/><Relationship Id="rId461" Type="http://schemas.openxmlformats.org/officeDocument/2006/relationships/customXml" Target="../ink/ink231.xml"/><Relationship Id="rId517" Type="http://schemas.openxmlformats.org/officeDocument/2006/relationships/image" Target="../media/image256.png"/><Relationship Id="rId559" Type="http://schemas.openxmlformats.org/officeDocument/2006/relationships/customXml" Target="../ink/ink281.xml"/><Relationship Id="rId60" Type="http://schemas.openxmlformats.org/officeDocument/2006/relationships/image" Target="../media/image29.png"/><Relationship Id="rId156" Type="http://schemas.openxmlformats.org/officeDocument/2006/relationships/image" Target="../media/image77.png"/><Relationship Id="rId198" Type="http://schemas.openxmlformats.org/officeDocument/2006/relationships/customXml" Target="../ink/ink99.xml"/><Relationship Id="rId321" Type="http://schemas.openxmlformats.org/officeDocument/2006/relationships/image" Target="../media/image159.png"/><Relationship Id="rId363" Type="http://schemas.openxmlformats.org/officeDocument/2006/relationships/image" Target="../media/image180.png"/><Relationship Id="rId419" Type="http://schemas.openxmlformats.org/officeDocument/2006/relationships/image" Target="../media/image208.png"/><Relationship Id="rId570" Type="http://schemas.openxmlformats.org/officeDocument/2006/relationships/image" Target="../media/image282.png"/><Relationship Id="rId626" Type="http://schemas.openxmlformats.org/officeDocument/2006/relationships/customXml" Target="../ink/ink315.xml"/><Relationship Id="rId223" Type="http://schemas.openxmlformats.org/officeDocument/2006/relationships/image" Target="../media/image110.png"/><Relationship Id="rId430" Type="http://schemas.openxmlformats.org/officeDocument/2006/relationships/customXml" Target="../ink/ink215.xml"/><Relationship Id="rId18" Type="http://schemas.openxmlformats.org/officeDocument/2006/relationships/image" Target="../media/image8.png"/><Relationship Id="rId265" Type="http://schemas.openxmlformats.org/officeDocument/2006/relationships/image" Target="../media/image131.png"/><Relationship Id="rId472" Type="http://schemas.openxmlformats.org/officeDocument/2006/relationships/image" Target="../media/image234.png"/><Relationship Id="rId528" Type="http://schemas.openxmlformats.org/officeDocument/2006/relationships/customXml" Target="../ink/ink265.xml"/><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customXml" Target="../ink/ink166.xml"/><Relationship Id="rId374" Type="http://schemas.openxmlformats.org/officeDocument/2006/relationships/customXml" Target="../ink/ink187.xml"/><Relationship Id="rId581" Type="http://schemas.openxmlformats.org/officeDocument/2006/relationships/customXml" Target="../ink/ink292.xml"/><Relationship Id="rId71" Type="http://schemas.openxmlformats.org/officeDocument/2006/relationships/customXml" Target="../ink/ink35.xml"/><Relationship Id="rId234" Type="http://schemas.openxmlformats.org/officeDocument/2006/relationships/customXml" Target="../ink/ink117.xml"/><Relationship Id="rId637" Type="http://schemas.openxmlformats.org/officeDocument/2006/relationships/customXml" Target="../ink/ink321.xml"/><Relationship Id="rId2" Type="http://schemas.openxmlformats.org/officeDocument/2006/relationships/notesSlide" Target="../notesSlides/notesSlide1.xml"/><Relationship Id="rId29" Type="http://schemas.openxmlformats.org/officeDocument/2006/relationships/customXml" Target="../ink/ink14.xml"/><Relationship Id="rId276" Type="http://schemas.openxmlformats.org/officeDocument/2006/relationships/customXml" Target="../ink/ink138.xml"/><Relationship Id="rId441" Type="http://schemas.openxmlformats.org/officeDocument/2006/relationships/customXml" Target="../ink/ink221.xml"/><Relationship Id="rId483" Type="http://schemas.openxmlformats.org/officeDocument/2006/relationships/customXml" Target="../ink/ink242.xml"/><Relationship Id="rId539" Type="http://schemas.openxmlformats.org/officeDocument/2006/relationships/image" Target="../media/image267.png"/><Relationship Id="rId40" Type="http://schemas.openxmlformats.org/officeDocument/2006/relationships/image" Target="../media/image19.png"/><Relationship Id="rId136" Type="http://schemas.openxmlformats.org/officeDocument/2006/relationships/image" Target="../media/image67.png"/><Relationship Id="rId178" Type="http://schemas.openxmlformats.org/officeDocument/2006/relationships/image" Target="../media/image88.png"/><Relationship Id="rId301" Type="http://schemas.openxmlformats.org/officeDocument/2006/relationships/image" Target="../media/image149.png"/><Relationship Id="rId343" Type="http://schemas.openxmlformats.org/officeDocument/2006/relationships/image" Target="../media/image170.png"/><Relationship Id="rId550" Type="http://schemas.openxmlformats.org/officeDocument/2006/relationships/customXml" Target="../ink/ink276.xml"/><Relationship Id="rId82" Type="http://schemas.openxmlformats.org/officeDocument/2006/relationships/image" Target="../media/image40.png"/><Relationship Id="rId203" Type="http://schemas.openxmlformats.org/officeDocument/2006/relationships/image" Target="../media/image100.png"/><Relationship Id="rId385" Type="http://schemas.openxmlformats.org/officeDocument/2006/relationships/image" Target="../media/image191.png"/><Relationship Id="rId592" Type="http://schemas.openxmlformats.org/officeDocument/2006/relationships/image" Target="../media/image293.png"/><Relationship Id="rId606" Type="http://schemas.openxmlformats.org/officeDocument/2006/relationships/image" Target="../media/image300.png"/><Relationship Id="rId648" Type="http://schemas.openxmlformats.org/officeDocument/2006/relationships/image" Target="../media/image320.png"/><Relationship Id="rId245" Type="http://schemas.openxmlformats.org/officeDocument/2006/relationships/image" Target="../media/image121.png"/><Relationship Id="rId287" Type="http://schemas.openxmlformats.org/officeDocument/2006/relationships/image" Target="../media/image142.png"/><Relationship Id="rId410" Type="http://schemas.openxmlformats.org/officeDocument/2006/relationships/customXml" Target="../ink/ink205.xml"/><Relationship Id="rId452" Type="http://schemas.openxmlformats.org/officeDocument/2006/relationships/image" Target="../media/image224.png"/><Relationship Id="rId494" Type="http://schemas.openxmlformats.org/officeDocument/2006/relationships/customXml" Target="../ink/ink248.xml"/><Relationship Id="rId508" Type="http://schemas.openxmlformats.org/officeDocument/2006/relationships/customXml" Target="../ink/ink255.xml"/><Relationship Id="rId105" Type="http://schemas.openxmlformats.org/officeDocument/2006/relationships/customXml" Target="../ink/ink52.xml"/><Relationship Id="rId147" Type="http://schemas.openxmlformats.org/officeDocument/2006/relationships/customXml" Target="../ink/ink73.xml"/><Relationship Id="rId312" Type="http://schemas.openxmlformats.org/officeDocument/2006/relationships/customXml" Target="../ink/ink156.xml"/><Relationship Id="rId354" Type="http://schemas.openxmlformats.org/officeDocument/2006/relationships/customXml" Target="../ink/ink177.xml"/><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customXml" Target="../ink/ink94.xml"/><Relationship Id="rId396" Type="http://schemas.openxmlformats.org/officeDocument/2006/relationships/customXml" Target="../ink/ink198.xml"/><Relationship Id="rId561" Type="http://schemas.openxmlformats.org/officeDocument/2006/relationships/customXml" Target="../ink/ink282.xml"/><Relationship Id="rId617" Type="http://schemas.openxmlformats.org/officeDocument/2006/relationships/image" Target="../media/image305.png"/><Relationship Id="rId659" Type="http://schemas.openxmlformats.org/officeDocument/2006/relationships/customXml" Target="../ink/ink332.xml"/><Relationship Id="rId214" Type="http://schemas.openxmlformats.org/officeDocument/2006/relationships/customXml" Target="../ink/ink107.xml"/><Relationship Id="rId256" Type="http://schemas.openxmlformats.org/officeDocument/2006/relationships/customXml" Target="../ink/ink128.xml"/><Relationship Id="rId298" Type="http://schemas.openxmlformats.org/officeDocument/2006/relationships/customXml" Target="../ink/ink149.xml"/><Relationship Id="rId421" Type="http://schemas.openxmlformats.org/officeDocument/2006/relationships/image" Target="../media/image209.png"/><Relationship Id="rId463" Type="http://schemas.openxmlformats.org/officeDocument/2006/relationships/customXml" Target="../ink/ink232.xml"/><Relationship Id="rId519" Type="http://schemas.openxmlformats.org/officeDocument/2006/relationships/image" Target="../media/image257.png"/><Relationship Id="rId116" Type="http://schemas.openxmlformats.org/officeDocument/2006/relationships/image" Target="../media/image57.png"/><Relationship Id="rId158" Type="http://schemas.openxmlformats.org/officeDocument/2006/relationships/image" Target="../media/image78.png"/><Relationship Id="rId323" Type="http://schemas.openxmlformats.org/officeDocument/2006/relationships/image" Target="../media/image160.png"/><Relationship Id="rId530" Type="http://schemas.openxmlformats.org/officeDocument/2006/relationships/customXml" Target="../ink/ink266.xml"/><Relationship Id="rId20" Type="http://schemas.openxmlformats.org/officeDocument/2006/relationships/image" Target="../media/image9.png"/><Relationship Id="rId62" Type="http://schemas.openxmlformats.org/officeDocument/2006/relationships/image" Target="../media/image30.png"/><Relationship Id="rId365" Type="http://schemas.openxmlformats.org/officeDocument/2006/relationships/image" Target="../media/image181.png"/><Relationship Id="rId572" Type="http://schemas.openxmlformats.org/officeDocument/2006/relationships/image" Target="../media/image283.png"/><Relationship Id="rId628" Type="http://schemas.openxmlformats.org/officeDocument/2006/relationships/customXml" Target="../ink/ink316.xml"/><Relationship Id="rId225" Type="http://schemas.openxmlformats.org/officeDocument/2006/relationships/image" Target="../media/image111.png"/><Relationship Id="rId267" Type="http://schemas.openxmlformats.org/officeDocument/2006/relationships/image" Target="../media/image132.png"/><Relationship Id="rId432" Type="http://schemas.openxmlformats.org/officeDocument/2006/relationships/customXml" Target="../ink/ink216.xml"/><Relationship Id="rId474" Type="http://schemas.openxmlformats.org/officeDocument/2006/relationships/image" Target="../media/image235.png"/><Relationship Id="rId127" Type="http://schemas.openxmlformats.org/officeDocument/2006/relationships/customXml" Target="../ink/ink63.xml"/><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4.xml"/><Relationship Id="rId334" Type="http://schemas.openxmlformats.org/officeDocument/2006/relationships/customXml" Target="../ink/ink167.xml"/><Relationship Id="rId376" Type="http://schemas.openxmlformats.org/officeDocument/2006/relationships/customXml" Target="../ink/ink188.xml"/><Relationship Id="rId541" Type="http://schemas.openxmlformats.org/officeDocument/2006/relationships/image" Target="../media/image268.png"/><Relationship Id="rId583" Type="http://schemas.openxmlformats.org/officeDocument/2006/relationships/customXml" Target="../ink/ink293.xml"/><Relationship Id="rId639" Type="http://schemas.openxmlformats.org/officeDocument/2006/relationships/customXml" Target="../ink/ink322.xml"/><Relationship Id="rId4" Type="http://schemas.openxmlformats.org/officeDocument/2006/relationships/image" Target="../media/image1.png"/><Relationship Id="rId180" Type="http://schemas.openxmlformats.org/officeDocument/2006/relationships/image" Target="../media/image89.png"/><Relationship Id="rId236" Type="http://schemas.openxmlformats.org/officeDocument/2006/relationships/customXml" Target="../ink/ink118.xml"/><Relationship Id="rId278" Type="http://schemas.openxmlformats.org/officeDocument/2006/relationships/customXml" Target="../ink/ink139.xml"/><Relationship Id="rId401" Type="http://schemas.openxmlformats.org/officeDocument/2006/relationships/image" Target="../media/image199.png"/><Relationship Id="rId443" Type="http://schemas.openxmlformats.org/officeDocument/2006/relationships/customXml" Target="../ink/ink222.xml"/><Relationship Id="rId650" Type="http://schemas.openxmlformats.org/officeDocument/2006/relationships/image" Target="../media/image321.png"/><Relationship Id="rId303" Type="http://schemas.openxmlformats.org/officeDocument/2006/relationships/image" Target="../media/image150.png"/><Relationship Id="rId485" Type="http://schemas.openxmlformats.org/officeDocument/2006/relationships/customXml" Target="../ink/ink243.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image" Target="../media/image171.png"/><Relationship Id="rId387" Type="http://schemas.openxmlformats.org/officeDocument/2006/relationships/image" Target="../media/image192.png"/><Relationship Id="rId510" Type="http://schemas.openxmlformats.org/officeDocument/2006/relationships/customXml" Target="../ink/ink256.xml"/><Relationship Id="rId552" Type="http://schemas.openxmlformats.org/officeDocument/2006/relationships/image" Target="../media/image273.png"/><Relationship Id="rId594" Type="http://schemas.openxmlformats.org/officeDocument/2006/relationships/image" Target="../media/image294.png"/><Relationship Id="rId608" Type="http://schemas.openxmlformats.org/officeDocument/2006/relationships/customXml" Target="../ink/ink306.xml"/><Relationship Id="rId191" Type="http://schemas.openxmlformats.org/officeDocument/2006/relationships/customXml" Target="../ink/ink95.xml"/><Relationship Id="rId205" Type="http://schemas.openxmlformats.org/officeDocument/2006/relationships/image" Target="../media/image101.png"/><Relationship Id="rId247" Type="http://schemas.openxmlformats.org/officeDocument/2006/relationships/image" Target="../media/image122.png"/><Relationship Id="rId412" Type="http://schemas.openxmlformats.org/officeDocument/2006/relationships/customXml" Target="../ink/ink206.xml"/><Relationship Id="rId107" Type="http://schemas.openxmlformats.org/officeDocument/2006/relationships/customXml" Target="../ink/ink53.xml"/><Relationship Id="rId289" Type="http://schemas.openxmlformats.org/officeDocument/2006/relationships/image" Target="../media/image143.png"/><Relationship Id="rId454" Type="http://schemas.openxmlformats.org/officeDocument/2006/relationships/image" Target="../media/image225.png"/><Relationship Id="rId496" Type="http://schemas.openxmlformats.org/officeDocument/2006/relationships/customXml" Target="../ink/ink249.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7.xml"/><Relationship Id="rId356" Type="http://schemas.openxmlformats.org/officeDocument/2006/relationships/customXml" Target="../ink/ink178.xml"/><Relationship Id="rId398" Type="http://schemas.openxmlformats.org/officeDocument/2006/relationships/customXml" Target="../ink/ink199.xml"/><Relationship Id="rId521" Type="http://schemas.openxmlformats.org/officeDocument/2006/relationships/image" Target="../media/image258.png"/><Relationship Id="rId563" Type="http://schemas.openxmlformats.org/officeDocument/2006/relationships/customXml" Target="../ink/ink283.xml"/><Relationship Id="rId619" Type="http://schemas.openxmlformats.org/officeDocument/2006/relationships/image" Target="../media/image306.png"/><Relationship Id="rId95" Type="http://schemas.openxmlformats.org/officeDocument/2006/relationships/customXml" Target="../ink/ink47.xml"/><Relationship Id="rId160" Type="http://schemas.openxmlformats.org/officeDocument/2006/relationships/image" Target="../media/image79.png"/><Relationship Id="rId216" Type="http://schemas.openxmlformats.org/officeDocument/2006/relationships/customXml" Target="../ink/ink108.xml"/><Relationship Id="rId423" Type="http://schemas.openxmlformats.org/officeDocument/2006/relationships/image" Target="../media/image210.png"/><Relationship Id="rId258" Type="http://schemas.openxmlformats.org/officeDocument/2006/relationships/customXml" Target="../ink/ink129.xml"/><Relationship Id="rId465" Type="http://schemas.openxmlformats.org/officeDocument/2006/relationships/customXml" Target="../ink/ink233.xml"/><Relationship Id="rId630" Type="http://schemas.openxmlformats.org/officeDocument/2006/relationships/customXml" Target="../ink/ink317.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image" Target="../media/image161.png"/><Relationship Id="rId367" Type="http://schemas.openxmlformats.org/officeDocument/2006/relationships/image" Target="../media/image182.png"/><Relationship Id="rId532" Type="http://schemas.openxmlformats.org/officeDocument/2006/relationships/customXml" Target="../ink/ink267.xml"/><Relationship Id="rId574" Type="http://schemas.openxmlformats.org/officeDocument/2006/relationships/image" Target="../media/image284.png"/><Relationship Id="rId171" Type="http://schemas.openxmlformats.org/officeDocument/2006/relationships/customXml" Target="../ink/ink85.xml"/><Relationship Id="rId227" Type="http://schemas.openxmlformats.org/officeDocument/2006/relationships/image" Target="../media/image112.png"/><Relationship Id="rId269" Type="http://schemas.openxmlformats.org/officeDocument/2006/relationships/image" Target="../media/image133.png"/><Relationship Id="rId434" Type="http://schemas.openxmlformats.org/officeDocument/2006/relationships/customXml" Target="../ink/ink217.xml"/><Relationship Id="rId476" Type="http://schemas.openxmlformats.org/officeDocument/2006/relationships/image" Target="../media/image236.png"/><Relationship Id="rId641" Type="http://schemas.openxmlformats.org/officeDocument/2006/relationships/customXml" Target="../ink/ink323.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customXml" Target="../ink/ink140.xml"/><Relationship Id="rId336" Type="http://schemas.openxmlformats.org/officeDocument/2006/relationships/customXml" Target="../ink/ink168.xml"/><Relationship Id="rId501" Type="http://schemas.openxmlformats.org/officeDocument/2006/relationships/image" Target="../media/image248.png"/><Relationship Id="rId543" Type="http://schemas.openxmlformats.org/officeDocument/2006/relationships/image" Target="../media/image269.png"/><Relationship Id="rId75" Type="http://schemas.openxmlformats.org/officeDocument/2006/relationships/customXml" Target="../ink/ink37.xml"/><Relationship Id="rId140" Type="http://schemas.openxmlformats.org/officeDocument/2006/relationships/image" Target="../media/image69.png"/><Relationship Id="rId182" Type="http://schemas.openxmlformats.org/officeDocument/2006/relationships/image" Target="../media/image90.png"/><Relationship Id="rId378" Type="http://schemas.openxmlformats.org/officeDocument/2006/relationships/customXml" Target="../ink/ink189.xml"/><Relationship Id="rId403" Type="http://schemas.openxmlformats.org/officeDocument/2006/relationships/image" Target="../media/image200.png"/><Relationship Id="rId585" Type="http://schemas.openxmlformats.org/officeDocument/2006/relationships/customXml" Target="../ink/ink294.xml"/><Relationship Id="rId6" Type="http://schemas.openxmlformats.org/officeDocument/2006/relationships/image" Target="../media/image2.png"/><Relationship Id="rId238" Type="http://schemas.openxmlformats.org/officeDocument/2006/relationships/customXml" Target="../ink/ink119.xml"/><Relationship Id="rId445" Type="http://schemas.openxmlformats.org/officeDocument/2006/relationships/customXml" Target="../ink/ink223.xml"/><Relationship Id="rId487" Type="http://schemas.openxmlformats.org/officeDocument/2006/relationships/image" Target="../media/image241.png"/><Relationship Id="rId610" Type="http://schemas.openxmlformats.org/officeDocument/2006/relationships/customXml" Target="../ink/ink307.xml"/><Relationship Id="rId652" Type="http://schemas.openxmlformats.org/officeDocument/2006/relationships/image" Target="../media/image322.png"/><Relationship Id="rId291" Type="http://schemas.openxmlformats.org/officeDocument/2006/relationships/image" Target="../media/image144.png"/><Relationship Id="rId305" Type="http://schemas.openxmlformats.org/officeDocument/2006/relationships/image" Target="../media/image151.png"/><Relationship Id="rId347" Type="http://schemas.openxmlformats.org/officeDocument/2006/relationships/image" Target="../media/image172.png"/><Relationship Id="rId512" Type="http://schemas.openxmlformats.org/officeDocument/2006/relationships/customXml" Target="../ink/ink257.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5.xml"/><Relationship Id="rId389" Type="http://schemas.openxmlformats.org/officeDocument/2006/relationships/image" Target="../media/image193.png"/><Relationship Id="rId554" Type="http://schemas.openxmlformats.org/officeDocument/2006/relationships/image" Target="../media/image274.png"/><Relationship Id="rId596" Type="http://schemas.openxmlformats.org/officeDocument/2006/relationships/image" Target="../media/image295.png"/><Relationship Id="rId193" Type="http://schemas.openxmlformats.org/officeDocument/2006/relationships/customXml" Target="../ink/ink96.xml"/><Relationship Id="rId207" Type="http://schemas.openxmlformats.org/officeDocument/2006/relationships/image" Target="../media/image102.png"/><Relationship Id="rId249" Type="http://schemas.openxmlformats.org/officeDocument/2006/relationships/image" Target="../media/image123.png"/><Relationship Id="rId414" Type="http://schemas.openxmlformats.org/officeDocument/2006/relationships/customXml" Target="../ink/ink207.xml"/><Relationship Id="rId456" Type="http://schemas.openxmlformats.org/officeDocument/2006/relationships/image" Target="../media/image226.png"/><Relationship Id="rId498" Type="http://schemas.openxmlformats.org/officeDocument/2006/relationships/customXml" Target="../ink/ink250.xml"/><Relationship Id="rId621" Type="http://schemas.openxmlformats.org/officeDocument/2006/relationships/image" Target="../media/image307.png"/><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customXml" Target="../ink/ink130.xml"/><Relationship Id="rId316" Type="http://schemas.openxmlformats.org/officeDocument/2006/relationships/customXml" Target="../ink/ink158.xml"/><Relationship Id="rId523" Type="http://schemas.openxmlformats.org/officeDocument/2006/relationships/image" Target="../media/image259.png"/><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9.png"/><Relationship Id="rId358" Type="http://schemas.openxmlformats.org/officeDocument/2006/relationships/customXml" Target="../ink/ink179.xml"/><Relationship Id="rId565" Type="http://schemas.openxmlformats.org/officeDocument/2006/relationships/customXml" Target="../ink/ink284.xml"/><Relationship Id="rId162" Type="http://schemas.openxmlformats.org/officeDocument/2006/relationships/image" Target="../media/image80.png"/><Relationship Id="rId218" Type="http://schemas.openxmlformats.org/officeDocument/2006/relationships/customXml" Target="../ink/ink109.xml"/><Relationship Id="rId425" Type="http://schemas.openxmlformats.org/officeDocument/2006/relationships/image" Target="../media/image211.png"/><Relationship Id="rId467" Type="http://schemas.openxmlformats.org/officeDocument/2006/relationships/customXml" Target="../ink/ink234.xml"/><Relationship Id="rId632" Type="http://schemas.openxmlformats.org/officeDocument/2006/relationships/customXml" Target="../ink/ink318.xml"/><Relationship Id="rId271" Type="http://schemas.openxmlformats.org/officeDocument/2006/relationships/image" Target="../media/image134.png"/><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5.xml"/><Relationship Id="rId327" Type="http://schemas.openxmlformats.org/officeDocument/2006/relationships/image" Target="../media/image162.png"/><Relationship Id="rId369" Type="http://schemas.openxmlformats.org/officeDocument/2006/relationships/image" Target="../media/image183.png"/><Relationship Id="rId534" Type="http://schemas.openxmlformats.org/officeDocument/2006/relationships/customXml" Target="../ink/ink268.xml"/><Relationship Id="rId576" Type="http://schemas.openxmlformats.org/officeDocument/2006/relationships/image" Target="../media/image285.png"/><Relationship Id="rId173" Type="http://schemas.openxmlformats.org/officeDocument/2006/relationships/customXml" Target="../ink/ink86.xml"/><Relationship Id="rId229" Type="http://schemas.openxmlformats.org/officeDocument/2006/relationships/image" Target="../media/image113.png"/><Relationship Id="rId380" Type="http://schemas.openxmlformats.org/officeDocument/2006/relationships/customXml" Target="../ink/ink190.xml"/><Relationship Id="rId436" Type="http://schemas.openxmlformats.org/officeDocument/2006/relationships/customXml" Target="../ink/ink218.xml"/><Relationship Id="rId601" Type="http://schemas.openxmlformats.org/officeDocument/2006/relationships/customXml" Target="../ink/ink302.xml"/><Relationship Id="rId643" Type="http://schemas.openxmlformats.org/officeDocument/2006/relationships/customXml" Target="../ink/ink324.xml"/><Relationship Id="rId240" Type="http://schemas.openxmlformats.org/officeDocument/2006/relationships/customXml" Target="../ink/ink120.xml"/><Relationship Id="rId478" Type="http://schemas.openxmlformats.org/officeDocument/2006/relationships/image" Target="../media/image237.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9.png"/><Relationship Id="rId282" Type="http://schemas.openxmlformats.org/officeDocument/2006/relationships/customXml" Target="../ink/ink141.xml"/><Relationship Id="rId338" Type="http://schemas.openxmlformats.org/officeDocument/2006/relationships/customXml" Target="../ink/ink169.xml"/><Relationship Id="rId503" Type="http://schemas.openxmlformats.org/officeDocument/2006/relationships/image" Target="../media/image249.png"/><Relationship Id="rId545" Type="http://schemas.openxmlformats.org/officeDocument/2006/relationships/image" Target="../media/image270.png"/><Relationship Id="rId587" Type="http://schemas.openxmlformats.org/officeDocument/2006/relationships/customXml" Target="../ink/ink295.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391" Type="http://schemas.openxmlformats.org/officeDocument/2006/relationships/image" Target="../media/image194.png"/><Relationship Id="rId405" Type="http://schemas.openxmlformats.org/officeDocument/2006/relationships/image" Target="../media/image201.png"/><Relationship Id="rId447" Type="http://schemas.openxmlformats.org/officeDocument/2006/relationships/customXml" Target="../ink/ink224.xml"/><Relationship Id="rId612" Type="http://schemas.openxmlformats.org/officeDocument/2006/relationships/customXml" Target="../ink/ink308.xml"/><Relationship Id="rId251" Type="http://schemas.openxmlformats.org/officeDocument/2006/relationships/image" Target="../media/image124.png"/><Relationship Id="rId489" Type="http://schemas.openxmlformats.org/officeDocument/2006/relationships/image" Target="../media/image242.png"/><Relationship Id="rId654" Type="http://schemas.openxmlformats.org/officeDocument/2006/relationships/image" Target="../media/image323.png"/><Relationship Id="rId46" Type="http://schemas.openxmlformats.org/officeDocument/2006/relationships/image" Target="../media/image22.png"/><Relationship Id="rId293" Type="http://schemas.openxmlformats.org/officeDocument/2006/relationships/image" Target="../media/image145.png"/><Relationship Id="rId307" Type="http://schemas.openxmlformats.org/officeDocument/2006/relationships/image" Target="../media/image152.png"/><Relationship Id="rId349" Type="http://schemas.openxmlformats.org/officeDocument/2006/relationships/image" Target="../media/image173.png"/><Relationship Id="rId514" Type="http://schemas.openxmlformats.org/officeDocument/2006/relationships/customXml" Target="../ink/ink258.xml"/><Relationship Id="rId556" Type="http://schemas.openxmlformats.org/officeDocument/2006/relationships/image" Target="../media/image275.png"/><Relationship Id="rId88" Type="http://schemas.openxmlformats.org/officeDocument/2006/relationships/image" Target="../media/image43.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image" Target="../media/image103.png"/><Relationship Id="rId360" Type="http://schemas.openxmlformats.org/officeDocument/2006/relationships/customXml" Target="../ink/ink180.xml"/><Relationship Id="rId416" Type="http://schemas.openxmlformats.org/officeDocument/2006/relationships/customXml" Target="../ink/ink208.xml"/><Relationship Id="rId598" Type="http://schemas.openxmlformats.org/officeDocument/2006/relationships/image" Target="../media/image296.png"/><Relationship Id="rId220" Type="http://schemas.openxmlformats.org/officeDocument/2006/relationships/customXml" Target="../ink/ink110.xml"/><Relationship Id="rId458" Type="http://schemas.openxmlformats.org/officeDocument/2006/relationships/image" Target="../media/image227.png"/><Relationship Id="rId623" Type="http://schemas.openxmlformats.org/officeDocument/2006/relationships/image" Target="../media/image308.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customXml" Target="../ink/ink131.xml"/><Relationship Id="rId318" Type="http://schemas.openxmlformats.org/officeDocument/2006/relationships/customXml" Target="../ink/ink159.xml"/><Relationship Id="rId525" Type="http://schemas.openxmlformats.org/officeDocument/2006/relationships/image" Target="../media/image260.png"/><Relationship Id="rId567" Type="http://schemas.openxmlformats.org/officeDocument/2006/relationships/customXml" Target="../ink/ink285.xml"/><Relationship Id="rId99" Type="http://schemas.openxmlformats.org/officeDocument/2006/relationships/customXml" Target="../ink/ink49.xml"/><Relationship Id="rId122" Type="http://schemas.openxmlformats.org/officeDocument/2006/relationships/image" Target="../media/image60.png"/><Relationship Id="rId164" Type="http://schemas.openxmlformats.org/officeDocument/2006/relationships/image" Target="../media/image81.png"/><Relationship Id="rId371" Type="http://schemas.openxmlformats.org/officeDocument/2006/relationships/image" Target="../media/image184.png"/><Relationship Id="rId427" Type="http://schemas.openxmlformats.org/officeDocument/2006/relationships/image" Target="../media/image212.png"/><Relationship Id="rId469" Type="http://schemas.openxmlformats.org/officeDocument/2006/relationships/customXml" Target="../ink/ink235.xml"/><Relationship Id="rId634" Type="http://schemas.openxmlformats.org/officeDocument/2006/relationships/image" Target="../media/image313.png"/><Relationship Id="rId26" Type="http://schemas.openxmlformats.org/officeDocument/2006/relationships/image" Target="../media/image12.png"/><Relationship Id="rId231" Type="http://schemas.openxmlformats.org/officeDocument/2006/relationships/image" Target="../media/image114.png"/><Relationship Id="rId273" Type="http://schemas.openxmlformats.org/officeDocument/2006/relationships/image" Target="../media/image135.png"/><Relationship Id="rId329" Type="http://schemas.openxmlformats.org/officeDocument/2006/relationships/image" Target="../media/image163.png"/><Relationship Id="rId480" Type="http://schemas.openxmlformats.org/officeDocument/2006/relationships/image" Target="../media/image238.png"/><Relationship Id="rId536" Type="http://schemas.openxmlformats.org/officeDocument/2006/relationships/customXml" Target="../ink/ink269.xml"/><Relationship Id="rId68" Type="http://schemas.openxmlformats.org/officeDocument/2006/relationships/image" Target="../media/image33.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customXml" Target="../ink/ink170.xml"/><Relationship Id="rId578" Type="http://schemas.openxmlformats.org/officeDocument/2006/relationships/image" Target="../media/image286.png"/><Relationship Id="rId200" Type="http://schemas.openxmlformats.org/officeDocument/2006/relationships/customXml" Target="../ink/ink100.xml"/><Relationship Id="rId382" Type="http://schemas.openxmlformats.org/officeDocument/2006/relationships/customXml" Target="../ink/ink191.xml"/><Relationship Id="rId438" Type="http://schemas.openxmlformats.org/officeDocument/2006/relationships/customXml" Target="../ink/ink219.xml"/><Relationship Id="rId603" Type="http://schemas.openxmlformats.org/officeDocument/2006/relationships/customXml" Target="../ink/ink303.xml"/><Relationship Id="rId645" Type="http://schemas.openxmlformats.org/officeDocument/2006/relationships/customXml" Target="../ink/ink325.xml"/><Relationship Id="rId242" Type="http://schemas.openxmlformats.org/officeDocument/2006/relationships/customXml" Target="../ink/ink121.xml"/><Relationship Id="rId284" Type="http://schemas.openxmlformats.org/officeDocument/2006/relationships/customXml" Target="../ink/ink142.xml"/><Relationship Id="rId491" Type="http://schemas.openxmlformats.org/officeDocument/2006/relationships/image" Target="../media/image243.png"/><Relationship Id="rId505" Type="http://schemas.openxmlformats.org/officeDocument/2006/relationships/image" Target="../media/image250.png"/><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50.png"/><Relationship Id="rId144" Type="http://schemas.openxmlformats.org/officeDocument/2006/relationships/image" Target="../media/image71.png"/><Relationship Id="rId547" Type="http://schemas.openxmlformats.org/officeDocument/2006/relationships/image" Target="../media/image271.png"/><Relationship Id="rId589" Type="http://schemas.openxmlformats.org/officeDocument/2006/relationships/customXml" Target="../ink/ink296.xml"/><Relationship Id="rId90" Type="http://schemas.openxmlformats.org/officeDocument/2006/relationships/image" Target="../media/image44.png"/><Relationship Id="rId186" Type="http://schemas.openxmlformats.org/officeDocument/2006/relationships/image" Target="../media/image92.png"/><Relationship Id="rId351" Type="http://schemas.openxmlformats.org/officeDocument/2006/relationships/image" Target="../media/image174.png"/><Relationship Id="rId393" Type="http://schemas.openxmlformats.org/officeDocument/2006/relationships/image" Target="../media/image195.png"/><Relationship Id="rId407" Type="http://schemas.openxmlformats.org/officeDocument/2006/relationships/image" Target="../media/image202.png"/><Relationship Id="rId449" Type="http://schemas.openxmlformats.org/officeDocument/2006/relationships/customXml" Target="../ink/ink225.xml"/><Relationship Id="rId614" Type="http://schemas.openxmlformats.org/officeDocument/2006/relationships/customXml" Target="../ink/ink309.xml"/><Relationship Id="rId656" Type="http://schemas.openxmlformats.org/officeDocument/2006/relationships/image" Target="../media/image324.png"/><Relationship Id="rId211" Type="http://schemas.openxmlformats.org/officeDocument/2006/relationships/image" Target="../media/image104.png"/><Relationship Id="rId253" Type="http://schemas.openxmlformats.org/officeDocument/2006/relationships/image" Target="../media/image125.png"/><Relationship Id="rId295" Type="http://schemas.openxmlformats.org/officeDocument/2006/relationships/image" Target="../media/image146.png"/><Relationship Id="rId309" Type="http://schemas.openxmlformats.org/officeDocument/2006/relationships/image" Target="../media/image153.png"/><Relationship Id="rId460" Type="http://schemas.openxmlformats.org/officeDocument/2006/relationships/image" Target="../media/image228.png"/><Relationship Id="rId516" Type="http://schemas.openxmlformats.org/officeDocument/2006/relationships/customXml" Target="../ink/ink259.xml"/><Relationship Id="rId48" Type="http://schemas.openxmlformats.org/officeDocument/2006/relationships/image" Target="../media/image23.png"/><Relationship Id="rId113" Type="http://schemas.openxmlformats.org/officeDocument/2006/relationships/customXml" Target="../ink/ink56.xml"/><Relationship Id="rId320" Type="http://schemas.openxmlformats.org/officeDocument/2006/relationships/customXml" Target="../ink/ink160.xml"/><Relationship Id="rId558" Type="http://schemas.openxmlformats.org/officeDocument/2006/relationships/image" Target="../media/image276.png"/><Relationship Id="rId155" Type="http://schemas.openxmlformats.org/officeDocument/2006/relationships/customXml" Target="../ink/ink77.xml"/><Relationship Id="rId197" Type="http://schemas.openxmlformats.org/officeDocument/2006/relationships/image" Target="../media/image97.png"/><Relationship Id="rId362" Type="http://schemas.openxmlformats.org/officeDocument/2006/relationships/customXml" Target="../ink/ink181.xml"/><Relationship Id="rId418" Type="http://schemas.openxmlformats.org/officeDocument/2006/relationships/customXml" Target="../ink/ink209.xml"/><Relationship Id="rId625" Type="http://schemas.openxmlformats.org/officeDocument/2006/relationships/image" Target="../media/image309.png"/><Relationship Id="rId222" Type="http://schemas.openxmlformats.org/officeDocument/2006/relationships/customXml" Target="../ink/ink111.xml"/><Relationship Id="rId264" Type="http://schemas.openxmlformats.org/officeDocument/2006/relationships/customXml" Target="../ink/ink132.xml"/><Relationship Id="rId471" Type="http://schemas.openxmlformats.org/officeDocument/2006/relationships/customXml" Target="../ink/ink236.xml"/><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1.png"/><Relationship Id="rId527" Type="http://schemas.openxmlformats.org/officeDocument/2006/relationships/image" Target="../media/image261.png"/><Relationship Id="rId569" Type="http://schemas.openxmlformats.org/officeDocument/2006/relationships/customXml" Target="../ink/ink286.xml"/><Relationship Id="rId70" Type="http://schemas.openxmlformats.org/officeDocument/2006/relationships/image" Target="../media/image34.png"/><Relationship Id="rId166" Type="http://schemas.openxmlformats.org/officeDocument/2006/relationships/image" Target="../media/image82.png"/><Relationship Id="rId331" Type="http://schemas.openxmlformats.org/officeDocument/2006/relationships/image" Target="../media/image164.png"/><Relationship Id="rId373" Type="http://schemas.openxmlformats.org/officeDocument/2006/relationships/image" Target="../media/image185.png"/><Relationship Id="rId429" Type="http://schemas.openxmlformats.org/officeDocument/2006/relationships/image" Target="../media/image213.png"/><Relationship Id="rId580" Type="http://schemas.openxmlformats.org/officeDocument/2006/relationships/image" Target="../media/image287.png"/><Relationship Id="rId636" Type="http://schemas.openxmlformats.org/officeDocument/2006/relationships/image" Target="../media/image314.png"/><Relationship Id="rId1" Type="http://schemas.openxmlformats.org/officeDocument/2006/relationships/slideLayout" Target="../slideLayouts/slideLayout7.xml"/><Relationship Id="rId233" Type="http://schemas.openxmlformats.org/officeDocument/2006/relationships/image" Target="../media/image115.png"/><Relationship Id="rId440" Type="http://schemas.openxmlformats.org/officeDocument/2006/relationships/customXml" Target="../ink/ink220.xml"/><Relationship Id="rId28" Type="http://schemas.openxmlformats.org/officeDocument/2006/relationships/image" Target="../media/image13.png"/><Relationship Id="rId275" Type="http://schemas.openxmlformats.org/officeDocument/2006/relationships/image" Target="../media/image136.png"/><Relationship Id="rId300" Type="http://schemas.openxmlformats.org/officeDocument/2006/relationships/customXml" Target="../ink/ink150.xml"/><Relationship Id="rId482" Type="http://schemas.openxmlformats.org/officeDocument/2006/relationships/image" Target="../media/image239.png"/><Relationship Id="rId538" Type="http://schemas.openxmlformats.org/officeDocument/2006/relationships/customXml" Target="../ink/ink270.xml"/><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customXml" Target="../ink/ink171.xml"/><Relationship Id="rId384" Type="http://schemas.openxmlformats.org/officeDocument/2006/relationships/customXml" Target="../ink/ink192.xml"/><Relationship Id="rId591" Type="http://schemas.openxmlformats.org/officeDocument/2006/relationships/customXml" Target="../ink/ink297.xml"/><Relationship Id="rId605" Type="http://schemas.openxmlformats.org/officeDocument/2006/relationships/customXml" Target="../ink/ink304.xml"/><Relationship Id="rId202" Type="http://schemas.openxmlformats.org/officeDocument/2006/relationships/customXml" Target="../ink/ink101.xml"/><Relationship Id="rId244" Type="http://schemas.openxmlformats.org/officeDocument/2006/relationships/customXml" Target="../ink/ink122.xml"/><Relationship Id="rId647" Type="http://schemas.openxmlformats.org/officeDocument/2006/relationships/customXml" Target="../ink/ink326.xml"/><Relationship Id="rId39" Type="http://schemas.openxmlformats.org/officeDocument/2006/relationships/customXml" Target="../ink/ink19.xml"/><Relationship Id="rId286" Type="http://schemas.openxmlformats.org/officeDocument/2006/relationships/customXml" Target="../ink/ink143.xml"/><Relationship Id="rId451" Type="http://schemas.openxmlformats.org/officeDocument/2006/relationships/customXml" Target="../ink/ink226.xml"/><Relationship Id="rId493" Type="http://schemas.openxmlformats.org/officeDocument/2006/relationships/image" Target="../media/image244.png"/><Relationship Id="rId507" Type="http://schemas.openxmlformats.org/officeDocument/2006/relationships/image" Target="../media/image251.png"/><Relationship Id="rId549" Type="http://schemas.openxmlformats.org/officeDocument/2006/relationships/image" Target="../media/image272.png"/><Relationship Id="rId50" Type="http://schemas.openxmlformats.org/officeDocument/2006/relationships/image" Target="../media/image24.png"/><Relationship Id="rId104" Type="http://schemas.openxmlformats.org/officeDocument/2006/relationships/image" Target="../media/image51.png"/><Relationship Id="rId146" Type="http://schemas.openxmlformats.org/officeDocument/2006/relationships/image" Target="../media/image72.png"/><Relationship Id="rId188" Type="http://schemas.openxmlformats.org/officeDocument/2006/relationships/image" Target="../media/image93.png"/><Relationship Id="rId311" Type="http://schemas.openxmlformats.org/officeDocument/2006/relationships/image" Target="../media/image154.png"/><Relationship Id="rId353" Type="http://schemas.openxmlformats.org/officeDocument/2006/relationships/image" Target="../media/image175.png"/><Relationship Id="rId395" Type="http://schemas.openxmlformats.org/officeDocument/2006/relationships/image" Target="../media/image196.png"/><Relationship Id="rId409" Type="http://schemas.openxmlformats.org/officeDocument/2006/relationships/image" Target="../media/image203.png"/><Relationship Id="rId560" Type="http://schemas.openxmlformats.org/officeDocument/2006/relationships/image" Target="../media/image277.png"/><Relationship Id="rId92" Type="http://schemas.openxmlformats.org/officeDocument/2006/relationships/image" Target="../media/image45.png"/><Relationship Id="rId213" Type="http://schemas.openxmlformats.org/officeDocument/2006/relationships/image" Target="../media/image105.png"/><Relationship Id="rId420" Type="http://schemas.openxmlformats.org/officeDocument/2006/relationships/customXml" Target="../ink/ink210.xml"/><Relationship Id="rId616" Type="http://schemas.openxmlformats.org/officeDocument/2006/relationships/customXml" Target="../ink/ink310.xml"/><Relationship Id="rId658" Type="http://schemas.openxmlformats.org/officeDocument/2006/relationships/image" Target="../media/image325.png"/><Relationship Id="rId255" Type="http://schemas.openxmlformats.org/officeDocument/2006/relationships/image" Target="../media/image126.png"/><Relationship Id="rId297" Type="http://schemas.openxmlformats.org/officeDocument/2006/relationships/image" Target="../media/image147.png"/><Relationship Id="rId462" Type="http://schemas.openxmlformats.org/officeDocument/2006/relationships/image" Target="../media/image229.png"/><Relationship Id="rId518" Type="http://schemas.openxmlformats.org/officeDocument/2006/relationships/customXml" Target="../ink/ink260.xml"/><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customXml" Target="../ink/ink161.xml"/><Relationship Id="rId364" Type="http://schemas.openxmlformats.org/officeDocument/2006/relationships/customXml" Target="../ink/ink182.xml"/><Relationship Id="rId61" Type="http://schemas.openxmlformats.org/officeDocument/2006/relationships/customXml" Target="../ink/ink30.xml"/><Relationship Id="rId199" Type="http://schemas.openxmlformats.org/officeDocument/2006/relationships/image" Target="../media/image98.png"/><Relationship Id="rId571" Type="http://schemas.openxmlformats.org/officeDocument/2006/relationships/customXml" Target="../ink/ink287.xml"/><Relationship Id="rId627" Type="http://schemas.openxmlformats.org/officeDocument/2006/relationships/image" Target="../media/image310.png"/><Relationship Id="rId19" Type="http://schemas.openxmlformats.org/officeDocument/2006/relationships/customXml" Target="../ink/ink9.xml"/><Relationship Id="rId224" Type="http://schemas.openxmlformats.org/officeDocument/2006/relationships/customXml" Target="../ink/ink112.xml"/><Relationship Id="rId266" Type="http://schemas.openxmlformats.org/officeDocument/2006/relationships/customXml" Target="../ink/ink133.xml"/><Relationship Id="rId431" Type="http://schemas.openxmlformats.org/officeDocument/2006/relationships/image" Target="../media/image214.png"/><Relationship Id="rId473" Type="http://schemas.openxmlformats.org/officeDocument/2006/relationships/customXml" Target="../ink/ink237.xml"/><Relationship Id="rId529" Type="http://schemas.openxmlformats.org/officeDocument/2006/relationships/image" Target="../media/image262.png"/><Relationship Id="rId30" Type="http://schemas.openxmlformats.org/officeDocument/2006/relationships/image" Target="../media/image14.png"/><Relationship Id="rId126" Type="http://schemas.openxmlformats.org/officeDocument/2006/relationships/image" Target="../media/image62.png"/><Relationship Id="rId168" Type="http://schemas.openxmlformats.org/officeDocument/2006/relationships/image" Target="../media/image83.png"/><Relationship Id="rId333" Type="http://schemas.openxmlformats.org/officeDocument/2006/relationships/image" Target="../media/image165.png"/><Relationship Id="rId540" Type="http://schemas.openxmlformats.org/officeDocument/2006/relationships/customXml" Target="../ink/ink271.xml"/><Relationship Id="rId72" Type="http://schemas.openxmlformats.org/officeDocument/2006/relationships/image" Target="../media/image35.png"/><Relationship Id="rId375" Type="http://schemas.openxmlformats.org/officeDocument/2006/relationships/image" Target="../media/image186.png"/><Relationship Id="rId582" Type="http://schemas.openxmlformats.org/officeDocument/2006/relationships/image" Target="../media/image288.png"/><Relationship Id="rId638" Type="http://schemas.openxmlformats.org/officeDocument/2006/relationships/image" Target="../media/image315.png"/><Relationship Id="rId3" Type="http://schemas.openxmlformats.org/officeDocument/2006/relationships/customXml" Target="../ink/ink1.xml"/><Relationship Id="rId235" Type="http://schemas.openxmlformats.org/officeDocument/2006/relationships/image" Target="../media/image116.png"/><Relationship Id="rId277" Type="http://schemas.openxmlformats.org/officeDocument/2006/relationships/image" Target="../media/image137.png"/><Relationship Id="rId400" Type="http://schemas.openxmlformats.org/officeDocument/2006/relationships/customXml" Target="../ink/ink200.xml"/><Relationship Id="rId442" Type="http://schemas.openxmlformats.org/officeDocument/2006/relationships/image" Target="../media/image219.png"/><Relationship Id="rId484" Type="http://schemas.openxmlformats.org/officeDocument/2006/relationships/image" Target="../media/image240.png"/><Relationship Id="rId137" Type="http://schemas.openxmlformats.org/officeDocument/2006/relationships/customXml" Target="../ink/ink68.xml"/><Relationship Id="rId302" Type="http://schemas.openxmlformats.org/officeDocument/2006/relationships/customXml" Target="../ink/ink151.xml"/><Relationship Id="rId344" Type="http://schemas.openxmlformats.org/officeDocument/2006/relationships/customXml" Target="../ink/ink172.xml"/><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customXml" Target="../ink/ink89.xml"/><Relationship Id="rId386" Type="http://schemas.openxmlformats.org/officeDocument/2006/relationships/customXml" Target="../ink/ink193.xml"/><Relationship Id="rId551" Type="http://schemas.openxmlformats.org/officeDocument/2006/relationships/customXml" Target="../ink/ink277.xml"/><Relationship Id="rId593" Type="http://schemas.openxmlformats.org/officeDocument/2006/relationships/customXml" Target="../ink/ink298.xml"/><Relationship Id="rId607" Type="http://schemas.openxmlformats.org/officeDocument/2006/relationships/customXml" Target="../ink/ink305.xml"/><Relationship Id="rId649" Type="http://schemas.openxmlformats.org/officeDocument/2006/relationships/customXml" Target="../ink/ink327.xml"/><Relationship Id="rId190" Type="http://schemas.openxmlformats.org/officeDocument/2006/relationships/image" Target="../media/image94.png"/><Relationship Id="rId204" Type="http://schemas.openxmlformats.org/officeDocument/2006/relationships/customXml" Target="../ink/ink102.xml"/><Relationship Id="rId246" Type="http://schemas.openxmlformats.org/officeDocument/2006/relationships/customXml" Target="../ink/ink123.xml"/><Relationship Id="rId288" Type="http://schemas.openxmlformats.org/officeDocument/2006/relationships/customXml" Target="../ink/ink144.xml"/><Relationship Id="rId411" Type="http://schemas.openxmlformats.org/officeDocument/2006/relationships/image" Target="../media/image204.png"/><Relationship Id="rId453" Type="http://schemas.openxmlformats.org/officeDocument/2006/relationships/customXml" Target="../ink/ink227.xml"/><Relationship Id="rId509" Type="http://schemas.openxmlformats.org/officeDocument/2006/relationships/image" Target="../media/image252.png"/><Relationship Id="rId660" Type="http://schemas.openxmlformats.org/officeDocument/2006/relationships/image" Target="../media/image326.png"/><Relationship Id="rId106" Type="http://schemas.openxmlformats.org/officeDocument/2006/relationships/image" Target="../media/image52.png"/><Relationship Id="rId313" Type="http://schemas.openxmlformats.org/officeDocument/2006/relationships/image" Target="../media/image155.png"/><Relationship Id="rId495" Type="http://schemas.openxmlformats.org/officeDocument/2006/relationships/image" Target="../media/image245.png"/><Relationship Id="rId10" Type="http://schemas.openxmlformats.org/officeDocument/2006/relationships/image" Target="../media/image4.png"/><Relationship Id="rId52" Type="http://schemas.openxmlformats.org/officeDocument/2006/relationships/image" Target="../media/image25.png"/><Relationship Id="rId94" Type="http://schemas.openxmlformats.org/officeDocument/2006/relationships/image" Target="../media/image46.png"/><Relationship Id="rId148" Type="http://schemas.openxmlformats.org/officeDocument/2006/relationships/image" Target="../media/image73.png"/><Relationship Id="rId355" Type="http://schemas.openxmlformats.org/officeDocument/2006/relationships/image" Target="../media/image176.png"/><Relationship Id="rId397" Type="http://schemas.openxmlformats.org/officeDocument/2006/relationships/image" Target="../media/image197.png"/><Relationship Id="rId520" Type="http://schemas.openxmlformats.org/officeDocument/2006/relationships/customXml" Target="../ink/ink261.xml"/><Relationship Id="rId562" Type="http://schemas.openxmlformats.org/officeDocument/2006/relationships/image" Target="../media/image278.png"/><Relationship Id="rId618" Type="http://schemas.openxmlformats.org/officeDocument/2006/relationships/customXml" Target="../ink/ink311.xml"/><Relationship Id="rId215" Type="http://schemas.openxmlformats.org/officeDocument/2006/relationships/image" Target="../media/image106.png"/><Relationship Id="rId257" Type="http://schemas.openxmlformats.org/officeDocument/2006/relationships/image" Target="../media/image127.png"/><Relationship Id="rId422" Type="http://schemas.openxmlformats.org/officeDocument/2006/relationships/customXml" Target="../ink/ink211.xml"/><Relationship Id="rId464" Type="http://schemas.openxmlformats.org/officeDocument/2006/relationships/image" Target="../media/image230.png"/><Relationship Id="rId299" Type="http://schemas.openxmlformats.org/officeDocument/2006/relationships/image" Target="../media/image148.png"/><Relationship Id="rId63" Type="http://schemas.openxmlformats.org/officeDocument/2006/relationships/customXml" Target="../ink/ink31.xml"/><Relationship Id="rId159" Type="http://schemas.openxmlformats.org/officeDocument/2006/relationships/customXml" Target="../ink/ink79.xml"/><Relationship Id="rId366" Type="http://schemas.openxmlformats.org/officeDocument/2006/relationships/customXml" Target="../ink/ink183.xml"/><Relationship Id="rId573" Type="http://schemas.openxmlformats.org/officeDocument/2006/relationships/customXml" Target="../ink/ink288.xml"/><Relationship Id="rId226" Type="http://schemas.openxmlformats.org/officeDocument/2006/relationships/customXml" Target="../ink/ink113.xml"/><Relationship Id="rId433" Type="http://schemas.openxmlformats.org/officeDocument/2006/relationships/image" Target="../media/image215.png"/><Relationship Id="rId640" Type="http://schemas.openxmlformats.org/officeDocument/2006/relationships/image" Target="../media/image316.png"/><Relationship Id="rId74" Type="http://schemas.openxmlformats.org/officeDocument/2006/relationships/image" Target="../media/image36.png"/><Relationship Id="rId377" Type="http://schemas.openxmlformats.org/officeDocument/2006/relationships/image" Target="../media/image187.png"/><Relationship Id="rId500" Type="http://schemas.openxmlformats.org/officeDocument/2006/relationships/customXml" Target="../ink/ink251.xml"/><Relationship Id="rId584" Type="http://schemas.openxmlformats.org/officeDocument/2006/relationships/image" Target="../media/image289.png"/><Relationship Id="rId5" Type="http://schemas.openxmlformats.org/officeDocument/2006/relationships/customXml" Target="../ink/ink2.xml"/><Relationship Id="rId237" Type="http://schemas.openxmlformats.org/officeDocument/2006/relationships/image" Target="../media/image117.png"/><Relationship Id="rId444" Type="http://schemas.openxmlformats.org/officeDocument/2006/relationships/image" Target="../media/image220.png"/><Relationship Id="rId651" Type="http://schemas.openxmlformats.org/officeDocument/2006/relationships/customXml" Target="../ink/ink328.xml"/><Relationship Id="rId290" Type="http://schemas.openxmlformats.org/officeDocument/2006/relationships/customXml" Target="../ink/ink145.xml"/><Relationship Id="rId304" Type="http://schemas.openxmlformats.org/officeDocument/2006/relationships/customXml" Target="../ink/ink152.xml"/><Relationship Id="rId388" Type="http://schemas.openxmlformats.org/officeDocument/2006/relationships/customXml" Target="../ink/ink194.xml"/><Relationship Id="rId511" Type="http://schemas.openxmlformats.org/officeDocument/2006/relationships/image" Target="../media/image253.png"/><Relationship Id="rId609" Type="http://schemas.openxmlformats.org/officeDocument/2006/relationships/image" Target="../media/image301.png"/><Relationship Id="rId85" Type="http://schemas.openxmlformats.org/officeDocument/2006/relationships/customXml" Target="../ink/ink42.xml"/><Relationship Id="rId150" Type="http://schemas.openxmlformats.org/officeDocument/2006/relationships/image" Target="../media/image74.png"/><Relationship Id="rId595" Type="http://schemas.openxmlformats.org/officeDocument/2006/relationships/customXml" Target="../ink/ink299.xml"/><Relationship Id="rId248" Type="http://schemas.openxmlformats.org/officeDocument/2006/relationships/customXml" Target="../ink/ink124.xml"/><Relationship Id="rId455" Type="http://schemas.openxmlformats.org/officeDocument/2006/relationships/customXml" Target="../ink/ink228.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6.png"/><Relationship Id="rId522" Type="http://schemas.openxmlformats.org/officeDocument/2006/relationships/customXml" Target="../ink/ink262.xml"/><Relationship Id="rId96" Type="http://schemas.openxmlformats.org/officeDocument/2006/relationships/image" Target="../media/image47.png"/><Relationship Id="rId161" Type="http://schemas.openxmlformats.org/officeDocument/2006/relationships/customXml" Target="../ink/ink80.xml"/><Relationship Id="rId399" Type="http://schemas.openxmlformats.org/officeDocument/2006/relationships/image" Target="../media/image198.png"/><Relationship Id="rId259" Type="http://schemas.openxmlformats.org/officeDocument/2006/relationships/image" Target="../media/image128.png"/><Relationship Id="rId466" Type="http://schemas.openxmlformats.org/officeDocument/2006/relationships/image" Target="../media/image231.png"/><Relationship Id="rId23" Type="http://schemas.openxmlformats.org/officeDocument/2006/relationships/customXml" Target="../ink/ink11.xml"/><Relationship Id="rId119" Type="http://schemas.openxmlformats.org/officeDocument/2006/relationships/customXml" Target="../ink/ink59.xml"/><Relationship Id="rId326" Type="http://schemas.openxmlformats.org/officeDocument/2006/relationships/customXml" Target="../ink/ink163.xml"/><Relationship Id="rId533" Type="http://schemas.openxmlformats.org/officeDocument/2006/relationships/image" Target="../media/image264.png"/><Relationship Id="rId172" Type="http://schemas.openxmlformats.org/officeDocument/2006/relationships/image" Target="../media/image85.png"/><Relationship Id="rId477" Type="http://schemas.openxmlformats.org/officeDocument/2006/relationships/customXml" Target="../ink/ink239.xml"/><Relationship Id="rId600" Type="http://schemas.openxmlformats.org/officeDocument/2006/relationships/image" Target="../media/image297.png"/><Relationship Id="rId337" Type="http://schemas.openxmlformats.org/officeDocument/2006/relationships/image" Target="../media/image167.png"/><Relationship Id="rId34" Type="http://schemas.openxmlformats.org/officeDocument/2006/relationships/image" Target="../media/image16.png"/><Relationship Id="rId544" Type="http://schemas.openxmlformats.org/officeDocument/2006/relationships/customXml" Target="../ink/ink273.xml"/><Relationship Id="rId183" Type="http://schemas.openxmlformats.org/officeDocument/2006/relationships/customXml" Target="../ink/ink91.xml"/><Relationship Id="rId390" Type="http://schemas.openxmlformats.org/officeDocument/2006/relationships/customXml" Target="../ink/ink195.xml"/><Relationship Id="rId404" Type="http://schemas.openxmlformats.org/officeDocument/2006/relationships/customXml" Target="../ink/ink202.xml"/><Relationship Id="rId611" Type="http://schemas.openxmlformats.org/officeDocument/2006/relationships/image" Target="../media/image302.png"/><Relationship Id="rId250" Type="http://schemas.openxmlformats.org/officeDocument/2006/relationships/customXml" Target="../ink/ink125.xml"/><Relationship Id="rId488" Type="http://schemas.openxmlformats.org/officeDocument/2006/relationships/customXml" Target="../ink/ink245.xml"/><Relationship Id="rId45" Type="http://schemas.openxmlformats.org/officeDocument/2006/relationships/customXml" Target="../ink/ink22.xml"/><Relationship Id="rId110" Type="http://schemas.openxmlformats.org/officeDocument/2006/relationships/image" Target="../media/image54.png"/><Relationship Id="rId348" Type="http://schemas.openxmlformats.org/officeDocument/2006/relationships/customXml" Target="../ink/ink174.xml"/><Relationship Id="rId555" Type="http://schemas.openxmlformats.org/officeDocument/2006/relationships/customXml" Target="../ink/ink279.xml"/><Relationship Id="rId194" Type="http://schemas.openxmlformats.org/officeDocument/2006/relationships/image" Target="../media/image96.png"/><Relationship Id="rId208" Type="http://schemas.openxmlformats.org/officeDocument/2006/relationships/customXml" Target="../ink/ink104.xml"/><Relationship Id="rId415" Type="http://schemas.openxmlformats.org/officeDocument/2006/relationships/image" Target="../media/image206.png"/><Relationship Id="rId622" Type="http://schemas.openxmlformats.org/officeDocument/2006/relationships/customXml" Target="../ink/ink313.xml"/><Relationship Id="rId261" Type="http://schemas.openxmlformats.org/officeDocument/2006/relationships/image" Target="../media/image129.png"/><Relationship Id="rId499" Type="http://schemas.openxmlformats.org/officeDocument/2006/relationships/image" Target="../media/image247.png"/><Relationship Id="rId56" Type="http://schemas.openxmlformats.org/officeDocument/2006/relationships/image" Target="../media/image27.png"/><Relationship Id="rId359" Type="http://schemas.openxmlformats.org/officeDocument/2006/relationships/image" Target="../media/image178.png"/><Relationship Id="rId566" Type="http://schemas.openxmlformats.org/officeDocument/2006/relationships/image" Target="../media/image280.png"/><Relationship Id="rId121" Type="http://schemas.openxmlformats.org/officeDocument/2006/relationships/customXml" Target="../ink/ink60.xml"/><Relationship Id="rId219" Type="http://schemas.openxmlformats.org/officeDocument/2006/relationships/image" Target="../media/image108.png"/><Relationship Id="rId426" Type="http://schemas.openxmlformats.org/officeDocument/2006/relationships/customXml" Target="../ink/ink213.xml"/><Relationship Id="rId633" Type="http://schemas.openxmlformats.org/officeDocument/2006/relationships/customXml" Target="../ink/ink319.xml"/><Relationship Id="rId67" Type="http://schemas.openxmlformats.org/officeDocument/2006/relationships/customXml" Target="../ink/ink33.xml"/><Relationship Id="rId272" Type="http://schemas.openxmlformats.org/officeDocument/2006/relationships/customXml" Target="../ink/ink136.xml"/><Relationship Id="rId577" Type="http://schemas.openxmlformats.org/officeDocument/2006/relationships/customXml" Target="../ink/ink290.xml"/><Relationship Id="rId132" Type="http://schemas.openxmlformats.org/officeDocument/2006/relationships/image" Target="../media/image65.png"/><Relationship Id="rId437" Type="http://schemas.openxmlformats.org/officeDocument/2006/relationships/image" Target="../media/image217.png"/><Relationship Id="rId644" Type="http://schemas.openxmlformats.org/officeDocument/2006/relationships/image" Target="../media/image318.png"/><Relationship Id="rId283" Type="http://schemas.openxmlformats.org/officeDocument/2006/relationships/image" Target="../media/image140.png"/><Relationship Id="rId490" Type="http://schemas.openxmlformats.org/officeDocument/2006/relationships/customXml" Target="../ink/ink246.xml"/><Relationship Id="rId504" Type="http://schemas.openxmlformats.org/officeDocument/2006/relationships/customXml" Target="../ink/ink253.xml"/><Relationship Id="rId78" Type="http://schemas.openxmlformats.org/officeDocument/2006/relationships/image" Target="../media/image38.png"/><Relationship Id="rId143" Type="http://schemas.openxmlformats.org/officeDocument/2006/relationships/customXml" Target="../ink/ink71.xml"/><Relationship Id="rId350" Type="http://schemas.openxmlformats.org/officeDocument/2006/relationships/customXml" Target="../ink/ink175.xml"/><Relationship Id="rId588" Type="http://schemas.openxmlformats.org/officeDocument/2006/relationships/image" Target="../media/image291.png"/><Relationship Id="rId9" Type="http://schemas.openxmlformats.org/officeDocument/2006/relationships/customXml" Target="../ink/ink4.xml"/><Relationship Id="rId210" Type="http://schemas.openxmlformats.org/officeDocument/2006/relationships/customXml" Target="../ink/ink105.xml"/><Relationship Id="rId448" Type="http://schemas.openxmlformats.org/officeDocument/2006/relationships/image" Target="../media/image222.png"/><Relationship Id="rId655" Type="http://schemas.openxmlformats.org/officeDocument/2006/relationships/customXml" Target="../ink/ink330.xml"/><Relationship Id="rId294" Type="http://schemas.openxmlformats.org/officeDocument/2006/relationships/customXml" Target="../ink/ink147.xml"/><Relationship Id="rId308" Type="http://schemas.openxmlformats.org/officeDocument/2006/relationships/customXml" Target="../ink/ink154.xml"/><Relationship Id="rId515" Type="http://schemas.openxmlformats.org/officeDocument/2006/relationships/image" Target="../media/image255.png"/><Relationship Id="rId89" Type="http://schemas.openxmlformats.org/officeDocument/2006/relationships/customXml" Target="../ink/ink44.xml"/><Relationship Id="rId154" Type="http://schemas.openxmlformats.org/officeDocument/2006/relationships/image" Target="../media/image76.png"/><Relationship Id="rId361" Type="http://schemas.openxmlformats.org/officeDocument/2006/relationships/image" Target="../media/image179.png"/><Relationship Id="rId599" Type="http://schemas.openxmlformats.org/officeDocument/2006/relationships/customXml" Target="../ink/ink301.xml"/><Relationship Id="rId459" Type="http://schemas.openxmlformats.org/officeDocument/2006/relationships/customXml" Target="../ink/ink230.xml"/><Relationship Id="rId16" Type="http://schemas.openxmlformats.org/officeDocument/2006/relationships/image" Target="../media/image7.png"/><Relationship Id="rId221" Type="http://schemas.openxmlformats.org/officeDocument/2006/relationships/image" Target="../media/image109.png"/><Relationship Id="rId319" Type="http://schemas.openxmlformats.org/officeDocument/2006/relationships/image" Target="../media/image158.png"/><Relationship Id="rId526" Type="http://schemas.openxmlformats.org/officeDocument/2006/relationships/customXml" Target="../ink/ink264.xml"/></Relationships>
</file>

<file path=ppt/slides/_rels/slide10.xml.rels><?xml version="1.0" encoding="UTF-8" standalone="yes"?>
<Relationships xmlns="http://schemas.openxmlformats.org/package/2006/relationships"><Relationship Id="rId117" Type="http://schemas.openxmlformats.org/officeDocument/2006/relationships/image" Target="../media/image1335.png"/><Relationship Id="rId21" Type="http://schemas.openxmlformats.org/officeDocument/2006/relationships/image" Target="../media/image1287.png"/><Relationship Id="rId42" Type="http://schemas.openxmlformats.org/officeDocument/2006/relationships/customXml" Target="../ink/ink1326.xml"/><Relationship Id="rId63" Type="http://schemas.openxmlformats.org/officeDocument/2006/relationships/image" Target="../media/image1308.png"/><Relationship Id="rId84" Type="http://schemas.openxmlformats.org/officeDocument/2006/relationships/customXml" Target="../ink/ink1347.xml"/><Relationship Id="rId138" Type="http://schemas.openxmlformats.org/officeDocument/2006/relationships/customXml" Target="../ink/ink1374.xml"/><Relationship Id="rId159" Type="http://schemas.openxmlformats.org/officeDocument/2006/relationships/image" Target="../media/image1356.png"/><Relationship Id="rId170" Type="http://schemas.openxmlformats.org/officeDocument/2006/relationships/customXml" Target="../ink/ink1390.xml"/><Relationship Id="rId191" Type="http://schemas.openxmlformats.org/officeDocument/2006/relationships/image" Target="../media/image1372.png"/><Relationship Id="rId205" Type="http://schemas.openxmlformats.org/officeDocument/2006/relationships/image" Target="../media/image1379.png"/><Relationship Id="rId107" Type="http://schemas.openxmlformats.org/officeDocument/2006/relationships/image" Target="../media/image1330.png"/><Relationship Id="rId11" Type="http://schemas.openxmlformats.org/officeDocument/2006/relationships/image" Target="../media/image1282.png"/><Relationship Id="rId32" Type="http://schemas.openxmlformats.org/officeDocument/2006/relationships/customXml" Target="../ink/ink1321.xml"/><Relationship Id="rId53" Type="http://schemas.openxmlformats.org/officeDocument/2006/relationships/image" Target="../media/image1303.png"/><Relationship Id="rId74" Type="http://schemas.openxmlformats.org/officeDocument/2006/relationships/customXml" Target="../ink/ink1342.xml"/><Relationship Id="rId128" Type="http://schemas.openxmlformats.org/officeDocument/2006/relationships/customXml" Target="../ink/ink1369.xml"/><Relationship Id="rId149" Type="http://schemas.openxmlformats.org/officeDocument/2006/relationships/image" Target="../media/image1351.png"/><Relationship Id="rId5" Type="http://schemas.openxmlformats.org/officeDocument/2006/relationships/image" Target="../media/image1279.png"/><Relationship Id="rId95" Type="http://schemas.openxmlformats.org/officeDocument/2006/relationships/image" Target="../media/image1324.png"/><Relationship Id="rId160" Type="http://schemas.openxmlformats.org/officeDocument/2006/relationships/customXml" Target="../ink/ink1385.xml"/><Relationship Id="rId181" Type="http://schemas.openxmlformats.org/officeDocument/2006/relationships/image" Target="../media/image1367.png"/><Relationship Id="rId216" Type="http://schemas.openxmlformats.org/officeDocument/2006/relationships/customXml" Target="../ink/ink1413.xml"/><Relationship Id="rId22" Type="http://schemas.openxmlformats.org/officeDocument/2006/relationships/customXml" Target="../ink/ink1316.xml"/><Relationship Id="rId43" Type="http://schemas.openxmlformats.org/officeDocument/2006/relationships/image" Target="../media/image1298.png"/><Relationship Id="rId64" Type="http://schemas.openxmlformats.org/officeDocument/2006/relationships/customXml" Target="../ink/ink1337.xml"/><Relationship Id="rId118" Type="http://schemas.openxmlformats.org/officeDocument/2006/relationships/customXml" Target="../ink/ink1364.xml"/><Relationship Id="rId139" Type="http://schemas.openxmlformats.org/officeDocument/2006/relationships/image" Target="../media/image1346.png"/><Relationship Id="rId85" Type="http://schemas.openxmlformats.org/officeDocument/2006/relationships/image" Target="../media/image1319.png"/><Relationship Id="rId150" Type="http://schemas.openxmlformats.org/officeDocument/2006/relationships/customXml" Target="../ink/ink1380.xml"/><Relationship Id="rId171" Type="http://schemas.openxmlformats.org/officeDocument/2006/relationships/image" Target="../media/image1362.png"/><Relationship Id="rId192" Type="http://schemas.openxmlformats.org/officeDocument/2006/relationships/customXml" Target="../ink/ink1401.xml"/><Relationship Id="rId206" Type="http://schemas.openxmlformats.org/officeDocument/2006/relationships/customXml" Target="../ink/ink1408.xml"/><Relationship Id="rId12" Type="http://schemas.openxmlformats.org/officeDocument/2006/relationships/customXml" Target="../ink/ink1311.xml"/><Relationship Id="rId33" Type="http://schemas.openxmlformats.org/officeDocument/2006/relationships/image" Target="../media/image1293.png"/><Relationship Id="rId108" Type="http://schemas.openxmlformats.org/officeDocument/2006/relationships/customXml" Target="../ink/ink1359.xml"/><Relationship Id="rId129" Type="http://schemas.openxmlformats.org/officeDocument/2006/relationships/image" Target="../media/image1341.png"/><Relationship Id="rId54" Type="http://schemas.openxmlformats.org/officeDocument/2006/relationships/customXml" Target="../ink/ink1332.xml"/><Relationship Id="rId75" Type="http://schemas.openxmlformats.org/officeDocument/2006/relationships/image" Target="../media/image1314.png"/><Relationship Id="rId96" Type="http://schemas.openxmlformats.org/officeDocument/2006/relationships/customXml" Target="../ink/ink1353.xml"/><Relationship Id="rId140" Type="http://schemas.openxmlformats.org/officeDocument/2006/relationships/customXml" Target="../ink/ink1375.xml"/><Relationship Id="rId161" Type="http://schemas.openxmlformats.org/officeDocument/2006/relationships/image" Target="../media/image1357.png"/><Relationship Id="rId182" Type="http://schemas.openxmlformats.org/officeDocument/2006/relationships/customXml" Target="../ink/ink1396.xml"/><Relationship Id="rId217" Type="http://schemas.openxmlformats.org/officeDocument/2006/relationships/image" Target="../media/image1385.png"/><Relationship Id="rId6" Type="http://schemas.openxmlformats.org/officeDocument/2006/relationships/customXml" Target="../ink/ink1308.xml"/><Relationship Id="rId23" Type="http://schemas.openxmlformats.org/officeDocument/2006/relationships/image" Target="../media/image1288.png"/><Relationship Id="rId119" Type="http://schemas.openxmlformats.org/officeDocument/2006/relationships/image" Target="../media/image1336.png"/><Relationship Id="rId44" Type="http://schemas.openxmlformats.org/officeDocument/2006/relationships/customXml" Target="../ink/ink1327.xml"/><Relationship Id="rId65" Type="http://schemas.openxmlformats.org/officeDocument/2006/relationships/image" Target="../media/image1309.png"/><Relationship Id="rId86" Type="http://schemas.openxmlformats.org/officeDocument/2006/relationships/customXml" Target="../ink/ink1348.xml"/><Relationship Id="rId130" Type="http://schemas.openxmlformats.org/officeDocument/2006/relationships/customXml" Target="../ink/ink1370.xml"/><Relationship Id="rId151" Type="http://schemas.openxmlformats.org/officeDocument/2006/relationships/image" Target="../media/image1352.png"/><Relationship Id="rId172" Type="http://schemas.openxmlformats.org/officeDocument/2006/relationships/customXml" Target="../ink/ink1391.xml"/><Relationship Id="rId193" Type="http://schemas.openxmlformats.org/officeDocument/2006/relationships/image" Target="../media/image1373.png"/><Relationship Id="rId207" Type="http://schemas.openxmlformats.org/officeDocument/2006/relationships/image" Target="../media/image1380.png"/><Relationship Id="rId13" Type="http://schemas.openxmlformats.org/officeDocument/2006/relationships/image" Target="../media/image1283.png"/><Relationship Id="rId109" Type="http://schemas.openxmlformats.org/officeDocument/2006/relationships/image" Target="../media/image1331.png"/><Relationship Id="rId34" Type="http://schemas.openxmlformats.org/officeDocument/2006/relationships/customXml" Target="../ink/ink1322.xml"/><Relationship Id="rId55" Type="http://schemas.openxmlformats.org/officeDocument/2006/relationships/image" Target="../media/image1304.png"/><Relationship Id="rId76" Type="http://schemas.openxmlformats.org/officeDocument/2006/relationships/customXml" Target="../ink/ink1343.xml"/><Relationship Id="rId97" Type="http://schemas.openxmlformats.org/officeDocument/2006/relationships/image" Target="../media/image1325.png"/><Relationship Id="rId120" Type="http://schemas.openxmlformats.org/officeDocument/2006/relationships/customXml" Target="../ink/ink1365.xml"/><Relationship Id="rId141" Type="http://schemas.openxmlformats.org/officeDocument/2006/relationships/image" Target="../media/image1347.png"/><Relationship Id="rId7" Type="http://schemas.openxmlformats.org/officeDocument/2006/relationships/image" Target="../media/image1280.png"/><Relationship Id="rId162" Type="http://schemas.openxmlformats.org/officeDocument/2006/relationships/customXml" Target="../ink/ink1386.xml"/><Relationship Id="rId183" Type="http://schemas.openxmlformats.org/officeDocument/2006/relationships/image" Target="../media/image1368.png"/><Relationship Id="rId218" Type="http://schemas.openxmlformats.org/officeDocument/2006/relationships/customXml" Target="../ink/ink1414.xml"/><Relationship Id="rId24" Type="http://schemas.openxmlformats.org/officeDocument/2006/relationships/customXml" Target="../ink/ink1317.xml"/><Relationship Id="rId45" Type="http://schemas.openxmlformats.org/officeDocument/2006/relationships/image" Target="../media/image1299.png"/><Relationship Id="rId66" Type="http://schemas.openxmlformats.org/officeDocument/2006/relationships/customXml" Target="../ink/ink1338.xml"/><Relationship Id="rId87" Type="http://schemas.openxmlformats.org/officeDocument/2006/relationships/image" Target="../media/image1320.png"/><Relationship Id="rId110" Type="http://schemas.openxmlformats.org/officeDocument/2006/relationships/customXml" Target="../ink/ink1360.xml"/><Relationship Id="rId131" Type="http://schemas.openxmlformats.org/officeDocument/2006/relationships/image" Target="../media/image1342.png"/><Relationship Id="rId152" Type="http://schemas.openxmlformats.org/officeDocument/2006/relationships/customXml" Target="../ink/ink1381.xml"/><Relationship Id="rId173" Type="http://schemas.openxmlformats.org/officeDocument/2006/relationships/image" Target="../media/image1363.png"/><Relationship Id="rId194" Type="http://schemas.openxmlformats.org/officeDocument/2006/relationships/customXml" Target="../ink/ink1402.xml"/><Relationship Id="rId208" Type="http://schemas.openxmlformats.org/officeDocument/2006/relationships/customXml" Target="../ink/ink1409.xml"/><Relationship Id="rId14" Type="http://schemas.openxmlformats.org/officeDocument/2006/relationships/customXml" Target="../ink/ink1312.xml"/><Relationship Id="rId35" Type="http://schemas.openxmlformats.org/officeDocument/2006/relationships/image" Target="../media/image1294.png"/><Relationship Id="rId56" Type="http://schemas.openxmlformats.org/officeDocument/2006/relationships/customXml" Target="../ink/ink1333.xml"/><Relationship Id="rId77" Type="http://schemas.openxmlformats.org/officeDocument/2006/relationships/image" Target="../media/image1315.png"/><Relationship Id="rId100" Type="http://schemas.openxmlformats.org/officeDocument/2006/relationships/customXml" Target="../ink/ink1355.xml"/><Relationship Id="rId8" Type="http://schemas.openxmlformats.org/officeDocument/2006/relationships/customXml" Target="../ink/ink1309.xml"/><Relationship Id="rId51" Type="http://schemas.openxmlformats.org/officeDocument/2006/relationships/image" Target="../media/image1302.png"/><Relationship Id="rId72" Type="http://schemas.openxmlformats.org/officeDocument/2006/relationships/customXml" Target="../ink/ink1341.xml"/><Relationship Id="rId93" Type="http://schemas.openxmlformats.org/officeDocument/2006/relationships/image" Target="../media/image1323.png"/><Relationship Id="rId98" Type="http://schemas.openxmlformats.org/officeDocument/2006/relationships/customXml" Target="../ink/ink1354.xml"/><Relationship Id="rId121" Type="http://schemas.openxmlformats.org/officeDocument/2006/relationships/image" Target="../media/image1337.png"/><Relationship Id="rId142" Type="http://schemas.openxmlformats.org/officeDocument/2006/relationships/customXml" Target="../ink/ink1376.xml"/><Relationship Id="rId163" Type="http://schemas.openxmlformats.org/officeDocument/2006/relationships/image" Target="../media/image1358.png"/><Relationship Id="rId184" Type="http://schemas.openxmlformats.org/officeDocument/2006/relationships/customXml" Target="../ink/ink1397.xml"/><Relationship Id="rId189" Type="http://schemas.openxmlformats.org/officeDocument/2006/relationships/image" Target="../media/image1371.png"/><Relationship Id="rId219" Type="http://schemas.openxmlformats.org/officeDocument/2006/relationships/image" Target="../media/image1386.png"/><Relationship Id="rId3" Type="http://schemas.openxmlformats.org/officeDocument/2006/relationships/image" Target="../media/image1278.png"/><Relationship Id="rId214" Type="http://schemas.openxmlformats.org/officeDocument/2006/relationships/customXml" Target="../ink/ink1412.xml"/><Relationship Id="rId25" Type="http://schemas.openxmlformats.org/officeDocument/2006/relationships/image" Target="../media/image1289.png"/><Relationship Id="rId46" Type="http://schemas.openxmlformats.org/officeDocument/2006/relationships/customXml" Target="../ink/ink1328.xml"/><Relationship Id="rId67" Type="http://schemas.openxmlformats.org/officeDocument/2006/relationships/image" Target="../media/image1310.png"/><Relationship Id="rId116" Type="http://schemas.openxmlformats.org/officeDocument/2006/relationships/customXml" Target="../ink/ink1363.xml"/><Relationship Id="rId137" Type="http://schemas.openxmlformats.org/officeDocument/2006/relationships/image" Target="../media/image1345.png"/><Relationship Id="rId158" Type="http://schemas.openxmlformats.org/officeDocument/2006/relationships/customXml" Target="../ink/ink1384.xml"/><Relationship Id="rId20" Type="http://schemas.openxmlformats.org/officeDocument/2006/relationships/customXml" Target="../ink/ink1315.xml"/><Relationship Id="rId41" Type="http://schemas.openxmlformats.org/officeDocument/2006/relationships/image" Target="../media/image1297.png"/><Relationship Id="rId62" Type="http://schemas.openxmlformats.org/officeDocument/2006/relationships/customXml" Target="../ink/ink1336.xml"/><Relationship Id="rId83" Type="http://schemas.openxmlformats.org/officeDocument/2006/relationships/image" Target="../media/image1318.png"/><Relationship Id="rId88" Type="http://schemas.openxmlformats.org/officeDocument/2006/relationships/customXml" Target="../ink/ink1349.xml"/><Relationship Id="rId111" Type="http://schemas.openxmlformats.org/officeDocument/2006/relationships/image" Target="../media/image1332.png"/><Relationship Id="rId132" Type="http://schemas.openxmlformats.org/officeDocument/2006/relationships/customXml" Target="../ink/ink1371.xml"/><Relationship Id="rId153" Type="http://schemas.openxmlformats.org/officeDocument/2006/relationships/image" Target="../media/image1353.png"/><Relationship Id="rId174" Type="http://schemas.openxmlformats.org/officeDocument/2006/relationships/customXml" Target="../ink/ink1392.xml"/><Relationship Id="rId179" Type="http://schemas.openxmlformats.org/officeDocument/2006/relationships/image" Target="../media/image1366.png"/><Relationship Id="rId195" Type="http://schemas.openxmlformats.org/officeDocument/2006/relationships/image" Target="../media/image1374.png"/><Relationship Id="rId209" Type="http://schemas.openxmlformats.org/officeDocument/2006/relationships/image" Target="../media/image1381.png"/><Relationship Id="rId190" Type="http://schemas.openxmlformats.org/officeDocument/2006/relationships/customXml" Target="../ink/ink1400.xml"/><Relationship Id="rId204" Type="http://schemas.openxmlformats.org/officeDocument/2006/relationships/customXml" Target="../ink/ink1407.xml"/><Relationship Id="rId220" Type="http://schemas.openxmlformats.org/officeDocument/2006/relationships/customXml" Target="../ink/ink1415.xml"/><Relationship Id="rId15" Type="http://schemas.openxmlformats.org/officeDocument/2006/relationships/image" Target="../media/image1284.png"/><Relationship Id="rId36" Type="http://schemas.openxmlformats.org/officeDocument/2006/relationships/customXml" Target="../ink/ink1323.xml"/><Relationship Id="rId57" Type="http://schemas.openxmlformats.org/officeDocument/2006/relationships/image" Target="../media/image1305.png"/><Relationship Id="rId106" Type="http://schemas.openxmlformats.org/officeDocument/2006/relationships/customXml" Target="../ink/ink1358.xml"/><Relationship Id="rId127" Type="http://schemas.openxmlformats.org/officeDocument/2006/relationships/image" Target="../media/image1340.png"/><Relationship Id="rId10" Type="http://schemas.openxmlformats.org/officeDocument/2006/relationships/customXml" Target="../ink/ink1310.xml"/><Relationship Id="rId31" Type="http://schemas.openxmlformats.org/officeDocument/2006/relationships/image" Target="../media/image1292.png"/><Relationship Id="rId52" Type="http://schemas.openxmlformats.org/officeDocument/2006/relationships/customXml" Target="../ink/ink1331.xml"/><Relationship Id="rId73" Type="http://schemas.openxmlformats.org/officeDocument/2006/relationships/image" Target="../media/image1313.png"/><Relationship Id="rId78" Type="http://schemas.openxmlformats.org/officeDocument/2006/relationships/customXml" Target="../ink/ink1344.xml"/><Relationship Id="rId94" Type="http://schemas.openxmlformats.org/officeDocument/2006/relationships/customXml" Target="../ink/ink1352.xml"/><Relationship Id="rId99" Type="http://schemas.openxmlformats.org/officeDocument/2006/relationships/image" Target="../media/image1326.png"/><Relationship Id="rId101" Type="http://schemas.openxmlformats.org/officeDocument/2006/relationships/image" Target="../media/image1327.png"/><Relationship Id="rId122" Type="http://schemas.openxmlformats.org/officeDocument/2006/relationships/customXml" Target="../ink/ink1366.xml"/><Relationship Id="rId143" Type="http://schemas.openxmlformats.org/officeDocument/2006/relationships/image" Target="../media/image1348.png"/><Relationship Id="rId148" Type="http://schemas.openxmlformats.org/officeDocument/2006/relationships/customXml" Target="../ink/ink1379.xml"/><Relationship Id="rId164" Type="http://schemas.openxmlformats.org/officeDocument/2006/relationships/customXml" Target="../ink/ink1387.xml"/><Relationship Id="rId169" Type="http://schemas.openxmlformats.org/officeDocument/2006/relationships/image" Target="../media/image1361.png"/><Relationship Id="rId185" Type="http://schemas.openxmlformats.org/officeDocument/2006/relationships/image" Target="../media/image1369.png"/><Relationship Id="rId4" Type="http://schemas.openxmlformats.org/officeDocument/2006/relationships/customXml" Target="../ink/ink1307.xml"/><Relationship Id="rId9" Type="http://schemas.openxmlformats.org/officeDocument/2006/relationships/image" Target="../media/image1281.png"/><Relationship Id="rId180" Type="http://schemas.openxmlformats.org/officeDocument/2006/relationships/customXml" Target="../ink/ink1395.xml"/><Relationship Id="rId210" Type="http://schemas.openxmlformats.org/officeDocument/2006/relationships/customXml" Target="../ink/ink1410.xml"/><Relationship Id="rId215" Type="http://schemas.openxmlformats.org/officeDocument/2006/relationships/image" Target="../media/image1384.png"/><Relationship Id="rId26" Type="http://schemas.openxmlformats.org/officeDocument/2006/relationships/customXml" Target="../ink/ink1318.xml"/><Relationship Id="rId47" Type="http://schemas.openxmlformats.org/officeDocument/2006/relationships/image" Target="../media/image1300.png"/><Relationship Id="rId68" Type="http://schemas.openxmlformats.org/officeDocument/2006/relationships/customXml" Target="../ink/ink1339.xml"/><Relationship Id="rId89" Type="http://schemas.openxmlformats.org/officeDocument/2006/relationships/image" Target="../media/image1321.png"/><Relationship Id="rId112" Type="http://schemas.openxmlformats.org/officeDocument/2006/relationships/customXml" Target="../ink/ink1361.xml"/><Relationship Id="rId133" Type="http://schemas.openxmlformats.org/officeDocument/2006/relationships/image" Target="../media/image1343.png"/><Relationship Id="rId154" Type="http://schemas.openxmlformats.org/officeDocument/2006/relationships/customXml" Target="../ink/ink1382.xml"/><Relationship Id="rId175" Type="http://schemas.openxmlformats.org/officeDocument/2006/relationships/image" Target="../media/image1364.png"/><Relationship Id="rId196" Type="http://schemas.openxmlformats.org/officeDocument/2006/relationships/customXml" Target="../ink/ink1403.xml"/><Relationship Id="rId200" Type="http://schemas.openxmlformats.org/officeDocument/2006/relationships/customXml" Target="../ink/ink1405.xml"/><Relationship Id="rId16" Type="http://schemas.openxmlformats.org/officeDocument/2006/relationships/customXml" Target="../ink/ink1313.xml"/><Relationship Id="rId221" Type="http://schemas.openxmlformats.org/officeDocument/2006/relationships/image" Target="../media/image1387.png"/><Relationship Id="rId37" Type="http://schemas.openxmlformats.org/officeDocument/2006/relationships/image" Target="../media/image1295.png"/><Relationship Id="rId58" Type="http://schemas.openxmlformats.org/officeDocument/2006/relationships/customXml" Target="../ink/ink1334.xml"/><Relationship Id="rId79" Type="http://schemas.openxmlformats.org/officeDocument/2006/relationships/image" Target="../media/image1316.png"/><Relationship Id="rId102" Type="http://schemas.openxmlformats.org/officeDocument/2006/relationships/customXml" Target="../ink/ink1356.xml"/><Relationship Id="rId123" Type="http://schemas.openxmlformats.org/officeDocument/2006/relationships/image" Target="../media/image1338.png"/><Relationship Id="rId144" Type="http://schemas.openxmlformats.org/officeDocument/2006/relationships/customXml" Target="../ink/ink1377.xml"/><Relationship Id="rId90" Type="http://schemas.openxmlformats.org/officeDocument/2006/relationships/customXml" Target="../ink/ink1350.xml"/><Relationship Id="rId165" Type="http://schemas.openxmlformats.org/officeDocument/2006/relationships/image" Target="../media/image1359.png"/><Relationship Id="rId186" Type="http://schemas.openxmlformats.org/officeDocument/2006/relationships/customXml" Target="../ink/ink1398.xml"/><Relationship Id="rId211" Type="http://schemas.openxmlformats.org/officeDocument/2006/relationships/image" Target="../media/image1382.png"/><Relationship Id="rId27" Type="http://schemas.openxmlformats.org/officeDocument/2006/relationships/image" Target="../media/image1290.png"/><Relationship Id="rId48" Type="http://schemas.openxmlformats.org/officeDocument/2006/relationships/customXml" Target="../ink/ink1329.xml"/><Relationship Id="rId69" Type="http://schemas.openxmlformats.org/officeDocument/2006/relationships/image" Target="../media/image1311.png"/><Relationship Id="rId113" Type="http://schemas.openxmlformats.org/officeDocument/2006/relationships/image" Target="../media/image1333.png"/><Relationship Id="rId134" Type="http://schemas.openxmlformats.org/officeDocument/2006/relationships/customXml" Target="../ink/ink1372.xml"/><Relationship Id="rId80" Type="http://schemas.openxmlformats.org/officeDocument/2006/relationships/customXml" Target="../ink/ink1345.xml"/><Relationship Id="rId155" Type="http://schemas.openxmlformats.org/officeDocument/2006/relationships/image" Target="../media/image1354.png"/><Relationship Id="rId176" Type="http://schemas.openxmlformats.org/officeDocument/2006/relationships/customXml" Target="../ink/ink1393.xml"/><Relationship Id="rId197" Type="http://schemas.openxmlformats.org/officeDocument/2006/relationships/image" Target="../media/image1375.png"/><Relationship Id="rId201" Type="http://schemas.openxmlformats.org/officeDocument/2006/relationships/image" Target="../media/image1377.png"/><Relationship Id="rId222" Type="http://schemas.openxmlformats.org/officeDocument/2006/relationships/customXml" Target="../ink/ink1416.xml"/><Relationship Id="rId17" Type="http://schemas.openxmlformats.org/officeDocument/2006/relationships/image" Target="../media/image1285.png"/><Relationship Id="rId38" Type="http://schemas.openxmlformats.org/officeDocument/2006/relationships/customXml" Target="../ink/ink1324.xml"/><Relationship Id="rId59" Type="http://schemas.openxmlformats.org/officeDocument/2006/relationships/image" Target="../media/image1306.png"/><Relationship Id="rId103" Type="http://schemas.openxmlformats.org/officeDocument/2006/relationships/image" Target="../media/image1328.png"/><Relationship Id="rId124" Type="http://schemas.openxmlformats.org/officeDocument/2006/relationships/customXml" Target="../ink/ink1367.xml"/><Relationship Id="rId70" Type="http://schemas.openxmlformats.org/officeDocument/2006/relationships/customXml" Target="../ink/ink1340.xml"/><Relationship Id="rId91" Type="http://schemas.openxmlformats.org/officeDocument/2006/relationships/image" Target="../media/image1322.png"/><Relationship Id="rId145" Type="http://schemas.openxmlformats.org/officeDocument/2006/relationships/image" Target="../media/image1349.png"/><Relationship Id="rId166" Type="http://schemas.openxmlformats.org/officeDocument/2006/relationships/customXml" Target="../ink/ink1388.xml"/><Relationship Id="rId187" Type="http://schemas.openxmlformats.org/officeDocument/2006/relationships/image" Target="../media/image1370.png"/><Relationship Id="rId1" Type="http://schemas.openxmlformats.org/officeDocument/2006/relationships/slideLayout" Target="../slideLayouts/slideLayout7.xml"/><Relationship Id="rId212" Type="http://schemas.openxmlformats.org/officeDocument/2006/relationships/customXml" Target="../ink/ink1411.xml"/><Relationship Id="rId28" Type="http://schemas.openxmlformats.org/officeDocument/2006/relationships/customXml" Target="../ink/ink1319.xml"/><Relationship Id="rId49" Type="http://schemas.openxmlformats.org/officeDocument/2006/relationships/image" Target="../media/image1301.png"/><Relationship Id="rId114" Type="http://schemas.openxmlformats.org/officeDocument/2006/relationships/customXml" Target="../ink/ink1362.xml"/><Relationship Id="rId60" Type="http://schemas.openxmlformats.org/officeDocument/2006/relationships/customXml" Target="../ink/ink1335.xml"/><Relationship Id="rId81" Type="http://schemas.openxmlformats.org/officeDocument/2006/relationships/image" Target="../media/image1317.png"/><Relationship Id="rId135" Type="http://schemas.openxmlformats.org/officeDocument/2006/relationships/image" Target="../media/image1344.png"/><Relationship Id="rId156" Type="http://schemas.openxmlformats.org/officeDocument/2006/relationships/customXml" Target="../ink/ink1383.xml"/><Relationship Id="rId177" Type="http://schemas.openxmlformats.org/officeDocument/2006/relationships/image" Target="../media/image1365.png"/><Relationship Id="rId198" Type="http://schemas.openxmlformats.org/officeDocument/2006/relationships/customXml" Target="../ink/ink1404.xml"/><Relationship Id="rId202" Type="http://schemas.openxmlformats.org/officeDocument/2006/relationships/customXml" Target="../ink/ink1406.xml"/><Relationship Id="rId223" Type="http://schemas.openxmlformats.org/officeDocument/2006/relationships/image" Target="../media/image1388.png"/><Relationship Id="rId18" Type="http://schemas.openxmlformats.org/officeDocument/2006/relationships/customXml" Target="../ink/ink1314.xml"/><Relationship Id="rId39" Type="http://schemas.openxmlformats.org/officeDocument/2006/relationships/image" Target="../media/image1296.png"/><Relationship Id="rId50" Type="http://schemas.openxmlformats.org/officeDocument/2006/relationships/customXml" Target="../ink/ink1330.xml"/><Relationship Id="rId104" Type="http://schemas.openxmlformats.org/officeDocument/2006/relationships/customXml" Target="../ink/ink1357.xml"/><Relationship Id="rId125" Type="http://schemas.openxmlformats.org/officeDocument/2006/relationships/image" Target="../media/image1339.png"/><Relationship Id="rId146" Type="http://schemas.openxmlformats.org/officeDocument/2006/relationships/customXml" Target="../ink/ink1378.xml"/><Relationship Id="rId167" Type="http://schemas.openxmlformats.org/officeDocument/2006/relationships/image" Target="../media/image1360.png"/><Relationship Id="rId188" Type="http://schemas.openxmlformats.org/officeDocument/2006/relationships/customXml" Target="../ink/ink1399.xml"/><Relationship Id="rId71" Type="http://schemas.openxmlformats.org/officeDocument/2006/relationships/image" Target="../media/image1312.png"/><Relationship Id="rId92" Type="http://schemas.openxmlformats.org/officeDocument/2006/relationships/customXml" Target="../ink/ink1351.xml"/><Relationship Id="rId213" Type="http://schemas.openxmlformats.org/officeDocument/2006/relationships/image" Target="../media/image1383.png"/><Relationship Id="rId2" Type="http://schemas.openxmlformats.org/officeDocument/2006/relationships/notesSlide" Target="../notesSlides/notesSlide10.xml"/><Relationship Id="rId29" Type="http://schemas.openxmlformats.org/officeDocument/2006/relationships/image" Target="../media/image1291.png"/><Relationship Id="rId40" Type="http://schemas.openxmlformats.org/officeDocument/2006/relationships/customXml" Target="../ink/ink1325.xml"/><Relationship Id="rId115" Type="http://schemas.openxmlformats.org/officeDocument/2006/relationships/image" Target="../media/image1334.png"/><Relationship Id="rId136" Type="http://schemas.openxmlformats.org/officeDocument/2006/relationships/customXml" Target="../ink/ink1373.xml"/><Relationship Id="rId157" Type="http://schemas.openxmlformats.org/officeDocument/2006/relationships/image" Target="../media/image1355.png"/><Relationship Id="rId178" Type="http://schemas.openxmlformats.org/officeDocument/2006/relationships/customXml" Target="../ink/ink1394.xml"/><Relationship Id="rId61" Type="http://schemas.openxmlformats.org/officeDocument/2006/relationships/image" Target="../media/image1307.png"/><Relationship Id="rId82" Type="http://schemas.openxmlformats.org/officeDocument/2006/relationships/customXml" Target="../ink/ink1346.xml"/><Relationship Id="rId199" Type="http://schemas.openxmlformats.org/officeDocument/2006/relationships/image" Target="../media/image1376.png"/><Relationship Id="rId203" Type="http://schemas.openxmlformats.org/officeDocument/2006/relationships/image" Target="../media/image1378.png"/><Relationship Id="rId19" Type="http://schemas.openxmlformats.org/officeDocument/2006/relationships/image" Target="../media/image1286.png"/><Relationship Id="rId30" Type="http://schemas.openxmlformats.org/officeDocument/2006/relationships/customXml" Target="../ink/ink1320.xml"/><Relationship Id="rId105" Type="http://schemas.openxmlformats.org/officeDocument/2006/relationships/image" Target="../media/image1329.png"/><Relationship Id="rId126" Type="http://schemas.openxmlformats.org/officeDocument/2006/relationships/customXml" Target="../ink/ink1368.xml"/><Relationship Id="rId147" Type="http://schemas.openxmlformats.org/officeDocument/2006/relationships/image" Target="../media/image1350.png"/><Relationship Id="rId168" Type="http://schemas.openxmlformats.org/officeDocument/2006/relationships/customXml" Target="../ink/ink1389.xml"/></Relationships>
</file>

<file path=ppt/slides/_rels/slide11.xml.rels><?xml version="1.0" encoding="UTF-8" standalone="yes"?>
<Relationships xmlns="http://schemas.openxmlformats.org/package/2006/relationships"><Relationship Id="rId3" Type="http://schemas.openxmlformats.org/officeDocument/2006/relationships/image" Target="../media/image138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90.png"/><Relationship Id="rId4" Type="http://schemas.openxmlformats.org/officeDocument/2006/relationships/customXml" Target="../ink/ink1417.xml"/></Relationships>
</file>

<file path=ppt/slides/_rels/slide12.xml.rels><?xml version="1.0" encoding="UTF-8" standalone="yes"?>
<Relationships xmlns="http://schemas.openxmlformats.org/package/2006/relationships"><Relationship Id="rId26" Type="http://schemas.openxmlformats.org/officeDocument/2006/relationships/image" Target="../media/image1401.png"/><Relationship Id="rId21" Type="http://schemas.openxmlformats.org/officeDocument/2006/relationships/customXml" Target="../ink/ink1427.xml"/><Relationship Id="rId42" Type="http://schemas.openxmlformats.org/officeDocument/2006/relationships/image" Target="../media/image1409.png"/><Relationship Id="rId47" Type="http://schemas.openxmlformats.org/officeDocument/2006/relationships/customXml" Target="../ink/ink1440.xml"/><Relationship Id="rId63" Type="http://schemas.openxmlformats.org/officeDocument/2006/relationships/customXml" Target="../ink/ink1448.xml"/><Relationship Id="rId68" Type="http://schemas.openxmlformats.org/officeDocument/2006/relationships/image" Target="../media/image1422.png"/><Relationship Id="rId84" Type="http://schemas.openxmlformats.org/officeDocument/2006/relationships/image" Target="../media/image1430.png"/><Relationship Id="rId89" Type="http://schemas.openxmlformats.org/officeDocument/2006/relationships/customXml" Target="../ink/ink1461.xml"/><Relationship Id="rId16" Type="http://schemas.openxmlformats.org/officeDocument/2006/relationships/image" Target="../media/image1282.png"/><Relationship Id="rId107" Type="http://schemas.openxmlformats.org/officeDocument/2006/relationships/customXml" Target="../ink/ink1470.xml"/><Relationship Id="rId11" Type="http://schemas.openxmlformats.org/officeDocument/2006/relationships/customXml" Target="../ink/ink1422.xml"/><Relationship Id="rId32" Type="http://schemas.openxmlformats.org/officeDocument/2006/relationships/image" Target="../media/image1404.png"/><Relationship Id="rId37" Type="http://schemas.openxmlformats.org/officeDocument/2006/relationships/customXml" Target="../ink/ink1435.xml"/><Relationship Id="rId53" Type="http://schemas.openxmlformats.org/officeDocument/2006/relationships/customXml" Target="../ink/ink1443.xml"/><Relationship Id="rId58" Type="http://schemas.openxmlformats.org/officeDocument/2006/relationships/image" Target="../media/image1417.png"/><Relationship Id="rId74" Type="http://schemas.openxmlformats.org/officeDocument/2006/relationships/image" Target="../media/image1425.png"/><Relationship Id="rId79" Type="http://schemas.openxmlformats.org/officeDocument/2006/relationships/customXml" Target="../ink/ink1456.xml"/><Relationship Id="rId102" Type="http://schemas.openxmlformats.org/officeDocument/2006/relationships/image" Target="../media/image1439.png"/><Relationship Id="rId5" Type="http://schemas.openxmlformats.org/officeDocument/2006/relationships/customXml" Target="../ink/ink1419.xml"/><Relationship Id="rId90" Type="http://schemas.openxmlformats.org/officeDocument/2006/relationships/image" Target="../media/image1433.png"/><Relationship Id="rId95" Type="http://schemas.openxmlformats.org/officeDocument/2006/relationships/customXml" Target="../ink/ink1464.xml"/><Relationship Id="rId22" Type="http://schemas.openxmlformats.org/officeDocument/2006/relationships/image" Target="../media/image1399.png"/><Relationship Id="rId27" Type="http://schemas.openxmlformats.org/officeDocument/2006/relationships/customXml" Target="../ink/ink1430.xml"/><Relationship Id="rId43" Type="http://schemas.openxmlformats.org/officeDocument/2006/relationships/customXml" Target="../ink/ink1438.xml"/><Relationship Id="rId48" Type="http://schemas.openxmlformats.org/officeDocument/2006/relationships/image" Target="../media/image1412.png"/><Relationship Id="rId64" Type="http://schemas.openxmlformats.org/officeDocument/2006/relationships/image" Target="../media/image1420.png"/><Relationship Id="rId69" Type="http://schemas.openxmlformats.org/officeDocument/2006/relationships/customXml" Target="../ink/ink1451.xml"/><Relationship Id="rId80" Type="http://schemas.openxmlformats.org/officeDocument/2006/relationships/image" Target="../media/image1428.png"/><Relationship Id="rId85" Type="http://schemas.openxmlformats.org/officeDocument/2006/relationships/customXml" Target="../ink/ink1459.xml"/><Relationship Id="rId12" Type="http://schemas.openxmlformats.org/officeDocument/2006/relationships/image" Target="../media/image1395.png"/><Relationship Id="rId17" Type="http://schemas.openxmlformats.org/officeDocument/2006/relationships/customXml" Target="../ink/ink1425.xml"/><Relationship Id="rId33" Type="http://schemas.openxmlformats.org/officeDocument/2006/relationships/customXml" Target="../ink/ink1433.xml"/><Relationship Id="rId38" Type="http://schemas.openxmlformats.org/officeDocument/2006/relationships/image" Target="../media/image1407.png"/><Relationship Id="rId59" Type="http://schemas.openxmlformats.org/officeDocument/2006/relationships/customXml" Target="../ink/ink1446.xml"/><Relationship Id="rId103" Type="http://schemas.openxmlformats.org/officeDocument/2006/relationships/customXml" Target="../ink/ink1468.xml"/><Relationship Id="rId108" Type="http://schemas.openxmlformats.org/officeDocument/2006/relationships/image" Target="../media/image1442.png"/><Relationship Id="rId20" Type="http://schemas.openxmlformats.org/officeDocument/2006/relationships/image" Target="../media/image1398.png"/><Relationship Id="rId41" Type="http://schemas.openxmlformats.org/officeDocument/2006/relationships/customXml" Target="../ink/ink1437.xml"/><Relationship Id="rId54" Type="http://schemas.openxmlformats.org/officeDocument/2006/relationships/image" Target="../media/image1415.png"/><Relationship Id="rId62" Type="http://schemas.openxmlformats.org/officeDocument/2006/relationships/image" Target="../media/image1419.png"/><Relationship Id="rId70" Type="http://schemas.openxmlformats.org/officeDocument/2006/relationships/image" Target="../media/image1423.png"/><Relationship Id="rId75" Type="http://schemas.openxmlformats.org/officeDocument/2006/relationships/customXml" Target="../ink/ink1454.xml"/><Relationship Id="rId83" Type="http://schemas.openxmlformats.org/officeDocument/2006/relationships/customXml" Target="../ink/ink1458.xml"/><Relationship Id="rId88" Type="http://schemas.openxmlformats.org/officeDocument/2006/relationships/image" Target="../media/image1432.png"/><Relationship Id="rId91" Type="http://schemas.openxmlformats.org/officeDocument/2006/relationships/customXml" Target="../ink/ink1462.xml"/><Relationship Id="rId96" Type="http://schemas.openxmlformats.org/officeDocument/2006/relationships/image" Target="../media/image1436.png"/><Relationship Id="rId1" Type="http://schemas.openxmlformats.org/officeDocument/2006/relationships/slideLayout" Target="../slideLayouts/slideLayout7.xml"/><Relationship Id="rId6" Type="http://schemas.openxmlformats.org/officeDocument/2006/relationships/image" Target="../media/image1392.png"/><Relationship Id="rId15" Type="http://schemas.openxmlformats.org/officeDocument/2006/relationships/customXml" Target="../ink/ink1424.xml"/><Relationship Id="rId23" Type="http://schemas.openxmlformats.org/officeDocument/2006/relationships/customXml" Target="../ink/ink1428.xml"/><Relationship Id="rId28" Type="http://schemas.openxmlformats.org/officeDocument/2006/relationships/image" Target="../media/image1402.png"/><Relationship Id="rId36" Type="http://schemas.openxmlformats.org/officeDocument/2006/relationships/image" Target="../media/image1406.png"/><Relationship Id="rId49" Type="http://schemas.openxmlformats.org/officeDocument/2006/relationships/customXml" Target="../ink/ink1441.xml"/><Relationship Id="rId57" Type="http://schemas.openxmlformats.org/officeDocument/2006/relationships/customXml" Target="../ink/ink1445.xml"/><Relationship Id="rId106" Type="http://schemas.openxmlformats.org/officeDocument/2006/relationships/image" Target="../media/image1441.png"/><Relationship Id="rId10" Type="http://schemas.openxmlformats.org/officeDocument/2006/relationships/image" Target="../media/image1394.png"/><Relationship Id="rId31" Type="http://schemas.openxmlformats.org/officeDocument/2006/relationships/customXml" Target="../ink/ink1432.xml"/><Relationship Id="rId44" Type="http://schemas.openxmlformats.org/officeDocument/2006/relationships/image" Target="../media/image1410.png"/><Relationship Id="rId52" Type="http://schemas.openxmlformats.org/officeDocument/2006/relationships/image" Target="../media/image1414.png"/><Relationship Id="rId60" Type="http://schemas.openxmlformats.org/officeDocument/2006/relationships/image" Target="../media/image1418.png"/><Relationship Id="rId65" Type="http://schemas.openxmlformats.org/officeDocument/2006/relationships/customXml" Target="../ink/ink1449.xml"/><Relationship Id="rId73" Type="http://schemas.openxmlformats.org/officeDocument/2006/relationships/customXml" Target="../ink/ink1453.xml"/><Relationship Id="rId78" Type="http://schemas.openxmlformats.org/officeDocument/2006/relationships/image" Target="../media/image1427.png"/><Relationship Id="rId81" Type="http://schemas.openxmlformats.org/officeDocument/2006/relationships/customXml" Target="../ink/ink1457.xml"/><Relationship Id="rId86" Type="http://schemas.openxmlformats.org/officeDocument/2006/relationships/image" Target="../media/image1431.png"/><Relationship Id="rId94" Type="http://schemas.openxmlformats.org/officeDocument/2006/relationships/image" Target="../media/image1435.png"/><Relationship Id="rId99" Type="http://schemas.openxmlformats.org/officeDocument/2006/relationships/customXml" Target="../ink/ink1466.xml"/><Relationship Id="rId101" Type="http://schemas.openxmlformats.org/officeDocument/2006/relationships/customXml" Target="../ink/ink1467.xml"/><Relationship Id="rId4" Type="http://schemas.openxmlformats.org/officeDocument/2006/relationships/image" Target="../media/image1391.png"/><Relationship Id="rId9" Type="http://schemas.openxmlformats.org/officeDocument/2006/relationships/customXml" Target="../ink/ink1421.xml"/><Relationship Id="rId13" Type="http://schemas.openxmlformats.org/officeDocument/2006/relationships/customXml" Target="../ink/ink1423.xml"/><Relationship Id="rId18" Type="http://schemas.openxmlformats.org/officeDocument/2006/relationships/image" Target="../media/image1397.png"/><Relationship Id="rId39" Type="http://schemas.openxmlformats.org/officeDocument/2006/relationships/customXml" Target="../ink/ink1436.xml"/><Relationship Id="rId34" Type="http://schemas.openxmlformats.org/officeDocument/2006/relationships/image" Target="../media/image1405.png"/><Relationship Id="rId50" Type="http://schemas.openxmlformats.org/officeDocument/2006/relationships/image" Target="../media/image1413.png"/><Relationship Id="rId55" Type="http://schemas.openxmlformats.org/officeDocument/2006/relationships/customXml" Target="../ink/ink1444.xml"/><Relationship Id="rId76" Type="http://schemas.openxmlformats.org/officeDocument/2006/relationships/image" Target="../media/image1426.png"/><Relationship Id="rId97" Type="http://schemas.openxmlformats.org/officeDocument/2006/relationships/customXml" Target="../ink/ink1465.xml"/><Relationship Id="rId104" Type="http://schemas.openxmlformats.org/officeDocument/2006/relationships/image" Target="../media/image1440.png"/><Relationship Id="rId7" Type="http://schemas.openxmlformats.org/officeDocument/2006/relationships/customXml" Target="../ink/ink1420.xml"/><Relationship Id="rId71" Type="http://schemas.openxmlformats.org/officeDocument/2006/relationships/customXml" Target="../ink/ink1452.xml"/><Relationship Id="rId92" Type="http://schemas.openxmlformats.org/officeDocument/2006/relationships/image" Target="../media/image1434.png"/><Relationship Id="rId2" Type="http://schemas.openxmlformats.org/officeDocument/2006/relationships/notesSlide" Target="../notesSlides/notesSlide12.xml"/><Relationship Id="rId29" Type="http://schemas.openxmlformats.org/officeDocument/2006/relationships/customXml" Target="../ink/ink1431.xml"/><Relationship Id="rId24" Type="http://schemas.openxmlformats.org/officeDocument/2006/relationships/image" Target="../media/image1400.png"/><Relationship Id="rId40" Type="http://schemas.openxmlformats.org/officeDocument/2006/relationships/image" Target="../media/image1408.png"/><Relationship Id="rId45" Type="http://schemas.openxmlformats.org/officeDocument/2006/relationships/customXml" Target="../ink/ink1439.xml"/><Relationship Id="rId66" Type="http://schemas.openxmlformats.org/officeDocument/2006/relationships/image" Target="../media/image1421.png"/><Relationship Id="rId87" Type="http://schemas.openxmlformats.org/officeDocument/2006/relationships/customXml" Target="../ink/ink1460.xml"/><Relationship Id="rId61" Type="http://schemas.openxmlformats.org/officeDocument/2006/relationships/customXml" Target="../ink/ink1447.xml"/><Relationship Id="rId82" Type="http://schemas.openxmlformats.org/officeDocument/2006/relationships/image" Target="../media/image1429.png"/><Relationship Id="rId19" Type="http://schemas.openxmlformats.org/officeDocument/2006/relationships/customXml" Target="../ink/ink1426.xml"/><Relationship Id="rId14" Type="http://schemas.openxmlformats.org/officeDocument/2006/relationships/image" Target="../media/image1396.png"/><Relationship Id="rId30" Type="http://schemas.openxmlformats.org/officeDocument/2006/relationships/image" Target="../media/image1403.png"/><Relationship Id="rId35" Type="http://schemas.openxmlformats.org/officeDocument/2006/relationships/customXml" Target="../ink/ink1434.xml"/><Relationship Id="rId56" Type="http://schemas.openxmlformats.org/officeDocument/2006/relationships/image" Target="../media/image1416.png"/><Relationship Id="rId77" Type="http://schemas.openxmlformats.org/officeDocument/2006/relationships/customXml" Target="../ink/ink1455.xml"/><Relationship Id="rId100" Type="http://schemas.openxmlformats.org/officeDocument/2006/relationships/image" Target="../media/image1438.png"/><Relationship Id="rId105" Type="http://schemas.openxmlformats.org/officeDocument/2006/relationships/customXml" Target="../ink/ink1469.xml"/><Relationship Id="rId8" Type="http://schemas.openxmlformats.org/officeDocument/2006/relationships/image" Target="../media/image1393.png"/><Relationship Id="rId51" Type="http://schemas.openxmlformats.org/officeDocument/2006/relationships/customXml" Target="../ink/ink1442.xml"/><Relationship Id="rId72" Type="http://schemas.openxmlformats.org/officeDocument/2006/relationships/image" Target="../media/image1424.png"/><Relationship Id="rId93" Type="http://schemas.openxmlformats.org/officeDocument/2006/relationships/customXml" Target="../ink/ink1463.xml"/><Relationship Id="rId98" Type="http://schemas.openxmlformats.org/officeDocument/2006/relationships/image" Target="../media/image1437.png"/><Relationship Id="rId3" Type="http://schemas.openxmlformats.org/officeDocument/2006/relationships/customXml" Target="../ink/ink1418.xml"/><Relationship Id="rId25" Type="http://schemas.openxmlformats.org/officeDocument/2006/relationships/customXml" Target="../ink/ink1429.xml"/><Relationship Id="rId46" Type="http://schemas.openxmlformats.org/officeDocument/2006/relationships/image" Target="../media/image1411.png"/><Relationship Id="rId67" Type="http://schemas.openxmlformats.org/officeDocument/2006/relationships/customXml" Target="../ink/ink1450.xml"/></Relationships>
</file>

<file path=ppt/slides/_rels/slide13.xml.rels><?xml version="1.0" encoding="UTF-8" standalone="yes"?>
<Relationships xmlns="http://schemas.openxmlformats.org/package/2006/relationships"><Relationship Id="rId13" Type="http://schemas.openxmlformats.org/officeDocument/2006/relationships/image" Target="../media/image1448.png"/><Relationship Id="rId18" Type="http://schemas.openxmlformats.org/officeDocument/2006/relationships/customXml" Target="../ink/ink1478.xml"/><Relationship Id="rId26" Type="http://schemas.openxmlformats.org/officeDocument/2006/relationships/customXml" Target="../ink/ink1482.xml"/><Relationship Id="rId39" Type="http://schemas.openxmlformats.org/officeDocument/2006/relationships/image" Target="../media/image1461.png"/><Relationship Id="rId21" Type="http://schemas.openxmlformats.org/officeDocument/2006/relationships/image" Target="../media/image1452.png"/><Relationship Id="rId34" Type="http://schemas.openxmlformats.org/officeDocument/2006/relationships/customXml" Target="../ink/ink1486.xml"/><Relationship Id="rId42" Type="http://schemas.openxmlformats.org/officeDocument/2006/relationships/customXml" Target="../ink/ink1490.xml"/><Relationship Id="rId7" Type="http://schemas.openxmlformats.org/officeDocument/2006/relationships/image" Target="../media/image1445.png"/><Relationship Id="rId2" Type="http://schemas.openxmlformats.org/officeDocument/2006/relationships/notesSlide" Target="../notesSlides/notesSlide13.xml"/><Relationship Id="rId16" Type="http://schemas.openxmlformats.org/officeDocument/2006/relationships/customXml" Target="../ink/ink1477.xml"/><Relationship Id="rId29" Type="http://schemas.openxmlformats.org/officeDocument/2006/relationships/image" Target="../media/image1456.png"/><Relationship Id="rId1" Type="http://schemas.openxmlformats.org/officeDocument/2006/relationships/slideLayout" Target="../slideLayouts/slideLayout7.xml"/><Relationship Id="rId6" Type="http://schemas.openxmlformats.org/officeDocument/2006/relationships/customXml" Target="../ink/ink1472.xml"/><Relationship Id="rId11" Type="http://schemas.openxmlformats.org/officeDocument/2006/relationships/image" Target="../media/image1447.png"/><Relationship Id="rId24" Type="http://schemas.openxmlformats.org/officeDocument/2006/relationships/customXml" Target="../ink/ink1481.xml"/><Relationship Id="rId32" Type="http://schemas.openxmlformats.org/officeDocument/2006/relationships/customXml" Target="../ink/ink1485.xml"/><Relationship Id="rId37" Type="http://schemas.openxmlformats.org/officeDocument/2006/relationships/image" Target="../media/image1460.png"/><Relationship Id="rId40" Type="http://schemas.openxmlformats.org/officeDocument/2006/relationships/customXml" Target="../ink/ink1489.xml"/><Relationship Id="rId45" Type="http://schemas.openxmlformats.org/officeDocument/2006/relationships/image" Target="../media/image1464.png"/><Relationship Id="rId5" Type="http://schemas.openxmlformats.org/officeDocument/2006/relationships/image" Target="../media/image1444.png"/><Relationship Id="rId15" Type="http://schemas.openxmlformats.org/officeDocument/2006/relationships/image" Target="../media/image1449.png"/><Relationship Id="rId23" Type="http://schemas.openxmlformats.org/officeDocument/2006/relationships/image" Target="../media/image1453.png"/><Relationship Id="rId28" Type="http://schemas.openxmlformats.org/officeDocument/2006/relationships/customXml" Target="../ink/ink1483.xml"/><Relationship Id="rId36" Type="http://schemas.openxmlformats.org/officeDocument/2006/relationships/customXml" Target="../ink/ink1487.xml"/><Relationship Id="rId10" Type="http://schemas.openxmlformats.org/officeDocument/2006/relationships/customXml" Target="../ink/ink1474.xml"/><Relationship Id="rId19" Type="http://schemas.openxmlformats.org/officeDocument/2006/relationships/image" Target="../media/image1451.png"/><Relationship Id="rId31" Type="http://schemas.openxmlformats.org/officeDocument/2006/relationships/image" Target="../media/image1457.png"/><Relationship Id="rId44" Type="http://schemas.openxmlformats.org/officeDocument/2006/relationships/customXml" Target="../ink/ink1491.xml"/><Relationship Id="rId4" Type="http://schemas.openxmlformats.org/officeDocument/2006/relationships/customXml" Target="../ink/ink1471.xml"/><Relationship Id="rId9" Type="http://schemas.openxmlformats.org/officeDocument/2006/relationships/image" Target="../media/image1446.png"/><Relationship Id="rId14" Type="http://schemas.openxmlformats.org/officeDocument/2006/relationships/customXml" Target="../ink/ink1476.xml"/><Relationship Id="rId22" Type="http://schemas.openxmlformats.org/officeDocument/2006/relationships/customXml" Target="../ink/ink1480.xml"/><Relationship Id="rId27" Type="http://schemas.openxmlformats.org/officeDocument/2006/relationships/image" Target="../media/image1455.png"/><Relationship Id="rId30" Type="http://schemas.openxmlformats.org/officeDocument/2006/relationships/customXml" Target="../ink/ink1484.xml"/><Relationship Id="rId35" Type="http://schemas.openxmlformats.org/officeDocument/2006/relationships/image" Target="../media/image1459.png"/><Relationship Id="rId43" Type="http://schemas.openxmlformats.org/officeDocument/2006/relationships/image" Target="../media/image1463.png"/><Relationship Id="rId8" Type="http://schemas.openxmlformats.org/officeDocument/2006/relationships/customXml" Target="../ink/ink1473.xml"/><Relationship Id="rId3" Type="http://schemas.openxmlformats.org/officeDocument/2006/relationships/image" Target="../media/image1443.png"/><Relationship Id="rId12" Type="http://schemas.openxmlformats.org/officeDocument/2006/relationships/customXml" Target="../ink/ink1475.xml"/><Relationship Id="rId17" Type="http://schemas.openxmlformats.org/officeDocument/2006/relationships/image" Target="../media/image1450.png"/><Relationship Id="rId25" Type="http://schemas.openxmlformats.org/officeDocument/2006/relationships/image" Target="../media/image1454.png"/><Relationship Id="rId33" Type="http://schemas.openxmlformats.org/officeDocument/2006/relationships/image" Target="../media/image1458.png"/><Relationship Id="rId38" Type="http://schemas.openxmlformats.org/officeDocument/2006/relationships/customXml" Target="../ink/ink1488.xml"/><Relationship Id="rId20" Type="http://schemas.openxmlformats.org/officeDocument/2006/relationships/customXml" Target="../ink/ink1479.xml"/><Relationship Id="rId41" Type="http://schemas.openxmlformats.org/officeDocument/2006/relationships/image" Target="../media/image1462.png"/></Relationships>
</file>

<file path=ppt/slides/_rels/slide14.xml.rels><?xml version="1.0" encoding="UTF-8" standalone="yes"?>
<Relationships xmlns="http://schemas.openxmlformats.org/package/2006/relationships"><Relationship Id="rId117" Type="http://schemas.openxmlformats.org/officeDocument/2006/relationships/customXml" Target="../ink/ink1549.xml"/><Relationship Id="rId21" Type="http://schemas.openxmlformats.org/officeDocument/2006/relationships/customXml" Target="../ink/ink1501.xml"/><Relationship Id="rId42" Type="http://schemas.openxmlformats.org/officeDocument/2006/relationships/image" Target="../media/image1484.png"/><Relationship Id="rId47" Type="http://schemas.openxmlformats.org/officeDocument/2006/relationships/customXml" Target="../ink/ink1514.xml"/><Relationship Id="rId63" Type="http://schemas.openxmlformats.org/officeDocument/2006/relationships/customXml" Target="../ink/ink1522.xml"/><Relationship Id="rId68" Type="http://schemas.openxmlformats.org/officeDocument/2006/relationships/image" Target="../media/image1497.png"/><Relationship Id="rId84" Type="http://schemas.openxmlformats.org/officeDocument/2006/relationships/image" Target="../media/image1505.png"/><Relationship Id="rId89" Type="http://schemas.openxmlformats.org/officeDocument/2006/relationships/customXml" Target="../ink/ink1535.xml"/><Relationship Id="rId112" Type="http://schemas.openxmlformats.org/officeDocument/2006/relationships/image" Target="../media/image1519.png"/><Relationship Id="rId16" Type="http://schemas.openxmlformats.org/officeDocument/2006/relationships/image" Target="../media/image1471.png"/><Relationship Id="rId107" Type="http://schemas.openxmlformats.org/officeDocument/2006/relationships/customXml" Target="../ink/ink1544.xml"/><Relationship Id="rId11" Type="http://schemas.openxmlformats.org/officeDocument/2006/relationships/customXml" Target="../ink/ink1496.xml"/><Relationship Id="rId32" Type="http://schemas.openxmlformats.org/officeDocument/2006/relationships/image" Target="../media/image1479.png"/><Relationship Id="rId37" Type="http://schemas.openxmlformats.org/officeDocument/2006/relationships/customXml" Target="../ink/ink1509.xml"/><Relationship Id="rId53" Type="http://schemas.openxmlformats.org/officeDocument/2006/relationships/customXml" Target="../ink/ink1517.xml"/><Relationship Id="rId58" Type="http://schemas.openxmlformats.org/officeDocument/2006/relationships/image" Target="../media/image1492.png"/><Relationship Id="rId74" Type="http://schemas.openxmlformats.org/officeDocument/2006/relationships/image" Target="../media/image1500.png"/><Relationship Id="rId79" Type="http://schemas.openxmlformats.org/officeDocument/2006/relationships/customXml" Target="../ink/ink1530.xml"/><Relationship Id="rId102" Type="http://schemas.openxmlformats.org/officeDocument/2006/relationships/image" Target="../media/image1514.png"/><Relationship Id="rId123" Type="http://schemas.openxmlformats.org/officeDocument/2006/relationships/customXml" Target="../ink/ink1552.xml"/><Relationship Id="rId128" Type="http://schemas.openxmlformats.org/officeDocument/2006/relationships/image" Target="../media/image1527.png"/><Relationship Id="rId5" Type="http://schemas.openxmlformats.org/officeDocument/2006/relationships/customXml" Target="../ink/ink1493.xml"/><Relationship Id="rId90" Type="http://schemas.openxmlformats.org/officeDocument/2006/relationships/image" Target="../media/image1508.png"/><Relationship Id="rId95" Type="http://schemas.openxmlformats.org/officeDocument/2006/relationships/customXml" Target="../ink/ink1538.xml"/><Relationship Id="rId22" Type="http://schemas.openxmlformats.org/officeDocument/2006/relationships/image" Target="../media/image1474.png"/><Relationship Id="rId27" Type="http://schemas.openxmlformats.org/officeDocument/2006/relationships/customXml" Target="../ink/ink1504.xml"/><Relationship Id="rId43" Type="http://schemas.openxmlformats.org/officeDocument/2006/relationships/customXml" Target="../ink/ink1512.xml"/><Relationship Id="rId48" Type="http://schemas.openxmlformats.org/officeDocument/2006/relationships/image" Target="../media/image1487.png"/><Relationship Id="rId64" Type="http://schemas.openxmlformats.org/officeDocument/2006/relationships/image" Target="../media/image1495.png"/><Relationship Id="rId69" Type="http://schemas.openxmlformats.org/officeDocument/2006/relationships/customXml" Target="../ink/ink1525.xml"/><Relationship Id="rId113" Type="http://schemas.openxmlformats.org/officeDocument/2006/relationships/customXml" Target="../ink/ink1547.xml"/><Relationship Id="rId118" Type="http://schemas.openxmlformats.org/officeDocument/2006/relationships/image" Target="../media/image1522.png"/><Relationship Id="rId80" Type="http://schemas.openxmlformats.org/officeDocument/2006/relationships/image" Target="../media/image1503.png"/><Relationship Id="rId85" Type="http://schemas.openxmlformats.org/officeDocument/2006/relationships/customXml" Target="../ink/ink1533.xml"/><Relationship Id="rId12" Type="http://schemas.openxmlformats.org/officeDocument/2006/relationships/image" Target="../media/image1469.png"/><Relationship Id="rId17" Type="http://schemas.openxmlformats.org/officeDocument/2006/relationships/customXml" Target="../ink/ink1499.xml"/><Relationship Id="rId33" Type="http://schemas.openxmlformats.org/officeDocument/2006/relationships/customXml" Target="../ink/ink1507.xml"/><Relationship Id="rId38" Type="http://schemas.openxmlformats.org/officeDocument/2006/relationships/image" Target="../media/image1482.png"/><Relationship Id="rId59" Type="http://schemas.openxmlformats.org/officeDocument/2006/relationships/customXml" Target="../ink/ink1520.xml"/><Relationship Id="rId103" Type="http://schemas.openxmlformats.org/officeDocument/2006/relationships/customXml" Target="../ink/ink1542.xml"/><Relationship Id="rId108" Type="http://schemas.openxmlformats.org/officeDocument/2006/relationships/image" Target="../media/image1517.png"/><Relationship Id="rId124" Type="http://schemas.openxmlformats.org/officeDocument/2006/relationships/image" Target="../media/image1525.png"/><Relationship Id="rId129" Type="http://schemas.openxmlformats.org/officeDocument/2006/relationships/customXml" Target="../ink/ink1555.xml"/><Relationship Id="rId54" Type="http://schemas.openxmlformats.org/officeDocument/2006/relationships/image" Target="../media/image1490.png"/><Relationship Id="rId70" Type="http://schemas.openxmlformats.org/officeDocument/2006/relationships/image" Target="../media/image1498.png"/><Relationship Id="rId75" Type="http://schemas.openxmlformats.org/officeDocument/2006/relationships/customXml" Target="../ink/ink1528.xml"/><Relationship Id="rId91" Type="http://schemas.openxmlformats.org/officeDocument/2006/relationships/customXml" Target="../ink/ink1536.xml"/><Relationship Id="rId96" Type="http://schemas.openxmlformats.org/officeDocument/2006/relationships/image" Target="../media/image1511.png"/><Relationship Id="rId1" Type="http://schemas.openxmlformats.org/officeDocument/2006/relationships/slideLayout" Target="../slideLayouts/slideLayout7.xml"/><Relationship Id="rId6" Type="http://schemas.openxmlformats.org/officeDocument/2006/relationships/image" Target="../media/image1466.png"/><Relationship Id="rId23" Type="http://schemas.openxmlformats.org/officeDocument/2006/relationships/customXml" Target="../ink/ink1502.xml"/><Relationship Id="rId28" Type="http://schemas.openxmlformats.org/officeDocument/2006/relationships/image" Target="../media/image1477.png"/><Relationship Id="rId49" Type="http://schemas.openxmlformats.org/officeDocument/2006/relationships/customXml" Target="../ink/ink1515.xml"/><Relationship Id="rId114" Type="http://schemas.openxmlformats.org/officeDocument/2006/relationships/image" Target="../media/image1520.png"/><Relationship Id="rId119" Type="http://schemas.openxmlformats.org/officeDocument/2006/relationships/customXml" Target="../ink/ink1550.xml"/><Relationship Id="rId44" Type="http://schemas.openxmlformats.org/officeDocument/2006/relationships/image" Target="../media/image1485.png"/><Relationship Id="rId60" Type="http://schemas.openxmlformats.org/officeDocument/2006/relationships/image" Target="../media/image1493.png"/><Relationship Id="rId65" Type="http://schemas.openxmlformats.org/officeDocument/2006/relationships/customXml" Target="../ink/ink1523.xml"/><Relationship Id="rId81" Type="http://schemas.openxmlformats.org/officeDocument/2006/relationships/customXml" Target="../ink/ink1531.xml"/><Relationship Id="rId86" Type="http://schemas.openxmlformats.org/officeDocument/2006/relationships/image" Target="../media/image1506.png"/><Relationship Id="rId130" Type="http://schemas.openxmlformats.org/officeDocument/2006/relationships/image" Target="../media/image1528.png"/><Relationship Id="rId13" Type="http://schemas.openxmlformats.org/officeDocument/2006/relationships/customXml" Target="../ink/ink1497.xml"/><Relationship Id="rId18" Type="http://schemas.openxmlformats.org/officeDocument/2006/relationships/image" Target="../media/image1472.png"/><Relationship Id="rId39" Type="http://schemas.openxmlformats.org/officeDocument/2006/relationships/customXml" Target="../ink/ink1510.xml"/><Relationship Id="rId109" Type="http://schemas.openxmlformats.org/officeDocument/2006/relationships/customXml" Target="../ink/ink1545.xml"/><Relationship Id="rId34" Type="http://schemas.openxmlformats.org/officeDocument/2006/relationships/image" Target="../media/image1480.png"/><Relationship Id="rId50" Type="http://schemas.openxmlformats.org/officeDocument/2006/relationships/image" Target="../media/image1488.png"/><Relationship Id="rId55" Type="http://schemas.openxmlformats.org/officeDocument/2006/relationships/customXml" Target="../ink/ink1518.xml"/><Relationship Id="rId76" Type="http://schemas.openxmlformats.org/officeDocument/2006/relationships/image" Target="../media/image1501.png"/><Relationship Id="rId97" Type="http://schemas.openxmlformats.org/officeDocument/2006/relationships/customXml" Target="../ink/ink1539.xml"/><Relationship Id="rId104" Type="http://schemas.openxmlformats.org/officeDocument/2006/relationships/image" Target="../media/image1515.png"/><Relationship Id="rId120" Type="http://schemas.openxmlformats.org/officeDocument/2006/relationships/image" Target="../media/image1523.png"/><Relationship Id="rId125" Type="http://schemas.openxmlformats.org/officeDocument/2006/relationships/customXml" Target="../ink/ink1553.xml"/><Relationship Id="rId7" Type="http://schemas.openxmlformats.org/officeDocument/2006/relationships/customXml" Target="../ink/ink1494.xml"/><Relationship Id="rId71" Type="http://schemas.openxmlformats.org/officeDocument/2006/relationships/customXml" Target="../ink/ink1526.xml"/><Relationship Id="rId92" Type="http://schemas.openxmlformats.org/officeDocument/2006/relationships/image" Target="../media/image1509.png"/><Relationship Id="rId2" Type="http://schemas.openxmlformats.org/officeDocument/2006/relationships/notesSlide" Target="../notesSlides/notesSlide14.xml"/><Relationship Id="rId29" Type="http://schemas.openxmlformats.org/officeDocument/2006/relationships/customXml" Target="../ink/ink1505.xml"/><Relationship Id="rId24" Type="http://schemas.openxmlformats.org/officeDocument/2006/relationships/image" Target="../media/image1475.png"/><Relationship Id="rId40" Type="http://schemas.openxmlformats.org/officeDocument/2006/relationships/image" Target="../media/image1483.png"/><Relationship Id="rId45" Type="http://schemas.openxmlformats.org/officeDocument/2006/relationships/customXml" Target="../ink/ink1513.xml"/><Relationship Id="rId66" Type="http://schemas.openxmlformats.org/officeDocument/2006/relationships/image" Target="../media/image1496.png"/><Relationship Id="rId87" Type="http://schemas.openxmlformats.org/officeDocument/2006/relationships/customXml" Target="../ink/ink1534.xml"/><Relationship Id="rId110" Type="http://schemas.openxmlformats.org/officeDocument/2006/relationships/image" Target="../media/image1518.png"/><Relationship Id="rId115" Type="http://schemas.openxmlformats.org/officeDocument/2006/relationships/customXml" Target="../ink/ink1548.xml"/><Relationship Id="rId131" Type="http://schemas.openxmlformats.org/officeDocument/2006/relationships/customXml" Target="../ink/ink1556.xml"/><Relationship Id="rId61" Type="http://schemas.openxmlformats.org/officeDocument/2006/relationships/customXml" Target="../ink/ink1521.xml"/><Relationship Id="rId82" Type="http://schemas.openxmlformats.org/officeDocument/2006/relationships/image" Target="../media/image1504.png"/><Relationship Id="rId19" Type="http://schemas.openxmlformats.org/officeDocument/2006/relationships/customXml" Target="../ink/ink1500.xml"/><Relationship Id="rId14" Type="http://schemas.openxmlformats.org/officeDocument/2006/relationships/image" Target="../media/image1470.png"/><Relationship Id="rId30" Type="http://schemas.openxmlformats.org/officeDocument/2006/relationships/image" Target="../media/image1478.png"/><Relationship Id="rId35" Type="http://schemas.openxmlformats.org/officeDocument/2006/relationships/customXml" Target="../ink/ink1508.xml"/><Relationship Id="rId56" Type="http://schemas.openxmlformats.org/officeDocument/2006/relationships/image" Target="../media/image1491.png"/><Relationship Id="rId77" Type="http://schemas.openxmlformats.org/officeDocument/2006/relationships/customXml" Target="../ink/ink1529.xml"/><Relationship Id="rId100" Type="http://schemas.openxmlformats.org/officeDocument/2006/relationships/image" Target="../media/image1513.png"/><Relationship Id="rId105" Type="http://schemas.openxmlformats.org/officeDocument/2006/relationships/customXml" Target="../ink/ink1543.xml"/><Relationship Id="rId126" Type="http://schemas.openxmlformats.org/officeDocument/2006/relationships/image" Target="../media/image1526.png"/><Relationship Id="rId8" Type="http://schemas.openxmlformats.org/officeDocument/2006/relationships/image" Target="../media/image1467.png"/><Relationship Id="rId51" Type="http://schemas.openxmlformats.org/officeDocument/2006/relationships/customXml" Target="../ink/ink1516.xml"/><Relationship Id="rId72" Type="http://schemas.openxmlformats.org/officeDocument/2006/relationships/image" Target="../media/image1499.png"/><Relationship Id="rId93" Type="http://schemas.openxmlformats.org/officeDocument/2006/relationships/customXml" Target="../ink/ink1537.xml"/><Relationship Id="rId98" Type="http://schemas.openxmlformats.org/officeDocument/2006/relationships/image" Target="../media/image1512.png"/><Relationship Id="rId121" Type="http://schemas.openxmlformats.org/officeDocument/2006/relationships/customXml" Target="../ink/ink1551.xml"/><Relationship Id="rId3" Type="http://schemas.openxmlformats.org/officeDocument/2006/relationships/customXml" Target="../ink/ink1492.xml"/><Relationship Id="rId25" Type="http://schemas.openxmlformats.org/officeDocument/2006/relationships/customXml" Target="../ink/ink1503.xml"/><Relationship Id="rId46" Type="http://schemas.openxmlformats.org/officeDocument/2006/relationships/image" Target="../media/image1486.png"/><Relationship Id="rId67" Type="http://schemas.openxmlformats.org/officeDocument/2006/relationships/customXml" Target="../ink/ink1524.xml"/><Relationship Id="rId116" Type="http://schemas.openxmlformats.org/officeDocument/2006/relationships/image" Target="../media/image1521.png"/><Relationship Id="rId20" Type="http://schemas.openxmlformats.org/officeDocument/2006/relationships/image" Target="../media/image1473.png"/><Relationship Id="rId41" Type="http://schemas.openxmlformats.org/officeDocument/2006/relationships/customXml" Target="../ink/ink1511.xml"/><Relationship Id="rId62" Type="http://schemas.openxmlformats.org/officeDocument/2006/relationships/image" Target="../media/image1494.png"/><Relationship Id="rId83" Type="http://schemas.openxmlformats.org/officeDocument/2006/relationships/customXml" Target="../ink/ink1532.xml"/><Relationship Id="rId88" Type="http://schemas.openxmlformats.org/officeDocument/2006/relationships/image" Target="../media/image1507.png"/><Relationship Id="rId111" Type="http://schemas.openxmlformats.org/officeDocument/2006/relationships/customXml" Target="../ink/ink1546.xml"/><Relationship Id="rId132" Type="http://schemas.openxmlformats.org/officeDocument/2006/relationships/image" Target="../media/image1529.png"/><Relationship Id="rId15" Type="http://schemas.openxmlformats.org/officeDocument/2006/relationships/customXml" Target="../ink/ink1498.xml"/><Relationship Id="rId36" Type="http://schemas.openxmlformats.org/officeDocument/2006/relationships/image" Target="../media/image1481.png"/><Relationship Id="rId57" Type="http://schemas.openxmlformats.org/officeDocument/2006/relationships/customXml" Target="../ink/ink1519.xml"/><Relationship Id="rId106" Type="http://schemas.openxmlformats.org/officeDocument/2006/relationships/image" Target="../media/image1516.png"/><Relationship Id="rId127" Type="http://schemas.openxmlformats.org/officeDocument/2006/relationships/customXml" Target="../ink/ink1554.xml"/><Relationship Id="rId10" Type="http://schemas.openxmlformats.org/officeDocument/2006/relationships/image" Target="../media/image1468.png"/><Relationship Id="rId31" Type="http://schemas.openxmlformats.org/officeDocument/2006/relationships/customXml" Target="../ink/ink1506.xml"/><Relationship Id="rId52" Type="http://schemas.openxmlformats.org/officeDocument/2006/relationships/image" Target="../media/image1489.png"/><Relationship Id="rId73" Type="http://schemas.openxmlformats.org/officeDocument/2006/relationships/customXml" Target="../ink/ink1527.xml"/><Relationship Id="rId78" Type="http://schemas.openxmlformats.org/officeDocument/2006/relationships/image" Target="../media/image1502.png"/><Relationship Id="rId94" Type="http://schemas.openxmlformats.org/officeDocument/2006/relationships/image" Target="../media/image1510.png"/><Relationship Id="rId99" Type="http://schemas.openxmlformats.org/officeDocument/2006/relationships/customXml" Target="../ink/ink1540.xml"/><Relationship Id="rId101" Type="http://schemas.openxmlformats.org/officeDocument/2006/relationships/customXml" Target="../ink/ink1541.xml"/><Relationship Id="rId122" Type="http://schemas.openxmlformats.org/officeDocument/2006/relationships/image" Target="../media/image1524.png"/><Relationship Id="rId4" Type="http://schemas.openxmlformats.org/officeDocument/2006/relationships/image" Target="../media/image1465.png"/><Relationship Id="rId9" Type="http://schemas.openxmlformats.org/officeDocument/2006/relationships/customXml" Target="../ink/ink1495.xml"/><Relationship Id="rId26" Type="http://schemas.openxmlformats.org/officeDocument/2006/relationships/image" Target="../media/image1476.png"/></Relationships>
</file>

<file path=ppt/slides/_rels/slide15.xml.rels><?xml version="1.0" encoding="UTF-8" standalone="yes"?>
<Relationships xmlns="http://schemas.openxmlformats.org/package/2006/relationships"><Relationship Id="rId3" Type="http://schemas.openxmlformats.org/officeDocument/2006/relationships/customXml" Target="../ink/ink155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31.png"/><Relationship Id="rId5" Type="http://schemas.openxmlformats.org/officeDocument/2006/relationships/customXml" Target="../ink/ink1558.xml"/><Relationship Id="rId4" Type="http://schemas.openxmlformats.org/officeDocument/2006/relationships/image" Target="../media/image1530.png"/></Relationships>
</file>

<file path=ppt/slides/_rels/slide16.xml.rels><?xml version="1.0" encoding="UTF-8" standalone="yes"?>
<Relationships xmlns="http://schemas.openxmlformats.org/package/2006/relationships"><Relationship Id="rId8" Type="http://schemas.openxmlformats.org/officeDocument/2006/relationships/image" Target="../media/image1534.png"/><Relationship Id="rId13" Type="http://schemas.openxmlformats.org/officeDocument/2006/relationships/customXml" Target="../ink/ink1564.xml"/><Relationship Id="rId3" Type="http://schemas.openxmlformats.org/officeDocument/2006/relationships/customXml" Target="../ink/ink1559.xml"/><Relationship Id="rId7" Type="http://schemas.openxmlformats.org/officeDocument/2006/relationships/customXml" Target="../ink/ink1561.xml"/><Relationship Id="rId12" Type="http://schemas.openxmlformats.org/officeDocument/2006/relationships/image" Target="../media/image15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33.png"/><Relationship Id="rId11" Type="http://schemas.openxmlformats.org/officeDocument/2006/relationships/customXml" Target="../ink/ink1563.xml"/><Relationship Id="rId5" Type="http://schemas.openxmlformats.org/officeDocument/2006/relationships/customXml" Target="../ink/ink1560.xml"/><Relationship Id="rId10" Type="http://schemas.openxmlformats.org/officeDocument/2006/relationships/image" Target="../media/image1535.png"/><Relationship Id="rId4" Type="http://schemas.openxmlformats.org/officeDocument/2006/relationships/image" Target="../media/image1532.png"/><Relationship Id="rId9" Type="http://schemas.openxmlformats.org/officeDocument/2006/relationships/customXml" Target="../ink/ink1562.xml"/><Relationship Id="rId14" Type="http://schemas.openxmlformats.org/officeDocument/2006/relationships/image" Target="../media/image1537.png"/></Relationships>
</file>

<file path=ppt/slides/_rels/slide17.xml.rels><?xml version="1.0" encoding="UTF-8" standalone="yes"?>
<Relationships xmlns="http://schemas.openxmlformats.org/package/2006/relationships"><Relationship Id="rId26" Type="http://schemas.openxmlformats.org/officeDocument/2006/relationships/image" Target="../media/image1549.png"/><Relationship Id="rId21" Type="http://schemas.openxmlformats.org/officeDocument/2006/relationships/customXml" Target="../ink/ink1574.xml"/><Relationship Id="rId42" Type="http://schemas.openxmlformats.org/officeDocument/2006/relationships/image" Target="../media/image1557.png"/><Relationship Id="rId47" Type="http://schemas.openxmlformats.org/officeDocument/2006/relationships/customXml" Target="../ink/ink1587.xml"/><Relationship Id="rId63" Type="http://schemas.openxmlformats.org/officeDocument/2006/relationships/customXml" Target="../ink/ink1595.xml"/><Relationship Id="rId68" Type="http://schemas.openxmlformats.org/officeDocument/2006/relationships/image" Target="../media/image1570.png"/><Relationship Id="rId84" Type="http://schemas.openxmlformats.org/officeDocument/2006/relationships/image" Target="../media/image1578.png"/><Relationship Id="rId89" Type="http://schemas.openxmlformats.org/officeDocument/2006/relationships/customXml" Target="../ink/ink1608.xml"/><Relationship Id="rId112" Type="http://schemas.openxmlformats.org/officeDocument/2006/relationships/image" Target="../media/image1592.png"/><Relationship Id="rId16" Type="http://schemas.openxmlformats.org/officeDocument/2006/relationships/image" Target="../media/image1544.png"/><Relationship Id="rId107" Type="http://schemas.openxmlformats.org/officeDocument/2006/relationships/customXml" Target="../ink/ink1617.xml"/><Relationship Id="rId11" Type="http://schemas.openxmlformats.org/officeDocument/2006/relationships/customXml" Target="../ink/ink1569.xml"/><Relationship Id="rId32" Type="http://schemas.openxmlformats.org/officeDocument/2006/relationships/image" Target="../media/image1552.png"/><Relationship Id="rId37" Type="http://schemas.openxmlformats.org/officeDocument/2006/relationships/customXml" Target="../ink/ink1582.xml"/><Relationship Id="rId53" Type="http://schemas.openxmlformats.org/officeDocument/2006/relationships/customXml" Target="../ink/ink1590.xml"/><Relationship Id="rId58" Type="http://schemas.openxmlformats.org/officeDocument/2006/relationships/image" Target="../media/image1565.png"/><Relationship Id="rId74" Type="http://schemas.openxmlformats.org/officeDocument/2006/relationships/image" Target="../media/image1573.png"/><Relationship Id="rId79" Type="http://schemas.openxmlformats.org/officeDocument/2006/relationships/customXml" Target="../ink/ink1603.xml"/><Relationship Id="rId102" Type="http://schemas.openxmlformats.org/officeDocument/2006/relationships/image" Target="../media/image1587.png"/><Relationship Id="rId5" Type="http://schemas.openxmlformats.org/officeDocument/2006/relationships/customXml" Target="../ink/ink1566.xml"/><Relationship Id="rId90" Type="http://schemas.openxmlformats.org/officeDocument/2006/relationships/image" Target="../media/image1581.png"/><Relationship Id="rId95" Type="http://schemas.openxmlformats.org/officeDocument/2006/relationships/customXml" Target="../ink/ink1611.xml"/><Relationship Id="rId22" Type="http://schemas.openxmlformats.org/officeDocument/2006/relationships/image" Target="../media/image1547.png"/><Relationship Id="rId27" Type="http://schemas.openxmlformats.org/officeDocument/2006/relationships/customXml" Target="../ink/ink1577.xml"/><Relationship Id="rId43" Type="http://schemas.openxmlformats.org/officeDocument/2006/relationships/customXml" Target="../ink/ink1585.xml"/><Relationship Id="rId48" Type="http://schemas.openxmlformats.org/officeDocument/2006/relationships/image" Target="../media/image1560.png"/><Relationship Id="rId64" Type="http://schemas.openxmlformats.org/officeDocument/2006/relationships/image" Target="../media/image1568.png"/><Relationship Id="rId69" Type="http://schemas.openxmlformats.org/officeDocument/2006/relationships/customXml" Target="../ink/ink1598.xml"/><Relationship Id="rId80" Type="http://schemas.openxmlformats.org/officeDocument/2006/relationships/image" Target="../media/image1576.png"/><Relationship Id="rId85" Type="http://schemas.openxmlformats.org/officeDocument/2006/relationships/customXml" Target="../ink/ink1606.xml"/><Relationship Id="rId12" Type="http://schemas.openxmlformats.org/officeDocument/2006/relationships/image" Target="../media/image1542.png"/><Relationship Id="rId17" Type="http://schemas.openxmlformats.org/officeDocument/2006/relationships/customXml" Target="../ink/ink1572.xml"/><Relationship Id="rId33" Type="http://schemas.openxmlformats.org/officeDocument/2006/relationships/customXml" Target="../ink/ink1580.xml"/><Relationship Id="rId38" Type="http://schemas.openxmlformats.org/officeDocument/2006/relationships/image" Target="../media/image1555.png"/><Relationship Id="rId59" Type="http://schemas.openxmlformats.org/officeDocument/2006/relationships/customXml" Target="../ink/ink1593.xml"/><Relationship Id="rId103" Type="http://schemas.openxmlformats.org/officeDocument/2006/relationships/customXml" Target="../ink/ink1615.xml"/><Relationship Id="rId108" Type="http://schemas.openxmlformats.org/officeDocument/2006/relationships/image" Target="../media/image1590.png"/><Relationship Id="rId54" Type="http://schemas.openxmlformats.org/officeDocument/2006/relationships/image" Target="../media/image1563.png"/><Relationship Id="rId70" Type="http://schemas.openxmlformats.org/officeDocument/2006/relationships/image" Target="../media/image1571.png"/><Relationship Id="rId75" Type="http://schemas.openxmlformats.org/officeDocument/2006/relationships/customXml" Target="../ink/ink1601.xml"/><Relationship Id="rId91" Type="http://schemas.openxmlformats.org/officeDocument/2006/relationships/customXml" Target="../ink/ink1609.xml"/><Relationship Id="rId96" Type="http://schemas.openxmlformats.org/officeDocument/2006/relationships/image" Target="../media/image1584.png"/><Relationship Id="rId1" Type="http://schemas.openxmlformats.org/officeDocument/2006/relationships/slideLayout" Target="../slideLayouts/slideLayout7.xml"/><Relationship Id="rId6" Type="http://schemas.openxmlformats.org/officeDocument/2006/relationships/image" Target="../media/image1539.png"/><Relationship Id="rId15" Type="http://schemas.openxmlformats.org/officeDocument/2006/relationships/customXml" Target="../ink/ink1571.xml"/><Relationship Id="rId23" Type="http://schemas.openxmlformats.org/officeDocument/2006/relationships/customXml" Target="../ink/ink1575.xml"/><Relationship Id="rId28" Type="http://schemas.openxmlformats.org/officeDocument/2006/relationships/image" Target="../media/image1550.png"/><Relationship Id="rId36" Type="http://schemas.openxmlformats.org/officeDocument/2006/relationships/image" Target="../media/image1554.png"/><Relationship Id="rId49" Type="http://schemas.openxmlformats.org/officeDocument/2006/relationships/customXml" Target="../ink/ink1588.xml"/><Relationship Id="rId57" Type="http://schemas.openxmlformats.org/officeDocument/2006/relationships/customXml" Target="../ink/ink1592.xml"/><Relationship Id="rId106" Type="http://schemas.openxmlformats.org/officeDocument/2006/relationships/image" Target="../media/image1589.png"/><Relationship Id="rId10" Type="http://schemas.openxmlformats.org/officeDocument/2006/relationships/image" Target="../media/image1541.png"/><Relationship Id="rId31" Type="http://schemas.openxmlformats.org/officeDocument/2006/relationships/customXml" Target="../ink/ink1579.xml"/><Relationship Id="rId44" Type="http://schemas.openxmlformats.org/officeDocument/2006/relationships/image" Target="../media/image1558.png"/><Relationship Id="rId52" Type="http://schemas.openxmlformats.org/officeDocument/2006/relationships/image" Target="../media/image1562.png"/><Relationship Id="rId60" Type="http://schemas.openxmlformats.org/officeDocument/2006/relationships/image" Target="../media/image1566.png"/><Relationship Id="rId65" Type="http://schemas.openxmlformats.org/officeDocument/2006/relationships/customXml" Target="../ink/ink1596.xml"/><Relationship Id="rId73" Type="http://schemas.openxmlformats.org/officeDocument/2006/relationships/customXml" Target="../ink/ink1600.xml"/><Relationship Id="rId78" Type="http://schemas.openxmlformats.org/officeDocument/2006/relationships/image" Target="../media/image1575.png"/><Relationship Id="rId81" Type="http://schemas.openxmlformats.org/officeDocument/2006/relationships/customXml" Target="../ink/ink1604.xml"/><Relationship Id="rId86" Type="http://schemas.openxmlformats.org/officeDocument/2006/relationships/image" Target="../media/image1579.png"/><Relationship Id="rId94" Type="http://schemas.openxmlformats.org/officeDocument/2006/relationships/image" Target="../media/image1583.png"/><Relationship Id="rId99" Type="http://schemas.openxmlformats.org/officeDocument/2006/relationships/customXml" Target="../ink/ink1613.xml"/><Relationship Id="rId101" Type="http://schemas.openxmlformats.org/officeDocument/2006/relationships/customXml" Target="../ink/ink1614.xml"/><Relationship Id="rId4" Type="http://schemas.openxmlformats.org/officeDocument/2006/relationships/image" Target="../media/image1538.png"/><Relationship Id="rId9" Type="http://schemas.openxmlformats.org/officeDocument/2006/relationships/customXml" Target="../ink/ink1568.xml"/><Relationship Id="rId13" Type="http://schemas.openxmlformats.org/officeDocument/2006/relationships/customXml" Target="../ink/ink1570.xml"/><Relationship Id="rId18" Type="http://schemas.openxmlformats.org/officeDocument/2006/relationships/image" Target="../media/image1545.png"/><Relationship Id="rId39" Type="http://schemas.openxmlformats.org/officeDocument/2006/relationships/customXml" Target="../ink/ink1583.xml"/><Relationship Id="rId109" Type="http://schemas.openxmlformats.org/officeDocument/2006/relationships/customXml" Target="../ink/ink1618.xml"/><Relationship Id="rId34" Type="http://schemas.openxmlformats.org/officeDocument/2006/relationships/image" Target="../media/image1553.png"/><Relationship Id="rId50" Type="http://schemas.openxmlformats.org/officeDocument/2006/relationships/image" Target="../media/image1561.png"/><Relationship Id="rId55" Type="http://schemas.openxmlformats.org/officeDocument/2006/relationships/customXml" Target="../ink/ink1591.xml"/><Relationship Id="rId76" Type="http://schemas.openxmlformats.org/officeDocument/2006/relationships/image" Target="../media/image1574.png"/><Relationship Id="rId97" Type="http://schemas.openxmlformats.org/officeDocument/2006/relationships/customXml" Target="../ink/ink1612.xml"/><Relationship Id="rId104" Type="http://schemas.openxmlformats.org/officeDocument/2006/relationships/image" Target="../media/image1588.png"/><Relationship Id="rId7" Type="http://schemas.openxmlformats.org/officeDocument/2006/relationships/customXml" Target="../ink/ink1567.xml"/><Relationship Id="rId71" Type="http://schemas.openxmlformats.org/officeDocument/2006/relationships/customXml" Target="../ink/ink1599.xml"/><Relationship Id="rId92" Type="http://schemas.openxmlformats.org/officeDocument/2006/relationships/image" Target="../media/image1582.png"/><Relationship Id="rId2" Type="http://schemas.openxmlformats.org/officeDocument/2006/relationships/notesSlide" Target="../notesSlides/notesSlide17.xml"/><Relationship Id="rId29" Type="http://schemas.openxmlformats.org/officeDocument/2006/relationships/customXml" Target="../ink/ink1578.xml"/><Relationship Id="rId24" Type="http://schemas.openxmlformats.org/officeDocument/2006/relationships/image" Target="../media/image1548.png"/><Relationship Id="rId40" Type="http://schemas.openxmlformats.org/officeDocument/2006/relationships/image" Target="../media/image1556.png"/><Relationship Id="rId45" Type="http://schemas.openxmlformats.org/officeDocument/2006/relationships/customXml" Target="../ink/ink1586.xml"/><Relationship Id="rId66" Type="http://schemas.openxmlformats.org/officeDocument/2006/relationships/image" Target="../media/image1569.png"/><Relationship Id="rId87" Type="http://schemas.openxmlformats.org/officeDocument/2006/relationships/customXml" Target="../ink/ink1607.xml"/><Relationship Id="rId110" Type="http://schemas.openxmlformats.org/officeDocument/2006/relationships/image" Target="../media/image1591.png"/><Relationship Id="rId61" Type="http://schemas.openxmlformats.org/officeDocument/2006/relationships/customXml" Target="../ink/ink1594.xml"/><Relationship Id="rId82" Type="http://schemas.openxmlformats.org/officeDocument/2006/relationships/image" Target="../media/image1577.png"/><Relationship Id="rId19" Type="http://schemas.openxmlformats.org/officeDocument/2006/relationships/customXml" Target="../ink/ink1573.xml"/><Relationship Id="rId14" Type="http://schemas.openxmlformats.org/officeDocument/2006/relationships/image" Target="../media/image1543.png"/><Relationship Id="rId30" Type="http://schemas.openxmlformats.org/officeDocument/2006/relationships/image" Target="../media/image1551.png"/><Relationship Id="rId35" Type="http://schemas.openxmlformats.org/officeDocument/2006/relationships/customXml" Target="../ink/ink1581.xml"/><Relationship Id="rId56" Type="http://schemas.openxmlformats.org/officeDocument/2006/relationships/image" Target="../media/image1564.png"/><Relationship Id="rId77" Type="http://schemas.openxmlformats.org/officeDocument/2006/relationships/customXml" Target="../ink/ink1602.xml"/><Relationship Id="rId100" Type="http://schemas.openxmlformats.org/officeDocument/2006/relationships/image" Target="../media/image1586.png"/><Relationship Id="rId105" Type="http://schemas.openxmlformats.org/officeDocument/2006/relationships/customXml" Target="../ink/ink1616.xml"/><Relationship Id="rId8" Type="http://schemas.openxmlformats.org/officeDocument/2006/relationships/image" Target="../media/image1540.png"/><Relationship Id="rId51" Type="http://schemas.openxmlformats.org/officeDocument/2006/relationships/customXml" Target="../ink/ink1589.xml"/><Relationship Id="rId72" Type="http://schemas.openxmlformats.org/officeDocument/2006/relationships/image" Target="../media/image1572.png"/><Relationship Id="rId93" Type="http://schemas.openxmlformats.org/officeDocument/2006/relationships/customXml" Target="../ink/ink1610.xml"/><Relationship Id="rId98" Type="http://schemas.openxmlformats.org/officeDocument/2006/relationships/image" Target="../media/image1585.png"/><Relationship Id="rId3" Type="http://schemas.openxmlformats.org/officeDocument/2006/relationships/customXml" Target="../ink/ink1565.xml"/><Relationship Id="rId25" Type="http://schemas.openxmlformats.org/officeDocument/2006/relationships/customXml" Target="../ink/ink1576.xml"/><Relationship Id="rId46" Type="http://schemas.openxmlformats.org/officeDocument/2006/relationships/image" Target="../media/image1559.png"/><Relationship Id="rId67" Type="http://schemas.openxmlformats.org/officeDocument/2006/relationships/customXml" Target="../ink/ink1597.xml"/><Relationship Id="rId20" Type="http://schemas.openxmlformats.org/officeDocument/2006/relationships/image" Target="../media/image1546.png"/><Relationship Id="rId41" Type="http://schemas.openxmlformats.org/officeDocument/2006/relationships/customXml" Target="../ink/ink1584.xml"/><Relationship Id="rId62" Type="http://schemas.openxmlformats.org/officeDocument/2006/relationships/image" Target="../media/image1567.png"/><Relationship Id="rId83" Type="http://schemas.openxmlformats.org/officeDocument/2006/relationships/customXml" Target="../ink/ink1605.xml"/><Relationship Id="rId88" Type="http://schemas.openxmlformats.org/officeDocument/2006/relationships/image" Target="../media/image1580.png"/><Relationship Id="rId111" Type="http://schemas.openxmlformats.org/officeDocument/2006/relationships/customXml" Target="../ink/ink1619.xml"/></Relationships>
</file>

<file path=ppt/slides/_rels/slide18.xml.rels><?xml version="1.0" encoding="UTF-8" standalone="yes"?>
<Relationships xmlns="http://schemas.openxmlformats.org/package/2006/relationships"><Relationship Id="rId117" Type="http://schemas.openxmlformats.org/officeDocument/2006/relationships/image" Target="../media/image1647.png"/><Relationship Id="rId21" Type="http://schemas.openxmlformats.org/officeDocument/2006/relationships/image" Target="../media/image1599.png"/><Relationship Id="rId42" Type="http://schemas.openxmlformats.org/officeDocument/2006/relationships/customXml" Target="../ink/ink1639.xml"/><Relationship Id="rId47" Type="http://schemas.openxmlformats.org/officeDocument/2006/relationships/image" Target="../media/image1612.png"/><Relationship Id="rId63" Type="http://schemas.openxmlformats.org/officeDocument/2006/relationships/image" Target="../media/image1620.png"/><Relationship Id="rId68" Type="http://schemas.openxmlformats.org/officeDocument/2006/relationships/customXml" Target="../ink/ink1652.xml"/><Relationship Id="rId84" Type="http://schemas.openxmlformats.org/officeDocument/2006/relationships/customXml" Target="../ink/ink1660.xml"/><Relationship Id="rId89" Type="http://schemas.openxmlformats.org/officeDocument/2006/relationships/image" Target="../media/image1633.png"/><Relationship Id="rId112" Type="http://schemas.openxmlformats.org/officeDocument/2006/relationships/customXml" Target="../ink/ink1674.xml"/><Relationship Id="rId16" Type="http://schemas.openxmlformats.org/officeDocument/2006/relationships/image" Target="../media/image1597.png"/><Relationship Id="rId107" Type="http://schemas.openxmlformats.org/officeDocument/2006/relationships/image" Target="../media/image1642.png"/><Relationship Id="rId11" Type="http://schemas.openxmlformats.org/officeDocument/2006/relationships/customXml" Target="../ink/ink1623.xml"/><Relationship Id="rId32" Type="http://schemas.openxmlformats.org/officeDocument/2006/relationships/customXml" Target="../ink/ink1634.xml"/><Relationship Id="rId37" Type="http://schemas.openxmlformats.org/officeDocument/2006/relationships/image" Target="../media/image1607.png"/><Relationship Id="rId53" Type="http://schemas.openxmlformats.org/officeDocument/2006/relationships/image" Target="../media/image1615.png"/><Relationship Id="rId58" Type="http://schemas.openxmlformats.org/officeDocument/2006/relationships/customXml" Target="../ink/ink1647.xml"/><Relationship Id="rId74" Type="http://schemas.openxmlformats.org/officeDocument/2006/relationships/customXml" Target="../ink/ink1655.xml"/><Relationship Id="rId79" Type="http://schemas.openxmlformats.org/officeDocument/2006/relationships/image" Target="../media/image1628.png"/><Relationship Id="rId102" Type="http://schemas.openxmlformats.org/officeDocument/2006/relationships/customXml" Target="../ink/ink1669.xml"/><Relationship Id="rId123" Type="http://schemas.openxmlformats.org/officeDocument/2006/relationships/image" Target="../media/image1650.png"/><Relationship Id="rId128" Type="http://schemas.openxmlformats.org/officeDocument/2006/relationships/customXml" Target="../ink/ink1682.xml"/><Relationship Id="rId5" Type="http://schemas.openxmlformats.org/officeDocument/2006/relationships/customXml" Target="../ink/ink1620.xml"/><Relationship Id="rId90" Type="http://schemas.openxmlformats.org/officeDocument/2006/relationships/customXml" Target="../ink/ink1663.xml"/><Relationship Id="rId95" Type="http://schemas.openxmlformats.org/officeDocument/2006/relationships/image" Target="../media/image1636.png"/><Relationship Id="rId22" Type="http://schemas.openxmlformats.org/officeDocument/2006/relationships/customXml" Target="../ink/ink1629.xml"/><Relationship Id="rId27" Type="http://schemas.openxmlformats.org/officeDocument/2006/relationships/image" Target="../media/image1602.png"/><Relationship Id="rId43" Type="http://schemas.openxmlformats.org/officeDocument/2006/relationships/image" Target="../media/image1610.png"/><Relationship Id="rId48" Type="http://schemas.openxmlformats.org/officeDocument/2006/relationships/customXml" Target="../ink/ink1642.xml"/><Relationship Id="rId64" Type="http://schemas.openxmlformats.org/officeDocument/2006/relationships/customXml" Target="../ink/ink1650.xml"/><Relationship Id="rId69" Type="http://schemas.openxmlformats.org/officeDocument/2006/relationships/image" Target="../media/image1623.png"/><Relationship Id="rId113" Type="http://schemas.openxmlformats.org/officeDocument/2006/relationships/image" Target="../media/image1645.png"/><Relationship Id="rId118" Type="http://schemas.openxmlformats.org/officeDocument/2006/relationships/customXml" Target="../ink/ink1677.xml"/><Relationship Id="rId80" Type="http://schemas.openxmlformats.org/officeDocument/2006/relationships/customXml" Target="../ink/ink1658.xml"/><Relationship Id="rId85" Type="http://schemas.openxmlformats.org/officeDocument/2006/relationships/image" Target="../media/image1631.png"/><Relationship Id="rId12" Type="http://schemas.openxmlformats.org/officeDocument/2006/relationships/image" Target="../media/image1595.png"/><Relationship Id="rId17" Type="http://schemas.openxmlformats.org/officeDocument/2006/relationships/customXml" Target="../ink/ink1626.xml"/><Relationship Id="rId33" Type="http://schemas.openxmlformats.org/officeDocument/2006/relationships/image" Target="../media/image1605.png"/><Relationship Id="rId38" Type="http://schemas.openxmlformats.org/officeDocument/2006/relationships/customXml" Target="../ink/ink1637.xml"/><Relationship Id="rId59" Type="http://schemas.openxmlformats.org/officeDocument/2006/relationships/image" Target="../media/image1618.png"/><Relationship Id="rId103" Type="http://schemas.openxmlformats.org/officeDocument/2006/relationships/image" Target="../media/image1640.png"/><Relationship Id="rId108" Type="http://schemas.openxmlformats.org/officeDocument/2006/relationships/customXml" Target="../ink/ink1672.xml"/><Relationship Id="rId124" Type="http://schemas.openxmlformats.org/officeDocument/2006/relationships/customXml" Target="../ink/ink1680.xml"/><Relationship Id="rId129" Type="http://schemas.openxmlformats.org/officeDocument/2006/relationships/image" Target="../media/image1653.png"/><Relationship Id="rId54" Type="http://schemas.openxmlformats.org/officeDocument/2006/relationships/customXml" Target="../ink/ink1645.xml"/><Relationship Id="rId70" Type="http://schemas.openxmlformats.org/officeDocument/2006/relationships/customXml" Target="../ink/ink1653.xml"/><Relationship Id="rId75" Type="http://schemas.openxmlformats.org/officeDocument/2006/relationships/image" Target="../media/image1626.png"/><Relationship Id="rId91" Type="http://schemas.openxmlformats.org/officeDocument/2006/relationships/image" Target="../media/image1634.png"/><Relationship Id="rId96" Type="http://schemas.openxmlformats.org/officeDocument/2006/relationships/customXml" Target="../ink/ink1666.xml"/><Relationship Id="rId1" Type="http://schemas.openxmlformats.org/officeDocument/2006/relationships/slideLayout" Target="../slideLayouts/slideLayout7.xml"/><Relationship Id="rId6" Type="http://schemas.openxmlformats.org/officeDocument/2006/relationships/image" Target="../media/image1282.png"/><Relationship Id="rId23" Type="http://schemas.openxmlformats.org/officeDocument/2006/relationships/image" Target="../media/image1600.png"/><Relationship Id="rId28" Type="http://schemas.openxmlformats.org/officeDocument/2006/relationships/customXml" Target="../ink/ink1632.xml"/><Relationship Id="rId49" Type="http://schemas.openxmlformats.org/officeDocument/2006/relationships/image" Target="../media/image1613.png"/><Relationship Id="rId114" Type="http://schemas.openxmlformats.org/officeDocument/2006/relationships/customXml" Target="../ink/ink1675.xml"/><Relationship Id="rId119" Type="http://schemas.openxmlformats.org/officeDocument/2006/relationships/image" Target="../media/image1648.png"/><Relationship Id="rId44" Type="http://schemas.openxmlformats.org/officeDocument/2006/relationships/customXml" Target="../ink/ink1640.xml"/><Relationship Id="rId60" Type="http://schemas.openxmlformats.org/officeDocument/2006/relationships/customXml" Target="../ink/ink1648.xml"/><Relationship Id="rId65" Type="http://schemas.openxmlformats.org/officeDocument/2006/relationships/image" Target="../media/image1621.png"/><Relationship Id="rId81" Type="http://schemas.openxmlformats.org/officeDocument/2006/relationships/image" Target="../media/image1629.png"/><Relationship Id="rId86" Type="http://schemas.openxmlformats.org/officeDocument/2006/relationships/customXml" Target="../ink/ink1661.xml"/><Relationship Id="rId13" Type="http://schemas.openxmlformats.org/officeDocument/2006/relationships/customXml" Target="../ink/ink1624.xml"/><Relationship Id="rId18" Type="http://schemas.openxmlformats.org/officeDocument/2006/relationships/image" Target="../media/image1598.png"/><Relationship Id="rId39" Type="http://schemas.openxmlformats.org/officeDocument/2006/relationships/image" Target="../media/image1608.png"/><Relationship Id="rId109" Type="http://schemas.openxmlformats.org/officeDocument/2006/relationships/image" Target="../media/image1643.png"/><Relationship Id="rId34" Type="http://schemas.openxmlformats.org/officeDocument/2006/relationships/customXml" Target="../ink/ink1635.xml"/><Relationship Id="rId50" Type="http://schemas.openxmlformats.org/officeDocument/2006/relationships/customXml" Target="../ink/ink1643.xml"/><Relationship Id="rId55" Type="http://schemas.openxmlformats.org/officeDocument/2006/relationships/image" Target="../media/image1616.png"/><Relationship Id="rId76" Type="http://schemas.openxmlformats.org/officeDocument/2006/relationships/customXml" Target="../ink/ink1656.xml"/><Relationship Id="rId97" Type="http://schemas.openxmlformats.org/officeDocument/2006/relationships/image" Target="../media/image1637.png"/><Relationship Id="rId104" Type="http://schemas.openxmlformats.org/officeDocument/2006/relationships/customXml" Target="../ink/ink1670.xml"/><Relationship Id="rId120" Type="http://schemas.openxmlformats.org/officeDocument/2006/relationships/customXml" Target="../ink/ink1678.xml"/><Relationship Id="rId125" Type="http://schemas.openxmlformats.org/officeDocument/2006/relationships/image" Target="../media/image1651.png"/><Relationship Id="rId7" Type="http://schemas.openxmlformats.org/officeDocument/2006/relationships/customXml" Target="../ink/ink1621.xml"/><Relationship Id="rId71" Type="http://schemas.openxmlformats.org/officeDocument/2006/relationships/image" Target="../media/image1624.png"/><Relationship Id="rId92" Type="http://schemas.openxmlformats.org/officeDocument/2006/relationships/customXml" Target="../ink/ink1664.xml"/><Relationship Id="rId2" Type="http://schemas.openxmlformats.org/officeDocument/2006/relationships/notesSlide" Target="../notesSlides/notesSlide18.xml"/><Relationship Id="rId29" Type="http://schemas.openxmlformats.org/officeDocument/2006/relationships/image" Target="../media/image1603.png"/><Relationship Id="rId24" Type="http://schemas.openxmlformats.org/officeDocument/2006/relationships/customXml" Target="../ink/ink1630.xml"/><Relationship Id="rId40" Type="http://schemas.openxmlformats.org/officeDocument/2006/relationships/customXml" Target="../ink/ink1638.xml"/><Relationship Id="rId45" Type="http://schemas.openxmlformats.org/officeDocument/2006/relationships/image" Target="../media/image1611.png"/><Relationship Id="rId66" Type="http://schemas.openxmlformats.org/officeDocument/2006/relationships/customXml" Target="../ink/ink1651.xml"/><Relationship Id="rId87" Type="http://schemas.openxmlformats.org/officeDocument/2006/relationships/image" Target="../media/image1632.png"/><Relationship Id="rId110" Type="http://schemas.openxmlformats.org/officeDocument/2006/relationships/customXml" Target="../ink/ink1673.xml"/><Relationship Id="rId115" Type="http://schemas.openxmlformats.org/officeDocument/2006/relationships/image" Target="../media/image1646.png"/><Relationship Id="rId61" Type="http://schemas.openxmlformats.org/officeDocument/2006/relationships/image" Target="../media/image1619.png"/><Relationship Id="rId82" Type="http://schemas.openxmlformats.org/officeDocument/2006/relationships/customXml" Target="../ink/ink1659.xml"/><Relationship Id="rId19" Type="http://schemas.openxmlformats.org/officeDocument/2006/relationships/customXml" Target="../ink/ink1627.xml"/><Relationship Id="rId14" Type="http://schemas.openxmlformats.org/officeDocument/2006/relationships/image" Target="../media/image1596.png"/><Relationship Id="rId30" Type="http://schemas.openxmlformats.org/officeDocument/2006/relationships/customXml" Target="../ink/ink1633.xml"/><Relationship Id="rId35" Type="http://schemas.openxmlformats.org/officeDocument/2006/relationships/image" Target="../media/image1606.png"/><Relationship Id="rId56" Type="http://schemas.openxmlformats.org/officeDocument/2006/relationships/customXml" Target="../ink/ink1646.xml"/><Relationship Id="rId77" Type="http://schemas.openxmlformats.org/officeDocument/2006/relationships/image" Target="../media/image1627.png"/><Relationship Id="rId100" Type="http://schemas.openxmlformats.org/officeDocument/2006/relationships/customXml" Target="../ink/ink1668.xml"/><Relationship Id="rId105" Type="http://schemas.openxmlformats.org/officeDocument/2006/relationships/image" Target="../media/image1641.png"/><Relationship Id="rId126" Type="http://schemas.openxmlformats.org/officeDocument/2006/relationships/customXml" Target="../ink/ink1681.xml"/><Relationship Id="rId8" Type="http://schemas.openxmlformats.org/officeDocument/2006/relationships/image" Target="../media/image1593.png"/><Relationship Id="rId51" Type="http://schemas.openxmlformats.org/officeDocument/2006/relationships/image" Target="../media/image1614.png"/><Relationship Id="rId72" Type="http://schemas.openxmlformats.org/officeDocument/2006/relationships/customXml" Target="../ink/ink1654.xml"/><Relationship Id="rId93" Type="http://schemas.openxmlformats.org/officeDocument/2006/relationships/image" Target="../media/image1635.png"/><Relationship Id="rId98" Type="http://schemas.openxmlformats.org/officeDocument/2006/relationships/customXml" Target="../ink/ink1667.xml"/><Relationship Id="rId121" Type="http://schemas.openxmlformats.org/officeDocument/2006/relationships/image" Target="../media/image1649.png"/><Relationship Id="rId3" Type="http://schemas.openxmlformats.org/officeDocument/2006/relationships/image" Target="NULL"/><Relationship Id="rId25" Type="http://schemas.openxmlformats.org/officeDocument/2006/relationships/image" Target="../media/image1601.png"/><Relationship Id="rId46" Type="http://schemas.openxmlformats.org/officeDocument/2006/relationships/customXml" Target="../ink/ink1641.xml"/><Relationship Id="rId67" Type="http://schemas.openxmlformats.org/officeDocument/2006/relationships/image" Target="../media/image1622.png"/><Relationship Id="rId116" Type="http://schemas.openxmlformats.org/officeDocument/2006/relationships/customXml" Target="../ink/ink1676.xml"/><Relationship Id="rId20" Type="http://schemas.openxmlformats.org/officeDocument/2006/relationships/customXml" Target="../ink/ink1628.xml"/><Relationship Id="rId41" Type="http://schemas.openxmlformats.org/officeDocument/2006/relationships/image" Target="../media/image1609.png"/><Relationship Id="rId62" Type="http://schemas.openxmlformats.org/officeDocument/2006/relationships/customXml" Target="../ink/ink1649.xml"/><Relationship Id="rId83" Type="http://schemas.openxmlformats.org/officeDocument/2006/relationships/image" Target="../media/image1630.png"/><Relationship Id="rId88" Type="http://schemas.openxmlformats.org/officeDocument/2006/relationships/customXml" Target="../ink/ink1662.xml"/><Relationship Id="rId111" Type="http://schemas.openxmlformats.org/officeDocument/2006/relationships/image" Target="../media/image1644.png"/><Relationship Id="rId15" Type="http://schemas.openxmlformats.org/officeDocument/2006/relationships/customXml" Target="../ink/ink1625.xml"/><Relationship Id="rId36" Type="http://schemas.openxmlformats.org/officeDocument/2006/relationships/customXml" Target="../ink/ink1636.xml"/><Relationship Id="rId57" Type="http://schemas.openxmlformats.org/officeDocument/2006/relationships/image" Target="../media/image1617.png"/><Relationship Id="rId106" Type="http://schemas.openxmlformats.org/officeDocument/2006/relationships/customXml" Target="../ink/ink1671.xml"/><Relationship Id="rId127" Type="http://schemas.openxmlformats.org/officeDocument/2006/relationships/image" Target="../media/image1652.png"/><Relationship Id="rId10" Type="http://schemas.openxmlformats.org/officeDocument/2006/relationships/image" Target="../media/image1594.png"/><Relationship Id="rId31" Type="http://schemas.openxmlformats.org/officeDocument/2006/relationships/image" Target="../media/image1604.png"/><Relationship Id="rId52" Type="http://schemas.openxmlformats.org/officeDocument/2006/relationships/customXml" Target="../ink/ink1644.xml"/><Relationship Id="rId73" Type="http://schemas.openxmlformats.org/officeDocument/2006/relationships/image" Target="../media/image1625.png"/><Relationship Id="rId78" Type="http://schemas.openxmlformats.org/officeDocument/2006/relationships/customXml" Target="../ink/ink1657.xml"/><Relationship Id="rId94" Type="http://schemas.openxmlformats.org/officeDocument/2006/relationships/customXml" Target="../ink/ink1665.xml"/><Relationship Id="rId99" Type="http://schemas.openxmlformats.org/officeDocument/2006/relationships/image" Target="../media/image1638.png"/><Relationship Id="rId101" Type="http://schemas.openxmlformats.org/officeDocument/2006/relationships/image" Target="../media/image1639.png"/><Relationship Id="rId122" Type="http://schemas.openxmlformats.org/officeDocument/2006/relationships/customXml" Target="../ink/ink1679.xml"/><Relationship Id="rId4" Type="http://schemas.openxmlformats.org/officeDocument/2006/relationships/hyperlink" Target="https://service.destatis.de/inflationsrechner/EN/" TargetMode="External"/><Relationship Id="rId9" Type="http://schemas.openxmlformats.org/officeDocument/2006/relationships/customXml" Target="../ink/ink1622.xml"/><Relationship Id="rId26" Type="http://schemas.openxmlformats.org/officeDocument/2006/relationships/customXml" Target="../ink/ink1631.xml"/></Relationships>
</file>

<file path=ppt/slides/_rels/slide19.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54.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29.png"/><Relationship Id="rId3" Type="http://schemas.openxmlformats.org/officeDocument/2006/relationships/customXml" Target="../ink/ink333.xml"/><Relationship Id="rId7" Type="http://schemas.openxmlformats.org/officeDocument/2006/relationships/customXml" Target="../ink/ink335.xml"/><Relationship Id="rId12" Type="http://schemas.openxmlformats.org/officeDocument/2006/relationships/image" Target="../media/image3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8.png"/><Relationship Id="rId11" Type="http://schemas.openxmlformats.org/officeDocument/2006/relationships/customXml" Target="../ink/ink337.xml"/><Relationship Id="rId5" Type="http://schemas.openxmlformats.org/officeDocument/2006/relationships/customXml" Target="../ink/ink334.xml"/><Relationship Id="rId10" Type="http://schemas.openxmlformats.org/officeDocument/2006/relationships/image" Target="../media/image330.png"/><Relationship Id="rId4" Type="http://schemas.openxmlformats.org/officeDocument/2006/relationships/image" Target="../media/image327.png"/><Relationship Id="rId9" Type="http://schemas.openxmlformats.org/officeDocument/2006/relationships/customXml" Target="../ink/ink336.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b.europa.eu/stats/macroeconomic_and_sectoral/hicp/html/index.en.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5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17" Type="http://schemas.openxmlformats.org/officeDocument/2006/relationships/image" Target="../media/image1711.png"/><Relationship Id="rId671" Type="http://schemas.openxmlformats.org/officeDocument/2006/relationships/image" Target="../media/image1987.png"/><Relationship Id="rId21" Type="http://schemas.openxmlformats.org/officeDocument/2006/relationships/image" Target="../media/image1664.png"/><Relationship Id="rId324" Type="http://schemas.openxmlformats.org/officeDocument/2006/relationships/image" Target="../media/image1814.png"/><Relationship Id="rId531" Type="http://schemas.openxmlformats.org/officeDocument/2006/relationships/image" Target="../media/image1917.png"/><Relationship Id="rId629" Type="http://schemas.openxmlformats.org/officeDocument/2006/relationships/image" Target="../media/image1966.png"/><Relationship Id="rId170" Type="http://schemas.openxmlformats.org/officeDocument/2006/relationships/customXml" Target="../ink/ink1765.xml"/><Relationship Id="rId268" Type="http://schemas.openxmlformats.org/officeDocument/2006/relationships/customXml" Target="../ink/ink1814.xml"/><Relationship Id="rId475" Type="http://schemas.openxmlformats.org/officeDocument/2006/relationships/image" Target="../media/image1889.png"/><Relationship Id="rId682" Type="http://schemas.openxmlformats.org/officeDocument/2006/relationships/customXml" Target="../ink/ink2022.xml"/><Relationship Id="rId32" Type="http://schemas.openxmlformats.org/officeDocument/2006/relationships/customXml" Target="../ink/ink1696.xml"/><Relationship Id="rId128" Type="http://schemas.openxmlformats.org/officeDocument/2006/relationships/customXml" Target="../ink/ink1744.xml"/><Relationship Id="rId335" Type="http://schemas.openxmlformats.org/officeDocument/2006/relationships/customXml" Target="../ink/ink1848.xml"/><Relationship Id="rId542" Type="http://schemas.openxmlformats.org/officeDocument/2006/relationships/customXml" Target="../ink/ink1952.xml"/><Relationship Id="rId181" Type="http://schemas.openxmlformats.org/officeDocument/2006/relationships/image" Target="../media/image1743.png"/><Relationship Id="rId402" Type="http://schemas.openxmlformats.org/officeDocument/2006/relationships/customXml" Target="../ink/ink1882.xml"/><Relationship Id="rId279" Type="http://schemas.openxmlformats.org/officeDocument/2006/relationships/image" Target="../media/image1792.png"/><Relationship Id="rId486" Type="http://schemas.openxmlformats.org/officeDocument/2006/relationships/customXml" Target="../ink/ink1924.xml"/><Relationship Id="rId693" Type="http://schemas.openxmlformats.org/officeDocument/2006/relationships/image" Target="../media/image1998.png"/><Relationship Id="rId707" Type="http://schemas.openxmlformats.org/officeDocument/2006/relationships/image" Target="../media/image2005.png"/><Relationship Id="rId43" Type="http://schemas.openxmlformats.org/officeDocument/2006/relationships/image" Target="../media/image1675.png"/><Relationship Id="rId139" Type="http://schemas.openxmlformats.org/officeDocument/2006/relationships/image" Target="../media/image1722.png"/><Relationship Id="rId346" Type="http://schemas.openxmlformats.org/officeDocument/2006/relationships/image" Target="../media/image1825.png"/><Relationship Id="rId553" Type="http://schemas.openxmlformats.org/officeDocument/2006/relationships/image" Target="../media/image1928.png"/><Relationship Id="rId192" Type="http://schemas.openxmlformats.org/officeDocument/2006/relationships/customXml" Target="../ink/ink1776.xml"/><Relationship Id="rId206" Type="http://schemas.openxmlformats.org/officeDocument/2006/relationships/customXml" Target="../ink/ink1783.xml"/><Relationship Id="rId413" Type="http://schemas.openxmlformats.org/officeDocument/2006/relationships/image" Target="../media/image1858.png"/><Relationship Id="rId497" Type="http://schemas.openxmlformats.org/officeDocument/2006/relationships/image" Target="../media/image1900.png"/><Relationship Id="rId620" Type="http://schemas.openxmlformats.org/officeDocument/2006/relationships/customXml" Target="../ink/ink1991.xml"/><Relationship Id="rId718" Type="http://schemas.openxmlformats.org/officeDocument/2006/relationships/customXml" Target="../ink/ink2040.xml"/><Relationship Id="rId357" Type="http://schemas.openxmlformats.org/officeDocument/2006/relationships/customXml" Target="../ink/ink1859.xml"/><Relationship Id="rId54" Type="http://schemas.openxmlformats.org/officeDocument/2006/relationships/customXml" Target="../ink/ink1707.xml"/><Relationship Id="rId217" Type="http://schemas.openxmlformats.org/officeDocument/2006/relationships/image" Target="../media/image1761.png"/><Relationship Id="rId564" Type="http://schemas.openxmlformats.org/officeDocument/2006/relationships/customXml" Target="../ink/ink1963.xml"/><Relationship Id="rId424" Type="http://schemas.openxmlformats.org/officeDocument/2006/relationships/customXml" Target="../ink/ink1893.xml"/><Relationship Id="rId631" Type="http://schemas.openxmlformats.org/officeDocument/2006/relationships/image" Target="../media/image1967.png"/><Relationship Id="rId729" Type="http://schemas.openxmlformats.org/officeDocument/2006/relationships/image" Target="../media/image2016.png"/><Relationship Id="rId270" Type="http://schemas.openxmlformats.org/officeDocument/2006/relationships/customXml" Target="../ink/ink1815.xml"/><Relationship Id="rId65" Type="http://schemas.openxmlformats.org/officeDocument/2006/relationships/image" Target="../media/image1685.png"/><Relationship Id="rId130" Type="http://schemas.openxmlformats.org/officeDocument/2006/relationships/customXml" Target="../ink/ink1745.xml"/><Relationship Id="rId368" Type="http://schemas.openxmlformats.org/officeDocument/2006/relationships/image" Target="../media/image1836.png"/><Relationship Id="rId575" Type="http://schemas.openxmlformats.org/officeDocument/2006/relationships/image" Target="../media/image1939.png"/><Relationship Id="rId228" Type="http://schemas.openxmlformats.org/officeDocument/2006/relationships/customXml" Target="../ink/ink1794.xml"/><Relationship Id="rId435" Type="http://schemas.openxmlformats.org/officeDocument/2006/relationships/image" Target="../media/image1869.png"/><Relationship Id="rId642" Type="http://schemas.openxmlformats.org/officeDocument/2006/relationships/customXml" Target="../ink/ink2002.xml"/><Relationship Id="rId281" Type="http://schemas.openxmlformats.org/officeDocument/2006/relationships/image" Target="../media/image1793.png"/><Relationship Id="rId502" Type="http://schemas.openxmlformats.org/officeDocument/2006/relationships/customXml" Target="../ink/ink1932.xml"/><Relationship Id="rId76" Type="http://schemas.openxmlformats.org/officeDocument/2006/relationships/customXml" Target="../ink/ink1718.xml"/><Relationship Id="rId141" Type="http://schemas.openxmlformats.org/officeDocument/2006/relationships/image" Target="../media/image1723.png"/><Relationship Id="rId379" Type="http://schemas.openxmlformats.org/officeDocument/2006/relationships/customXml" Target="../ink/ink1870.xml"/><Relationship Id="rId586" Type="http://schemas.openxmlformats.org/officeDocument/2006/relationships/customXml" Target="../ink/ink1974.xml"/><Relationship Id="rId7" Type="http://schemas.openxmlformats.org/officeDocument/2006/relationships/image" Target="../media/image1657.png"/><Relationship Id="rId239" Type="http://schemas.openxmlformats.org/officeDocument/2006/relationships/image" Target="../media/image1772.png"/><Relationship Id="rId446" Type="http://schemas.openxmlformats.org/officeDocument/2006/relationships/customXml" Target="../ink/ink1904.xml"/><Relationship Id="rId653" Type="http://schemas.openxmlformats.org/officeDocument/2006/relationships/image" Target="../media/image1978.png"/><Relationship Id="rId292" Type="http://schemas.openxmlformats.org/officeDocument/2006/relationships/customXml" Target="../ink/ink1826.xml"/><Relationship Id="rId306" Type="http://schemas.openxmlformats.org/officeDocument/2006/relationships/customXml" Target="../ink/ink1833.xml"/><Relationship Id="rId87" Type="http://schemas.openxmlformats.org/officeDocument/2006/relationships/image" Target="../media/image1696.png"/><Relationship Id="rId513" Type="http://schemas.openxmlformats.org/officeDocument/2006/relationships/image" Target="../media/image1908.png"/><Relationship Id="rId597" Type="http://schemas.openxmlformats.org/officeDocument/2006/relationships/image" Target="../media/image1950.png"/><Relationship Id="rId720" Type="http://schemas.openxmlformats.org/officeDocument/2006/relationships/customXml" Target="../ink/ink2041.xml"/><Relationship Id="rId152" Type="http://schemas.openxmlformats.org/officeDocument/2006/relationships/customXml" Target="../ink/ink1756.xml"/><Relationship Id="rId457" Type="http://schemas.openxmlformats.org/officeDocument/2006/relationships/image" Target="../media/image1880.png"/><Relationship Id="rId664" Type="http://schemas.openxmlformats.org/officeDocument/2006/relationships/customXml" Target="../ink/ink2013.xml"/><Relationship Id="rId14" Type="http://schemas.openxmlformats.org/officeDocument/2006/relationships/customXml" Target="../ink/ink1687.xml"/><Relationship Id="rId317" Type="http://schemas.openxmlformats.org/officeDocument/2006/relationships/customXml" Target="../ink/ink1839.xml"/><Relationship Id="rId524" Type="http://schemas.openxmlformats.org/officeDocument/2006/relationships/customXml" Target="../ink/ink1943.xml"/><Relationship Id="rId731" Type="http://schemas.openxmlformats.org/officeDocument/2006/relationships/image" Target="../media/image2017.png"/><Relationship Id="rId98" Type="http://schemas.openxmlformats.org/officeDocument/2006/relationships/customXml" Target="../ink/ink1729.xml"/><Relationship Id="rId163" Type="http://schemas.openxmlformats.org/officeDocument/2006/relationships/image" Target="../media/image1734.png"/><Relationship Id="rId370" Type="http://schemas.openxmlformats.org/officeDocument/2006/relationships/image" Target="../media/image1837.png"/><Relationship Id="rId230" Type="http://schemas.openxmlformats.org/officeDocument/2006/relationships/customXml" Target="../ink/ink1795.xml"/><Relationship Id="rId468" Type="http://schemas.openxmlformats.org/officeDocument/2006/relationships/customXml" Target="../ink/ink1915.xml"/><Relationship Id="rId675" Type="http://schemas.openxmlformats.org/officeDocument/2006/relationships/image" Target="../media/image1989.png"/><Relationship Id="rId25" Type="http://schemas.openxmlformats.org/officeDocument/2006/relationships/image" Target="../media/image1666.png"/><Relationship Id="rId328" Type="http://schemas.openxmlformats.org/officeDocument/2006/relationships/image" Target="../media/image1816.png"/><Relationship Id="rId535" Type="http://schemas.openxmlformats.org/officeDocument/2006/relationships/image" Target="../media/image1919.png"/><Relationship Id="rId174" Type="http://schemas.openxmlformats.org/officeDocument/2006/relationships/customXml" Target="../ink/ink1767.xml"/><Relationship Id="rId381" Type="http://schemas.openxmlformats.org/officeDocument/2006/relationships/customXml" Target="../ink/ink1871.xml"/><Relationship Id="rId602" Type="http://schemas.openxmlformats.org/officeDocument/2006/relationships/customXml" Target="../ink/ink1982.xml"/><Relationship Id="rId241" Type="http://schemas.openxmlformats.org/officeDocument/2006/relationships/image" Target="../media/image1773.png"/><Relationship Id="rId479" Type="http://schemas.openxmlformats.org/officeDocument/2006/relationships/image" Target="../media/image1891.png"/><Relationship Id="rId686" Type="http://schemas.openxmlformats.org/officeDocument/2006/relationships/customXml" Target="../ink/ink2024.xml"/><Relationship Id="rId36" Type="http://schemas.openxmlformats.org/officeDocument/2006/relationships/customXml" Target="../ink/ink1698.xml"/><Relationship Id="rId339" Type="http://schemas.openxmlformats.org/officeDocument/2006/relationships/customXml" Target="../ink/ink1850.xml"/><Relationship Id="rId546" Type="http://schemas.openxmlformats.org/officeDocument/2006/relationships/customXml" Target="../ink/ink1954.xml"/><Relationship Id="rId101" Type="http://schemas.openxmlformats.org/officeDocument/2006/relationships/image" Target="../media/image1703.png"/><Relationship Id="rId185" Type="http://schemas.openxmlformats.org/officeDocument/2006/relationships/image" Target="../media/image1745.png"/><Relationship Id="rId406" Type="http://schemas.openxmlformats.org/officeDocument/2006/relationships/customXml" Target="../ink/ink1884.xml"/><Relationship Id="rId392" Type="http://schemas.openxmlformats.org/officeDocument/2006/relationships/image" Target="../media/image1848.png"/><Relationship Id="rId613" Type="http://schemas.openxmlformats.org/officeDocument/2006/relationships/image" Target="../media/image1958.png"/><Relationship Id="rId697" Type="http://schemas.openxmlformats.org/officeDocument/2006/relationships/image" Target="../media/image2000.png"/><Relationship Id="rId252" Type="http://schemas.openxmlformats.org/officeDocument/2006/relationships/customXml" Target="../ink/ink1806.xml"/><Relationship Id="rId47" Type="http://schemas.openxmlformats.org/officeDocument/2006/relationships/image" Target="../media/image1677.png"/><Relationship Id="rId112" Type="http://schemas.openxmlformats.org/officeDocument/2006/relationships/customXml" Target="../ink/ink1736.xml"/><Relationship Id="rId557" Type="http://schemas.openxmlformats.org/officeDocument/2006/relationships/image" Target="../media/image1930.png"/><Relationship Id="rId196" Type="http://schemas.openxmlformats.org/officeDocument/2006/relationships/customXml" Target="../ink/ink1778.xml"/><Relationship Id="rId417" Type="http://schemas.openxmlformats.org/officeDocument/2006/relationships/image" Target="../media/image1860.png"/><Relationship Id="rId624" Type="http://schemas.openxmlformats.org/officeDocument/2006/relationships/customXml" Target="../ink/ink1993.xml"/><Relationship Id="rId263" Type="http://schemas.openxmlformats.org/officeDocument/2006/relationships/image" Target="../media/image1784.png"/><Relationship Id="rId470" Type="http://schemas.openxmlformats.org/officeDocument/2006/relationships/customXml" Target="../ink/ink1916.xml"/><Relationship Id="rId58" Type="http://schemas.openxmlformats.org/officeDocument/2006/relationships/customXml" Target="../ink/ink1709.xml"/><Relationship Id="rId123" Type="http://schemas.openxmlformats.org/officeDocument/2006/relationships/image" Target="../media/image1714.png"/><Relationship Id="rId330" Type="http://schemas.openxmlformats.org/officeDocument/2006/relationships/image" Target="../media/image1817.png"/><Relationship Id="rId568" Type="http://schemas.openxmlformats.org/officeDocument/2006/relationships/customXml" Target="../ink/ink1965.xml"/><Relationship Id="rId428" Type="http://schemas.openxmlformats.org/officeDocument/2006/relationships/customXml" Target="../ink/ink1895.xml"/><Relationship Id="rId635" Type="http://schemas.openxmlformats.org/officeDocument/2006/relationships/image" Target="../media/image1969.png"/><Relationship Id="rId274" Type="http://schemas.openxmlformats.org/officeDocument/2006/relationships/customXml" Target="../ink/ink1817.xml"/><Relationship Id="rId481" Type="http://schemas.openxmlformats.org/officeDocument/2006/relationships/image" Target="../media/image1892.png"/><Relationship Id="rId702" Type="http://schemas.openxmlformats.org/officeDocument/2006/relationships/customXml" Target="../ink/ink2032.xml"/><Relationship Id="rId69" Type="http://schemas.openxmlformats.org/officeDocument/2006/relationships/image" Target="../media/image1687.png"/><Relationship Id="rId134" Type="http://schemas.openxmlformats.org/officeDocument/2006/relationships/customXml" Target="../ink/ink1747.xml"/><Relationship Id="rId579" Type="http://schemas.openxmlformats.org/officeDocument/2006/relationships/image" Target="../media/image1941.png"/><Relationship Id="rId341" Type="http://schemas.openxmlformats.org/officeDocument/2006/relationships/customXml" Target="../ink/ink1851.xml"/><Relationship Id="rId439" Type="http://schemas.openxmlformats.org/officeDocument/2006/relationships/image" Target="../media/image1871.png"/><Relationship Id="rId646" Type="http://schemas.openxmlformats.org/officeDocument/2006/relationships/customXml" Target="../ink/ink2004.xml"/><Relationship Id="rId201" Type="http://schemas.openxmlformats.org/officeDocument/2006/relationships/image" Target="../media/image1753.png"/><Relationship Id="rId285" Type="http://schemas.openxmlformats.org/officeDocument/2006/relationships/image" Target="../media/image1795.png"/><Relationship Id="rId506" Type="http://schemas.openxmlformats.org/officeDocument/2006/relationships/customXml" Target="../ink/ink1934.xml"/><Relationship Id="rId492" Type="http://schemas.openxmlformats.org/officeDocument/2006/relationships/customXml" Target="../ink/ink1927.xml"/><Relationship Id="rId713" Type="http://schemas.openxmlformats.org/officeDocument/2006/relationships/image" Target="../media/image2008.png"/><Relationship Id="rId145" Type="http://schemas.openxmlformats.org/officeDocument/2006/relationships/image" Target="../media/image1725.png"/><Relationship Id="rId352" Type="http://schemas.openxmlformats.org/officeDocument/2006/relationships/image" Target="../media/image1828.png"/><Relationship Id="rId212" Type="http://schemas.openxmlformats.org/officeDocument/2006/relationships/customXml" Target="../ink/ink1786.xml"/><Relationship Id="rId657" Type="http://schemas.openxmlformats.org/officeDocument/2006/relationships/image" Target="../media/image1980.png"/><Relationship Id="rId296" Type="http://schemas.openxmlformats.org/officeDocument/2006/relationships/customXml" Target="../ink/ink1828.xml"/><Relationship Id="rId517" Type="http://schemas.openxmlformats.org/officeDocument/2006/relationships/image" Target="../media/image1910.png"/><Relationship Id="rId724" Type="http://schemas.openxmlformats.org/officeDocument/2006/relationships/customXml" Target="../ink/ink2043.xml"/><Relationship Id="rId60" Type="http://schemas.openxmlformats.org/officeDocument/2006/relationships/customXml" Target="../ink/ink1710.xml"/><Relationship Id="rId156" Type="http://schemas.openxmlformats.org/officeDocument/2006/relationships/customXml" Target="../ink/ink1758.xml"/><Relationship Id="rId363" Type="http://schemas.openxmlformats.org/officeDocument/2006/relationships/customXml" Target="../ink/ink1862.xml"/><Relationship Id="rId570" Type="http://schemas.openxmlformats.org/officeDocument/2006/relationships/customXml" Target="../ink/ink1966.xml"/><Relationship Id="rId223" Type="http://schemas.openxmlformats.org/officeDocument/2006/relationships/image" Target="../media/image1764.png"/><Relationship Id="rId430" Type="http://schemas.openxmlformats.org/officeDocument/2006/relationships/customXml" Target="../ink/ink1896.xml"/><Relationship Id="rId668" Type="http://schemas.openxmlformats.org/officeDocument/2006/relationships/customXml" Target="../ink/ink2015.xml"/><Relationship Id="rId18" Type="http://schemas.openxmlformats.org/officeDocument/2006/relationships/customXml" Target="../ink/ink1689.xml"/><Relationship Id="rId528" Type="http://schemas.openxmlformats.org/officeDocument/2006/relationships/customXml" Target="../ink/ink1945.xml"/><Relationship Id="rId167" Type="http://schemas.openxmlformats.org/officeDocument/2006/relationships/image" Target="../media/image1736.png"/><Relationship Id="rId374" Type="http://schemas.openxmlformats.org/officeDocument/2006/relationships/image" Target="../media/image1839.png"/><Relationship Id="rId581" Type="http://schemas.openxmlformats.org/officeDocument/2006/relationships/image" Target="../media/image1942.png"/><Relationship Id="rId71" Type="http://schemas.openxmlformats.org/officeDocument/2006/relationships/image" Target="../media/image1688.png"/><Relationship Id="rId234" Type="http://schemas.openxmlformats.org/officeDocument/2006/relationships/customXml" Target="../ink/ink1797.xml"/><Relationship Id="rId679" Type="http://schemas.openxmlformats.org/officeDocument/2006/relationships/image" Target="../media/image1991.png"/><Relationship Id="rId2" Type="http://schemas.openxmlformats.org/officeDocument/2006/relationships/slideLayout" Target="../slideLayouts/slideLayout7.xml"/><Relationship Id="rId29" Type="http://schemas.openxmlformats.org/officeDocument/2006/relationships/image" Target="../media/image1668.png"/><Relationship Id="rId441" Type="http://schemas.openxmlformats.org/officeDocument/2006/relationships/image" Target="../media/image1872.png"/><Relationship Id="rId539" Type="http://schemas.openxmlformats.org/officeDocument/2006/relationships/image" Target="../media/image1921.png"/><Relationship Id="rId178" Type="http://schemas.openxmlformats.org/officeDocument/2006/relationships/customXml" Target="../ink/ink1769.xml"/><Relationship Id="rId301" Type="http://schemas.openxmlformats.org/officeDocument/2006/relationships/image" Target="../media/image1803.png"/><Relationship Id="rId82" Type="http://schemas.openxmlformats.org/officeDocument/2006/relationships/customXml" Target="../ink/ink1721.xml"/><Relationship Id="rId385" Type="http://schemas.openxmlformats.org/officeDocument/2006/relationships/customXml" Target="../ink/ink1873.xml"/><Relationship Id="rId592" Type="http://schemas.openxmlformats.org/officeDocument/2006/relationships/customXml" Target="../ink/ink1977.xml"/><Relationship Id="rId606" Type="http://schemas.openxmlformats.org/officeDocument/2006/relationships/customXml" Target="../ink/ink1984.xml"/><Relationship Id="rId245" Type="http://schemas.openxmlformats.org/officeDocument/2006/relationships/image" Target="../media/image1775.png"/><Relationship Id="rId452" Type="http://schemas.openxmlformats.org/officeDocument/2006/relationships/customXml" Target="../ink/ink1907.xml"/><Relationship Id="rId105" Type="http://schemas.openxmlformats.org/officeDocument/2006/relationships/image" Target="../media/image1705.png"/><Relationship Id="rId312" Type="http://schemas.openxmlformats.org/officeDocument/2006/relationships/image" Target="../media/image1808.png"/><Relationship Id="rId51" Type="http://schemas.openxmlformats.org/officeDocument/2006/relationships/image" Target="../media/image1679.png"/><Relationship Id="rId93" Type="http://schemas.openxmlformats.org/officeDocument/2006/relationships/image" Target="../media/image1699.png"/><Relationship Id="rId189" Type="http://schemas.openxmlformats.org/officeDocument/2006/relationships/image" Target="../media/image1747.png"/><Relationship Id="rId396" Type="http://schemas.openxmlformats.org/officeDocument/2006/relationships/image" Target="../media/image1850.png"/><Relationship Id="rId561" Type="http://schemas.openxmlformats.org/officeDocument/2006/relationships/image" Target="../media/image1932.png"/><Relationship Id="rId617" Type="http://schemas.openxmlformats.org/officeDocument/2006/relationships/image" Target="../media/image1960.png"/><Relationship Id="rId659" Type="http://schemas.openxmlformats.org/officeDocument/2006/relationships/image" Target="../media/image1981.png"/><Relationship Id="rId214" Type="http://schemas.openxmlformats.org/officeDocument/2006/relationships/customXml" Target="../ink/ink1787.xml"/><Relationship Id="rId256" Type="http://schemas.openxmlformats.org/officeDocument/2006/relationships/customXml" Target="../ink/ink1808.xml"/><Relationship Id="rId298" Type="http://schemas.openxmlformats.org/officeDocument/2006/relationships/customXml" Target="../ink/ink1829.xml"/><Relationship Id="rId421" Type="http://schemas.openxmlformats.org/officeDocument/2006/relationships/image" Target="../media/image1862.png"/><Relationship Id="rId463" Type="http://schemas.openxmlformats.org/officeDocument/2006/relationships/image" Target="../media/image1883.png"/><Relationship Id="rId519" Type="http://schemas.openxmlformats.org/officeDocument/2006/relationships/image" Target="../media/image1911.png"/><Relationship Id="rId670" Type="http://schemas.openxmlformats.org/officeDocument/2006/relationships/customXml" Target="../ink/ink2016.xml"/><Relationship Id="rId116" Type="http://schemas.openxmlformats.org/officeDocument/2006/relationships/customXml" Target="../ink/ink1738.xml"/><Relationship Id="rId158" Type="http://schemas.openxmlformats.org/officeDocument/2006/relationships/customXml" Target="../ink/ink1759.xml"/><Relationship Id="rId323" Type="http://schemas.openxmlformats.org/officeDocument/2006/relationships/customXml" Target="../ink/ink1842.xml"/><Relationship Id="rId530" Type="http://schemas.openxmlformats.org/officeDocument/2006/relationships/customXml" Target="../ink/ink1946.xml"/><Relationship Id="rId726" Type="http://schemas.openxmlformats.org/officeDocument/2006/relationships/customXml" Target="../ink/ink2044.xml"/><Relationship Id="rId20" Type="http://schemas.openxmlformats.org/officeDocument/2006/relationships/customXml" Target="../ink/ink1690.xml"/><Relationship Id="rId62" Type="http://schemas.openxmlformats.org/officeDocument/2006/relationships/customXml" Target="../ink/ink1711.xml"/><Relationship Id="rId365" Type="http://schemas.openxmlformats.org/officeDocument/2006/relationships/customXml" Target="../ink/ink1863.xml"/><Relationship Id="rId572" Type="http://schemas.openxmlformats.org/officeDocument/2006/relationships/customXml" Target="../ink/ink1967.xml"/><Relationship Id="rId628" Type="http://schemas.openxmlformats.org/officeDocument/2006/relationships/customXml" Target="../ink/ink1995.xml"/><Relationship Id="rId225" Type="http://schemas.openxmlformats.org/officeDocument/2006/relationships/image" Target="../media/image1765.png"/><Relationship Id="rId267" Type="http://schemas.openxmlformats.org/officeDocument/2006/relationships/image" Target="../media/image1786.png"/><Relationship Id="rId432" Type="http://schemas.openxmlformats.org/officeDocument/2006/relationships/customXml" Target="../ink/ink1897.xml"/><Relationship Id="rId474" Type="http://schemas.openxmlformats.org/officeDocument/2006/relationships/customXml" Target="../ink/ink1918.xml"/><Relationship Id="rId127" Type="http://schemas.openxmlformats.org/officeDocument/2006/relationships/image" Target="../media/image1716.png"/><Relationship Id="rId681" Type="http://schemas.openxmlformats.org/officeDocument/2006/relationships/image" Target="../media/image1992.png"/><Relationship Id="rId31" Type="http://schemas.openxmlformats.org/officeDocument/2006/relationships/image" Target="../media/image1669.png"/><Relationship Id="rId73" Type="http://schemas.openxmlformats.org/officeDocument/2006/relationships/image" Target="../media/image1689.png"/><Relationship Id="rId169" Type="http://schemas.openxmlformats.org/officeDocument/2006/relationships/image" Target="../media/image1737.png"/><Relationship Id="rId334" Type="http://schemas.openxmlformats.org/officeDocument/2006/relationships/image" Target="../media/image1819.png"/><Relationship Id="rId376" Type="http://schemas.openxmlformats.org/officeDocument/2006/relationships/image" Target="../media/image1840.png"/><Relationship Id="rId541" Type="http://schemas.openxmlformats.org/officeDocument/2006/relationships/image" Target="../media/image1922.png"/><Relationship Id="rId583" Type="http://schemas.openxmlformats.org/officeDocument/2006/relationships/image" Target="../media/image1943.png"/><Relationship Id="rId639" Type="http://schemas.openxmlformats.org/officeDocument/2006/relationships/image" Target="../media/image1971.png"/><Relationship Id="rId4" Type="http://schemas.openxmlformats.org/officeDocument/2006/relationships/package" Target="../embeddings/Microsoft_Excel_Worksheet1.xlsx"/><Relationship Id="rId180" Type="http://schemas.openxmlformats.org/officeDocument/2006/relationships/customXml" Target="../ink/ink1770.xml"/><Relationship Id="rId236" Type="http://schemas.openxmlformats.org/officeDocument/2006/relationships/customXml" Target="../ink/ink1798.xml"/><Relationship Id="rId278" Type="http://schemas.openxmlformats.org/officeDocument/2006/relationships/customXml" Target="../ink/ink1819.xml"/><Relationship Id="rId401" Type="http://schemas.openxmlformats.org/officeDocument/2006/relationships/image" Target="../media/image1852.png"/><Relationship Id="rId443" Type="http://schemas.openxmlformats.org/officeDocument/2006/relationships/image" Target="../media/image1873.png"/><Relationship Id="rId650" Type="http://schemas.openxmlformats.org/officeDocument/2006/relationships/customXml" Target="../ink/ink2006.xml"/><Relationship Id="rId303" Type="http://schemas.openxmlformats.org/officeDocument/2006/relationships/image" Target="../media/image1804.png"/><Relationship Id="rId485" Type="http://schemas.openxmlformats.org/officeDocument/2006/relationships/image" Target="../media/image1894.png"/><Relationship Id="rId692" Type="http://schemas.openxmlformats.org/officeDocument/2006/relationships/customXml" Target="../ink/ink2027.xml"/><Relationship Id="rId706" Type="http://schemas.openxmlformats.org/officeDocument/2006/relationships/customXml" Target="../ink/ink2034.xml"/><Relationship Id="rId42" Type="http://schemas.openxmlformats.org/officeDocument/2006/relationships/customXml" Target="../ink/ink1701.xml"/><Relationship Id="rId84" Type="http://schemas.openxmlformats.org/officeDocument/2006/relationships/customXml" Target="../ink/ink1722.xml"/><Relationship Id="rId138" Type="http://schemas.openxmlformats.org/officeDocument/2006/relationships/customXml" Target="../ink/ink1749.xml"/><Relationship Id="rId345" Type="http://schemas.openxmlformats.org/officeDocument/2006/relationships/customXml" Target="../ink/ink1853.xml"/><Relationship Id="rId387" Type="http://schemas.openxmlformats.org/officeDocument/2006/relationships/customXml" Target="../ink/ink1874.xml"/><Relationship Id="rId510" Type="http://schemas.openxmlformats.org/officeDocument/2006/relationships/customXml" Target="../ink/ink1936.xml"/><Relationship Id="rId552" Type="http://schemas.openxmlformats.org/officeDocument/2006/relationships/customXml" Target="../ink/ink1957.xml"/><Relationship Id="rId594" Type="http://schemas.openxmlformats.org/officeDocument/2006/relationships/customXml" Target="../ink/ink1978.xml"/><Relationship Id="rId608" Type="http://schemas.openxmlformats.org/officeDocument/2006/relationships/customXml" Target="../ink/ink1985.xml"/><Relationship Id="rId191" Type="http://schemas.openxmlformats.org/officeDocument/2006/relationships/image" Target="../media/image1748.png"/><Relationship Id="rId205" Type="http://schemas.openxmlformats.org/officeDocument/2006/relationships/image" Target="../media/image1755.png"/><Relationship Id="rId247" Type="http://schemas.openxmlformats.org/officeDocument/2006/relationships/image" Target="../media/image1776.png"/><Relationship Id="rId412" Type="http://schemas.openxmlformats.org/officeDocument/2006/relationships/customXml" Target="../ink/ink1887.xml"/><Relationship Id="rId107" Type="http://schemas.openxmlformats.org/officeDocument/2006/relationships/image" Target="../media/image1706.png"/><Relationship Id="rId289" Type="http://schemas.openxmlformats.org/officeDocument/2006/relationships/image" Target="../media/image1797.png"/><Relationship Id="rId454" Type="http://schemas.openxmlformats.org/officeDocument/2006/relationships/customXml" Target="../ink/ink1908.xml"/><Relationship Id="rId496" Type="http://schemas.openxmlformats.org/officeDocument/2006/relationships/customXml" Target="../ink/ink1929.xml"/><Relationship Id="rId661" Type="http://schemas.openxmlformats.org/officeDocument/2006/relationships/image" Target="../media/image1982.png"/><Relationship Id="rId717" Type="http://schemas.openxmlformats.org/officeDocument/2006/relationships/image" Target="../media/image2010.png"/><Relationship Id="rId11" Type="http://schemas.openxmlformats.org/officeDocument/2006/relationships/image" Target="../media/image1659.png"/><Relationship Id="rId53" Type="http://schemas.openxmlformats.org/officeDocument/2006/relationships/image" Target="../media/image1282.png"/><Relationship Id="rId149" Type="http://schemas.openxmlformats.org/officeDocument/2006/relationships/image" Target="../media/image1727.png"/><Relationship Id="rId314" Type="http://schemas.openxmlformats.org/officeDocument/2006/relationships/image" Target="../media/image1809.png"/><Relationship Id="rId356" Type="http://schemas.openxmlformats.org/officeDocument/2006/relationships/image" Target="../media/image1830.png"/><Relationship Id="rId398" Type="http://schemas.openxmlformats.org/officeDocument/2006/relationships/image" Target="../media/image1851.png"/><Relationship Id="rId521" Type="http://schemas.openxmlformats.org/officeDocument/2006/relationships/image" Target="../media/image1912.png"/><Relationship Id="rId563" Type="http://schemas.openxmlformats.org/officeDocument/2006/relationships/image" Target="../media/image1933.png"/><Relationship Id="rId619" Type="http://schemas.openxmlformats.org/officeDocument/2006/relationships/image" Target="../media/image1961.png"/><Relationship Id="rId95" Type="http://schemas.openxmlformats.org/officeDocument/2006/relationships/image" Target="../media/image1700.png"/><Relationship Id="rId160" Type="http://schemas.openxmlformats.org/officeDocument/2006/relationships/customXml" Target="../ink/ink1760.xml"/><Relationship Id="rId216" Type="http://schemas.openxmlformats.org/officeDocument/2006/relationships/customXml" Target="../ink/ink1788.xml"/><Relationship Id="rId423" Type="http://schemas.openxmlformats.org/officeDocument/2006/relationships/image" Target="../media/image1863.png"/><Relationship Id="rId258" Type="http://schemas.openxmlformats.org/officeDocument/2006/relationships/customXml" Target="../ink/ink1809.xml"/><Relationship Id="rId465" Type="http://schemas.openxmlformats.org/officeDocument/2006/relationships/image" Target="../media/image1884.png"/><Relationship Id="rId630" Type="http://schemas.openxmlformats.org/officeDocument/2006/relationships/customXml" Target="../ink/ink1996.xml"/><Relationship Id="rId672" Type="http://schemas.openxmlformats.org/officeDocument/2006/relationships/customXml" Target="../ink/ink2017.xml"/><Relationship Id="rId728" Type="http://schemas.openxmlformats.org/officeDocument/2006/relationships/customXml" Target="../ink/ink2045.xml"/><Relationship Id="rId22" Type="http://schemas.openxmlformats.org/officeDocument/2006/relationships/customXml" Target="../ink/ink1691.xml"/><Relationship Id="rId64" Type="http://schemas.openxmlformats.org/officeDocument/2006/relationships/customXml" Target="../ink/ink1712.xml"/><Relationship Id="rId118" Type="http://schemas.openxmlformats.org/officeDocument/2006/relationships/customXml" Target="../ink/ink1739.xml"/><Relationship Id="rId325" Type="http://schemas.openxmlformats.org/officeDocument/2006/relationships/customXml" Target="../ink/ink1843.xml"/><Relationship Id="rId367" Type="http://schemas.openxmlformats.org/officeDocument/2006/relationships/customXml" Target="../ink/ink1864.xml"/><Relationship Id="rId532" Type="http://schemas.openxmlformats.org/officeDocument/2006/relationships/customXml" Target="../ink/ink1947.xml"/><Relationship Id="rId574" Type="http://schemas.openxmlformats.org/officeDocument/2006/relationships/customXml" Target="../ink/ink1968.xml"/><Relationship Id="rId171" Type="http://schemas.openxmlformats.org/officeDocument/2006/relationships/image" Target="../media/image1738.png"/><Relationship Id="rId227" Type="http://schemas.openxmlformats.org/officeDocument/2006/relationships/image" Target="../media/image1766.png"/><Relationship Id="rId269" Type="http://schemas.openxmlformats.org/officeDocument/2006/relationships/image" Target="../media/image1787.png"/><Relationship Id="rId434" Type="http://schemas.openxmlformats.org/officeDocument/2006/relationships/customXml" Target="../ink/ink1898.xml"/><Relationship Id="rId476" Type="http://schemas.openxmlformats.org/officeDocument/2006/relationships/customXml" Target="../ink/ink1919.xml"/><Relationship Id="rId641" Type="http://schemas.openxmlformats.org/officeDocument/2006/relationships/image" Target="../media/image1972.png"/><Relationship Id="rId683" Type="http://schemas.openxmlformats.org/officeDocument/2006/relationships/image" Target="../media/image1993.png"/><Relationship Id="rId33" Type="http://schemas.openxmlformats.org/officeDocument/2006/relationships/image" Target="../media/image1670.png"/><Relationship Id="rId129" Type="http://schemas.openxmlformats.org/officeDocument/2006/relationships/image" Target="../media/image1717.png"/><Relationship Id="rId280" Type="http://schemas.openxmlformats.org/officeDocument/2006/relationships/customXml" Target="../ink/ink1820.xml"/><Relationship Id="rId336" Type="http://schemas.openxmlformats.org/officeDocument/2006/relationships/image" Target="../media/image1820.png"/><Relationship Id="rId501" Type="http://schemas.openxmlformats.org/officeDocument/2006/relationships/image" Target="../media/image1902.png"/><Relationship Id="rId543" Type="http://schemas.openxmlformats.org/officeDocument/2006/relationships/image" Target="../media/image1923.png"/><Relationship Id="rId75" Type="http://schemas.openxmlformats.org/officeDocument/2006/relationships/image" Target="../media/image1690.png"/><Relationship Id="rId140" Type="http://schemas.openxmlformats.org/officeDocument/2006/relationships/customXml" Target="../ink/ink1750.xml"/><Relationship Id="rId182" Type="http://schemas.openxmlformats.org/officeDocument/2006/relationships/customXml" Target="../ink/ink1771.xml"/><Relationship Id="rId378" Type="http://schemas.openxmlformats.org/officeDocument/2006/relationships/image" Target="../media/image1841.png"/><Relationship Id="rId403" Type="http://schemas.openxmlformats.org/officeDocument/2006/relationships/image" Target="../media/image1853.png"/><Relationship Id="rId585" Type="http://schemas.openxmlformats.org/officeDocument/2006/relationships/image" Target="../media/image1944.png"/><Relationship Id="rId6" Type="http://schemas.openxmlformats.org/officeDocument/2006/relationships/customXml" Target="../ink/ink1683.xml"/><Relationship Id="rId238" Type="http://schemas.openxmlformats.org/officeDocument/2006/relationships/customXml" Target="../ink/ink1799.xml"/><Relationship Id="rId445" Type="http://schemas.openxmlformats.org/officeDocument/2006/relationships/image" Target="../media/image1874.png"/><Relationship Id="rId487" Type="http://schemas.openxmlformats.org/officeDocument/2006/relationships/image" Target="../media/image1895.png"/><Relationship Id="rId610" Type="http://schemas.openxmlformats.org/officeDocument/2006/relationships/customXml" Target="../ink/ink1986.xml"/><Relationship Id="rId652" Type="http://schemas.openxmlformats.org/officeDocument/2006/relationships/customXml" Target="../ink/ink2007.xml"/><Relationship Id="rId694" Type="http://schemas.openxmlformats.org/officeDocument/2006/relationships/customXml" Target="../ink/ink2028.xml"/><Relationship Id="rId708" Type="http://schemas.openxmlformats.org/officeDocument/2006/relationships/customXml" Target="../ink/ink2035.xml"/><Relationship Id="rId291" Type="http://schemas.openxmlformats.org/officeDocument/2006/relationships/image" Target="../media/image1798.png"/><Relationship Id="rId305" Type="http://schemas.openxmlformats.org/officeDocument/2006/relationships/image" Target="../media/image1805.png"/><Relationship Id="rId347" Type="http://schemas.openxmlformats.org/officeDocument/2006/relationships/customXml" Target="../ink/ink1854.xml"/><Relationship Id="rId512" Type="http://schemas.openxmlformats.org/officeDocument/2006/relationships/customXml" Target="../ink/ink1937.xml"/><Relationship Id="rId44" Type="http://schemas.openxmlformats.org/officeDocument/2006/relationships/customXml" Target="../ink/ink1702.xml"/><Relationship Id="rId86" Type="http://schemas.openxmlformats.org/officeDocument/2006/relationships/customXml" Target="../ink/ink1723.xml"/><Relationship Id="rId151" Type="http://schemas.openxmlformats.org/officeDocument/2006/relationships/image" Target="../media/image1728.png"/><Relationship Id="rId389" Type="http://schemas.openxmlformats.org/officeDocument/2006/relationships/customXml" Target="../ink/ink1875.xml"/><Relationship Id="rId554" Type="http://schemas.openxmlformats.org/officeDocument/2006/relationships/customXml" Target="../ink/ink1958.xml"/><Relationship Id="rId596" Type="http://schemas.openxmlformats.org/officeDocument/2006/relationships/customXml" Target="../ink/ink1979.xml"/><Relationship Id="rId193" Type="http://schemas.openxmlformats.org/officeDocument/2006/relationships/image" Target="../media/image1749.png"/><Relationship Id="rId207" Type="http://schemas.openxmlformats.org/officeDocument/2006/relationships/image" Target="../media/image1756.png"/><Relationship Id="rId249" Type="http://schemas.openxmlformats.org/officeDocument/2006/relationships/image" Target="../media/image1777.png"/><Relationship Id="rId414" Type="http://schemas.openxmlformats.org/officeDocument/2006/relationships/customXml" Target="../ink/ink1888.xml"/><Relationship Id="rId456" Type="http://schemas.openxmlformats.org/officeDocument/2006/relationships/customXml" Target="../ink/ink1909.xml"/><Relationship Id="rId498" Type="http://schemas.openxmlformats.org/officeDocument/2006/relationships/customXml" Target="../ink/ink1930.xml"/><Relationship Id="rId621" Type="http://schemas.openxmlformats.org/officeDocument/2006/relationships/image" Target="../media/image1962.png"/><Relationship Id="rId663" Type="http://schemas.openxmlformats.org/officeDocument/2006/relationships/image" Target="../media/image1983.png"/><Relationship Id="rId13" Type="http://schemas.openxmlformats.org/officeDocument/2006/relationships/image" Target="../media/image1660.png"/><Relationship Id="rId109" Type="http://schemas.openxmlformats.org/officeDocument/2006/relationships/image" Target="../media/image1707.png"/><Relationship Id="rId260" Type="http://schemas.openxmlformats.org/officeDocument/2006/relationships/customXml" Target="../ink/ink1810.xml"/><Relationship Id="rId316" Type="http://schemas.openxmlformats.org/officeDocument/2006/relationships/image" Target="../media/image1810.png"/><Relationship Id="rId523" Type="http://schemas.openxmlformats.org/officeDocument/2006/relationships/image" Target="../media/image1913.png"/><Relationship Id="rId719" Type="http://schemas.openxmlformats.org/officeDocument/2006/relationships/image" Target="../media/image2011.png"/><Relationship Id="rId55" Type="http://schemas.openxmlformats.org/officeDocument/2006/relationships/image" Target="../media/image1680.png"/><Relationship Id="rId97" Type="http://schemas.openxmlformats.org/officeDocument/2006/relationships/image" Target="../media/image1701.png"/><Relationship Id="rId120" Type="http://schemas.openxmlformats.org/officeDocument/2006/relationships/customXml" Target="../ink/ink1740.xml"/><Relationship Id="rId358" Type="http://schemas.openxmlformats.org/officeDocument/2006/relationships/image" Target="../media/image1831.png"/><Relationship Id="rId565" Type="http://schemas.openxmlformats.org/officeDocument/2006/relationships/image" Target="../media/image1934.png"/><Relationship Id="rId730" Type="http://schemas.openxmlformats.org/officeDocument/2006/relationships/customXml" Target="../ink/ink2046.xml"/><Relationship Id="rId162" Type="http://schemas.openxmlformats.org/officeDocument/2006/relationships/customXml" Target="../ink/ink1761.xml"/><Relationship Id="rId218" Type="http://schemas.openxmlformats.org/officeDocument/2006/relationships/customXml" Target="../ink/ink1789.xml"/><Relationship Id="rId425" Type="http://schemas.openxmlformats.org/officeDocument/2006/relationships/image" Target="../media/image1864.png"/><Relationship Id="rId467" Type="http://schemas.openxmlformats.org/officeDocument/2006/relationships/image" Target="../media/image1885.png"/><Relationship Id="rId632" Type="http://schemas.openxmlformats.org/officeDocument/2006/relationships/customXml" Target="../ink/ink1997.xml"/><Relationship Id="rId271" Type="http://schemas.openxmlformats.org/officeDocument/2006/relationships/image" Target="../media/image1788.png"/><Relationship Id="rId674" Type="http://schemas.openxmlformats.org/officeDocument/2006/relationships/customXml" Target="../ink/ink2018.xml"/><Relationship Id="rId24" Type="http://schemas.openxmlformats.org/officeDocument/2006/relationships/customXml" Target="../ink/ink1692.xml"/><Relationship Id="rId66" Type="http://schemas.openxmlformats.org/officeDocument/2006/relationships/customXml" Target="../ink/ink1713.xml"/><Relationship Id="rId131" Type="http://schemas.openxmlformats.org/officeDocument/2006/relationships/image" Target="../media/image1718.png"/><Relationship Id="rId327" Type="http://schemas.openxmlformats.org/officeDocument/2006/relationships/customXml" Target="../ink/ink1844.xml"/><Relationship Id="rId369" Type="http://schemas.openxmlformats.org/officeDocument/2006/relationships/customXml" Target="../ink/ink1865.xml"/><Relationship Id="rId534" Type="http://schemas.openxmlformats.org/officeDocument/2006/relationships/customXml" Target="../ink/ink1948.xml"/><Relationship Id="rId576" Type="http://schemas.openxmlformats.org/officeDocument/2006/relationships/customXml" Target="../ink/ink1969.xml"/><Relationship Id="rId173" Type="http://schemas.openxmlformats.org/officeDocument/2006/relationships/image" Target="../media/image1739.png"/><Relationship Id="rId229" Type="http://schemas.openxmlformats.org/officeDocument/2006/relationships/image" Target="../media/image1767.png"/><Relationship Id="rId380" Type="http://schemas.openxmlformats.org/officeDocument/2006/relationships/image" Target="../media/image1842.png"/><Relationship Id="rId436" Type="http://schemas.openxmlformats.org/officeDocument/2006/relationships/customXml" Target="../ink/ink1899.xml"/><Relationship Id="rId601" Type="http://schemas.openxmlformats.org/officeDocument/2006/relationships/image" Target="../media/image1952.png"/><Relationship Id="rId643" Type="http://schemas.openxmlformats.org/officeDocument/2006/relationships/image" Target="../media/image1973.png"/><Relationship Id="rId240" Type="http://schemas.openxmlformats.org/officeDocument/2006/relationships/customXml" Target="../ink/ink1800.xml"/><Relationship Id="rId478" Type="http://schemas.openxmlformats.org/officeDocument/2006/relationships/customXml" Target="../ink/ink1920.xml"/><Relationship Id="rId685" Type="http://schemas.openxmlformats.org/officeDocument/2006/relationships/image" Target="../media/image1994.png"/><Relationship Id="rId35" Type="http://schemas.openxmlformats.org/officeDocument/2006/relationships/image" Target="../media/image1671.png"/><Relationship Id="rId77" Type="http://schemas.openxmlformats.org/officeDocument/2006/relationships/image" Target="../media/image1691.png"/><Relationship Id="rId100" Type="http://schemas.openxmlformats.org/officeDocument/2006/relationships/customXml" Target="../ink/ink1730.xml"/><Relationship Id="rId282" Type="http://schemas.openxmlformats.org/officeDocument/2006/relationships/customXml" Target="../ink/ink1821.xml"/><Relationship Id="rId338" Type="http://schemas.openxmlformats.org/officeDocument/2006/relationships/image" Target="../media/image1821.png"/><Relationship Id="rId503" Type="http://schemas.openxmlformats.org/officeDocument/2006/relationships/image" Target="../media/image1903.png"/><Relationship Id="rId545" Type="http://schemas.openxmlformats.org/officeDocument/2006/relationships/image" Target="../media/image1924.png"/><Relationship Id="rId587" Type="http://schemas.openxmlformats.org/officeDocument/2006/relationships/image" Target="../media/image1945.png"/><Relationship Id="rId710" Type="http://schemas.openxmlformats.org/officeDocument/2006/relationships/customXml" Target="../ink/ink2036.xml"/><Relationship Id="rId8" Type="http://schemas.openxmlformats.org/officeDocument/2006/relationships/customXml" Target="../ink/ink1684.xml"/><Relationship Id="rId142" Type="http://schemas.openxmlformats.org/officeDocument/2006/relationships/customXml" Target="../ink/ink1751.xml"/><Relationship Id="rId184" Type="http://schemas.openxmlformats.org/officeDocument/2006/relationships/customXml" Target="../ink/ink1772.xml"/><Relationship Id="rId391" Type="http://schemas.openxmlformats.org/officeDocument/2006/relationships/customXml" Target="../ink/ink1876.xml"/><Relationship Id="rId405" Type="http://schemas.openxmlformats.org/officeDocument/2006/relationships/image" Target="../media/image1854.png"/><Relationship Id="rId447" Type="http://schemas.openxmlformats.org/officeDocument/2006/relationships/image" Target="../media/image1875.png"/><Relationship Id="rId612" Type="http://schemas.openxmlformats.org/officeDocument/2006/relationships/customXml" Target="../ink/ink1987.xml"/><Relationship Id="rId251" Type="http://schemas.openxmlformats.org/officeDocument/2006/relationships/image" Target="../media/image1778.png"/><Relationship Id="rId489" Type="http://schemas.openxmlformats.org/officeDocument/2006/relationships/image" Target="../media/image1896.png"/><Relationship Id="rId654" Type="http://schemas.openxmlformats.org/officeDocument/2006/relationships/customXml" Target="../ink/ink2008.xml"/><Relationship Id="rId696" Type="http://schemas.openxmlformats.org/officeDocument/2006/relationships/customXml" Target="../ink/ink2029.xml"/><Relationship Id="rId46" Type="http://schemas.openxmlformats.org/officeDocument/2006/relationships/customXml" Target="../ink/ink1703.xml"/><Relationship Id="rId293" Type="http://schemas.openxmlformats.org/officeDocument/2006/relationships/image" Target="../media/image1799.png"/><Relationship Id="rId307" Type="http://schemas.openxmlformats.org/officeDocument/2006/relationships/image" Target="../media/image1806.png"/><Relationship Id="rId349" Type="http://schemas.openxmlformats.org/officeDocument/2006/relationships/customXml" Target="../ink/ink1855.xml"/><Relationship Id="rId514" Type="http://schemas.openxmlformats.org/officeDocument/2006/relationships/customXml" Target="../ink/ink1938.xml"/><Relationship Id="rId556" Type="http://schemas.openxmlformats.org/officeDocument/2006/relationships/customXml" Target="../ink/ink1959.xml"/><Relationship Id="rId721" Type="http://schemas.openxmlformats.org/officeDocument/2006/relationships/image" Target="../media/image2012.png"/><Relationship Id="rId88" Type="http://schemas.openxmlformats.org/officeDocument/2006/relationships/customXml" Target="../ink/ink1724.xml"/><Relationship Id="rId111" Type="http://schemas.openxmlformats.org/officeDocument/2006/relationships/image" Target="../media/image1708.png"/><Relationship Id="rId153" Type="http://schemas.openxmlformats.org/officeDocument/2006/relationships/image" Target="../media/image1729.png"/><Relationship Id="rId195" Type="http://schemas.openxmlformats.org/officeDocument/2006/relationships/image" Target="../media/image1750.png"/><Relationship Id="rId209" Type="http://schemas.openxmlformats.org/officeDocument/2006/relationships/image" Target="../media/image1757.png"/><Relationship Id="rId360" Type="http://schemas.openxmlformats.org/officeDocument/2006/relationships/image" Target="../media/image1832.png"/><Relationship Id="rId416" Type="http://schemas.openxmlformats.org/officeDocument/2006/relationships/customXml" Target="../ink/ink1889.xml"/><Relationship Id="rId598" Type="http://schemas.openxmlformats.org/officeDocument/2006/relationships/customXml" Target="../ink/ink1980.xml"/><Relationship Id="rId220" Type="http://schemas.openxmlformats.org/officeDocument/2006/relationships/customXml" Target="../ink/ink1790.xml"/><Relationship Id="rId458" Type="http://schemas.openxmlformats.org/officeDocument/2006/relationships/customXml" Target="../ink/ink1910.xml"/><Relationship Id="rId623" Type="http://schemas.openxmlformats.org/officeDocument/2006/relationships/image" Target="../media/image1963.png"/><Relationship Id="rId665" Type="http://schemas.openxmlformats.org/officeDocument/2006/relationships/image" Target="../media/image1984.png"/><Relationship Id="rId15" Type="http://schemas.openxmlformats.org/officeDocument/2006/relationships/image" Target="../media/image1661.png"/><Relationship Id="rId57" Type="http://schemas.openxmlformats.org/officeDocument/2006/relationships/image" Target="../media/image1681.png"/><Relationship Id="rId262" Type="http://schemas.openxmlformats.org/officeDocument/2006/relationships/customXml" Target="../ink/ink1811.xml"/><Relationship Id="rId318" Type="http://schemas.openxmlformats.org/officeDocument/2006/relationships/image" Target="../media/image1811.png"/><Relationship Id="rId525" Type="http://schemas.openxmlformats.org/officeDocument/2006/relationships/image" Target="../media/image1914.png"/><Relationship Id="rId567" Type="http://schemas.openxmlformats.org/officeDocument/2006/relationships/image" Target="../media/image1935.png"/><Relationship Id="rId732" Type="http://schemas.openxmlformats.org/officeDocument/2006/relationships/customXml" Target="../ink/ink2047.xml"/><Relationship Id="rId99" Type="http://schemas.openxmlformats.org/officeDocument/2006/relationships/image" Target="../media/image1702.png"/><Relationship Id="rId122" Type="http://schemas.openxmlformats.org/officeDocument/2006/relationships/customXml" Target="../ink/ink1741.xml"/><Relationship Id="rId164" Type="http://schemas.openxmlformats.org/officeDocument/2006/relationships/customXml" Target="../ink/ink1762.xml"/><Relationship Id="rId371" Type="http://schemas.openxmlformats.org/officeDocument/2006/relationships/customXml" Target="../ink/ink1866.xml"/><Relationship Id="rId427" Type="http://schemas.openxmlformats.org/officeDocument/2006/relationships/image" Target="../media/image1865.png"/><Relationship Id="rId469" Type="http://schemas.openxmlformats.org/officeDocument/2006/relationships/image" Target="../media/image1886.png"/><Relationship Id="rId634" Type="http://schemas.openxmlformats.org/officeDocument/2006/relationships/customXml" Target="../ink/ink1998.xml"/><Relationship Id="rId676" Type="http://schemas.openxmlformats.org/officeDocument/2006/relationships/customXml" Target="../ink/ink2019.xml"/><Relationship Id="rId26" Type="http://schemas.openxmlformats.org/officeDocument/2006/relationships/customXml" Target="../ink/ink1693.xml"/><Relationship Id="rId231" Type="http://schemas.openxmlformats.org/officeDocument/2006/relationships/image" Target="../media/image1768.png"/><Relationship Id="rId273" Type="http://schemas.openxmlformats.org/officeDocument/2006/relationships/image" Target="../media/image1789.png"/><Relationship Id="rId329" Type="http://schemas.openxmlformats.org/officeDocument/2006/relationships/customXml" Target="../ink/ink1845.xml"/><Relationship Id="rId480" Type="http://schemas.openxmlformats.org/officeDocument/2006/relationships/customXml" Target="../ink/ink1921.xml"/><Relationship Id="rId536" Type="http://schemas.openxmlformats.org/officeDocument/2006/relationships/customXml" Target="../ink/ink1949.xml"/><Relationship Id="rId701" Type="http://schemas.openxmlformats.org/officeDocument/2006/relationships/image" Target="../media/image2002.png"/><Relationship Id="rId68" Type="http://schemas.openxmlformats.org/officeDocument/2006/relationships/customXml" Target="../ink/ink1714.xml"/><Relationship Id="rId133" Type="http://schemas.openxmlformats.org/officeDocument/2006/relationships/image" Target="../media/image1719.png"/><Relationship Id="rId175" Type="http://schemas.openxmlformats.org/officeDocument/2006/relationships/image" Target="../media/image1740.png"/><Relationship Id="rId340" Type="http://schemas.openxmlformats.org/officeDocument/2006/relationships/image" Target="../media/image1822.png"/><Relationship Id="rId578" Type="http://schemas.openxmlformats.org/officeDocument/2006/relationships/customXml" Target="../ink/ink1970.xml"/><Relationship Id="rId200" Type="http://schemas.openxmlformats.org/officeDocument/2006/relationships/customXml" Target="../ink/ink1780.xml"/><Relationship Id="rId382" Type="http://schemas.openxmlformats.org/officeDocument/2006/relationships/image" Target="../media/image1843.png"/><Relationship Id="rId438" Type="http://schemas.openxmlformats.org/officeDocument/2006/relationships/customXml" Target="../ink/ink1900.xml"/><Relationship Id="rId603" Type="http://schemas.openxmlformats.org/officeDocument/2006/relationships/image" Target="../media/image1953.png"/><Relationship Id="rId645" Type="http://schemas.openxmlformats.org/officeDocument/2006/relationships/image" Target="../media/image1974.png"/><Relationship Id="rId687" Type="http://schemas.openxmlformats.org/officeDocument/2006/relationships/image" Target="../media/image1995.png"/><Relationship Id="rId242" Type="http://schemas.openxmlformats.org/officeDocument/2006/relationships/customXml" Target="../ink/ink1801.xml"/><Relationship Id="rId284" Type="http://schemas.openxmlformats.org/officeDocument/2006/relationships/customXml" Target="../ink/ink1822.xml"/><Relationship Id="rId491" Type="http://schemas.openxmlformats.org/officeDocument/2006/relationships/image" Target="../media/image1897.png"/><Relationship Id="rId505" Type="http://schemas.openxmlformats.org/officeDocument/2006/relationships/image" Target="../media/image1904.png"/><Relationship Id="rId712" Type="http://schemas.openxmlformats.org/officeDocument/2006/relationships/customXml" Target="../ink/ink2037.xml"/><Relationship Id="rId37" Type="http://schemas.openxmlformats.org/officeDocument/2006/relationships/image" Target="../media/image1672.png"/><Relationship Id="rId79" Type="http://schemas.openxmlformats.org/officeDocument/2006/relationships/image" Target="../media/image1692.png"/><Relationship Id="rId102" Type="http://schemas.openxmlformats.org/officeDocument/2006/relationships/customXml" Target="../ink/ink1731.xml"/><Relationship Id="rId144" Type="http://schemas.openxmlformats.org/officeDocument/2006/relationships/customXml" Target="../ink/ink1752.xml"/><Relationship Id="rId547" Type="http://schemas.openxmlformats.org/officeDocument/2006/relationships/image" Target="../media/image1925.png"/><Relationship Id="rId589" Type="http://schemas.openxmlformats.org/officeDocument/2006/relationships/image" Target="../media/image1946.png"/><Relationship Id="rId90" Type="http://schemas.openxmlformats.org/officeDocument/2006/relationships/customXml" Target="../ink/ink1725.xml"/><Relationship Id="rId186" Type="http://schemas.openxmlformats.org/officeDocument/2006/relationships/customXml" Target="../ink/ink1773.xml"/><Relationship Id="rId351" Type="http://schemas.openxmlformats.org/officeDocument/2006/relationships/customXml" Target="../ink/ink1856.xml"/><Relationship Id="rId393" Type="http://schemas.openxmlformats.org/officeDocument/2006/relationships/customXml" Target="../ink/ink1877.xml"/><Relationship Id="rId407" Type="http://schemas.openxmlformats.org/officeDocument/2006/relationships/image" Target="../media/image1855.png"/><Relationship Id="rId449" Type="http://schemas.openxmlformats.org/officeDocument/2006/relationships/image" Target="../media/image1876.png"/><Relationship Id="rId614" Type="http://schemas.openxmlformats.org/officeDocument/2006/relationships/customXml" Target="../ink/ink1988.xml"/><Relationship Id="rId656" Type="http://schemas.openxmlformats.org/officeDocument/2006/relationships/customXml" Target="../ink/ink2009.xml"/><Relationship Id="rId211" Type="http://schemas.openxmlformats.org/officeDocument/2006/relationships/image" Target="../media/image1758.png"/><Relationship Id="rId253" Type="http://schemas.openxmlformats.org/officeDocument/2006/relationships/image" Target="../media/image1779.png"/><Relationship Id="rId295" Type="http://schemas.openxmlformats.org/officeDocument/2006/relationships/image" Target="../media/image1800.png"/><Relationship Id="rId309" Type="http://schemas.openxmlformats.org/officeDocument/2006/relationships/customXml" Target="../ink/ink1835.xml"/><Relationship Id="rId460" Type="http://schemas.openxmlformats.org/officeDocument/2006/relationships/customXml" Target="../ink/ink1911.xml"/><Relationship Id="rId516" Type="http://schemas.openxmlformats.org/officeDocument/2006/relationships/customXml" Target="../ink/ink1939.xml"/><Relationship Id="rId698" Type="http://schemas.openxmlformats.org/officeDocument/2006/relationships/customXml" Target="../ink/ink2030.xml"/><Relationship Id="rId48" Type="http://schemas.openxmlformats.org/officeDocument/2006/relationships/customXml" Target="../ink/ink1704.xml"/><Relationship Id="rId113" Type="http://schemas.openxmlformats.org/officeDocument/2006/relationships/image" Target="../media/image1709.png"/><Relationship Id="rId320" Type="http://schemas.openxmlformats.org/officeDocument/2006/relationships/image" Target="../media/image1812.png"/><Relationship Id="rId558" Type="http://schemas.openxmlformats.org/officeDocument/2006/relationships/customXml" Target="../ink/ink1960.xml"/><Relationship Id="rId723" Type="http://schemas.openxmlformats.org/officeDocument/2006/relationships/image" Target="../media/image2013.png"/><Relationship Id="rId155" Type="http://schemas.openxmlformats.org/officeDocument/2006/relationships/image" Target="../media/image1730.png"/><Relationship Id="rId197" Type="http://schemas.openxmlformats.org/officeDocument/2006/relationships/image" Target="../media/image1751.png"/><Relationship Id="rId362" Type="http://schemas.openxmlformats.org/officeDocument/2006/relationships/image" Target="../media/image1833.png"/><Relationship Id="rId418" Type="http://schemas.openxmlformats.org/officeDocument/2006/relationships/customXml" Target="../ink/ink1890.xml"/><Relationship Id="rId625" Type="http://schemas.openxmlformats.org/officeDocument/2006/relationships/image" Target="../media/image1964.png"/><Relationship Id="rId222" Type="http://schemas.openxmlformats.org/officeDocument/2006/relationships/customXml" Target="../ink/ink1791.xml"/><Relationship Id="rId264" Type="http://schemas.openxmlformats.org/officeDocument/2006/relationships/customXml" Target="../ink/ink1812.xml"/><Relationship Id="rId471" Type="http://schemas.openxmlformats.org/officeDocument/2006/relationships/image" Target="../media/image1887.png"/><Relationship Id="rId667" Type="http://schemas.openxmlformats.org/officeDocument/2006/relationships/image" Target="../media/image1985.png"/><Relationship Id="rId17" Type="http://schemas.openxmlformats.org/officeDocument/2006/relationships/image" Target="../media/image1662.png"/><Relationship Id="rId59" Type="http://schemas.openxmlformats.org/officeDocument/2006/relationships/image" Target="../media/image1682.png"/><Relationship Id="rId124" Type="http://schemas.openxmlformats.org/officeDocument/2006/relationships/customXml" Target="../ink/ink1742.xml"/><Relationship Id="rId527" Type="http://schemas.openxmlformats.org/officeDocument/2006/relationships/image" Target="../media/image1915.png"/><Relationship Id="rId569" Type="http://schemas.openxmlformats.org/officeDocument/2006/relationships/image" Target="../media/image1936.png"/><Relationship Id="rId70" Type="http://schemas.openxmlformats.org/officeDocument/2006/relationships/customXml" Target="../ink/ink1715.xml"/><Relationship Id="rId166" Type="http://schemas.openxmlformats.org/officeDocument/2006/relationships/customXml" Target="../ink/ink1763.xml"/><Relationship Id="rId331" Type="http://schemas.openxmlformats.org/officeDocument/2006/relationships/customXml" Target="../ink/ink1846.xml"/><Relationship Id="rId373" Type="http://schemas.openxmlformats.org/officeDocument/2006/relationships/customXml" Target="../ink/ink1867.xml"/><Relationship Id="rId429" Type="http://schemas.openxmlformats.org/officeDocument/2006/relationships/image" Target="../media/image1866.png"/><Relationship Id="rId580" Type="http://schemas.openxmlformats.org/officeDocument/2006/relationships/customXml" Target="../ink/ink1971.xml"/><Relationship Id="rId636" Type="http://schemas.openxmlformats.org/officeDocument/2006/relationships/customXml" Target="../ink/ink1999.xml"/><Relationship Id="rId1" Type="http://schemas.openxmlformats.org/officeDocument/2006/relationships/vmlDrawing" Target="../drawings/vmlDrawing2.vml"/><Relationship Id="rId233" Type="http://schemas.openxmlformats.org/officeDocument/2006/relationships/image" Target="../media/image1769.png"/><Relationship Id="rId440" Type="http://schemas.openxmlformats.org/officeDocument/2006/relationships/customXml" Target="../ink/ink1901.xml"/><Relationship Id="rId678" Type="http://schemas.openxmlformats.org/officeDocument/2006/relationships/customXml" Target="../ink/ink2020.xml"/><Relationship Id="rId28" Type="http://schemas.openxmlformats.org/officeDocument/2006/relationships/customXml" Target="../ink/ink1694.xml"/><Relationship Id="rId275" Type="http://schemas.openxmlformats.org/officeDocument/2006/relationships/image" Target="../media/image1790.png"/><Relationship Id="rId300" Type="http://schemas.openxmlformats.org/officeDocument/2006/relationships/customXml" Target="../ink/ink1830.xml"/><Relationship Id="rId482" Type="http://schemas.openxmlformats.org/officeDocument/2006/relationships/customXml" Target="../ink/ink1922.xml"/><Relationship Id="rId538" Type="http://schemas.openxmlformats.org/officeDocument/2006/relationships/customXml" Target="../ink/ink1950.xml"/><Relationship Id="rId703" Type="http://schemas.openxmlformats.org/officeDocument/2006/relationships/image" Target="../media/image2003.png"/><Relationship Id="rId81" Type="http://schemas.openxmlformats.org/officeDocument/2006/relationships/image" Target="../media/image1693.png"/><Relationship Id="rId135" Type="http://schemas.openxmlformats.org/officeDocument/2006/relationships/image" Target="../media/image1720.png"/><Relationship Id="rId177" Type="http://schemas.openxmlformats.org/officeDocument/2006/relationships/image" Target="../media/image1741.png"/><Relationship Id="rId342" Type="http://schemas.openxmlformats.org/officeDocument/2006/relationships/image" Target="../media/image1823.png"/><Relationship Id="rId384" Type="http://schemas.openxmlformats.org/officeDocument/2006/relationships/image" Target="../media/image1844.png"/><Relationship Id="rId591" Type="http://schemas.openxmlformats.org/officeDocument/2006/relationships/image" Target="../media/image1947.png"/><Relationship Id="rId605" Type="http://schemas.openxmlformats.org/officeDocument/2006/relationships/image" Target="../media/image1954.png"/><Relationship Id="rId202" Type="http://schemas.openxmlformats.org/officeDocument/2006/relationships/customXml" Target="../ink/ink1781.xml"/><Relationship Id="rId244" Type="http://schemas.openxmlformats.org/officeDocument/2006/relationships/customXml" Target="../ink/ink1802.xml"/><Relationship Id="rId647" Type="http://schemas.openxmlformats.org/officeDocument/2006/relationships/image" Target="../media/image1975.png"/><Relationship Id="rId689" Type="http://schemas.openxmlformats.org/officeDocument/2006/relationships/image" Target="../media/image1996.png"/><Relationship Id="rId39" Type="http://schemas.openxmlformats.org/officeDocument/2006/relationships/image" Target="../media/image1673.png"/><Relationship Id="rId286" Type="http://schemas.openxmlformats.org/officeDocument/2006/relationships/customXml" Target="../ink/ink1823.xml"/><Relationship Id="rId451" Type="http://schemas.openxmlformats.org/officeDocument/2006/relationships/image" Target="../media/image1877.png"/><Relationship Id="rId493" Type="http://schemas.openxmlformats.org/officeDocument/2006/relationships/image" Target="../media/image1898.png"/><Relationship Id="rId507" Type="http://schemas.openxmlformats.org/officeDocument/2006/relationships/image" Target="../media/image1905.png"/><Relationship Id="rId549" Type="http://schemas.openxmlformats.org/officeDocument/2006/relationships/image" Target="../media/image1926.png"/><Relationship Id="rId714" Type="http://schemas.openxmlformats.org/officeDocument/2006/relationships/customXml" Target="../ink/ink2038.xml"/><Relationship Id="rId50" Type="http://schemas.openxmlformats.org/officeDocument/2006/relationships/customXml" Target="../ink/ink1705.xml"/><Relationship Id="rId104" Type="http://schemas.openxmlformats.org/officeDocument/2006/relationships/customXml" Target="../ink/ink1732.xml"/><Relationship Id="rId146" Type="http://schemas.openxmlformats.org/officeDocument/2006/relationships/customXml" Target="../ink/ink1753.xml"/><Relationship Id="rId188" Type="http://schemas.openxmlformats.org/officeDocument/2006/relationships/customXml" Target="../ink/ink1774.xml"/><Relationship Id="rId311" Type="http://schemas.openxmlformats.org/officeDocument/2006/relationships/customXml" Target="../ink/ink1836.xml"/><Relationship Id="rId353" Type="http://schemas.openxmlformats.org/officeDocument/2006/relationships/customXml" Target="../ink/ink1857.xml"/><Relationship Id="rId395" Type="http://schemas.openxmlformats.org/officeDocument/2006/relationships/customXml" Target="../ink/ink1878.xml"/><Relationship Id="rId409" Type="http://schemas.openxmlformats.org/officeDocument/2006/relationships/image" Target="../media/image1856.png"/><Relationship Id="rId560" Type="http://schemas.openxmlformats.org/officeDocument/2006/relationships/customXml" Target="../ink/ink1961.xml"/><Relationship Id="rId92" Type="http://schemas.openxmlformats.org/officeDocument/2006/relationships/customXml" Target="../ink/ink1726.xml"/><Relationship Id="rId213" Type="http://schemas.openxmlformats.org/officeDocument/2006/relationships/image" Target="../media/image1759.png"/><Relationship Id="rId420" Type="http://schemas.openxmlformats.org/officeDocument/2006/relationships/customXml" Target="../ink/ink1891.xml"/><Relationship Id="rId616" Type="http://schemas.openxmlformats.org/officeDocument/2006/relationships/customXml" Target="../ink/ink1989.xml"/><Relationship Id="rId658" Type="http://schemas.openxmlformats.org/officeDocument/2006/relationships/customXml" Target="../ink/ink2010.xml"/><Relationship Id="rId255" Type="http://schemas.openxmlformats.org/officeDocument/2006/relationships/image" Target="../media/image1780.png"/><Relationship Id="rId297" Type="http://schemas.openxmlformats.org/officeDocument/2006/relationships/image" Target="../media/image1801.png"/><Relationship Id="rId462" Type="http://schemas.openxmlformats.org/officeDocument/2006/relationships/customXml" Target="../ink/ink1912.xml"/><Relationship Id="rId518" Type="http://schemas.openxmlformats.org/officeDocument/2006/relationships/customXml" Target="../ink/ink1940.xml"/><Relationship Id="rId725" Type="http://schemas.openxmlformats.org/officeDocument/2006/relationships/image" Target="../media/image2014.png"/><Relationship Id="rId115" Type="http://schemas.openxmlformats.org/officeDocument/2006/relationships/image" Target="../media/image1710.png"/><Relationship Id="rId157" Type="http://schemas.openxmlformats.org/officeDocument/2006/relationships/image" Target="../media/image1731.png"/><Relationship Id="rId322" Type="http://schemas.openxmlformats.org/officeDocument/2006/relationships/image" Target="../media/image1813.png"/><Relationship Id="rId364" Type="http://schemas.openxmlformats.org/officeDocument/2006/relationships/image" Target="../media/image1834.png"/><Relationship Id="rId61" Type="http://schemas.openxmlformats.org/officeDocument/2006/relationships/image" Target="../media/image1683.png"/><Relationship Id="rId199" Type="http://schemas.openxmlformats.org/officeDocument/2006/relationships/image" Target="../media/image1752.png"/><Relationship Id="rId571" Type="http://schemas.openxmlformats.org/officeDocument/2006/relationships/image" Target="../media/image1937.png"/><Relationship Id="rId627" Type="http://schemas.openxmlformats.org/officeDocument/2006/relationships/image" Target="../media/image1965.png"/><Relationship Id="rId669" Type="http://schemas.openxmlformats.org/officeDocument/2006/relationships/image" Target="../media/image1986.png"/><Relationship Id="rId19" Type="http://schemas.openxmlformats.org/officeDocument/2006/relationships/image" Target="../media/image1663.png"/><Relationship Id="rId224" Type="http://schemas.openxmlformats.org/officeDocument/2006/relationships/customXml" Target="../ink/ink1792.xml"/><Relationship Id="rId266" Type="http://schemas.openxmlformats.org/officeDocument/2006/relationships/customXml" Target="../ink/ink1813.xml"/><Relationship Id="rId431" Type="http://schemas.openxmlformats.org/officeDocument/2006/relationships/image" Target="../media/image1867.png"/><Relationship Id="rId473" Type="http://schemas.openxmlformats.org/officeDocument/2006/relationships/image" Target="../media/image1888.png"/><Relationship Id="rId529" Type="http://schemas.openxmlformats.org/officeDocument/2006/relationships/image" Target="../media/image1916.png"/><Relationship Id="rId680" Type="http://schemas.openxmlformats.org/officeDocument/2006/relationships/customXml" Target="../ink/ink2021.xml"/><Relationship Id="rId30" Type="http://schemas.openxmlformats.org/officeDocument/2006/relationships/customXml" Target="../ink/ink1695.xml"/><Relationship Id="rId126" Type="http://schemas.openxmlformats.org/officeDocument/2006/relationships/customXml" Target="../ink/ink1743.xml"/><Relationship Id="rId168" Type="http://schemas.openxmlformats.org/officeDocument/2006/relationships/customXml" Target="../ink/ink1764.xml"/><Relationship Id="rId333" Type="http://schemas.openxmlformats.org/officeDocument/2006/relationships/customXml" Target="../ink/ink1847.xml"/><Relationship Id="rId540" Type="http://schemas.openxmlformats.org/officeDocument/2006/relationships/customXml" Target="../ink/ink1951.xml"/><Relationship Id="rId72" Type="http://schemas.openxmlformats.org/officeDocument/2006/relationships/customXml" Target="../ink/ink1716.xml"/><Relationship Id="rId375" Type="http://schemas.openxmlformats.org/officeDocument/2006/relationships/customXml" Target="../ink/ink1868.xml"/><Relationship Id="rId582" Type="http://schemas.openxmlformats.org/officeDocument/2006/relationships/customXml" Target="../ink/ink1972.xml"/><Relationship Id="rId638" Type="http://schemas.openxmlformats.org/officeDocument/2006/relationships/customXml" Target="../ink/ink2000.xml"/><Relationship Id="rId3" Type="http://schemas.openxmlformats.org/officeDocument/2006/relationships/notesSlide" Target="../notesSlides/notesSlide23.xml"/><Relationship Id="rId235" Type="http://schemas.openxmlformats.org/officeDocument/2006/relationships/image" Target="../media/image1770.png"/><Relationship Id="rId277" Type="http://schemas.openxmlformats.org/officeDocument/2006/relationships/image" Target="../media/image1791.png"/><Relationship Id="rId400" Type="http://schemas.openxmlformats.org/officeDocument/2006/relationships/customXml" Target="../ink/ink1881.xml"/><Relationship Id="rId442" Type="http://schemas.openxmlformats.org/officeDocument/2006/relationships/customXml" Target="../ink/ink1902.xml"/><Relationship Id="rId484" Type="http://schemas.openxmlformats.org/officeDocument/2006/relationships/customXml" Target="../ink/ink1923.xml"/><Relationship Id="rId705" Type="http://schemas.openxmlformats.org/officeDocument/2006/relationships/image" Target="../media/image2004.png"/><Relationship Id="rId137" Type="http://schemas.openxmlformats.org/officeDocument/2006/relationships/image" Target="../media/image1721.png"/><Relationship Id="rId302" Type="http://schemas.openxmlformats.org/officeDocument/2006/relationships/customXml" Target="../ink/ink1831.xml"/><Relationship Id="rId344" Type="http://schemas.openxmlformats.org/officeDocument/2006/relationships/image" Target="../media/image1824.png"/><Relationship Id="rId691" Type="http://schemas.openxmlformats.org/officeDocument/2006/relationships/image" Target="../media/image1997.png"/><Relationship Id="rId41" Type="http://schemas.openxmlformats.org/officeDocument/2006/relationships/image" Target="../media/image1674.png"/><Relationship Id="rId83" Type="http://schemas.openxmlformats.org/officeDocument/2006/relationships/image" Target="../media/image1694.png"/><Relationship Id="rId179" Type="http://schemas.openxmlformats.org/officeDocument/2006/relationships/image" Target="../media/image1742.png"/><Relationship Id="rId386" Type="http://schemas.openxmlformats.org/officeDocument/2006/relationships/image" Target="../media/image1845.png"/><Relationship Id="rId551" Type="http://schemas.openxmlformats.org/officeDocument/2006/relationships/image" Target="../media/image1927.png"/><Relationship Id="rId593" Type="http://schemas.openxmlformats.org/officeDocument/2006/relationships/image" Target="../media/image1948.png"/><Relationship Id="rId607" Type="http://schemas.openxmlformats.org/officeDocument/2006/relationships/image" Target="../media/image1955.png"/><Relationship Id="rId649" Type="http://schemas.openxmlformats.org/officeDocument/2006/relationships/image" Target="../media/image1976.png"/><Relationship Id="rId190" Type="http://schemas.openxmlformats.org/officeDocument/2006/relationships/customXml" Target="../ink/ink1775.xml"/><Relationship Id="rId204" Type="http://schemas.openxmlformats.org/officeDocument/2006/relationships/customXml" Target="../ink/ink1782.xml"/><Relationship Id="rId246" Type="http://schemas.openxmlformats.org/officeDocument/2006/relationships/customXml" Target="../ink/ink1803.xml"/><Relationship Id="rId288" Type="http://schemas.openxmlformats.org/officeDocument/2006/relationships/customXml" Target="../ink/ink1824.xml"/><Relationship Id="rId411" Type="http://schemas.openxmlformats.org/officeDocument/2006/relationships/image" Target="../media/image1857.png"/><Relationship Id="rId453" Type="http://schemas.openxmlformats.org/officeDocument/2006/relationships/image" Target="../media/image1878.png"/><Relationship Id="rId509" Type="http://schemas.openxmlformats.org/officeDocument/2006/relationships/image" Target="../media/image1906.png"/><Relationship Id="rId660" Type="http://schemas.openxmlformats.org/officeDocument/2006/relationships/customXml" Target="../ink/ink2011.xml"/><Relationship Id="rId106" Type="http://schemas.openxmlformats.org/officeDocument/2006/relationships/customXml" Target="../ink/ink1733.xml"/><Relationship Id="rId313" Type="http://schemas.openxmlformats.org/officeDocument/2006/relationships/customXml" Target="../ink/ink1837.xml"/><Relationship Id="rId495" Type="http://schemas.openxmlformats.org/officeDocument/2006/relationships/image" Target="../media/image1899.png"/><Relationship Id="rId716" Type="http://schemas.openxmlformats.org/officeDocument/2006/relationships/customXml" Target="../ink/ink2039.xml"/><Relationship Id="rId10" Type="http://schemas.openxmlformats.org/officeDocument/2006/relationships/customXml" Target="../ink/ink1685.xml"/><Relationship Id="rId52" Type="http://schemas.openxmlformats.org/officeDocument/2006/relationships/customXml" Target="../ink/ink1706.xml"/><Relationship Id="rId94" Type="http://schemas.openxmlformats.org/officeDocument/2006/relationships/customXml" Target="../ink/ink1727.xml"/><Relationship Id="rId148" Type="http://schemas.openxmlformats.org/officeDocument/2006/relationships/customXml" Target="../ink/ink1754.xml"/><Relationship Id="rId355" Type="http://schemas.openxmlformats.org/officeDocument/2006/relationships/customXml" Target="../ink/ink1858.xml"/><Relationship Id="rId397" Type="http://schemas.openxmlformats.org/officeDocument/2006/relationships/customXml" Target="../ink/ink1879.xml"/><Relationship Id="rId520" Type="http://schemas.openxmlformats.org/officeDocument/2006/relationships/customXml" Target="../ink/ink1941.xml"/><Relationship Id="rId562" Type="http://schemas.openxmlformats.org/officeDocument/2006/relationships/customXml" Target="../ink/ink1962.xml"/><Relationship Id="rId618" Type="http://schemas.openxmlformats.org/officeDocument/2006/relationships/customXml" Target="../ink/ink1990.xml"/><Relationship Id="rId215" Type="http://schemas.openxmlformats.org/officeDocument/2006/relationships/image" Target="../media/image1760.png"/><Relationship Id="rId257" Type="http://schemas.openxmlformats.org/officeDocument/2006/relationships/image" Target="../media/image1781.png"/><Relationship Id="rId422" Type="http://schemas.openxmlformats.org/officeDocument/2006/relationships/customXml" Target="../ink/ink1892.xml"/><Relationship Id="rId464" Type="http://schemas.openxmlformats.org/officeDocument/2006/relationships/customXml" Target="../ink/ink1913.xml"/><Relationship Id="rId299" Type="http://schemas.openxmlformats.org/officeDocument/2006/relationships/image" Target="../media/image1802.png"/><Relationship Id="rId727" Type="http://schemas.openxmlformats.org/officeDocument/2006/relationships/image" Target="../media/image2015.png"/><Relationship Id="rId63" Type="http://schemas.openxmlformats.org/officeDocument/2006/relationships/image" Target="../media/image1684.png"/><Relationship Id="rId159" Type="http://schemas.openxmlformats.org/officeDocument/2006/relationships/image" Target="../media/image1732.png"/><Relationship Id="rId366" Type="http://schemas.openxmlformats.org/officeDocument/2006/relationships/image" Target="../media/image1835.png"/><Relationship Id="rId573" Type="http://schemas.openxmlformats.org/officeDocument/2006/relationships/image" Target="../media/image1938.png"/><Relationship Id="rId226" Type="http://schemas.openxmlformats.org/officeDocument/2006/relationships/customXml" Target="../ink/ink1793.xml"/><Relationship Id="rId433" Type="http://schemas.openxmlformats.org/officeDocument/2006/relationships/image" Target="../media/image1868.png"/><Relationship Id="rId640" Type="http://schemas.openxmlformats.org/officeDocument/2006/relationships/customXml" Target="../ink/ink2001.xml"/><Relationship Id="rId74" Type="http://schemas.openxmlformats.org/officeDocument/2006/relationships/customXml" Target="../ink/ink1717.xml"/><Relationship Id="rId377" Type="http://schemas.openxmlformats.org/officeDocument/2006/relationships/customXml" Target="../ink/ink1869.xml"/><Relationship Id="rId500" Type="http://schemas.openxmlformats.org/officeDocument/2006/relationships/customXml" Target="../ink/ink1931.xml"/><Relationship Id="rId584" Type="http://schemas.openxmlformats.org/officeDocument/2006/relationships/customXml" Target="../ink/ink1973.xml"/><Relationship Id="rId5" Type="http://schemas.openxmlformats.org/officeDocument/2006/relationships/image" Target="../media/image1656.emf"/><Relationship Id="rId237" Type="http://schemas.openxmlformats.org/officeDocument/2006/relationships/image" Target="../media/image1771.png"/><Relationship Id="rId444" Type="http://schemas.openxmlformats.org/officeDocument/2006/relationships/customXml" Target="../ink/ink1903.xml"/><Relationship Id="rId651" Type="http://schemas.openxmlformats.org/officeDocument/2006/relationships/image" Target="../media/image1977.png"/><Relationship Id="rId290" Type="http://schemas.openxmlformats.org/officeDocument/2006/relationships/customXml" Target="../ink/ink1825.xml"/><Relationship Id="rId304" Type="http://schemas.openxmlformats.org/officeDocument/2006/relationships/customXml" Target="../ink/ink1832.xml"/><Relationship Id="rId388" Type="http://schemas.openxmlformats.org/officeDocument/2006/relationships/image" Target="../media/image1846.png"/><Relationship Id="rId511" Type="http://schemas.openxmlformats.org/officeDocument/2006/relationships/image" Target="../media/image1907.png"/><Relationship Id="rId609" Type="http://schemas.openxmlformats.org/officeDocument/2006/relationships/image" Target="../media/image1956.png"/><Relationship Id="rId85" Type="http://schemas.openxmlformats.org/officeDocument/2006/relationships/image" Target="../media/image1695.png"/><Relationship Id="rId150" Type="http://schemas.openxmlformats.org/officeDocument/2006/relationships/customXml" Target="../ink/ink1755.xml"/><Relationship Id="rId595" Type="http://schemas.openxmlformats.org/officeDocument/2006/relationships/image" Target="../media/image1949.png"/><Relationship Id="rId248" Type="http://schemas.openxmlformats.org/officeDocument/2006/relationships/customXml" Target="../ink/ink1804.xml"/><Relationship Id="rId455" Type="http://schemas.openxmlformats.org/officeDocument/2006/relationships/image" Target="../media/image1879.png"/><Relationship Id="rId662" Type="http://schemas.openxmlformats.org/officeDocument/2006/relationships/customXml" Target="../ink/ink2012.xml"/><Relationship Id="rId12" Type="http://schemas.openxmlformats.org/officeDocument/2006/relationships/customXml" Target="../ink/ink1686.xml"/><Relationship Id="rId108" Type="http://schemas.openxmlformats.org/officeDocument/2006/relationships/customXml" Target="../ink/ink1734.xml"/><Relationship Id="rId315" Type="http://schemas.openxmlformats.org/officeDocument/2006/relationships/customXml" Target="../ink/ink1838.xml"/><Relationship Id="rId522" Type="http://schemas.openxmlformats.org/officeDocument/2006/relationships/customXml" Target="../ink/ink1942.xml"/><Relationship Id="rId96" Type="http://schemas.openxmlformats.org/officeDocument/2006/relationships/customXml" Target="../ink/ink1728.xml"/><Relationship Id="rId161" Type="http://schemas.openxmlformats.org/officeDocument/2006/relationships/image" Target="../media/image1733.png"/><Relationship Id="rId399" Type="http://schemas.openxmlformats.org/officeDocument/2006/relationships/customXml" Target="../ink/ink1880.xml"/><Relationship Id="rId259" Type="http://schemas.openxmlformats.org/officeDocument/2006/relationships/image" Target="../media/image1782.png"/><Relationship Id="rId466" Type="http://schemas.openxmlformats.org/officeDocument/2006/relationships/customXml" Target="../ink/ink1914.xml"/><Relationship Id="rId673" Type="http://schemas.openxmlformats.org/officeDocument/2006/relationships/image" Target="../media/image1988.png"/><Relationship Id="rId23" Type="http://schemas.openxmlformats.org/officeDocument/2006/relationships/image" Target="../media/image1665.png"/><Relationship Id="rId119" Type="http://schemas.openxmlformats.org/officeDocument/2006/relationships/image" Target="../media/image1712.png"/><Relationship Id="rId326" Type="http://schemas.openxmlformats.org/officeDocument/2006/relationships/image" Target="../media/image1815.png"/><Relationship Id="rId533" Type="http://schemas.openxmlformats.org/officeDocument/2006/relationships/image" Target="../media/image1918.png"/><Relationship Id="rId172" Type="http://schemas.openxmlformats.org/officeDocument/2006/relationships/customXml" Target="../ink/ink1766.xml"/><Relationship Id="rId477" Type="http://schemas.openxmlformats.org/officeDocument/2006/relationships/image" Target="../media/image1890.png"/><Relationship Id="rId600" Type="http://schemas.openxmlformats.org/officeDocument/2006/relationships/customXml" Target="../ink/ink1981.xml"/><Relationship Id="rId684" Type="http://schemas.openxmlformats.org/officeDocument/2006/relationships/customXml" Target="../ink/ink2023.xml"/><Relationship Id="rId337" Type="http://schemas.openxmlformats.org/officeDocument/2006/relationships/customXml" Target="../ink/ink1849.xml"/><Relationship Id="rId34" Type="http://schemas.openxmlformats.org/officeDocument/2006/relationships/customXml" Target="../ink/ink1697.xml"/><Relationship Id="rId544" Type="http://schemas.openxmlformats.org/officeDocument/2006/relationships/customXml" Target="../ink/ink1953.xml"/><Relationship Id="rId183" Type="http://schemas.openxmlformats.org/officeDocument/2006/relationships/image" Target="../media/image1744.png"/><Relationship Id="rId390" Type="http://schemas.openxmlformats.org/officeDocument/2006/relationships/image" Target="../media/image1847.png"/><Relationship Id="rId404" Type="http://schemas.openxmlformats.org/officeDocument/2006/relationships/customXml" Target="../ink/ink1883.xml"/><Relationship Id="rId611" Type="http://schemas.openxmlformats.org/officeDocument/2006/relationships/image" Target="../media/image1957.png"/><Relationship Id="rId250" Type="http://schemas.openxmlformats.org/officeDocument/2006/relationships/customXml" Target="../ink/ink1805.xml"/><Relationship Id="rId488" Type="http://schemas.openxmlformats.org/officeDocument/2006/relationships/customXml" Target="../ink/ink1925.xml"/><Relationship Id="rId695" Type="http://schemas.openxmlformats.org/officeDocument/2006/relationships/image" Target="../media/image1999.png"/><Relationship Id="rId709" Type="http://schemas.openxmlformats.org/officeDocument/2006/relationships/image" Target="../media/image2006.png"/><Relationship Id="rId45" Type="http://schemas.openxmlformats.org/officeDocument/2006/relationships/image" Target="../media/image1676.png"/><Relationship Id="rId110" Type="http://schemas.openxmlformats.org/officeDocument/2006/relationships/customXml" Target="../ink/ink1735.xml"/><Relationship Id="rId348" Type="http://schemas.openxmlformats.org/officeDocument/2006/relationships/image" Target="../media/image1826.png"/><Relationship Id="rId555" Type="http://schemas.openxmlformats.org/officeDocument/2006/relationships/image" Target="../media/image1929.png"/><Relationship Id="rId194" Type="http://schemas.openxmlformats.org/officeDocument/2006/relationships/customXml" Target="../ink/ink1777.xml"/><Relationship Id="rId208" Type="http://schemas.openxmlformats.org/officeDocument/2006/relationships/customXml" Target="../ink/ink1784.xml"/><Relationship Id="rId415" Type="http://schemas.openxmlformats.org/officeDocument/2006/relationships/image" Target="../media/image1859.png"/><Relationship Id="rId622" Type="http://schemas.openxmlformats.org/officeDocument/2006/relationships/customXml" Target="../ink/ink1992.xml"/><Relationship Id="rId261" Type="http://schemas.openxmlformats.org/officeDocument/2006/relationships/image" Target="../media/image1783.png"/><Relationship Id="rId499" Type="http://schemas.openxmlformats.org/officeDocument/2006/relationships/image" Target="../media/image1901.png"/><Relationship Id="rId56" Type="http://schemas.openxmlformats.org/officeDocument/2006/relationships/customXml" Target="../ink/ink1708.xml"/><Relationship Id="rId359" Type="http://schemas.openxmlformats.org/officeDocument/2006/relationships/customXml" Target="../ink/ink1860.xml"/><Relationship Id="rId566" Type="http://schemas.openxmlformats.org/officeDocument/2006/relationships/customXml" Target="../ink/ink1964.xml"/><Relationship Id="rId121" Type="http://schemas.openxmlformats.org/officeDocument/2006/relationships/image" Target="../media/image1713.png"/><Relationship Id="rId219" Type="http://schemas.openxmlformats.org/officeDocument/2006/relationships/image" Target="../media/image1762.png"/><Relationship Id="rId426" Type="http://schemas.openxmlformats.org/officeDocument/2006/relationships/customXml" Target="../ink/ink1894.xml"/><Relationship Id="rId633" Type="http://schemas.openxmlformats.org/officeDocument/2006/relationships/image" Target="../media/image1968.png"/><Relationship Id="rId67" Type="http://schemas.openxmlformats.org/officeDocument/2006/relationships/image" Target="../media/image1686.png"/><Relationship Id="rId272" Type="http://schemas.openxmlformats.org/officeDocument/2006/relationships/customXml" Target="../ink/ink1816.xml"/><Relationship Id="rId577" Type="http://schemas.openxmlformats.org/officeDocument/2006/relationships/image" Target="../media/image1940.png"/><Relationship Id="rId700" Type="http://schemas.openxmlformats.org/officeDocument/2006/relationships/customXml" Target="../ink/ink2031.xml"/><Relationship Id="rId132" Type="http://schemas.openxmlformats.org/officeDocument/2006/relationships/customXml" Target="../ink/ink1746.xml"/><Relationship Id="rId437" Type="http://schemas.openxmlformats.org/officeDocument/2006/relationships/image" Target="../media/image1870.png"/><Relationship Id="rId644" Type="http://schemas.openxmlformats.org/officeDocument/2006/relationships/customXml" Target="../ink/ink2003.xml"/><Relationship Id="rId283" Type="http://schemas.openxmlformats.org/officeDocument/2006/relationships/image" Target="../media/image1794.png"/><Relationship Id="rId490" Type="http://schemas.openxmlformats.org/officeDocument/2006/relationships/customXml" Target="../ink/ink1926.xml"/><Relationship Id="rId504" Type="http://schemas.openxmlformats.org/officeDocument/2006/relationships/customXml" Target="../ink/ink1933.xml"/><Relationship Id="rId711" Type="http://schemas.openxmlformats.org/officeDocument/2006/relationships/image" Target="../media/image2007.png"/><Relationship Id="rId78" Type="http://schemas.openxmlformats.org/officeDocument/2006/relationships/customXml" Target="../ink/ink1719.xml"/><Relationship Id="rId143" Type="http://schemas.openxmlformats.org/officeDocument/2006/relationships/image" Target="../media/image1724.png"/><Relationship Id="rId350" Type="http://schemas.openxmlformats.org/officeDocument/2006/relationships/image" Target="../media/image1827.png"/><Relationship Id="rId588" Type="http://schemas.openxmlformats.org/officeDocument/2006/relationships/customXml" Target="../ink/ink1975.xml"/><Relationship Id="rId9" Type="http://schemas.openxmlformats.org/officeDocument/2006/relationships/image" Target="../media/image1658.png"/><Relationship Id="rId210" Type="http://schemas.openxmlformats.org/officeDocument/2006/relationships/customXml" Target="../ink/ink1785.xml"/><Relationship Id="rId448" Type="http://schemas.openxmlformats.org/officeDocument/2006/relationships/customXml" Target="../ink/ink1905.xml"/><Relationship Id="rId655" Type="http://schemas.openxmlformats.org/officeDocument/2006/relationships/image" Target="../media/image1979.png"/><Relationship Id="rId294" Type="http://schemas.openxmlformats.org/officeDocument/2006/relationships/customXml" Target="../ink/ink1827.xml"/><Relationship Id="rId308" Type="http://schemas.openxmlformats.org/officeDocument/2006/relationships/customXml" Target="../ink/ink1834.xml"/><Relationship Id="rId515" Type="http://schemas.openxmlformats.org/officeDocument/2006/relationships/image" Target="../media/image1909.png"/><Relationship Id="rId722" Type="http://schemas.openxmlformats.org/officeDocument/2006/relationships/customXml" Target="../ink/ink2042.xml"/><Relationship Id="rId89" Type="http://schemas.openxmlformats.org/officeDocument/2006/relationships/image" Target="../media/image1697.png"/><Relationship Id="rId154" Type="http://schemas.openxmlformats.org/officeDocument/2006/relationships/customXml" Target="../ink/ink1757.xml"/><Relationship Id="rId361" Type="http://schemas.openxmlformats.org/officeDocument/2006/relationships/customXml" Target="../ink/ink1861.xml"/><Relationship Id="rId599" Type="http://schemas.openxmlformats.org/officeDocument/2006/relationships/image" Target="../media/image1951.png"/><Relationship Id="rId459" Type="http://schemas.openxmlformats.org/officeDocument/2006/relationships/image" Target="../media/image1881.png"/><Relationship Id="rId666" Type="http://schemas.openxmlformats.org/officeDocument/2006/relationships/customXml" Target="../ink/ink2014.xml"/><Relationship Id="rId16" Type="http://schemas.openxmlformats.org/officeDocument/2006/relationships/customXml" Target="../ink/ink1688.xml"/><Relationship Id="rId221" Type="http://schemas.openxmlformats.org/officeDocument/2006/relationships/image" Target="../media/image1763.png"/><Relationship Id="rId319" Type="http://schemas.openxmlformats.org/officeDocument/2006/relationships/customXml" Target="../ink/ink1840.xml"/><Relationship Id="rId526" Type="http://schemas.openxmlformats.org/officeDocument/2006/relationships/customXml" Target="../ink/ink1944.xml"/><Relationship Id="rId733" Type="http://schemas.openxmlformats.org/officeDocument/2006/relationships/image" Target="../media/image2018.png"/><Relationship Id="rId165" Type="http://schemas.openxmlformats.org/officeDocument/2006/relationships/image" Target="../media/image1735.png"/><Relationship Id="rId372" Type="http://schemas.openxmlformats.org/officeDocument/2006/relationships/image" Target="../media/image1838.png"/><Relationship Id="rId677" Type="http://schemas.openxmlformats.org/officeDocument/2006/relationships/image" Target="../media/image1990.png"/><Relationship Id="rId232" Type="http://schemas.openxmlformats.org/officeDocument/2006/relationships/customXml" Target="../ink/ink1796.xml"/><Relationship Id="rId27" Type="http://schemas.openxmlformats.org/officeDocument/2006/relationships/image" Target="../media/image1667.png"/><Relationship Id="rId537" Type="http://schemas.openxmlformats.org/officeDocument/2006/relationships/image" Target="../media/image1920.png"/><Relationship Id="rId80" Type="http://schemas.openxmlformats.org/officeDocument/2006/relationships/customXml" Target="../ink/ink1720.xml"/><Relationship Id="rId176" Type="http://schemas.openxmlformats.org/officeDocument/2006/relationships/customXml" Target="../ink/ink1768.xml"/><Relationship Id="rId383" Type="http://schemas.openxmlformats.org/officeDocument/2006/relationships/customXml" Target="../ink/ink1872.xml"/><Relationship Id="rId590" Type="http://schemas.openxmlformats.org/officeDocument/2006/relationships/customXml" Target="../ink/ink1976.xml"/><Relationship Id="rId604" Type="http://schemas.openxmlformats.org/officeDocument/2006/relationships/customXml" Target="../ink/ink1983.xml"/><Relationship Id="rId243" Type="http://schemas.openxmlformats.org/officeDocument/2006/relationships/image" Target="../media/image1774.png"/><Relationship Id="rId450" Type="http://schemas.openxmlformats.org/officeDocument/2006/relationships/customXml" Target="../ink/ink1906.xml"/><Relationship Id="rId688" Type="http://schemas.openxmlformats.org/officeDocument/2006/relationships/customXml" Target="../ink/ink2025.xml"/><Relationship Id="rId38" Type="http://schemas.openxmlformats.org/officeDocument/2006/relationships/customXml" Target="../ink/ink1699.xml"/><Relationship Id="rId103" Type="http://schemas.openxmlformats.org/officeDocument/2006/relationships/image" Target="../media/image1704.png"/><Relationship Id="rId310" Type="http://schemas.openxmlformats.org/officeDocument/2006/relationships/image" Target="../media/image1807.png"/><Relationship Id="rId548" Type="http://schemas.openxmlformats.org/officeDocument/2006/relationships/customXml" Target="../ink/ink1955.xml"/><Relationship Id="rId91" Type="http://schemas.openxmlformats.org/officeDocument/2006/relationships/image" Target="../media/image1698.png"/><Relationship Id="rId187" Type="http://schemas.openxmlformats.org/officeDocument/2006/relationships/image" Target="../media/image1746.png"/><Relationship Id="rId394" Type="http://schemas.openxmlformats.org/officeDocument/2006/relationships/image" Target="../media/image1849.png"/><Relationship Id="rId408" Type="http://schemas.openxmlformats.org/officeDocument/2006/relationships/customXml" Target="../ink/ink1885.xml"/><Relationship Id="rId615" Type="http://schemas.openxmlformats.org/officeDocument/2006/relationships/image" Target="../media/image1959.png"/><Relationship Id="rId254" Type="http://schemas.openxmlformats.org/officeDocument/2006/relationships/customXml" Target="../ink/ink1807.xml"/><Relationship Id="rId699" Type="http://schemas.openxmlformats.org/officeDocument/2006/relationships/image" Target="../media/image2001.png"/><Relationship Id="rId49" Type="http://schemas.openxmlformats.org/officeDocument/2006/relationships/image" Target="../media/image1678.png"/><Relationship Id="rId114" Type="http://schemas.openxmlformats.org/officeDocument/2006/relationships/customXml" Target="../ink/ink1737.xml"/><Relationship Id="rId461" Type="http://schemas.openxmlformats.org/officeDocument/2006/relationships/image" Target="../media/image1882.png"/><Relationship Id="rId559" Type="http://schemas.openxmlformats.org/officeDocument/2006/relationships/image" Target="../media/image1931.png"/><Relationship Id="rId198" Type="http://schemas.openxmlformats.org/officeDocument/2006/relationships/customXml" Target="../ink/ink1779.xml"/><Relationship Id="rId321" Type="http://schemas.openxmlformats.org/officeDocument/2006/relationships/customXml" Target="../ink/ink1841.xml"/><Relationship Id="rId419" Type="http://schemas.openxmlformats.org/officeDocument/2006/relationships/image" Target="../media/image1861.png"/><Relationship Id="rId626" Type="http://schemas.openxmlformats.org/officeDocument/2006/relationships/customXml" Target="../ink/ink1994.xml"/><Relationship Id="rId265" Type="http://schemas.openxmlformats.org/officeDocument/2006/relationships/image" Target="../media/image1785.png"/><Relationship Id="rId472" Type="http://schemas.openxmlformats.org/officeDocument/2006/relationships/customXml" Target="../ink/ink1917.xml"/><Relationship Id="rId125" Type="http://schemas.openxmlformats.org/officeDocument/2006/relationships/image" Target="../media/image1715.png"/><Relationship Id="rId332" Type="http://schemas.openxmlformats.org/officeDocument/2006/relationships/image" Target="../media/image1818.png"/><Relationship Id="rId637" Type="http://schemas.openxmlformats.org/officeDocument/2006/relationships/image" Target="../media/image1970.png"/><Relationship Id="rId276" Type="http://schemas.openxmlformats.org/officeDocument/2006/relationships/customXml" Target="../ink/ink1818.xml"/><Relationship Id="rId483" Type="http://schemas.openxmlformats.org/officeDocument/2006/relationships/image" Target="../media/image1893.png"/><Relationship Id="rId690" Type="http://schemas.openxmlformats.org/officeDocument/2006/relationships/customXml" Target="../ink/ink2026.xml"/><Relationship Id="rId704" Type="http://schemas.openxmlformats.org/officeDocument/2006/relationships/customXml" Target="../ink/ink2033.xml"/><Relationship Id="rId40" Type="http://schemas.openxmlformats.org/officeDocument/2006/relationships/customXml" Target="../ink/ink1700.xml"/><Relationship Id="rId136" Type="http://schemas.openxmlformats.org/officeDocument/2006/relationships/customXml" Target="../ink/ink1748.xml"/><Relationship Id="rId343" Type="http://schemas.openxmlformats.org/officeDocument/2006/relationships/customXml" Target="../ink/ink1852.xml"/><Relationship Id="rId550" Type="http://schemas.openxmlformats.org/officeDocument/2006/relationships/customXml" Target="../ink/ink1956.xml"/><Relationship Id="rId203" Type="http://schemas.openxmlformats.org/officeDocument/2006/relationships/image" Target="../media/image1754.png"/><Relationship Id="rId648" Type="http://schemas.openxmlformats.org/officeDocument/2006/relationships/customXml" Target="../ink/ink2005.xml"/><Relationship Id="rId287" Type="http://schemas.openxmlformats.org/officeDocument/2006/relationships/image" Target="../media/image1796.png"/><Relationship Id="rId410" Type="http://schemas.openxmlformats.org/officeDocument/2006/relationships/customXml" Target="../ink/ink1886.xml"/><Relationship Id="rId494" Type="http://schemas.openxmlformats.org/officeDocument/2006/relationships/customXml" Target="../ink/ink1928.xml"/><Relationship Id="rId508" Type="http://schemas.openxmlformats.org/officeDocument/2006/relationships/customXml" Target="../ink/ink1935.xml"/><Relationship Id="rId715" Type="http://schemas.openxmlformats.org/officeDocument/2006/relationships/image" Target="../media/image2009.png"/><Relationship Id="rId147" Type="http://schemas.openxmlformats.org/officeDocument/2006/relationships/image" Target="../media/image1726.png"/><Relationship Id="rId354" Type="http://schemas.openxmlformats.org/officeDocument/2006/relationships/image" Target="../media/image1829.png"/></Relationships>
</file>

<file path=ppt/slides/_rels/slide24.xml.rels><?xml version="1.0" encoding="UTF-8" standalone="yes"?>
<Relationships xmlns="http://schemas.openxmlformats.org/package/2006/relationships"><Relationship Id="rId13" Type="http://schemas.openxmlformats.org/officeDocument/2006/relationships/customXml" Target="../ink/ink2053.xml"/><Relationship Id="rId18" Type="http://schemas.openxmlformats.org/officeDocument/2006/relationships/image" Target="../media/image2026.png"/><Relationship Id="rId26" Type="http://schemas.openxmlformats.org/officeDocument/2006/relationships/image" Target="../media/image2030.png"/><Relationship Id="rId39" Type="http://schemas.openxmlformats.org/officeDocument/2006/relationships/customXml" Target="../ink/ink2066.xml"/><Relationship Id="rId21" Type="http://schemas.openxmlformats.org/officeDocument/2006/relationships/customXml" Target="../ink/ink2057.xml"/><Relationship Id="rId34" Type="http://schemas.openxmlformats.org/officeDocument/2006/relationships/image" Target="../media/image2034.png"/><Relationship Id="rId42" Type="http://schemas.openxmlformats.org/officeDocument/2006/relationships/image" Target="../media/image2038.png"/><Relationship Id="rId47" Type="http://schemas.openxmlformats.org/officeDocument/2006/relationships/customXml" Target="../ink/ink2070.xml"/><Relationship Id="rId50" Type="http://schemas.openxmlformats.org/officeDocument/2006/relationships/image" Target="../media/image2042.png"/><Relationship Id="rId55" Type="http://schemas.openxmlformats.org/officeDocument/2006/relationships/customXml" Target="../ink/ink2074.xml"/><Relationship Id="rId7" Type="http://schemas.openxmlformats.org/officeDocument/2006/relationships/customXml" Target="../ink/ink2050.xml"/><Relationship Id="rId2" Type="http://schemas.openxmlformats.org/officeDocument/2006/relationships/notesSlide" Target="../notesSlides/notesSlide24.xml"/><Relationship Id="rId16" Type="http://schemas.openxmlformats.org/officeDocument/2006/relationships/image" Target="../media/image2025.png"/><Relationship Id="rId29" Type="http://schemas.openxmlformats.org/officeDocument/2006/relationships/customXml" Target="../ink/ink2061.xml"/><Relationship Id="rId11" Type="http://schemas.openxmlformats.org/officeDocument/2006/relationships/customXml" Target="../ink/ink2052.xml"/><Relationship Id="rId24" Type="http://schemas.openxmlformats.org/officeDocument/2006/relationships/image" Target="../media/image2029.png"/><Relationship Id="rId32" Type="http://schemas.openxmlformats.org/officeDocument/2006/relationships/image" Target="../media/image2033.png"/><Relationship Id="rId37" Type="http://schemas.openxmlformats.org/officeDocument/2006/relationships/customXml" Target="../ink/ink2065.xml"/><Relationship Id="rId40" Type="http://schemas.openxmlformats.org/officeDocument/2006/relationships/image" Target="../media/image2037.png"/><Relationship Id="rId45" Type="http://schemas.openxmlformats.org/officeDocument/2006/relationships/customXml" Target="../ink/ink2069.xml"/><Relationship Id="rId53" Type="http://schemas.openxmlformats.org/officeDocument/2006/relationships/customXml" Target="../ink/ink2073.xml"/><Relationship Id="rId58" Type="http://schemas.openxmlformats.org/officeDocument/2006/relationships/image" Target="../media/image2046.png"/><Relationship Id="rId5" Type="http://schemas.openxmlformats.org/officeDocument/2006/relationships/customXml" Target="../ink/ink2049.xml"/><Relationship Id="rId61" Type="http://schemas.openxmlformats.org/officeDocument/2006/relationships/customXml" Target="../ink/ink2077.xml"/><Relationship Id="rId19" Type="http://schemas.openxmlformats.org/officeDocument/2006/relationships/customXml" Target="../ink/ink2056.xml"/><Relationship Id="rId14" Type="http://schemas.openxmlformats.org/officeDocument/2006/relationships/image" Target="../media/image2024.png"/><Relationship Id="rId22" Type="http://schemas.openxmlformats.org/officeDocument/2006/relationships/image" Target="../media/image2028.png"/><Relationship Id="rId27" Type="http://schemas.openxmlformats.org/officeDocument/2006/relationships/customXml" Target="../ink/ink2060.xml"/><Relationship Id="rId30" Type="http://schemas.openxmlformats.org/officeDocument/2006/relationships/image" Target="../media/image2032.png"/><Relationship Id="rId35" Type="http://schemas.openxmlformats.org/officeDocument/2006/relationships/customXml" Target="../ink/ink2064.xml"/><Relationship Id="rId43" Type="http://schemas.openxmlformats.org/officeDocument/2006/relationships/customXml" Target="../ink/ink2068.xml"/><Relationship Id="rId48" Type="http://schemas.openxmlformats.org/officeDocument/2006/relationships/image" Target="../media/image2041.png"/><Relationship Id="rId56" Type="http://schemas.openxmlformats.org/officeDocument/2006/relationships/image" Target="../media/image2045.png"/><Relationship Id="rId8" Type="http://schemas.openxmlformats.org/officeDocument/2006/relationships/image" Target="../media/image2021.png"/><Relationship Id="rId51" Type="http://schemas.openxmlformats.org/officeDocument/2006/relationships/customXml" Target="../ink/ink2072.xml"/><Relationship Id="rId3" Type="http://schemas.openxmlformats.org/officeDocument/2006/relationships/customXml" Target="../ink/ink2048.xml"/><Relationship Id="rId12" Type="http://schemas.openxmlformats.org/officeDocument/2006/relationships/image" Target="../media/image2023.png"/><Relationship Id="rId17" Type="http://schemas.openxmlformats.org/officeDocument/2006/relationships/customXml" Target="../ink/ink2055.xml"/><Relationship Id="rId25" Type="http://schemas.openxmlformats.org/officeDocument/2006/relationships/customXml" Target="../ink/ink2059.xml"/><Relationship Id="rId33" Type="http://schemas.openxmlformats.org/officeDocument/2006/relationships/customXml" Target="../ink/ink2063.xml"/><Relationship Id="rId38" Type="http://schemas.openxmlformats.org/officeDocument/2006/relationships/image" Target="../media/image2036.png"/><Relationship Id="rId46" Type="http://schemas.openxmlformats.org/officeDocument/2006/relationships/image" Target="../media/image2040.png"/><Relationship Id="rId59" Type="http://schemas.openxmlformats.org/officeDocument/2006/relationships/customXml" Target="../ink/ink2076.xml"/><Relationship Id="rId20" Type="http://schemas.openxmlformats.org/officeDocument/2006/relationships/image" Target="../media/image2027.png"/><Relationship Id="rId41" Type="http://schemas.openxmlformats.org/officeDocument/2006/relationships/customXml" Target="../ink/ink2067.xml"/><Relationship Id="rId54" Type="http://schemas.openxmlformats.org/officeDocument/2006/relationships/image" Target="../media/image2044.png"/><Relationship Id="rId62" Type="http://schemas.openxmlformats.org/officeDocument/2006/relationships/image" Target="../media/image2048.png"/><Relationship Id="rId1" Type="http://schemas.openxmlformats.org/officeDocument/2006/relationships/slideLayout" Target="../slideLayouts/slideLayout7.xml"/><Relationship Id="rId6" Type="http://schemas.openxmlformats.org/officeDocument/2006/relationships/image" Target="../media/image2020.png"/><Relationship Id="rId15" Type="http://schemas.openxmlformats.org/officeDocument/2006/relationships/customXml" Target="../ink/ink2054.xml"/><Relationship Id="rId23" Type="http://schemas.openxmlformats.org/officeDocument/2006/relationships/customXml" Target="../ink/ink2058.xml"/><Relationship Id="rId28" Type="http://schemas.openxmlformats.org/officeDocument/2006/relationships/image" Target="../media/image2031.png"/><Relationship Id="rId36" Type="http://schemas.openxmlformats.org/officeDocument/2006/relationships/image" Target="../media/image2035.png"/><Relationship Id="rId49" Type="http://schemas.openxmlformats.org/officeDocument/2006/relationships/customXml" Target="../ink/ink2071.xml"/><Relationship Id="rId57" Type="http://schemas.openxmlformats.org/officeDocument/2006/relationships/customXml" Target="../ink/ink2075.xml"/><Relationship Id="rId10" Type="http://schemas.openxmlformats.org/officeDocument/2006/relationships/image" Target="../media/image2022.png"/><Relationship Id="rId31" Type="http://schemas.openxmlformats.org/officeDocument/2006/relationships/customXml" Target="../ink/ink2062.xml"/><Relationship Id="rId44" Type="http://schemas.openxmlformats.org/officeDocument/2006/relationships/image" Target="../media/image2039.png"/><Relationship Id="rId52" Type="http://schemas.openxmlformats.org/officeDocument/2006/relationships/image" Target="../media/image2043.png"/><Relationship Id="rId60" Type="http://schemas.openxmlformats.org/officeDocument/2006/relationships/image" Target="../media/image2047.png"/><Relationship Id="rId4" Type="http://schemas.openxmlformats.org/officeDocument/2006/relationships/image" Target="../media/image2019.png"/><Relationship Id="rId9" Type="http://schemas.openxmlformats.org/officeDocument/2006/relationships/customXml" Target="../ink/ink2051.xml"/></Relationships>
</file>

<file path=ppt/slides/_rels/slide25.xml.rels><?xml version="1.0" encoding="UTF-8" standalone="yes"?>
<Relationships xmlns="http://schemas.openxmlformats.org/package/2006/relationships"><Relationship Id="rId26" Type="http://schemas.openxmlformats.org/officeDocument/2006/relationships/image" Target="../media/image2061.png"/><Relationship Id="rId21" Type="http://schemas.openxmlformats.org/officeDocument/2006/relationships/customXml" Target="../ink/ink2086.xml"/><Relationship Id="rId42" Type="http://schemas.openxmlformats.org/officeDocument/2006/relationships/image" Target="../media/image2069.png"/><Relationship Id="rId47" Type="http://schemas.openxmlformats.org/officeDocument/2006/relationships/customXml" Target="../ink/ink2099.xml"/><Relationship Id="rId63" Type="http://schemas.openxmlformats.org/officeDocument/2006/relationships/customXml" Target="../ink/ink2107.xml"/><Relationship Id="rId68" Type="http://schemas.openxmlformats.org/officeDocument/2006/relationships/image" Target="../media/image2081.png"/><Relationship Id="rId16" Type="http://schemas.openxmlformats.org/officeDocument/2006/relationships/image" Target="../media/image2056.png"/><Relationship Id="rId11" Type="http://schemas.openxmlformats.org/officeDocument/2006/relationships/customXml" Target="../ink/ink2081.xml"/><Relationship Id="rId24" Type="http://schemas.openxmlformats.org/officeDocument/2006/relationships/image" Target="../media/image2060.png"/><Relationship Id="rId32" Type="http://schemas.openxmlformats.org/officeDocument/2006/relationships/image" Target="../media/image2064.png"/><Relationship Id="rId37" Type="http://schemas.openxmlformats.org/officeDocument/2006/relationships/customXml" Target="../ink/ink2094.xml"/><Relationship Id="rId40" Type="http://schemas.openxmlformats.org/officeDocument/2006/relationships/image" Target="../media/image2068.png"/><Relationship Id="rId45" Type="http://schemas.openxmlformats.org/officeDocument/2006/relationships/customXml" Target="../ink/ink2098.xml"/><Relationship Id="rId53" Type="http://schemas.openxmlformats.org/officeDocument/2006/relationships/customXml" Target="../ink/ink2102.xml"/><Relationship Id="rId58" Type="http://schemas.openxmlformats.org/officeDocument/2006/relationships/image" Target="../media/image2076.png"/><Relationship Id="rId66" Type="http://schemas.openxmlformats.org/officeDocument/2006/relationships/image" Target="../media/image2080.png"/><Relationship Id="rId74" Type="http://schemas.openxmlformats.org/officeDocument/2006/relationships/image" Target="../media/image2084.png"/><Relationship Id="rId79" Type="http://schemas.openxmlformats.org/officeDocument/2006/relationships/customXml" Target="../ink/ink2115.xml"/><Relationship Id="rId5" Type="http://schemas.openxmlformats.org/officeDocument/2006/relationships/customXml" Target="../ink/ink2078.xml"/><Relationship Id="rId61" Type="http://schemas.openxmlformats.org/officeDocument/2006/relationships/customXml" Target="../ink/ink2106.xml"/><Relationship Id="rId19" Type="http://schemas.openxmlformats.org/officeDocument/2006/relationships/customXml" Target="../ink/ink2085.xml"/><Relationship Id="rId14" Type="http://schemas.openxmlformats.org/officeDocument/2006/relationships/image" Target="../media/image2055.png"/><Relationship Id="rId22" Type="http://schemas.openxmlformats.org/officeDocument/2006/relationships/image" Target="../media/image2059.png"/><Relationship Id="rId27" Type="http://schemas.openxmlformats.org/officeDocument/2006/relationships/customXml" Target="../ink/ink2089.xml"/><Relationship Id="rId30" Type="http://schemas.openxmlformats.org/officeDocument/2006/relationships/image" Target="../media/image2063.png"/><Relationship Id="rId35" Type="http://schemas.openxmlformats.org/officeDocument/2006/relationships/customXml" Target="../ink/ink2093.xml"/><Relationship Id="rId43" Type="http://schemas.openxmlformats.org/officeDocument/2006/relationships/customXml" Target="../ink/ink2097.xml"/><Relationship Id="rId48" Type="http://schemas.openxmlformats.org/officeDocument/2006/relationships/image" Target="../media/image2072.png"/><Relationship Id="rId56" Type="http://schemas.openxmlformats.org/officeDocument/2006/relationships/image" Target="../media/image2075.png"/><Relationship Id="rId64" Type="http://schemas.openxmlformats.org/officeDocument/2006/relationships/image" Target="../media/image2079.png"/><Relationship Id="rId69" Type="http://schemas.openxmlformats.org/officeDocument/2006/relationships/customXml" Target="../ink/ink2110.xml"/><Relationship Id="rId77" Type="http://schemas.openxmlformats.org/officeDocument/2006/relationships/customXml" Target="../ink/ink2114.xml"/><Relationship Id="rId8" Type="http://schemas.openxmlformats.org/officeDocument/2006/relationships/image" Target="../media/image2052.png"/><Relationship Id="rId51" Type="http://schemas.openxmlformats.org/officeDocument/2006/relationships/customXml" Target="../ink/ink2101.xml"/><Relationship Id="rId72" Type="http://schemas.openxmlformats.org/officeDocument/2006/relationships/image" Target="../media/image2083.png"/><Relationship Id="rId80" Type="http://schemas.openxmlformats.org/officeDocument/2006/relationships/image" Target="../media/image2087.png"/><Relationship Id="rId3" Type="http://schemas.openxmlformats.org/officeDocument/2006/relationships/image" Target="../media/image2049.png"/><Relationship Id="rId12" Type="http://schemas.openxmlformats.org/officeDocument/2006/relationships/image" Target="../media/image2054.png"/><Relationship Id="rId17" Type="http://schemas.openxmlformats.org/officeDocument/2006/relationships/customXml" Target="../ink/ink2084.xml"/><Relationship Id="rId25" Type="http://schemas.openxmlformats.org/officeDocument/2006/relationships/customXml" Target="../ink/ink2088.xml"/><Relationship Id="rId33" Type="http://schemas.openxmlformats.org/officeDocument/2006/relationships/customXml" Target="../ink/ink2092.xml"/><Relationship Id="rId38" Type="http://schemas.openxmlformats.org/officeDocument/2006/relationships/image" Target="../media/image2067.png"/><Relationship Id="rId46" Type="http://schemas.openxmlformats.org/officeDocument/2006/relationships/image" Target="../media/image2071.png"/><Relationship Id="rId59" Type="http://schemas.openxmlformats.org/officeDocument/2006/relationships/customXml" Target="../ink/ink2105.xml"/><Relationship Id="rId67" Type="http://schemas.openxmlformats.org/officeDocument/2006/relationships/customXml" Target="../ink/ink2109.xml"/><Relationship Id="rId20" Type="http://schemas.openxmlformats.org/officeDocument/2006/relationships/image" Target="../media/image2058.png"/><Relationship Id="rId41" Type="http://schemas.openxmlformats.org/officeDocument/2006/relationships/customXml" Target="../ink/ink2096.xml"/><Relationship Id="rId54" Type="http://schemas.openxmlformats.org/officeDocument/2006/relationships/image" Target="../media/image2074.png"/><Relationship Id="rId62" Type="http://schemas.openxmlformats.org/officeDocument/2006/relationships/image" Target="../media/image2078.png"/><Relationship Id="rId70" Type="http://schemas.openxmlformats.org/officeDocument/2006/relationships/image" Target="../media/image2082.png"/><Relationship Id="rId75" Type="http://schemas.openxmlformats.org/officeDocument/2006/relationships/customXml" Target="../ink/ink2113.xml"/><Relationship Id="rId1" Type="http://schemas.openxmlformats.org/officeDocument/2006/relationships/slideLayout" Target="../slideLayouts/slideLayout7.xml"/><Relationship Id="rId6" Type="http://schemas.openxmlformats.org/officeDocument/2006/relationships/image" Target="../media/image2051.png"/><Relationship Id="rId15" Type="http://schemas.openxmlformats.org/officeDocument/2006/relationships/customXml" Target="../ink/ink2083.xml"/><Relationship Id="rId23" Type="http://schemas.openxmlformats.org/officeDocument/2006/relationships/customXml" Target="../ink/ink2087.xml"/><Relationship Id="rId28" Type="http://schemas.openxmlformats.org/officeDocument/2006/relationships/image" Target="../media/image2062.png"/><Relationship Id="rId36" Type="http://schemas.openxmlformats.org/officeDocument/2006/relationships/image" Target="../media/image2066.png"/><Relationship Id="rId49" Type="http://schemas.openxmlformats.org/officeDocument/2006/relationships/customXml" Target="../ink/ink2100.xml"/><Relationship Id="rId57" Type="http://schemas.openxmlformats.org/officeDocument/2006/relationships/customXml" Target="../ink/ink2104.xml"/><Relationship Id="rId10" Type="http://schemas.openxmlformats.org/officeDocument/2006/relationships/image" Target="../media/image2053.png"/><Relationship Id="rId31" Type="http://schemas.openxmlformats.org/officeDocument/2006/relationships/customXml" Target="../ink/ink2091.xml"/><Relationship Id="rId44" Type="http://schemas.openxmlformats.org/officeDocument/2006/relationships/image" Target="../media/image2070.png"/><Relationship Id="rId52" Type="http://schemas.openxmlformats.org/officeDocument/2006/relationships/image" Target="../media/image2073.png"/><Relationship Id="rId60" Type="http://schemas.openxmlformats.org/officeDocument/2006/relationships/image" Target="../media/image2077.png"/><Relationship Id="rId65" Type="http://schemas.openxmlformats.org/officeDocument/2006/relationships/customXml" Target="../ink/ink2108.xml"/><Relationship Id="rId73" Type="http://schemas.openxmlformats.org/officeDocument/2006/relationships/customXml" Target="../ink/ink2112.xml"/><Relationship Id="rId78" Type="http://schemas.openxmlformats.org/officeDocument/2006/relationships/image" Target="../media/image2086.png"/><Relationship Id="rId4" Type="http://schemas.openxmlformats.org/officeDocument/2006/relationships/image" Target="../media/image2050.png"/><Relationship Id="rId9" Type="http://schemas.openxmlformats.org/officeDocument/2006/relationships/customXml" Target="../ink/ink2080.xml"/><Relationship Id="rId13" Type="http://schemas.openxmlformats.org/officeDocument/2006/relationships/customXml" Target="../ink/ink2082.xml"/><Relationship Id="rId18" Type="http://schemas.openxmlformats.org/officeDocument/2006/relationships/image" Target="../media/image2057.png"/><Relationship Id="rId39" Type="http://schemas.openxmlformats.org/officeDocument/2006/relationships/customXml" Target="../ink/ink2095.xml"/><Relationship Id="rId34" Type="http://schemas.openxmlformats.org/officeDocument/2006/relationships/image" Target="../media/image2065.png"/><Relationship Id="rId50" Type="http://schemas.openxmlformats.org/officeDocument/2006/relationships/image" Target="../media/image1282.png"/><Relationship Id="rId55" Type="http://schemas.openxmlformats.org/officeDocument/2006/relationships/customXml" Target="../ink/ink2103.xml"/><Relationship Id="rId76" Type="http://schemas.openxmlformats.org/officeDocument/2006/relationships/image" Target="../media/image2085.png"/><Relationship Id="rId7" Type="http://schemas.openxmlformats.org/officeDocument/2006/relationships/customXml" Target="../ink/ink2079.xml"/><Relationship Id="rId71" Type="http://schemas.openxmlformats.org/officeDocument/2006/relationships/customXml" Target="../ink/ink2111.xml"/><Relationship Id="rId2" Type="http://schemas.openxmlformats.org/officeDocument/2006/relationships/notesSlide" Target="../notesSlides/notesSlide25.xml"/><Relationship Id="rId29" Type="http://schemas.openxmlformats.org/officeDocument/2006/relationships/customXml" Target="../ink/ink2090.xml"/></Relationships>
</file>

<file path=ppt/slides/_rels/slide26.xml.rels><?xml version="1.0" encoding="UTF-8" standalone="yes"?>
<Relationships xmlns="http://schemas.openxmlformats.org/package/2006/relationships"><Relationship Id="rId26" Type="http://schemas.openxmlformats.org/officeDocument/2006/relationships/customXml" Target="../ink/ink2127.xml"/><Relationship Id="rId21" Type="http://schemas.openxmlformats.org/officeDocument/2006/relationships/image" Target="../media/image2097.png"/><Relationship Id="rId42" Type="http://schemas.openxmlformats.org/officeDocument/2006/relationships/customXml" Target="../ink/ink2135.xml"/><Relationship Id="rId47" Type="http://schemas.openxmlformats.org/officeDocument/2006/relationships/image" Target="../media/image2110.png"/><Relationship Id="rId63" Type="http://schemas.openxmlformats.org/officeDocument/2006/relationships/image" Target="../media/image2118.png"/><Relationship Id="rId68" Type="http://schemas.openxmlformats.org/officeDocument/2006/relationships/customXml" Target="../ink/ink2148.xml"/><Relationship Id="rId84" Type="http://schemas.openxmlformats.org/officeDocument/2006/relationships/customXml" Target="../ink/ink2156.xml"/><Relationship Id="rId89" Type="http://schemas.openxmlformats.org/officeDocument/2006/relationships/image" Target="../media/image2131.png"/><Relationship Id="rId16" Type="http://schemas.openxmlformats.org/officeDocument/2006/relationships/customXml" Target="../ink/ink2122.xml"/><Relationship Id="rId11" Type="http://schemas.openxmlformats.org/officeDocument/2006/relationships/image" Target="../media/image2092.png"/><Relationship Id="rId32" Type="http://schemas.openxmlformats.org/officeDocument/2006/relationships/customXml" Target="../ink/ink2130.xml"/><Relationship Id="rId37" Type="http://schemas.openxmlformats.org/officeDocument/2006/relationships/image" Target="../media/image2105.png"/><Relationship Id="rId53" Type="http://schemas.openxmlformats.org/officeDocument/2006/relationships/image" Target="../media/image2113.png"/><Relationship Id="rId58" Type="http://schemas.openxmlformats.org/officeDocument/2006/relationships/customXml" Target="../ink/ink2143.xml"/><Relationship Id="rId74" Type="http://schemas.openxmlformats.org/officeDocument/2006/relationships/customXml" Target="../ink/ink2151.xml"/><Relationship Id="rId79" Type="http://schemas.openxmlformats.org/officeDocument/2006/relationships/image" Target="../media/image2126.png"/><Relationship Id="rId5" Type="http://schemas.openxmlformats.org/officeDocument/2006/relationships/image" Target="../media/image2089.png"/><Relationship Id="rId90" Type="http://schemas.openxmlformats.org/officeDocument/2006/relationships/customXml" Target="../ink/ink2159.xml"/><Relationship Id="rId22" Type="http://schemas.openxmlformats.org/officeDocument/2006/relationships/customXml" Target="../ink/ink2125.xml"/><Relationship Id="rId27" Type="http://schemas.openxmlformats.org/officeDocument/2006/relationships/image" Target="../media/image2100.png"/><Relationship Id="rId43" Type="http://schemas.openxmlformats.org/officeDocument/2006/relationships/image" Target="../media/image2108.png"/><Relationship Id="rId48" Type="http://schemas.openxmlformats.org/officeDocument/2006/relationships/customXml" Target="../ink/ink2138.xml"/><Relationship Id="rId64" Type="http://schemas.openxmlformats.org/officeDocument/2006/relationships/customXml" Target="../ink/ink2146.xml"/><Relationship Id="rId69" Type="http://schemas.openxmlformats.org/officeDocument/2006/relationships/image" Target="../media/image2121.png"/><Relationship Id="rId8" Type="http://schemas.openxmlformats.org/officeDocument/2006/relationships/customXml" Target="../ink/ink2118.xml"/><Relationship Id="rId51" Type="http://schemas.openxmlformats.org/officeDocument/2006/relationships/image" Target="../media/image2112.png"/><Relationship Id="rId72" Type="http://schemas.openxmlformats.org/officeDocument/2006/relationships/customXml" Target="../ink/ink2150.xml"/><Relationship Id="rId80" Type="http://schemas.openxmlformats.org/officeDocument/2006/relationships/customXml" Target="../ink/ink2154.xml"/><Relationship Id="rId85" Type="http://schemas.openxmlformats.org/officeDocument/2006/relationships/image" Target="../media/image2129.png"/><Relationship Id="rId93" Type="http://schemas.openxmlformats.org/officeDocument/2006/relationships/image" Target="../media/image2133.png"/><Relationship Id="rId3" Type="http://schemas.openxmlformats.org/officeDocument/2006/relationships/image" Target="../media/image2088.png"/><Relationship Id="rId12" Type="http://schemas.openxmlformats.org/officeDocument/2006/relationships/customXml" Target="../ink/ink2120.xml"/><Relationship Id="rId17" Type="http://schemas.openxmlformats.org/officeDocument/2006/relationships/image" Target="../media/image2095.png"/><Relationship Id="rId25" Type="http://schemas.openxmlformats.org/officeDocument/2006/relationships/image" Target="../media/image2099.png"/><Relationship Id="rId33" Type="http://schemas.openxmlformats.org/officeDocument/2006/relationships/image" Target="../media/image2103.png"/><Relationship Id="rId38" Type="http://schemas.openxmlformats.org/officeDocument/2006/relationships/customXml" Target="../ink/ink2133.xml"/><Relationship Id="rId46" Type="http://schemas.openxmlformats.org/officeDocument/2006/relationships/customXml" Target="../ink/ink2137.xml"/><Relationship Id="rId59" Type="http://schemas.openxmlformats.org/officeDocument/2006/relationships/image" Target="../media/image2116.png"/><Relationship Id="rId67" Type="http://schemas.openxmlformats.org/officeDocument/2006/relationships/image" Target="../media/image2120.png"/><Relationship Id="rId20" Type="http://schemas.openxmlformats.org/officeDocument/2006/relationships/customXml" Target="../ink/ink2124.xml"/><Relationship Id="rId41" Type="http://schemas.openxmlformats.org/officeDocument/2006/relationships/image" Target="../media/image2107.png"/><Relationship Id="rId54" Type="http://schemas.openxmlformats.org/officeDocument/2006/relationships/customXml" Target="../ink/ink2141.xml"/><Relationship Id="rId62" Type="http://schemas.openxmlformats.org/officeDocument/2006/relationships/customXml" Target="../ink/ink2145.xml"/><Relationship Id="rId70" Type="http://schemas.openxmlformats.org/officeDocument/2006/relationships/customXml" Target="../ink/ink2149.xml"/><Relationship Id="rId75" Type="http://schemas.openxmlformats.org/officeDocument/2006/relationships/image" Target="../media/image2124.png"/><Relationship Id="rId83" Type="http://schemas.openxmlformats.org/officeDocument/2006/relationships/image" Target="../media/image2128.png"/><Relationship Id="rId88" Type="http://schemas.openxmlformats.org/officeDocument/2006/relationships/customXml" Target="../ink/ink2158.xml"/><Relationship Id="rId91" Type="http://schemas.openxmlformats.org/officeDocument/2006/relationships/image" Target="../media/image2132.png"/><Relationship Id="rId1" Type="http://schemas.openxmlformats.org/officeDocument/2006/relationships/slideLayout" Target="../slideLayouts/slideLayout7.xml"/><Relationship Id="rId6" Type="http://schemas.openxmlformats.org/officeDocument/2006/relationships/customXml" Target="../ink/ink2117.xml"/><Relationship Id="rId15" Type="http://schemas.openxmlformats.org/officeDocument/2006/relationships/image" Target="../media/image2094.png"/><Relationship Id="rId23" Type="http://schemas.openxmlformats.org/officeDocument/2006/relationships/image" Target="../media/image2098.png"/><Relationship Id="rId28" Type="http://schemas.openxmlformats.org/officeDocument/2006/relationships/customXml" Target="../ink/ink2128.xml"/><Relationship Id="rId36" Type="http://schemas.openxmlformats.org/officeDocument/2006/relationships/customXml" Target="../ink/ink2132.xml"/><Relationship Id="rId49" Type="http://schemas.openxmlformats.org/officeDocument/2006/relationships/image" Target="../media/image2111.png"/><Relationship Id="rId57" Type="http://schemas.openxmlformats.org/officeDocument/2006/relationships/image" Target="../media/image2115.png"/><Relationship Id="rId10" Type="http://schemas.openxmlformats.org/officeDocument/2006/relationships/customXml" Target="../ink/ink2119.xml"/><Relationship Id="rId31" Type="http://schemas.openxmlformats.org/officeDocument/2006/relationships/image" Target="../media/image2102.png"/><Relationship Id="rId44" Type="http://schemas.openxmlformats.org/officeDocument/2006/relationships/customXml" Target="../ink/ink2136.xml"/><Relationship Id="rId52" Type="http://schemas.openxmlformats.org/officeDocument/2006/relationships/customXml" Target="../ink/ink2140.xml"/><Relationship Id="rId60" Type="http://schemas.openxmlformats.org/officeDocument/2006/relationships/customXml" Target="../ink/ink2144.xml"/><Relationship Id="rId65" Type="http://schemas.openxmlformats.org/officeDocument/2006/relationships/image" Target="../media/image2119.png"/><Relationship Id="rId73" Type="http://schemas.openxmlformats.org/officeDocument/2006/relationships/image" Target="../media/image2123.png"/><Relationship Id="rId78" Type="http://schemas.openxmlformats.org/officeDocument/2006/relationships/customXml" Target="../ink/ink2153.xml"/><Relationship Id="rId81" Type="http://schemas.openxmlformats.org/officeDocument/2006/relationships/image" Target="../media/image2127.png"/><Relationship Id="rId86" Type="http://schemas.openxmlformats.org/officeDocument/2006/relationships/customXml" Target="../ink/ink2157.xml"/><Relationship Id="rId4" Type="http://schemas.openxmlformats.org/officeDocument/2006/relationships/customXml" Target="../ink/ink2116.xml"/><Relationship Id="rId9" Type="http://schemas.openxmlformats.org/officeDocument/2006/relationships/image" Target="../media/image2091.png"/><Relationship Id="rId13" Type="http://schemas.openxmlformats.org/officeDocument/2006/relationships/image" Target="../media/image2093.png"/><Relationship Id="rId18" Type="http://schemas.openxmlformats.org/officeDocument/2006/relationships/customXml" Target="../ink/ink2123.xml"/><Relationship Id="rId39" Type="http://schemas.openxmlformats.org/officeDocument/2006/relationships/image" Target="../media/image2106.png"/><Relationship Id="rId34" Type="http://schemas.openxmlformats.org/officeDocument/2006/relationships/customXml" Target="../ink/ink2131.xml"/><Relationship Id="rId50" Type="http://schemas.openxmlformats.org/officeDocument/2006/relationships/customXml" Target="../ink/ink2139.xml"/><Relationship Id="rId55" Type="http://schemas.openxmlformats.org/officeDocument/2006/relationships/image" Target="../media/image2114.png"/><Relationship Id="rId76" Type="http://schemas.openxmlformats.org/officeDocument/2006/relationships/customXml" Target="../ink/ink2152.xml"/><Relationship Id="rId7" Type="http://schemas.openxmlformats.org/officeDocument/2006/relationships/image" Target="../media/image2090.png"/><Relationship Id="rId71" Type="http://schemas.openxmlformats.org/officeDocument/2006/relationships/image" Target="../media/image2122.png"/><Relationship Id="rId92" Type="http://schemas.openxmlformats.org/officeDocument/2006/relationships/customXml" Target="../ink/ink2160.xml"/><Relationship Id="rId2" Type="http://schemas.openxmlformats.org/officeDocument/2006/relationships/notesSlide" Target="../notesSlides/notesSlide26.xml"/><Relationship Id="rId29" Type="http://schemas.openxmlformats.org/officeDocument/2006/relationships/image" Target="../media/image2101.png"/><Relationship Id="rId24" Type="http://schemas.openxmlformats.org/officeDocument/2006/relationships/customXml" Target="../ink/ink2126.xml"/><Relationship Id="rId40" Type="http://schemas.openxmlformats.org/officeDocument/2006/relationships/customXml" Target="../ink/ink2134.xml"/><Relationship Id="rId45" Type="http://schemas.openxmlformats.org/officeDocument/2006/relationships/image" Target="../media/image2109.png"/><Relationship Id="rId66" Type="http://schemas.openxmlformats.org/officeDocument/2006/relationships/customXml" Target="../ink/ink2147.xml"/><Relationship Id="rId87" Type="http://schemas.openxmlformats.org/officeDocument/2006/relationships/image" Target="../media/image2130.png"/><Relationship Id="rId61" Type="http://schemas.openxmlformats.org/officeDocument/2006/relationships/image" Target="../media/image2117.png"/><Relationship Id="rId82" Type="http://schemas.openxmlformats.org/officeDocument/2006/relationships/customXml" Target="../ink/ink2155.xml"/><Relationship Id="rId19" Type="http://schemas.openxmlformats.org/officeDocument/2006/relationships/image" Target="../media/image2096.png"/><Relationship Id="rId14" Type="http://schemas.openxmlformats.org/officeDocument/2006/relationships/customXml" Target="../ink/ink2121.xml"/><Relationship Id="rId30" Type="http://schemas.openxmlformats.org/officeDocument/2006/relationships/customXml" Target="../ink/ink2129.xml"/><Relationship Id="rId35" Type="http://schemas.openxmlformats.org/officeDocument/2006/relationships/image" Target="../media/image2104.png"/><Relationship Id="rId56" Type="http://schemas.openxmlformats.org/officeDocument/2006/relationships/customXml" Target="../ink/ink2142.xml"/><Relationship Id="rId77" Type="http://schemas.openxmlformats.org/officeDocument/2006/relationships/image" Target="../media/image2125.png"/></Relationships>
</file>

<file path=ppt/slides/_rels/slide27.xml.rels><?xml version="1.0" encoding="UTF-8" standalone="yes"?>
<Relationships xmlns="http://schemas.openxmlformats.org/package/2006/relationships"><Relationship Id="rId117" Type="http://schemas.openxmlformats.org/officeDocument/2006/relationships/customXml" Target="../ink/ink2218.xml"/><Relationship Id="rId299" Type="http://schemas.openxmlformats.org/officeDocument/2006/relationships/customXml" Target="../ink/ink2309.xml"/><Relationship Id="rId21" Type="http://schemas.openxmlformats.org/officeDocument/2006/relationships/customXml" Target="../ink/ink2170.xml"/><Relationship Id="rId63" Type="http://schemas.openxmlformats.org/officeDocument/2006/relationships/customXml" Target="../ink/ink2191.xml"/><Relationship Id="rId159" Type="http://schemas.openxmlformats.org/officeDocument/2006/relationships/customXml" Target="../ink/ink2239.xml"/><Relationship Id="rId170" Type="http://schemas.openxmlformats.org/officeDocument/2006/relationships/image" Target="../media/image2217.png"/><Relationship Id="rId226" Type="http://schemas.openxmlformats.org/officeDocument/2006/relationships/image" Target="../media/image2245.png"/><Relationship Id="rId268" Type="http://schemas.openxmlformats.org/officeDocument/2006/relationships/image" Target="../media/image2266.png"/><Relationship Id="rId32" Type="http://schemas.openxmlformats.org/officeDocument/2006/relationships/image" Target="../media/image2148.png"/><Relationship Id="rId74" Type="http://schemas.openxmlformats.org/officeDocument/2006/relationships/image" Target="../media/image2169.png"/><Relationship Id="rId128" Type="http://schemas.openxmlformats.org/officeDocument/2006/relationships/image" Target="../media/image2196.png"/><Relationship Id="rId5" Type="http://schemas.openxmlformats.org/officeDocument/2006/relationships/customXml" Target="../ink/ink2162.xml"/><Relationship Id="rId181" Type="http://schemas.openxmlformats.org/officeDocument/2006/relationships/customXml" Target="../ink/ink2250.xml"/><Relationship Id="rId237" Type="http://schemas.openxmlformats.org/officeDocument/2006/relationships/customXml" Target="../ink/ink2278.xml"/><Relationship Id="rId279" Type="http://schemas.openxmlformats.org/officeDocument/2006/relationships/customXml" Target="../ink/ink2299.xml"/><Relationship Id="rId43" Type="http://schemas.openxmlformats.org/officeDocument/2006/relationships/customXml" Target="../ink/ink2181.xml"/><Relationship Id="rId139" Type="http://schemas.openxmlformats.org/officeDocument/2006/relationships/customXml" Target="../ink/ink2229.xml"/><Relationship Id="rId290" Type="http://schemas.openxmlformats.org/officeDocument/2006/relationships/image" Target="../media/image2277.png"/><Relationship Id="rId304" Type="http://schemas.openxmlformats.org/officeDocument/2006/relationships/image" Target="../media/image2284.png"/><Relationship Id="rId85" Type="http://schemas.openxmlformats.org/officeDocument/2006/relationships/customXml" Target="../ink/ink2202.xml"/><Relationship Id="rId150" Type="http://schemas.openxmlformats.org/officeDocument/2006/relationships/image" Target="../media/image2207.png"/><Relationship Id="rId192" Type="http://schemas.openxmlformats.org/officeDocument/2006/relationships/image" Target="../media/image2228.png"/><Relationship Id="rId206" Type="http://schemas.openxmlformats.org/officeDocument/2006/relationships/image" Target="../media/image2235.png"/><Relationship Id="rId248" Type="http://schemas.openxmlformats.org/officeDocument/2006/relationships/image" Target="../media/image2256.png"/><Relationship Id="rId12" Type="http://schemas.openxmlformats.org/officeDocument/2006/relationships/image" Target="../media/image2138.png"/><Relationship Id="rId108" Type="http://schemas.openxmlformats.org/officeDocument/2006/relationships/image" Target="../media/image2186.png"/><Relationship Id="rId54" Type="http://schemas.openxmlformats.org/officeDocument/2006/relationships/image" Target="../media/image2159.png"/><Relationship Id="rId96" Type="http://schemas.openxmlformats.org/officeDocument/2006/relationships/image" Target="../media/image2180.png"/><Relationship Id="rId161" Type="http://schemas.openxmlformats.org/officeDocument/2006/relationships/customXml" Target="../ink/ink2240.xml"/><Relationship Id="rId217" Type="http://schemas.openxmlformats.org/officeDocument/2006/relationships/customXml" Target="../ink/ink2268.xml"/><Relationship Id="rId6" Type="http://schemas.openxmlformats.org/officeDocument/2006/relationships/image" Target="../media/image2135.png"/><Relationship Id="rId238" Type="http://schemas.openxmlformats.org/officeDocument/2006/relationships/image" Target="../media/image2251.png"/><Relationship Id="rId259" Type="http://schemas.openxmlformats.org/officeDocument/2006/relationships/customXml" Target="../ink/ink2289.xml"/><Relationship Id="rId23" Type="http://schemas.openxmlformats.org/officeDocument/2006/relationships/customXml" Target="../ink/ink2171.xml"/><Relationship Id="rId119" Type="http://schemas.openxmlformats.org/officeDocument/2006/relationships/customXml" Target="../ink/ink2219.xml"/><Relationship Id="rId270" Type="http://schemas.openxmlformats.org/officeDocument/2006/relationships/image" Target="../media/image2267.png"/><Relationship Id="rId291" Type="http://schemas.openxmlformats.org/officeDocument/2006/relationships/customXml" Target="../ink/ink2305.xml"/><Relationship Id="rId44" Type="http://schemas.openxmlformats.org/officeDocument/2006/relationships/image" Target="../media/image2154.png"/><Relationship Id="rId65" Type="http://schemas.openxmlformats.org/officeDocument/2006/relationships/customXml" Target="../ink/ink2192.xml"/><Relationship Id="rId86" Type="http://schemas.openxmlformats.org/officeDocument/2006/relationships/image" Target="../media/image2175.png"/><Relationship Id="rId130" Type="http://schemas.openxmlformats.org/officeDocument/2006/relationships/image" Target="../media/image2197.png"/><Relationship Id="rId151" Type="http://schemas.openxmlformats.org/officeDocument/2006/relationships/customXml" Target="../ink/ink2235.xml"/><Relationship Id="rId172" Type="http://schemas.openxmlformats.org/officeDocument/2006/relationships/image" Target="../media/image2218.png"/><Relationship Id="rId193" Type="http://schemas.openxmlformats.org/officeDocument/2006/relationships/customXml" Target="../ink/ink2256.xml"/><Relationship Id="rId207" Type="http://schemas.openxmlformats.org/officeDocument/2006/relationships/customXml" Target="../ink/ink2263.xml"/><Relationship Id="rId228" Type="http://schemas.openxmlformats.org/officeDocument/2006/relationships/image" Target="../media/image2246.png"/><Relationship Id="rId249" Type="http://schemas.openxmlformats.org/officeDocument/2006/relationships/customXml" Target="../ink/ink2284.xml"/><Relationship Id="rId13" Type="http://schemas.openxmlformats.org/officeDocument/2006/relationships/customXml" Target="../ink/ink2166.xml"/><Relationship Id="rId109" Type="http://schemas.openxmlformats.org/officeDocument/2006/relationships/customXml" Target="../ink/ink2214.xml"/><Relationship Id="rId260" Type="http://schemas.openxmlformats.org/officeDocument/2006/relationships/image" Target="../media/image2262.png"/><Relationship Id="rId281" Type="http://schemas.openxmlformats.org/officeDocument/2006/relationships/customXml" Target="../ink/ink2300.xml"/><Relationship Id="rId34" Type="http://schemas.openxmlformats.org/officeDocument/2006/relationships/image" Target="../media/image2149.png"/><Relationship Id="rId55" Type="http://schemas.openxmlformats.org/officeDocument/2006/relationships/customXml" Target="../ink/ink2187.xml"/><Relationship Id="rId76" Type="http://schemas.openxmlformats.org/officeDocument/2006/relationships/image" Target="../media/image2170.png"/><Relationship Id="rId97" Type="http://schemas.openxmlformats.org/officeDocument/2006/relationships/customXml" Target="../ink/ink2208.xml"/><Relationship Id="rId120" Type="http://schemas.openxmlformats.org/officeDocument/2006/relationships/image" Target="../media/image2192.png"/><Relationship Id="rId141" Type="http://schemas.openxmlformats.org/officeDocument/2006/relationships/customXml" Target="../ink/ink2230.xml"/><Relationship Id="rId7" Type="http://schemas.openxmlformats.org/officeDocument/2006/relationships/customXml" Target="../ink/ink2163.xml"/><Relationship Id="rId162" Type="http://schemas.openxmlformats.org/officeDocument/2006/relationships/image" Target="../media/image2213.png"/><Relationship Id="rId183" Type="http://schemas.openxmlformats.org/officeDocument/2006/relationships/customXml" Target="../ink/ink2251.xml"/><Relationship Id="rId218" Type="http://schemas.openxmlformats.org/officeDocument/2006/relationships/image" Target="../media/image2241.png"/><Relationship Id="rId239" Type="http://schemas.openxmlformats.org/officeDocument/2006/relationships/customXml" Target="../ink/ink2279.xml"/><Relationship Id="rId250" Type="http://schemas.openxmlformats.org/officeDocument/2006/relationships/image" Target="../media/image2257.png"/><Relationship Id="rId271" Type="http://schemas.openxmlformats.org/officeDocument/2006/relationships/customXml" Target="../ink/ink2295.xml"/><Relationship Id="rId292" Type="http://schemas.openxmlformats.org/officeDocument/2006/relationships/image" Target="../media/image2278.png"/><Relationship Id="rId24" Type="http://schemas.openxmlformats.org/officeDocument/2006/relationships/image" Target="../media/image2144.png"/><Relationship Id="rId45" Type="http://schemas.openxmlformats.org/officeDocument/2006/relationships/customXml" Target="../ink/ink2182.xml"/><Relationship Id="rId66" Type="http://schemas.openxmlformats.org/officeDocument/2006/relationships/image" Target="../media/image2165.png"/><Relationship Id="rId87" Type="http://schemas.openxmlformats.org/officeDocument/2006/relationships/customXml" Target="../ink/ink2203.xml"/><Relationship Id="rId110" Type="http://schemas.openxmlformats.org/officeDocument/2006/relationships/image" Target="../media/image2187.png"/><Relationship Id="rId131" Type="http://schemas.openxmlformats.org/officeDocument/2006/relationships/customXml" Target="../ink/ink2225.xml"/><Relationship Id="rId152" Type="http://schemas.openxmlformats.org/officeDocument/2006/relationships/image" Target="../media/image2208.png"/><Relationship Id="rId173" Type="http://schemas.openxmlformats.org/officeDocument/2006/relationships/customXml" Target="../ink/ink2246.xml"/><Relationship Id="rId194" Type="http://schemas.openxmlformats.org/officeDocument/2006/relationships/image" Target="../media/image2229.png"/><Relationship Id="rId208" Type="http://schemas.openxmlformats.org/officeDocument/2006/relationships/image" Target="../media/image2236.png"/><Relationship Id="rId229" Type="http://schemas.openxmlformats.org/officeDocument/2006/relationships/customXml" Target="../ink/ink2274.xml"/><Relationship Id="rId240" Type="http://schemas.openxmlformats.org/officeDocument/2006/relationships/image" Target="../media/image2252.png"/><Relationship Id="rId261" Type="http://schemas.openxmlformats.org/officeDocument/2006/relationships/customXml" Target="../ink/ink2290.xml"/><Relationship Id="rId14" Type="http://schemas.openxmlformats.org/officeDocument/2006/relationships/image" Target="../media/image2139.png"/><Relationship Id="rId35" Type="http://schemas.openxmlformats.org/officeDocument/2006/relationships/customXml" Target="../ink/ink2177.xml"/><Relationship Id="rId56" Type="http://schemas.openxmlformats.org/officeDocument/2006/relationships/image" Target="../media/image2160.png"/><Relationship Id="rId77" Type="http://schemas.openxmlformats.org/officeDocument/2006/relationships/customXml" Target="../ink/ink2198.xml"/><Relationship Id="rId100" Type="http://schemas.openxmlformats.org/officeDocument/2006/relationships/image" Target="../media/image2182.png"/><Relationship Id="rId282" Type="http://schemas.openxmlformats.org/officeDocument/2006/relationships/image" Target="../media/image2273.png"/><Relationship Id="rId8" Type="http://schemas.openxmlformats.org/officeDocument/2006/relationships/image" Target="../media/image2136.png"/><Relationship Id="rId98" Type="http://schemas.openxmlformats.org/officeDocument/2006/relationships/image" Target="../media/image2181.png"/><Relationship Id="rId121" Type="http://schemas.openxmlformats.org/officeDocument/2006/relationships/customXml" Target="../ink/ink2220.xml"/><Relationship Id="rId142" Type="http://schemas.openxmlformats.org/officeDocument/2006/relationships/image" Target="../media/image2203.png"/><Relationship Id="rId163" Type="http://schemas.openxmlformats.org/officeDocument/2006/relationships/customXml" Target="../ink/ink2241.xml"/><Relationship Id="rId184" Type="http://schemas.openxmlformats.org/officeDocument/2006/relationships/image" Target="../media/image2224.png"/><Relationship Id="rId219" Type="http://schemas.openxmlformats.org/officeDocument/2006/relationships/customXml" Target="../ink/ink2269.xml"/><Relationship Id="rId230" Type="http://schemas.openxmlformats.org/officeDocument/2006/relationships/image" Target="../media/image2247.png"/><Relationship Id="rId251" Type="http://schemas.openxmlformats.org/officeDocument/2006/relationships/customXml" Target="../ink/ink2285.xml"/><Relationship Id="rId25" Type="http://schemas.openxmlformats.org/officeDocument/2006/relationships/customXml" Target="../ink/ink2172.xml"/><Relationship Id="rId46" Type="http://schemas.openxmlformats.org/officeDocument/2006/relationships/image" Target="../media/image2155.png"/><Relationship Id="rId67" Type="http://schemas.openxmlformats.org/officeDocument/2006/relationships/customXml" Target="../ink/ink2193.xml"/><Relationship Id="rId272" Type="http://schemas.openxmlformats.org/officeDocument/2006/relationships/image" Target="../media/image2268.png"/><Relationship Id="rId293" Type="http://schemas.openxmlformats.org/officeDocument/2006/relationships/customXml" Target="../ink/ink2306.xml"/><Relationship Id="rId88" Type="http://schemas.openxmlformats.org/officeDocument/2006/relationships/image" Target="../media/image2176.png"/><Relationship Id="rId111" Type="http://schemas.openxmlformats.org/officeDocument/2006/relationships/customXml" Target="../ink/ink2215.xml"/><Relationship Id="rId132" Type="http://schemas.openxmlformats.org/officeDocument/2006/relationships/image" Target="../media/image2198.png"/><Relationship Id="rId153" Type="http://schemas.openxmlformats.org/officeDocument/2006/relationships/customXml" Target="../ink/ink2236.xml"/><Relationship Id="rId174" Type="http://schemas.openxmlformats.org/officeDocument/2006/relationships/image" Target="../media/image2219.png"/><Relationship Id="rId195" Type="http://schemas.openxmlformats.org/officeDocument/2006/relationships/customXml" Target="../ink/ink2257.xml"/><Relationship Id="rId209" Type="http://schemas.openxmlformats.org/officeDocument/2006/relationships/customXml" Target="../ink/ink2264.xml"/><Relationship Id="rId220" Type="http://schemas.openxmlformats.org/officeDocument/2006/relationships/image" Target="../media/image2242.png"/><Relationship Id="rId241" Type="http://schemas.openxmlformats.org/officeDocument/2006/relationships/customXml" Target="../ink/ink2280.xml"/><Relationship Id="rId15" Type="http://schemas.openxmlformats.org/officeDocument/2006/relationships/customXml" Target="../ink/ink2167.xml"/><Relationship Id="rId36" Type="http://schemas.openxmlformats.org/officeDocument/2006/relationships/image" Target="../media/image2150.png"/><Relationship Id="rId57" Type="http://schemas.openxmlformats.org/officeDocument/2006/relationships/customXml" Target="../ink/ink2188.xml"/><Relationship Id="rId262" Type="http://schemas.openxmlformats.org/officeDocument/2006/relationships/image" Target="../media/image2263.png"/><Relationship Id="rId283" Type="http://schemas.openxmlformats.org/officeDocument/2006/relationships/customXml" Target="../ink/ink2301.xml"/><Relationship Id="rId78" Type="http://schemas.openxmlformats.org/officeDocument/2006/relationships/image" Target="../media/image2171.png"/><Relationship Id="rId99" Type="http://schemas.openxmlformats.org/officeDocument/2006/relationships/customXml" Target="../ink/ink2209.xml"/><Relationship Id="rId101" Type="http://schemas.openxmlformats.org/officeDocument/2006/relationships/customXml" Target="../ink/ink2210.xml"/><Relationship Id="rId122" Type="http://schemas.openxmlformats.org/officeDocument/2006/relationships/image" Target="../media/image2193.png"/><Relationship Id="rId143" Type="http://schemas.openxmlformats.org/officeDocument/2006/relationships/customXml" Target="../ink/ink2231.xml"/><Relationship Id="rId164" Type="http://schemas.openxmlformats.org/officeDocument/2006/relationships/image" Target="../media/image2214.png"/><Relationship Id="rId185" Type="http://schemas.openxmlformats.org/officeDocument/2006/relationships/customXml" Target="../ink/ink2252.xml"/><Relationship Id="rId9" Type="http://schemas.openxmlformats.org/officeDocument/2006/relationships/customXml" Target="../ink/ink2164.xml"/><Relationship Id="rId210" Type="http://schemas.openxmlformats.org/officeDocument/2006/relationships/image" Target="../media/image2237.png"/><Relationship Id="rId26" Type="http://schemas.openxmlformats.org/officeDocument/2006/relationships/image" Target="../media/image2145.png"/><Relationship Id="rId231" Type="http://schemas.openxmlformats.org/officeDocument/2006/relationships/customXml" Target="../ink/ink2275.xml"/><Relationship Id="rId252" Type="http://schemas.openxmlformats.org/officeDocument/2006/relationships/image" Target="../media/image2258.png"/><Relationship Id="rId273" Type="http://schemas.openxmlformats.org/officeDocument/2006/relationships/customXml" Target="../ink/ink2296.xml"/><Relationship Id="rId294" Type="http://schemas.openxmlformats.org/officeDocument/2006/relationships/image" Target="../media/image2279.png"/><Relationship Id="rId47" Type="http://schemas.openxmlformats.org/officeDocument/2006/relationships/customXml" Target="../ink/ink2183.xml"/><Relationship Id="rId68" Type="http://schemas.openxmlformats.org/officeDocument/2006/relationships/image" Target="../media/image2166.png"/><Relationship Id="rId89" Type="http://schemas.openxmlformats.org/officeDocument/2006/relationships/customXml" Target="../ink/ink2204.xml"/><Relationship Id="rId112" Type="http://schemas.openxmlformats.org/officeDocument/2006/relationships/image" Target="../media/image2188.png"/><Relationship Id="rId133" Type="http://schemas.openxmlformats.org/officeDocument/2006/relationships/customXml" Target="../ink/ink2226.xml"/><Relationship Id="rId154" Type="http://schemas.openxmlformats.org/officeDocument/2006/relationships/image" Target="../media/image2209.png"/><Relationship Id="rId175" Type="http://schemas.openxmlformats.org/officeDocument/2006/relationships/customXml" Target="../ink/ink2247.xml"/><Relationship Id="rId196" Type="http://schemas.openxmlformats.org/officeDocument/2006/relationships/image" Target="../media/image2230.png"/><Relationship Id="rId200" Type="http://schemas.openxmlformats.org/officeDocument/2006/relationships/image" Target="../media/image2232.png"/><Relationship Id="rId16" Type="http://schemas.openxmlformats.org/officeDocument/2006/relationships/image" Target="../media/image2140.png"/><Relationship Id="rId221" Type="http://schemas.openxmlformats.org/officeDocument/2006/relationships/customXml" Target="../ink/ink2270.xml"/><Relationship Id="rId242" Type="http://schemas.openxmlformats.org/officeDocument/2006/relationships/image" Target="../media/image2253.png"/><Relationship Id="rId263" Type="http://schemas.openxmlformats.org/officeDocument/2006/relationships/customXml" Target="../ink/ink2291.xml"/><Relationship Id="rId284" Type="http://schemas.openxmlformats.org/officeDocument/2006/relationships/image" Target="../media/image2274.png"/><Relationship Id="rId37" Type="http://schemas.openxmlformats.org/officeDocument/2006/relationships/customXml" Target="../ink/ink2178.xml"/><Relationship Id="rId58" Type="http://schemas.openxmlformats.org/officeDocument/2006/relationships/image" Target="../media/image2161.png"/><Relationship Id="rId79" Type="http://schemas.openxmlformats.org/officeDocument/2006/relationships/customXml" Target="../ink/ink2199.xml"/><Relationship Id="rId102" Type="http://schemas.openxmlformats.org/officeDocument/2006/relationships/image" Target="../media/image2183.png"/><Relationship Id="rId123" Type="http://schemas.openxmlformats.org/officeDocument/2006/relationships/customXml" Target="../ink/ink2221.xml"/><Relationship Id="rId144" Type="http://schemas.openxmlformats.org/officeDocument/2006/relationships/image" Target="../media/image2204.png"/><Relationship Id="rId90" Type="http://schemas.openxmlformats.org/officeDocument/2006/relationships/image" Target="../media/image2177.png"/><Relationship Id="rId165" Type="http://schemas.openxmlformats.org/officeDocument/2006/relationships/customXml" Target="../ink/ink2242.xml"/><Relationship Id="rId186" Type="http://schemas.openxmlformats.org/officeDocument/2006/relationships/image" Target="../media/image2225.png"/><Relationship Id="rId211" Type="http://schemas.openxmlformats.org/officeDocument/2006/relationships/customXml" Target="../ink/ink2265.xml"/><Relationship Id="rId232" Type="http://schemas.openxmlformats.org/officeDocument/2006/relationships/image" Target="../media/image2248.png"/><Relationship Id="rId253" Type="http://schemas.openxmlformats.org/officeDocument/2006/relationships/customXml" Target="../ink/ink2286.xml"/><Relationship Id="rId274" Type="http://schemas.openxmlformats.org/officeDocument/2006/relationships/image" Target="../media/image2269.png"/><Relationship Id="rId295" Type="http://schemas.openxmlformats.org/officeDocument/2006/relationships/customXml" Target="../ink/ink2307.xml"/><Relationship Id="rId27" Type="http://schemas.openxmlformats.org/officeDocument/2006/relationships/customXml" Target="../ink/ink2173.xml"/><Relationship Id="rId48" Type="http://schemas.openxmlformats.org/officeDocument/2006/relationships/image" Target="../media/image2156.png"/><Relationship Id="rId69" Type="http://schemas.openxmlformats.org/officeDocument/2006/relationships/customXml" Target="../ink/ink2194.xml"/><Relationship Id="rId113" Type="http://schemas.openxmlformats.org/officeDocument/2006/relationships/customXml" Target="../ink/ink2216.xml"/><Relationship Id="rId134" Type="http://schemas.openxmlformats.org/officeDocument/2006/relationships/image" Target="../media/image2199.png"/><Relationship Id="rId80" Type="http://schemas.openxmlformats.org/officeDocument/2006/relationships/image" Target="../media/image2172.png"/><Relationship Id="rId155" Type="http://schemas.openxmlformats.org/officeDocument/2006/relationships/customXml" Target="../ink/ink2237.xml"/><Relationship Id="rId176" Type="http://schemas.openxmlformats.org/officeDocument/2006/relationships/image" Target="../media/image2220.png"/><Relationship Id="rId197" Type="http://schemas.openxmlformats.org/officeDocument/2006/relationships/customXml" Target="../ink/ink2258.xml"/><Relationship Id="rId201" Type="http://schemas.openxmlformats.org/officeDocument/2006/relationships/customXml" Target="../ink/ink2260.xml"/><Relationship Id="rId222" Type="http://schemas.openxmlformats.org/officeDocument/2006/relationships/image" Target="../media/image2243.png"/><Relationship Id="rId243" Type="http://schemas.openxmlformats.org/officeDocument/2006/relationships/customXml" Target="../ink/ink2281.xml"/><Relationship Id="rId264" Type="http://schemas.openxmlformats.org/officeDocument/2006/relationships/image" Target="../media/image2264.png"/><Relationship Id="rId285" Type="http://schemas.openxmlformats.org/officeDocument/2006/relationships/customXml" Target="../ink/ink2302.xml"/><Relationship Id="rId17" Type="http://schemas.openxmlformats.org/officeDocument/2006/relationships/customXml" Target="../ink/ink2168.xml"/><Relationship Id="rId38" Type="http://schemas.openxmlformats.org/officeDocument/2006/relationships/image" Target="../media/image2151.png"/><Relationship Id="rId59" Type="http://schemas.openxmlformats.org/officeDocument/2006/relationships/customXml" Target="../ink/ink2189.xml"/><Relationship Id="rId103" Type="http://schemas.openxmlformats.org/officeDocument/2006/relationships/customXml" Target="../ink/ink2211.xml"/><Relationship Id="rId124" Type="http://schemas.openxmlformats.org/officeDocument/2006/relationships/image" Target="../media/image2194.png"/><Relationship Id="rId70" Type="http://schemas.openxmlformats.org/officeDocument/2006/relationships/image" Target="../media/image2167.png"/><Relationship Id="rId91" Type="http://schemas.openxmlformats.org/officeDocument/2006/relationships/customXml" Target="../ink/ink2205.xml"/><Relationship Id="rId145" Type="http://schemas.openxmlformats.org/officeDocument/2006/relationships/customXml" Target="../ink/ink2232.xml"/><Relationship Id="rId166" Type="http://schemas.openxmlformats.org/officeDocument/2006/relationships/image" Target="../media/image2215.png"/><Relationship Id="rId187" Type="http://schemas.openxmlformats.org/officeDocument/2006/relationships/customXml" Target="../ink/ink2253.xml"/><Relationship Id="rId1" Type="http://schemas.openxmlformats.org/officeDocument/2006/relationships/slideLayout" Target="../slideLayouts/slideLayout7.xml"/><Relationship Id="rId212" Type="http://schemas.openxmlformats.org/officeDocument/2006/relationships/image" Target="../media/image2238.png"/><Relationship Id="rId233" Type="http://schemas.openxmlformats.org/officeDocument/2006/relationships/customXml" Target="../ink/ink2276.xml"/><Relationship Id="rId254" Type="http://schemas.openxmlformats.org/officeDocument/2006/relationships/image" Target="../media/image2259.png"/><Relationship Id="rId28" Type="http://schemas.openxmlformats.org/officeDocument/2006/relationships/image" Target="../media/image2146.png"/><Relationship Id="rId49" Type="http://schemas.openxmlformats.org/officeDocument/2006/relationships/customXml" Target="../ink/ink2184.xml"/><Relationship Id="rId114" Type="http://schemas.openxmlformats.org/officeDocument/2006/relationships/image" Target="../media/image2189.png"/><Relationship Id="rId275" Type="http://schemas.openxmlformats.org/officeDocument/2006/relationships/customXml" Target="../ink/ink2297.xml"/><Relationship Id="rId296" Type="http://schemas.openxmlformats.org/officeDocument/2006/relationships/image" Target="../media/image2280.png"/><Relationship Id="rId300" Type="http://schemas.openxmlformats.org/officeDocument/2006/relationships/image" Target="../media/image2282.png"/><Relationship Id="rId60" Type="http://schemas.openxmlformats.org/officeDocument/2006/relationships/image" Target="../media/image2162.png"/><Relationship Id="rId81" Type="http://schemas.openxmlformats.org/officeDocument/2006/relationships/customXml" Target="../ink/ink2200.xml"/><Relationship Id="rId135" Type="http://schemas.openxmlformats.org/officeDocument/2006/relationships/customXml" Target="../ink/ink2227.xml"/><Relationship Id="rId156" Type="http://schemas.openxmlformats.org/officeDocument/2006/relationships/image" Target="../media/image2210.png"/><Relationship Id="rId177" Type="http://schemas.openxmlformats.org/officeDocument/2006/relationships/customXml" Target="../ink/ink2248.xml"/><Relationship Id="rId198" Type="http://schemas.openxmlformats.org/officeDocument/2006/relationships/image" Target="../media/image2231.png"/><Relationship Id="rId202" Type="http://schemas.openxmlformats.org/officeDocument/2006/relationships/image" Target="../media/image2233.png"/><Relationship Id="rId223" Type="http://schemas.openxmlformats.org/officeDocument/2006/relationships/customXml" Target="../ink/ink2271.xml"/><Relationship Id="rId244" Type="http://schemas.openxmlformats.org/officeDocument/2006/relationships/image" Target="../media/image2254.png"/><Relationship Id="rId18" Type="http://schemas.openxmlformats.org/officeDocument/2006/relationships/image" Target="../media/image2141.png"/><Relationship Id="rId39" Type="http://schemas.openxmlformats.org/officeDocument/2006/relationships/customXml" Target="../ink/ink2179.xml"/><Relationship Id="rId265" Type="http://schemas.openxmlformats.org/officeDocument/2006/relationships/customXml" Target="../ink/ink2292.xml"/><Relationship Id="rId286" Type="http://schemas.openxmlformats.org/officeDocument/2006/relationships/image" Target="../media/image2275.png"/><Relationship Id="rId50" Type="http://schemas.openxmlformats.org/officeDocument/2006/relationships/image" Target="../media/image2157.png"/><Relationship Id="rId104" Type="http://schemas.openxmlformats.org/officeDocument/2006/relationships/image" Target="../media/image2184.png"/><Relationship Id="rId125" Type="http://schemas.openxmlformats.org/officeDocument/2006/relationships/customXml" Target="../ink/ink2222.xml"/><Relationship Id="rId146" Type="http://schemas.openxmlformats.org/officeDocument/2006/relationships/image" Target="../media/image2205.png"/><Relationship Id="rId167" Type="http://schemas.openxmlformats.org/officeDocument/2006/relationships/customXml" Target="../ink/ink2243.xml"/><Relationship Id="rId188" Type="http://schemas.openxmlformats.org/officeDocument/2006/relationships/image" Target="../media/image2226.png"/><Relationship Id="rId71" Type="http://schemas.openxmlformats.org/officeDocument/2006/relationships/customXml" Target="../ink/ink2195.xml"/><Relationship Id="rId92" Type="http://schemas.openxmlformats.org/officeDocument/2006/relationships/image" Target="../media/image2178.png"/><Relationship Id="rId213" Type="http://schemas.openxmlformats.org/officeDocument/2006/relationships/customXml" Target="../ink/ink2266.xml"/><Relationship Id="rId234" Type="http://schemas.openxmlformats.org/officeDocument/2006/relationships/image" Target="../media/image2249.png"/><Relationship Id="rId2" Type="http://schemas.openxmlformats.org/officeDocument/2006/relationships/notesSlide" Target="../notesSlides/notesSlide27.xml"/><Relationship Id="rId29" Type="http://schemas.openxmlformats.org/officeDocument/2006/relationships/customXml" Target="../ink/ink2174.xml"/><Relationship Id="rId255" Type="http://schemas.openxmlformats.org/officeDocument/2006/relationships/customXml" Target="../ink/ink2287.xml"/><Relationship Id="rId276" Type="http://schemas.openxmlformats.org/officeDocument/2006/relationships/image" Target="../media/image2270.png"/><Relationship Id="rId297" Type="http://schemas.openxmlformats.org/officeDocument/2006/relationships/customXml" Target="../ink/ink2308.xml"/><Relationship Id="rId40" Type="http://schemas.openxmlformats.org/officeDocument/2006/relationships/image" Target="../media/image2152.png"/><Relationship Id="rId115" Type="http://schemas.openxmlformats.org/officeDocument/2006/relationships/customXml" Target="../ink/ink2217.xml"/><Relationship Id="rId136" Type="http://schemas.openxmlformats.org/officeDocument/2006/relationships/image" Target="../media/image2200.png"/><Relationship Id="rId157" Type="http://schemas.openxmlformats.org/officeDocument/2006/relationships/customXml" Target="../ink/ink2238.xml"/><Relationship Id="rId178" Type="http://schemas.openxmlformats.org/officeDocument/2006/relationships/image" Target="../media/image2221.png"/><Relationship Id="rId301" Type="http://schemas.openxmlformats.org/officeDocument/2006/relationships/customXml" Target="../ink/ink2310.xml"/><Relationship Id="rId61" Type="http://schemas.openxmlformats.org/officeDocument/2006/relationships/customXml" Target="../ink/ink2190.xml"/><Relationship Id="rId82" Type="http://schemas.openxmlformats.org/officeDocument/2006/relationships/image" Target="../media/image2173.png"/><Relationship Id="rId199" Type="http://schemas.openxmlformats.org/officeDocument/2006/relationships/customXml" Target="../ink/ink2259.xml"/><Relationship Id="rId203" Type="http://schemas.openxmlformats.org/officeDocument/2006/relationships/customXml" Target="../ink/ink2261.xml"/><Relationship Id="rId19" Type="http://schemas.openxmlformats.org/officeDocument/2006/relationships/customXml" Target="../ink/ink2169.xml"/><Relationship Id="rId224" Type="http://schemas.openxmlformats.org/officeDocument/2006/relationships/image" Target="../media/image2244.png"/><Relationship Id="rId245" Type="http://schemas.openxmlformats.org/officeDocument/2006/relationships/customXml" Target="../ink/ink2282.xml"/><Relationship Id="rId266" Type="http://schemas.openxmlformats.org/officeDocument/2006/relationships/image" Target="../media/image2265.png"/><Relationship Id="rId287" Type="http://schemas.openxmlformats.org/officeDocument/2006/relationships/customXml" Target="../ink/ink2303.xml"/><Relationship Id="rId30" Type="http://schemas.openxmlformats.org/officeDocument/2006/relationships/image" Target="../media/image2147.png"/><Relationship Id="rId105" Type="http://schemas.openxmlformats.org/officeDocument/2006/relationships/customXml" Target="../ink/ink2212.xml"/><Relationship Id="rId126" Type="http://schemas.openxmlformats.org/officeDocument/2006/relationships/image" Target="../media/image2195.png"/><Relationship Id="rId147" Type="http://schemas.openxmlformats.org/officeDocument/2006/relationships/customXml" Target="../ink/ink2233.xml"/><Relationship Id="rId168" Type="http://schemas.openxmlformats.org/officeDocument/2006/relationships/image" Target="../media/image2216.png"/><Relationship Id="rId51" Type="http://schemas.openxmlformats.org/officeDocument/2006/relationships/customXml" Target="../ink/ink2185.xml"/><Relationship Id="rId72" Type="http://schemas.openxmlformats.org/officeDocument/2006/relationships/image" Target="../media/image2168.png"/><Relationship Id="rId93" Type="http://schemas.openxmlformats.org/officeDocument/2006/relationships/customXml" Target="../ink/ink2206.xml"/><Relationship Id="rId189" Type="http://schemas.openxmlformats.org/officeDocument/2006/relationships/customXml" Target="../ink/ink2254.xml"/><Relationship Id="rId3" Type="http://schemas.openxmlformats.org/officeDocument/2006/relationships/customXml" Target="../ink/ink2161.xml"/><Relationship Id="rId214" Type="http://schemas.openxmlformats.org/officeDocument/2006/relationships/image" Target="../media/image2239.png"/><Relationship Id="rId235" Type="http://schemas.openxmlformats.org/officeDocument/2006/relationships/customXml" Target="../ink/ink2277.xml"/><Relationship Id="rId256" Type="http://schemas.openxmlformats.org/officeDocument/2006/relationships/image" Target="../media/image2260.png"/><Relationship Id="rId277" Type="http://schemas.openxmlformats.org/officeDocument/2006/relationships/customXml" Target="../ink/ink2298.xml"/><Relationship Id="rId298" Type="http://schemas.openxmlformats.org/officeDocument/2006/relationships/image" Target="../media/image2281.png"/><Relationship Id="rId116" Type="http://schemas.openxmlformats.org/officeDocument/2006/relationships/image" Target="../media/image2190.png"/><Relationship Id="rId137" Type="http://schemas.openxmlformats.org/officeDocument/2006/relationships/customXml" Target="../ink/ink2228.xml"/><Relationship Id="rId158" Type="http://schemas.openxmlformats.org/officeDocument/2006/relationships/image" Target="../media/image2211.png"/><Relationship Id="rId302" Type="http://schemas.openxmlformats.org/officeDocument/2006/relationships/image" Target="../media/image2283.png"/><Relationship Id="rId20" Type="http://schemas.openxmlformats.org/officeDocument/2006/relationships/image" Target="../media/image2142.png"/><Relationship Id="rId41" Type="http://schemas.openxmlformats.org/officeDocument/2006/relationships/customXml" Target="../ink/ink2180.xml"/><Relationship Id="rId62" Type="http://schemas.openxmlformats.org/officeDocument/2006/relationships/image" Target="../media/image2163.png"/><Relationship Id="rId83" Type="http://schemas.openxmlformats.org/officeDocument/2006/relationships/customXml" Target="../ink/ink2201.xml"/><Relationship Id="rId179" Type="http://schemas.openxmlformats.org/officeDocument/2006/relationships/customXml" Target="../ink/ink2249.xml"/><Relationship Id="rId190" Type="http://schemas.openxmlformats.org/officeDocument/2006/relationships/image" Target="../media/image2227.png"/><Relationship Id="rId204" Type="http://schemas.openxmlformats.org/officeDocument/2006/relationships/image" Target="../media/image2234.png"/><Relationship Id="rId225" Type="http://schemas.openxmlformats.org/officeDocument/2006/relationships/customXml" Target="../ink/ink2272.xml"/><Relationship Id="rId246" Type="http://schemas.openxmlformats.org/officeDocument/2006/relationships/image" Target="../media/image2255.png"/><Relationship Id="rId267" Type="http://schemas.openxmlformats.org/officeDocument/2006/relationships/customXml" Target="../ink/ink2293.xml"/><Relationship Id="rId288" Type="http://schemas.openxmlformats.org/officeDocument/2006/relationships/image" Target="../media/image2276.png"/><Relationship Id="rId106" Type="http://schemas.openxmlformats.org/officeDocument/2006/relationships/image" Target="../media/image2185.png"/><Relationship Id="rId127" Type="http://schemas.openxmlformats.org/officeDocument/2006/relationships/customXml" Target="../ink/ink2223.xml"/><Relationship Id="rId10" Type="http://schemas.openxmlformats.org/officeDocument/2006/relationships/image" Target="../media/image2137.png"/><Relationship Id="rId31" Type="http://schemas.openxmlformats.org/officeDocument/2006/relationships/customXml" Target="../ink/ink2175.xml"/><Relationship Id="rId52" Type="http://schemas.openxmlformats.org/officeDocument/2006/relationships/image" Target="../media/image2158.png"/><Relationship Id="rId73" Type="http://schemas.openxmlformats.org/officeDocument/2006/relationships/customXml" Target="../ink/ink2196.xml"/><Relationship Id="rId94" Type="http://schemas.openxmlformats.org/officeDocument/2006/relationships/image" Target="../media/image2179.png"/><Relationship Id="rId148" Type="http://schemas.openxmlformats.org/officeDocument/2006/relationships/image" Target="../media/image2206.png"/><Relationship Id="rId169" Type="http://schemas.openxmlformats.org/officeDocument/2006/relationships/customXml" Target="../ink/ink2244.xml"/><Relationship Id="rId4" Type="http://schemas.openxmlformats.org/officeDocument/2006/relationships/image" Target="../media/image2134.png"/><Relationship Id="rId180" Type="http://schemas.openxmlformats.org/officeDocument/2006/relationships/image" Target="../media/image2222.png"/><Relationship Id="rId215" Type="http://schemas.openxmlformats.org/officeDocument/2006/relationships/customXml" Target="../ink/ink2267.xml"/><Relationship Id="rId236" Type="http://schemas.openxmlformats.org/officeDocument/2006/relationships/image" Target="../media/image2250.png"/><Relationship Id="rId257" Type="http://schemas.openxmlformats.org/officeDocument/2006/relationships/customXml" Target="../ink/ink2288.xml"/><Relationship Id="rId278" Type="http://schemas.openxmlformats.org/officeDocument/2006/relationships/image" Target="../media/image2271.png"/><Relationship Id="rId303" Type="http://schemas.openxmlformats.org/officeDocument/2006/relationships/customXml" Target="../ink/ink2311.xml"/><Relationship Id="rId42" Type="http://schemas.openxmlformats.org/officeDocument/2006/relationships/image" Target="../media/image2153.png"/><Relationship Id="rId84" Type="http://schemas.openxmlformats.org/officeDocument/2006/relationships/image" Target="../media/image2174.png"/><Relationship Id="rId138" Type="http://schemas.openxmlformats.org/officeDocument/2006/relationships/image" Target="../media/image2201.png"/><Relationship Id="rId191" Type="http://schemas.openxmlformats.org/officeDocument/2006/relationships/customXml" Target="../ink/ink2255.xml"/><Relationship Id="rId205" Type="http://schemas.openxmlformats.org/officeDocument/2006/relationships/customXml" Target="../ink/ink2262.xml"/><Relationship Id="rId247" Type="http://schemas.openxmlformats.org/officeDocument/2006/relationships/customXml" Target="../ink/ink2283.xml"/><Relationship Id="rId107" Type="http://schemas.openxmlformats.org/officeDocument/2006/relationships/customXml" Target="../ink/ink2213.xml"/><Relationship Id="rId289" Type="http://schemas.openxmlformats.org/officeDocument/2006/relationships/customXml" Target="../ink/ink2304.xml"/><Relationship Id="rId11" Type="http://schemas.openxmlformats.org/officeDocument/2006/relationships/customXml" Target="../ink/ink2165.xml"/><Relationship Id="rId53" Type="http://schemas.openxmlformats.org/officeDocument/2006/relationships/customXml" Target="../ink/ink2186.xml"/><Relationship Id="rId149" Type="http://schemas.openxmlformats.org/officeDocument/2006/relationships/customXml" Target="../ink/ink2234.xml"/><Relationship Id="rId95" Type="http://schemas.openxmlformats.org/officeDocument/2006/relationships/customXml" Target="../ink/ink2207.xml"/><Relationship Id="rId160" Type="http://schemas.openxmlformats.org/officeDocument/2006/relationships/image" Target="../media/image2212.png"/><Relationship Id="rId216" Type="http://schemas.openxmlformats.org/officeDocument/2006/relationships/image" Target="../media/image2240.png"/><Relationship Id="rId258" Type="http://schemas.openxmlformats.org/officeDocument/2006/relationships/image" Target="../media/image2261.png"/><Relationship Id="rId22" Type="http://schemas.openxmlformats.org/officeDocument/2006/relationships/image" Target="../media/image2143.png"/><Relationship Id="rId64" Type="http://schemas.openxmlformats.org/officeDocument/2006/relationships/image" Target="../media/image2164.png"/><Relationship Id="rId118" Type="http://schemas.openxmlformats.org/officeDocument/2006/relationships/image" Target="../media/image2191.png"/><Relationship Id="rId171" Type="http://schemas.openxmlformats.org/officeDocument/2006/relationships/customXml" Target="../ink/ink2245.xml"/><Relationship Id="rId227" Type="http://schemas.openxmlformats.org/officeDocument/2006/relationships/customXml" Target="../ink/ink2273.xml"/><Relationship Id="rId269" Type="http://schemas.openxmlformats.org/officeDocument/2006/relationships/customXml" Target="../ink/ink2294.xml"/><Relationship Id="rId33" Type="http://schemas.openxmlformats.org/officeDocument/2006/relationships/customXml" Target="../ink/ink2176.xml"/><Relationship Id="rId129" Type="http://schemas.openxmlformats.org/officeDocument/2006/relationships/customXml" Target="../ink/ink2224.xml"/><Relationship Id="rId280" Type="http://schemas.openxmlformats.org/officeDocument/2006/relationships/image" Target="../media/image2272.png"/><Relationship Id="rId75" Type="http://schemas.openxmlformats.org/officeDocument/2006/relationships/customXml" Target="../ink/ink2197.xml"/><Relationship Id="rId140" Type="http://schemas.openxmlformats.org/officeDocument/2006/relationships/image" Target="../media/image2202.png"/><Relationship Id="rId182" Type="http://schemas.openxmlformats.org/officeDocument/2006/relationships/image" Target="../media/image22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8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33.png"/><Relationship Id="rId13" Type="http://schemas.openxmlformats.org/officeDocument/2006/relationships/customXml" Target="../ink/ink343.xml"/><Relationship Id="rId3" Type="http://schemas.openxmlformats.org/officeDocument/2006/relationships/customXml" Target="../ink/ink338.xml"/><Relationship Id="rId7" Type="http://schemas.openxmlformats.org/officeDocument/2006/relationships/customXml" Target="../ink/ink340.xml"/><Relationship Id="rId12" Type="http://schemas.openxmlformats.org/officeDocument/2006/relationships/image" Target="../media/image335.png"/><Relationship Id="rId2" Type="http://schemas.openxmlformats.org/officeDocument/2006/relationships/notesSlide" Target="../notesSlides/notesSlide3.xml"/><Relationship Id="rId16" Type="http://schemas.openxmlformats.org/officeDocument/2006/relationships/image" Target="../media/image337.png"/><Relationship Id="rId1" Type="http://schemas.openxmlformats.org/officeDocument/2006/relationships/slideLayout" Target="../slideLayouts/slideLayout7.xml"/><Relationship Id="rId6" Type="http://schemas.openxmlformats.org/officeDocument/2006/relationships/image" Target="../media/image332.png"/><Relationship Id="rId11" Type="http://schemas.openxmlformats.org/officeDocument/2006/relationships/customXml" Target="../ink/ink342.xml"/><Relationship Id="rId5" Type="http://schemas.openxmlformats.org/officeDocument/2006/relationships/customXml" Target="../ink/ink339.xml"/><Relationship Id="rId15" Type="http://schemas.openxmlformats.org/officeDocument/2006/relationships/customXml" Target="../ink/ink344.xml"/><Relationship Id="rId10" Type="http://schemas.openxmlformats.org/officeDocument/2006/relationships/image" Target="../media/image334.png"/><Relationship Id="rId4" Type="http://schemas.openxmlformats.org/officeDocument/2006/relationships/image" Target="../media/image3310.png"/><Relationship Id="rId9" Type="http://schemas.openxmlformats.org/officeDocument/2006/relationships/customXml" Target="../ink/ink341.xml"/><Relationship Id="rId14" Type="http://schemas.openxmlformats.org/officeDocument/2006/relationships/image" Target="../media/image33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8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28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8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8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393.png"/><Relationship Id="rId21" Type="http://schemas.openxmlformats.org/officeDocument/2006/relationships/customXml" Target="../ink/ink354.xml"/><Relationship Id="rId42" Type="http://schemas.openxmlformats.org/officeDocument/2006/relationships/image" Target="../media/image356.png"/><Relationship Id="rId63" Type="http://schemas.openxmlformats.org/officeDocument/2006/relationships/customXml" Target="../ink/ink375.xml"/><Relationship Id="rId84" Type="http://schemas.openxmlformats.org/officeDocument/2006/relationships/customXml" Target="../ink/ink386.xml"/><Relationship Id="rId138" Type="http://schemas.openxmlformats.org/officeDocument/2006/relationships/customXml" Target="../ink/ink413.xml"/><Relationship Id="rId159" Type="http://schemas.openxmlformats.org/officeDocument/2006/relationships/image" Target="../media/image414.png"/><Relationship Id="rId170" Type="http://schemas.openxmlformats.org/officeDocument/2006/relationships/image" Target="../media/image419.png"/><Relationship Id="rId191" Type="http://schemas.openxmlformats.org/officeDocument/2006/relationships/customXml" Target="../ink/ink440.xml"/><Relationship Id="rId205" Type="http://schemas.openxmlformats.org/officeDocument/2006/relationships/image" Target="../media/image436.png"/><Relationship Id="rId226" Type="http://schemas.openxmlformats.org/officeDocument/2006/relationships/image" Target="../media/image446.png"/><Relationship Id="rId247" Type="http://schemas.openxmlformats.org/officeDocument/2006/relationships/image" Target="../media/image456.png"/><Relationship Id="rId107" Type="http://schemas.openxmlformats.org/officeDocument/2006/relationships/image" Target="../media/image388.png"/><Relationship Id="rId11" Type="http://schemas.openxmlformats.org/officeDocument/2006/relationships/customXml" Target="../ink/ink349.xml"/><Relationship Id="rId32" Type="http://schemas.openxmlformats.org/officeDocument/2006/relationships/image" Target="../media/image351.png"/><Relationship Id="rId53" Type="http://schemas.openxmlformats.org/officeDocument/2006/relationships/customXml" Target="../ink/ink370.xml"/><Relationship Id="rId74" Type="http://schemas.openxmlformats.org/officeDocument/2006/relationships/customXml" Target="../ink/ink381.xml"/><Relationship Id="rId128" Type="http://schemas.openxmlformats.org/officeDocument/2006/relationships/customXml" Target="../ink/ink408.xml"/><Relationship Id="rId149" Type="http://schemas.openxmlformats.org/officeDocument/2006/relationships/image" Target="../media/image409.png"/><Relationship Id="rId5" Type="http://schemas.openxmlformats.org/officeDocument/2006/relationships/customXml" Target="../ink/ink346.xml"/><Relationship Id="rId95" Type="http://schemas.openxmlformats.org/officeDocument/2006/relationships/image" Target="../media/image382.png"/><Relationship Id="rId160" Type="http://schemas.openxmlformats.org/officeDocument/2006/relationships/customXml" Target="../ink/ink424.xml"/><Relationship Id="rId181" Type="http://schemas.openxmlformats.org/officeDocument/2006/relationships/customXml" Target="../ink/ink435.xml"/><Relationship Id="rId216" Type="http://schemas.openxmlformats.org/officeDocument/2006/relationships/image" Target="../media/image441.png"/><Relationship Id="rId237" Type="http://schemas.openxmlformats.org/officeDocument/2006/relationships/customXml" Target="../ink/ink464.xml"/><Relationship Id="rId258" Type="http://schemas.openxmlformats.org/officeDocument/2006/relationships/customXml" Target="../ink/ink475.xml"/><Relationship Id="rId22" Type="http://schemas.openxmlformats.org/officeDocument/2006/relationships/image" Target="../media/image346.png"/><Relationship Id="rId43" Type="http://schemas.openxmlformats.org/officeDocument/2006/relationships/customXml" Target="../ink/ink365.xml"/><Relationship Id="rId64" Type="http://schemas.openxmlformats.org/officeDocument/2006/relationships/image" Target="../media/image367.png"/><Relationship Id="rId118" Type="http://schemas.openxmlformats.org/officeDocument/2006/relationships/customXml" Target="../ink/ink403.xml"/><Relationship Id="rId139" Type="http://schemas.openxmlformats.org/officeDocument/2006/relationships/image" Target="../media/image404.png"/><Relationship Id="rId85" Type="http://schemas.openxmlformats.org/officeDocument/2006/relationships/image" Target="../media/image377.png"/><Relationship Id="rId150" Type="http://schemas.openxmlformats.org/officeDocument/2006/relationships/customXml" Target="../ink/ink419.xml"/><Relationship Id="rId171" Type="http://schemas.openxmlformats.org/officeDocument/2006/relationships/customXml" Target="../ink/ink430.xml"/><Relationship Id="rId192" Type="http://schemas.openxmlformats.org/officeDocument/2006/relationships/image" Target="../media/image430.png"/><Relationship Id="rId206" Type="http://schemas.openxmlformats.org/officeDocument/2006/relationships/customXml" Target="../ink/ink448.xml"/><Relationship Id="rId227" Type="http://schemas.openxmlformats.org/officeDocument/2006/relationships/customXml" Target="../ink/ink459.xml"/><Relationship Id="rId248" Type="http://schemas.openxmlformats.org/officeDocument/2006/relationships/customXml" Target="../ink/ink470.xml"/><Relationship Id="rId12" Type="http://schemas.openxmlformats.org/officeDocument/2006/relationships/image" Target="../media/image341.png"/><Relationship Id="rId33" Type="http://schemas.openxmlformats.org/officeDocument/2006/relationships/customXml" Target="../ink/ink360.xml"/><Relationship Id="rId108" Type="http://schemas.openxmlformats.org/officeDocument/2006/relationships/customXml" Target="../ink/ink398.xml"/><Relationship Id="rId129" Type="http://schemas.openxmlformats.org/officeDocument/2006/relationships/image" Target="../media/image399.png"/><Relationship Id="rId54" Type="http://schemas.openxmlformats.org/officeDocument/2006/relationships/image" Target="../media/image362.png"/><Relationship Id="rId75" Type="http://schemas.openxmlformats.org/officeDocument/2006/relationships/image" Target="../media/image372.png"/><Relationship Id="rId96" Type="http://schemas.openxmlformats.org/officeDocument/2006/relationships/customXml" Target="../ink/ink392.xml"/><Relationship Id="rId140" Type="http://schemas.openxmlformats.org/officeDocument/2006/relationships/customXml" Target="../ink/ink414.xml"/><Relationship Id="rId161" Type="http://schemas.openxmlformats.org/officeDocument/2006/relationships/image" Target="../media/image415.png"/><Relationship Id="rId182" Type="http://schemas.openxmlformats.org/officeDocument/2006/relationships/image" Target="../media/image425.png"/><Relationship Id="rId217" Type="http://schemas.openxmlformats.org/officeDocument/2006/relationships/customXml" Target="../ink/ink454.xml"/><Relationship Id="rId6" Type="http://schemas.openxmlformats.org/officeDocument/2006/relationships/image" Target="../media/image339.png"/><Relationship Id="rId238" Type="http://schemas.openxmlformats.org/officeDocument/2006/relationships/image" Target="../media/image452.png"/><Relationship Id="rId259" Type="http://schemas.openxmlformats.org/officeDocument/2006/relationships/image" Target="../media/image462.png"/><Relationship Id="rId23" Type="http://schemas.openxmlformats.org/officeDocument/2006/relationships/customXml" Target="../ink/ink355.xml"/><Relationship Id="rId119" Type="http://schemas.openxmlformats.org/officeDocument/2006/relationships/image" Target="../media/image394.png"/><Relationship Id="rId44" Type="http://schemas.openxmlformats.org/officeDocument/2006/relationships/image" Target="../media/image357.png"/><Relationship Id="rId65" Type="http://schemas.openxmlformats.org/officeDocument/2006/relationships/customXml" Target="../ink/ink376.xml"/><Relationship Id="rId86" Type="http://schemas.openxmlformats.org/officeDocument/2006/relationships/customXml" Target="../ink/ink387.xml"/><Relationship Id="rId130" Type="http://schemas.openxmlformats.org/officeDocument/2006/relationships/customXml" Target="../ink/ink409.xml"/><Relationship Id="rId151" Type="http://schemas.openxmlformats.org/officeDocument/2006/relationships/image" Target="../media/image410.png"/><Relationship Id="rId172" Type="http://schemas.openxmlformats.org/officeDocument/2006/relationships/image" Target="../media/image420.png"/><Relationship Id="rId193" Type="http://schemas.openxmlformats.org/officeDocument/2006/relationships/customXml" Target="../ink/ink441.xml"/><Relationship Id="rId207" Type="http://schemas.openxmlformats.org/officeDocument/2006/relationships/image" Target="../media/image437.png"/><Relationship Id="rId228" Type="http://schemas.openxmlformats.org/officeDocument/2006/relationships/image" Target="../media/image447.png"/><Relationship Id="rId249" Type="http://schemas.openxmlformats.org/officeDocument/2006/relationships/image" Target="../media/image457.png"/><Relationship Id="rId13" Type="http://schemas.openxmlformats.org/officeDocument/2006/relationships/customXml" Target="../ink/ink350.xml"/><Relationship Id="rId109" Type="http://schemas.openxmlformats.org/officeDocument/2006/relationships/image" Target="../media/image389.png"/><Relationship Id="rId34" Type="http://schemas.openxmlformats.org/officeDocument/2006/relationships/image" Target="../media/image352.png"/><Relationship Id="rId55" Type="http://schemas.openxmlformats.org/officeDocument/2006/relationships/customXml" Target="../ink/ink371.xml"/><Relationship Id="rId76" Type="http://schemas.openxmlformats.org/officeDocument/2006/relationships/customXml" Target="../ink/ink382.xml"/><Relationship Id="rId97" Type="http://schemas.openxmlformats.org/officeDocument/2006/relationships/image" Target="../media/image383.png"/><Relationship Id="rId120" Type="http://schemas.openxmlformats.org/officeDocument/2006/relationships/customXml" Target="../ink/ink404.xml"/><Relationship Id="rId141" Type="http://schemas.openxmlformats.org/officeDocument/2006/relationships/image" Target="../media/image405.png"/><Relationship Id="rId7" Type="http://schemas.openxmlformats.org/officeDocument/2006/relationships/customXml" Target="../ink/ink347.xml"/><Relationship Id="rId162" Type="http://schemas.openxmlformats.org/officeDocument/2006/relationships/customXml" Target="../ink/ink425.xml"/><Relationship Id="rId183" Type="http://schemas.openxmlformats.org/officeDocument/2006/relationships/customXml" Target="../ink/ink436.xml"/><Relationship Id="rId218" Type="http://schemas.openxmlformats.org/officeDocument/2006/relationships/image" Target="../media/image442.png"/><Relationship Id="rId239" Type="http://schemas.openxmlformats.org/officeDocument/2006/relationships/customXml" Target="../ink/ink465.xml"/><Relationship Id="rId250" Type="http://schemas.openxmlformats.org/officeDocument/2006/relationships/customXml" Target="../ink/ink471.xml"/><Relationship Id="rId24" Type="http://schemas.openxmlformats.org/officeDocument/2006/relationships/image" Target="../media/image347.png"/><Relationship Id="rId45" Type="http://schemas.openxmlformats.org/officeDocument/2006/relationships/customXml" Target="../ink/ink366.xml"/><Relationship Id="rId66" Type="http://schemas.openxmlformats.org/officeDocument/2006/relationships/customXml" Target="../ink/ink377.xml"/><Relationship Id="rId87" Type="http://schemas.openxmlformats.org/officeDocument/2006/relationships/image" Target="../media/image378.png"/><Relationship Id="rId110" Type="http://schemas.openxmlformats.org/officeDocument/2006/relationships/customXml" Target="../ink/ink399.xml"/><Relationship Id="rId131" Type="http://schemas.openxmlformats.org/officeDocument/2006/relationships/image" Target="../media/image400.png"/><Relationship Id="rId152" Type="http://schemas.openxmlformats.org/officeDocument/2006/relationships/customXml" Target="../ink/ink420.xml"/><Relationship Id="rId173" Type="http://schemas.openxmlformats.org/officeDocument/2006/relationships/customXml" Target="../ink/ink431.xml"/><Relationship Id="rId194" Type="http://schemas.openxmlformats.org/officeDocument/2006/relationships/image" Target="../media/image431.png"/><Relationship Id="rId208" Type="http://schemas.openxmlformats.org/officeDocument/2006/relationships/customXml" Target="../ink/ink449.xml"/><Relationship Id="rId229" Type="http://schemas.openxmlformats.org/officeDocument/2006/relationships/customXml" Target="../ink/ink460.xml"/><Relationship Id="rId240" Type="http://schemas.openxmlformats.org/officeDocument/2006/relationships/image" Target="../media/image453.png"/><Relationship Id="rId14" Type="http://schemas.openxmlformats.org/officeDocument/2006/relationships/image" Target="../media/image342.png"/><Relationship Id="rId35" Type="http://schemas.openxmlformats.org/officeDocument/2006/relationships/customXml" Target="../ink/ink361.xml"/><Relationship Id="rId56" Type="http://schemas.openxmlformats.org/officeDocument/2006/relationships/image" Target="../media/image363.png"/><Relationship Id="rId77" Type="http://schemas.openxmlformats.org/officeDocument/2006/relationships/image" Target="../media/image373.png"/><Relationship Id="rId100" Type="http://schemas.openxmlformats.org/officeDocument/2006/relationships/customXml" Target="../ink/ink394.xml"/><Relationship Id="rId8" Type="http://schemas.openxmlformats.org/officeDocument/2006/relationships/image" Target="../media/image340.png"/><Relationship Id="rId98" Type="http://schemas.openxmlformats.org/officeDocument/2006/relationships/customXml" Target="../ink/ink393.xml"/><Relationship Id="rId121" Type="http://schemas.openxmlformats.org/officeDocument/2006/relationships/image" Target="../media/image395.png"/><Relationship Id="rId142" Type="http://schemas.openxmlformats.org/officeDocument/2006/relationships/customXml" Target="../ink/ink415.xml"/><Relationship Id="rId163" Type="http://schemas.openxmlformats.org/officeDocument/2006/relationships/image" Target="../media/image416.png"/><Relationship Id="rId184" Type="http://schemas.openxmlformats.org/officeDocument/2006/relationships/image" Target="../media/image426.png"/><Relationship Id="rId219" Type="http://schemas.openxmlformats.org/officeDocument/2006/relationships/customXml" Target="../ink/ink455.xml"/><Relationship Id="rId230" Type="http://schemas.openxmlformats.org/officeDocument/2006/relationships/image" Target="../media/image448.png"/><Relationship Id="rId251" Type="http://schemas.openxmlformats.org/officeDocument/2006/relationships/image" Target="../media/image458.png"/><Relationship Id="rId25" Type="http://schemas.openxmlformats.org/officeDocument/2006/relationships/customXml" Target="../ink/ink356.xml"/><Relationship Id="rId46" Type="http://schemas.openxmlformats.org/officeDocument/2006/relationships/image" Target="../media/image358.png"/><Relationship Id="rId67" Type="http://schemas.openxmlformats.org/officeDocument/2006/relationships/image" Target="../media/image368.png"/><Relationship Id="rId88" Type="http://schemas.openxmlformats.org/officeDocument/2006/relationships/customXml" Target="../ink/ink388.xml"/><Relationship Id="rId111" Type="http://schemas.openxmlformats.org/officeDocument/2006/relationships/image" Target="../media/image390.png"/><Relationship Id="rId132" Type="http://schemas.openxmlformats.org/officeDocument/2006/relationships/customXml" Target="../ink/ink410.xml"/><Relationship Id="rId153" Type="http://schemas.openxmlformats.org/officeDocument/2006/relationships/image" Target="../media/image411.png"/><Relationship Id="rId174" Type="http://schemas.openxmlformats.org/officeDocument/2006/relationships/image" Target="../media/image421.png"/><Relationship Id="rId195" Type="http://schemas.openxmlformats.org/officeDocument/2006/relationships/customXml" Target="../ink/ink442.xml"/><Relationship Id="rId209" Type="http://schemas.openxmlformats.org/officeDocument/2006/relationships/image" Target="../media/image438.png"/><Relationship Id="rId220" Type="http://schemas.openxmlformats.org/officeDocument/2006/relationships/image" Target="../media/image443.png"/><Relationship Id="rId241" Type="http://schemas.openxmlformats.org/officeDocument/2006/relationships/customXml" Target="../ink/ink466.xml"/><Relationship Id="rId15" Type="http://schemas.openxmlformats.org/officeDocument/2006/relationships/customXml" Target="../ink/ink351.xml"/><Relationship Id="rId36" Type="http://schemas.openxmlformats.org/officeDocument/2006/relationships/image" Target="../media/image353.png"/><Relationship Id="rId57" Type="http://schemas.openxmlformats.org/officeDocument/2006/relationships/customXml" Target="../ink/ink372.xml"/><Relationship Id="rId78" Type="http://schemas.openxmlformats.org/officeDocument/2006/relationships/customXml" Target="../ink/ink383.xml"/><Relationship Id="rId99" Type="http://schemas.openxmlformats.org/officeDocument/2006/relationships/image" Target="../media/image384.png"/><Relationship Id="rId101" Type="http://schemas.openxmlformats.org/officeDocument/2006/relationships/image" Target="../media/image385.png"/><Relationship Id="rId122" Type="http://schemas.openxmlformats.org/officeDocument/2006/relationships/customXml" Target="../ink/ink405.xml"/><Relationship Id="rId143" Type="http://schemas.openxmlformats.org/officeDocument/2006/relationships/image" Target="../media/image406.png"/><Relationship Id="rId164" Type="http://schemas.openxmlformats.org/officeDocument/2006/relationships/customXml" Target="../ink/ink426.xml"/><Relationship Id="rId185" Type="http://schemas.openxmlformats.org/officeDocument/2006/relationships/customXml" Target="../ink/ink437.xml"/><Relationship Id="rId9" Type="http://schemas.openxmlformats.org/officeDocument/2006/relationships/customXml" Target="../ink/ink348.xml"/><Relationship Id="rId210" Type="http://schemas.openxmlformats.org/officeDocument/2006/relationships/customXml" Target="../ink/ink450.xml"/><Relationship Id="rId26" Type="http://schemas.openxmlformats.org/officeDocument/2006/relationships/image" Target="../media/image348.png"/><Relationship Id="rId231" Type="http://schemas.openxmlformats.org/officeDocument/2006/relationships/customXml" Target="../ink/ink461.xml"/><Relationship Id="rId252" Type="http://schemas.openxmlformats.org/officeDocument/2006/relationships/customXml" Target="../ink/ink472.xml"/><Relationship Id="rId47" Type="http://schemas.openxmlformats.org/officeDocument/2006/relationships/customXml" Target="../ink/ink367.xml"/><Relationship Id="rId68" Type="http://schemas.openxmlformats.org/officeDocument/2006/relationships/customXml" Target="../ink/ink378.xml"/><Relationship Id="rId89" Type="http://schemas.openxmlformats.org/officeDocument/2006/relationships/image" Target="../media/image379.png"/><Relationship Id="rId112" Type="http://schemas.openxmlformats.org/officeDocument/2006/relationships/customXml" Target="../ink/ink400.xml"/><Relationship Id="rId133" Type="http://schemas.openxmlformats.org/officeDocument/2006/relationships/image" Target="../media/image401.png"/><Relationship Id="rId154" Type="http://schemas.openxmlformats.org/officeDocument/2006/relationships/customXml" Target="../ink/ink421.xml"/><Relationship Id="rId175" Type="http://schemas.openxmlformats.org/officeDocument/2006/relationships/customXml" Target="../ink/ink432.xml"/><Relationship Id="rId196" Type="http://schemas.openxmlformats.org/officeDocument/2006/relationships/image" Target="../media/image432.png"/><Relationship Id="rId200" Type="http://schemas.openxmlformats.org/officeDocument/2006/relationships/image" Target="../media/image434.png"/><Relationship Id="rId16" Type="http://schemas.openxmlformats.org/officeDocument/2006/relationships/image" Target="../media/image343.png"/><Relationship Id="rId221" Type="http://schemas.openxmlformats.org/officeDocument/2006/relationships/customXml" Target="../ink/ink456.xml"/><Relationship Id="rId242" Type="http://schemas.openxmlformats.org/officeDocument/2006/relationships/image" Target="../media/image454.png"/><Relationship Id="rId37" Type="http://schemas.openxmlformats.org/officeDocument/2006/relationships/customXml" Target="../ink/ink362.xml"/><Relationship Id="rId58" Type="http://schemas.openxmlformats.org/officeDocument/2006/relationships/image" Target="../media/image364.png"/><Relationship Id="rId79" Type="http://schemas.openxmlformats.org/officeDocument/2006/relationships/image" Target="../media/image374.png"/><Relationship Id="rId102" Type="http://schemas.openxmlformats.org/officeDocument/2006/relationships/customXml" Target="../ink/ink395.xml"/><Relationship Id="rId123" Type="http://schemas.openxmlformats.org/officeDocument/2006/relationships/image" Target="../media/image396.png"/><Relationship Id="rId144" Type="http://schemas.openxmlformats.org/officeDocument/2006/relationships/customXml" Target="../ink/ink416.xml"/><Relationship Id="rId90" Type="http://schemas.openxmlformats.org/officeDocument/2006/relationships/customXml" Target="../ink/ink389.xml"/><Relationship Id="rId165" Type="http://schemas.openxmlformats.org/officeDocument/2006/relationships/image" Target="../media/image417.png"/><Relationship Id="rId186" Type="http://schemas.openxmlformats.org/officeDocument/2006/relationships/image" Target="../media/image427.png"/><Relationship Id="rId211" Type="http://schemas.openxmlformats.org/officeDocument/2006/relationships/image" Target="../media/image439.png"/><Relationship Id="rId232" Type="http://schemas.openxmlformats.org/officeDocument/2006/relationships/image" Target="../media/image449.png"/><Relationship Id="rId253" Type="http://schemas.openxmlformats.org/officeDocument/2006/relationships/image" Target="../media/image459.png"/><Relationship Id="rId27" Type="http://schemas.openxmlformats.org/officeDocument/2006/relationships/customXml" Target="../ink/ink357.xml"/><Relationship Id="rId48" Type="http://schemas.openxmlformats.org/officeDocument/2006/relationships/image" Target="../media/image359.png"/><Relationship Id="rId69" Type="http://schemas.openxmlformats.org/officeDocument/2006/relationships/image" Target="../media/image369.png"/><Relationship Id="rId113" Type="http://schemas.openxmlformats.org/officeDocument/2006/relationships/image" Target="../media/image391.png"/><Relationship Id="rId134" Type="http://schemas.openxmlformats.org/officeDocument/2006/relationships/customXml" Target="../ink/ink411.xml"/><Relationship Id="rId80" Type="http://schemas.openxmlformats.org/officeDocument/2006/relationships/customXml" Target="../ink/ink384.xml"/><Relationship Id="rId155" Type="http://schemas.openxmlformats.org/officeDocument/2006/relationships/image" Target="../media/image412.png"/><Relationship Id="rId176" Type="http://schemas.openxmlformats.org/officeDocument/2006/relationships/image" Target="../media/image422.png"/><Relationship Id="rId197" Type="http://schemas.openxmlformats.org/officeDocument/2006/relationships/customXml" Target="../ink/ink443.xml"/><Relationship Id="rId201" Type="http://schemas.openxmlformats.org/officeDocument/2006/relationships/customXml" Target="../ink/ink445.xml"/><Relationship Id="rId222" Type="http://schemas.openxmlformats.org/officeDocument/2006/relationships/image" Target="../media/image444.png"/><Relationship Id="rId243" Type="http://schemas.openxmlformats.org/officeDocument/2006/relationships/customXml" Target="../ink/ink467.xml"/><Relationship Id="rId17" Type="http://schemas.openxmlformats.org/officeDocument/2006/relationships/customXml" Target="../ink/ink352.xml"/><Relationship Id="rId38" Type="http://schemas.openxmlformats.org/officeDocument/2006/relationships/image" Target="../media/image354.png"/><Relationship Id="rId59" Type="http://schemas.openxmlformats.org/officeDocument/2006/relationships/customXml" Target="../ink/ink373.xml"/><Relationship Id="rId103" Type="http://schemas.openxmlformats.org/officeDocument/2006/relationships/image" Target="../media/image386.png"/><Relationship Id="rId124" Type="http://schemas.openxmlformats.org/officeDocument/2006/relationships/customXml" Target="../ink/ink406.xml"/><Relationship Id="rId70" Type="http://schemas.openxmlformats.org/officeDocument/2006/relationships/customXml" Target="../ink/ink379.xml"/><Relationship Id="rId91" Type="http://schemas.openxmlformats.org/officeDocument/2006/relationships/image" Target="../media/image380.png"/><Relationship Id="rId145" Type="http://schemas.openxmlformats.org/officeDocument/2006/relationships/image" Target="../media/image407.png"/><Relationship Id="rId166" Type="http://schemas.openxmlformats.org/officeDocument/2006/relationships/customXml" Target="../ink/ink427.xml"/><Relationship Id="rId187" Type="http://schemas.openxmlformats.org/officeDocument/2006/relationships/customXml" Target="../ink/ink438.xml"/><Relationship Id="rId1" Type="http://schemas.openxmlformats.org/officeDocument/2006/relationships/slideLayout" Target="../slideLayouts/slideLayout7.xml"/><Relationship Id="rId212" Type="http://schemas.openxmlformats.org/officeDocument/2006/relationships/customXml" Target="../ink/ink451.xml"/><Relationship Id="rId233" Type="http://schemas.openxmlformats.org/officeDocument/2006/relationships/customXml" Target="../ink/ink462.xml"/><Relationship Id="rId254" Type="http://schemas.openxmlformats.org/officeDocument/2006/relationships/customXml" Target="../ink/ink473.xml"/><Relationship Id="rId28" Type="http://schemas.openxmlformats.org/officeDocument/2006/relationships/image" Target="../media/image349.png"/><Relationship Id="rId49" Type="http://schemas.openxmlformats.org/officeDocument/2006/relationships/customXml" Target="../ink/ink368.xml"/><Relationship Id="rId114" Type="http://schemas.openxmlformats.org/officeDocument/2006/relationships/customXml" Target="../ink/ink401.xml"/><Relationship Id="rId60" Type="http://schemas.openxmlformats.org/officeDocument/2006/relationships/image" Target="../media/image365.png"/><Relationship Id="rId81" Type="http://schemas.openxmlformats.org/officeDocument/2006/relationships/image" Target="../media/image375.png"/><Relationship Id="rId135" Type="http://schemas.openxmlformats.org/officeDocument/2006/relationships/image" Target="../media/image402.png"/><Relationship Id="rId156" Type="http://schemas.openxmlformats.org/officeDocument/2006/relationships/customXml" Target="../ink/ink422.xml"/><Relationship Id="rId177" Type="http://schemas.openxmlformats.org/officeDocument/2006/relationships/customXml" Target="../ink/ink433.xml"/><Relationship Id="rId198" Type="http://schemas.openxmlformats.org/officeDocument/2006/relationships/image" Target="../media/image433.png"/><Relationship Id="rId202" Type="http://schemas.openxmlformats.org/officeDocument/2006/relationships/image" Target="../media/image435.png"/><Relationship Id="rId223" Type="http://schemas.openxmlformats.org/officeDocument/2006/relationships/customXml" Target="../ink/ink457.xml"/><Relationship Id="rId244" Type="http://schemas.openxmlformats.org/officeDocument/2006/relationships/image" Target="../media/image455.png"/><Relationship Id="rId18" Type="http://schemas.openxmlformats.org/officeDocument/2006/relationships/image" Target="../media/image344.png"/><Relationship Id="rId39" Type="http://schemas.openxmlformats.org/officeDocument/2006/relationships/customXml" Target="../ink/ink363.xml"/><Relationship Id="rId50" Type="http://schemas.openxmlformats.org/officeDocument/2006/relationships/image" Target="../media/image360.png"/><Relationship Id="rId104" Type="http://schemas.openxmlformats.org/officeDocument/2006/relationships/customXml" Target="../ink/ink396.xml"/><Relationship Id="rId125" Type="http://schemas.openxmlformats.org/officeDocument/2006/relationships/image" Target="../media/image397.png"/><Relationship Id="rId146" Type="http://schemas.openxmlformats.org/officeDocument/2006/relationships/customXml" Target="../ink/ink417.xml"/><Relationship Id="rId167" Type="http://schemas.openxmlformats.org/officeDocument/2006/relationships/customXml" Target="../ink/ink428.xml"/><Relationship Id="rId188" Type="http://schemas.openxmlformats.org/officeDocument/2006/relationships/image" Target="../media/image428.png"/><Relationship Id="rId71" Type="http://schemas.openxmlformats.org/officeDocument/2006/relationships/image" Target="../media/image370.png"/><Relationship Id="rId92" Type="http://schemas.openxmlformats.org/officeDocument/2006/relationships/customXml" Target="../ink/ink390.xml"/><Relationship Id="rId213" Type="http://schemas.openxmlformats.org/officeDocument/2006/relationships/image" Target="../media/image440.png"/><Relationship Id="rId234" Type="http://schemas.openxmlformats.org/officeDocument/2006/relationships/image" Target="../media/image450.png"/><Relationship Id="rId2" Type="http://schemas.openxmlformats.org/officeDocument/2006/relationships/notesSlide" Target="../notesSlides/notesSlide4.xml"/><Relationship Id="rId29" Type="http://schemas.openxmlformats.org/officeDocument/2006/relationships/customXml" Target="../ink/ink358.xml"/><Relationship Id="rId255" Type="http://schemas.openxmlformats.org/officeDocument/2006/relationships/image" Target="../media/image460.png"/><Relationship Id="rId40" Type="http://schemas.openxmlformats.org/officeDocument/2006/relationships/image" Target="../media/image355.png"/><Relationship Id="rId115" Type="http://schemas.openxmlformats.org/officeDocument/2006/relationships/image" Target="../media/image392.png"/><Relationship Id="rId136" Type="http://schemas.openxmlformats.org/officeDocument/2006/relationships/customXml" Target="../ink/ink412.xml"/><Relationship Id="rId157" Type="http://schemas.openxmlformats.org/officeDocument/2006/relationships/image" Target="../media/image413.png"/><Relationship Id="rId178" Type="http://schemas.openxmlformats.org/officeDocument/2006/relationships/image" Target="../media/image423.png"/><Relationship Id="rId61" Type="http://schemas.openxmlformats.org/officeDocument/2006/relationships/customXml" Target="../ink/ink374.xml"/><Relationship Id="rId82" Type="http://schemas.openxmlformats.org/officeDocument/2006/relationships/customXml" Target="../ink/ink385.xml"/><Relationship Id="rId199" Type="http://schemas.openxmlformats.org/officeDocument/2006/relationships/customXml" Target="../ink/ink444.xml"/><Relationship Id="rId203" Type="http://schemas.openxmlformats.org/officeDocument/2006/relationships/customXml" Target="../ink/ink446.xml"/><Relationship Id="rId19" Type="http://schemas.openxmlformats.org/officeDocument/2006/relationships/customXml" Target="../ink/ink353.xml"/><Relationship Id="rId224" Type="http://schemas.openxmlformats.org/officeDocument/2006/relationships/image" Target="../media/image445.png"/><Relationship Id="rId245" Type="http://schemas.openxmlformats.org/officeDocument/2006/relationships/customXml" Target="../ink/ink468.xml"/><Relationship Id="rId30" Type="http://schemas.openxmlformats.org/officeDocument/2006/relationships/image" Target="../media/image350.png"/><Relationship Id="rId105" Type="http://schemas.openxmlformats.org/officeDocument/2006/relationships/image" Target="../media/image387.png"/><Relationship Id="rId126" Type="http://schemas.openxmlformats.org/officeDocument/2006/relationships/customXml" Target="../ink/ink407.xml"/><Relationship Id="rId147" Type="http://schemas.openxmlformats.org/officeDocument/2006/relationships/image" Target="../media/image408.png"/><Relationship Id="rId168" Type="http://schemas.openxmlformats.org/officeDocument/2006/relationships/image" Target="../media/image418.png"/><Relationship Id="rId51" Type="http://schemas.openxmlformats.org/officeDocument/2006/relationships/customXml" Target="../ink/ink369.xml"/><Relationship Id="rId72" Type="http://schemas.openxmlformats.org/officeDocument/2006/relationships/customXml" Target="../ink/ink380.xml"/><Relationship Id="rId93" Type="http://schemas.openxmlformats.org/officeDocument/2006/relationships/image" Target="../media/image381.png"/><Relationship Id="rId189" Type="http://schemas.openxmlformats.org/officeDocument/2006/relationships/customXml" Target="../ink/ink439.xml"/><Relationship Id="rId3" Type="http://schemas.openxmlformats.org/officeDocument/2006/relationships/customXml" Target="../ink/ink345.xml"/><Relationship Id="rId214" Type="http://schemas.openxmlformats.org/officeDocument/2006/relationships/customXml" Target="../ink/ink452.xml"/><Relationship Id="rId235" Type="http://schemas.openxmlformats.org/officeDocument/2006/relationships/customXml" Target="../ink/ink463.xml"/><Relationship Id="rId256" Type="http://schemas.openxmlformats.org/officeDocument/2006/relationships/customXml" Target="../ink/ink474.xml"/><Relationship Id="rId116" Type="http://schemas.openxmlformats.org/officeDocument/2006/relationships/customXml" Target="../ink/ink402.xml"/><Relationship Id="rId137" Type="http://schemas.openxmlformats.org/officeDocument/2006/relationships/image" Target="../media/image403.png"/><Relationship Id="rId158" Type="http://schemas.openxmlformats.org/officeDocument/2006/relationships/customXml" Target="../ink/ink423.xml"/><Relationship Id="rId20" Type="http://schemas.openxmlformats.org/officeDocument/2006/relationships/image" Target="../media/image345.png"/><Relationship Id="rId41" Type="http://schemas.openxmlformats.org/officeDocument/2006/relationships/customXml" Target="../ink/ink364.xml"/><Relationship Id="rId62" Type="http://schemas.openxmlformats.org/officeDocument/2006/relationships/image" Target="../media/image366.png"/><Relationship Id="rId83" Type="http://schemas.openxmlformats.org/officeDocument/2006/relationships/image" Target="../media/image376.png"/><Relationship Id="rId179" Type="http://schemas.openxmlformats.org/officeDocument/2006/relationships/customXml" Target="../ink/ink434.xml"/><Relationship Id="rId190" Type="http://schemas.openxmlformats.org/officeDocument/2006/relationships/image" Target="../media/image429.png"/><Relationship Id="rId204" Type="http://schemas.openxmlformats.org/officeDocument/2006/relationships/customXml" Target="../ink/ink447.xml"/><Relationship Id="rId225" Type="http://schemas.openxmlformats.org/officeDocument/2006/relationships/customXml" Target="../ink/ink458.xml"/><Relationship Id="rId246" Type="http://schemas.openxmlformats.org/officeDocument/2006/relationships/customXml" Target="../ink/ink469.xml"/><Relationship Id="rId106" Type="http://schemas.openxmlformats.org/officeDocument/2006/relationships/customXml" Target="../ink/ink397.xml"/><Relationship Id="rId127" Type="http://schemas.openxmlformats.org/officeDocument/2006/relationships/image" Target="../media/image398.png"/><Relationship Id="rId10" Type="http://schemas.openxmlformats.org/officeDocument/2006/relationships/image" Target="../media/image9.png"/><Relationship Id="rId31" Type="http://schemas.openxmlformats.org/officeDocument/2006/relationships/customXml" Target="../ink/ink359.xml"/><Relationship Id="rId52" Type="http://schemas.openxmlformats.org/officeDocument/2006/relationships/image" Target="../media/image361.png"/><Relationship Id="rId73" Type="http://schemas.openxmlformats.org/officeDocument/2006/relationships/image" Target="../media/image371.png"/><Relationship Id="rId94" Type="http://schemas.openxmlformats.org/officeDocument/2006/relationships/customXml" Target="../ink/ink391.xml"/><Relationship Id="rId148" Type="http://schemas.openxmlformats.org/officeDocument/2006/relationships/customXml" Target="../ink/ink418.xml"/><Relationship Id="rId169" Type="http://schemas.openxmlformats.org/officeDocument/2006/relationships/customXml" Target="../ink/ink429.xml"/><Relationship Id="rId4" Type="http://schemas.openxmlformats.org/officeDocument/2006/relationships/image" Target="../media/image338.png"/><Relationship Id="rId180" Type="http://schemas.openxmlformats.org/officeDocument/2006/relationships/image" Target="../media/image424.png"/><Relationship Id="rId215" Type="http://schemas.openxmlformats.org/officeDocument/2006/relationships/customXml" Target="../ink/ink453.xml"/><Relationship Id="rId236" Type="http://schemas.openxmlformats.org/officeDocument/2006/relationships/image" Target="../media/image451.png"/><Relationship Id="rId257" Type="http://schemas.openxmlformats.org/officeDocument/2006/relationships/image" Target="../media/image461.png"/></Relationships>
</file>

<file path=ppt/slides/_rels/slide40.xml.rels><?xml version="1.0" encoding="UTF-8" standalone="yes"?>
<Relationships xmlns="http://schemas.openxmlformats.org/package/2006/relationships"><Relationship Id="rId3" Type="http://schemas.openxmlformats.org/officeDocument/2006/relationships/image" Target="../media/image228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customXml" Target="../ink/ink487.xml"/><Relationship Id="rId21" Type="http://schemas.openxmlformats.org/officeDocument/2006/relationships/image" Target="../media/image472.png"/><Relationship Id="rId42" Type="http://schemas.openxmlformats.org/officeDocument/2006/relationships/customXml" Target="../ink/ink495.xml"/><Relationship Id="rId47" Type="http://schemas.openxmlformats.org/officeDocument/2006/relationships/image" Target="../media/image485.png"/><Relationship Id="rId63" Type="http://schemas.openxmlformats.org/officeDocument/2006/relationships/image" Target="../media/image492.png"/><Relationship Id="rId68" Type="http://schemas.openxmlformats.org/officeDocument/2006/relationships/customXml" Target="../ink/ink508.xml"/><Relationship Id="rId2" Type="http://schemas.openxmlformats.org/officeDocument/2006/relationships/notesSlide" Target="../notesSlides/notesSlide5.xml"/><Relationship Id="rId16" Type="http://schemas.openxmlformats.org/officeDocument/2006/relationships/customXml" Target="../ink/ink482.xml"/><Relationship Id="rId29" Type="http://schemas.openxmlformats.org/officeDocument/2006/relationships/image" Target="../media/image476.png"/><Relationship Id="rId11" Type="http://schemas.openxmlformats.org/officeDocument/2006/relationships/image" Target="../media/image467.png"/><Relationship Id="rId24" Type="http://schemas.openxmlformats.org/officeDocument/2006/relationships/customXml" Target="../ink/ink486.xml"/><Relationship Id="rId32" Type="http://schemas.openxmlformats.org/officeDocument/2006/relationships/customXml" Target="../ink/ink490.xml"/><Relationship Id="rId37" Type="http://schemas.openxmlformats.org/officeDocument/2006/relationships/image" Target="../media/image480.png"/><Relationship Id="rId40" Type="http://schemas.openxmlformats.org/officeDocument/2006/relationships/customXml" Target="../ink/ink494.xml"/><Relationship Id="rId45" Type="http://schemas.openxmlformats.org/officeDocument/2006/relationships/image" Target="../media/image484.png"/><Relationship Id="rId53" Type="http://schemas.openxmlformats.org/officeDocument/2006/relationships/image" Target="../media/image488.png"/><Relationship Id="rId58" Type="http://schemas.openxmlformats.org/officeDocument/2006/relationships/customXml" Target="../ink/ink503.xml"/><Relationship Id="rId66" Type="http://schemas.openxmlformats.org/officeDocument/2006/relationships/customXml" Target="../ink/ink507.xml"/><Relationship Id="rId74" Type="http://schemas.openxmlformats.org/officeDocument/2006/relationships/customXml" Target="../ink/ink511.xml"/><Relationship Id="rId5" Type="http://schemas.openxmlformats.org/officeDocument/2006/relationships/image" Target="../media/image464.png"/><Relationship Id="rId61" Type="http://schemas.openxmlformats.org/officeDocument/2006/relationships/image" Target="../media/image9.png"/><Relationship Id="rId19" Type="http://schemas.openxmlformats.org/officeDocument/2006/relationships/image" Target="../media/image471.png"/><Relationship Id="rId14" Type="http://schemas.openxmlformats.org/officeDocument/2006/relationships/customXml" Target="../ink/ink481.xml"/><Relationship Id="rId22" Type="http://schemas.openxmlformats.org/officeDocument/2006/relationships/customXml" Target="../ink/ink485.xml"/><Relationship Id="rId27" Type="http://schemas.openxmlformats.org/officeDocument/2006/relationships/image" Target="../media/image475.png"/><Relationship Id="rId30" Type="http://schemas.openxmlformats.org/officeDocument/2006/relationships/customXml" Target="../ink/ink489.xml"/><Relationship Id="rId35" Type="http://schemas.openxmlformats.org/officeDocument/2006/relationships/image" Target="../media/image479.png"/><Relationship Id="rId43" Type="http://schemas.openxmlformats.org/officeDocument/2006/relationships/image" Target="../media/image483.png"/><Relationship Id="rId48" Type="http://schemas.openxmlformats.org/officeDocument/2006/relationships/customXml" Target="../ink/ink498.xml"/><Relationship Id="rId56" Type="http://schemas.openxmlformats.org/officeDocument/2006/relationships/customXml" Target="../ink/ink502.xml"/><Relationship Id="rId64" Type="http://schemas.openxmlformats.org/officeDocument/2006/relationships/customXml" Target="../ink/ink506.xml"/><Relationship Id="rId69" Type="http://schemas.openxmlformats.org/officeDocument/2006/relationships/image" Target="../media/image495.png"/><Relationship Id="rId8" Type="http://schemas.openxmlformats.org/officeDocument/2006/relationships/customXml" Target="../ink/ink478.xml"/><Relationship Id="rId51" Type="http://schemas.openxmlformats.org/officeDocument/2006/relationships/image" Target="../media/image487.png"/><Relationship Id="rId72" Type="http://schemas.openxmlformats.org/officeDocument/2006/relationships/customXml" Target="../ink/ink510.xml"/><Relationship Id="rId3" Type="http://schemas.openxmlformats.org/officeDocument/2006/relationships/image" Target="../media/image463.png"/><Relationship Id="rId12" Type="http://schemas.openxmlformats.org/officeDocument/2006/relationships/customXml" Target="../ink/ink480.xml"/><Relationship Id="rId17" Type="http://schemas.openxmlformats.org/officeDocument/2006/relationships/image" Target="../media/image470.png"/><Relationship Id="rId25" Type="http://schemas.openxmlformats.org/officeDocument/2006/relationships/image" Target="../media/image474.png"/><Relationship Id="rId33" Type="http://schemas.openxmlformats.org/officeDocument/2006/relationships/image" Target="../media/image478.png"/><Relationship Id="rId38" Type="http://schemas.openxmlformats.org/officeDocument/2006/relationships/customXml" Target="../ink/ink493.xml"/><Relationship Id="rId46" Type="http://schemas.openxmlformats.org/officeDocument/2006/relationships/customXml" Target="../ink/ink497.xml"/><Relationship Id="rId59" Type="http://schemas.openxmlformats.org/officeDocument/2006/relationships/image" Target="../media/image491.png"/><Relationship Id="rId67" Type="http://schemas.openxmlformats.org/officeDocument/2006/relationships/image" Target="../media/image494.png"/><Relationship Id="rId20" Type="http://schemas.openxmlformats.org/officeDocument/2006/relationships/customXml" Target="../ink/ink484.xml"/><Relationship Id="rId41" Type="http://schemas.openxmlformats.org/officeDocument/2006/relationships/image" Target="../media/image482.png"/><Relationship Id="rId54" Type="http://schemas.openxmlformats.org/officeDocument/2006/relationships/customXml" Target="../ink/ink501.xml"/><Relationship Id="rId62" Type="http://schemas.openxmlformats.org/officeDocument/2006/relationships/customXml" Target="../ink/ink505.xml"/><Relationship Id="rId70" Type="http://schemas.openxmlformats.org/officeDocument/2006/relationships/customXml" Target="../ink/ink509.xml"/><Relationship Id="rId75" Type="http://schemas.openxmlformats.org/officeDocument/2006/relationships/image" Target="../media/image498.png"/><Relationship Id="rId1" Type="http://schemas.openxmlformats.org/officeDocument/2006/relationships/slideLayout" Target="../slideLayouts/slideLayout7.xml"/><Relationship Id="rId6" Type="http://schemas.openxmlformats.org/officeDocument/2006/relationships/customXml" Target="../ink/ink477.xml"/><Relationship Id="rId15" Type="http://schemas.openxmlformats.org/officeDocument/2006/relationships/image" Target="../media/image469.png"/><Relationship Id="rId23" Type="http://schemas.openxmlformats.org/officeDocument/2006/relationships/image" Target="../media/image473.png"/><Relationship Id="rId28" Type="http://schemas.openxmlformats.org/officeDocument/2006/relationships/customXml" Target="../ink/ink488.xml"/><Relationship Id="rId36" Type="http://schemas.openxmlformats.org/officeDocument/2006/relationships/customXml" Target="../ink/ink492.xml"/><Relationship Id="rId49" Type="http://schemas.openxmlformats.org/officeDocument/2006/relationships/image" Target="../media/image486.png"/><Relationship Id="rId57" Type="http://schemas.openxmlformats.org/officeDocument/2006/relationships/image" Target="../media/image490.png"/><Relationship Id="rId10" Type="http://schemas.openxmlformats.org/officeDocument/2006/relationships/customXml" Target="../ink/ink479.xml"/><Relationship Id="rId31" Type="http://schemas.openxmlformats.org/officeDocument/2006/relationships/image" Target="../media/image477.png"/><Relationship Id="rId44" Type="http://schemas.openxmlformats.org/officeDocument/2006/relationships/customXml" Target="../ink/ink496.xml"/><Relationship Id="rId52" Type="http://schemas.openxmlformats.org/officeDocument/2006/relationships/customXml" Target="../ink/ink500.xml"/><Relationship Id="rId60" Type="http://schemas.openxmlformats.org/officeDocument/2006/relationships/customXml" Target="../ink/ink504.xml"/><Relationship Id="rId65" Type="http://schemas.openxmlformats.org/officeDocument/2006/relationships/image" Target="../media/image493.png"/><Relationship Id="rId73" Type="http://schemas.openxmlformats.org/officeDocument/2006/relationships/image" Target="../media/image497.png"/><Relationship Id="rId4" Type="http://schemas.openxmlformats.org/officeDocument/2006/relationships/customXml" Target="../ink/ink476.xml"/><Relationship Id="rId9" Type="http://schemas.openxmlformats.org/officeDocument/2006/relationships/image" Target="../media/image466.png"/><Relationship Id="rId13" Type="http://schemas.openxmlformats.org/officeDocument/2006/relationships/image" Target="../media/image468.png"/><Relationship Id="rId18" Type="http://schemas.openxmlformats.org/officeDocument/2006/relationships/customXml" Target="../ink/ink483.xml"/><Relationship Id="rId39" Type="http://schemas.openxmlformats.org/officeDocument/2006/relationships/image" Target="../media/image481.png"/><Relationship Id="rId34" Type="http://schemas.openxmlformats.org/officeDocument/2006/relationships/customXml" Target="../ink/ink491.xml"/><Relationship Id="rId50" Type="http://schemas.openxmlformats.org/officeDocument/2006/relationships/customXml" Target="../ink/ink499.xml"/><Relationship Id="rId55" Type="http://schemas.openxmlformats.org/officeDocument/2006/relationships/image" Target="../media/image489.png"/><Relationship Id="rId7" Type="http://schemas.openxmlformats.org/officeDocument/2006/relationships/image" Target="../media/image465.png"/><Relationship Id="rId71" Type="http://schemas.openxmlformats.org/officeDocument/2006/relationships/image" Target="../media/image496.png"/></Relationships>
</file>

<file path=ppt/slides/_rels/slide6.xml.rels><?xml version="1.0" encoding="UTF-8" standalone="yes"?>
<Relationships xmlns="http://schemas.openxmlformats.org/package/2006/relationships"><Relationship Id="rId117" Type="http://schemas.openxmlformats.org/officeDocument/2006/relationships/customXml" Target="../ink/ink569.xml"/><Relationship Id="rId21" Type="http://schemas.openxmlformats.org/officeDocument/2006/relationships/customXml" Target="../ink/ink521.xml"/><Relationship Id="rId42" Type="http://schemas.openxmlformats.org/officeDocument/2006/relationships/image" Target="../media/image518.png"/><Relationship Id="rId63" Type="http://schemas.openxmlformats.org/officeDocument/2006/relationships/customXml" Target="../ink/ink542.xml"/><Relationship Id="rId84" Type="http://schemas.openxmlformats.org/officeDocument/2006/relationships/image" Target="../media/image539.png"/><Relationship Id="rId138" Type="http://schemas.openxmlformats.org/officeDocument/2006/relationships/image" Target="../media/image565.png"/><Relationship Id="rId159" Type="http://schemas.openxmlformats.org/officeDocument/2006/relationships/customXml" Target="../ink/ink590.xml"/><Relationship Id="rId170" Type="http://schemas.openxmlformats.org/officeDocument/2006/relationships/image" Target="../media/image581.png"/><Relationship Id="rId107" Type="http://schemas.openxmlformats.org/officeDocument/2006/relationships/customXml" Target="../ink/ink564.xml"/><Relationship Id="rId11" Type="http://schemas.openxmlformats.org/officeDocument/2006/relationships/customXml" Target="../ink/ink516.xml"/><Relationship Id="rId32" Type="http://schemas.openxmlformats.org/officeDocument/2006/relationships/image" Target="../media/image513.png"/><Relationship Id="rId53" Type="http://schemas.openxmlformats.org/officeDocument/2006/relationships/customXml" Target="../ink/ink537.xml"/><Relationship Id="rId74" Type="http://schemas.openxmlformats.org/officeDocument/2006/relationships/image" Target="../media/image534.png"/><Relationship Id="rId128" Type="http://schemas.openxmlformats.org/officeDocument/2006/relationships/image" Target="../media/image560.png"/><Relationship Id="rId149" Type="http://schemas.openxmlformats.org/officeDocument/2006/relationships/customXml" Target="../ink/ink585.xml"/><Relationship Id="rId5" Type="http://schemas.openxmlformats.org/officeDocument/2006/relationships/customXml" Target="../ink/ink513.xml"/><Relationship Id="rId95" Type="http://schemas.openxmlformats.org/officeDocument/2006/relationships/customXml" Target="../ink/ink558.xml"/><Relationship Id="rId160" Type="http://schemas.openxmlformats.org/officeDocument/2006/relationships/image" Target="../media/image576.png"/><Relationship Id="rId181" Type="http://schemas.openxmlformats.org/officeDocument/2006/relationships/customXml" Target="../ink/ink601.xml"/><Relationship Id="rId22" Type="http://schemas.openxmlformats.org/officeDocument/2006/relationships/image" Target="../media/image508.png"/><Relationship Id="rId43" Type="http://schemas.openxmlformats.org/officeDocument/2006/relationships/customXml" Target="../ink/ink532.xml"/><Relationship Id="rId64" Type="http://schemas.openxmlformats.org/officeDocument/2006/relationships/image" Target="../media/image529.png"/><Relationship Id="rId118" Type="http://schemas.openxmlformats.org/officeDocument/2006/relationships/image" Target="../media/image556.png"/><Relationship Id="rId139" Type="http://schemas.openxmlformats.org/officeDocument/2006/relationships/customXml" Target="../ink/ink580.xml"/><Relationship Id="rId85" Type="http://schemas.openxmlformats.org/officeDocument/2006/relationships/customXml" Target="../ink/ink553.xml"/><Relationship Id="rId150" Type="http://schemas.openxmlformats.org/officeDocument/2006/relationships/image" Target="../media/image571.png"/><Relationship Id="rId171" Type="http://schemas.openxmlformats.org/officeDocument/2006/relationships/customXml" Target="../ink/ink596.xml"/><Relationship Id="rId12" Type="http://schemas.openxmlformats.org/officeDocument/2006/relationships/image" Target="../media/image503.png"/><Relationship Id="rId33" Type="http://schemas.openxmlformats.org/officeDocument/2006/relationships/customXml" Target="../ink/ink527.xml"/><Relationship Id="rId108" Type="http://schemas.openxmlformats.org/officeDocument/2006/relationships/image" Target="../media/image551.png"/><Relationship Id="rId129" Type="http://schemas.openxmlformats.org/officeDocument/2006/relationships/customXml" Target="../ink/ink575.xml"/><Relationship Id="rId54" Type="http://schemas.openxmlformats.org/officeDocument/2006/relationships/image" Target="../media/image524.png"/><Relationship Id="rId75" Type="http://schemas.openxmlformats.org/officeDocument/2006/relationships/customXml" Target="../ink/ink548.xml"/><Relationship Id="rId96" Type="http://schemas.openxmlformats.org/officeDocument/2006/relationships/image" Target="../media/image545.png"/><Relationship Id="rId140" Type="http://schemas.openxmlformats.org/officeDocument/2006/relationships/image" Target="../media/image566.png"/><Relationship Id="rId161" Type="http://schemas.openxmlformats.org/officeDocument/2006/relationships/customXml" Target="../ink/ink591.xml"/><Relationship Id="rId182" Type="http://schemas.openxmlformats.org/officeDocument/2006/relationships/image" Target="../media/image587.png"/><Relationship Id="rId6" Type="http://schemas.openxmlformats.org/officeDocument/2006/relationships/image" Target="../media/image500.png"/><Relationship Id="rId23" Type="http://schemas.openxmlformats.org/officeDocument/2006/relationships/customXml" Target="../ink/ink522.xml"/><Relationship Id="rId119" Type="http://schemas.openxmlformats.org/officeDocument/2006/relationships/customXml" Target="../ink/ink570.xml"/><Relationship Id="rId44" Type="http://schemas.openxmlformats.org/officeDocument/2006/relationships/image" Target="../media/image519.png"/><Relationship Id="rId60" Type="http://schemas.openxmlformats.org/officeDocument/2006/relationships/image" Target="../media/image527.png"/><Relationship Id="rId65" Type="http://schemas.openxmlformats.org/officeDocument/2006/relationships/customXml" Target="../ink/ink543.xml"/><Relationship Id="rId81" Type="http://schemas.openxmlformats.org/officeDocument/2006/relationships/customXml" Target="../ink/ink551.xml"/><Relationship Id="rId86" Type="http://schemas.openxmlformats.org/officeDocument/2006/relationships/image" Target="../media/image540.png"/><Relationship Id="rId130" Type="http://schemas.openxmlformats.org/officeDocument/2006/relationships/image" Target="../media/image561.png"/><Relationship Id="rId135" Type="http://schemas.openxmlformats.org/officeDocument/2006/relationships/customXml" Target="../ink/ink578.xml"/><Relationship Id="rId151" Type="http://schemas.openxmlformats.org/officeDocument/2006/relationships/customXml" Target="../ink/ink586.xml"/><Relationship Id="rId156" Type="http://schemas.openxmlformats.org/officeDocument/2006/relationships/image" Target="../media/image574.png"/><Relationship Id="rId177" Type="http://schemas.openxmlformats.org/officeDocument/2006/relationships/customXml" Target="../ink/ink599.xml"/><Relationship Id="rId172" Type="http://schemas.openxmlformats.org/officeDocument/2006/relationships/image" Target="../media/image582.png"/><Relationship Id="rId13" Type="http://schemas.openxmlformats.org/officeDocument/2006/relationships/customXml" Target="../ink/ink517.xml"/><Relationship Id="rId18" Type="http://schemas.openxmlformats.org/officeDocument/2006/relationships/image" Target="../media/image506.png"/><Relationship Id="rId39" Type="http://schemas.openxmlformats.org/officeDocument/2006/relationships/customXml" Target="../ink/ink530.xml"/><Relationship Id="rId109" Type="http://schemas.openxmlformats.org/officeDocument/2006/relationships/customXml" Target="../ink/ink565.xml"/><Relationship Id="rId34" Type="http://schemas.openxmlformats.org/officeDocument/2006/relationships/image" Target="../media/image514.png"/><Relationship Id="rId50" Type="http://schemas.openxmlformats.org/officeDocument/2006/relationships/image" Target="../media/image522.png"/><Relationship Id="rId55" Type="http://schemas.openxmlformats.org/officeDocument/2006/relationships/customXml" Target="../ink/ink538.xml"/><Relationship Id="rId76" Type="http://schemas.openxmlformats.org/officeDocument/2006/relationships/image" Target="../media/image535.png"/><Relationship Id="rId97" Type="http://schemas.openxmlformats.org/officeDocument/2006/relationships/customXml" Target="../ink/ink559.xml"/><Relationship Id="rId104" Type="http://schemas.openxmlformats.org/officeDocument/2006/relationships/image" Target="../media/image549.png"/><Relationship Id="rId120" Type="http://schemas.openxmlformats.org/officeDocument/2006/relationships/image" Target="../media/image557.png"/><Relationship Id="rId125" Type="http://schemas.openxmlformats.org/officeDocument/2006/relationships/customXml" Target="../ink/ink573.xml"/><Relationship Id="rId141" Type="http://schemas.openxmlformats.org/officeDocument/2006/relationships/customXml" Target="../ink/ink581.xml"/><Relationship Id="rId146" Type="http://schemas.openxmlformats.org/officeDocument/2006/relationships/image" Target="../media/image569.png"/><Relationship Id="rId167" Type="http://schemas.openxmlformats.org/officeDocument/2006/relationships/customXml" Target="../ink/ink594.xml"/><Relationship Id="rId7" Type="http://schemas.openxmlformats.org/officeDocument/2006/relationships/customXml" Target="../ink/ink514.xml"/><Relationship Id="rId71" Type="http://schemas.openxmlformats.org/officeDocument/2006/relationships/customXml" Target="../ink/ink546.xml"/><Relationship Id="rId92" Type="http://schemas.openxmlformats.org/officeDocument/2006/relationships/image" Target="../media/image543.png"/><Relationship Id="rId162" Type="http://schemas.openxmlformats.org/officeDocument/2006/relationships/image" Target="../media/image577.png"/><Relationship Id="rId183" Type="http://schemas.openxmlformats.org/officeDocument/2006/relationships/customXml" Target="../ink/ink602.xml"/><Relationship Id="rId2" Type="http://schemas.openxmlformats.org/officeDocument/2006/relationships/notesSlide" Target="../notesSlides/notesSlide6.xml"/><Relationship Id="rId29" Type="http://schemas.openxmlformats.org/officeDocument/2006/relationships/customXml" Target="../ink/ink525.xml"/><Relationship Id="rId24" Type="http://schemas.openxmlformats.org/officeDocument/2006/relationships/image" Target="../media/image509.png"/><Relationship Id="rId40" Type="http://schemas.openxmlformats.org/officeDocument/2006/relationships/image" Target="../media/image517.png"/><Relationship Id="rId45" Type="http://schemas.openxmlformats.org/officeDocument/2006/relationships/customXml" Target="../ink/ink533.xml"/><Relationship Id="rId66" Type="http://schemas.openxmlformats.org/officeDocument/2006/relationships/image" Target="../media/image530.png"/><Relationship Id="rId87" Type="http://schemas.openxmlformats.org/officeDocument/2006/relationships/customXml" Target="../ink/ink554.xml"/><Relationship Id="rId110" Type="http://schemas.openxmlformats.org/officeDocument/2006/relationships/image" Target="../media/image552.png"/><Relationship Id="rId115" Type="http://schemas.openxmlformats.org/officeDocument/2006/relationships/customXml" Target="../ink/ink568.xml"/><Relationship Id="rId131" Type="http://schemas.openxmlformats.org/officeDocument/2006/relationships/customXml" Target="../ink/ink576.xml"/><Relationship Id="rId136" Type="http://schemas.openxmlformats.org/officeDocument/2006/relationships/image" Target="../media/image564.png"/><Relationship Id="rId157" Type="http://schemas.openxmlformats.org/officeDocument/2006/relationships/customXml" Target="../ink/ink589.xml"/><Relationship Id="rId178" Type="http://schemas.openxmlformats.org/officeDocument/2006/relationships/image" Target="../media/image585.png"/><Relationship Id="rId61" Type="http://schemas.openxmlformats.org/officeDocument/2006/relationships/customXml" Target="../ink/ink541.xml"/><Relationship Id="rId82" Type="http://schemas.openxmlformats.org/officeDocument/2006/relationships/image" Target="../media/image538.png"/><Relationship Id="rId152" Type="http://schemas.openxmlformats.org/officeDocument/2006/relationships/image" Target="../media/image572.png"/><Relationship Id="rId173" Type="http://schemas.openxmlformats.org/officeDocument/2006/relationships/customXml" Target="../ink/ink597.xml"/><Relationship Id="rId19" Type="http://schemas.openxmlformats.org/officeDocument/2006/relationships/customXml" Target="../ink/ink520.xml"/><Relationship Id="rId14" Type="http://schemas.openxmlformats.org/officeDocument/2006/relationships/image" Target="../media/image504.png"/><Relationship Id="rId30" Type="http://schemas.openxmlformats.org/officeDocument/2006/relationships/image" Target="../media/image512.png"/><Relationship Id="rId35" Type="http://schemas.openxmlformats.org/officeDocument/2006/relationships/customXml" Target="../ink/ink528.xml"/><Relationship Id="rId56" Type="http://schemas.openxmlformats.org/officeDocument/2006/relationships/image" Target="../media/image525.png"/><Relationship Id="rId77" Type="http://schemas.openxmlformats.org/officeDocument/2006/relationships/customXml" Target="../ink/ink549.xml"/><Relationship Id="rId100" Type="http://schemas.openxmlformats.org/officeDocument/2006/relationships/image" Target="../media/image547.png"/><Relationship Id="rId105" Type="http://schemas.openxmlformats.org/officeDocument/2006/relationships/customXml" Target="../ink/ink563.xml"/><Relationship Id="rId126" Type="http://schemas.openxmlformats.org/officeDocument/2006/relationships/image" Target="../media/image559.png"/><Relationship Id="rId147" Type="http://schemas.openxmlformats.org/officeDocument/2006/relationships/customXml" Target="../ink/ink584.xml"/><Relationship Id="rId168" Type="http://schemas.openxmlformats.org/officeDocument/2006/relationships/image" Target="../media/image580.png"/><Relationship Id="rId8" Type="http://schemas.openxmlformats.org/officeDocument/2006/relationships/image" Target="../media/image501.png"/><Relationship Id="rId51" Type="http://schemas.openxmlformats.org/officeDocument/2006/relationships/customXml" Target="../ink/ink536.xml"/><Relationship Id="rId72" Type="http://schemas.openxmlformats.org/officeDocument/2006/relationships/image" Target="../media/image533.png"/><Relationship Id="rId93" Type="http://schemas.openxmlformats.org/officeDocument/2006/relationships/customXml" Target="../ink/ink557.xml"/><Relationship Id="rId98" Type="http://schemas.openxmlformats.org/officeDocument/2006/relationships/image" Target="../media/image546.png"/><Relationship Id="rId121" Type="http://schemas.openxmlformats.org/officeDocument/2006/relationships/customXml" Target="../ink/ink571.xml"/><Relationship Id="rId142" Type="http://schemas.openxmlformats.org/officeDocument/2006/relationships/image" Target="../media/image567.png"/><Relationship Id="rId163" Type="http://schemas.openxmlformats.org/officeDocument/2006/relationships/customXml" Target="../ink/ink592.xml"/><Relationship Id="rId184" Type="http://schemas.openxmlformats.org/officeDocument/2006/relationships/image" Target="../media/image588.png"/><Relationship Id="rId3" Type="http://schemas.openxmlformats.org/officeDocument/2006/relationships/customXml" Target="../ink/ink512.xml"/><Relationship Id="rId25" Type="http://schemas.openxmlformats.org/officeDocument/2006/relationships/customXml" Target="../ink/ink523.xml"/><Relationship Id="rId46" Type="http://schemas.openxmlformats.org/officeDocument/2006/relationships/image" Target="../media/image520.png"/><Relationship Id="rId67" Type="http://schemas.openxmlformats.org/officeDocument/2006/relationships/customXml" Target="../ink/ink544.xml"/><Relationship Id="rId116" Type="http://schemas.openxmlformats.org/officeDocument/2006/relationships/image" Target="../media/image555.png"/><Relationship Id="rId137" Type="http://schemas.openxmlformats.org/officeDocument/2006/relationships/customXml" Target="../ink/ink579.xml"/><Relationship Id="rId158" Type="http://schemas.openxmlformats.org/officeDocument/2006/relationships/image" Target="../media/image575.png"/><Relationship Id="rId20" Type="http://schemas.openxmlformats.org/officeDocument/2006/relationships/image" Target="../media/image507.png"/><Relationship Id="rId41" Type="http://schemas.openxmlformats.org/officeDocument/2006/relationships/customXml" Target="../ink/ink531.xml"/><Relationship Id="rId62" Type="http://schemas.openxmlformats.org/officeDocument/2006/relationships/image" Target="../media/image528.png"/><Relationship Id="rId83" Type="http://schemas.openxmlformats.org/officeDocument/2006/relationships/customXml" Target="../ink/ink552.xml"/><Relationship Id="rId88" Type="http://schemas.openxmlformats.org/officeDocument/2006/relationships/image" Target="../media/image541.png"/><Relationship Id="rId111" Type="http://schemas.openxmlformats.org/officeDocument/2006/relationships/customXml" Target="../ink/ink566.xml"/><Relationship Id="rId132" Type="http://schemas.openxmlformats.org/officeDocument/2006/relationships/image" Target="../media/image562.png"/><Relationship Id="rId153" Type="http://schemas.openxmlformats.org/officeDocument/2006/relationships/customXml" Target="../ink/ink587.xml"/><Relationship Id="rId174" Type="http://schemas.openxmlformats.org/officeDocument/2006/relationships/image" Target="../media/image583.png"/><Relationship Id="rId179" Type="http://schemas.openxmlformats.org/officeDocument/2006/relationships/customXml" Target="../ink/ink600.xml"/><Relationship Id="rId15" Type="http://schemas.openxmlformats.org/officeDocument/2006/relationships/customXml" Target="../ink/ink518.xml"/><Relationship Id="rId36" Type="http://schemas.openxmlformats.org/officeDocument/2006/relationships/image" Target="../media/image515.png"/><Relationship Id="rId57" Type="http://schemas.openxmlformats.org/officeDocument/2006/relationships/customXml" Target="../ink/ink539.xml"/><Relationship Id="rId106" Type="http://schemas.openxmlformats.org/officeDocument/2006/relationships/image" Target="../media/image550.png"/><Relationship Id="rId127" Type="http://schemas.openxmlformats.org/officeDocument/2006/relationships/customXml" Target="../ink/ink574.xml"/><Relationship Id="rId10" Type="http://schemas.openxmlformats.org/officeDocument/2006/relationships/image" Target="../media/image502.png"/><Relationship Id="rId31" Type="http://schemas.openxmlformats.org/officeDocument/2006/relationships/customXml" Target="../ink/ink526.xml"/><Relationship Id="rId52" Type="http://schemas.openxmlformats.org/officeDocument/2006/relationships/image" Target="../media/image523.png"/><Relationship Id="rId73" Type="http://schemas.openxmlformats.org/officeDocument/2006/relationships/customXml" Target="../ink/ink547.xml"/><Relationship Id="rId78" Type="http://schemas.openxmlformats.org/officeDocument/2006/relationships/image" Target="../media/image536.png"/><Relationship Id="rId94" Type="http://schemas.openxmlformats.org/officeDocument/2006/relationships/image" Target="../media/image544.png"/><Relationship Id="rId99" Type="http://schemas.openxmlformats.org/officeDocument/2006/relationships/customXml" Target="../ink/ink560.xml"/><Relationship Id="rId101" Type="http://schemas.openxmlformats.org/officeDocument/2006/relationships/customXml" Target="../ink/ink561.xml"/><Relationship Id="rId122" Type="http://schemas.openxmlformats.org/officeDocument/2006/relationships/image" Target="../media/image558.png"/><Relationship Id="rId143" Type="http://schemas.openxmlformats.org/officeDocument/2006/relationships/customXml" Target="../ink/ink582.xml"/><Relationship Id="rId148" Type="http://schemas.openxmlformats.org/officeDocument/2006/relationships/image" Target="../media/image570.png"/><Relationship Id="rId164" Type="http://schemas.openxmlformats.org/officeDocument/2006/relationships/image" Target="../media/image578.png"/><Relationship Id="rId169" Type="http://schemas.openxmlformats.org/officeDocument/2006/relationships/customXml" Target="../ink/ink595.xml"/><Relationship Id="rId4" Type="http://schemas.openxmlformats.org/officeDocument/2006/relationships/image" Target="../media/image499.png"/><Relationship Id="rId9" Type="http://schemas.openxmlformats.org/officeDocument/2006/relationships/customXml" Target="../ink/ink515.xml"/><Relationship Id="rId180" Type="http://schemas.openxmlformats.org/officeDocument/2006/relationships/image" Target="../media/image586.png"/><Relationship Id="rId26" Type="http://schemas.openxmlformats.org/officeDocument/2006/relationships/image" Target="../media/image510.png"/><Relationship Id="rId47" Type="http://schemas.openxmlformats.org/officeDocument/2006/relationships/customXml" Target="../ink/ink534.xml"/><Relationship Id="rId68" Type="http://schemas.openxmlformats.org/officeDocument/2006/relationships/image" Target="../media/image531.png"/><Relationship Id="rId89" Type="http://schemas.openxmlformats.org/officeDocument/2006/relationships/customXml" Target="../ink/ink555.xml"/><Relationship Id="rId112" Type="http://schemas.openxmlformats.org/officeDocument/2006/relationships/image" Target="../media/image553.png"/><Relationship Id="rId133" Type="http://schemas.openxmlformats.org/officeDocument/2006/relationships/customXml" Target="../ink/ink577.xml"/><Relationship Id="rId154" Type="http://schemas.openxmlformats.org/officeDocument/2006/relationships/image" Target="../media/image573.png"/><Relationship Id="rId175" Type="http://schemas.openxmlformats.org/officeDocument/2006/relationships/customXml" Target="../ink/ink598.xml"/><Relationship Id="rId16" Type="http://schemas.openxmlformats.org/officeDocument/2006/relationships/image" Target="../media/image505.png"/><Relationship Id="rId37" Type="http://schemas.openxmlformats.org/officeDocument/2006/relationships/customXml" Target="../ink/ink529.xml"/><Relationship Id="rId58" Type="http://schemas.openxmlformats.org/officeDocument/2006/relationships/image" Target="../media/image526.png"/><Relationship Id="rId79" Type="http://schemas.openxmlformats.org/officeDocument/2006/relationships/customXml" Target="../ink/ink550.xml"/><Relationship Id="rId102" Type="http://schemas.openxmlformats.org/officeDocument/2006/relationships/image" Target="../media/image548.png"/><Relationship Id="rId123" Type="http://schemas.openxmlformats.org/officeDocument/2006/relationships/customXml" Target="../ink/ink572.xml"/><Relationship Id="rId144" Type="http://schemas.openxmlformats.org/officeDocument/2006/relationships/image" Target="../media/image568.png"/><Relationship Id="rId90" Type="http://schemas.openxmlformats.org/officeDocument/2006/relationships/image" Target="../media/image542.png"/><Relationship Id="rId165" Type="http://schemas.openxmlformats.org/officeDocument/2006/relationships/customXml" Target="../ink/ink593.xml"/><Relationship Id="rId27" Type="http://schemas.openxmlformats.org/officeDocument/2006/relationships/customXml" Target="../ink/ink524.xml"/><Relationship Id="rId48" Type="http://schemas.openxmlformats.org/officeDocument/2006/relationships/image" Target="../media/image521.png"/><Relationship Id="rId69" Type="http://schemas.openxmlformats.org/officeDocument/2006/relationships/customXml" Target="../ink/ink545.xml"/><Relationship Id="rId113" Type="http://schemas.openxmlformats.org/officeDocument/2006/relationships/customXml" Target="../ink/ink567.xml"/><Relationship Id="rId134" Type="http://schemas.openxmlformats.org/officeDocument/2006/relationships/image" Target="../media/image563.png"/><Relationship Id="rId80" Type="http://schemas.openxmlformats.org/officeDocument/2006/relationships/image" Target="../media/image537.png"/><Relationship Id="rId155" Type="http://schemas.openxmlformats.org/officeDocument/2006/relationships/customXml" Target="../ink/ink588.xml"/><Relationship Id="rId176" Type="http://schemas.openxmlformats.org/officeDocument/2006/relationships/image" Target="../media/image584.png"/><Relationship Id="rId17" Type="http://schemas.openxmlformats.org/officeDocument/2006/relationships/customXml" Target="../ink/ink519.xml"/><Relationship Id="rId38" Type="http://schemas.openxmlformats.org/officeDocument/2006/relationships/image" Target="../media/image516.png"/><Relationship Id="rId59" Type="http://schemas.openxmlformats.org/officeDocument/2006/relationships/customXml" Target="../ink/ink540.xml"/><Relationship Id="rId103" Type="http://schemas.openxmlformats.org/officeDocument/2006/relationships/customXml" Target="../ink/ink562.xml"/><Relationship Id="rId124" Type="http://schemas.openxmlformats.org/officeDocument/2006/relationships/image" Target="../media/image9.png"/><Relationship Id="rId70" Type="http://schemas.openxmlformats.org/officeDocument/2006/relationships/image" Target="../media/image532.png"/><Relationship Id="rId91" Type="http://schemas.openxmlformats.org/officeDocument/2006/relationships/customXml" Target="../ink/ink556.xml"/><Relationship Id="rId145" Type="http://schemas.openxmlformats.org/officeDocument/2006/relationships/customXml" Target="../ink/ink583.xml"/><Relationship Id="rId166" Type="http://schemas.openxmlformats.org/officeDocument/2006/relationships/image" Target="../media/image579.png"/><Relationship Id="rId1" Type="http://schemas.openxmlformats.org/officeDocument/2006/relationships/slideLayout" Target="../slideLayouts/slideLayout7.xml"/><Relationship Id="rId28" Type="http://schemas.openxmlformats.org/officeDocument/2006/relationships/image" Target="../media/image511.png"/><Relationship Id="rId49" Type="http://schemas.openxmlformats.org/officeDocument/2006/relationships/customXml" Target="../ink/ink535.xml"/><Relationship Id="rId114" Type="http://schemas.openxmlformats.org/officeDocument/2006/relationships/image" Target="../media/image554.png"/></Relationships>
</file>

<file path=ppt/slides/_rels/slide7.xml.rels><?xml version="1.0" encoding="UTF-8" standalone="yes"?>
<Relationships xmlns="http://schemas.openxmlformats.org/package/2006/relationships"><Relationship Id="rId26" Type="http://schemas.openxmlformats.org/officeDocument/2006/relationships/image" Target="../media/image600.png"/><Relationship Id="rId21" Type="http://schemas.openxmlformats.org/officeDocument/2006/relationships/customXml" Target="../ink/ink612.xml"/><Relationship Id="rId42" Type="http://schemas.openxmlformats.org/officeDocument/2006/relationships/image" Target="../media/image608.png"/><Relationship Id="rId47" Type="http://schemas.openxmlformats.org/officeDocument/2006/relationships/customXml" Target="../ink/ink625.xml"/><Relationship Id="rId63" Type="http://schemas.openxmlformats.org/officeDocument/2006/relationships/customXml" Target="../ink/ink633.xml"/><Relationship Id="rId68" Type="http://schemas.openxmlformats.org/officeDocument/2006/relationships/image" Target="../media/image620.png"/><Relationship Id="rId84" Type="http://schemas.openxmlformats.org/officeDocument/2006/relationships/image" Target="../media/image628.png"/><Relationship Id="rId89" Type="http://schemas.openxmlformats.org/officeDocument/2006/relationships/customXml" Target="../ink/ink646.xml"/><Relationship Id="rId16" Type="http://schemas.openxmlformats.org/officeDocument/2006/relationships/image" Target="../media/image595.png"/><Relationship Id="rId11" Type="http://schemas.openxmlformats.org/officeDocument/2006/relationships/customXml" Target="../ink/ink607.xml"/><Relationship Id="rId32" Type="http://schemas.openxmlformats.org/officeDocument/2006/relationships/image" Target="../media/image603.png"/><Relationship Id="rId37" Type="http://schemas.openxmlformats.org/officeDocument/2006/relationships/customXml" Target="../ink/ink620.xml"/><Relationship Id="rId53" Type="http://schemas.openxmlformats.org/officeDocument/2006/relationships/customXml" Target="../ink/ink628.xml"/><Relationship Id="rId58" Type="http://schemas.openxmlformats.org/officeDocument/2006/relationships/image" Target="../media/image615.png"/><Relationship Id="rId74" Type="http://schemas.openxmlformats.org/officeDocument/2006/relationships/image" Target="../media/image623.png"/><Relationship Id="rId79" Type="http://schemas.openxmlformats.org/officeDocument/2006/relationships/customXml" Target="../ink/ink641.xml"/><Relationship Id="rId5" Type="http://schemas.openxmlformats.org/officeDocument/2006/relationships/customXml" Target="../ink/ink604.xml"/><Relationship Id="rId90" Type="http://schemas.openxmlformats.org/officeDocument/2006/relationships/image" Target="../media/image631.png"/><Relationship Id="rId95" Type="http://schemas.openxmlformats.org/officeDocument/2006/relationships/customXml" Target="../ink/ink649.xml"/><Relationship Id="rId22" Type="http://schemas.openxmlformats.org/officeDocument/2006/relationships/image" Target="../media/image598.png"/><Relationship Id="rId27" Type="http://schemas.openxmlformats.org/officeDocument/2006/relationships/customXml" Target="../ink/ink615.xml"/><Relationship Id="rId43" Type="http://schemas.openxmlformats.org/officeDocument/2006/relationships/customXml" Target="../ink/ink623.xml"/><Relationship Id="rId48" Type="http://schemas.openxmlformats.org/officeDocument/2006/relationships/image" Target="../media/image610.png"/><Relationship Id="rId64" Type="http://schemas.openxmlformats.org/officeDocument/2006/relationships/image" Target="../media/image618.png"/><Relationship Id="rId69" Type="http://schemas.openxmlformats.org/officeDocument/2006/relationships/customXml" Target="../ink/ink636.xml"/><Relationship Id="rId8" Type="http://schemas.openxmlformats.org/officeDocument/2006/relationships/image" Target="../media/image591.png"/><Relationship Id="rId51" Type="http://schemas.openxmlformats.org/officeDocument/2006/relationships/customXml" Target="../ink/ink627.xml"/><Relationship Id="rId72" Type="http://schemas.openxmlformats.org/officeDocument/2006/relationships/image" Target="../media/image622.png"/><Relationship Id="rId80" Type="http://schemas.openxmlformats.org/officeDocument/2006/relationships/image" Target="../media/image626.png"/><Relationship Id="rId85" Type="http://schemas.openxmlformats.org/officeDocument/2006/relationships/customXml" Target="../ink/ink644.xml"/><Relationship Id="rId93" Type="http://schemas.openxmlformats.org/officeDocument/2006/relationships/customXml" Target="../ink/ink648.xml"/><Relationship Id="rId3" Type="http://schemas.openxmlformats.org/officeDocument/2006/relationships/customXml" Target="../ink/ink603.xml"/><Relationship Id="rId12" Type="http://schemas.openxmlformats.org/officeDocument/2006/relationships/image" Target="../media/image593.png"/><Relationship Id="rId17" Type="http://schemas.openxmlformats.org/officeDocument/2006/relationships/customXml" Target="../ink/ink610.xml"/><Relationship Id="rId25" Type="http://schemas.openxmlformats.org/officeDocument/2006/relationships/customXml" Target="../ink/ink614.xml"/><Relationship Id="rId33" Type="http://schemas.openxmlformats.org/officeDocument/2006/relationships/customXml" Target="../ink/ink618.xml"/><Relationship Id="rId38" Type="http://schemas.openxmlformats.org/officeDocument/2006/relationships/image" Target="../media/image606.png"/><Relationship Id="rId46" Type="http://schemas.openxmlformats.org/officeDocument/2006/relationships/image" Target="../media/image505.png"/><Relationship Id="rId59" Type="http://schemas.openxmlformats.org/officeDocument/2006/relationships/customXml" Target="../ink/ink631.xml"/><Relationship Id="rId67" Type="http://schemas.openxmlformats.org/officeDocument/2006/relationships/customXml" Target="../ink/ink635.xml"/><Relationship Id="rId20" Type="http://schemas.openxmlformats.org/officeDocument/2006/relationships/image" Target="../media/image597.png"/><Relationship Id="rId41" Type="http://schemas.openxmlformats.org/officeDocument/2006/relationships/customXml" Target="../ink/ink622.xml"/><Relationship Id="rId54" Type="http://schemas.openxmlformats.org/officeDocument/2006/relationships/image" Target="../media/image613.png"/><Relationship Id="rId62" Type="http://schemas.openxmlformats.org/officeDocument/2006/relationships/image" Target="../media/image617.png"/><Relationship Id="rId70" Type="http://schemas.openxmlformats.org/officeDocument/2006/relationships/image" Target="../media/image621.png"/><Relationship Id="rId75" Type="http://schemas.openxmlformats.org/officeDocument/2006/relationships/customXml" Target="../ink/ink639.xml"/><Relationship Id="rId83" Type="http://schemas.openxmlformats.org/officeDocument/2006/relationships/customXml" Target="../ink/ink643.xml"/><Relationship Id="rId88" Type="http://schemas.openxmlformats.org/officeDocument/2006/relationships/image" Target="../media/image630.png"/><Relationship Id="rId91" Type="http://schemas.openxmlformats.org/officeDocument/2006/relationships/customXml" Target="../ink/ink647.xml"/><Relationship Id="rId96" Type="http://schemas.openxmlformats.org/officeDocument/2006/relationships/image" Target="../media/image634.png"/><Relationship Id="rId1" Type="http://schemas.openxmlformats.org/officeDocument/2006/relationships/slideLayout" Target="../slideLayouts/slideLayout7.xml"/><Relationship Id="rId6" Type="http://schemas.openxmlformats.org/officeDocument/2006/relationships/image" Target="../media/image590.png"/><Relationship Id="rId15" Type="http://schemas.openxmlformats.org/officeDocument/2006/relationships/customXml" Target="../ink/ink609.xml"/><Relationship Id="rId23" Type="http://schemas.openxmlformats.org/officeDocument/2006/relationships/customXml" Target="../ink/ink613.xml"/><Relationship Id="rId28" Type="http://schemas.openxmlformats.org/officeDocument/2006/relationships/image" Target="../media/image601.png"/><Relationship Id="rId36" Type="http://schemas.openxmlformats.org/officeDocument/2006/relationships/image" Target="../media/image605.png"/><Relationship Id="rId49" Type="http://schemas.openxmlformats.org/officeDocument/2006/relationships/customXml" Target="../ink/ink626.xml"/><Relationship Id="rId57" Type="http://schemas.openxmlformats.org/officeDocument/2006/relationships/customXml" Target="../ink/ink630.xml"/><Relationship Id="rId10" Type="http://schemas.openxmlformats.org/officeDocument/2006/relationships/image" Target="../media/image592.png"/><Relationship Id="rId31" Type="http://schemas.openxmlformats.org/officeDocument/2006/relationships/customXml" Target="../ink/ink617.xml"/><Relationship Id="rId44" Type="http://schemas.openxmlformats.org/officeDocument/2006/relationships/image" Target="../media/image609.png"/><Relationship Id="rId52" Type="http://schemas.openxmlformats.org/officeDocument/2006/relationships/image" Target="../media/image612.png"/><Relationship Id="rId60" Type="http://schemas.openxmlformats.org/officeDocument/2006/relationships/image" Target="../media/image616.png"/><Relationship Id="rId65" Type="http://schemas.openxmlformats.org/officeDocument/2006/relationships/customXml" Target="../ink/ink634.xml"/><Relationship Id="rId73" Type="http://schemas.openxmlformats.org/officeDocument/2006/relationships/customXml" Target="../ink/ink638.xml"/><Relationship Id="rId78" Type="http://schemas.openxmlformats.org/officeDocument/2006/relationships/image" Target="../media/image625.png"/><Relationship Id="rId81" Type="http://schemas.openxmlformats.org/officeDocument/2006/relationships/customXml" Target="../ink/ink642.xml"/><Relationship Id="rId86" Type="http://schemas.openxmlformats.org/officeDocument/2006/relationships/image" Target="../media/image629.png"/><Relationship Id="rId94" Type="http://schemas.openxmlformats.org/officeDocument/2006/relationships/image" Target="../media/image633.png"/><Relationship Id="rId4" Type="http://schemas.openxmlformats.org/officeDocument/2006/relationships/image" Target="../media/image589.png"/><Relationship Id="rId9" Type="http://schemas.openxmlformats.org/officeDocument/2006/relationships/customXml" Target="../ink/ink606.xml"/><Relationship Id="rId13" Type="http://schemas.openxmlformats.org/officeDocument/2006/relationships/customXml" Target="../ink/ink608.xml"/><Relationship Id="rId18" Type="http://schemas.openxmlformats.org/officeDocument/2006/relationships/image" Target="../media/image596.png"/><Relationship Id="rId39" Type="http://schemas.openxmlformats.org/officeDocument/2006/relationships/customXml" Target="../ink/ink621.xml"/><Relationship Id="rId34" Type="http://schemas.openxmlformats.org/officeDocument/2006/relationships/image" Target="../media/image604.png"/><Relationship Id="rId50" Type="http://schemas.openxmlformats.org/officeDocument/2006/relationships/image" Target="../media/image611.png"/><Relationship Id="rId55" Type="http://schemas.openxmlformats.org/officeDocument/2006/relationships/customXml" Target="../ink/ink629.xml"/><Relationship Id="rId76" Type="http://schemas.openxmlformats.org/officeDocument/2006/relationships/image" Target="../media/image624.png"/><Relationship Id="rId7" Type="http://schemas.openxmlformats.org/officeDocument/2006/relationships/customXml" Target="../ink/ink605.xml"/><Relationship Id="rId71" Type="http://schemas.openxmlformats.org/officeDocument/2006/relationships/customXml" Target="../ink/ink637.xml"/><Relationship Id="rId92" Type="http://schemas.openxmlformats.org/officeDocument/2006/relationships/image" Target="../media/image632.png"/><Relationship Id="rId2" Type="http://schemas.openxmlformats.org/officeDocument/2006/relationships/notesSlide" Target="../notesSlides/notesSlide7.xml"/><Relationship Id="rId29" Type="http://schemas.openxmlformats.org/officeDocument/2006/relationships/customXml" Target="../ink/ink616.xml"/><Relationship Id="rId24" Type="http://schemas.openxmlformats.org/officeDocument/2006/relationships/image" Target="../media/image599.png"/><Relationship Id="rId40" Type="http://schemas.openxmlformats.org/officeDocument/2006/relationships/image" Target="../media/image607.png"/><Relationship Id="rId45" Type="http://schemas.openxmlformats.org/officeDocument/2006/relationships/customXml" Target="../ink/ink624.xml"/><Relationship Id="rId66" Type="http://schemas.openxmlformats.org/officeDocument/2006/relationships/image" Target="../media/image619.png"/><Relationship Id="rId87" Type="http://schemas.openxmlformats.org/officeDocument/2006/relationships/customXml" Target="../ink/ink645.xml"/><Relationship Id="rId61" Type="http://schemas.openxmlformats.org/officeDocument/2006/relationships/customXml" Target="../ink/ink632.xml"/><Relationship Id="rId82" Type="http://schemas.openxmlformats.org/officeDocument/2006/relationships/image" Target="../media/image627.png"/><Relationship Id="rId19" Type="http://schemas.openxmlformats.org/officeDocument/2006/relationships/customXml" Target="../ink/ink611.xml"/><Relationship Id="rId14" Type="http://schemas.openxmlformats.org/officeDocument/2006/relationships/image" Target="../media/image594.png"/><Relationship Id="rId30" Type="http://schemas.openxmlformats.org/officeDocument/2006/relationships/image" Target="../media/image602.png"/><Relationship Id="rId35" Type="http://schemas.openxmlformats.org/officeDocument/2006/relationships/customXml" Target="../ink/ink619.xml"/><Relationship Id="rId56" Type="http://schemas.openxmlformats.org/officeDocument/2006/relationships/image" Target="../media/image614.png"/><Relationship Id="rId77" Type="http://schemas.openxmlformats.org/officeDocument/2006/relationships/customXml" Target="../ink/ink640.xml"/></Relationships>
</file>

<file path=ppt/slides/_rels/slide8.xml.rels><?xml version="1.0" encoding="UTF-8" standalone="yes"?>
<Relationships xmlns="http://schemas.openxmlformats.org/package/2006/relationships"><Relationship Id="rId8" Type="http://schemas.openxmlformats.org/officeDocument/2006/relationships/customXml" Target="../ink/ink652.xml"/><Relationship Id="rId13" Type="http://schemas.openxmlformats.org/officeDocument/2006/relationships/image" Target="../media/image640.png"/><Relationship Id="rId18" Type="http://schemas.openxmlformats.org/officeDocument/2006/relationships/customXml" Target="../ink/ink657.xml"/><Relationship Id="rId26" Type="http://schemas.openxmlformats.org/officeDocument/2006/relationships/customXml" Target="../ink/ink661.xml"/><Relationship Id="rId3" Type="http://schemas.openxmlformats.org/officeDocument/2006/relationships/image" Target="../media/image464.emf"/><Relationship Id="rId21" Type="http://schemas.openxmlformats.org/officeDocument/2006/relationships/image" Target="../media/image644.png"/><Relationship Id="rId7" Type="http://schemas.openxmlformats.org/officeDocument/2006/relationships/image" Target="../media/image637.png"/><Relationship Id="rId12" Type="http://schemas.openxmlformats.org/officeDocument/2006/relationships/customXml" Target="../ink/ink654.xml"/><Relationship Id="rId17" Type="http://schemas.openxmlformats.org/officeDocument/2006/relationships/image" Target="../media/image642.png"/><Relationship Id="rId25" Type="http://schemas.openxmlformats.org/officeDocument/2006/relationships/image" Target="../media/image646.png"/><Relationship Id="rId2" Type="http://schemas.openxmlformats.org/officeDocument/2006/relationships/notesSlide" Target="../notesSlides/notesSlide8.xml"/><Relationship Id="rId16" Type="http://schemas.openxmlformats.org/officeDocument/2006/relationships/customXml" Target="../ink/ink656.xml"/><Relationship Id="rId20" Type="http://schemas.openxmlformats.org/officeDocument/2006/relationships/customXml" Target="../ink/ink658.xml"/><Relationship Id="rId29" Type="http://schemas.openxmlformats.org/officeDocument/2006/relationships/image" Target="../media/image648.png"/><Relationship Id="rId1" Type="http://schemas.openxmlformats.org/officeDocument/2006/relationships/slideLayout" Target="../slideLayouts/slideLayout7.xml"/><Relationship Id="rId6" Type="http://schemas.openxmlformats.org/officeDocument/2006/relationships/customXml" Target="../ink/ink651.xml"/><Relationship Id="rId11" Type="http://schemas.openxmlformats.org/officeDocument/2006/relationships/image" Target="../media/image639.png"/><Relationship Id="rId24" Type="http://schemas.openxmlformats.org/officeDocument/2006/relationships/customXml" Target="../ink/ink660.xml"/><Relationship Id="rId5" Type="http://schemas.openxmlformats.org/officeDocument/2006/relationships/image" Target="../media/image636.png"/><Relationship Id="rId15" Type="http://schemas.openxmlformats.org/officeDocument/2006/relationships/image" Target="../media/image641.png"/><Relationship Id="rId23" Type="http://schemas.openxmlformats.org/officeDocument/2006/relationships/image" Target="../media/image645.png"/><Relationship Id="rId28" Type="http://schemas.openxmlformats.org/officeDocument/2006/relationships/customXml" Target="../ink/ink662.xml"/><Relationship Id="rId10" Type="http://schemas.openxmlformats.org/officeDocument/2006/relationships/customXml" Target="../ink/ink653.xml"/><Relationship Id="rId19" Type="http://schemas.openxmlformats.org/officeDocument/2006/relationships/image" Target="../media/image643.png"/><Relationship Id="rId31" Type="http://schemas.openxmlformats.org/officeDocument/2006/relationships/image" Target="../media/image649.png"/><Relationship Id="rId4" Type="http://schemas.openxmlformats.org/officeDocument/2006/relationships/customXml" Target="../ink/ink650.xml"/><Relationship Id="rId9" Type="http://schemas.openxmlformats.org/officeDocument/2006/relationships/image" Target="../media/image638.png"/><Relationship Id="rId14" Type="http://schemas.openxmlformats.org/officeDocument/2006/relationships/customXml" Target="../ink/ink655.xml"/><Relationship Id="rId22" Type="http://schemas.openxmlformats.org/officeDocument/2006/relationships/customXml" Target="../ink/ink659.xml"/><Relationship Id="rId27" Type="http://schemas.openxmlformats.org/officeDocument/2006/relationships/image" Target="../media/image647.png"/><Relationship Id="rId30" Type="http://schemas.openxmlformats.org/officeDocument/2006/relationships/customXml" Target="../ink/ink663.xml"/></Relationships>
</file>

<file path=ppt/slides/_rels/slide9.xml.rels><?xml version="1.0" encoding="UTF-8" standalone="yes"?>
<Relationships xmlns="http://schemas.openxmlformats.org/package/2006/relationships"><Relationship Id="rId21" Type="http://schemas.openxmlformats.org/officeDocument/2006/relationships/image" Target="../media/image658.png"/><Relationship Id="rId170" Type="http://schemas.openxmlformats.org/officeDocument/2006/relationships/image" Target="../media/image729.png"/><Relationship Id="rId268" Type="http://schemas.openxmlformats.org/officeDocument/2006/relationships/customXml" Target="../ink/ink797.xml"/><Relationship Id="rId475" Type="http://schemas.openxmlformats.org/officeDocument/2006/relationships/customXml" Target="../ink/ink901.xml"/><Relationship Id="rId682" Type="http://schemas.openxmlformats.org/officeDocument/2006/relationships/image" Target="../media/image981.png"/><Relationship Id="rId128" Type="http://schemas.openxmlformats.org/officeDocument/2006/relationships/customXml" Target="../ink/ink725.xml"/><Relationship Id="rId335" Type="http://schemas.openxmlformats.org/officeDocument/2006/relationships/image" Target="../media/image809.png"/><Relationship Id="rId542" Type="http://schemas.openxmlformats.org/officeDocument/2006/relationships/image" Target="../media/image912.png"/><Relationship Id="rId987" Type="http://schemas.openxmlformats.org/officeDocument/2006/relationships/image" Target="../media/image1133.png"/><Relationship Id="rId1172" Type="http://schemas.openxmlformats.org/officeDocument/2006/relationships/image" Target="../media/image1225.png"/><Relationship Id="rId402" Type="http://schemas.openxmlformats.org/officeDocument/2006/relationships/customXml" Target="../ink/ink864.xml"/><Relationship Id="rId847" Type="http://schemas.openxmlformats.org/officeDocument/2006/relationships/image" Target="../media/image1063.png"/><Relationship Id="rId1032" Type="http://schemas.openxmlformats.org/officeDocument/2006/relationships/customXml" Target="../ink/ink1181.xml"/><Relationship Id="rId707" Type="http://schemas.openxmlformats.org/officeDocument/2006/relationships/customXml" Target="../ink/ink1018.xml"/><Relationship Id="rId914" Type="http://schemas.openxmlformats.org/officeDocument/2006/relationships/customXml" Target="../ink/ink1122.xml"/><Relationship Id="rId43" Type="http://schemas.openxmlformats.org/officeDocument/2006/relationships/image" Target="../media/image669.png"/><Relationship Id="rId192" Type="http://schemas.openxmlformats.org/officeDocument/2006/relationships/customXml" Target="../ink/ink759.xml"/><Relationship Id="rId497" Type="http://schemas.openxmlformats.org/officeDocument/2006/relationships/customXml" Target="../ink/ink912.xml"/><Relationship Id="rId357" Type="http://schemas.openxmlformats.org/officeDocument/2006/relationships/image" Target="../media/image820.png"/><Relationship Id="rId1194" Type="http://schemas.openxmlformats.org/officeDocument/2006/relationships/image" Target="../media/image1236.png"/><Relationship Id="rId217" Type="http://schemas.openxmlformats.org/officeDocument/2006/relationships/image" Target="../media/image751.png"/><Relationship Id="rId564" Type="http://schemas.openxmlformats.org/officeDocument/2006/relationships/image" Target="../media/image923.png"/><Relationship Id="rId771" Type="http://schemas.openxmlformats.org/officeDocument/2006/relationships/image" Target="../media/image1025.png"/><Relationship Id="rId869" Type="http://schemas.openxmlformats.org/officeDocument/2006/relationships/image" Target="../media/image1074.png"/><Relationship Id="rId424" Type="http://schemas.openxmlformats.org/officeDocument/2006/relationships/image" Target="../media/image853.png"/><Relationship Id="rId631" Type="http://schemas.openxmlformats.org/officeDocument/2006/relationships/image" Target="../media/image956.png"/><Relationship Id="rId729" Type="http://schemas.openxmlformats.org/officeDocument/2006/relationships/customXml" Target="../ink/ink1029.xml"/><Relationship Id="rId1054" Type="http://schemas.openxmlformats.org/officeDocument/2006/relationships/customXml" Target="../ink/ink1192.xml"/><Relationship Id="rId1261" Type="http://schemas.openxmlformats.org/officeDocument/2006/relationships/image" Target="../media/image1267.png"/><Relationship Id="rId936" Type="http://schemas.openxmlformats.org/officeDocument/2006/relationships/customXml" Target="../ink/ink1133.xml"/><Relationship Id="rId1121" Type="http://schemas.openxmlformats.org/officeDocument/2006/relationships/image" Target="../media/image1200.png"/><Relationship Id="rId1219" Type="http://schemas.openxmlformats.org/officeDocument/2006/relationships/customXml" Target="../ink/ink1275.xml"/><Relationship Id="rId65" Type="http://schemas.openxmlformats.org/officeDocument/2006/relationships/image" Target="../media/image680.png"/><Relationship Id="rId281" Type="http://schemas.openxmlformats.org/officeDocument/2006/relationships/image" Target="../media/image782.png"/><Relationship Id="rId141" Type="http://schemas.openxmlformats.org/officeDocument/2006/relationships/image" Target="../media/image717.png"/><Relationship Id="rId379" Type="http://schemas.openxmlformats.org/officeDocument/2006/relationships/image" Target="../media/image831.png"/><Relationship Id="rId586" Type="http://schemas.openxmlformats.org/officeDocument/2006/relationships/customXml" Target="../ink/ink957.xml"/><Relationship Id="rId793" Type="http://schemas.openxmlformats.org/officeDocument/2006/relationships/image" Target="../media/image1036.png"/><Relationship Id="rId7" Type="http://schemas.openxmlformats.org/officeDocument/2006/relationships/image" Target="../media/image651.png"/><Relationship Id="rId239" Type="http://schemas.openxmlformats.org/officeDocument/2006/relationships/image" Target="../media/image761.png"/><Relationship Id="rId446" Type="http://schemas.openxmlformats.org/officeDocument/2006/relationships/image" Target="../media/image864.png"/><Relationship Id="rId653" Type="http://schemas.openxmlformats.org/officeDocument/2006/relationships/image" Target="../media/image967.png"/><Relationship Id="rId1076" Type="http://schemas.openxmlformats.org/officeDocument/2006/relationships/customXml" Target="../ink/ink1203.xml"/><Relationship Id="rId306" Type="http://schemas.openxmlformats.org/officeDocument/2006/relationships/customXml" Target="../ink/ink816.xml"/><Relationship Id="rId860" Type="http://schemas.openxmlformats.org/officeDocument/2006/relationships/customXml" Target="../ink/ink1095.xml"/><Relationship Id="rId958" Type="http://schemas.openxmlformats.org/officeDocument/2006/relationships/customXml" Target="../ink/ink1144.xml"/><Relationship Id="rId1143" Type="http://schemas.openxmlformats.org/officeDocument/2006/relationships/customXml" Target="../ink/ink1237.xml"/><Relationship Id="rId87" Type="http://schemas.openxmlformats.org/officeDocument/2006/relationships/image" Target="../media/image691.png"/><Relationship Id="rId513" Type="http://schemas.openxmlformats.org/officeDocument/2006/relationships/customXml" Target="../ink/ink920.xml"/><Relationship Id="rId720" Type="http://schemas.openxmlformats.org/officeDocument/2006/relationships/image" Target="../media/image1000.png"/><Relationship Id="rId818" Type="http://schemas.openxmlformats.org/officeDocument/2006/relationships/customXml" Target="../ink/ink1074.xml"/><Relationship Id="rId1003" Type="http://schemas.openxmlformats.org/officeDocument/2006/relationships/image" Target="../media/image1141.png"/><Relationship Id="rId1210" Type="http://schemas.openxmlformats.org/officeDocument/2006/relationships/image" Target="../media/image1244.png"/><Relationship Id="rId14" Type="http://schemas.openxmlformats.org/officeDocument/2006/relationships/customXml" Target="../ink/ink668.xml"/><Relationship Id="rId163" Type="http://schemas.openxmlformats.org/officeDocument/2006/relationships/customXml" Target="../ink/ink744.xml"/><Relationship Id="rId370" Type="http://schemas.openxmlformats.org/officeDocument/2006/relationships/customXml" Target="../ink/ink848.xml"/><Relationship Id="rId230" Type="http://schemas.openxmlformats.org/officeDocument/2006/relationships/customXml" Target="../ink/ink778.xml"/><Relationship Id="rId468" Type="http://schemas.openxmlformats.org/officeDocument/2006/relationships/image" Target="../media/image875.png"/><Relationship Id="rId675" Type="http://schemas.openxmlformats.org/officeDocument/2006/relationships/customXml" Target="../ink/ink1002.xml"/><Relationship Id="rId882" Type="http://schemas.openxmlformats.org/officeDocument/2006/relationships/customXml" Target="../ink/ink1106.xml"/><Relationship Id="rId1098" Type="http://schemas.openxmlformats.org/officeDocument/2006/relationships/customXml" Target="../ink/ink1214.xml"/><Relationship Id="rId328" Type="http://schemas.openxmlformats.org/officeDocument/2006/relationships/customXml" Target="../ink/ink827.xml"/><Relationship Id="rId535" Type="http://schemas.openxmlformats.org/officeDocument/2006/relationships/customXml" Target="../ink/ink931.xml"/><Relationship Id="rId742" Type="http://schemas.openxmlformats.org/officeDocument/2006/relationships/image" Target="../media/image1011.png"/><Relationship Id="rId1165" Type="http://schemas.openxmlformats.org/officeDocument/2006/relationships/customXml" Target="../ink/ink1248.xml"/><Relationship Id="rId602" Type="http://schemas.openxmlformats.org/officeDocument/2006/relationships/customXml" Target="../ink/ink965.xml"/><Relationship Id="rId1025" Type="http://schemas.openxmlformats.org/officeDocument/2006/relationships/image" Target="../media/image1152.png"/><Relationship Id="rId1232" Type="http://schemas.openxmlformats.org/officeDocument/2006/relationships/customXml" Target="../ink/ink1282.xml"/><Relationship Id="rId907" Type="http://schemas.openxmlformats.org/officeDocument/2006/relationships/image" Target="../media/image1093.png"/><Relationship Id="rId36" Type="http://schemas.openxmlformats.org/officeDocument/2006/relationships/customXml" Target="../ink/ink679.xml"/><Relationship Id="rId185" Type="http://schemas.openxmlformats.org/officeDocument/2006/relationships/image" Target="../media/image736.png"/><Relationship Id="rId392" Type="http://schemas.openxmlformats.org/officeDocument/2006/relationships/customXml" Target="../ink/ink859.xml"/><Relationship Id="rId697" Type="http://schemas.openxmlformats.org/officeDocument/2006/relationships/customXml" Target="../ink/ink1013.xml"/><Relationship Id="rId252" Type="http://schemas.openxmlformats.org/officeDocument/2006/relationships/customXml" Target="../ink/ink789.xml"/><Relationship Id="rId1187" Type="http://schemas.openxmlformats.org/officeDocument/2006/relationships/customXml" Target="../ink/ink1259.xml"/><Relationship Id="rId112" Type="http://schemas.openxmlformats.org/officeDocument/2006/relationships/customXml" Target="../ink/ink717.xml"/><Relationship Id="rId557" Type="http://schemas.openxmlformats.org/officeDocument/2006/relationships/customXml" Target="../ink/ink942.xml"/><Relationship Id="rId764" Type="http://schemas.openxmlformats.org/officeDocument/2006/relationships/customXml" Target="../ink/ink1047.xml"/><Relationship Id="rId971" Type="http://schemas.openxmlformats.org/officeDocument/2006/relationships/image" Target="../media/image1125.png"/><Relationship Id="rId417" Type="http://schemas.openxmlformats.org/officeDocument/2006/relationships/customXml" Target="../ink/ink872.xml"/><Relationship Id="rId624" Type="http://schemas.openxmlformats.org/officeDocument/2006/relationships/customXml" Target="../ink/ink976.xml"/><Relationship Id="rId831" Type="http://schemas.openxmlformats.org/officeDocument/2006/relationships/image" Target="../media/image1055.png"/><Relationship Id="rId1047" Type="http://schemas.openxmlformats.org/officeDocument/2006/relationships/image" Target="../media/image1163.png"/><Relationship Id="rId1254" Type="http://schemas.openxmlformats.org/officeDocument/2006/relationships/customXml" Target="../ink/ink1293.xml"/><Relationship Id="rId929" Type="http://schemas.openxmlformats.org/officeDocument/2006/relationships/image" Target="../media/image1104.png"/><Relationship Id="rId1114" Type="http://schemas.openxmlformats.org/officeDocument/2006/relationships/customXml" Target="../ink/ink1222.xml"/><Relationship Id="rId58" Type="http://schemas.openxmlformats.org/officeDocument/2006/relationships/customXml" Target="../ink/ink690.xml"/><Relationship Id="rId274" Type="http://schemas.openxmlformats.org/officeDocument/2006/relationships/customXml" Target="../ink/ink800.xml"/><Relationship Id="rId481" Type="http://schemas.openxmlformats.org/officeDocument/2006/relationships/customXml" Target="../ink/ink904.xml"/><Relationship Id="rId134" Type="http://schemas.openxmlformats.org/officeDocument/2006/relationships/customXml" Target="../ink/ink728.xml"/><Relationship Id="rId579" Type="http://schemas.openxmlformats.org/officeDocument/2006/relationships/image" Target="../media/image930.png"/><Relationship Id="rId786" Type="http://schemas.openxmlformats.org/officeDocument/2006/relationships/customXml" Target="../ink/ink1058.xml"/><Relationship Id="rId993" Type="http://schemas.openxmlformats.org/officeDocument/2006/relationships/image" Target="../media/image1136.png"/><Relationship Id="rId341" Type="http://schemas.openxmlformats.org/officeDocument/2006/relationships/image" Target="../media/image812.png"/><Relationship Id="rId439" Type="http://schemas.openxmlformats.org/officeDocument/2006/relationships/customXml" Target="../ink/ink883.xml"/><Relationship Id="rId646" Type="http://schemas.openxmlformats.org/officeDocument/2006/relationships/customXml" Target="../ink/ink987.xml"/><Relationship Id="rId1069" Type="http://schemas.openxmlformats.org/officeDocument/2006/relationships/image" Target="../media/image1174.png"/><Relationship Id="rId1276" Type="http://schemas.openxmlformats.org/officeDocument/2006/relationships/customXml" Target="../ink/ink1304.xml"/><Relationship Id="rId201" Type="http://schemas.openxmlformats.org/officeDocument/2006/relationships/image" Target="../media/image743.png"/><Relationship Id="rId506" Type="http://schemas.openxmlformats.org/officeDocument/2006/relationships/image" Target="../media/image894.png"/><Relationship Id="rId853" Type="http://schemas.openxmlformats.org/officeDocument/2006/relationships/image" Target="../media/image1066.png"/><Relationship Id="rId1136" Type="http://schemas.openxmlformats.org/officeDocument/2006/relationships/customXml" Target="../ink/ink1233.xml"/><Relationship Id="rId713" Type="http://schemas.openxmlformats.org/officeDocument/2006/relationships/customXml" Target="../ink/ink1021.xml"/><Relationship Id="rId920" Type="http://schemas.openxmlformats.org/officeDocument/2006/relationships/customXml" Target="../ink/ink1125.xml"/><Relationship Id="rId1203" Type="http://schemas.openxmlformats.org/officeDocument/2006/relationships/customXml" Target="../ink/ink1267.xml"/><Relationship Id="rId296" Type="http://schemas.openxmlformats.org/officeDocument/2006/relationships/customXml" Target="../ink/ink811.xml"/><Relationship Id="rId156" Type="http://schemas.openxmlformats.org/officeDocument/2006/relationships/image" Target="../media/image723.png"/><Relationship Id="rId363" Type="http://schemas.openxmlformats.org/officeDocument/2006/relationships/image" Target="../media/image823.png"/><Relationship Id="rId570" Type="http://schemas.openxmlformats.org/officeDocument/2006/relationships/customXml" Target="../ink/ink949.xml"/><Relationship Id="rId223" Type="http://schemas.openxmlformats.org/officeDocument/2006/relationships/image" Target="../media/image754.png"/><Relationship Id="rId430" Type="http://schemas.openxmlformats.org/officeDocument/2006/relationships/image" Target="../media/image856.png"/><Relationship Id="rId668" Type="http://schemas.openxmlformats.org/officeDocument/2006/relationships/image" Target="../media/image974.png"/><Relationship Id="rId875" Type="http://schemas.openxmlformats.org/officeDocument/2006/relationships/image" Target="../media/image1077.png"/><Relationship Id="rId1060" Type="http://schemas.openxmlformats.org/officeDocument/2006/relationships/customXml" Target="../ink/ink1195.xml"/><Relationship Id="rId528" Type="http://schemas.openxmlformats.org/officeDocument/2006/relationships/image" Target="../media/image905.png"/><Relationship Id="rId735" Type="http://schemas.openxmlformats.org/officeDocument/2006/relationships/customXml" Target="../ink/ink1032.xml"/><Relationship Id="rId942" Type="http://schemas.openxmlformats.org/officeDocument/2006/relationships/customXml" Target="../ink/ink1136.xml"/><Relationship Id="rId1158" Type="http://schemas.openxmlformats.org/officeDocument/2006/relationships/image" Target="../media/image1218.png"/><Relationship Id="rId1018" Type="http://schemas.openxmlformats.org/officeDocument/2006/relationships/customXml" Target="../ink/ink1174.xml"/><Relationship Id="rId1225" Type="http://schemas.openxmlformats.org/officeDocument/2006/relationships/image" Target="../media/image1251.png"/><Relationship Id="rId71" Type="http://schemas.openxmlformats.org/officeDocument/2006/relationships/image" Target="../media/image683.png"/><Relationship Id="rId802" Type="http://schemas.openxmlformats.org/officeDocument/2006/relationships/customXml" Target="../ink/ink1066.xml"/><Relationship Id="rId29" Type="http://schemas.openxmlformats.org/officeDocument/2006/relationships/image" Target="../media/image662.png"/><Relationship Id="rId178" Type="http://schemas.openxmlformats.org/officeDocument/2006/relationships/customXml" Target="../ink/ink752.xml"/><Relationship Id="rId385" Type="http://schemas.openxmlformats.org/officeDocument/2006/relationships/image" Target="../media/image834.png"/><Relationship Id="rId592" Type="http://schemas.openxmlformats.org/officeDocument/2006/relationships/customXml" Target="../ink/ink960.xml"/><Relationship Id="rId245" Type="http://schemas.openxmlformats.org/officeDocument/2006/relationships/image" Target="../media/image764.png"/><Relationship Id="rId452" Type="http://schemas.openxmlformats.org/officeDocument/2006/relationships/image" Target="../media/image867.png"/><Relationship Id="rId897" Type="http://schemas.openxmlformats.org/officeDocument/2006/relationships/image" Target="../media/image1088.png"/><Relationship Id="rId1082" Type="http://schemas.openxmlformats.org/officeDocument/2006/relationships/customXml" Target="../ink/ink1206.xml"/><Relationship Id="rId105" Type="http://schemas.openxmlformats.org/officeDocument/2006/relationships/image" Target="../media/image700.png"/><Relationship Id="rId312" Type="http://schemas.openxmlformats.org/officeDocument/2006/relationships/customXml" Target="../ink/ink819.xml"/><Relationship Id="rId757" Type="http://schemas.openxmlformats.org/officeDocument/2006/relationships/customXml" Target="../ink/ink1043.xml"/><Relationship Id="rId964" Type="http://schemas.openxmlformats.org/officeDocument/2006/relationships/customXml" Target="../ink/ink1147.xml"/><Relationship Id="rId93" Type="http://schemas.openxmlformats.org/officeDocument/2006/relationships/image" Target="../media/image694.png"/><Relationship Id="rId617" Type="http://schemas.openxmlformats.org/officeDocument/2006/relationships/image" Target="../media/image949.png"/><Relationship Id="rId824" Type="http://schemas.openxmlformats.org/officeDocument/2006/relationships/customXml" Target="../ink/ink1077.xml"/><Relationship Id="rId1247" Type="http://schemas.openxmlformats.org/officeDocument/2006/relationships/image" Target="../media/image650.png"/><Relationship Id="rId1107" Type="http://schemas.openxmlformats.org/officeDocument/2006/relationships/image" Target="../media/image1193.png"/><Relationship Id="rId20" Type="http://schemas.openxmlformats.org/officeDocument/2006/relationships/customXml" Target="../ink/ink671.xml"/><Relationship Id="rId267" Type="http://schemas.openxmlformats.org/officeDocument/2006/relationships/image" Target="../media/image775.png"/><Relationship Id="rId474" Type="http://schemas.openxmlformats.org/officeDocument/2006/relationships/image" Target="../media/image878.png"/><Relationship Id="rId127" Type="http://schemas.openxmlformats.org/officeDocument/2006/relationships/image" Target="../media/image710.png"/><Relationship Id="rId681" Type="http://schemas.openxmlformats.org/officeDocument/2006/relationships/customXml" Target="../ink/ink1005.xml"/><Relationship Id="rId779" Type="http://schemas.openxmlformats.org/officeDocument/2006/relationships/image" Target="../media/image1029.png"/><Relationship Id="rId986" Type="http://schemas.openxmlformats.org/officeDocument/2006/relationships/customXml" Target="../ink/ink1158.xml"/><Relationship Id="rId334" Type="http://schemas.openxmlformats.org/officeDocument/2006/relationships/customXml" Target="../ink/ink830.xml"/><Relationship Id="rId541" Type="http://schemas.openxmlformats.org/officeDocument/2006/relationships/customXml" Target="../ink/ink934.xml"/><Relationship Id="rId639" Type="http://schemas.openxmlformats.org/officeDocument/2006/relationships/image" Target="../media/image960.png"/><Relationship Id="rId1171" Type="http://schemas.openxmlformats.org/officeDocument/2006/relationships/customXml" Target="../ink/ink1251.xml"/><Relationship Id="rId1269" Type="http://schemas.openxmlformats.org/officeDocument/2006/relationships/image" Target="../media/image1271.png"/><Relationship Id="rId401" Type="http://schemas.openxmlformats.org/officeDocument/2006/relationships/image" Target="../media/image842.png"/><Relationship Id="rId846" Type="http://schemas.openxmlformats.org/officeDocument/2006/relationships/customXml" Target="../ink/ink1088.xml"/><Relationship Id="rId1031" Type="http://schemas.openxmlformats.org/officeDocument/2006/relationships/image" Target="../media/image1155.png"/><Relationship Id="rId1129" Type="http://schemas.openxmlformats.org/officeDocument/2006/relationships/image" Target="../media/image1204.png"/><Relationship Id="rId706" Type="http://schemas.openxmlformats.org/officeDocument/2006/relationships/image" Target="../media/image993.png"/><Relationship Id="rId913" Type="http://schemas.openxmlformats.org/officeDocument/2006/relationships/image" Target="../media/image1096.png"/><Relationship Id="rId42" Type="http://schemas.openxmlformats.org/officeDocument/2006/relationships/customXml" Target="../ink/ink682.xml"/><Relationship Id="rId138" Type="http://schemas.openxmlformats.org/officeDocument/2006/relationships/customXml" Target="../ink/ink730.xml"/><Relationship Id="rId345" Type="http://schemas.openxmlformats.org/officeDocument/2006/relationships/image" Target="../media/image814.png"/><Relationship Id="rId552" Type="http://schemas.openxmlformats.org/officeDocument/2006/relationships/image" Target="../media/image917.png"/><Relationship Id="rId997" Type="http://schemas.openxmlformats.org/officeDocument/2006/relationships/image" Target="../media/image1138.png"/><Relationship Id="rId1182" Type="http://schemas.openxmlformats.org/officeDocument/2006/relationships/image" Target="../media/image1230.png"/><Relationship Id="rId191" Type="http://schemas.openxmlformats.org/officeDocument/2006/relationships/image" Target="../media/image738.png"/><Relationship Id="rId205" Type="http://schemas.openxmlformats.org/officeDocument/2006/relationships/image" Target="../media/image745.png"/><Relationship Id="rId412" Type="http://schemas.openxmlformats.org/officeDocument/2006/relationships/image" Target="../media/image847.png"/><Relationship Id="rId857" Type="http://schemas.openxmlformats.org/officeDocument/2006/relationships/image" Target="../media/image1068.png"/><Relationship Id="rId1042" Type="http://schemas.openxmlformats.org/officeDocument/2006/relationships/customXml" Target="../ink/ink1186.xml"/><Relationship Id="rId289" Type="http://schemas.openxmlformats.org/officeDocument/2006/relationships/image" Target="../media/image786.png"/><Relationship Id="rId496" Type="http://schemas.openxmlformats.org/officeDocument/2006/relationships/image" Target="../media/image889.png"/><Relationship Id="rId717" Type="http://schemas.openxmlformats.org/officeDocument/2006/relationships/customXml" Target="../ink/ink1023.xml"/><Relationship Id="rId924" Type="http://schemas.openxmlformats.org/officeDocument/2006/relationships/customXml" Target="../ink/ink1127.xml"/><Relationship Id="rId53" Type="http://schemas.openxmlformats.org/officeDocument/2006/relationships/image" Target="../media/image674.png"/><Relationship Id="rId149" Type="http://schemas.openxmlformats.org/officeDocument/2006/relationships/customXml" Target="../ink/ink736.xml"/><Relationship Id="rId356" Type="http://schemas.openxmlformats.org/officeDocument/2006/relationships/customXml" Target="../ink/ink841.xml"/><Relationship Id="rId563" Type="http://schemas.openxmlformats.org/officeDocument/2006/relationships/customXml" Target="../ink/ink945.xml"/><Relationship Id="rId770" Type="http://schemas.openxmlformats.org/officeDocument/2006/relationships/customXml" Target="../ink/ink1050.xml"/><Relationship Id="rId1193" Type="http://schemas.openxmlformats.org/officeDocument/2006/relationships/customXml" Target="../ink/ink1262.xml"/><Relationship Id="rId1207" Type="http://schemas.openxmlformats.org/officeDocument/2006/relationships/customXml" Target="../ink/ink1269.xml"/><Relationship Id="rId216" Type="http://schemas.openxmlformats.org/officeDocument/2006/relationships/customXml" Target="../ink/ink771.xml"/><Relationship Id="rId423" Type="http://schemas.openxmlformats.org/officeDocument/2006/relationships/customXml" Target="../ink/ink875.xml"/><Relationship Id="rId868" Type="http://schemas.openxmlformats.org/officeDocument/2006/relationships/customXml" Target="../ink/ink1099.xml"/><Relationship Id="rId1053" Type="http://schemas.openxmlformats.org/officeDocument/2006/relationships/image" Target="../media/image1166.png"/><Relationship Id="rId1260" Type="http://schemas.openxmlformats.org/officeDocument/2006/relationships/customXml" Target="../ink/ink1296.xml"/><Relationship Id="rId630" Type="http://schemas.openxmlformats.org/officeDocument/2006/relationships/customXml" Target="../ink/ink979.xml"/><Relationship Id="rId728" Type="http://schemas.openxmlformats.org/officeDocument/2006/relationships/image" Target="../media/image1004.png"/><Relationship Id="rId935" Type="http://schemas.openxmlformats.org/officeDocument/2006/relationships/image" Target="../media/image1107.png"/><Relationship Id="rId64" Type="http://schemas.openxmlformats.org/officeDocument/2006/relationships/customXml" Target="../ink/ink693.xml"/><Relationship Id="rId367" Type="http://schemas.openxmlformats.org/officeDocument/2006/relationships/image" Target="../media/image825.png"/><Relationship Id="rId574" Type="http://schemas.openxmlformats.org/officeDocument/2006/relationships/customXml" Target="../ink/ink951.xml"/><Relationship Id="rId1120" Type="http://schemas.openxmlformats.org/officeDocument/2006/relationships/customXml" Target="../ink/ink1225.xml"/><Relationship Id="rId1218" Type="http://schemas.openxmlformats.org/officeDocument/2006/relationships/image" Target="../media/image1248.png"/><Relationship Id="rId227" Type="http://schemas.openxmlformats.org/officeDocument/2006/relationships/image" Target="../media/image756.png"/><Relationship Id="rId781" Type="http://schemas.openxmlformats.org/officeDocument/2006/relationships/image" Target="../media/image1030.png"/><Relationship Id="rId879" Type="http://schemas.openxmlformats.org/officeDocument/2006/relationships/image" Target="../media/image1079.png"/><Relationship Id="rId434" Type="http://schemas.openxmlformats.org/officeDocument/2006/relationships/image" Target="../media/image858.png"/><Relationship Id="rId641" Type="http://schemas.openxmlformats.org/officeDocument/2006/relationships/image" Target="../media/image961.png"/><Relationship Id="rId739" Type="http://schemas.openxmlformats.org/officeDocument/2006/relationships/customXml" Target="../ink/ink1034.xml"/><Relationship Id="rId1064" Type="http://schemas.openxmlformats.org/officeDocument/2006/relationships/customXml" Target="../ink/ink1197.xml"/><Relationship Id="rId1271" Type="http://schemas.openxmlformats.org/officeDocument/2006/relationships/image" Target="../media/image1272.png"/><Relationship Id="rId280" Type="http://schemas.openxmlformats.org/officeDocument/2006/relationships/customXml" Target="../ink/ink803.xml"/><Relationship Id="rId501" Type="http://schemas.openxmlformats.org/officeDocument/2006/relationships/customXml" Target="../ink/ink914.xml"/><Relationship Id="rId946" Type="http://schemas.openxmlformats.org/officeDocument/2006/relationships/customXml" Target="../ink/ink1138.xml"/><Relationship Id="rId1131" Type="http://schemas.openxmlformats.org/officeDocument/2006/relationships/image" Target="../media/image1205.png"/><Relationship Id="rId1229" Type="http://schemas.openxmlformats.org/officeDocument/2006/relationships/image" Target="../media/image1253.png"/><Relationship Id="rId75" Type="http://schemas.openxmlformats.org/officeDocument/2006/relationships/image" Target="../media/image685.png"/><Relationship Id="rId140" Type="http://schemas.openxmlformats.org/officeDocument/2006/relationships/customXml" Target="../ink/ink731.xml"/><Relationship Id="rId378" Type="http://schemas.openxmlformats.org/officeDocument/2006/relationships/customXml" Target="../ink/ink852.xml"/><Relationship Id="rId585" Type="http://schemas.openxmlformats.org/officeDocument/2006/relationships/image" Target="../media/image933.png"/><Relationship Id="rId792" Type="http://schemas.openxmlformats.org/officeDocument/2006/relationships/customXml" Target="../ink/ink1061.xml"/><Relationship Id="rId806" Type="http://schemas.openxmlformats.org/officeDocument/2006/relationships/customXml" Target="../ink/ink1068.xml"/><Relationship Id="rId6" Type="http://schemas.openxmlformats.org/officeDocument/2006/relationships/customXml" Target="../ink/ink664.xml"/><Relationship Id="rId238" Type="http://schemas.openxmlformats.org/officeDocument/2006/relationships/customXml" Target="../ink/ink782.xml"/><Relationship Id="rId445" Type="http://schemas.openxmlformats.org/officeDocument/2006/relationships/customXml" Target="../ink/ink886.xml"/><Relationship Id="rId652" Type="http://schemas.openxmlformats.org/officeDocument/2006/relationships/customXml" Target="../ink/ink990.xml"/><Relationship Id="rId1075" Type="http://schemas.openxmlformats.org/officeDocument/2006/relationships/image" Target="../media/image1177.png"/><Relationship Id="rId291" Type="http://schemas.openxmlformats.org/officeDocument/2006/relationships/image" Target="../media/image787.png"/><Relationship Id="rId305" Type="http://schemas.openxmlformats.org/officeDocument/2006/relationships/image" Target="../media/image794.png"/><Relationship Id="rId512" Type="http://schemas.openxmlformats.org/officeDocument/2006/relationships/image" Target="../media/image897.png"/><Relationship Id="rId957" Type="http://schemas.openxmlformats.org/officeDocument/2006/relationships/image" Target="../media/image1118.png"/><Relationship Id="rId1142" Type="http://schemas.openxmlformats.org/officeDocument/2006/relationships/image" Target="../media/image1210.png"/><Relationship Id="rId86" Type="http://schemas.openxmlformats.org/officeDocument/2006/relationships/customXml" Target="../ink/ink704.xml"/><Relationship Id="rId151" Type="http://schemas.openxmlformats.org/officeDocument/2006/relationships/image" Target="../media/image721.png"/><Relationship Id="rId389" Type="http://schemas.openxmlformats.org/officeDocument/2006/relationships/image" Target="../media/image836.png"/><Relationship Id="rId596" Type="http://schemas.openxmlformats.org/officeDocument/2006/relationships/customXml" Target="../ink/ink962.xml"/><Relationship Id="rId817" Type="http://schemas.openxmlformats.org/officeDocument/2006/relationships/image" Target="../media/image1048.png"/><Relationship Id="rId1002" Type="http://schemas.openxmlformats.org/officeDocument/2006/relationships/customXml" Target="../ink/ink1166.xml"/><Relationship Id="rId249" Type="http://schemas.openxmlformats.org/officeDocument/2006/relationships/image" Target="../media/image766.png"/><Relationship Id="rId456" Type="http://schemas.openxmlformats.org/officeDocument/2006/relationships/image" Target="../media/image869.png"/><Relationship Id="rId663" Type="http://schemas.openxmlformats.org/officeDocument/2006/relationships/image" Target="../media/image972.png"/><Relationship Id="rId870" Type="http://schemas.openxmlformats.org/officeDocument/2006/relationships/customXml" Target="../ink/ink1100.xml"/><Relationship Id="rId1086" Type="http://schemas.openxmlformats.org/officeDocument/2006/relationships/customXml" Target="../ink/ink1208.xml"/><Relationship Id="rId13" Type="http://schemas.openxmlformats.org/officeDocument/2006/relationships/image" Target="../media/image654.png"/><Relationship Id="rId109" Type="http://schemas.openxmlformats.org/officeDocument/2006/relationships/image" Target="../media/image702.png"/><Relationship Id="rId316" Type="http://schemas.openxmlformats.org/officeDocument/2006/relationships/customXml" Target="../ink/ink821.xml"/><Relationship Id="rId523" Type="http://schemas.openxmlformats.org/officeDocument/2006/relationships/customXml" Target="../ink/ink925.xml"/><Relationship Id="rId968" Type="http://schemas.openxmlformats.org/officeDocument/2006/relationships/customXml" Target="../ink/ink1149.xml"/><Relationship Id="rId1153" Type="http://schemas.openxmlformats.org/officeDocument/2006/relationships/customXml" Target="../ink/ink1242.xml"/><Relationship Id="rId97" Type="http://schemas.openxmlformats.org/officeDocument/2006/relationships/image" Target="../media/image696.png"/><Relationship Id="rId730" Type="http://schemas.openxmlformats.org/officeDocument/2006/relationships/image" Target="../media/image1005.png"/><Relationship Id="rId828" Type="http://schemas.openxmlformats.org/officeDocument/2006/relationships/customXml" Target="../ink/ink1079.xml"/><Relationship Id="rId1013" Type="http://schemas.openxmlformats.org/officeDocument/2006/relationships/image" Target="../media/image1146.png"/><Relationship Id="rId162" Type="http://schemas.openxmlformats.org/officeDocument/2006/relationships/image" Target="../media/image725.png"/><Relationship Id="rId467" Type="http://schemas.openxmlformats.org/officeDocument/2006/relationships/customXml" Target="../ink/ink897.xml"/><Relationship Id="rId1097" Type="http://schemas.openxmlformats.org/officeDocument/2006/relationships/image" Target="../media/image1188.png"/><Relationship Id="rId1220" Type="http://schemas.openxmlformats.org/officeDocument/2006/relationships/customXml" Target="../ink/ink1276.xml"/><Relationship Id="rId674" Type="http://schemas.openxmlformats.org/officeDocument/2006/relationships/image" Target="../media/image977.png"/><Relationship Id="rId881" Type="http://schemas.openxmlformats.org/officeDocument/2006/relationships/image" Target="../media/image1080.png"/><Relationship Id="rId979" Type="http://schemas.openxmlformats.org/officeDocument/2006/relationships/image" Target="../media/image1129.png"/><Relationship Id="rId24" Type="http://schemas.openxmlformats.org/officeDocument/2006/relationships/customXml" Target="../ink/ink673.xml"/><Relationship Id="rId327" Type="http://schemas.openxmlformats.org/officeDocument/2006/relationships/image" Target="../media/image805.png"/><Relationship Id="rId534" Type="http://schemas.openxmlformats.org/officeDocument/2006/relationships/image" Target="../media/image908.png"/><Relationship Id="rId741" Type="http://schemas.openxmlformats.org/officeDocument/2006/relationships/customXml" Target="../ink/ink1035.xml"/><Relationship Id="rId839" Type="http://schemas.openxmlformats.org/officeDocument/2006/relationships/image" Target="../media/image1059.png"/><Relationship Id="rId1164" Type="http://schemas.openxmlformats.org/officeDocument/2006/relationships/image" Target="../media/image1221.png"/><Relationship Id="rId173" Type="http://schemas.openxmlformats.org/officeDocument/2006/relationships/customXml" Target="../ink/ink749.xml"/><Relationship Id="rId380" Type="http://schemas.openxmlformats.org/officeDocument/2006/relationships/customXml" Target="../ink/ink853.xml"/><Relationship Id="rId601" Type="http://schemas.openxmlformats.org/officeDocument/2006/relationships/image" Target="../media/image941.png"/><Relationship Id="rId1024" Type="http://schemas.openxmlformats.org/officeDocument/2006/relationships/customXml" Target="../ink/ink1177.xml"/><Relationship Id="rId1231" Type="http://schemas.openxmlformats.org/officeDocument/2006/relationships/image" Target="../media/image1254.png"/><Relationship Id="rId240" Type="http://schemas.openxmlformats.org/officeDocument/2006/relationships/customXml" Target="../ink/ink783.xml"/><Relationship Id="rId478" Type="http://schemas.openxmlformats.org/officeDocument/2006/relationships/image" Target="../media/image880.png"/><Relationship Id="rId685" Type="http://schemas.openxmlformats.org/officeDocument/2006/relationships/customXml" Target="../ink/ink1007.xml"/><Relationship Id="rId892" Type="http://schemas.openxmlformats.org/officeDocument/2006/relationships/customXml" Target="../ink/ink1111.xml"/><Relationship Id="rId906" Type="http://schemas.openxmlformats.org/officeDocument/2006/relationships/customXml" Target="../ink/ink1118.xml"/><Relationship Id="rId35" Type="http://schemas.openxmlformats.org/officeDocument/2006/relationships/image" Target="../media/image665.png"/><Relationship Id="rId100" Type="http://schemas.openxmlformats.org/officeDocument/2006/relationships/customXml" Target="../ink/ink711.xml"/><Relationship Id="rId338" Type="http://schemas.openxmlformats.org/officeDocument/2006/relationships/customXml" Target="../ink/ink832.xml"/><Relationship Id="rId545" Type="http://schemas.openxmlformats.org/officeDocument/2006/relationships/customXml" Target="../ink/ink936.xml"/><Relationship Id="rId752" Type="http://schemas.openxmlformats.org/officeDocument/2006/relationships/image" Target="../media/image1016.png"/><Relationship Id="rId1175" Type="http://schemas.openxmlformats.org/officeDocument/2006/relationships/customXml" Target="../ink/ink1253.xml"/><Relationship Id="rId184" Type="http://schemas.openxmlformats.org/officeDocument/2006/relationships/customXml" Target="../ink/ink755.xml"/><Relationship Id="rId391" Type="http://schemas.openxmlformats.org/officeDocument/2006/relationships/image" Target="../media/image837.png"/><Relationship Id="rId405" Type="http://schemas.openxmlformats.org/officeDocument/2006/relationships/image" Target="../media/image844.png"/><Relationship Id="rId612" Type="http://schemas.openxmlformats.org/officeDocument/2006/relationships/customXml" Target="../ink/ink970.xml"/><Relationship Id="rId1035" Type="http://schemas.openxmlformats.org/officeDocument/2006/relationships/image" Target="../media/image1157.png"/><Relationship Id="rId1242" Type="http://schemas.openxmlformats.org/officeDocument/2006/relationships/customXml" Target="../ink/ink1287.xml"/><Relationship Id="rId251" Type="http://schemas.openxmlformats.org/officeDocument/2006/relationships/image" Target="../media/image767.png"/><Relationship Id="rId489" Type="http://schemas.openxmlformats.org/officeDocument/2006/relationships/customXml" Target="../ink/ink908.xml"/><Relationship Id="rId696" Type="http://schemas.openxmlformats.org/officeDocument/2006/relationships/image" Target="../media/image988.png"/><Relationship Id="rId917" Type="http://schemas.openxmlformats.org/officeDocument/2006/relationships/image" Target="../media/image1098.png"/><Relationship Id="rId1102" Type="http://schemas.openxmlformats.org/officeDocument/2006/relationships/customXml" Target="../ink/ink1216.xml"/><Relationship Id="rId46" Type="http://schemas.openxmlformats.org/officeDocument/2006/relationships/customXml" Target="../ink/ink684.xml"/><Relationship Id="rId349" Type="http://schemas.openxmlformats.org/officeDocument/2006/relationships/image" Target="../media/image816.png"/><Relationship Id="rId556" Type="http://schemas.openxmlformats.org/officeDocument/2006/relationships/image" Target="../media/image919.png"/><Relationship Id="rId763" Type="http://schemas.openxmlformats.org/officeDocument/2006/relationships/image" Target="../media/image1021.png"/><Relationship Id="rId1186" Type="http://schemas.openxmlformats.org/officeDocument/2006/relationships/image" Target="../media/image1232.png"/><Relationship Id="rId111" Type="http://schemas.openxmlformats.org/officeDocument/2006/relationships/image" Target="../media/image703.png"/><Relationship Id="rId195" Type="http://schemas.openxmlformats.org/officeDocument/2006/relationships/image" Target="../media/image740.png"/><Relationship Id="rId209" Type="http://schemas.openxmlformats.org/officeDocument/2006/relationships/image" Target="../media/image747.png"/><Relationship Id="rId416" Type="http://schemas.openxmlformats.org/officeDocument/2006/relationships/image" Target="../media/image849.png"/><Relationship Id="rId970" Type="http://schemas.openxmlformats.org/officeDocument/2006/relationships/customXml" Target="../ink/ink1150.xml"/><Relationship Id="rId1046" Type="http://schemas.openxmlformats.org/officeDocument/2006/relationships/customXml" Target="../ink/ink1188.xml"/><Relationship Id="rId1253" Type="http://schemas.openxmlformats.org/officeDocument/2006/relationships/image" Target="../media/image1263.png"/><Relationship Id="rId623" Type="http://schemas.openxmlformats.org/officeDocument/2006/relationships/image" Target="../media/image952.png"/><Relationship Id="rId830" Type="http://schemas.openxmlformats.org/officeDocument/2006/relationships/customXml" Target="../ink/ink1080.xml"/><Relationship Id="rId928" Type="http://schemas.openxmlformats.org/officeDocument/2006/relationships/customXml" Target="../ink/ink1129.xml"/><Relationship Id="rId57" Type="http://schemas.openxmlformats.org/officeDocument/2006/relationships/image" Target="../media/image676.png"/><Relationship Id="rId262" Type="http://schemas.openxmlformats.org/officeDocument/2006/relationships/customXml" Target="../ink/ink794.xml"/><Relationship Id="rId567" Type="http://schemas.openxmlformats.org/officeDocument/2006/relationships/customXml" Target="../ink/ink947.xml"/><Relationship Id="rId1113" Type="http://schemas.openxmlformats.org/officeDocument/2006/relationships/image" Target="../media/image1196.png"/><Relationship Id="rId1197" Type="http://schemas.openxmlformats.org/officeDocument/2006/relationships/customXml" Target="../ink/ink1264.xml"/><Relationship Id="rId122" Type="http://schemas.openxmlformats.org/officeDocument/2006/relationships/customXml" Target="../ink/ink722.xml"/><Relationship Id="rId774" Type="http://schemas.openxmlformats.org/officeDocument/2006/relationships/customXml" Target="../ink/ink1052.xml"/><Relationship Id="rId981" Type="http://schemas.openxmlformats.org/officeDocument/2006/relationships/image" Target="../media/image1130.png"/><Relationship Id="rId1057" Type="http://schemas.openxmlformats.org/officeDocument/2006/relationships/image" Target="../media/image1168.png"/><Relationship Id="rId427" Type="http://schemas.openxmlformats.org/officeDocument/2006/relationships/customXml" Target="../ink/ink877.xml"/><Relationship Id="rId634" Type="http://schemas.openxmlformats.org/officeDocument/2006/relationships/customXml" Target="../ink/ink981.xml"/><Relationship Id="rId841" Type="http://schemas.openxmlformats.org/officeDocument/2006/relationships/image" Target="../media/image1060.png"/><Relationship Id="rId1264" Type="http://schemas.openxmlformats.org/officeDocument/2006/relationships/customXml" Target="../ink/ink1298.xml"/><Relationship Id="rId273" Type="http://schemas.openxmlformats.org/officeDocument/2006/relationships/image" Target="../media/image778.png"/><Relationship Id="rId480" Type="http://schemas.openxmlformats.org/officeDocument/2006/relationships/image" Target="../media/image881.png"/><Relationship Id="rId701" Type="http://schemas.openxmlformats.org/officeDocument/2006/relationships/customXml" Target="../ink/ink1015.xml"/><Relationship Id="rId939" Type="http://schemas.openxmlformats.org/officeDocument/2006/relationships/image" Target="../media/image1109.png"/><Relationship Id="rId1124" Type="http://schemas.openxmlformats.org/officeDocument/2006/relationships/customXml" Target="../ink/ink1227.xml"/><Relationship Id="rId68" Type="http://schemas.openxmlformats.org/officeDocument/2006/relationships/customXml" Target="../ink/ink695.xml"/><Relationship Id="rId133" Type="http://schemas.openxmlformats.org/officeDocument/2006/relationships/image" Target="../media/image713.png"/><Relationship Id="rId340" Type="http://schemas.openxmlformats.org/officeDocument/2006/relationships/customXml" Target="../ink/ink833.xml"/><Relationship Id="rId578" Type="http://schemas.openxmlformats.org/officeDocument/2006/relationships/customXml" Target="../ink/ink953.xml"/><Relationship Id="rId785" Type="http://schemas.openxmlformats.org/officeDocument/2006/relationships/image" Target="../media/image1032.png"/><Relationship Id="rId992" Type="http://schemas.openxmlformats.org/officeDocument/2006/relationships/customXml" Target="../ink/ink1161.xml"/><Relationship Id="rId200" Type="http://schemas.openxmlformats.org/officeDocument/2006/relationships/customXml" Target="../ink/ink763.xml"/><Relationship Id="rId438" Type="http://schemas.openxmlformats.org/officeDocument/2006/relationships/image" Target="../media/image860.png"/><Relationship Id="rId645" Type="http://schemas.openxmlformats.org/officeDocument/2006/relationships/image" Target="../media/image963.png"/><Relationship Id="rId852" Type="http://schemas.openxmlformats.org/officeDocument/2006/relationships/customXml" Target="../ink/ink1091.xml"/><Relationship Id="rId1068" Type="http://schemas.openxmlformats.org/officeDocument/2006/relationships/customXml" Target="../ink/ink1199.xml"/><Relationship Id="rId1275" Type="http://schemas.openxmlformats.org/officeDocument/2006/relationships/image" Target="../media/image1274.png"/><Relationship Id="rId284" Type="http://schemas.openxmlformats.org/officeDocument/2006/relationships/customXml" Target="../ink/ink805.xml"/><Relationship Id="rId491" Type="http://schemas.openxmlformats.org/officeDocument/2006/relationships/customXml" Target="../ink/ink909.xml"/><Relationship Id="rId505" Type="http://schemas.openxmlformats.org/officeDocument/2006/relationships/customXml" Target="../ink/ink916.xml"/><Relationship Id="rId712" Type="http://schemas.openxmlformats.org/officeDocument/2006/relationships/image" Target="../media/image996.png"/><Relationship Id="rId1135" Type="http://schemas.openxmlformats.org/officeDocument/2006/relationships/image" Target="../media/image1207.png"/><Relationship Id="rId79" Type="http://schemas.openxmlformats.org/officeDocument/2006/relationships/image" Target="../media/image687.png"/><Relationship Id="rId144" Type="http://schemas.openxmlformats.org/officeDocument/2006/relationships/customXml" Target="../ink/ink733.xml"/><Relationship Id="rId589" Type="http://schemas.openxmlformats.org/officeDocument/2006/relationships/image" Target="../media/image935.png"/><Relationship Id="rId796" Type="http://schemas.openxmlformats.org/officeDocument/2006/relationships/customXml" Target="../ink/ink1063.xml"/><Relationship Id="rId1202" Type="http://schemas.openxmlformats.org/officeDocument/2006/relationships/image" Target="../media/image1240.png"/><Relationship Id="rId351" Type="http://schemas.openxmlformats.org/officeDocument/2006/relationships/image" Target="../media/image817.png"/><Relationship Id="rId449" Type="http://schemas.openxmlformats.org/officeDocument/2006/relationships/customXml" Target="../ink/ink888.xml"/><Relationship Id="rId656" Type="http://schemas.openxmlformats.org/officeDocument/2006/relationships/customXml" Target="../ink/ink992.xml"/><Relationship Id="rId863" Type="http://schemas.openxmlformats.org/officeDocument/2006/relationships/image" Target="../media/image1071.png"/><Relationship Id="rId1079" Type="http://schemas.openxmlformats.org/officeDocument/2006/relationships/image" Target="../media/image1179.png"/><Relationship Id="rId211" Type="http://schemas.openxmlformats.org/officeDocument/2006/relationships/image" Target="../media/image748.png"/><Relationship Id="rId295" Type="http://schemas.openxmlformats.org/officeDocument/2006/relationships/image" Target="../media/image789.png"/><Relationship Id="rId309" Type="http://schemas.openxmlformats.org/officeDocument/2006/relationships/image" Target="../media/image796.png"/><Relationship Id="rId516" Type="http://schemas.openxmlformats.org/officeDocument/2006/relationships/image" Target="../media/image899.png"/><Relationship Id="rId1146" Type="http://schemas.openxmlformats.org/officeDocument/2006/relationships/image" Target="../media/image1212.png"/><Relationship Id="rId723" Type="http://schemas.openxmlformats.org/officeDocument/2006/relationships/customXml" Target="../ink/ink1026.xml"/><Relationship Id="rId930" Type="http://schemas.openxmlformats.org/officeDocument/2006/relationships/customXml" Target="../ink/ink1130.xml"/><Relationship Id="rId1006" Type="http://schemas.openxmlformats.org/officeDocument/2006/relationships/customXml" Target="../ink/ink1168.xml"/><Relationship Id="rId155" Type="http://schemas.openxmlformats.org/officeDocument/2006/relationships/customXml" Target="../ink/ink740.xml"/><Relationship Id="rId362" Type="http://schemas.openxmlformats.org/officeDocument/2006/relationships/customXml" Target="../ink/ink844.xml"/><Relationship Id="rId1213" Type="http://schemas.openxmlformats.org/officeDocument/2006/relationships/customXml" Target="../ink/ink1272.xml"/><Relationship Id="rId222" Type="http://schemas.openxmlformats.org/officeDocument/2006/relationships/customXml" Target="../ink/ink774.xml"/><Relationship Id="rId667" Type="http://schemas.openxmlformats.org/officeDocument/2006/relationships/customXml" Target="../ink/ink998.xml"/><Relationship Id="rId874" Type="http://schemas.openxmlformats.org/officeDocument/2006/relationships/customXml" Target="../ink/ink1102.xml"/><Relationship Id="rId17" Type="http://schemas.openxmlformats.org/officeDocument/2006/relationships/image" Target="../media/image656.png"/><Relationship Id="rId527" Type="http://schemas.openxmlformats.org/officeDocument/2006/relationships/customXml" Target="../ink/ink927.xml"/><Relationship Id="rId734" Type="http://schemas.openxmlformats.org/officeDocument/2006/relationships/image" Target="../media/image1007.png"/><Relationship Id="rId941" Type="http://schemas.openxmlformats.org/officeDocument/2006/relationships/image" Target="../media/image1110.png"/><Relationship Id="rId1157" Type="http://schemas.openxmlformats.org/officeDocument/2006/relationships/customXml" Target="../ink/ink1244.xml"/><Relationship Id="rId70" Type="http://schemas.openxmlformats.org/officeDocument/2006/relationships/customXml" Target="../ink/ink696.xml"/><Relationship Id="rId166" Type="http://schemas.openxmlformats.org/officeDocument/2006/relationships/image" Target="../media/image727.png"/><Relationship Id="rId373" Type="http://schemas.openxmlformats.org/officeDocument/2006/relationships/image" Target="../media/image828.png"/><Relationship Id="rId580" Type="http://schemas.openxmlformats.org/officeDocument/2006/relationships/customXml" Target="../ink/ink954.xml"/><Relationship Id="rId801" Type="http://schemas.openxmlformats.org/officeDocument/2006/relationships/image" Target="../media/image1040.png"/><Relationship Id="rId1017" Type="http://schemas.openxmlformats.org/officeDocument/2006/relationships/image" Target="../media/image1148.png"/><Relationship Id="rId1224" Type="http://schemas.openxmlformats.org/officeDocument/2006/relationships/customXml" Target="../ink/ink1278.xml"/><Relationship Id="rId1" Type="http://schemas.openxmlformats.org/officeDocument/2006/relationships/vmlDrawing" Target="../drawings/vmlDrawing1.vml"/><Relationship Id="rId233" Type="http://schemas.openxmlformats.org/officeDocument/2006/relationships/image" Target="../media/image759.png"/><Relationship Id="rId440" Type="http://schemas.openxmlformats.org/officeDocument/2006/relationships/image" Target="../media/image861.png"/><Relationship Id="rId678" Type="http://schemas.openxmlformats.org/officeDocument/2006/relationships/image" Target="../media/image979.png"/><Relationship Id="rId885" Type="http://schemas.openxmlformats.org/officeDocument/2006/relationships/image" Target="../media/image1082.png"/><Relationship Id="rId1070" Type="http://schemas.openxmlformats.org/officeDocument/2006/relationships/customXml" Target="../ink/ink1200.xml"/><Relationship Id="rId28" Type="http://schemas.openxmlformats.org/officeDocument/2006/relationships/customXml" Target="../ink/ink675.xml"/><Relationship Id="rId300" Type="http://schemas.openxmlformats.org/officeDocument/2006/relationships/customXml" Target="../ink/ink813.xml"/><Relationship Id="rId538" Type="http://schemas.openxmlformats.org/officeDocument/2006/relationships/image" Target="../media/image910.png"/><Relationship Id="rId745" Type="http://schemas.openxmlformats.org/officeDocument/2006/relationships/customXml" Target="../ink/ink1037.xml"/><Relationship Id="rId952" Type="http://schemas.openxmlformats.org/officeDocument/2006/relationships/customXml" Target="../ink/ink1141.xml"/><Relationship Id="rId1168" Type="http://schemas.openxmlformats.org/officeDocument/2006/relationships/image" Target="../media/image1223.png"/><Relationship Id="rId81" Type="http://schemas.openxmlformats.org/officeDocument/2006/relationships/image" Target="../media/image688.png"/><Relationship Id="rId177" Type="http://schemas.openxmlformats.org/officeDocument/2006/relationships/image" Target="../media/image732.png"/><Relationship Id="rId384" Type="http://schemas.openxmlformats.org/officeDocument/2006/relationships/customXml" Target="../ink/ink855.xml"/><Relationship Id="rId591" Type="http://schemas.openxmlformats.org/officeDocument/2006/relationships/image" Target="../media/image936.png"/><Relationship Id="rId605" Type="http://schemas.openxmlformats.org/officeDocument/2006/relationships/image" Target="../media/image943.png"/><Relationship Id="rId812" Type="http://schemas.openxmlformats.org/officeDocument/2006/relationships/customXml" Target="../ink/ink1071.xml"/><Relationship Id="rId1028" Type="http://schemas.openxmlformats.org/officeDocument/2006/relationships/customXml" Target="../ink/ink1179.xml"/><Relationship Id="rId1235" Type="http://schemas.openxmlformats.org/officeDocument/2006/relationships/image" Target="../media/image1256.png"/><Relationship Id="rId244" Type="http://schemas.openxmlformats.org/officeDocument/2006/relationships/customXml" Target="../ink/ink785.xml"/><Relationship Id="rId689" Type="http://schemas.openxmlformats.org/officeDocument/2006/relationships/customXml" Target="../ink/ink1009.xml"/><Relationship Id="rId896" Type="http://schemas.openxmlformats.org/officeDocument/2006/relationships/customXml" Target="../ink/ink1113.xml"/><Relationship Id="rId1081" Type="http://schemas.openxmlformats.org/officeDocument/2006/relationships/image" Target="../media/image1180.png"/><Relationship Id="rId39" Type="http://schemas.openxmlformats.org/officeDocument/2006/relationships/image" Target="../media/image667.png"/><Relationship Id="rId451" Type="http://schemas.openxmlformats.org/officeDocument/2006/relationships/customXml" Target="../ink/ink889.xml"/><Relationship Id="rId549" Type="http://schemas.openxmlformats.org/officeDocument/2006/relationships/customXml" Target="../ink/ink938.xml"/><Relationship Id="rId756" Type="http://schemas.openxmlformats.org/officeDocument/2006/relationships/image" Target="../media/image1018.png"/><Relationship Id="rId1179" Type="http://schemas.openxmlformats.org/officeDocument/2006/relationships/customXml" Target="../ink/ink1255.xml"/><Relationship Id="rId104" Type="http://schemas.openxmlformats.org/officeDocument/2006/relationships/customXml" Target="../ink/ink713.xml"/><Relationship Id="rId188" Type="http://schemas.openxmlformats.org/officeDocument/2006/relationships/customXml" Target="../ink/ink757.xml"/><Relationship Id="rId311" Type="http://schemas.openxmlformats.org/officeDocument/2006/relationships/image" Target="../media/image797.png"/><Relationship Id="rId395" Type="http://schemas.openxmlformats.org/officeDocument/2006/relationships/image" Target="../media/image839.png"/><Relationship Id="rId409" Type="http://schemas.openxmlformats.org/officeDocument/2006/relationships/image" Target="../media/image846.png"/><Relationship Id="rId963" Type="http://schemas.openxmlformats.org/officeDocument/2006/relationships/image" Target="../media/image1121.png"/><Relationship Id="rId1039" Type="http://schemas.openxmlformats.org/officeDocument/2006/relationships/image" Target="../media/image1159.png"/><Relationship Id="rId1246" Type="http://schemas.openxmlformats.org/officeDocument/2006/relationships/customXml" Target="../ink/ink1289.xml"/><Relationship Id="rId92" Type="http://schemas.openxmlformats.org/officeDocument/2006/relationships/customXml" Target="../ink/ink707.xml"/><Relationship Id="rId616" Type="http://schemas.openxmlformats.org/officeDocument/2006/relationships/customXml" Target="../ink/ink972.xml"/><Relationship Id="rId823" Type="http://schemas.openxmlformats.org/officeDocument/2006/relationships/image" Target="../media/image1051.png"/><Relationship Id="rId255" Type="http://schemas.openxmlformats.org/officeDocument/2006/relationships/image" Target="../media/image769.png"/><Relationship Id="rId462" Type="http://schemas.openxmlformats.org/officeDocument/2006/relationships/image" Target="../media/image872.png"/><Relationship Id="rId1092" Type="http://schemas.openxmlformats.org/officeDocument/2006/relationships/customXml" Target="../ink/ink1211.xml"/><Relationship Id="rId1106" Type="http://schemas.openxmlformats.org/officeDocument/2006/relationships/customXml" Target="../ink/ink1218.xml"/><Relationship Id="rId115" Type="http://schemas.openxmlformats.org/officeDocument/2006/relationships/image" Target="../media/image705.png"/><Relationship Id="rId322" Type="http://schemas.openxmlformats.org/officeDocument/2006/relationships/customXml" Target="../ink/ink824.xml"/><Relationship Id="rId767" Type="http://schemas.openxmlformats.org/officeDocument/2006/relationships/image" Target="../media/image1023.png"/><Relationship Id="rId974" Type="http://schemas.openxmlformats.org/officeDocument/2006/relationships/customXml" Target="../ink/ink1152.xml"/><Relationship Id="rId199" Type="http://schemas.openxmlformats.org/officeDocument/2006/relationships/image" Target="../media/image742.png"/><Relationship Id="rId627" Type="http://schemas.openxmlformats.org/officeDocument/2006/relationships/image" Target="../media/image954.png"/><Relationship Id="rId834" Type="http://schemas.openxmlformats.org/officeDocument/2006/relationships/customXml" Target="../ink/ink1082.xml"/><Relationship Id="rId1257" Type="http://schemas.openxmlformats.org/officeDocument/2006/relationships/image" Target="../media/image1265.png"/><Relationship Id="rId266" Type="http://schemas.openxmlformats.org/officeDocument/2006/relationships/customXml" Target="../ink/ink796.xml"/><Relationship Id="rId473" Type="http://schemas.openxmlformats.org/officeDocument/2006/relationships/customXml" Target="../ink/ink900.xml"/><Relationship Id="rId680" Type="http://schemas.openxmlformats.org/officeDocument/2006/relationships/image" Target="../media/image980.png"/><Relationship Id="rId901" Type="http://schemas.openxmlformats.org/officeDocument/2006/relationships/image" Target="../media/image1090.png"/><Relationship Id="rId1117" Type="http://schemas.openxmlformats.org/officeDocument/2006/relationships/image" Target="../media/image1198.png"/><Relationship Id="rId30" Type="http://schemas.openxmlformats.org/officeDocument/2006/relationships/customXml" Target="../ink/ink676.xml"/><Relationship Id="rId126" Type="http://schemas.openxmlformats.org/officeDocument/2006/relationships/customXml" Target="../ink/ink724.xml"/><Relationship Id="rId333" Type="http://schemas.openxmlformats.org/officeDocument/2006/relationships/image" Target="../media/image808.png"/><Relationship Id="rId540" Type="http://schemas.openxmlformats.org/officeDocument/2006/relationships/image" Target="../media/image911.png"/><Relationship Id="rId778" Type="http://schemas.openxmlformats.org/officeDocument/2006/relationships/customXml" Target="../ink/ink1054.xml"/><Relationship Id="rId985" Type="http://schemas.openxmlformats.org/officeDocument/2006/relationships/image" Target="../media/image1132.png"/><Relationship Id="rId1170" Type="http://schemas.openxmlformats.org/officeDocument/2006/relationships/image" Target="../media/image1224.png"/><Relationship Id="rId638" Type="http://schemas.openxmlformats.org/officeDocument/2006/relationships/customXml" Target="../ink/ink983.xml"/><Relationship Id="rId845" Type="http://schemas.openxmlformats.org/officeDocument/2006/relationships/image" Target="../media/image1062.png"/><Relationship Id="rId1030" Type="http://schemas.openxmlformats.org/officeDocument/2006/relationships/customXml" Target="../ink/ink1180.xml"/><Relationship Id="rId1268" Type="http://schemas.openxmlformats.org/officeDocument/2006/relationships/customXml" Target="../ink/ink1300.xml"/><Relationship Id="rId277" Type="http://schemas.openxmlformats.org/officeDocument/2006/relationships/image" Target="../media/image780.png"/><Relationship Id="rId400" Type="http://schemas.openxmlformats.org/officeDocument/2006/relationships/customXml" Target="../ink/ink863.xml"/><Relationship Id="rId484" Type="http://schemas.openxmlformats.org/officeDocument/2006/relationships/image" Target="../media/image883.png"/><Relationship Id="rId705" Type="http://schemas.openxmlformats.org/officeDocument/2006/relationships/customXml" Target="../ink/ink1017.xml"/><Relationship Id="rId1128" Type="http://schemas.openxmlformats.org/officeDocument/2006/relationships/customXml" Target="../ink/ink1229.xml"/><Relationship Id="rId137" Type="http://schemas.openxmlformats.org/officeDocument/2006/relationships/image" Target="../media/image715.png"/><Relationship Id="rId344" Type="http://schemas.openxmlformats.org/officeDocument/2006/relationships/customXml" Target="../ink/ink835.xml"/><Relationship Id="rId691" Type="http://schemas.openxmlformats.org/officeDocument/2006/relationships/customXml" Target="../ink/ink1010.xml"/><Relationship Id="rId789" Type="http://schemas.openxmlformats.org/officeDocument/2006/relationships/image" Target="../media/image1034.png"/><Relationship Id="rId912" Type="http://schemas.openxmlformats.org/officeDocument/2006/relationships/customXml" Target="../ink/ink1121.xml"/><Relationship Id="rId996" Type="http://schemas.openxmlformats.org/officeDocument/2006/relationships/customXml" Target="../ink/ink1163.xml"/><Relationship Id="rId41" Type="http://schemas.openxmlformats.org/officeDocument/2006/relationships/image" Target="../media/image668.png"/><Relationship Id="rId551" Type="http://schemas.openxmlformats.org/officeDocument/2006/relationships/customXml" Target="../ink/ink939.xml"/><Relationship Id="rId649" Type="http://schemas.openxmlformats.org/officeDocument/2006/relationships/image" Target="../media/image965.png"/><Relationship Id="rId856" Type="http://schemas.openxmlformats.org/officeDocument/2006/relationships/customXml" Target="../ink/ink1093.xml"/><Relationship Id="rId1181" Type="http://schemas.openxmlformats.org/officeDocument/2006/relationships/customXml" Target="../ink/ink1256.xml"/><Relationship Id="rId1279" Type="http://schemas.openxmlformats.org/officeDocument/2006/relationships/image" Target="../media/image1276.png"/><Relationship Id="rId190" Type="http://schemas.openxmlformats.org/officeDocument/2006/relationships/customXml" Target="../ink/ink758.xml"/><Relationship Id="rId204" Type="http://schemas.openxmlformats.org/officeDocument/2006/relationships/customXml" Target="../ink/ink765.xml"/><Relationship Id="rId288" Type="http://schemas.openxmlformats.org/officeDocument/2006/relationships/customXml" Target="../ink/ink807.xml"/><Relationship Id="rId411" Type="http://schemas.openxmlformats.org/officeDocument/2006/relationships/customXml" Target="../ink/ink869.xml"/><Relationship Id="rId509" Type="http://schemas.openxmlformats.org/officeDocument/2006/relationships/customXml" Target="../ink/ink918.xml"/><Relationship Id="rId1041" Type="http://schemas.openxmlformats.org/officeDocument/2006/relationships/image" Target="../media/image1160.png"/><Relationship Id="rId1139" Type="http://schemas.openxmlformats.org/officeDocument/2006/relationships/image" Target="../media/image1209.png"/><Relationship Id="rId495" Type="http://schemas.openxmlformats.org/officeDocument/2006/relationships/customXml" Target="../ink/ink911.xml"/><Relationship Id="rId716" Type="http://schemas.openxmlformats.org/officeDocument/2006/relationships/image" Target="../media/image998.png"/><Relationship Id="rId923" Type="http://schemas.openxmlformats.org/officeDocument/2006/relationships/image" Target="../media/image1101.png"/><Relationship Id="rId52" Type="http://schemas.openxmlformats.org/officeDocument/2006/relationships/customXml" Target="../ink/ink687.xml"/><Relationship Id="rId148" Type="http://schemas.openxmlformats.org/officeDocument/2006/relationships/image" Target="../media/image720.png"/><Relationship Id="rId355" Type="http://schemas.openxmlformats.org/officeDocument/2006/relationships/image" Target="../media/image819.png"/><Relationship Id="rId562" Type="http://schemas.openxmlformats.org/officeDocument/2006/relationships/image" Target="../media/image922.png"/><Relationship Id="rId1192" Type="http://schemas.openxmlformats.org/officeDocument/2006/relationships/image" Target="../media/image1235.png"/><Relationship Id="rId1206" Type="http://schemas.openxmlformats.org/officeDocument/2006/relationships/image" Target="../media/image1242.png"/><Relationship Id="rId215" Type="http://schemas.openxmlformats.org/officeDocument/2006/relationships/image" Target="../media/image750.png"/><Relationship Id="rId422" Type="http://schemas.openxmlformats.org/officeDocument/2006/relationships/image" Target="../media/image852.png"/><Relationship Id="rId867" Type="http://schemas.openxmlformats.org/officeDocument/2006/relationships/image" Target="../media/image1073.png"/><Relationship Id="rId1052" Type="http://schemas.openxmlformats.org/officeDocument/2006/relationships/customXml" Target="../ink/ink1191.xml"/><Relationship Id="rId299" Type="http://schemas.openxmlformats.org/officeDocument/2006/relationships/image" Target="../media/image791.png"/><Relationship Id="rId727" Type="http://schemas.openxmlformats.org/officeDocument/2006/relationships/customXml" Target="../ink/ink1028.xml"/><Relationship Id="rId934" Type="http://schemas.openxmlformats.org/officeDocument/2006/relationships/customXml" Target="../ink/ink1132.xml"/><Relationship Id="rId63" Type="http://schemas.openxmlformats.org/officeDocument/2006/relationships/image" Target="../media/image679.png"/><Relationship Id="rId159" Type="http://schemas.openxmlformats.org/officeDocument/2006/relationships/customXml" Target="../ink/ink742.xml"/><Relationship Id="rId366" Type="http://schemas.openxmlformats.org/officeDocument/2006/relationships/customXml" Target="../ink/ink846.xml"/><Relationship Id="rId573" Type="http://schemas.openxmlformats.org/officeDocument/2006/relationships/image" Target="../media/image927.png"/><Relationship Id="rId780" Type="http://schemas.openxmlformats.org/officeDocument/2006/relationships/customXml" Target="../ink/ink1055.xml"/><Relationship Id="rId1217" Type="http://schemas.openxmlformats.org/officeDocument/2006/relationships/customXml" Target="../ink/ink1274.xml"/><Relationship Id="rId226" Type="http://schemas.openxmlformats.org/officeDocument/2006/relationships/customXml" Target="../ink/ink776.xml"/><Relationship Id="rId433" Type="http://schemas.openxmlformats.org/officeDocument/2006/relationships/customXml" Target="../ink/ink880.xml"/><Relationship Id="rId878" Type="http://schemas.openxmlformats.org/officeDocument/2006/relationships/customXml" Target="../ink/ink1104.xml"/><Relationship Id="rId1063" Type="http://schemas.openxmlformats.org/officeDocument/2006/relationships/image" Target="../media/image1171.png"/><Relationship Id="rId1270" Type="http://schemas.openxmlformats.org/officeDocument/2006/relationships/customXml" Target="../ink/ink1301.xml"/><Relationship Id="rId640" Type="http://schemas.openxmlformats.org/officeDocument/2006/relationships/customXml" Target="../ink/ink984.xml"/><Relationship Id="rId738" Type="http://schemas.openxmlformats.org/officeDocument/2006/relationships/image" Target="../media/image1009.png"/><Relationship Id="rId945" Type="http://schemas.openxmlformats.org/officeDocument/2006/relationships/image" Target="../media/image1112.png"/><Relationship Id="rId74" Type="http://schemas.openxmlformats.org/officeDocument/2006/relationships/customXml" Target="../ink/ink698.xml"/><Relationship Id="rId377" Type="http://schemas.openxmlformats.org/officeDocument/2006/relationships/image" Target="../media/image830.png"/><Relationship Id="rId500" Type="http://schemas.openxmlformats.org/officeDocument/2006/relationships/image" Target="../media/image891.png"/><Relationship Id="rId584" Type="http://schemas.openxmlformats.org/officeDocument/2006/relationships/customXml" Target="../ink/ink956.xml"/><Relationship Id="rId805" Type="http://schemas.openxmlformats.org/officeDocument/2006/relationships/image" Target="../media/image1042.png"/><Relationship Id="rId1130" Type="http://schemas.openxmlformats.org/officeDocument/2006/relationships/customXml" Target="../ink/ink1230.xml"/><Relationship Id="rId1228" Type="http://schemas.openxmlformats.org/officeDocument/2006/relationships/customXml" Target="../ink/ink1280.xml"/><Relationship Id="rId5" Type="http://schemas.openxmlformats.org/officeDocument/2006/relationships/image" Target="../media/image465.emf"/><Relationship Id="rId237" Type="http://schemas.openxmlformats.org/officeDocument/2006/relationships/image" Target="../media/image294.png"/><Relationship Id="rId791" Type="http://schemas.openxmlformats.org/officeDocument/2006/relationships/image" Target="../media/image1035.png"/><Relationship Id="rId889" Type="http://schemas.openxmlformats.org/officeDocument/2006/relationships/image" Target="../media/image1084.png"/><Relationship Id="rId1074" Type="http://schemas.openxmlformats.org/officeDocument/2006/relationships/customXml" Target="../ink/ink1202.xml"/><Relationship Id="rId444" Type="http://schemas.openxmlformats.org/officeDocument/2006/relationships/image" Target="../media/image863.png"/><Relationship Id="rId651" Type="http://schemas.openxmlformats.org/officeDocument/2006/relationships/image" Target="../media/image966.png"/><Relationship Id="rId749" Type="http://schemas.openxmlformats.org/officeDocument/2006/relationships/customXml" Target="../ink/ink1039.xml"/><Relationship Id="rId1281" Type="http://schemas.openxmlformats.org/officeDocument/2006/relationships/image" Target="../media/image1277.png"/><Relationship Id="rId290" Type="http://schemas.openxmlformats.org/officeDocument/2006/relationships/customXml" Target="../ink/ink808.xml"/><Relationship Id="rId304" Type="http://schemas.openxmlformats.org/officeDocument/2006/relationships/customXml" Target="../ink/ink815.xml"/><Relationship Id="rId388" Type="http://schemas.openxmlformats.org/officeDocument/2006/relationships/customXml" Target="../ink/ink857.xml"/><Relationship Id="rId511" Type="http://schemas.openxmlformats.org/officeDocument/2006/relationships/customXml" Target="../ink/ink919.xml"/><Relationship Id="rId609" Type="http://schemas.openxmlformats.org/officeDocument/2006/relationships/image" Target="../media/image945.png"/><Relationship Id="rId956" Type="http://schemas.openxmlformats.org/officeDocument/2006/relationships/customXml" Target="../ink/ink1143.xml"/><Relationship Id="rId1141" Type="http://schemas.openxmlformats.org/officeDocument/2006/relationships/customXml" Target="../ink/ink1236.xml"/><Relationship Id="rId1239" Type="http://schemas.openxmlformats.org/officeDocument/2006/relationships/image" Target="../media/image1258.png"/><Relationship Id="rId85" Type="http://schemas.openxmlformats.org/officeDocument/2006/relationships/image" Target="../media/image690.png"/><Relationship Id="rId150" Type="http://schemas.openxmlformats.org/officeDocument/2006/relationships/customXml" Target="../ink/ink737.xml"/><Relationship Id="rId595" Type="http://schemas.openxmlformats.org/officeDocument/2006/relationships/image" Target="../media/image938.png"/><Relationship Id="rId816" Type="http://schemas.openxmlformats.org/officeDocument/2006/relationships/customXml" Target="../ink/ink1073.xml"/><Relationship Id="rId1001" Type="http://schemas.openxmlformats.org/officeDocument/2006/relationships/image" Target="../media/image1140.png"/><Relationship Id="rId248" Type="http://schemas.openxmlformats.org/officeDocument/2006/relationships/customXml" Target="../ink/ink787.xml"/><Relationship Id="rId455" Type="http://schemas.openxmlformats.org/officeDocument/2006/relationships/customXml" Target="../ink/ink891.xml"/><Relationship Id="rId662" Type="http://schemas.openxmlformats.org/officeDocument/2006/relationships/customXml" Target="../ink/ink995.xml"/><Relationship Id="rId1085" Type="http://schemas.openxmlformats.org/officeDocument/2006/relationships/image" Target="../media/image1182.png"/><Relationship Id="rId12" Type="http://schemas.openxmlformats.org/officeDocument/2006/relationships/customXml" Target="../ink/ink667.xml"/><Relationship Id="rId108" Type="http://schemas.openxmlformats.org/officeDocument/2006/relationships/customXml" Target="../ink/ink715.xml"/><Relationship Id="rId315" Type="http://schemas.openxmlformats.org/officeDocument/2006/relationships/image" Target="../media/image799.png"/><Relationship Id="rId522" Type="http://schemas.openxmlformats.org/officeDocument/2006/relationships/image" Target="../media/image902.png"/><Relationship Id="rId967" Type="http://schemas.openxmlformats.org/officeDocument/2006/relationships/image" Target="../media/image1123.png"/><Relationship Id="rId1152" Type="http://schemas.openxmlformats.org/officeDocument/2006/relationships/image" Target="../media/image1215.png"/><Relationship Id="rId96" Type="http://schemas.openxmlformats.org/officeDocument/2006/relationships/customXml" Target="../ink/ink709.xml"/><Relationship Id="rId161" Type="http://schemas.openxmlformats.org/officeDocument/2006/relationships/customXml" Target="../ink/ink743.xml"/><Relationship Id="rId399" Type="http://schemas.openxmlformats.org/officeDocument/2006/relationships/image" Target="../media/image841.png"/><Relationship Id="rId827" Type="http://schemas.openxmlformats.org/officeDocument/2006/relationships/image" Target="../media/image1053.png"/><Relationship Id="rId1012" Type="http://schemas.openxmlformats.org/officeDocument/2006/relationships/customXml" Target="../ink/ink1171.xml"/><Relationship Id="rId259" Type="http://schemas.openxmlformats.org/officeDocument/2006/relationships/image" Target="../media/image771.png"/><Relationship Id="rId466" Type="http://schemas.openxmlformats.org/officeDocument/2006/relationships/image" Target="../media/image874.png"/><Relationship Id="rId673" Type="http://schemas.openxmlformats.org/officeDocument/2006/relationships/customXml" Target="../ink/ink1001.xml"/><Relationship Id="rId880" Type="http://schemas.openxmlformats.org/officeDocument/2006/relationships/customXml" Target="../ink/ink1105.xml"/><Relationship Id="rId1096" Type="http://schemas.openxmlformats.org/officeDocument/2006/relationships/customXml" Target="../ink/ink1213.xml"/><Relationship Id="rId23" Type="http://schemas.openxmlformats.org/officeDocument/2006/relationships/image" Target="../media/image659.png"/><Relationship Id="rId119" Type="http://schemas.openxmlformats.org/officeDocument/2006/relationships/image" Target="../media/image706.png"/><Relationship Id="rId326" Type="http://schemas.openxmlformats.org/officeDocument/2006/relationships/customXml" Target="../ink/ink826.xml"/><Relationship Id="rId533" Type="http://schemas.openxmlformats.org/officeDocument/2006/relationships/customXml" Target="../ink/ink930.xml"/><Relationship Id="rId978" Type="http://schemas.openxmlformats.org/officeDocument/2006/relationships/customXml" Target="../ink/ink1154.xml"/><Relationship Id="rId1163" Type="http://schemas.openxmlformats.org/officeDocument/2006/relationships/customXml" Target="../ink/ink1247.xml"/><Relationship Id="rId740" Type="http://schemas.openxmlformats.org/officeDocument/2006/relationships/image" Target="../media/image1010.png"/><Relationship Id="rId838" Type="http://schemas.openxmlformats.org/officeDocument/2006/relationships/customXml" Target="../ink/ink1084.xml"/><Relationship Id="rId1023" Type="http://schemas.openxmlformats.org/officeDocument/2006/relationships/image" Target="../media/image1151.png"/><Relationship Id="rId172" Type="http://schemas.openxmlformats.org/officeDocument/2006/relationships/image" Target="../media/image730.png"/><Relationship Id="rId477" Type="http://schemas.openxmlformats.org/officeDocument/2006/relationships/customXml" Target="../ink/ink902.xml"/><Relationship Id="rId600" Type="http://schemas.openxmlformats.org/officeDocument/2006/relationships/customXml" Target="../ink/ink964.xml"/><Relationship Id="rId684" Type="http://schemas.openxmlformats.org/officeDocument/2006/relationships/image" Target="../media/image982.png"/><Relationship Id="rId1230" Type="http://schemas.openxmlformats.org/officeDocument/2006/relationships/customXml" Target="../ink/ink1281.xml"/><Relationship Id="rId337" Type="http://schemas.openxmlformats.org/officeDocument/2006/relationships/image" Target="../media/image810.png"/><Relationship Id="rId891" Type="http://schemas.openxmlformats.org/officeDocument/2006/relationships/image" Target="../media/image1085.png"/><Relationship Id="rId905" Type="http://schemas.openxmlformats.org/officeDocument/2006/relationships/image" Target="../media/image1092.png"/><Relationship Id="rId989" Type="http://schemas.openxmlformats.org/officeDocument/2006/relationships/image" Target="../media/image1134.png"/><Relationship Id="rId34" Type="http://schemas.openxmlformats.org/officeDocument/2006/relationships/customXml" Target="../ink/ink678.xml"/><Relationship Id="rId544" Type="http://schemas.openxmlformats.org/officeDocument/2006/relationships/image" Target="../media/image913.png"/><Relationship Id="rId751" Type="http://schemas.openxmlformats.org/officeDocument/2006/relationships/customXml" Target="../ink/ink1040.xml"/><Relationship Id="rId849" Type="http://schemas.openxmlformats.org/officeDocument/2006/relationships/image" Target="../media/image1064.png"/><Relationship Id="rId1174" Type="http://schemas.openxmlformats.org/officeDocument/2006/relationships/image" Target="../media/image1226.png"/><Relationship Id="rId183" Type="http://schemas.openxmlformats.org/officeDocument/2006/relationships/image" Target="../media/image735.png"/><Relationship Id="rId390" Type="http://schemas.openxmlformats.org/officeDocument/2006/relationships/customXml" Target="../ink/ink858.xml"/><Relationship Id="rId404" Type="http://schemas.openxmlformats.org/officeDocument/2006/relationships/customXml" Target="../ink/ink865.xml"/><Relationship Id="rId611" Type="http://schemas.openxmlformats.org/officeDocument/2006/relationships/image" Target="../media/image946.png"/><Relationship Id="rId1034" Type="http://schemas.openxmlformats.org/officeDocument/2006/relationships/customXml" Target="../ink/ink1182.xml"/><Relationship Id="rId1241" Type="http://schemas.openxmlformats.org/officeDocument/2006/relationships/image" Target="../media/image1259.png"/><Relationship Id="rId250" Type="http://schemas.openxmlformats.org/officeDocument/2006/relationships/customXml" Target="../ink/ink788.xml"/><Relationship Id="rId488" Type="http://schemas.openxmlformats.org/officeDocument/2006/relationships/image" Target="../media/image885.png"/><Relationship Id="rId695" Type="http://schemas.openxmlformats.org/officeDocument/2006/relationships/customXml" Target="../ink/ink1012.xml"/><Relationship Id="rId709" Type="http://schemas.openxmlformats.org/officeDocument/2006/relationships/customXml" Target="../ink/ink1019.xml"/><Relationship Id="rId916" Type="http://schemas.openxmlformats.org/officeDocument/2006/relationships/customXml" Target="../ink/ink1123.xml"/><Relationship Id="rId1101" Type="http://schemas.openxmlformats.org/officeDocument/2006/relationships/image" Target="../media/image1190.png"/><Relationship Id="rId45" Type="http://schemas.openxmlformats.org/officeDocument/2006/relationships/image" Target="../media/image670.png"/><Relationship Id="rId110" Type="http://schemas.openxmlformats.org/officeDocument/2006/relationships/customXml" Target="../ink/ink716.xml"/><Relationship Id="rId348" Type="http://schemas.openxmlformats.org/officeDocument/2006/relationships/customXml" Target="../ink/ink837.xml"/><Relationship Id="rId555" Type="http://schemas.openxmlformats.org/officeDocument/2006/relationships/customXml" Target="../ink/ink941.xml"/><Relationship Id="rId762" Type="http://schemas.openxmlformats.org/officeDocument/2006/relationships/customXml" Target="../ink/ink1046.xml"/><Relationship Id="rId1185" Type="http://schemas.openxmlformats.org/officeDocument/2006/relationships/customXml" Target="../ink/ink1258.xml"/><Relationship Id="rId194" Type="http://schemas.openxmlformats.org/officeDocument/2006/relationships/customXml" Target="../ink/ink760.xml"/><Relationship Id="rId208" Type="http://schemas.openxmlformats.org/officeDocument/2006/relationships/customXml" Target="../ink/ink767.xml"/><Relationship Id="rId415" Type="http://schemas.openxmlformats.org/officeDocument/2006/relationships/customXml" Target="../ink/ink871.xml"/><Relationship Id="rId622" Type="http://schemas.openxmlformats.org/officeDocument/2006/relationships/customXml" Target="../ink/ink975.xml"/><Relationship Id="rId1045" Type="http://schemas.openxmlformats.org/officeDocument/2006/relationships/image" Target="../media/image1162.png"/><Relationship Id="rId1252" Type="http://schemas.openxmlformats.org/officeDocument/2006/relationships/customXml" Target="../ink/ink1292.xml"/><Relationship Id="rId261" Type="http://schemas.openxmlformats.org/officeDocument/2006/relationships/image" Target="../media/image772.png"/><Relationship Id="rId499" Type="http://schemas.openxmlformats.org/officeDocument/2006/relationships/customXml" Target="../ink/ink913.xml"/><Relationship Id="rId927" Type="http://schemas.openxmlformats.org/officeDocument/2006/relationships/image" Target="../media/image1103.png"/><Relationship Id="rId1112" Type="http://schemas.openxmlformats.org/officeDocument/2006/relationships/customXml" Target="../ink/ink1221.xml"/><Relationship Id="rId56" Type="http://schemas.openxmlformats.org/officeDocument/2006/relationships/customXml" Target="../ink/ink689.xml"/><Relationship Id="rId359" Type="http://schemas.openxmlformats.org/officeDocument/2006/relationships/image" Target="../media/image821.png"/><Relationship Id="rId566" Type="http://schemas.openxmlformats.org/officeDocument/2006/relationships/image" Target="../media/image924.png"/><Relationship Id="rId773" Type="http://schemas.openxmlformats.org/officeDocument/2006/relationships/image" Target="../media/image1026.png"/><Relationship Id="rId1196" Type="http://schemas.openxmlformats.org/officeDocument/2006/relationships/image" Target="../media/image1237.png"/><Relationship Id="rId121" Type="http://schemas.openxmlformats.org/officeDocument/2006/relationships/image" Target="../media/image707.png"/><Relationship Id="rId219" Type="http://schemas.openxmlformats.org/officeDocument/2006/relationships/image" Target="../media/image752.png"/><Relationship Id="rId426" Type="http://schemas.openxmlformats.org/officeDocument/2006/relationships/image" Target="../media/image854.png"/><Relationship Id="rId633" Type="http://schemas.openxmlformats.org/officeDocument/2006/relationships/image" Target="../media/image957.png"/><Relationship Id="rId980" Type="http://schemas.openxmlformats.org/officeDocument/2006/relationships/customXml" Target="../ink/ink1155.xml"/><Relationship Id="rId1056" Type="http://schemas.openxmlformats.org/officeDocument/2006/relationships/customXml" Target="../ink/ink1193.xml"/><Relationship Id="rId1263" Type="http://schemas.openxmlformats.org/officeDocument/2006/relationships/image" Target="../media/image1268.png"/><Relationship Id="rId840" Type="http://schemas.openxmlformats.org/officeDocument/2006/relationships/customXml" Target="../ink/ink1085.xml"/><Relationship Id="rId938" Type="http://schemas.openxmlformats.org/officeDocument/2006/relationships/customXml" Target="../ink/ink1134.xml"/><Relationship Id="rId67" Type="http://schemas.openxmlformats.org/officeDocument/2006/relationships/image" Target="../media/image681.png"/><Relationship Id="rId272" Type="http://schemas.openxmlformats.org/officeDocument/2006/relationships/customXml" Target="../ink/ink799.xml"/><Relationship Id="rId577" Type="http://schemas.openxmlformats.org/officeDocument/2006/relationships/image" Target="../media/image929.png"/><Relationship Id="rId700" Type="http://schemas.openxmlformats.org/officeDocument/2006/relationships/image" Target="../media/image990.png"/><Relationship Id="rId1123" Type="http://schemas.openxmlformats.org/officeDocument/2006/relationships/image" Target="../media/image1201.png"/><Relationship Id="rId132" Type="http://schemas.openxmlformats.org/officeDocument/2006/relationships/customXml" Target="../ink/ink727.xml"/><Relationship Id="rId784" Type="http://schemas.openxmlformats.org/officeDocument/2006/relationships/customXml" Target="../ink/ink1057.xml"/><Relationship Id="rId991" Type="http://schemas.openxmlformats.org/officeDocument/2006/relationships/image" Target="../media/image1135.png"/><Relationship Id="rId1067" Type="http://schemas.openxmlformats.org/officeDocument/2006/relationships/image" Target="../media/image1173.png"/><Relationship Id="rId437" Type="http://schemas.openxmlformats.org/officeDocument/2006/relationships/customXml" Target="../ink/ink882.xml"/><Relationship Id="rId644" Type="http://schemas.openxmlformats.org/officeDocument/2006/relationships/customXml" Target="../ink/ink986.xml"/><Relationship Id="rId851" Type="http://schemas.openxmlformats.org/officeDocument/2006/relationships/image" Target="../media/image1065.png"/><Relationship Id="rId1274" Type="http://schemas.openxmlformats.org/officeDocument/2006/relationships/customXml" Target="../ink/ink1303.xml"/><Relationship Id="rId283" Type="http://schemas.openxmlformats.org/officeDocument/2006/relationships/image" Target="../media/image783.png"/><Relationship Id="rId490" Type="http://schemas.openxmlformats.org/officeDocument/2006/relationships/image" Target="../media/image886.png"/><Relationship Id="rId504" Type="http://schemas.openxmlformats.org/officeDocument/2006/relationships/image" Target="../media/image893.png"/><Relationship Id="rId711" Type="http://schemas.openxmlformats.org/officeDocument/2006/relationships/customXml" Target="../ink/ink1020.xml"/><Relationship Id="rId949" Type="http://schemas.openxmlformats.org/officeDocument/2006/relationships/image" Target="../media/image1114.png"/><Relationship Id="rId1134" Type="http://schemas.openxmlformats.org/officeDocument/2006/relationships/customXml" Target="../ink/ink1232.xml"/><Relationship Id="rId78" Type="http://schemas.openxmlformats.org/officeDocument/2006/relationships/customXml" Target="../ink/ink700.xml"/><Relationship Id="rId143" Type="http://schemas.openxmlformats.org/officeDocument/2006/relationships/image" Target="../media/image718.png"/><Relationship Id="rId350" Type="http://schemas.openxmlformats.org/officeDocument/2006/relationships/customXml" Target="../ink/ink838.xml"/><Relationship Id="rId588" Type="http://schemas.openxmlformats.org/officeDocument/2006/relationships/customXml" Target="../ink/ink958.xml"/><Relationship Id="rId795" Type="http://schemas.openxmlformats.org/officeDocument/2006/relationships/image" Target="../media/image1037.png"/><Relationship Id="rId809" Type="http://schemas.openxmlformats.org/officeDocument/2006/relationships/image" Target="../media/image1044.png"/><Relationship Id="rId1201" Type="http://schemas.openxmlformats.org/officeDocument/2006/relationships/customXml" Target="../ink/ink1266.xml"/><Relationship Id="rId9" Type="http://schemas.openxmlformats.org/officeDocument/2006/relationships/image" Target="../media/image652.png"/><Relationship Id="rId210" Type="http://schemas.openxmlformats.org/officeDocument/2006/relationships/customXml" Target="../ink/ink768.xml"/><Relationship Id="rId448" Type="http://schemas.openxmlformats.org/officeDocument/2006/relationships/image" Target="../media/image865.png"/><Relationship Id="rId655" Type="http://schemas.openxmlformats.org/officeDocument/2006/relationships/image" Target="../media/image968.png"/><Relationship Id="rId862" Type="http://schemas.openxmlformats.org/officeDocument/2006/relationships/customXml" Target="../ink/ink1096.xml"/><Relationship Id="rId1078" Type="http://schemas.openxmlformats.org/officeDocument/2006/relationships/customXml" Target="../ink/ink1204.xml"/><Relationship Id="rId294" Type="http://schemas.openxmlformats.org/officeDocument/2006/relationships/customXml" Target="../ink/ink810.xml"/><Relationship Id="rId308" Type="http://schemas.openxmlformats.org/officeDocument/2006/relationships/customXml" Target="../ink/ink817.xml"/><Relationship Id="rId515" Type="http://schemas.openxmlformats.org/officeDocument/2006/relationships/customXml" Target="../ink/ink921.xml"/><Relationship Id="rId722" Type="http://schemas.openxmlformats.org/officeDocument/2006/relationships/image" Target="../media/image1001.png"/><Relationship Id="rId1145" Type="http://schemas.openxmlformats.org/officeDocument/2006/relationships/customXml" Target="../ink/ink1238.xml"/><Relationship Id="rId89" Type="http://schemas.openxmlformats.org/officeDocument/2006/relationships/image" Target="../media/image692.png"/><Relationship Id="rId154" Type="http://schemas.openxmlformats.org/officeDocument/2006/relationships/customXml" Target="../ink/ink739.xml"/><Relationship Id="rId361" Type="http://schemas.openxmlformats.org/officeDocument/2006/relationships/image" Target="../media/image822.png"/><Relationship Id="rId599" Type="http://schemas.openxmlformats.org/officeDocument/2006/relationships/image" Target="../media/image940.png"/><Relationship Id="rId1005" Type="http://schemas.openxmlformats.org/officeDocument/2006/relationships/image" Target="../media/image1142.png"/><Relationship Id="rId1212" Type="http://schemas.openxmlformats.org/officeDocument/2006/relationships/image" Target="../media/image1245.png"/><Relationship Id="rId459" Type="http://schemas.openxmlformats.org/officeDocument/2006/relationships/customXml" Target="../ink/ink893.xml"/><Relationship Id="rId666" Type="http://schemas.openxmlformats.org/officeDocument/2006/relationships/image" Target="../media/image973.png"/><Relationship Id="rId873" Type="http://schemas.openxmlformats.org/officeDocument/2006/relationships/image" Target="../media/image1076.png"/><Relationship Id="rId1089" Type="http://schemas.openxmlformats.org/officeDocument/2006/relationships/image" Target="../media/image1184.png"/><Relationship Id="rId16" Type="http://schemas.openxmlformats.org/officeDocument/2006/relationships/customXml" Target="../ink/ink669.xml"/><Relationship Id="rId221" Type="http://schemas.openxmlformats.org/officeDocument/2006/relationships/image" Target="../media/image753.png"/><Relationship Id="rId319" Type="http://schemas.openxmlformats.org/officeDocument/2006/relationships/image" Target="../media/image801.png"/><Relationship Id="rId526" Type="http://schemas.openxmlformats.org/officeDocument/2006/relationships/image" Target="../media/image904.png"/><Relationship Id="rId1156" Type="http://schemas.openxmlformats.org/officeDocument/2006/relationships/image" Target="../media/image1217.png"/><Relationship Id="rId733" Type="http://schemas.openxmlformats.org/officeDocument/2006/relationships/customXml" Target="../ink/ink1031.xml"/><Relationship Id="rId940" Type="http://schemas.openxmlformats.org/officeDocument/2006/relationships/customXml" Target="../ink/ink1135.xml"/><Relationship Id="rId1016" Type="http://schemas.openxmlformats.org/officeDocument/2006/relationships/customXml" Target="../ink/ink1173.xml"/><Relationship Id="rId165" Type="http://schemas.openxmlformats.org/officeDocument/2006/relationships/customXml" Target="../ink/ink745.xml"/><Relationship Id="rId372" Type="http://schemas.openxmlformats.org/officeDocument/2006/relationships/customXml" Target="../ink/ink849.xml"/><Relationship Id="rId677" Type="http://schemas.openxmlformats.org/officeDocument/2006/relationships/customXml" Target="../ink/ink1003.xml"/><Relationship Id="rId800" Type="http://schemas.openxmlformats.org/officeDocument/2006/relationships/customXml" Target="../ink/ink1065.xml"/><Relationship Id="rId1223" Type="http://schemas.openxmlformats.org/officeDocument/2006/relationships/image" Target="../media/image1250.png"/><Relationship Id="rId232" Type="http://schemas.openxmlformats.org/officeDocument/2006/relationships/customXml" Target="../ink/ink779.xml"/><Relationship Id="rId884" Type="http://schemas.openxmlformats.org/officeDocument/2006/relationships/customXml" Target="../ink/ink1107.xml"/><Relationship Id="rId27" Type="http://schemas.openxmlformats.org/officeDocument/2006/relationships/image" Target="../media/image661.png"/><Relationship Id="rId537" Type="http://schemas.openxmlformats.org/officeDocument/2006/relationships/customXml" Target="../ink/ink932.xml"/><Relationship Id="rId744" Type="http://schemas.openxmlformats.org/officeDocument/2006/relationships/image" Target="../media/image1012.png"/><Relationship Id="rId951" Type="http://schemas.openxmlformats.org/officeDocument/2006/relationships/image" Target="../media/image1115.png"/><Relationship Id="rId1167" Type="http://schemas.openxmlformats.org/officeDocument/2006/relationships/customXml" Target="../ink/ink1249.xml"/><Relationship Id="rId80" Type="http://schemas.openxmlformats.org/officeDocument/2006/relationships/customXml" Target="../ink/ink701.xml"/><Relationship Id="rId176" Type="http://schemas.openxmlformats.org/officeDocument/2006/relationships/customXml" Target="../ink/ink751.xml"/><Relationship Id="rId383" Type="http://schemas.openxmlformats.org/officeDocument/2006/relationships/image" Target="../media/image833.png"/><Relationship Id="rId590" Type="http://schemas.openxmlformats.org/officeDocument/2006/relationships/customXml" Target="../ink/ink959.xml"/><Relationship Id="rId604" Type="http://schemas.openxmlformats.org/officeDocument/2006/relationships/customXml" Target="../ink/ink966.xml"/><Relationship Id="rId811" Type="http://schemas.openxmlformats.org/officeDocument/2006/relationships/image" Target="../media/image1045.png"/><Relationship Id="rId1027" Type="http://schemas.openxmlformats.org/officeDocument/2006/relationships/image" Target="../media/image1153.png"/><Relationship Id="rId1234" Type="http://schemas.openxmlformats.org/officeDocument/2006/relationships/customXml" Target="../ink/ink1283.xml"/><Relationship Id="rId243" Type="http://schemas.openxmlformats.org/officeDocument/2006/relationships/image" Target="../media/image763.png"/><Relationship Id="rId450" Type="http://schemas.openxmlformats.org/officeDocument/2006/relationships/image" Target="../media/image866.png"/><Relationship Id="rId688" Type="http://schemas.openxmlformats.org/officeDocument/2006/relationships/image" Target="../media/image984.png"/><Relationship Id="rId895" Type="http://schemas.openxmlformats.org/officeDocument/2006/relationships/image" Target="../media/image1087.png"/><Relationship Id="rId909" Type="http://schemas.openxmlformats.org/officeDocument/2006/relationships/image" Target="../media/image1094.png"/><Relationship Id="rId1080" Type="http://schemas.openxmlformats.org/officeDocument/2006/relationships/customXml" Target="../ink/ink1205.xml"/><Relationship Id="rId38" Type="http://schemas.openxmlformats.org/officeDocument/2006/relationships/customXml" Target="../ink/ink680.xml"/><Relationship Id="rId103" Type="http://schemas.openxmlformats.org/officeDocument/2006/relationships/image" Target="../media/image699.png"/><Relationship Id="rId310" Type="http://schemas.openxmlformats.org/officeDocument/2006/relationships/customXml" Target="../ink/ink818.xml"/><Relationship Id="rId548" Type="http://schemas.openxmlformats.org/officeDocument/2006/relationships/image" Target="../media/image915.png"/><Relationship Id="rId755" Type="http://schemas.openxmlformats.org/officeDocument/2006/relationships/customXml" Target="../ink/ink1042.xml"/><Relationship Id="rId962" Type="http://schemas.openxmlformats.org/officeDocument/2006/relationships/customXml" Target="../ink/ink1146.xml"/><Relationship Id="rId1178" Type="http://schemas.openxmlformats.org/officeDocument/2006/relationships/image" Target="../media/image1228.png"/><Relationship Id="rId91" Type="http://schemas.openxmlformats.org/officeDocument/2006/relationships/image" Target="../media/image693.png"/><Relationship Id="rId187" Type="http://schemas.openxmlformats.org/officeDocument/2006/relationships/image" Target="../media/image256.png"/><Relationship Id="rId394" Type="http://schemas.openxmlformats.org/officeDocument/2006/relationships/customXml" Target="../ink/ink860.xml"/><Relationship Id="rId408" Type="http://schemas.openxmlformats.org/officeDocument/2006/relationships/customXml" Target="../ink/ink867.xml"/><Relationship Id="rId615" Type="http://schemas.openxmlformats.org/officeDocument/2006/relationships/image" Target="../media/image948.png"/><Relationship Id="rId822" Type="http://schemas.openxmlformats.org/officeDocument/2006/relationships/customXml" Target="../ink/ink1076.xml"/><Relationship Id="rId1038" Type="http://schemas.openxmlformats.org/officeDocument/2006/relationships/customXml" Target="../ink/ink1184.xml"/><Relationship Id="rId1245" Type="http://schemas.openxmlformats.org/officeDocument/2006/relationships/image" Target="../media/image635.png"/><Relationship Id="rId254" Type="http://schemas.openxmlformats.org/officeDocument/2006/relationships/customXml" Target="../ink/ink790.xml"/><Relationship Id="rId699" Type="http://schemas.openxmlformats.org/officeDocument/2006/relationships/customXml" Target="../ink/ink1014.xml"/><Relationship Id="rId1091" Type="http://schemas.openxmlformats.org/officeDocument/2006/relationships/image" Target="../media/image1185.png"/><Relationship Id="rId1105" Type="http://schemas.openxmlformats.org/officeDocument/2006/relationships/image" Target="../media/image1192.png"/><Relationship Id="rId49" Type="http://schemas.openxmlformats.org/officeDocument/2006/relationships/image" Target="../media/image672.png"/><Relationship Id="rId114" Type="http://schemas.openxmlformats.org/officeDocument/2006/relationships/customXml" Target="../ink/ink718.xml"/><Relationship Id="rId461" Type="http://schemas.openxmlformats.org/officeDocument/2006/relationships/customXml" Target="../ink/ink894.xml"/><Relationship Id="rId559" Type="http://schemas.openxmlformats.org/officeDocument/2006/relationships/customXml" Target="../ink/ink943.xml"/><Relationship Id="rId766" Type="http://schemas.openxmlformats.org/officeDocument/2006/relationships/customXml" Target="../ink/ink1048.xml"/><Relationship Id="rId1189" Type="http://schemas.openxmlformats.org/officeDocument/2006/relationships/customXml" Target="../ink/ink1260.xml"/><Relationship Id="rId198" Type="http://schemas.openxmlformats.org/officeDocument/2006/relationships/customXml" Target="../ink/ink762.xml"/><Relationship Id="rId321" Type="http://schemas.openxmlformats.org/officeDocument/2006/relationships/image" Target="../media/image802.png"/><Relationship Id="rId419" Type="http://schemas.openxmlformats.org/officeDocument/2006/relationships/customXml" Target="../ink/ink873.xml"/><Relationship Id="rId626" Type="http://schemas.openxmlformats.org/officeDocument/2006/relationships/customXml" Target="../ink/ink977.xml"/><Relationship Id="rId973" Type="http://schemas.openxmlformats.org/officeDocument/2006/relationships/image" Target="../media/image1126.png"/><Relationship Id="rId1049" Type="http://schemas.openxmlformats.org/officeDocument/2006/relationships/image" Target="../media/image1164.png"/><Relationship Id="rId1256" Type="http://schemas.openxmlformats.org/officeDocument/2006/relationships/customXml" Target="../ink/ink1294.xml"/><Relationship Id="rId833" Type="http://schemas.openxmlformats.org/officeDocument/2006/relationships/image" Target="../media/image1056.png"/><Relationship Id="rId1116" Type="http://schemas.openxmlformats.org/officeDocument/2006/relationships/customXml" Target="../ink/ink1223.xml"/><Relationship Id="rId265" Type="http://schemas.openxmlformats.org/officeDocument/2006/relationships/image" Target="../media/image774.png"/><Relationship Id="rId472" Type="http://schemas.openxmlformats.org/officeDocument/2006/relationships/image" Target="../media/image877.png"/><Relationship Id="rId900" Type="http://schemas.openxmlformats.org/officeDocument/2006/relationships/customXml" Target="../ink/ink1115.xml"/><Relationship Id="rId125" Type="http://schemas.openxmlformats.org/officeDocument/2006/relationships/image" Target="../media/image709.png"/><Relationship Id="rId332" Type="http://schemas.openxmlformats.org/officeDocument/2006/relationships/customXml" Target="../ink/ink829.xml"/><Relationship Id="rId777" Type="http://schemas.openxmlformats.org/officeDocument/2006/relationships/image" Target="../media/image1028.png"/><Relationship Id="rId984" Type="http://schemas.openxmlformats.org/officeDocument/2006/relationships/customXml" Target="../ink/ink1157.xml"/><Relationship Id="rId637" Type="http://schemas.openxmlformats.org/officeDocument/2006/relationships/image" Target="../media/image959.png"/><Relationship Id="rId844" Type="http://schemas.openxmlformats.org/officeDocument/2006/relationships/customXml" Target="../ink/ink1087.xml"/><Relationship Id="rId1267" Type="http://schemas.openxmlformats.org/officeDocument/2006/relationships/image" Target="../media/image1270.png"/><Relationship Id="rId276" Type="http://schemas.openxmlformats.org/officeDocument/2006/relationships/customXml" Target="../ink/ink801.xml"/><Relationship Id="rId483" Type="http://schemas.openxmlformats.org/officeDocument/2006/relationships/customXml" Target="../ink/ink905.xml"/><Relationship Id="rId690" Type="http://schemas.openxmlformats.org/officeDocument/2006/relationships/image" Target="../media/image985.png"/><Relationship Id="rId704" Type="http://schemas.openxmlformats.org/officeDocument/2006/relationships/image" Target="../media/image992.png"/><Relationship Id="rId911" Type="http://schemas.openxmlformats.org/officeDocument/2006/relationships/image" Target="../media/image1095.png"/><Relationship Id="rId1127" Type="http://schemas.openxmlformats.org/officeDocument/2006/relationships/image" Target="../media/image1203.png"/><Relationship Id="rId40" Type="http://schemas.openxmlformats.org/officeDocument/2006/relationships/customXml" Target="../ink/ink681.xml"/><Relationship Id="rId136" Type="http://schemas.openxmlformats.org/officeDocument/2006/relationships/customXml" Target="../ink/ink729.xml"/><Relationship Id="rId343" Type="http://schemas.openxmlformats.org/officeDocument/2006/relationships/image" Target="../media/image813.png"/><Relationship Id="rId550" Type="http://schemas.openxmlformats.org/officeDocument/2006/relationships/image" Target="../media/image916.png"/><Relationship Id="rId788" Type="http://schemas.openxmlformats.org/officeDocument/2006/relationships/customXml" Target="../ink/ink1059.xml"/><Relationship Id="rId995" Type="http://schemas.openxmlformats.org/officeDocument/2006/relationships/image" Target="../media/image1137.png"/><Relationship Id="rId1180" Type="http://schemas.openxmlformats.org/officeDocument/2006/relationships/image" Target="../media/image1229.png"/><Relationship Id="rId203" Type="http://schemas.openxmlformats.org/officeDocument/2006/relationships/image" Target="../media/image744.png"/><Relationship Id="rId648" Type="http://schemas.openxmlformats.org/officeDocument/2006/relationships/customXml" Target="../ink/ink988.xml"/><Relationship Id="rId855" Type="http://schemas.openxmlformats.org/officeDocument/2006/relationships/image" Target="../media/image1067.png"/><Relationship Id="rId1040" Type="http://schemas.openxmlformats.org/officeDocument/2006/relationships/customXml" Target="../ink/ink1185.xml"/><Relationship Id="rId1278" Type="http://schemas.openxmlformats.org/officeDocument/2006/relationships/customXml" Target="../ink/ink1305.xml"/><Relationship Id="rId287" Type="http://schemas.openxmlformats.org/officeDocument/2006/relationships/image" Target="../media/image785.png"/><Relationship Id="rId410" Type="http://schemas.openxmlformats.org/officeDocument/2006/relationships/customXml" Target="../ink/ink868.xml"/><Relationship Id="rId494" Type="http://schemas.openxmlformats.org/officeDocument/2006/relationships/image" Target="../media/image888.png"/><Relationship Id="rId508" Type="http://schemas.openxmlformats.org/officeDocument/2006/relationships/image" Target="../media/image895.png"/><Relationship Id="rId715" Type="http://schemas.openxmlformats.org/officeDocument/2006/relationships/customXml" Target="../ink/ink1022.xml"/><Relationship Id="rId922" Type="http://schemas.openxmlformats.org/officeDocument/2006/relationships/customXml" Target="../ink/ink1126.xml"/><Relationship Id="rId1138" Type="http://schemas.openxmlformats.org/officeDocument/2006/relationships/customXml" Target="../ink/ink1234.xml"/><Relationship Id="rId147" Type="http://schemas.openxmlformats.org/officeDocument/2006/relationships/customXml" Target="../ink/ink735.xml"/><Relationship Id="rId354" Type="http://schemas.openxmlformats.org/officeDocument/2006/relationships/customXml" Target="../ink/ink840.xml"/><Relationship Id="rId799" Type="http://schemas.openxmlformats.org/officeDocument/2006/relationships/image" Target="../media/image1039.png"/><Relationship Id="rId1191" Type="http://schemas.openxmlformats.org/officeDocument/2006/relationships/customXml" Target="../ink/ink1261.xml"/><Relationship Id="rId1205" Type="http://schemas.openxmlformats.org/officeDocument/2006/relationships/customXml" Target="../ink/ink1268.xml"/><Relationship Id="rId51" Type="http://schemas.openxmlformats.org/officeDocument/2006/relationships/image" Target="../media/image673.png"/><Relationship Id="rId561" Type="http://schemas.openxmlformats.org/officeDocument/2006/relationships/customXml" Target="../ink/ink944.xml"/><Relationship Id="rId659" Type="http://schemas.openxmlformats.org/officeDocument/2006/relationships/image" Target="../media/image970.png"/><Relationship Id="rId866" Type="http://schemas.openxmlformats.org/officeDocument/2006/relationships/customXml" Target="../ink/ink1098.xml"/><Relationship Id="rId214" Type="http://schemas.openxmlformats.org/officeDocument/2006/relationships/customXml" Target="../ink/ink770.xml"/><Relationship Id="rId298" Type="http://schemas.openxmlformats.org/officeDocument/2006/relationships/customXml" Target="../ink/ink812.xml"/><Relationship Id="rId421" Type="http://schemas.openxmlformats.org/officeDocument/2006/relationships/customXml" Target="../ink/ink874.xml"/><Relationship Id="rId519" Type="http://schemas.openxmlformats.org/officeDocument/2006/relationships/customXml" Target="../ink/ink923.xml"/><Relationship Id="rId1051" Type="http://schemas.openxmlformats.org/officeDocument/2006/relationships/image" Target="../media/image1165.png"/><Relationship Id="rId1149" Type="http://schemas.openxmlformats.org/officeDocument/2006/relationships/customXml" Target="../ink/ink1240.xml"/><Relationship Id="rId158" Type="http://schemas.openxmlformats.org/officeDocument/2006/relationships/image" Target="../media/image371.png"/><Relationship Id="rId726" Type="http://schemas.openxmlformats.org/officeDocument/2006/relationships/image" Target="../media/image1003.png"/><Relationship Id="rId933" Type="http://schemas.openxmlformats.org/officeDocument/2006/relationships/image" Target="../media/image1106.png"/><Relationship Id="rId1009" Type="http://schemas.openxmlformats.org/officeDocument/2006/relationships/image" Target="../media/image1144.png"/><Relationship Id="rId62" Type="http://schemas.openxmlformats.org/officeDocument/2006/relationships/customXml" Target="../ink/ink692.xml"/><Relationship Id="rId365" Type="http://schemas.openxmlformats.org/officeDocument/2006/relationships/image" Target="../media/image824.png"/><Relationship Id="rId572" Type="http://schemas.openxmlformats.org/officeDocument/2006/relationships/customXml" Target="../ink/ink950.xml"/><Relationship Id="rId1216" Type="http://schemas.openxmlformats.org/officeDocument/2006/relationships/image" Target="../media/image1247.png"/><Relationship Id="rId225" Type="http://schemas.openxmlformats.org/officeDocument/2006/relationships/image" Target="../media/image755.png"/><Relationship Id="rId432" Type="http://schemas.openxmlformats.org/officeDocument/2006/relationships/image" Target="../media/image857.png"/><Relationship Id="rId877" Type="http://schemas.openxmlformats.org/officeDocument/2006/relationships/image" Target="../media/image1078.png"/><Relationship Id="rId1062" Type="http://schemas.openxmlformats.org/officeDocument/2006/relationships/customXml" Target="../ink/ink1196.xml"/><Relationship Id="rId737" Type="http://schemas.openxmlformats.org/officeDocument/2006/relationships/customXml" Target="../ink/ink1033.xml"/><Relationship Id="rId944" Type="http://schemas.openxmlformats.org/officeDocument/2006/relationships/customXml" Target="../ink/ink1137.xml"/><Relationship Id="rId73" Type="http://schemas.openxmlformats.org/officeDocument/2006/relationships/image" Target="../media/image684.png"/><Relationship Id="rId169" Type="http://schemas.openxmlformats.org/officeDocument/2006/relationships/customXml" Target="../ink/ink747.xml"/><Relationship Id="rId376" Type="http://schemas.openxmlformats.org/officeDocument/2006/relationships/customXml" Target="../ink/ink851.xml"/><Relationship Id="rId583" Type="http://schemas.openxmlformats.org/officeDocument/2006/relationships/image" Target="../media/image932.png"/><Relationship Id="rId790" Type="http://schemas.openxmlformats.org/officeDocument/2006/relationships/customXml" Target="../ink/ink1060.xml"/><Relationship Id="rId804" Type="http://schemas.openxmlformats.org/officeDocument/2006/relationships/customXml" Target="../ink/ink1067.xml"/><Relationship Id="rId1227" Type="http://schemas.openxmlformats.org/officeDocument/2006/relationships/image" Target="../media/image1252.png"/><Relationship Id="rId4" Type="http://schemas.openxmlformats.org/officeDocument/2006/relationships/package" Target="../embeddings/Microsoft_Excel_Worksheet.xlsx"/><Relationship Id="rId236" Type="http://schemas.openxmlformats.org/officeDocument/2006/relationships/customXml" Target="../ink/ink781.xml"/><Relationship Id="rId443" Type="http://schemas.openxmlformats.org/officeDocument/2006/relationships/customXml" Target="../ink/ink885.xml"/><Relationship Id="rId650" Type="http://schemas.openxmlformats.org/officeDocument/2006/relationships/customXml" Target="../ink/ink989.xml"/><Relationship Id="rId888" Type="http://schemas.openxmlformats.org/officeDocument/2006/relationships/customXml" Target="../ink/ink1109.xml"/><Relationship Id="rId1073" Type="http://schemas.openxmlformats.org/officeDocument/2006/relationships/image" Target="../media/image1176.png"/><Relationship Id="rId1280" Type="http://schemas.openxmlformats.org/officeDocument/2006/relationships/customXml" Target="../ink/ink1306.xml"/><Relationship Id="rId303" Type="http://schemas.openxmlformats.org/officeDocument/2006/relationships/image" Target="../media/image793.png"/><Relationship Id="rId748" Type="http://schemas.openxmlformats.org/officeDocument/2006/relationships/image" Target="../media/image1014.png"/><Relationship Id="rId955" Type="http://schemas.openxmlformats.org/officeDocument/2006/relationships/image" Target="../media/image1117.png"/><Relationship Id="rId1140" Type="http://schemas.openxmlformats.org/officeDocument/2006/relationships/customXml" Target="../ink/ink1235.xml"/><Relationship Id="rId84" Type="http://schemas.openxmlformats.org/officeDocument/2006/relationships/customXml" Target="../ink/ink703.xml"/><Relationship Id="rId387" Type="http://schemas.openxmlformats.org/officeDocument/2006/relationships/image" Target="../media/image835.png"/><Relationship Id="rId510" Type="http://schemas.openxmlformats.org/officeDocument/2006/relationships/image" Target="../media/image896.png"/><Relationship Id="rId594" Type="http://schemas.openxmlformats.org/officeDocument/2006/relationships/customXml" Target="../ink/ink961.xml"/><Relationship Id="rId608" Type="http://schemas.openxmlformats.org/officeDocument/2006/relationships/customXml" Target="../ink/ink968.xml"/><Relationship Id="rId815" Type="http://schemas.openxmlformats.org/officeDocument/2006/relationships/image" Target="../media/image1047.png"/><Relationship Id="rId1238" Type="http://schemas.openxmlformats.org/officeDocument/2006/relationships/customXml" Target="../ink/ink1285.xml"/><Relationship Id="rId247" Type="http://schemas.openxmlformats.org/officeDocument/2006/relationships/image" Target="../media/image765.png"/><Relationship Id="rId899" Type="http://schemas.openxmlformats.org/officeDocument/2006/relationships/image" Target="../media/image1089.png"/><Relationship Id="rId1000" Type="http://schemas.openxmlformats.org/officeDocument/2006/relationships/customXml" Target="../ink/ink1165.xml"/><Relationship Id="rId1084" Type="http://schemas.openxmlformats.org/officeDocument/2006/relationships/customXml" Target="../ink/ink1207.xml"/><Relationship Id="rId107" Type="http://schemas.openxmlformats.org/officeDocument/2006/relationships/image" Target="../media/image701.png"/><Relationship Id="rId454" Type="http://schemas.openxmlformats.org/officeDocument/2006/relationships/image" Target="../media/image868.png"/><Relationship Id="rId661" Type="http://schemas.openxmlformats.org/officeDocument/2006/relationships/image" Target="../media/image971.png"/><Relationship Id="rId759" Type="http://schemas.openxmlformats.org/officeDocument/2006/relationships/customXml" Target="../ink/ink1044.xml"/><Relationship Id="rId966" Type="http://schemas.openxmlformats.org/officeDocument/2006/relationships/customXml" Target="../ink/ink1148.xml"/><Relationship Id="rId11" Type="http://schemas.openxmlformats.org/officeDocument/2006/relationships/image" Target="../media/image653.png"/><Relationship Id="rId314" Type="http://schemas.openxmlformats.org/officeDocument/2006/relationships/customXml" Target="../ink/ink820.xml"/><Relationship Id="rId398" Type="http://schemas.openxmlformats.org/officeDocument/2006/relationships/customXml" Target="../ink/ink862.xml"/><Relationship Id="rId521" Type="http://schemas.openxmlformats.org/officeDocument/2006/relationships/customXml" Target="../ink/ink924.xml"/><Relationship Id="rId619" Type="http://schemas.openxmlformats.org/officeDocument/2006/relationships/image" Target="../media/image950.png"/><Relationship Id="rId1151" Type="http://schemas.openxmlformats.org/officeDocument/2006/relationships/customXml" Target="../ink/ink1241.xml"/><Relationship Id="rId1249" Type="http://schemas.openxmlformats.org/officeDocument/2006/relationships/image" Target="../media/image1261.png"/><Relationship Id="rId95" Type="http://schemas.openxmlformats.org/officeDocument/2006/relationships/image" Target="../media/image695.png"/><Relationship Id="rId160" Type="http://schemas.openxmlformats.org/officeDocument/2006/relationships/image" Target="../media/image724.png"/><Relationship Id="rId826" Type="http://schemas.openxmlformats.org/officeDocument/2006/relationships/customXml" Target="../ink/ink1078.xml"/><Relationship Id="rId1011" Type="http://schemas.openxmlformats.org/officeDocument/2006/relationships/image" Target="../media/image1145.png"/><Relationship Id="rId1109" Type="http://schemas.openxmlformats.org/officeDocument/2006/relationships/image" Target="../media/image1194.png"/><Relationship Id="rId258" Type="http://schemas.openxmlformats.org/officeDocument/2006/relationships/customXml" Target="../ink/ink792.xml"/><Relationship Id="rId465" Type="http://schemas.openxmlformats.org/officeDocument/2006/relationships/customXml" Target="../ink/ink896.xml"/><Relationship Id="rId672" Type="http://schemas.openxmlformats.org/officeDocument/2006/relationships/image" Target="../media/image976.png"/><Relationship Id="rId1095" Type="http://schemas.openxmlformats.org/officeDocument/2006/relationships/image" Target="../media/image1187.png"/><Relationship Id="rId22" Type="http://schemas.openxmlformats.org/officeDocument/2006/relationships/customXml" Target="../ink/ink672.xml"/><Relationship Id="rId118" Type="http://schemas.openxmlformats.org/officeDocument/2006/relationships/customXml" Target="../ink/ink720.xml"/><Relationship Id="rId325" Type="http://schemas.openxmlformats.org/officeDocument/2006/relationships/image" Target="../media/image804.png"/><Relationship Id="rId532" Type="http://schemas.openxmlformats.org/officeDocument/2006/relationships/image" Target="../media/image907.png"/><Relationship Id="rId977" Type="http://schemas.openxmlformats.org/officeDocument/2006/relationships/image" Target="../media/image1128.png"/><Relationship Id="rId1162" Type="http://schemas.openxmlformats.org/officeDocument/2006/relationships/image" Target="../media/image1220.png"/><Relationship Id="rId171" Type="http://schemas.openxmlformats.org/officeDocument/2006/relationships/customXml" Target="../ink/ink748.xml"/><Relationship Id="rId837" Type="http://schemas.openxmlformats.org/officeDocument/2006/relationships/image" Target="../media/image1058.png"/><Relationship Id="rId1022" Type="http://schemas.openxmlformats.org/officeDocument/2006/relationships/customXml" Target="../ink/ink1176.xml"/><Relationship Id="rId269" Type="http://schemas.openxmlformats.org/officeDocument/2006/relationships/image" Target="../media/image776.png"/><Relationship Id="rId476" Type="http://schemas.openxmlformats.org/officeDocument/2006/relationships/image" Target="../media/image879.png"/><Relationship Id="rId683" Type="http://schemas.openxmlformats.org/officeDocument/2006/relationships/customXml" Target="../ink/ink1006.xml"/><Relationship Id="rId890" Type="http://schemas.openxmlformats.org/officeDocument/2006/relationships/customXml" Target="../ink/ink1110.xml"/><Relationship Id="rId904" Type="http://schemas.openxmlformats.org/officeDocument/2006/relationships/customXml" Target="../ink/ink1117.xml"/><Relationship Id="rId33" Type="http://schemas.openxmlformats.org/officeDocument/2006/relationships/image" Target="../media/image664.png"/><Relationship Id="rId129" Type="http://schemas.openxmlformats.org/officeDocument/2006/relationships/image" Target="../media/image711.png"/><Relationship Id="rId336" Type="http://schemas.openxmlformats.org/officeDocument/2006/relationships/customXml" Target="../ink/ink831.xml"/><Relationship Id="rId543" Type="http://schemas.openxmlformats.org/officeDocument/2006/relationships/customXml" Target="../ink/ink935.xml"/><Relationship Id="rId988" Type="http://schemas.openxmlformats.org/officeDocument/2006/relationships/customXml" Target="../ink/ink1159.xml"/><Relationship Id="rId1173" Type="http://schemas.openxmlformats.org/officeDocument/2006/relationships/customXml" Target="../ink/ink1252.xml"/><Relationship Id="rId182" Type="http://schemas.openxmlformats.org/officeDocument/2006/relationships/customXml" Target="../ink/ink754.xml"/><Relationship Id="rId403" Type="http://schemas.openxmlformats.org/officeDocument/2006/relationships/image" Target="../media/image843.png"/><Relationship Id="rId750" Type="http://schemas.openxmlformats.org/officeDocument/2006/relationships/image" Target="../media/image1015.png"/><Relationship Id="rId848" Type="http://schemas.openxmlformats.org/officeDocument/2006/relationships/customXml" Target="../ink/ink1089.xml"/><Relationship Id="rId1033" Type="http://schemas.openxmlformats.org/officeDocument/2006/relationships/image" Target="../media/image1156.png"/><Relationship Id="rId487" Type="http://schemas.openxmlformats.org/officeDocument/2006/relationships/customXml" Target="../ink/ink907.xml"/><Relationship Id="rId610" Type="http://schemas.openxmlformats.org/officeDocument/2006/relationships/customXml" Target="../ink/ink969.xml"/><Relationship Id="rId694" Type="http://schemas.openxmlformats.org/officeDocument/2006/relationships/image" Target="../media/image987.png"/><Relationship Id="rId708" Type="http://schemas.openxmlformats.org/officeDocument/2006/relationships/image" Target="../media/image994.png"/><Relationship Id="rId915" Type="http://schemas.openxmlformats.org/officeDocument/2006/relationships/image" Target="../media/image1097.png"/><Relationship Id="rId1240" Type="http://schemas.openxmlformats.org/officeDocument/2006/relationships/customXml" Target="../ink/ink1286.xml"/><Relationship Id="rId347" Type="http://schemas.openxmlformats.org/officeDocument/2006/relationships/image" Target="../media/image815.png"/><Relationship Id="rId999" Type="http://schemas.openxmlformats.org/officeDocument/2006/relationships/image" Target="../media/image1139.png"/><Relationship Id="rId1100" Type="http://schemas.openxmlformats.org/officeDocument/2006/relationships/customXml" Target="../ink/ink1215.xml"/><Relationship Id="rId1184" Type="http://schemas.openxmlformats.org/officeDocument/2006/relationships/image" Target="../media/image1231.png"/><Relationship Id="rId44" Type="http://schemas.openxmlformats.org/officeDocument/2006/relationships/customXml" Target="../ink/ink683.xml"/><Relationship Id="rId554" Type="http://schemas.openxmlformats.org/officeDocument/2006/relationships/image" Target="../media/image918.png"/><Relationship Id="rId761" Type="http://schemas.openxmlformats.org/officeDocument/2006/relationships/image" Target="../media/image1020.png"/><Relationship Id="rId859" Type="http://schemas.openxmlformats.org/officeDocument/2006/relationships/image" Target="../media/image1069.png"/><Relationship Id="rId193" Type="http://schemas.openxmlformats.org/officeDocument/2006/relationships/image" Target="../media/image739.png"/><Relationship Id="rId207" Type="http://schemas.openxmlformats.org/officeDocument/2006/relationships/image" Target="../media/image746.png"/><Relationship Id="rId414" Type="http://schemas.openxmlformats.org/officeDocument/2006/relationships/image" Target="../media/image848.png"/><Relationship Id="rId498" Type="http://schemas.openxmlformats.org/officeDocument/2006/relationships/image" Target="../media/image890.png"/><Relationship Id="rId621" Type="http://schemas.openxmlformats.org/officeDocument/2006/relationships/image" Target="../media/image951.png"/><Relationship Id="rId1044" Type="http://schemas.openxmlformats.org/officeDocument/2006/relationships/customXml" Target="../ink/ink1187.xml"/><Relationship Id="rId1251" Type="http://schemas.openxmlformats.org/officeDocument/2006/relationships/image" Target="../media/image1262.png"/><Relationship Id="rId260" Type="http://schemas.openxmlformats.org/officeDocument/2006/relationships/customXml" Target="../ink/ink793.xml"/><Relationship Id="rId719" Type="http://schemas.openxmlformats.org/officeDocument/2006/relationships/customXml" Target="../ink/ink1024.xml"/><Relationship Id="rId926" Type="http://schemas.openxmlformats.org/officeDocument/2006/relationships/customXml" Target="../ink/ink1128.xml"/><Relationship Id="rId1111" Type="http://schemas.openxmlformats.org/officeDocument/2006/relationships/image" Target="../media/image1195.png"/><Relationship Id="rId55" Type="http://schemas.openxmlformats.org/officeDocument/2006/relationships/image" Target="../media/image675.png"/><Relationship Id="rId120" Type="http://schemas.openxmlformats.org/officeDocument/2006/relationships/customXml" Target="../ink/ink721.xml"/><Relationship Id="rId358" Type="http://schemas.openxmlformats.org/officeDocument/2006/relationships/customXml" Target="../ink/ink842.xml"/><Relationship Id="rId565" Type="http://schemas.openxmlformats.org/officeDocument/2006/relationships/customXml" Target="../ink/ink946.xml"/><Relationship Id="rId772" Type="http://schemas.openxmlformats.org/officeDocument/2006/relationships/customXml" Target="../ink/ink1051.xml"/><Relationship Id="rId1195" Type="http://schemas.openxmlformats.org/officeDocument/2006/relationships/customXml" Target="../ink/ink1263.xml"/><Relationship Id="rId1209" Type="http://schemas.openxmlformats.org/officeDocument/2006/relationships/customXml" Target="../ink/ink1270.xml"/><Relationship Id="rId218" Type="http://schemas.openxmlformats.org/officeDocument/2006/relationships/customXml" Target="../ink/ink772.xml"/><Relationship Id="rId425" Type="http://schemas.openxmlformats.org/officeDocument/2006/relationships/customXml" Target="../ink/ink876.xml"/><Relationship Id="rId632" Type="http://schemas.openxmlformats.org/officeDocument/2006/relationships/customXml" Target="../ink/ink980.xml"/><Relationship Id="rId1055" Type="http://schemas.openxmlformats.org/officeDocument/2006/relationships/image" Target="../media/image1167.png"/><Relationship Id="rId1262" Type="http://schemas.openxmlformats.org/officeDocument/2006/relationships/customXml" Target="../ink/ink1297.xml"/><Relationship Id="rId271" Type="http://schemas.openxmlformats.org/officeDocument/2006/relationships/image" Target="../media/image777.png"/><Relationship Id="rId937" Type="http://schemas.openxmlformats.org/officeDocument/2006/relationships/image" Target="../media/image1108.png"/><Relationship Id="rId1122" Type="http://schemas.openxmlformats.org/officeDocument/2006/relationships/customXml" Target="../ink/ink1226.xml"/><Relationship Id="rId66" Type="http://schemas.openxmlformats.org/officeDocument/2006/relationships/customXml" Target="../ink/ink694.xml"/><Relationship Id="rId131" Type="http://schemas.openxmlformats.org/officeDocument/2006/relationships/image" Target="../media/image712.png"/><Relationship Id="rId369" Type="http://schemas.openxmlformats.org/officeDocument/2006/relationships/image" Target="../media/image826.png"/><Relationship Id="rId576" Type="http://schemas.openxmlformats.org/officeDocument/2006/relationships/customXml" Target="../ink/ink952.xml"/><Relationship Id="rId783" Type="http://schemas.openxmlformats.org/officeDocument/2006/relationships/image" Target="../media/image1031.png"/><Relationship Id="rId990" Type="http://schemas.openxmlformats.org/officeDocument/2006/relationships/customXml" Target="../ink/ink1160.xml"/><Relationship Id="rId229" Type="http://schemas.openxmlformats.org/officeDocument/2006/relationships/image" Target="../media/image757.png"/><Relationship Id="rId436" Type="http://schemas.openxmlformats.org/officeDocument/2006/relationships/image" Target="../media/image859.png"/><Relationship Id="rId643" Type="http://schemas.openxmlformats.org/officeDocument/2006/relationships/image" Target="../media/image962.png"/><Relationship Id="rId1066" Type="http://schemas.openxmlformats.org/officeDocument/2006/relationships/customXml" Target="../ink/ink1198.xml"/><Relationship Id="rId1273" Type="http://schemas.openxmlformats.org/officeDocument/2006/relationships/image" Target="../media/image1273.png"/><Relationship Id="rId850" Type="http://schemas.openxmlformats.org/officeDocument/2006/relationships/customXml" Target="../ink/ink1090.xml"/><Relationship Id="rId948" Type="http://schemas.openxmlformats.org/officeDocument/2006/relationships/customXml" Target="../ink/ink1139.xml"/><Relationship Id="rId1133" Type="http://schemas.openxmlformats.org/officeDocument/2006/relationships/image" Target="../media/image1206.png"/><Relationship Id="rId77" Type="http://schemas.openxmlformats.org/officeDocument/2006/relationships/image" Target="../media/image686.png"/><Relationship Id="rId282" Type="http://schemas.openxmlformats.org/officeDocument/2006/relationships/customXml" Target="../ink/ink804.xml"/><Relationship Id="rId503" Type="http://schemas.openxmlformats.org/officeDocument/2006/relationships/customXml" Target="../ink/ink915.xml"/><Relationship Id="rId587" Type="http://schemas.openxmlformats.org/officeDocument/2006/relationships/image" Target="../media/image934.png"/><Relationship Id="rId710" Type="http://schemas.openxmlformats.org/officeDocument/2006/relationships/image" Target="../media/image995.png"/><Relationship Id="rId808" Type="http://schemas.openxmlformats.org/officeDocument/2006/relationships/customXml" Target="../ink/ink1069.xml"/><Relationship Id="rId8" Type="http://schemas.openxmlformats.org/officeDocument/2006/relationships/customXml" Target="../ink/ink665.xml"/><Relationship Id="rId142" Type="http://schemas.openxmlformats.org/officeDocument/2006/relationships/customXml" Target="../ink/ink732.xml"/><Relationship Id="rId447" Type="http://schemas.openxmlformats.org/officeDocument/2006/relationships/customXml" Target="../ink/ink887.xml"/><Relationship Id="rId794" Type="http://schemas.openxmlformats.org/officeDocument/2006/relationships/customXml" Target="../ink/ink1062.xml"/><Relationship Id="rId1077" Type="http://schemas.openxmlformats.org/officeDocument/2006/relationships/image" Target="../media/image1178.png"/><Relationship Id="rId1200" Type="http://schemas.openxmlformats.org/officeDocument/2006/relationships/image" Target="../media/image1239.png"/><Relationship Id="rId654" Type="http://schemas.openxmlformats.org/officeDocument/2006/relationships/customXml" Target="../ink/ink991.xml"/><Relationship Id="rId861" Type="http://schemas.openxmlformats.org/officeDocument/2006/relationships/image" Target="../media/image1070.png"/><Relationship Id="rId959" Type="http://schemas.openxmlformats.org/officeDocument/2006/relationships/image" Target="../media/image1119.png"/><Relationship Id="rId293" Type="http://schemas.openxmlformats.org/officeDocument/2006/relationships/image" Target="../media/image788.png"/><Relationship Id="rId307" Type="http://schemas.openxmlformats.org/officeDocument/2006/relationships/image" Target="../media/image795.png"/><Relationship Id="rId514" Type="http://schemas.openxmlformats.org/officeDocument/2006/relationships/image" Target="../media/image898.png"/><Relationship Id="rId721" Type="http://schemas.openxmlformats.org/officeDocument/2006/relationships/customXml" Target="../ink/ink1025.xml"/><Relationship Id="rId1144" Type="http://schemas.openxmlformats.org/officeDocument/2006/relationships/image" Target="../media/image1211.png"/><Relationship Id="rId88" Type="http://schemas.openxmlformats.org/officeDocument/2006/relationships/customXml" Target="../ink/ink705.xml"/><Relationship Id="rId153" Type="http://schemas.openxmlformats.org/officeDocument/2006/relationships/image" Target="../media/image722.png"/><Relationship Id="rId360" Type="http://schemas.openxmlformats.org/officeDocument/2006/relationships/customXml" Target="../ink/ink843.xml"/><Relationship Id="rId598" Type="http://schemas.openxmlformats.org/officeDocument/2006/relationships/customXml" Target="../ink/ink963.xml"/><Relationship Id="rId819" Type="http://schemas.openxmlformats.org/officeDocument/2006/relationships/image" Target="../media/image1049.png"/><Relationship Id="rId1004" Type="http://schemas.openxmlformats.org/officeDocument/2006/relationships/customXml" Target="../ink/ink1167.xml"/><Relationship Id="rId1211" Type="http://schemas.openxmlformats.org/officeDocument/2006/relationships/customXml" Target="../ink/ink1271.xml"/><Relationship Id="rId220" Type="http://schemas.openxmlformats.org/officeDocument/2006/relationships/customXml" Target="../ink/ink773.xml"/><Relationship Id="rId458" Type="http://schemas.openxmlformats.org/officeDocument/2006/relationships/image" Target="../media/image870.png"/><Relationship Id="rId665" Type="http://schemas.openxmlformats.org/officeDocument/2006/relationships/customXml" Target="../ink/ink997.xml"/><Relationship Id="rId872" Type="http://schemas.openxmlformats.org/officeDocument/2006/relationships/customXml" Target="../ink/ink1101.xml"/><Relationship Id="rId1088" Type="http://schemas.openxmlformats.org/officeDocument/2006/relationships/customXml" Target="../ink/ink1209.xml"/><Relationship Id="rId15" Type="http://schemas.openxmlformats.org/officeDocument/2006/relationships/image" Target="../media/image655.png"/><Relationship Id="rId318" Type="http://schemas.openxmlformats.org/officeDocument/2006/relationships/customXml" Target="../ink/ink822.xml"/><Relationship Id="rId525" Type="http://schemas.openxmlformats.org/officeDocument/2006/relationships/customXml" Target="../ink/ink926.xml"/><Relationship Id="rId732" Type="http://schemas.openxmlformats.org/officeDocument/2006/relationships/image" Target="../media/image1006.png"/><Relationship Id="rId1155" Type="http://schemas.openxmlformats.org/officeDocument/2006/relationships/customXml" Target="../ink/ink1243.xml"/><Relationship Id="rId99" Type="http://schemas.openxmlformats.org/officeDocument/2006/relationships/image" Target="../media/image697.png"/><Relationship Id="rId164" Type="http://schemas.openxmlformats.org/officeDocument/2006/relationships/image" Target="../media/image726.png"/><Relationship Id="rId371" Type="http://schemas.openxmlformats.org/officeDocument/2006/relationships/image" Target="../media/image827.png"/><Relationship Id="rId1015" Type="http://schemas.openxmlformats.org/officeDocument/2006/relationships/image" Target="../media/image1147.png"/><Relationship Id="rId1222" Type="http://schemas.openxmlformats.org/officeDocument/2006/relationships/customXml" Target="../ink/ink1277.xml"/><Relationship Id="rId469" Type="http://schemas.openxmlformats.org/officeDocument/2006/relationships/customXml" Target="../ink/ink898.xml"/><Relationship Id="rId676" Type="http://schemas.openxmlformats.org/officeDocument/2006/relationships/image" Target="../media/image978.png"/><Relationship Id="rId883" Type="http://schemas.openxmlformats.org/officeDocument/2006/relationships/image" Target="../media/image1081.png"/><Relationship Id="rId1099" Type="http://schemas.openxmlformats.org/officeDocument/2006/relationships/image" Target="../media/image1189.png"/><Relationship Id="rId26" Type="http://schemas.openxmlformats.org/officeDocument/2006/relationships/customXml" Target="../ink/ink674.xml"/><Relationship Id="rId231" Type="http://schemas.openxmlformats.org/officeDocument/2006/relationships/image" Target="../media/image758.png"/><Relationship Id="rId329" Type="http://schemas.openxmlformats.org/officeDocument/2006/relationships/image" Target="../media/image806.png"/><Relationship Id="rId536" Type="http://schemas.openxmlformats.org/officeDocument/2006/relationships/image" Target="../media/image909.png"/><Relationship Id="rId1166" Type="http://schemas.openxmlformats.org/officeDocument/2006/relationships/image" Target="../media/image1222.png"/><Relationship Id="rId175" Type="http://schemas.openxmlformats.org/officeDocument/2006/relationships/image" Target="../media/image731.png"/><Relationship Id="rId743" Type="http://schemas.openxmlformats.org/officeDocument/2006/relationships/customXml" Target="../ink/ink1036.xml"/><Relationship Id="rId950" Type="http://schemas.openxmlformats.org/officeDocument/2006/relationships/customXml" Target="../ink/ink1140.xml"/><Relationship Id="rId1026" Type="http://schemas.openxmlformats.org/officeDocument/2006/relationships/customXml" Target="../ink/ink1178.xml"/><Relationship Id="rId382" Type="http://schemas.openxmlformats.org/officeDocument/2006/relationships/customXml" Target="../ink/ink854.xml"/><Relationship Id="rId603" Type="http://schemas.openxmlformats.org/officeDocument/2006/relationships/image" Target="../media/image942.png"/><Relationship Id="rId687" Type="http://schemas.openxmlformats.org/officeDocument/2006/relationships/customXml" Target="../ink/ink1008.xml"/><Relationship Id="rId810" Type="http://schemas.openxmlformats.org/officeDocument/2006/relationships/customXml" Target="../ink/ink1070.xml"/><Relationship Id="rId908" Type="http://schemas.openxmlformats.org/officeDocument/2006/relationships/customXml" Target="../ink/ink1119.xml"/><Relationship Id="rId1233" Type="http://schemas.openxmlformats.org/officeDocument/2006/relationships/image" Target="../media/image1255.png"/><Relationship Id="rId242" Type="http://schemas.openxmlformats.org/officeDocument/2006/relationships/customXml" Target="../ink/ink784.xml"/><Relationship Id="rId894" Type="http://schemas.openxmlformats.org/officeDocument/2006/relationships/customXml" Target="../ink/ink1112.xml"/><Relationship Id="rId1177" Type="http://schemas.openxmlformats.org/officeDocument/2006/relationships/customXml" Target="../ink/ink1254.xml"/><Relationship Id="rId37" Type="http://schemas.openxmlformats.org/officeDocument/2006/relationships/image" Target="../media/image666.png"/><Relationship Id="rId102" Type="http://schemas.openxmlformats.org/officeDocument/2006/relationships/customXml" Target="../ink/ink712.xml"/><Relationship Id="rId547" Type="http://schemas.openxmlformats.org/officeDocument/2006/relationships/customXml" Target="../ink/ink937.xml"/><Relationship Id="rId754" Type="http://schemas.openxmlformats.org/officeDocument/2006/relationships/image" Target="../media/image1017.png"/><Relationship Id="rId961" Type="http://schemas.openxmlformats.org/officeDocument/2006/relationships/image" Target="../media/image1120.png"/><Relationship Id="rId90" Type="http://schemas.openxmlformats.org/officeDocument/2006/relationships/customXml" Target="../ink/ink706.xml"/><Relationship Id="rId186" Type="http://schemas.openxmlformats.org/officeDocument/2006/relationships/customXml" Target="../ink/ink756.xml"/><Relationship Id="rId393" Type="http://schemas.openxmlformats.org/officeDocument/2006/relationships/image" Target="../media/image838.png"/><Relationship Id="rId407" Type="http://schemas.openxmlformats.org/officeDocument/2006/relationships/image" Target="../media/image845.png"/><Relationship Id="rId614" Type="http://schemas.openxmlformats.org/officeDocument/2006/relationships/customXml" Target="../ink/ink971.xml"/><Relationship Id="rId821" Type="http://schemas.openxmlformats.org/officeDocument/2006/relationships/image" Target="../media/image1050.png"/><Relationship Id="rId1037" Type="http://schemas.openxmlformats.org/officeDocument/2006/relationships/image" Target="../media/image1158.png"/><Relationship Id="rId1244" Type="http://schemas.openxmlformats.org/officeDocument/2006/relationships/customXml" Target="../ink/ink1288.xml"/><Relationship Id="rId253" Type="http://schemas.openxmlformats.org/officeDocument/2006/relationships/image" Target="../media/image768.png"/><Relationship Id="rId460" Type="http://schemas.openxmlformats.org/officeDocument/2006/relationships/image" Target="../media/image871.png"/><Relationship Id="rId698" Type="http://schemas.openxmlformats.org/officeDocument/2006/relationships/image" Target="../media/image989.png"/><Relationship Id="rId919" Type="http://schemas.openxmlformats.org/officeDocument/2006/relationships/image" Target="../media/image1099.png"/><Relationship Id="rId1090" Type="http://schemas.openxmlformats.org/officeDocument/2006/relationships/customXml" Target="../ink/ink1210.xml"/><Relationship Id="rId1104" Type="http://schemas.openxmlformats.org/officeDocument/2006/relationships/customXml" Target="../ink/ink1217.xml"/><Relationship Id="rId48" Type="http://schemas.openxmlformats.org/officeDocument/2006/relationships/customXml" Target="../ink/ink685.xml"/><Relationship Id="rId113" Type="http://schemas.openxmlformats.org/officeDocument/2006/relationships/image" Target="../media/image704.png"/><Relationship Id="rId320" Type="http://schemas.openxmlformats.org/officeDocument/2006/relationships/customXml" Target="../ink/ink823.xml"/><Relationship Id="rId558" Type="http://schemas.openxmlformats.org/officeDocument/2006/relationships/image" Target="../media/image920.png"/><Relationship Id="rId765" Type="http://schemas.openxmlformats.org/officeDocument/2006/relationships/image" Target="../media/image1022.png"/><Relationship Id="rId972" Type="http://schemas.openxmlformats.org/officeDocument/2006/relationships/customXml" Target="../ink/ink1151.xml"/><Relationship Id="rId1188" Type="http://schemas.openxmlformats.org/officeDocument/2006/relationships/image" Target="../media/image1233.png"/><Relationship Id="rId197" Type="http://schemas.openxmlformats.org/officeDocument/2006/relationships/image" Target="../media/image741.png"/><Relationship Id="rId418" Type="http://schemas.openxmlformats.org/officeDocument/2006/relationships/image" Target="../media/image850.png"/><Relationship Id="rId625" Type="http://schemas.openxmlformats.org/officeDocument/2006/relationships/image" Target="../media/image953.png"/><Relationship Id="rId832" Type="http://schemas.openxmlformats.org/officeDocument/2006/relationships/customXml" Target="../ink/ink1081.xml"/><Relationship Id="rId1048" Type="http://schemas.openxmlformats.org/officeDocument/2006/relationships/customXml" Target="../ink/ink1189.xml"/><Relationship Id="rId1255" Type="http://schemas.openxmlformats.org/officeDocument/2006/relationships/image" Target="../media/image1264.png"/><Relationship Id="rId264" Type="http://schemas.openxmlformats.org/officeDocument/2006/relationships/customXml" Target="../ink/ink795.xml"/><Relationship Id="rId471" Type="http://schemas.openxmlformats.org/officeDocument/2006/relationships/customXml" Target="../ink/ink899.xml"/><Relationship Id="rId1115" Type="http://schemas.openxmlformats.org/officeDocument/2006/relationships/image" Target="../media/image1197.png"/><Relationship Id="rId59" Type="http://schemas.openxmlformats.org/officeDocument/2006/relationships/image" Target="../media/image677.png"/><Relationship Id="rId124" Type="http://schemas.openxmlformats.org/officeDocument/2006/relationships/customXml" Target="../ink/ink723.xml"/><Relationship Id="rId569" Type="http://schemas.openxmlformats.org/officeDocument/2006/relationships/customXml" Target="../ink/ink948.xml"/><Relationship Id="rId776" Type="http://schemas.openxmlformats.org/officeDocument/2006/relationships/customXml" Target="../ink/ink1053.xml"/><Relationship Id="rId983" Type="http://schemas.openxmlformats.org/officeDocument/2006/relationships/image" Target="../media/image1131.png"/><Relationship Id="rId1199" Type="http://schemas.openxmlformats.org/officeDocument/2006/relationships/customXml" Target="../ink/ink1265.xml"/><Relationship Id="rId331" Type="http://schemas.openxmlformats.org/officeDocument/2006/relationships/image" Target="../media/image807.png"/><Relationship Id="rId429" Type="http://schemas.openxmlformats.org/officeDocument/2006/relationships/customXml" Target="../ink/ink878.xml"/><Relationship Id="rId636" Type="http://schemas.openxmlformats.org/officeDocument/2006/relationships/customXml" Target="../ink/ink982.xml"/><Relationship Id="rId1059" Type="http://schemas.openxmlformats.org/officeDocument/2006/relationships/image" Target="../media/image1169.png"/><Relationship Id="rId1266" Type="http://schemas.openxmlformats.org/officeDocument/2006/relationships/customXml" Target="../ink/ink1299.xml"/><Relationship Id="rId843" Type="http://schemas.openxmlformats.org/officeDocument/2006/relationships/image" Target="../media/image1061.png"/><Relationship Id="rId1126" Type="http://schemas.openxmlformats.org/officeDocument/2006/relationships/customXml" Target="../ink/ink1228.xml"/><Relationship Id="rId275" Type="http://schemas.openxmlformats.org/officeDocument/2006/relationships/image" Target="../media/image779.png"/><Relationship Id="rId482" Type="http://schemas.openxmlformats.org/officeDocument/2006/relationships/image" Target="../media/image882.png"/><Relationship Id="rId703" Type="http://schemas.openxmlformats.org/officeDocument/2006/relationships/customXml" Target="../ink/ink1016.xml"/><Relationship Id="rId910" Type="http://schemas.openxmlformats.org/officeDocument/2006/relationships/customXml" Target="../ink/ink1120.xml"/><Relationship Id="rId135" Type="http://schemas.openxmlformats.org/officeDocument/2006/relationships/image" Target="../media/image714.png"/><Relationship Id="rId342" Type="http://schemas.openxmlformats.org/officeDocument/2006/relationships/customXml" Target="../ink/ink834.xml"/><Relationship Id="rId787" Type="http://schemas.openxmlformats.org/officeDocument/2006/relationships/image" Target="../media/image1033.png"/><Relationship Id="rId994" Type="http://schemas.openxmlformats.org/officeDocument/2006/relationships/customXml" Target="../ink/ink1162.xml"/><Relationship Id="rId202" Type="http://schemas.openxmlformats.org/officeDocument/2006/relationships/customXml" Target="../ink/ink764.xml"/><Relationship Id="rId647" Type="http://schemas.openxmlformats.org/officeDocument/2006/relationships/image" Target="../media/image964.png"/><Relationship Id="rId854" Type="http://schemas.openxmlformats.org/officeDocument/2006/relationships/customXml" Target="../ink/ink1092.xml"/><Relationship Id="rId1277" Type="http://schemas.openxmlformats.org/officeDocument/2006/relationships/image" Target="../media/image1275.png"/><Relationship Id="rId286" Type="http://schemas.openxmlformats.org/officeDocument/2006/relationships/customXml" Target="../ink/ink806.xml"/><Relationship Id="rId493" Type="http://schemas.openxmlformats.org/officeDocument/2006/relationships/customXml" Target="../ink/ink910.xml"/><Relationship Id="rId507" Type="http://schemas.openxmlformats.org/officeDocument/2006/relationships/customXml" Target="../ink/ink917.xml"/><Relationship Id="rId714" Type="http://schemas.openxmlformats.org/officeDocument/2006/relationships/image" Target="../media/image997.png"/><Relationship Id="rId921" Type="http://schemas.openxmlformats.org/officeDocument/2006/relationships/image" Target="../media/image1100.png"/><Relationship Id="rId1137" Type="http://schemas.openxmlformats.org/officeDocument/2006/relationships/image" Target="../media/image1208.png"/><Relationship Id="rId50" Type="http://schemas.openxmlformats.org/officeDocument/2006/relationships/customXml" Target="../ink/ink686.xml"/><Relationship Id="rId146" Type="http://schemas.openxmlformats.org/officeDocument/2006/relationships/image" Target="../media/image719.png"/><Relationship Id="rId353" Type="http://schemas.openxmlformats.org/officeDocument/2006/relationships/image" Target="../media/image818.png"/><Relationship Id="rId560" Type="http://schemas.openxmlformats.org/officeDocument/2006/relationships/image" Target="../media/image921.png"/><Relationship Id="rId798" Type="http://schemas.openxmlformats.org/officeDocument/2006/relationships/customXml" Target="../ink/ink1064.xml"/><Relationship Id="rId1190" Type="http://schemas.openxmlformats.org/officeDocument/2006/relationships/image" Target="../media/image1234.png"/><Relationship Id="rId1204" Type="http://schemas.openxmlformats.org/officeDocument/2006/relationships/image" Target="../media/image1241.png"/><Relationship Id="rId213" Type="http://schemas.openxmlformats.org/officeDocument/2006/relationships/image" Target="../media/image749.png"/><Relationship Id="rId420" Type="http://schemas.openxmlformats.org/officeDocument/2006/relationships/image" Target="../media/image851.png"/><Relationship Id="rId658" Type="http://schemas.openxmlformats.org/officeDocument/2006/relationships/customXml" Target="../ink/ink993.xml"/><Relationship Id="rId865" Type="http://schemas.openxmlformats.org/officeDocument/2006/relationships/image" Target="../media/image1072.png"/><Relationship Id="rId1050" Type="http://schemas.openxmlformats.org/officeDocument/2006/relationships/customXml" Target="../ink/ink1190.xml"/><Relationship Id="rId297" Type="http://schemas.openxmlformats.org/officeDocument/2006/relationships/image" Target="../media/image790.png"/><Relationship Id="rId518" Type="http://schemas.openxmlformats.org/officeDocument/2006/relationships/image" Target="../media/image900.png"/><Relationship Id="rId725" Type="http://schemas.openxmlformats.org/officeDocument/2006/relationships/customXml" Target="../ink/ink1027.xml"/><Relationship Id="rId932" Type="http://schemas.openxmlformats.org/officeDocument/2006/relationships/customXml" Target="../ink/ink1131.xml"/><Relationship Id="rId1148" Type="http://schemas.openxmlformats.org/officeDocument/2006/relationships/image" Target="../media/image1213.png"/><Relationship Id="rId157" Type="http://schemas.openxmlformats.org/officeDocument/2006/relationships/customXml" Target="../ink/ink741.xml"/><Relationship Id="rId364" Type="http://schemas.openxmlformats.org/officeDocument/2006/relationships/customXml" Target="../ink/ink845.xml"/><Relationship Id="rId1008" Type="http://schemas.openxmlformats.org/officeDocument/2006/relationships/customXml" Target="../ink/ink1169.xml"/><Relationship Id="rId1215" Type="http://schemas.openxmlformats.org/officeDocument/2006/relationships/customXml" Target="../ink/ink1273.xml"/><Relationship Id="rId61" Type="http://schemas.openxmlformats.org/officeDocument/2006/relationships/image" Target="../media/image678.png"/><Relationship Id="rId571" Type="http://schemas.openxmlformats.org/officeDocument/2006/relationships/image" Target="../media/image926.png"/><Relationship Id="rId669" Type="http://schemas.openxmlformats.org/officeDocument/2006/relationships/customXml" Target="../ink/ink999.xml"/><Relationship Id="rId876" Type="http://schemas.openxmlformats.org/officeDocument/2006/relationships/customXml" Target="../ink/ink1103.xml"/><Relationship Id="rId19" Type="http://schemas.openxmlformats.org/officeDocument/2006/relationships/image" Target="../media/image657.png"/><Relationship Id="rId224" Type="http://schemas.openxmlformats.org/officeDocument/2006/relationships/customXml" Target="../ink/ink775.xml"/><Relationship Id="rId431" Type="http://schemas.openxmlformats.org/officeDocument/2006/relationships/customXml" Target="../ink/ink879.xml"/><Relationship Id="rId529" Type="http://schemas.openxmlformats.org/officeDocument/2006/relationships/customXml" Target="../ink/ink928.xml"/><Relationship Id="rId736" Type="http://schemas.openxmlformats.org/officeDocument/2006/relationships/image" Target="../media/image1008.png"/><Relationship Id="rId1061" Type="http://schemas.openxmlformats.org/officeDocument/2006/relationships/image" Target="../media/image1170.png"/><Relationship Id="rId1159" Type="http://schemas.openxmlformats.org/officeDocument/2006/relationships/customXml" Target="../ink/ink1245.xml"/><Relationship Id="rId168" Type="http://schemas.openxmlformats.org/officeDocument/2006/relationships/image" Target="../media/image728.png"/><Relationship Id="rId943" Type="http://schemas.openxmlformats.org/officeDocument/2006/relationships/image" Target="../media/image1111.png"/><Relationship Id="rId1019" Type="http://schemas.openxmlformats.org/officeDocument/2006/relationships/image" Target="../media/image1149.png"/><Relationship Id="rId72" Type="http://schemas.openxmlformats.org/officeDocument/2006/relationships/customXml" Target="../ink/ink697.xml"/><Relationship Id="rId375" Type="http://schemas.openxmlformats.org/officeDocument/2006/relationships/image" Target="../media/image829.png"/><Relationship Id="rId582" Type="http://schemas.openxmlformats.org/officeDocument/2006/relationships/customXml" Target="../ink/ink955.xml"/><Relationship Id="rId803" Type="http://schemas.openxmlformats.org/officeDocument/2006/relationships/image" Target="../media/image1041.png"/><Relationship Id="rId1226" Type="http://schemas.openxmlformats.org/officeDocument/2006/relationships/customXml" Target="../ink/ink1279.xml"/><Relationship Id="rId3" Type="http://schemas.openxmlformats.org/officeDocument/2006/relationships/notesSlide" Target="../notesSlides/notesSlide9.xml"/><Relationship Id="rId235" Type="http://schemas.openxmlformats.org/officeDocument/2006/relationships/image" Target="../media/image760.png"/><Relationship Id="rId442" Type="http://schemas.openxmlformats.org/officeDocument/2006/relationships/image" Target="../media/image862.png"/><Relationship Id="rId887" Type="http://schemas.openxmlformats.org/officeDocument/2006/relationships/image" Target="../media/image1083.png"/><Relationship Id="rId1072" Type="http://schemas.openxmlformats.org/officeDocument/2006/relationships/customXml" Target="../ink/ink1201.xml"/><Relationship Id="rId302" Type="http://schemas.openxmlformats.org/officeDocument/2006/relationships/customXml" Target="../ink/ink814.xml"/><Relationship Id="rId747" Type="http://schemas.openxmlformats.org/officeDocument/2006/relationships/customXml" Target="../ink/ink1038.xml"/><Relationship Id="rId954" Type="http://schemas.openxmlformats.org/officeDocument/2006/relationships/customXml" Target="../ink/ink1142.xml"/><Relationship Id="rId83" Type="http://schemas.openxmlformats.org/officeDocument/2006/relationships/image" Target="../media/image689.png"/><Relationship Id="rId179" Type="http://schemas.openxmlformats.org/officeDocument/2006/relationships/image" Target="../media/image733.png"/><Relationship Id="rId386" Type="http://schemas.openxmlformats.org/officeDocument/2006/relationships/customXml" Target="../ink/ink856.xml"/><Relationship Id="rId593" Type="http://schemas.openxmlformats.org/officeDocument/2006/relationships/image" Target="../media/image937.png"/><Relationship Id="rId607" Type="http://schemas.openxmlformats.org/officeDocument/2006/relationships/image" Target="../media/image944.png"/><Relationship Id="rId814" Type="http://schemas.openxmlformats.org/officeDocument/2006/relationships/customXml" Target="../ink/ink1072.xml"/><Relationship Id="rId1237" Type="http://schemas.openxmlformats.org/officeDocument/2006/relationships/image" Target="../media/image1257.png"/><Relationship Id="rId246" Type="http://schemas.openxmlformats.org/officeDocument/2006/relationships/customXml" Target="../ink/ink786.xml"/><Relationship Id="rId453" Type="http://schemas.openxmlformats.org/officeDocument/2006/relationships/customXml" Target="../ink/ink890.xml"/><Relationship Id="rId660" Type="http://schemas.openxmlformats.org/officeDocument/2006/relationships/customXml" Target="../ink/ink994.xml"/><Relationship Id="rId898" Type="http://schemas.openxmlformats.org/officeDocument/2006/relationships/customXml" Target="../ink/ink1114.xml"/><Relationship Id="rId1083" Type="http://schemas.openxmlformats.org/officeDocument/2006/relationships/image" Target="../media/image1181.png"/><Relationship Id="rId106" Type="http://schemas.openxmlformats.org/officeDocument/2006/relationships/customXml" Target="../ink/ink714.xml"/><Relationship Id="rId313" Type="http://schemas.openxmlformats.org/officeDocument/2006/relationships/image" Target="../media/image798.png"/><Relationship Id="rId758" Type="http://schemas.openxmlformats.org/officeDocument/2006/relationships/image" Target="../media/image1019.png"/><Relationship Id="rId965" Type="http://schemas.openxmlformats.org/officeDocument/2006/relationships/image" Target="../media/image1122.png"/><Relationship Id="rId1150" Type="http://schemas.openxmlformats.org/officeDocument/2006/relationships/image" Target="../media/image1214.png"/><Relationship Id="rId10" Type="http://schemas.openxmlformats.org/officeDocument/2006/relationships/customXml" Target="../ink/ink666.xml"/><Relationship Id="rId94" Type="http://schemas.openxmlformats.org/officeDocument/2006/relationships/customXml" Target="../ink/ink708.xml"/><Relationship Id="rId397" Type="http://schemas.openxmlformats.org/officeDocument/2006/relationships/image" Target="../media/image840.png"/><Relationship Id="rId520" Type="http://schemas.openxmlformats.org/officeDocument/2006/relationships/image" Target="../media/image901.png"/><Relationship Id="rId618" Type="http://schemas.openxmlformats.org/officeDocument/2006/relationships/customXml" Target="../ink/ink973.xml"/><Relationship Id="rId825" Type="http://schemas.openxmlformats.org/officeDocument/2006/relationships/image" Target="../media/image1052.png"/><Relationship Id="rId1248" Type="http://schemas.openxmlformats.org/officeDocument/2006/relationships/customXml" Target="../ink/ink1290.xml"/><Relationship Id="rId257" Type="http://schemas.openxmlformats.org/officeDocument/2006/relationships/image" Target="../media/image770.png"/><Relationship Id="rId464" Type="http://schemas.openxmlformats.org/officeDocument/2006/relationships/image" Target="../media/image873.png"/><Relationship Id="rId1010" Type="http://schemas.openxmlformats.org/officeDocument/2006/relationships/customXml" Target="../ink/ink1170.xml"/><Relationship Id="rId1094" Type="http://schemas.openxmlformats.org/officeDocument/2006/relationships/customXml" Target="../ink/ink1212.xml"/><Relationship Id="rId1108" Type="http://schemas.openxmlformats.org/officeDocument/2006/relationships/customXml" Target="../ink/ink1219.xml"/><Relationship Id="rId117" Type="http://schemas.openxmlformats.org/officeDocument/2006/relationships/image" Target="../media/image9.png"/><Relationship Id="rId671" Type="http://schemas.openxmlformats.org/officeDocument/2006/relationships/customXml" Target="../ink/ink1000.xml"/><Relationship Id="rId769" Type="http://schemas.openxmlformats.org/officeDocument/2006/relationships/image" Target="../media/image1024.png"/><Relationship Id="rId976" Type="http://schemas.openxmlformats.org/officeDocument/2006/relationships/customXml" Target="../ink/ink1153.xml"/><Relationship Id="rId324" Type="http://schemas.openxmlformats.org/officeDocument/2006/relationships/customXml" Target="../ink/ink825.xml"/><Relationship Id="rId531" Type="http://schemas.openxmlformats.org/officeDocument/2006/relationships/customXml" Target="../ink/ink929.xml"/><Relationship Id="rId629" Type="http://schemas.openxmlformats.org/officeDocument/2006/relationships/image" Target="../media/image955.png"/><Relationship Id="rId1161" Type="http://schemas.openxmlformats.org/officeDocument/2006/relationships/customXml" Target="../ink/ink1246.xml"/><Relationship Id="rId1259" Type="http://schemas.openxmlformats.org/officeDocument/2006/relationships/image" Target="../media/image1266.png"/><Relationship Id="rId836" Type="http://schemas.openxmlformats.org/officeDocument/2006/relationships/customXml" Target="../ink/ink1083.xml"/><Relationship Id="rId1021" Type="http://schemas.openxmlformats.org/officeDocument/2006/relationships/image" Target="../media/image1150.png"/><Relationship Id="rId1119" Type="http://schemas.openxmlformats.org/officeDocument/2006/relationships/image" Target="../media/image1199.png"/><Relationship Id="rId903" Type="http://schemas.openxmlformats.org/officeDocument/2006/relationships/image" Target="../media/image1091.png"/><Relationship Id="rId32" Type="http://schemas.openxmlformats.org/officeDocument/2006/relationships/customXml" Target="../ink/ink677.xml"/><Relationship Id="rId181" Type="http://schemas.openxmlformats.org/officeDocument/2006/relationships/image" Target="../media/image734.png"/><Relationship Id="rId279" Type="http://schemas.openxmlformats.org/officeDocument/2006/relationships/image" Target="../media/image781.png"/><Relationship Id="rId486" Type="http://schemas.openxmlformats.org/officeDocument/2006/relationships/image" Target="../media/image884.png"/><Relationship Id="rId693" Type="http://schemas.openxmlformats.org/officeDocument/2006/relationships/customXml" Target="../ink/ink1011.xml"/><Relationship Id="rId139" Type="http://schemas.openxmlformats.org/officeDocument/2006/relationships/image" Target="../media/image716.png"/><Relationship Id="rId346" Type="http://schemas.openxmlformats.org/officeDocument/2006/relationships/customXml" Target="../ink/ink836.xml"/><Relationship Id="rId553" Type="http://schemas.openxmlformats.org/officeDocument/2006/relationships/customXml" Target="../ink/ink940.xml"/><Relationship Id="rId760" Type="http://schemas.openxmlformats.org/officeDocument/2006/relationships/customXml" Target="../ink/ink1045.xml"/><Relationship Id="rId998" Type="http://schemas.openxmlformats.org/officeDocument/2006/relationships/customXml" Target="../ink/ink1164.xml"/><Relationship Id="rId1183" Type="http://schemas.openxmlformats.org/officeDocument/2006/relationships/customXml" Target="../ink/ink1257.xml"/><Relationship Id="rId206" Type="http://schemas.openxmlformats.org/officeDocument/2006/relationships/customXml" Target="../ink/ink766.xml"/><Relationship Id="rId413" Type="http://schemas.openxmlformats.org/officeDocument/2006/relationships/customXml" Target="../ink/ink870.xml"/><Relationship Id="rId858" Type="http://schemas.openxmlformats.org/officeDocument/2006/relationships/customXml" Target="../ink/ink1094.xml"/><Relationship Id="rId1043" Type="http://schemas.openxmlformats.org/officeDocument/2006/relationships/image" Target="../media/image1161.png"/><Relationship Id="rId620" Type="http://schemas.openxmlformats.org/officeDocument/2006/relationships/customXml" Target="../ink/ink974.xml"/><Relationship Id="rId718" Type="http://schemas.openxmlformats.org/officeDocument/2006/relationships/image" Target="../media/image999.png"/><Relationship Id="rId925" Type="http://schemas.openxmlformats.org/officeDocument/2006/relationships/image" Target="../media/image1102.png"/><Relationship Id="rId1250" Type="http://schemas.openxmlformats.org/officeDocument/2006/relationships/customXml" Target="../ink/ink1291.xml"/><Relationship Id="rId1110" Type="http://schemas.openxmlformats.org/officeDocument/2006/relationships/customXml" Target="../ink/ink1220.xml"/><Relationship Id="rId1208" Type="http://schemas.openxmlformats.org/officeDocument/2006/relationships/image" Target="../media/image1243.png"/><Relationship Id="rId54" Type="http://schemas.openxmlformats.org/officeDocument/2006/relationships/customXml" Target="../ink/ink688.xml"/><Relationship Id="rId270" Type="http://schemas.openxmlformats.org/officeDocument/2006/relationships/customXml" Target="../ink/ink798.xml"/><Relationship Id="rId130" Type="http://schemas.openxmlformats.org/officeDocument/2006/relationships/customXml" Target="../ink/ink726.xml"/><Relationship Id="rId368" Type="http://schemas.openxmlformats.org/officeDocument/2006/relationships/customXml" Target="../ink/ink847.xml"/><Relationship Id="rId575" Type="http://schemas.openxmlformats.org/officeDocument/2006/relationships/image" Target="../media/image928.png"/><Relationship Id="rId782" Type="http://schemas.openxmlformats.org/officeDocument/2006/relationships/customXml" Target="../ink/ink1056.xml"/><Relationship Id="rId228" Type="http://schemas.openxmlformats.org/officeDocument/2006/relationships/customXml" Target="../ink/ink777.xml"/><Relationship Id="rId435" Type="http://schemas.openxmlformats.org/officeDocument/2006/relationships/customXml" Target="../ink/ink881.xml"/><Relationship Id="rId642" Type="http://schemas.openxmlformats.org/officeDocument/2006/relationships/customXml" Target="../ink/ink985.xml"/><Relationship Id="rId1065" Type="http://schemas.openxmlformats.org/officeDocument/2006/relationships/image" Target="../media/image1172.png"/><Relationship Id="rId1272" Type="http://schemas.openxmlformats.org/officeDocument/2006/relationships/customXml" Target="../ink/ink1302.xml"/><Relationship Id="rId502" Type="http://schemas.openxmlformats.org/officeDocument/2006/relationships/image" Target="../media/image892.png"/><Relationship Id="rId947" Type="http://schemas.openxmlformats.org/officeDocument/2006/relationships/image" Target="../media/image1113.png"/><Relationship Id="rId1132" Type="http://schemas.openxmlformats.org/officeDocument/2006/relationships/customXml" Target="../ink/ink1231.xml"/><Relationship Id="rId76" Type="http://schemas.openxmlformats.org/officeDocument/2006/relationships/customXml" Target="../ink/ink699.xml"/><Relationship Id="rId807" Type="http://schemas.openxmlformats.org/officeDocument/2006/relationships/image" Target="../media/image1043.png"/><Relationship Id="rId292" Type="http://schemas.openxmlformats.org/officeDocument/2006/relationships/customXml" Target="../ink/ink809.xml"/><Relationship Id="rId597" Type="http://schemas.openxmlformats.org/officeDocument/2006/relationships/image" Target="../media/image939.png"/><Relationship Id="rId152" Type="http://schemas.openxmlformats.org/officeDocument/2006/relationships/customXml" Target="../ink/ink738.xml"/><Relationship Id="rId457" Type="http://schemas.openxmlformats.org/officeDocument/2006/relationships/customXml" Target="../ink/ink892.xml"/><Relationship Id="rId1087" Type="http://schemas.openxmlformats.org/officeDocument/2006/relationships/image" Target="../media/image1183.png"/><Relationship Id="rId664" Type="http://schemas.openxmlformats.org/officeDocument/2006/relationships/customXml" Target="../ink/ink996.xml"/><Relationship Id="rId871" Type="http://schemas.openxmlformats.org/officeDocument/2006/relationships/image" Target="../media/image1075.png"/><Relationship Id="rId969" Type="http://schemas.openxmlformats.org/officeDocument/2006/relationships/image" Target="../media/image1124.png"/><Relationship Id="rId317" Type="http://schemas.openxmlformats.org/officeDocument/2006/relationships/image" Target="../media/image800.png"/><Relationship Id="rId524" Type="http://schemas.openxmlformats.org/officeDocument/2006/relationships/image" Target="../media/image903.png"/><Relationship Id="rId731" Type="http://schemas.openxmlformats.org/officeDocument/2006/relationships/customXml" Target="../ink/ink1030.xml"/><Relationship Id="rId1154" Type="http://schemas.openxmlformats.org/officeDocument/2006/relationships/image" Target="../media/image1216.png"/><Relationship Id="rId98" Type="http://schemas.openxmlformats.org/officeDocument/2006/relationships/customXml" Target="../ink/ink710.xml"/><Relationship Id="rId829" Type="http://schemas.openxmlformats.org/officeDocument/2006/relationships/image" Target="../media/image1054.png"/><Relationship Id="rId1014" Type="http://schemas.openxmlformats.org/officeDocument/2006/relationships/customXml" Target="../ink/ink1172.xml"/><Relationship Id="rId1221" Type="http://schemas.openxmlformats.org/officeDocument/2006/relationships/image" Target="../media/image1249.png"/><Relationship Id="rId25" Type="http://schemas.openxmlformats.org/officeDocument/2006/relationships/image" Target="../media/image660.png"/><Relationship Id="rId174" Type="http://schemas.openxmlformats.org/officeDocument/2006/relationships/customXml" Target="../ink/ink750.xml"/><Relationship Id="rId381" Type="http://schemas.openxmlformats.org/officeDocument/2006/relationships/image" Target="../media/image832.png"/><Relationship Id="rId241" Type="http://schemas.openxmlformats.org/officeDocument/2006/relationships/image" Target="../media/image762.png"/><Relationship Id="rId479" Type="http://schemas.openxmlformats.org/officeDocument/2006/relationships/customXml" Target="../ink/ink903.xml"/><Relationship Id="rId686" Type="http://schemas.openxmlformats.org/officeDocument/2006/relationships/image" Target="../media/image983.png"/><Relationship Id="rId893" Type="http://schemas.openxmlformats.org/officeDocument/2006/relationships/image" Target="../media/image1086.png"/><Relationship Id="rId339" Type="http://schemas.openxmlformats.org/officeDocument/2006/relationships/image" Target="../media/image811.png"/><Relationship Id="rId546" Type="http://schemas.openxmlformats.org/officeDocument/2006/relationships/image" Target="../media/image914.png"/><Relationship Id="rId753" Type="http://schemas.openxmlformats.org/officeDocument/2006/relationships/customXml" Target="../ink/ink1041.xml"/><Relationship Id="rId1176" Type="http://schemas.openxmlformats.org/officeDocument/2006/relationships/image" Target="../media/image1227.png"/><Relationship Id="rId101" Type="http://schemas.openxmlformats.org/officeDocument/2006/relationships/image" Target="../media/image698.png"/><Relationship Id="rId406" Type="http://schemas.openxmlformats.org/officeDocument/2006/relationships/customXml" Target="../ink/ink866.xml"/><Relationship Id="rId960" Type="http://schemas.openxmlformats.org/officeDocument/2006/relationships/customXml" Target="../ink/ink1145.xml"/><Relationship Id="rId1036" Type="http://schemas.openxmlformats.org/officeDocument/2006/relationships/customXml" Target="../ink/ink1183.xml"/><Relationship Id="rId1243" Type="http://schemas.openxmlformats.org/officeDocument/2006/relationships/image" Target="../media/image1260.png"/><Relationship Id="rId613" Type="http://schemas.openxmlformats.org/officeDocument/2006/relationships/image" Target="../media/image947.png"/><Relationship Id="rId820" Type="http://schemas.openxmlformats.org/officeDocument/2006/relationships/customXml" Target="../ink/ink1075.xml"/><Relationship Id="rId918" Type="http://schemas.openxmlformats.org/officeDocument/2006/relationships/customXml" Target="../ink/ink1124.xml"/><Relationship Id="rId1103" Type="http://schemas.openxmlformats.org/officeDocument/2006/relationships/image" Target="../media/image1191.png"/><Relationship Id="rId47" Type="http://schemas.openxmlformats.org/officeDocument/2006/relationships/image" Target="../media/image671.png"/><Relationship Id="rId196" Type="http://schemas.openxmlformats.org/officeDocument/2006/relationships/customXml" Target="../ink/ink761.xml"/><Relationship Id="rId263" Type="http://schemas.openxmlformats.org/officeDocument/2006/relationships/image" Target="../media/image773.png"/><Relationship Id="rId470" Type="http://schemas.openxmlformats.org/officeDocument/2006/relationships/image" Target="../media/image876.png"/><Relationship Id="rId123" Type="http://schemas.openxmlformats.org/officeDocument/2006/relationships/image" Target="../media/image708.png"/><Relationship Id="rId330" Type="http://schemas.openxmlformats.org/officeDocument/2006/relationships/customXml" Target="../ink/ink828.xml"/><Relationship Id="rId568" Type="http://schemas.openxmlformats.org/officeDocument/2006/relationships/image" Target="../media/image925.png"/><Relationship Id="rId775" Type="http://schemas.openxmlformats.org/officeDocument/2006/relationships/image" Target="../media/image1027.png"/><Relationship Id="rId982" Type="http://schemas.openxmlformats.org/officeDocument/2006/relationships/customXml" Target="../ink/ink1156.xml"/><Relationship Id="rId1198" Type="http://schemas.openxmlformats.org/officeDocument/2006/relationships/image" Target="../media/image1238.png"/><Relationship Id="rId428" Type="http://schemas.openxmlformats.org/officeDocument/2006/relationships/image" Target="../media/image855.png"/><Relationship Id="rId635" Type="http://schemas.openxmlformats.org/officeDocument/2006/relationships/image" Target="../media/image958.png"/><Relationship Id="rId842" Type="http://schemas.openxmlformats.org/officeDocument/2006/relationships/customXml" Target="../ink/ink1086.xml"/><Relationship Id="rId1058" Type="http://schemas.openxmlformats.org/officeDocument/2006/relationships/customXml" Target="../ink/ink1194.xml"/><Relationship Id="rId1265" Type="http://schemas.openxmlformats.org/officeDocument/2006/relationships/image" Target="../media/image1269.png"/><Relationship Id="rId702" Type="http://schemas.openxmlformats.org/officeDocument/2006/relationships/image" Target="../media/image991.png"/><Relationship Id="rId1125" Type="http://schemas.openxmlformats.org/officeDocument/2006/relationships/image" Target="../media/image1202.png"/><Relationship Id="rId69" Type="http://schemas.openxmlformats.org/officeDocument/2006/relationships/image" Target="../media/image682.png"/><Relationship Id="rId285" Type="http://schemas.openxmlformats.org/officeDocument/2006/relationships/image" Target="../media/image784.png"/><Relationship Id="rId492" Type="http://schemas.openxmlformats.org/officeDocument/2006/relationships/image" Target="../media/image887.png"/><Relationship Id="rId797" Type="http://schemas.openxmlformats.org/officeDocument/2006/relationships/image" Target="../media/image1038.png"/><Relationship Id="rId145" Type="http://schemas.openxmlformats.org/officeDocument/2006/relationships/customXml" Target="../ink/ink734.xml"/><Relationship Id="rId352" Type="http://schemas.openxmlformats.org/officeDocument/2006/relationships/customXml" Target="../ink/ink839.xml"/><Relationship Id="rId212" Type="http://schemas.openxmlformats.org/officeDocument/2006/relationships/customXml" Target="../ink/ink769.xml"/><Relationship Id="rId657" Type="http://schemas.openxmlformats.org/officeDocument/2006/relationships/image" Target="../media/image969.png"/><Relationship Id="rId864" Type="http://schemas.openxmlformats.org/officeDocument/2006/relationships/customXml" Target="../ink/ink1097.xml"/><Relationship Id="rId517" Type="http://schemas.openxmlformats.org/officeDocument/2006/relationships/customXml" Target="../ink/ink922.xml"/><Relationship Id="rId724" Type="http://schemas.openxmlformats.org/officeDocument/2006/relationships/image" Target="../media/image1002.png"/><Relationship Id="rId931" Type="http://schemas.openxmlformats.org/officeDocument/2006/relationships/image" Target="../media/image1105.png"/><Relationship Id="rId1147" Type="http://schemas.openxmlformats.org/officeDocument/2006/relationships/customXml" Target="../ink/ink1239.xml"/><Relationship Id="rId60" Type="http://schemas.openxmlformats.org/officeDocument/2006/relationships/customXml" Target="../ink/ink691.xml"/><Relationship Id="rId1007" Type="http://schemas.openxmlformats.org/officeDocument/2006/relationships/image" Target="../media/image1143.png"/><Relationship Id="rId1214" Type="http://schemas.openxmlformats.org/officeDocument/2006/relationships/image" Target="../media/image1246.png"/><Relationship Id="rId18" Type="http://schemas.openxmlformats.org/officeDocument/2006/relationships/customXml" Target="../ink/ink670.xml"/><Relationship Id="rId167" Type="http://schemas.openxmlformats.org/officeDocument/2006/relationships/customXml" Target="../ink/ink746.xml"/><Relationship Id="rId374" Type="http://schemas.openxmlformats.org/officeDocument/2006/relationships/customXml" Target="../ink/ink850.xml"/><Relationship Id="rId581" Type="http://schemas.openxmlformats.org/officeDocument/2006/relationships/image" Target="../media/image931.png"/><Relationship Id="rId234" Type="http://schemas.openxmlformats.org/officeDocument/2006/relationships/customXml" Target="../ink/ink780.xml"/><Relationship Id="rId679" Type="http://schemas.openxmlformats.org/officeDocument/2006/relationships/customXml" Target="../ink/ink1004.xml"/><Relationship Id="rId886" Type="http://schemas.openxmlformats.org/officeDocument/2006/relationships/customXml" Target="../ink/ink1108.xml"/><Relationship Id="rId2" Type="http://schemas.openxmlformats.org/officeDocument/2006/relationships/slideLayout" Target="../slideLayouts/slideLayout7.xml"/><Relationship Id="rId441" Type="http://schemas.openxmlformats.org/officeDocument/2006/relationships/customXml" Target="../ink/ink884.xml"/><Relationship Id="rId539" Type="http://schemas.openxmlformats.org/officeDocument/2006/relationships/customXml" Target="../ink/ink933.xml"/><Relationship Id="rId746" Type="http://schemas.openxmlformats.org/officeDocument/2006/relationships/image" Target="../media/image1013.png"/><Relationship Id="rId1071" Type="http://schemas.openxmlformats.org/officeDocument/2006/relationships/image" Target="../media/image1175.png"/><Relationship Id="rId1169" Type="http://schemas.openxmlformats.org/officeDocument/2006/relationships/customXml" Target="../ink/ink1250.xml"/><Relationship Id="rId301" Type="http://schemas.openxmlformats.org/officeDocument/2006/relationships/image" Target="../media/image792.png"/><Relationship Id="rId953" Type="http://schemas.openxmlformats.org/officeDocument/2006/relationships/image" Target="../media/image1116.png"/><Relationship Id="rId1029" Type="http://schemas.openxmlformats.org/officeDocument/2006/relationships/image" Target="../media/image1154.png"/><Relationship Id="rId1236" Type="http://schemas.openxmlformats.org/officeDocument/2006/relationships/customXml" Target="../ink/ink1284.xml"/><Relationship Id="rId82" Type="http://schemas.openxmlformats.org/officeDocument/2006/relationships/customXml" Target="../ink/ink702.xml"/><Relationship Id="rId606" Type="http://schemas.openxmlformats.org/officeDocument/2006/relationships/customXml" Target="../ink/ink967.xml"/><Relationship Id="rId813" Type="http://schemas.openxmlformats.org/officeDocument/2006/relationships/image" Target="../media/image1046.png"/><Relationship Id="rId189" Type="http://schemas.openxmlformats.org/officeDocument/2006/relationships/image" Target="../media/image737.png"/><Relationship Id="rId396" Type="http://schemas.openxmlformats.org/officeDocument/2006/relationships/customXml" Target="../ink/ink861.xml"/><Relationship Id="rId256" Type="http://schemas.openxmlformats.org/officeDocument/2006/relationships/customXml" Target="../ink/ink791.xml"/><Relationship Id="rId463" Type="http://schemas.openxmlformats.org/officeDocument/2006/relationships/customXml" Target="../ink/ink895.xml"/><Relationship Id="rId670" Type="http://schemas.openxmlformats.org/officeDocument/2006/relationships/image" Target="../media/image975.png"/><Relationship Id="rId1093" Type="http://schemas.openxmlformats.org/officeDocument/2006/relationships/image" Target="../media/image1186.png"/><Relationship Id="rId116" Type="http://schemas.openxmlformats.org/officeDocument/2006/relationships/customXml" Target="../ink/ink719.xml"/><Relationship Id="rId323" Type="http://schemas.openxmlformats.org/officeDocument/2006/relationships/image" Target="../media/image803.png"/><Relationship Id="rId530" Type="http://schemas.openxmlformats.org/officeDocument/2006/relationships/image" Target="../media/image906.png"/><Relationship Id="rId768" Type="http://schemas.openxmlformats.org/officeDocument/2006/relationships/customXml" Target="../ink/ink1049.xml"/><Relationship Id="rId975" Type="http://schemas.openxmlformats.org/officeDocument/2006/relationships/image" Target="../media/image1127.png"/><Relationship Id="rId1160" Type="http://schemas.openxmlformats.org/officeDocument/2006/relationships/image" Target="../media/image1219.png"/><Relationship Id="rId628" Type="http://schemas.openxmlformats.org/officeDocument/2006/relationships/customXml" Target="../ink/ink978.xml"/><Relationship Id="rId835" Type="http://schemas.openxmlformats.org/officeDocument/2006/relationships/image" Target="../media/image1057.png"/><Relationship Id="rId1258" Type="http://schemas.openxmlformats.org/officeDocument/2006/relationships/customXml" Target="../ink/ink1295.xml"/><Relationship Id="rId1020" Type="http://schemas.openxmlformats.org/officeDocument/2006/relationships/customXml" Target="../ink/ink1175.xml"/><Relationship Id="rId1118" Type="http://schemas.openxmlformats.org/officeDocument/2006/relationships/customXml" Target="../ink/ink1224.xml"/><Relationship Id="rId902" Type="http://schemas.openxmlformats.org/officeDocument/2006/relationships/customXml" Target="../ink/ink1116.xml"/><Relationship Id="rId31" Type="http://schemas.openxmlformats.org/officeDocument/2006/relationships/image" Target="../media/image663.png"/><Relationship Id="rId180" Type="http://schemas.openxmlformats.org/officeDocument/2006/relationships/customXml" Target="../ink/ink753.xml"/><Relationship Id="rId278" Type="http://schemas.openxmlformats.org/officeDocument/2006/relationships/customXml" Target="../ink/ink802.xml"/><Relationship Id="rId485" Type="http://schemas.openxmlformats.org/officeDocument/2006/relationships/customXml" Target="../ink/ink906.xml"/><Relationship Id="rId692" Type="http://schemas.openxmlformats.org/officeDocument/2006/relationships/image" Target="../media/image9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2" name="Gruppieren 41">
            <a:extLst>
              <a:ext uri="{FF2B5EF4-FFF2-40B4-BE49-F238E27FC236}">
                <a16:creationId xmlns:a16="http://schemas.microsoft.com/office/drawing/2014/main" id="{FE974D90-C51A-485D-9D0D-3CC8F05EB38A}"/>
              </a:ext>
            </a:extLst>
          </p:cNvPr>
          <p:cNvGrpSpPr/>
          <p:nvPr/>
        </p:nvGrpSpPr>
        <p:grpSpPr>
          <a:xfrm>
            <a:off x="2998656" y="68688"/>
            <a:ext cx="1360800" cy="322920"/>
            <a:chOff x="2998656" y="68688"/>
            <a:chExt cx="1360800" cy="322920"/>
          </a:xfrm>
        </p:grpSpPr>
        <mc:AlternateContent xmlns:mc="http://schemas.openxmlformats.org/markup-compatibility/2006" xmlns:p14="http://schemas.microsoft.com/office/powerpoint/2010/main">
          <mc:Choice Requires="p14">
            <p:contentPart p14:bwMode="auto" r:id="rId3">
              <p14:nvContentPartPr>
                <p14:cNvPr id="30" name="Freihand 29">
                  <a:extLst>
                    <a:ext uri="{FF2B5EF4-FFF2-40B4-BE49-F238E27FC236}">
                      <a16:creationId xmlns:a16="http://schemas.microsoft.com/office/drawing/2014/main" id="{513F3124-64D8-4FE6-8D8A-B82146048954}"/>
                    </a:ext>
                  </a:extLst>
                </p14:cNvPr>
                <p14:cNvContentPartPr/>
                <p14:nvPr/>
              </p14:nvContentPartPr>
              <p14:xfrm>
                <a:off x="2998656" y="102888"/>
                <a:ext cx="90000" cy="115920"/>
              </p14:xfrm>
            </p:contentPart>
          </mc:Choice>
          <mc:Fallback xmlns="">
            <p:pic>
              <p:nvPicPr>
                <p:cNvPr id="30" name="Freihand 29">
                  <a:extLst>
                    <a:ext uri="{FF2B5EF4-FFF2-40B4-BE49-F238E27FC236}">
                      <a16:creationId xmlns:a16="http://schemas.microsoft.com/office/drawing/2014/main" id="{513F3124-64D8-4FE6-8D8A-B82146048954}"/>
                    </a:ext>
                  </a:extLst>
                </p:cNvPr>
                <p:cNvPicPr/>
                <p:nvPr/>
              </p:nvPicPr>
              <p:blipFill>
                <a:blip r:embed="rId4"/>
                <a:stretch>
                  <a:fillRect/>
                </a:stretch>
              </p:blipFill>
              <p:spPr>
                <a:xfrm>
                  <a:off x="2994336" y="98568"/>
                  <a:ext cx="98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Freihand 30">
                  <a:extLst>
                    <a:ext uri="{FF2B5EF4-FFF2-40B4-BE49-F238E27FC236}">
                      <a16:creationId xmlns:a16="http://schemas.microsoft.com/office/drawing/2014/main" id="{A5650B28-2C06-4C62-B94E-D1A413211079}"/>
                    </a:ext>
                  </a:extLst>
                </p14:cNvPr>
                <p14:cNvContentPartPr/>
                <p14:nvPr/>
              </p14:nvContentPartPr>
              <p14:xfrm>
                <a:off x="3120336" y="152208"/>
                <a:ext cx="96840" cy="69120"/>
              </p14:xfrm>
            </p:contentPart>
          </mc:Choice>
          <mc:Fallback xmlns="">
            <p:pic>
              <p:nvPicPr>
                <p:cNvPr id="31" name="Freihand 30">
                  <a:extLst>
                    <a:ext uri="{FF2B5EF4-FFF2-40B4-BE49-F238E27FC236}">
                      <a16:creationId xmlns:a16="http://schemas.microsoft.com/office/drawing/2014/main" id="{A5650B28-2C06-4C62-B94E-D1A413211079}"/>
                    </a:ext>
                  </a:extLst>
                </p:cNvPr>
                <p:cNvPicPr/>
                <p:nvPr/>
              </p:nvPicPr>
              <p:blipFill>
                <a:blip r:embed="rId6"/>
                <a:stretch>
                  <a:fillRect/>
                </a:stretch>
              </p:blipFill>
              <p:spPr>
                <a:xfrm>
                  <a:off x="3116016" y="147888"/>
                  <a:ext cx="10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Freihand 31">
                  <a:extLst>
                    <a:ext uri="{FF2B5EF4-FFF2-40B4-BE49-F238E27FC236}">
                      <a16:creationId xmlns:a16="http://schemas.microsoft.com/office/drawing/2014/main" id="{92067434-FA13-4848-89F1-FE8472E70F44}"/>
                    </a:ext>
                  </a:extLst>
                </p14:cNvPr>
                <p14:cNvContentPartPr/>
                <p14:nvPr/>
              </p14:nvContentPartPr>
              <p14:xfrm>
                <a:off x="3206736" y="171648"/>
                <a:ext cx="102960" cy="144000"/>
              </p14:xfrm>
            </p:contentPart>
          </mc:Choice>
          <mc:Fallback xmlns="">
            <p:pic>
              <p:nvPicPr>
                <p:cNvPr id="32" name="Freihand 31">
                  <a:extLst>
                    <a:ext uri="{FF2B5EF4-FFF2-40B4-BE49-F238E27FC236}">
                      <a16:creationId xmlns:a16="http://schemas.microsoft.com/office/drawing/2014/main" id="{92067434-FA13-4848-89F1-FE8472E70F44}"/>
                    </a:ext>
                  </a:extLst>
                </p:cNvPr>
                <p:cNvPicPr/>
                <p:nvPr/>
              </p:nvPicPr>
              <p:blipFill>
                <a:blip r:embed="rId8"/>
                <a:stretch>
                  <a:fillRect/>
                </a:stretch>
              </p:blipFill>
              <p:spPr>
                <a:xfrm>
                  <a:off x="3202416" y="167328"/>
                  <a:ext cx="111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Freihand 32">
                  <a:extLst>
                    <a:ext uri="{FF2B5EF4-FFF2-40B4-BE49-F238E27FC236}">
                      <a16:creationId xmlns:a16="http://schemas.microsoft.com/office/drawing/2014/main" id="{5600449E-3E7D-4426-9E95-274B7F30A03F}"/>
                    </a:ext>
                  </a:extLst>
                </p14:cNvPr>
                <p14:cNvContentPartPr/>
                <p14:nvPr/>
              </p14:nvContentPartPr>
              <p14:xfrm>
                <a:off x="3288456" y="162648"/>
                <a:ext cx="120600" cy="158040"/>
              </p14:xfrm>
            </p:contentPart>
          </mc:Choice>
          <mc:Fallback xmlns="">
            <p:pic>
              <p:nvPicPr>
                <p:cNvPr id="33" name="Freihand 32">
                  <a:extLst>
                    <a:ext uri="{FF2B5EF4-FFF2-40B4-BE49-F238E27FC236}">
                      <a16:creationId xmlns:a16="http://schemas.microsoft.com/office/drawing/2014/main" id="{5600449E-3E7D-4426-9E95-274B7F30A03F}"/>
                    </a:ext>
                  </a:extLst>
                </p:cNvPr>
                <p:cNvPicPr/>
                <p:nvPr/>
              </p:nvPicPr>
              <p:blipFill>
                <a:blip r:embed="rId10"/>
                <a:stretch>
                  <a:fillRect/>
                </a:stretch>
              </p:blipFill>
              <p:spPr>
                <a:xfrm>
                  <a:off x="3284136" y="158328"/>
                  <a:ext cx="129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ECC8D5CB-DBF3-477E-85F9-D4D8CE7AAE53}"/>
                    </a:ext>
                  </a:extLst>
                </p14:cNvPr>
                <p14:cNvContentPartPr/>
                <p14:nvPr/>
              </p14:nvContentPartPr>
              <p14:xfrm>
                <a:off x="3421296" y="111888"/>
                <a:ext cx="149760" cy="279720"/>
              </p14:xfrm>
            </p:contentPart>
          </mc:Choice>
          <mc:Fallback xmlns="">
            <p:pic>
              <p:nvPicPr>
                <p:cNvPr id="34" name="Freihand 33">
                  <a:extLst>
                    <a:ext uri="{FF2B5EF4-FFF2-40B4-BE49-F238E27FC236}">
                      <a16:creationId xmlns:a16="http://schemas.microsoft.com/office/drawing/2014/main" id="{ECC8D5CB-DBF3-477E-85F9-D4D8CE7AAE53}"/>
                    </a:ext>
                  </a:extLst>
                </p:cNvPr>
                <p:cNvPicPr/>
                <p:nvPr/>
              </p:nvPicPr>
              <p:blipFill>
                <a:blip r:embed="rId12"/>
                <a:stretch>
                  <a:fillRect/>
                </a:stretch>
              </p:blipFill>
              <p:spPr>
                <a:xfrm>
                  <a:off x="3416976" y="107568"/>
                  <a:ext cx="1584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98B23441-BB45-4DE4-B3D9-D993C25361DB}"/>
                    </a:ext>
                  </a:extLst>
                </p14:cNvPr>
                <p14:cNvContentPartPr/>
                <p14:nvPr/>
              </p14:nvContentPartPr>
              <p14:xfrm>
                <a:off x="3660336" y="185688"/>
                <a:ext cx="113040" cy="18000"/>
              </p14:xfrm>
            </p:contentPart>
          </mc:Choice>
          <mc:Fallback xmlns="">
            <p:pic>
              <p:nvPicPr>
                <p:cNvPr id="35" name="Freihand 34">
                  <a:extLst>
                    <a:ext uri="{FF2B5EF4-FFF2-40B4-BE49-F238E27FC236}">
                      <a16:creationId xmlns:a16="http://schemas.microsoft.com/office/drawing/2014/main" id="{98B23441-BB45-4DE4-B3D9-D993C25361DB}"/>
                    </a:ext>
                  </a:extLst>
                </p:cNvPr>
                <p:cNvPicPr/>
                <p:nvPr/>
              </p:nvPicPr>
              <p:blipFill>
                <a:blip r:embed="rId14"/>
                <a:stretch>
                  <a:fillRect/>
                </a:stretch>
              </p:blipFill>
              <p:spPr>
                <a:xfrm>
                  <a:off x="3656016" y="181368"/>
                  <a:ext cx="121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a:extLst>
                    <a:ext uri="{FF2B5EF4-FFF2-40B4-BE49-F238E27FC236}">
                      <a16:creationId xmlns:a16="http://schemas.microsoft.com/office/drawing/2014/main" id="{FBE778C6-B90D-4BE1-B0D4-A17620C1CCA1}"/>
                    </a:ext>
                  </a:extLst>
                </p14:cNvPr>
                <p14:cNvContentPartPr/>
                <p14:nvPr/>
              </p14:nvContentPartPr>
              <p14:xfrm>
                <a:off x="3828456" y="126648"/>
                <a:ext cx="88560" cy="111960"/>
              </p14:xfrm>
            </p:contentPart>
          </mc:Choice>
          <mc:Fallback xmlns="">
            <p:pic>
              <p:nvPicPr>
                <p:cNvPr id="36" name="Freihand 35">
                  <a:extLst>
                    <a:ext uri="{FF2B5EF4-FFF2-40B4-BE49-F238E27FC236}">
                      <a16:creationId xmlns:a16="http://schemas.microsoft.com/office/drawing/2014/main" id="{FBE778C6-B90D-4BE1-B0D4-A17620C1CCA1}"/>
                    </a:ext>
                  </a:extLst>
                </p:cNvPr>
                <p:cNvPicPr/>
                <p:nvPr/>
              </p:nvPicPr>
              <p:blipFill>
                <a:blip r:embed="rId16"/>
                <a:stretch>
                  <a:fillRect/>
                </a:stretch>
              </p:blipFill>
              <p:spPr>
                <a:xfrm>
                  <a:off x="3824136" y="122328"/>
                  <a:ext cx="97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4BE6BD93-1E90-4E6B-BEFA-CC2941534FBD}"/>
                    </a:ext>
                  </a:extLst>
                </p14:cNvPr>
                <p14:cNvContentPartPr/>
                <p14:nvPr/>
              </p14:nvContentPartPr>
              <p14:xfrm>
                <a:off x="3972456" y="186408"/>
                <a:ext cx="7920" cy="56160"/>
              </p14:xfrm>
            </p:contentPart>
          </mc:Choice>
          <mc:Fallback xmlns="">
            <p:pic>
              <p:nvPicPr>
                <p:cNvPr id="37" name="Freihand 36">
                  <a:extLst>
                    <a:ext uri="{FF2B5EF4-FFF2-40B4-BE49-F238E27FC236}">
                      <a16:creationId xmlns:a16="http://schemas.microsoft.com/office/drawing/2014/main" id="{4BE6BD93-1E90-4E6B-BEFA-CC2941534FBD}"/>
                    </a:ext>
                  </a:extLst>
                </p:cNvPr>
                <p:cNvPicPr/>
                <p:nvPr/>
              </p:nvPicPr>
              <p:blipFill>
                <a:blip r:embed="rId18"/>
                <a:stretch>
                  <a:fillRect/>
                </a:stretch>
              </p:blipFill>
              <p:spPr>
                <a:xfrm>
                  <a:off x="3968136" y="182088"/>
                  <a:ext cx="16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Freihand 37">
                  <a:extLst>
                    <a:ext uri="{FF2B5EF4-FFF2-40B4-BE49-F238E27FC236}">
                      <a16:creationId xmlns:a16="http://schemas.microsoft.com/office/drawing/2014/main" id="{5E446395-28EE-4862-BBBB-426A639F1A81}"/>
                    </a:ext>
                  </a:extLst>
                </p14:cNvPr>
                <p14:cNvContentPartPr/>
                <p14:nvPr/>
              </p14:nvContentPartPr>
              <p14:xfrm>
                <a:off x="3992976" y="143208"/>
                <a:ext cx="360" cy="360"/>
              </p14:xfrm>
            </p:contentPart>
          </mc:Choice>
          <mc:Fallback xmlns="">
            <p:pic>
              <p:nvPicPr>
                <p:cNvPr id="38" name="Freihand 37">
                  <a:extLst>
                    <a:ext uri="{FF2B5EF4-FFF2-40B4-BE49-F238E27FC236}">
                      <a16:creationId xmlns:a16="http://schemas.microsoft.com/office/drawing/2014/main" id="{5E446395-28EE-4862-BBBB-426A639F1A81}"/>
                    </a:ext>
                  </a:extLst>
                </p:cNvPr>
                <p:cNvPicPr/>
                <p:nvPr/>
              </p:nvPicPr>
              <p:blipFill>
                <a:blip r:embed="rId20"/>
                <a:stretch>
                  <a:fillRect/>
                </a:stretch>
              </p:blipFill>
              <p:spPr>
                <a:xfrm>
                  <a:off x="3988656" y="1388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Freihand 38">
                  <a:extLst>
                    <a:ext uri="{FF2B5EF4-FFF2-40B4-BE49-F238E27FC236}">
                      <a16:creationId xmlns:a16="http://schemas.microsoft.com/office/drawing/2014/main" id="{54EEBAFB-DB38-46D9-918B-96964C8A5E79}"/>
                    </a:ext>
                  </a:extLst>
                </p14:cNvPr>
                <p14:cNvContentPartPr/>
                <p14:nvPr/>
              </p14:nvContentPartPr>
              <p14:xfrm>
                <a:off x="4052736" y="136728"/>
                <a:ext cx="114480" cy="110520"/>
              </p14:xfrm>
            </p:contentPart>
          </mc:Choice>
          <mc:Fallback xmlns="">
            <p:pic>
              <p:nvPicPr>
                <p:cNvPr id="39" name="Freihand 38">
                  <a:extLst>
                    <a:ext uri="{FF2B5EF4-FFF2-40B4-BE49-F238E27FC236}">
                      <a16:creationId xmlns:a16="http://schemas.microsoft.com/office/drawing/2014/main" id="{54EEBAFB-DB38-46D9-918B-96964C8A5E79}"/>
                    </a:ext>
                  </a:extLst>
                </p:cNvPr>
                <p:cNvPicPr/>
                <p:nvPr/>
              </p:nvPicPr>
              <p:blipFill>
                <a:blip r:embed="rId22"/>
                <a:stretch>
                  <a:fillRect/>
                </a:stretch>
              </p:blipFill>
              <p:spPr>
                <a:xfrm>
                  <a:off x="4048416" y="132408"/>
                  <a:ext cx="123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a:extLst>
                    <a:ext uri="{FF2B5EF4-FFF2-40B4-BE49-F238E27FC236}">
                      <a16:creationId xmlns:a16="http://schemas.microsoft.com/office/drawing/2014/main" id="{733150E8-D596-4A49-A534-C9175F1398A2}"/>
                    </a:ext>
                  </a:extLst>
                </p14:cNvPr>
                <p14:cNvContentPartPr/>
                <p14:nvPr/>
              </p14:nvContentPartPr>
              <p14:xfrm>
                <a:off x="4191336" y="170568"/>
                <a:ext cx="79560" cy="80280"/>
              </p14:xfrm>
            </p:contentPart>
          </mc:Choice>
          <mc:Fallback xmlns="">
            <p:pic>
              <p:nvPicPr>
                <p:cNvPr id="40" name="Freihand 39">
                  <a:extLst>
                    <a:ext uri="{FF2B5EF4-FFF2-40B4-BE49-F238E27FC236}">
                      <a16:creationId xmlns:a16="http://schemas.microsoft.com/office/drawing/2014/main" id="{733150E8-D596-4A49-A534-C9175F1398A2}"/>
                    </a:ext>
                  </a:extLst>
                </p:cNvPr>
                <p:cNvPicPr/>
                <p:nvPr/>
              </p:nvPicPr>
              <p:blipFill>
                <a:blip r:embed="rId24"/>
                <a:stretch>
                  <a:fillRect/>
                </a:stretch>
              </p:blipFill>
              <p:spPr>
                <a:xfrm>
                  <a:off x="4187016" y="166248"/>
                  <a:ext cx="88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Freihand 40">
                  <a:extLst>
                    <a:ext uri="{FF2B5EF4-FFF2-40B4-BE49-F238E27FC236}">
                      <a16:creationId xmlns:a16="http://schemas.microsoft.com/office/drawing/2014/main" id="{4D65F5D6-6E83-4FC6-A4B6-686B5BBA5C55}"/>
                    </a:ext>
                  </a:extLst>
                </p14:cNvPr>
                <p14:cNvContentPartPr/>
                <p14:nvPr/>
              </p14:nvContentPartPr>
              <p14:xfrm>
                <a:off x="4248576" y="68688"/>
                <a:ext cx="110880" cy="250920"/>
              </p14:xfrm>
            </p:contentPart>
          </mc:Choice>
          <mc:Fallback xmlns="">
            <p:pic>
              <p:nvPicPr>
                <p:cNvPr id="41" name="Freihand 40">
                  <a:extLst>
                    <a:ext uri="{FF2B5EF4-FFF2-40B4-BE49-F238E27FC236}">
                      <a16:creationId xmlns:a16="http://schemas.microsoft.com/office/drawing/2014/main" id="{4D65F5D6-6E83-4FC6-A4B6-686B5BBA5C55}"/>
                    </a:ext>
                  </a:extLst>
                </p:cNvPr>
                <p:cNvPicPr/>
                <p:nvPr/>
              </p:nvPicPr>
              <p:blipFill>
                <a:blip r:embed="rId26"/>
                <a:stretch>
                  <a:fillRect/>
                </a:stretch>
              </p:blipFill>
              <p:spPr>
                <a:xfrm>
                  <a:off x="4244256" y="64368"/>
                  <a:ext cx="119520" cy="259560"/>
                </a:xfrm>
                <a:prstGeom prst="rect">
                  <a:avLst/>
                </a:prstGeom>
              </p:spPr>
            </p:pic>
          </mc:Fallback>
        </mc:AlternateContent>
      </p:grpSp>
      <p:grpSp>
        <p:nvGrpSpPr>
          <p:cNvPr id="56" name="Gruppieren 55">
            <a:extLst>
              <a:ext uri="{FF2B5EF4-FFF2-40B4-BE49-F238E27FC236}">
                <a16:creationId xmlns:a16="http://schemas.microsoft.com/office/drawing/2014/main" id="{F96DE47C-11EF-43FC-9C17-B5606CFE47C1}"/>
              </a:ext>
            </a:extLst>
          </p:cNvPr>
          <p:cNvGrpSpPr/>
          <p:nvPr/>
        </p:nvGrpSpPr>
        <p:grpSpPr>
          <a:xfrm>
            <a:off x="8748216" y="168408"/>
            <a:ext cx="913680" cy="198000"/>
            <a:chOff x="8748216" y="168408"/>
            <a:chExt cx="913680" cy="198000"/>
          </a:xfrm>
        </p:grpSpPr>
        <mc:AlternateContent xmlns:mc="http://schemas.openxmlformats.org/markup-compatibility/2006" xmlns:p14="http://schemas.microsoft.com/office/powerpoint/2010/main">
          <mc:Choice Requires="p14">
            <p:contentPart p14:bwMode="auto" r:id="rId27">
              <p14:nvContentPartPr>
                <p14:cNvPr id="43" name="Freihand 42">
                  <a:extLst>
                    <a:ext uri="{FF2B5EF4-FFF2-40B4-BE49-F238E27FC236}">
                      <a16:creationId xmlns:a16="http://schemas.microsoft.com/office/drawing/2014/main" id="{37B3C083-2A80-441C-82C1-05D33FCBA6BC}"/>
                    </a:ext>
                  </a:extLst>
                </p14:cNvPr>
                <p14:cNvContentPartPr/>
                <p14:nvPr/>
              </p14:nvContentPartPr>
              <p14:xfrm>
                <a:off x="8879256" y="186408"/>
                <a:ext cx="2520" cy="132480"/>
              </p14:xfrm>
            </p:contentPart>
          </mc:Choice>
          <mc:Fallback xmlns="">
            <p:pic>
              <p:nvPicPr>
                <p:cNvPr id="43" name="Freihand 42">
                  <a:extLst>
                    <a:ext uri="{FF2B5EF4-FFF2-40B4-BE49-F238E27FC236}">
                      <a16:creationId xmlns:a16="http://schemas.microsoft.com/office/drawing/2014/main" id="{37B3C083-2A80-441C-82C1-05D33FCBA6BC}"/>
                    </a:ext>
                  </a:extLst>
                </p:cNvPr>
                <p:cNvPicPr/>
                <p:nvPr/>
              </p:nvPicPr>
              <p:blipFill>
                <a:blip r:embed="rId28"/>
                <a:stretch>
                  <a:fillRect/>
                </a:stretch>
              </p:blipFill>
              <p:spPr>
                <a:xfrm>
                  <a:off x="8874936" y="182088"/>
                  <a:ext cx="11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Freihand 43">
                  <a:extLst>
                    <a:ext uri="{FF2B5EF4-FFF2-40B4-BE49-F238E27FC236}">
                      <a16:creationId xmlns:a16="http://schemas.microsoft.com/office/drawing/2014/main" id="{117B5006-7FA9-4228-81D9-60421E4B5F3A}"/>
                    </a:ext>
                  </a:extLst>
                </p14:cNvPr>
                <p14:cNvContentPartPr/>
                <p14:nvPr/>
              </p14:nvContentPartPr>
              <p14:xfrm>
                <a:off x="8748216" y="334728"/>
                <a:ext cx="211320" cy="31680"/>
              </p14:xfrm>
            </p:contentPart>
          </mc:Choice>
          <mc:Fallback xmlns="">
            <p:pic>
              <p:nvPicPr>
                <p:cNvPr id="44" name="Freihand 43">
                  <a:extLst>
                    <a:ext uri="{FF2B5EF4-FFF2-40B4-BE49-F238E27FC236}">
                      <a16:creationId xmlns:a16="http://schemas.microsoft.com/office/drawing/2014/main" id="{117B5006-7FA9-4228-81D9-60421E4B5F3A}"/>
                    </a:ext>
                  </a:extLst>
                </p:cNvPr>
                <p:cNvPicPr/>
                <p:nvPr/>
              </p:nvPicPr>
              <p:blipFill>
                <a:blip r:embed="rId30"/>
                <a:stretch>
                  <a:fillRect/>
                </a:stretch>
              </p:blipFill>
              <p:spPr>
                <a:xfrm>
                  <a:off x="8743896" y="330408"/>
                  <a:ext cx="219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Freihand 44">
                  <a:extLst>
                    <a:ext uri="{FF2B5EF4-FFF2-40B4-BE49-F238E27FC236}">
                      <a16:creationId xmlns:a16="http://schemas.microsoft.com/office/drawing/2014/main" id="{6FE90FC8-D1A7-4545-9DC0-FF54FFA32C00}"/>
                    </a:ext>
                  </a:extLst>
                </p14:cNvPr>
                <p14:cNvContentPartPr/>
                <p14:nvPr/>
              </p14:nvContentPartPr>
              <p14:xfrm>
                <a:off x="8782056" y="168408"/>
                <a:ext cx="195480" cy="11880"/>
              </p14:xfrm>
            </p:contentPart>
          </mc:Choice>
          <mc:Fallback xmlns="">
            <p:pic>
              <p:nvPicPr>
                <p:cNvPr id="45" name="Freihand 44">
                  <a:extLst>
                    <a:ext uri="{FF2B5EF4-FFF2-40B4-BE49-F238E27FC236}">
                      <a16:creationId xmlns:a16="http://schemas.microsoft.com/office/drawing/2014/main" id="{6FE90FC8-D1A7-4545-9DC0-FF54FFA32C00}"/>
                    </a:ext>
                  </a:extLst>
                </p:cNvPr>
                <p:cNvPicPr/>
                <p:nvPr/>
              </p:nvPicPr>
              <p:blipFill>
                <a:blip r:embed="rId32"/>
                <a:stretch>
                  <a:fillRect/>
                </a:stretch>
              </p:blipFill>
              <p:spPr>
                <a:xfrm>
                  <a:off x="8777736" y="164088"/>
                  <a:ext cx="204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Freihand 45">
                  <a:extLst>
                    <a:ext uri="{FF2B5EF4-FFF2-40B4-BE49-F238E27FC236}">
                      <a16:creationId xmlns:a16="http://schemas.microsoft.com/office/drawing/2014/main" id="{7FE4048A-FC74-4E43-B80E-A4DE6F94D25B}"/>
                    </a:ext>
                  </a:extLst>
                </p14:cNvPr>
                <p14:cNvContentPartPr/>
                <p14:nvPr/>
              </p14:nvContentPartPr>
              <p14:xfrm>
                <a:off x="8989776" y="248688"/>
                <a:ext cx="140760" cy="72720"/>
              </p14:xfrm>
            </p:contentPart>
          </mc:Choice>
          <mc:Fallback xmlns="">
            <p:pic>
              <p:nvPicPr>
                <p:cNvPr id="46" name="Freihand 45">
                  <a:extLst>
                    <a:ext uri="{FF2B5EF4-FFF2-40B4-BE49-F238E27FC236}">
                      <a16:creationId xmlns:a16="http://schemas.microsoft.com/office/drawing/2014/main" id="{7FE4048A-FC74-4E43-B80E-A4DE6F94D25B}"/>
                    </a:ext>
                  </a:extLst>
                </p:cNvPr>
                <p:cNvPicPr/>
                <p:nvPr/>
              </p:nvPicPr>
              <p:blipFill>
                <a:blip r:embed="rId34"/>
                <a:stretch>
                  <a:fillRect/>
                </a:stretch>
              </p:blipFill>
              <p:spPr>
                <a:xfrm>
                  <a:off x="8985456" y="244368"/>
                  <a:ext cx="149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Freihand 46">
                  <a:extLst>
                    <a:ext uri="{FF2B5EF4-FFF2-40B4-BE49-F238E27FC236}">
                      <a16:creationId xmlns:a16="http://schemas.microsoft.com/office/drawing/2014/main" id="{16E7582C-C823-495F-92A7-5E7A0BE61987}"/>
                    </a:ext>
                  </a:extLst>
                </p14:cNvPr>
                <p14:cNvContentPartPr/>
                <p14:nvPr/>
              </p14:nvContentPartPr>
              <p14:xfrm>
                <a:off x="9174456" y="259128"/>
                <a:ext cx="138600" cy="93960"/>
              </p14:xfrm>
            </p:contentPart>
          </mc:Choice>
          <mc:Fallback xmlns="">
            <p:pic>
              <p:nvPicPr>
                <p:cNvPr id="47" name="Freihand 46">
                  <a:extLst>
                    <a:ext uri="{FF2B5EF4-FFF2-40B4-BE49-F238E27FC236}">
                      <a16:creationId xmlns:a16="http://schemas.microsoft.com/office/drawing/2014/main" id="{16E7582C-C823-495F-92A7-5E7A0BE61987}"/>
                    </a:ext>
                  </a:extLst>
                </p:cNvPr>
                <p:cNvPicPr/>
                <p:nvPr/>
              </p:nvPicPr>
              <p:blipFill>
                <a:blip r:embed="rId36"/>
                <a:stretch>
                  <a:fillRect/>
                </a:stretch>
              </p:blipFill>
              <p:spPr>
                <a:xfrm>
                  <a:off x="9170136" y="254808"/>
                  <a:ext cx="147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Freihand 47">
                  <a:extLst>
                    <a:ext uri="{FF2B5EF4-FFF2-40B4-BE49-F238E27FC236}">
                      <a16:creationId xmlns:a16="http://schemas.microsoft.com/office/drawing/2014/main" id="{5437A940-A431-42E1-B7E6-15843A4BD3A0}"/>
                    </a:ext>
                  </a:extLst>
                </p14:cNvPr>
                <p14:cNvContentPartPr/>
                <p14:nvPr/>
              </p14:nvContentPartPr>
              <p14:xfrm>
                <a:off x="9329256" y="286128"/>
                <a:ext cx="207000" cy="31320"/>
              </p14:xfrm>
            </p:contentPart>
          </mc:Choice>
          <mc:Fallback xmlns="">
            <p:pic>
              <p:nvPicPr>
                <p:cNvPr id="48" name="Freihand 47">
                  <a:extLst>
                    <a:ext uri="{FF2B5EF4-FFF2-40B4-BE49-F238E27FC236}">
                      <a16:creationId xmlns:a16="http://schemas.microsoft.com/office/drawing/2014/main" id="{5437A940-A431-42E1-B7E6-15843A4BD3A0}"/>
                    </a:ext>
                  </a:extLst>
                </p:cNvPr>
                <p:cNvPicPr/>
                <p:nvPr/>
              </p:nvPicPr>
              <p:blipFill>
                <a:blip r:embed="rId38"/>
                <a:stretch>
                  <a:fillRect/>
                </a:stretch>
              </p:blipFill>
              <p:spPr>
                <a:xfrm>
                  <a:off x="9324936" y="281808"/>
                  <a:ext cx="215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Freihand 48">
                  <a:extLst>
                    <a:ext uri="{FF2B5EF4-FFF2-40B4-BE49-F238E27FC236}">
                      <a16:creationId xmlns:a16="http://schemas.microsoft.com/office/drawing/2014/main" id="{4DF506E1-96EB-411F-B54F-3B00CA8E35FD}"/>
                    </a:ext>
                  </a:extLst>
                </p14:cNvPr>
                <p14:cNvContentPartPr/>
                <p14:nvPr/>
              </p14:nvContentPartPr>
              <p14:xfrm>
                <a:off x="9581256" y="241128"/>
                <a:ext cx="80640" cy="83520"/>
              </p14:xfrm>
            </p:contentPart>
          </mc:Choice>
          <mc:Fallback xmlns="">
            <p:pic>
              <p:nvPicPr>
                <p:cNvPr id="49" name="Freihand 48">
                  <a:extLst>
                    <a:ext uri="{FF2B5EF4-FFF2-40B4-BE49-F238E27FC236}">
                      <a16:creationId xmlns:a16="http://schemas.microsoft.com/office/drawing/2014/main" id="{4DF506E1-96EB-411F-B54F-3B00CA8E35FD}"/>
                    </a:ext>
                  </a:extLst>
                </p:cNvPr>
                <p:cNvPicPr/>
                <p:nvPr/>
              </p:nvPicPr>
              <p:blipFill>
                <a:blip r:embed="rId40"/>
                <a:stretch>
                  <a:fillRect/>
                </a:stretch>
              </p:blipFill>
              <p:spPr>
                <a:xfrm>
                  <a:off x="9576936" y="236808"/>
                  <a:ext cx="89280" cy="92160"/>
                </a:xfrm>
                <a:prstGeom prst="rect">
                  <a:avLst/>
                </a:prstGeom>
              </p:spPr>
            </p:pic>
          </mc:Fallback>
        </mc:AlternateContent>
      </p:grpSp>
      <p:grpSp>
        <p:nvGrpSpPr>
          <p:cNvPr id="60" name="Gruppieren 59">
            <a:extLst>
              <a:ext uri="{FF2B5EF4-FFF2-40B4-BE49-F238E27FC236}">
                <a16:creationId xmlns:a16="http://schemas.microsoft.com/office/drawing/2014/main" id="{31441033-CB50-4148-A65E-64D1E3C1CF52}"/>
              </a:ext>
            </a:extLst>
          </p:cNvPr>
          <p:cNvGrpSpPr/>
          <p:nvPr/>
        </p:nvGrpSpPr>
        <p:grpSpPr>
          <a:xfrm>
            <a:off x="9826056" y="160848"/>
            <a:ext cx="841680" cy="254880"/>
            <a:chOff x="9826056" y="160848"/>
            <a:chExt cx="841680" cy="254880"/>
          </a:xfrm>
        </p:grpSpPr>
        <mc:AlternateContent xmlns:mc="http://schemas.openxmlformats.org/markup-compatibility/2006" xmlns:p14="http://schemas.microsoft.com/office/powerpoint/2010/main">
          <mc:Choice Requires="p14">
            <p:contentPart p14:bwMode="auto" r:id="rId41">
              <p14:nvContentPartPr>
                <p14:cNvPr id="50" name="Freihand 49">
                  <a:extLst>
                    <a:ext uri="{FF2B5EF4-FFF2-40B4-BE49-F238E27FC236}">
                      <a16:creationId xmlns:a16="http://schemas.microsoft.com/office/drawing/2014/main" id="{8C94B34C-624C-4174-896F-0753D559304F}"/>
                    </a:ext>
                  </a:extLst>
                </p14:cNvPr>
                <p14:cNvContentPartPr/>
                <p14:nvPr/>
              </p14:nvContentPartPr>
              <p14:xfrm>
                <a:off x="9826056" y="220608"/>
                <a:ext cx="125640" cy="102240"/>
              </p14:xfrm>
            </p:contentPart>
          </mc:Choice>
          <mc:Fallback xmlns="">
            <p:pic>
              <p:nvPicPr>
                <p:cNvPr id="50" name="Freihand 49">
                  <a:extLst>
                    <a:ext uri="{FF2B5EF4-FFF2-40B4-BE49-F238E27FC236}">
                      <a16:creationId xmlns:a16="http://schemas.microsoft.com/office/drawing/2014/main" id="{8C94B34C-624C-4174-896F-0753D559304F}"/>
                    </a:ext>
                  </a:extLst>
                </p:cNvPr>
                <p:cNvPicPr/>
                <p:nvPr/>
              </p:nvPicPr>
              <p:blipFill>
                <a:blip r:embed="rId42"/>
                <a:stretch>
                  <a:fillRect/>
                </a:stretch>
              </p:blipFill>
              <p:spPr>
                <a:xfrm>
                  <a:off x="9821736" y="216288"/>
                  <a:ext cx="134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2283067A-0107-4BCC-BD2D-0DFABF8BB24C}"/>
                    </a:ext>
                  </a:extLst>
                </p14:cNvPr>
                <p14:cNvContentPartPr/>
                <p14:nvPr/>
              </p14:nvContentPartPr>
              <p14:xfrm>
                <a:off x="9954576" y="222768"/>
                <a:ext cx="115560" cy="192960"/>
              </p14:xfrm>
            </p:contentPart>
          </mc:Choice>
          <mc:Fallback xmlns="">
            <p:pic>
              <p:nvPicPr>
                <p:cNvPr id="51" name="Freihand 50">
                  <a:extLst>
                    <a:ext uri="{FF2B5EF4-FFF2-40B4-BE49-F238E27FC236}">
                      <a16:creationId xmlns:a16="http://schemas.microsoft.com/office/drawing/2014/main" id="{2283067A-0107-4BCC-BD2D-0DFABF8BB24C}"/>
                    </a:ext>
                  </a:extLst>
                </p:cNvPr>
                <p:cNvPicPr/>
                <p:nvPr/>
              </p:nvPicPr>
              <p:blipFill>
                <a:blip r:embed="rId44"/>
                <a:stretch>
                  <a:fillRect/>
                </a:stretch>
              </p:blipFill>
              <p:spPr>
                <a:xfrm>
                  <a:off x="9950256" y="218448"/>
                  <a:ext cx="124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Freihand 51">
                  <a:extLst>
                    <a:ext uri="{FF2B5EF4-FFF2-40B4-BE49-F238E27FC236}">
                      <a16:creationId xmlns:a16="http://schemas.microsoft.com/office/drawing/2014/main" id="{51409518-D726-41EA-A71E-D624643AF5FC}"/>
                    </a:ext>
                  </a:extLst>
                </p14:cNvPr>
                <p14:cNvContentPartPr/>
                <p14:nvPr/>
              </p14:nvContentPartPr>
              <p14:xfrm>
                <a:off x="10051776" y="231768"/>
                <a:ext cx="101520" cy="157680"/>
              </p14:xfrm>
            </p:contentPart>
          </mc:Choice>
          <mc:Fallback xmlns="">
            <p:pic>
              <p:nvPicPr>
                <p:cNvPr id="52" name="Freihand 51">
                  <a:extLst>
                    <a:ext uri="{FF2B5EF4-FFF2-40B4-BE49-F238E27FC236}">
                      <a16:creationId xmlns:a16="http://schemas.microsoft.com/office/drawing/2014/main" id="{51409518-D726-41EA-A71E-D624643AF5FC}"/>
                    </a:ext>
                  </a:extLst>
                </p:cNvPr>
                <p:cNvPicPr/>
                <p:nvPr/>
              </p:nvPicPr>
              <p:blipFill>
                <a:blip r:embed="rId46"/>
                <a:stretch>
                  <a:fillRect/>
                </a:stretch>
              </p:blipFill>
              <p:spPr>
                <a:xfrm>
                  <a:off x="10047456" y="227448"/>
                  <a:ext cx="110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Freihand 52">
                  <a:extLst>
                    <a:ext uri="{FF2B5EF4-FFF2-40B4-BE49-F238E27FC236}">
                      <a16:creationId xmlns:a16="http://schemas.microsoft.com/office/drawing/2014/main" id="{801A11BD-0F74-4A5D-B98B-E1892902A9F9}"/>
                    </a:ext>
                  </a:extLst>
                </p14:cNvPr>
                <p14:cNvContentPartPr/>
                <p14:nvPr/>
              </p14:nvContentPartPr>
              <p14:xfrm>
                <a:off x="10201176" y="223488"/>
                <a:ext cx="123120" cy="80280"/>
              </p14:xfrm>
            </p:contentPart>
          </mc:Choice>
          <mc:Fallback xmlns="">
            <p:pic>
              <p:nvPicPr>
                <p:cNvPr id="53" name="Freihand 52">
                  <a:extLst>
                    <a:ext uri="{FF2B5EF4-FFF2-40B4-BE49-F238E27FC236}">
                      <a16:creationId xmlns:a16="http://schemas.microsoft.com/office/drawing/2014/main" id="{801A11BD-0F74-4A5D-B98B-E1892902A9F9}"/>
                    </a:ext>
                  </a:extLst>
                </p:cNvPr>
                <p:cNvPicPr/>
                <p:nvPr/>
              </p:nvPicPr>
              <p:blipFill>
                <a:blip r:embed="rId48"/>
                <a:stretch>
                  <a:fillRect/>
                </a:stretch>
              </p:blipFill>
              <p:spPr>
                <a:xfrm>
                  <a:off x="10196856" y="219168"/>
                  <a:ext cx="131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Freihand 53">
                  <a:extLst>
                    <a:ext uri="{FF2B5EF4-FFF2-40B4-BE49-F238E27FC236}">
                      <a16:creationId xmlns:a16="http://schemas.microsoft.com/office/drawing/2014/main" id="{7E5189BE-1A10-4356-980F-ADF0F0F37E5A}"/>
                    </a:ext>
                  </a:extLst>
                </p14:cNvPr>
                <p14:cNvContentPartPr/>
                <p14:nvPr/>
              </p14:nvContentPartPr>
              <p14:xfrm>
                <a:off x="10289016" y="246168"/>
                <a:ext cx="75600" cy="45720"/>
              </p14:xfrm>
            </p:contentPart>
          </mc:Choice>
          <mc:Fallback xmlns="">
            <p:pic>
              <p:nvPicPr>
                <p:cNvPr id="54" name="Freihand 53">
                  <a:extLst>
                    <a:ext uri="{FF2B5EF4-FFF2-40B4-BE49-F238E27FC236}">
                      <a16:creationId xmlns:a16="http://schemas.microsoft.com/office/drawing/2014/main" id="{7E5189BE-1A10-4356-980F-ADF0F0F37E5A}"/>
                    </a:ext>
                  </a:extLst>
                </p:cNvPr>
                <p:cNvPicPr/>
                <p:nvPr/>
              </p:nvPicPr>
              <p:blipFill>
                <a:blip r:embed="rId50"/>
                <a:stretch>
                  <a:fillRect/>
                </a:stretch>
              </p:blipFill>
              <p:spPr>
                <a:xfrm>
                  <a:off x="10284696" y="241848"/>
                  <a:ext cx="84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7" name="Freihand 56">
                  <a:extLst>
                    <a:ext uri="{FF2B5EF4-FFF2-40B4-BE49-F238E27FC236}">
                      <a16:creationId xmlns:a16="http://schemas.microsoft.com/office/drawing/2014/main" id="{D5D70401-DDDF-4309-B0B8-C6676D026D78}"/>
                    </a:ext>
                  </a:extLst>
                </p14:cNvPr>
                <p14:cNvContentPartPr/>
                <p14:nvPr/>
              </p14:nvContentPartPr>
              <p14:xfrm>
                <a:off x="10381896" y="229968"/>
                <a:ext cx="111240" cy="89640"/>
              </p14:xfrm>
            </p:contentPart>
          </mc:Choice>
          <mc:Fallback xmlns="">
            <p:pic>
              <p:nvPicPr>
                <p:cNvPr id="57" name="Freihand 56">
                  <a:extLst>
                    <a:ext uri="{FF2B5EF4-FFF2-40B4-BE49-F238E27FC236}">
                      <a16:creationId xmlns:a16="http://schemas.microsoft.com/office/drawing/2014/main" id="{D5D70401-DDDF-4309-B0B8-C6676D026D78}"/>
                    </a:ext>
                  </a:extLst>
                </p:cNvPr>
                <p:cNvPicPr/>
                <p:nvPr/>
              </p:nvPicPr>
              <p:blipFill>
                <a:blip r:embed="rId52"/>
                <a:stretch>
                  <a:fillRect/>
                </a:stretch>
              </p:blipFill>
              <p:spPr>
                <a:xfrm>
                  <a:off x="10377576" y="225648"/>
                  <a:ext cx="11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Freihand 57">
                  <a:extLst>
                    <a:ext uri="{FF2B5EF4-FFF2-40B4-BE49-F238E27FC236}">
                      <a16:creationId xmlns:a16="http://schemas.microsoft.com/office/drawing/2014/main" id="{01A85A16-EFBE-4DD1-9111-47AD39DB1103}"/>
                    </a:ext>
                  </a:extLst>
                </p14:cNvPr>
                <p14:cNvContentPartPr/>
                <p14:nvPr/>
              </p14:nvContentPartPr>
              <p14:xfrm>
                <a:off x="10516176" y="241128"/>
                <a:ext cx="74880" cy="65520"/>
              </p14:xfrm>
            </p:contentPart>
          </mc:Choice>
          <mc:Fallback xmlns="">
            <p:pic>
              <p:nvPicPr>
                <p:cNvPr id="58" name="Freihand 57">
                  <a:extLst>
                    <a:ext uri="{FF2B5EF4-FFF2-40B4-BE49-F238E27FC236}">
                      <a16:creationId xmlns:a16="http://schemas.microsoft.com/office/drawing/2014/main" id="{01A85A16-EFBE-4DD1-9111-47AD39DB1103}"/>
                    </a:ext>
                  </a:extLst>
                </p:cNvPr>
                <p:cNvPicPr/>
                <p:nvPr/>
              </p:nvPicPr>
              <p:blipFill>
                <a:blip r:embed="rId54"/>
                <a:stretch>
                  <a:fillRect/>
                </a:stretch>
              </p:blipFill>
              <p:spPr>
                <a:xfrm>
                  <a:off x="10511856" y="236808"/>
                  <a:ext cx="83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9" name="Freihand 58">
                  <a:extLst>
                    <a:ext uri="{FF2B5EF4-FFF2-40B4-BE49-F238E27FC236}">
                      <a16:creationId xmlns:a16="http://schemas.microsoft.com/office/drawing/2014/main" id="{DAC76B91-C5C4-480C-A1F2-B0E650029854}"/>
                    </a:ext>
                  </a:extLst>
                </p14:cNvPr>
                <p14:cNvContentPartPr/>
                <p14:nvPr/>
              </p14:nvContentPartPr>
              <p14:xfrm>
                <a:off x="10598616" y="160848"/>
                <a:ext cx="69120" cy="140400"/>
              </p14:xfrm>
            </p:contentPart>
          </mc:Choice>
          <mc:Fallback xmlns="">
            <p:pic>
              <p:nvPicPr>
                <p:cNvPr id="59" name="Freihand 58">
                  <a:extLst>
                    <a:ext uri="{FF2B5EF4-FFF2-40B4-BE49-F238E27FC236}">
                      <a16:creationId xmlns:a16="http://schemas.microsoft.com/office/drawing/2014/main" id="{DAC76B91-C5C4-480C-A1F2-B0E650029854}"/>
                    </a:ext>
                  </a:extLst>
                </p:cNvPr>
                <p:cNvPicPr/>
                <p:nvPr/>
              </p:nvPicPr>
              <p:blipFill>
                <a:blip r:embed="rId56"/>
                <a:stretch>
                  <a:fillRect/>
                </a:stretch>
              </p:blipFill>
              <p:spPr>
                <a:xfrm>
                  <a:off x="10594296" y="156528"/>
                  <a:ext cx="7776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61" name="Freihand 60">
                <a:extLst>
                  <a:ext uri="{FF2B5EF4-FFF2-40B4-BE49-F238E27FC236}">
                    <a16:creationId xmlns:a16="http://schemas.microsoft.com/office/drawing/2014/main" id="{A778599E-FA7A-4353-BCA8-8053D97021CE}"/>
                  </a:ext>
                </a:extLst>
              </p14:cNvPr>
              <p14:cNvContentPartPr/>
              <p14:nvPr/>
            </p14:nvContentPartPr>
            <p14:xfrm>
              <a:off x="4139856" y="4042008"/>
              <a:ext cx="158400" cy="176760"/>
            </p14:xfrm>
          </p:contentPart>
        </mc:Choice>
        <mc:Fallback xmlns="">
          <p:pic>
            <p:nvPicPr>
              <p:cNvPr id="61" name="Freihand 60">
                <a:extLst>
                  <a:ext uri="{FF2B5EF4-FFF2-40B4-BE49-F238E27FC236}">
                    <a16:creationId xmlns:a16="http://schemas.microsoft.com/office/drawing/2014/main" id="{A778599E-FA7A-4353-BCA8-8053D97021CE}"/>
                  </a:ext>
                </a:extLst>
              </p:cNvPr>
              <p:cNvPicPr/>
              <p:nvPr/>
            </p:nvPicPr>
            <p:blipFill>
              <a:blip r:embed="rId58"/>
              <a:stretch>
                <a:fillRect/>
              </a:stretch>
            </p:blipFill>
            <p:spPr>
              <a:xfrm>
                <a:off x="4135536" y="4037688"/>
                <a:ext cx="167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Freihand 61">
                <a:extLst>
                  <a:ext uri="{FF2B5EF4-FFF2-40B4-BE49-F238E27FC236}">
                    <a16:creationId xmlns:a16="http://schemas.microsoft.com/office/drawing/2014/main" id="{416CD120-4087-47BE-A94D-3DF6F0CE2077}"/>
                  </a:ext>
                </a:extLst>
              </p14:cNvPr>
              <p14:cNvContentPartPr/>
              <p14:nvPr/>
            </p14:nvContentPartPr>
            <p14:xfrm>
              <a:off x="4364856" y="4062888"/>
              <a:ext cx="138960" cy="147240"/>
            </p14:xfrm>
          </p:contentPart>
        </mc:Choice>
        <mc:Fallback xmlns="">
          <p:pic>
            <p:nvPicPr>
              <p:cNvPr id="62" name="Freihand 61">
                <a:extLst>
                  <a:ext uri="{FF2B5EF4-FFF2-40B4-BE49-F238E27FC236}">
                    <a16:creationId xmlns:a16="http://schemas.microsoft.com/office/drawing/2014/main" id="{416CD120-4087-47BE-A94D-3DF6F0CE2077}"/>
                  </a:ext>
                </a:extLst>
              </p:cNvPr>
              <p:cNvPicPr/>
              <p:nvPr/>
            </p:nvPicPr>
            <p:blipFill>
              <a:blip r:embed="rId60"/>
              <a:stretch>
                <a:fillRect/>
              </a:stretch>
            </p:blipFill>
            <p:spPr>
              <a:xfrm>
                <a:off x="4360536" y="4058568"/>
                <a:ext cx="14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Freihand 62">
                <a:extLst>
                  <a:ext uri="{FF2B5EF4-FFF2-40B4-BE49-F238E27FC236}">
                    <a16:creationId xmlns:a16="http://schemas.microsoft.com/office/drawing/2014/main" id="{3665A5F6-EA5A-4348-BA29-92AD43331AFB}"/>
                  </a:ext>
                </a:extLst>
              </p14:cNvPr>
              <p14:cNvContentPartPr/>
              <p14:nvPr/>
            </p14:nvContentPartPr>
            <p14:xfrm>
              <a:off x="4401936" y="4094568"/>
              <a:ext cx="90000" cy="75600"/>
            </p14:xfrm>
          </p:contentPart>
        </mc:Choice>
        <mc:Fallback xmlns="">
          <p:pic>
            <p:nvPicPr>
              <p:cNvPr id="63" name="Freihand 62">
                <a:extLst>
                  <a:ext uri="{FF2B5EF4-FFF2-40B4-BE49-F238E27FC236}">
                    <a16:creationId xmlns:a16="http://schemas.microsoft.com/office/drawing/2014/main" id="{3665A5F6-EA5A-4348-BA29-92AD43331AFB}"/>
                  </a:ext>
                </a:extLst>
              </p:cNvPr>
              <p:cNvPicPr/>
              <p:nvPr/>
            </p:nvPicPr>
            <p:blipFill>
              <a:blip r:embed="rId62"/>
              <a:stretch>
                <a:fillRect/>
              </a:stretch>
            </p:blipFill>
            <p:spPr>
              <a:xfrm>
                <a:off x="4397616" y="4090248"/>
                <a:ext cx="98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2064" name="Freihand 472063">
                <a:extLst>
                  <a:ext uri="{FF2B5EF4-FFF2-40B4-BE49-F238E27FC236}">
                    <a16:creationId xmlns:a16="http://schemas.microsoft.com/office/drawing/2014/main" id="{2BB58888-E11D-4F99-80C6-043B1F3648D6}"/>
                  </a:ext>
                </a:extLst>
              </p14:cNvPr>
              <p14:cNvContentPartPr/>
              <p14:nvPr/>
            </p14:nvContentPartPr>
            <p14:xfrm>
              <a:off x="4573296" y="4047048"/>
              <a:ext cx="121680" cy="290520"/>
            </p14:xfrm>
          </p:contentPart>
        </mc:Choice>
        <mc:Fallback xmlns="">
          <p:pic>
            <p:nvPicPr>
              <p:cNvPr id="472064" name="Freihand 472063">
                <a:extLst>
                  <a:ext uri="{FF2B5EF4-FFF2-40B4-BE49-F238E27FC236}">
                    <a16:creationId xmlns:a16="http://schemas.microsoft.com/office/drawing/2014/main" id="{2BB58888-E11D-4F99-80C6-043B1F3648D6}"/>
                  </a:ext>
                </a:extLst>
              </p:cNvPr>
              <p:cNvPicPr/>
              <p:nvPr/>
            </p:nvPicPr>
            <p:blipFill>
              <a:blip r:embed="rId64"/>
              <a:stretch>
                <a:fillRect/>
              </a:stretch>
            </p:blipFill>
            <p:spPr>
              <a:xfrm>
                <a:off x="4568976" y="4042728"/>
                <a:ext cx="1303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2065" name="Freihand 472064">
                <a:extLst>
                  <a:ext uri="{FF2B5EF4-FFF2-40B4-BE49-F238E27FC236}">
                    <a16:creationId xmlns:a16="http://schemas.microsoft.com/office/drawing/2014/main" id="{47485761-339B-412A-A23E-7E117859820C}"/>
                  </a:ext>
                </a:extLst>
              </p14:cNvPr>
              <p14:cNvContentPartPr/>
              <p14:nvPr/>
            </p14:nvContentPartPr>
            <p14:xfrm>
              <a:off x="4728096" y="4067568"/>
              <a:ext cx="221760" cy="90720"/>
            </p14:xfrm>
          </p:contentPart>
        </mc:Choice>
        <mc:Fallback xmlns="">
          <p:pic>
            <p:nvPicPr>
              <p:cNvPr id="472065" name="Freihand 472064">
                <a:extLst>
                  <a:ext uri="{FF2B5EF4-FFF2-40B4-BE49-F238E27FC236}">
                    <a16:creationId xmlns:a16="http://schemas.microsoft.com/office/drawing/2014/main" id="{47485761-339B-412A-A23E-7E117859820C}"/>
                  </a:ext>
                </a:extLst>
              </p:cNvPr>
              <p:cNvPicPr/>
              <p:nvPr/>
            </p:nvPicPr>
            <p:blipFill>
              <a:blip r:embed="rId66"/>
              <a:stretch>
                <a:fillRect/>
              </a:stretch>
            </p:blipFill>
            <p:spPr>
              <a:xfrm>
                <a:off x="4723776" y="4063248"/>
                <a:ext cx="230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2072" name="Freihand 472071">
                <a:extLst>
                  <a:ext uri="{FF2B5EF4-FFF2-40B4-BE49-F238E27FC236}">
                    <a16:creationId xmlns:a16="http://schemas.microsoft.com/office/drawing/2014/main" id="{66814CB8-8AE1-426B-ACA0-447B7A27BC36}"/>
                  </a:ext>
                </a:extLst>
              </p14:cNvPr>
              <p14:cNvContentPartPr/>
              <p14:nvPr/>
            </p14:nvContentPartPr>
            <p14:xfrm>
              <a:off x="4987296" y="3968928"/>
              <a:ext cx="212040" cy="159120"/>
            </p14:xfrm>
          </p:contentPart>
        </mc:Choice>
        <mc:Fallback xmlns="">
          <p:pic>
            <p:nvPicPr>
              <p:cNvPr id="472072" name="Freihand 472071">
                <a:extLst>
                  <a:ext uri="{FF2B5EF4-FFF2-40B4-BE49-F238E27FC236}">
                    <a16:creationId xmlns:a16="http://schemas.microsoft.com/office/drawing/2014/main" id="{66814CB8-8AE1-426B-ACA0-447B7A27BC36}"/>
                  </a:ext>
                </a:extLst>
              </p:cNvPr>
              <p:cNvPicPr/>
              <p:nvPr/>
            </p:nvPicPr>
            <p:blipFill>
              <a:blip r:embed="rId68"/>
              <a:stretch>
                <a:fillRect/>
              </a:stretch>
            </p:blipFill>
            <p:spPr>
              <a:xfrm>
                <a:off x="4982976" y="3964608"/>
                <a:ext cx="220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2073" name="Freihand 472072">
                <a:extLst>
                  <a:ext uri="{FF2B5EF4-FFF2-40B4-BE49-F238E27FC236}">
                    <a16:creationId xmlns:a16="http://schemas.microsoft.com/office/drawing/2014/main" id="{E232D908-34A0-4F75-80CE-1742E0E452BA}"/>
                  </a:ext>
                </a:extLst>
              </p14:cNvPr>
              <p14:cNvContentPartPr/>
              <p14:nvPr/>
            </p14:nvContentPartPr>
            <p14:xfrm>
              <a:off x="5242896" y="3924648"/>
              <a:ext cx="274320" cy="181800"/>
            </p14:xfrm>
          </p:contentPart>
        </mc:Choice>
        <mc:Fallback xmlns="">
          <p:pic>
            <p:nvPicPr>
              <p:cNvPr id="472073" name="Freihand 472072">
                <a:extLst>
                  <a:ext uri="{FF2B5EF4-FFF2-40B4-BE49-F238E27FC236}">
                    <a16:creationId xmlns:a16="http://schemas.microsoft.com/office/drawing/2014/main" id="{E232D908-34A0-4F75-80CE-1742E0E452BA}"/>
                  </a:ext>
                </a:extLst>
              </p:cNvPr>
              <p:cNvPicPr/>
              <p:nvPr/>
            </p:nvPicPr>
            <p:blipFill>
              <a:blip r:embed="rId70"/>
              <a:stretch>
                <a:fillRect/>
              </a:stretch>
            </p:blipFill>
            <p:spPr>
              <a:xfrm>
                <a:off x="5238576" y="3920328"/>
                <a:ext cx="282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2074" name="Freihand 472073">
                <a:extLst>
                  <a:ext uri="{FF2B5EF4-FFF2-40B4-BE49-F238E27FC236}">
                    <a16:creationId xmlns:a16="http://schemas.microsoft.com/office/drawing/2014/main" id="{FAFB8299-310A-4F9C-9D09-A1AED3333E57}"/>
                  </a:ext>
                </a:extLst>
              </p14:cNvPr>
              <p14:cNvContentPartPr/>
              <p14:nvPr/>
            </p14:nvContentPartPr>
            <p14:xfrm>
              <a:off x="5202936" y="3881448"/>
              <a:ext cx="6480" cy="6480"/>
            </p14:xfrm>
          </p:contentPart>
        </mc:Choice>
        <mc:Fallback xmlns="">
          <p:pic>
            <p:nvPicPr>
              <p:cNvPr id="472074" name="Freihand 472073">
                <a:extLst>
                  <a:ext uri="{FF2B5EF4-FFF2-40B4-BE49-F238E27FC236}">
                    <a16:creationId xmlns:a16="http://schemas.microsoft.com/office/drawing/2014/main" id="{FAFB8299-310A-4F9C-9D09-A1AED3333E57}"/>
                  </a:ext>
                </a:extLst>
              </p:cNvPr>
              <p:cNvPicPr/>
              <p:nvPr/>
            </p:nvPicPr>
            <p:blipFill>
              <a:blip r:embed="rId72"/>
              <a:stretch>
                <a:fillRect/>
              </a:stretch>
            </p:blipFill>
            <p:spPr>
              <a:xfrm>
                <a:off x="5198616" y="3877128"/>
                <a:ext cx="15120" cy="15120"/>
              </a:xfrm>
              <a:prstGeom prst="rect">
                <a:avLst/>
              </a:prstGeom>
            </p:spPr>
          </p:pic>
        </mc:Fallback>
      </mc:AlternateContent>
      <p:grpSp>
        <p:nvGrpSpPr>
          <p:cNvPr id="472083" name="Gruppieren 472082">
            <a:extLst>
              <a:ext uri="{FF2B5EF4-FFF2-40B4-BE49-F238E27FC236}">
                <a16:creationId xmlns:a16="http://schemas.microsoft.com/office/drawing/2014/main" id="{AF50F7ED-93A6-4D56-9B55-52861307EA51}"/>
              </a:ext>
            </a:extLst>
          </p:cNvPr>
          <p:cNvGrpSpPr/>
          <p:nvPr/>
        </p:nvGrpSpPr>
        <p:grpSpPr>
          <a:xfrm>
            <a:off x="5702256" y="3828528"/>
            <a:ext cx="1301400" cy="402120"/>
            <a:chOff x="5702256" y="3828528"/>
            <a:chExt cx="1301400" cy="402120"/>
          </a:xfrm>
        </p:grpSpPr>
        <mc:AlternateContent xmlns:mc="http://schemas.openxmlformats.org/markup-compatibility/2006" xmlns:p14="http://schemas.microsoft.com/office/powerpoint/2010/main">
          <mc:Choice Requires="p14">
            <p:contentPart p14:bwMode="auto" r:id="rId73">
              <p14:nvContentPartPr>
                <p14:cNvPr id="472075" name="Freihand 472074">
                  <a:extLst>
                    <a:ext uri="{FF2B5EF4-FFF2-40B4-BE49-F238E27FC236}">
                      <a16:creationId xmlns:a16="http://schemas.microsoft.com/office/drawing/2014/main" id="{EAA6E37A-CF2F-4E0A-8330-BC9BF6D37C07}"/>
                    </a:ext>
                  </a:extLst>
                </p14:cNvPr>
                <p14:cNvContentPartPr/>
                <p14:nvPr/>
              </p14:nvContentPartPr>
              <p14:xfrm>
                <a:off x="5702256" y="4016088"/>
                <a:ext cx="129600" cy="95400"/>
              </p14:xfrm>
            </p:contentPart>
          </mc:Choice>
          <mc:Fallback xmlns="">
            <p:pic>
              <p:nvPicPr>
                <p:cNvPr id="472075" name="Freihand 472074">
                  <a:extLst>
                    <a:ext uri="{FF2B5EF4-FFF2-40B4-BE49-F238E27FC236}">
                      <a16:creationId xmlns:a16="http://schemas.microsoft.com/office/drawing/2014/main" id="{EAA6E37A-CF2F-4E0A-8330-BC9BF6D37C07}"/>
                    </a:ext>
                  </a:extLst>
                </p:cNvPr>
                <p:cNvPicPr/>
                <p:nvPr/>
              </p:nvPicPr>
              <p:blipFill>
                <a:blip r:embed="rId74"/>
                <a:stretch>
                  <a:fillRect/>
                </a:stretch>
              </p:blipFill>
              <p:spPr>
                <a:xfrm>
                  <a:off x="5697936" y="4011768"/>
                  <a:ext cx="138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2076" name="Freihand 472075">
                  <a:extLst>
                    <a:ext uri="{FF2B5EF4-FFF2-40B4-BE49-F238E27FC236}">
                      <a16:creationId xmlns:a16="http://schemas.microsoft.com/office/drawing/2014/main" id="{39E045B0-478A-4328-9E28-163CD7E12CEE}"/>
                    </a:ext>
                  </a:extLst>
                </p14:cNvPr>
                <p14:cNvContentPartPr/>
                <p14:nvPr/>
              </p14:nvContentPartPr>
              <p14:xfrm>
                <a:off x="5857776" y="4021488"/>
                <a:ext cx="145080" cy="209160"/>
              </p14:xfrm>
            </p:contentPart>
          </mc:Choice>
          <mc:Fallback xmlns="">
            <p:pic>
              <p:nvPicPr>
                <p:cNvPr id="472076" name="Freihand 472075">
                  <a:extLst>
                    <a:ext uri="{FF2B5EF4-FFF2-40B4-BE49-F238E27FC236}">
                      <a16:creationId xmlns:a16="http://schemas.microsoft.com/office/drawing/2014/main" id="{39E045B0-478A-4328-9E28-163CD7E12CEE}"/>
                    </a:ext>
                  </a:extLst>
                </p:cNvPr>
                <p:cNvPicPr/>
                <p:nvPr/>
              </p:nvPicPr>
              <p:blipFill>
                <a:blip r:embed="rId76"/>
                <a:stretch>
                  <a:fillRect/>
                </a:stretch>
              </p:blipFill>
              <p:spPr>
                <a:xfrm>
                  <a:off x="5853456" y="4017168"/>
                  <a:ext cx="153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2077" name="Freihand 472076">
                  <a:extLst>
                    <a:ext uri="{FF2B5EF4-FFF2-40B4-BE49-F238E27FC236}">
                      <a16:creationId xmlns:a16="http://schemas.microsoft.com/office/drawing/2014/main" id="{5B40BC3C-DE13-4655-B44F-C1B518A141D9}"/>
                    </a:ext>
                  </a:extLst>
                </p14:cNvPr>
                <p14:cNvContentPartPr/>
                <p14:nvPr/>
              </p14:nvContentPartPr>
              <p14:xfrm>
                <a:off x="5993496" y="4016808"/>
                <a:ext cx="104040" cy="187560"/>
              </p14:xfrm>
            </p:contentPart>
          </mc:Choice>
          <mc:Fallback xmlns="">
            <p:pic>
              <p:nvPicPr>
                <p:cNvPr id="472077" name="Freihand 472076">
                  <a:extLst>
                    <a:ext uri="{FF2B5EF4-FFF2-40B4-BE49-F238E27FC236}">
                      <a16:creationId xmlns:a16="http://schemas.microsoft.com/office/drawing/2014/main" id="{5B40BC3C-DE13-4655-B44F-C1B518A141D9}"/>
                    </a:ext>
                  </a:extLst>
                </p:cNvPr>
                <p:cNvPicPr/>
                <p:nvPr/>
              </p:nvPicPr>
              <p:blipFill>
                <a:blip r:embed="rId78"/>
                <a:stretch>
                  <a:fillRect/>
                </a:stretch>
              </p:blipFill>
              <p:spPr>
                <a:xfrm>
                  <a:off x="5989176" y="4012488"/>
                  <a:ext cx="1126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2078" name="Freihand 472077">
                  <a:extLst>
                    <a:ext uri="{FF2B5EF4-FFF2-40B4-BE49-F238E27FC236}">
                      <a16:creationId xmlns:a16="http://schemas.microsoft.com/office/drawing/2014/main" id="{A2BF24BE-6491-4F1D-9B24-4A42FC4D6983}"/>
                    </a:ext>
                  </a:extLst>
                </p14:cNvPr>
                <p14:cNvContentPartPr/>
                <p14:nvPr/>
              </p14:nvContentPartPr>
              <p14:xfrm>
                <a:off x="6133176" y="4015368"/>
                <a:ext cx="168840" cy="70920"/>
              </p14:xfrm>
            </p:contentPart>
          </mc:Choice>
          <mc:Fallback xmlns="">
            <p:pic>
              <p:nvPicPr>
                <p:cNvPr id="472078" name="Freihand 472077">
                  <a:extLst>
                    <a:ext uri="{FF2B5EF4-FFF2-40B4-BE49-F238E27FC236}">
                      <a16:creationId xmlns:a16="http://schemas.microsoft.com/office/drawing/2014/main" id="{A2BF24BE-6491-4F1D-9B24-4A42FC4D6983}"/>
                    </a:ext>
                  </a:extLst>
                </p:cNvPr>
                <p:cNvPicPr/>
                <p:nvPr/>
              </p:nvPicPr>
              <p:blipFill>
                <a:blip r:embed="rId80"/>
                <a:stretch>
                  <a:fillRect/>
                </a:stretch>
              </p:blipFill>
              <p:spPr>
                <a:xfrm>
                  <a:off x="6128856" y="4011048"/>
                  <a:ext cx="17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2079" name="Freihand 472078">
                  <a:extLst>
                    <a:ext uri="{FF2B5EF4-FFF2-40B4-BE49-F238E27FC236}">
                      <a16:creationId xmlns:a16="http://schemas.microsoft.com/office/drawing/2014/main" id="{FCA15BD7-A0C0-409B-BFF2-97B69C0FDB4C}"/>
                    </a:ext>
                  </a:extLst>
                </p14:cNvPr>
                <p14:cNvContentPartPr/>
                <p14:nvPr/>
              </p14:nvContentPartPr>
              <p14:xfrm>
                <a:off x="6351336" y="4004928"/>
                <a:ext cx="117720" cy="90000"/>
              </p14:xfrm>
            </p:contentPart>
          </mc:Choice>
          <mc:Fallback xmlns="">
            <p:pic>
              <p:nvPicPr>
                <p:cNvPr id="472079" name="Freihand 472078">
                  <a:extLst>
                    <a:ext uri="{FF2B5EF4-FFF2-40B4-BE49-F238E27FC236}">
                      <a16:creationId xmlns:a16="http://schemas.microsoft.com/office/drawing/2014/main" id="{FCA15BD7-A0C0-409B-BFF2-97B69C0FDB4C}"/>
                    </a:ext>
                  </a:extLst>
                </p:cNvPr>
                <p:cNvPicPr/>
                <p:nvPr/>
              </p:nvPicPr>
              <p:blipFill>
                <a:blip r:embed="rId82"/>
                <a:stretch>
                  <a:fillRect/>
                </a:stretch>
              </p:blipFill>
              <p:spPr>
                <a:xfrm>
                  <a:off x="6347016" y="4000608"/>
                  <a:ext cx="126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2080" name="Freihand 472079">
                  <a:extLst>
                    <a:ext uri="{FF2B5EF4-FFF2-40B4-BE49-F238E27FC236}">
                      <a16:creationId xmlns:a16="http://schemas.microsoft.com/office/drawing/2014/main" id="{AD4E98D8-60F0-47B0-9D63-828E02DC6A26}"/>
                    </a:ext>
                  </a:extLst>
                </p14:cNvPr>
                <p14:cNvContentPartPr/>
                <p14:nvPr/>
              </p14:nvContentPartPr>
              <p14:xfrm>
                <a:off x="6520176" y="3898008"/>
                <a:ext cx="199800" cy="169200"/>
              </p14:xfrm>
            </p:contentPart>
          </mc:Choice>
          <mc:Fallback xmlns="">
            <p:pic>
              <p:nvPicPr>
                <p:cNvPr id="472080" name="Freihand 472079">
                  <a:extLst>
                    <a:ext uri="{FF2B5EF4-FFF2-40B4-BE49-F238E27FC236}">
                      <a16:creationId xmlns:a16="http://schemas.microsoft.com/office/drawing/2014/main" id="{AD4E98D8-60F0-47B0-9D63-828E02DC6A26}"/>
                    </a:ext>
                  </a:extLst>
                </p:cNvPr>
                <p:cNvPicPr/>
                <p:nvPr/>
              </p:nvPicPr>
              <p:blipFill>
                <a:blip r:embed="rId84"/>
                <a:stretch>
                  <a:fillRect/>
                </a:stretch>
              </p:blipFill>
              <p:spPr>
                <a:xfrm>
                  <a:off x="6515856" y="3893688"/>
                  <a:ext cx="208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2082" name="Freihand 472081">
                  <a:extLst>
                    <a:ext uri="{FF2B5EF4-FFF2-40B4-BE49-F238E27FC236}">
                      <a16:creationId xmlns:a16="http://schemas.microsoft.com/office/drawing/2014/main" id="{FF2D8467-861E-4546-A9C7-020429B979EE}"/>
                    </a:ext>
                  </a:extLst>
                </p14:cNvPr>
                <p14:cNvContentPartPr/>
                <p14:nvPr/>
              </p14:nvContentPartPr>
              <p14:xfrm>
                <a:off x="6902136" y="3828528"/>
                <a:ext cx="101520" cy="233640"/>
              </p14:xfrm>
            </p:contentPart>
          </mc:Choice>
          <mc:Fallback xmlns="">
            <p:pic>
              <p:nvPicPr>
                <p:cNvPr id="472082" name="Freihand 472081">
                  <a:extLst>
                    <a:ext uri="{FF2B5EF4-FFF2-40B4-BE49-F238E27FC236}">
                      <a16:creationId xmlns:a16="http://schemas.microsoft.com/office/drawing/2014/main" id="{FF2D8467-861E-4546-A9C7-020429B979EE}"/>
                    </a:ext>
                  </a:extLst>
                </p:cNvPr>
                <p:cNvPicPr/>
                <p:nvPr/>
              </p:nvPicPr>
              <p:blipFill>
                <a:blip r:embed="rId86"/>
                <a:stretch>
                  <a:fillRect/>
                </a:stretch>
              </p:blipFill>
              <p:spPr>
                <a:xfrm>
                  <a:off x="6897816" y="3824208"/>
                  <a:ext cx="110160" cy="242280"/>
                </a:xfrm>
                <a:prstGeom prst="rect">
                  <a:avLst/>
                </a:prstGeom>
              </p:spPr>
            </p:pic>
          </mc:Fallback>
        </mc:AlternateContent>
      </p:grpSp>
      <p:grpSp>
        <p:nvGrpSpPr>
          <p:cNvPr id="472095" name="Gruppieren 472094">
            <a:extLst>
              <a:ext uri="{FF2B5EF4-FFF2-40B4-BE49-F238E27FC236}">
                <a16:creationId xmlns:a16="http://schemas.microsoft.com/office/drawing/2014/main" id="{33A36809-088B-4D40-BBBB-8E016E5291DA}"/>
              </a:ext>
            </a:extLst>
          </p:cNvPr>
          <p:cNvGrpSpPr/>
          <p:nvPr/>
        </p:nvGrpSpPr>
        <p:grpSpPr>
          <a:xfrm>
            <a:off x="7063776" y="3740688"/>
            <a:ext cx="1444680" cy="256680"/>
            <a:chOff x="7063776" y="3740688"/>
            <a:chExt cx="1444680" cy="256680"/>
          </a:xfrm>
        </p:grpSpPr>
        <mc:AlternateContent xmlns:mc="http://schemas.openxmlformats.org/markup-compatibility/2006" xmlns:p14="http://schemas.microsoft.com/office/powerpoint/2010/main">
          <mc:Choice Requires="p14">
            <p:contentPart p14:bwMode="auto" r:id="rId87">
              <p14:nvContentPartPr>
                <p14:cNvPr id="472084" name="Freihand 472083">
                  <a:extLst>
                    <a:ext uri="{FF2B5EF4-FFF2-40B4-BE49-F238E27FC236}">
                      <a16:creationId xmlns:a16="http://schemas.microsoft.com/office/drawing/2014/main" id="{EBCE8D0C-B899-4F83-B34D-1F8B066F7F9E}"/>
                    </a:ext>
                  </a:extLst>
                </p14:cNvPr>
                <p14:cNvContentPartPr/>
                <p14:nvPr/>
              </p14:nvContentPartPr>
              <p14:xfrm>
                <a:off x="7114536" y="3864888"/>
                <a:ext cx="8640" cy="112680"/>
              </p14:xfrm>
            </p:contentPart>
          </mc:Choice>
          <mc:Fallback xmlns="">
            <p:pic>
              <p:nvPicPr>
                <p:cNvPr id="472084" name="Freihand 472083">
                  <a:extLst>
                    <a:ext uri="{FF2B5EF4-FFF2-40B4-BE49-F238E27FC236}">
                      <a16:creationId xmlns:a16="http://schemas.microsoft.com/office/drawing/2014/main" id="{EBCE8D0C-B899-4F83-B34D-1F8B066F7F9E}"/>
                    </a:ext>
                  </a:extLst>
                </p:cNvPr>
                <p:cNvPicPr/>
                <p:nvPr/>
              </p:nvPicPr>
              <p:blipFill>
                <a:blip r:embed="rId88"/>
                <a:stretch>
                  <a:fillRect/>
                </a:stretch>
              </p:blipFill>
              <p:spPr>
                <a:xfrm>
                  <a:off x="7110216" y="3860568"/>
                  <a:ext cx="17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2085" name="Freihand 472084">
                  <a:extLst>
                    <a:ext uri="{FF2B5EF4-FFF2-40B4-BE49-F238E27FC236}">
                      <a16:creationId xmlns:a16="http://schemas.microsoft.com/office/drawing/2014/main" id="{6168F097-3107-4F6C-A865-DD0E5E250630}"/>
                    </a:ext>
                  </a:extLst>
                </p14:cNvPr>
                <p14:cNvContentPartPr/>
                <p14:nvPr/>
              </p14:nvContentPartPr>
              <p14:xfrm>
                <a:off x="7063776" y="3860208"/>
                <a:ext cx="107280" cy="136440"/>
              </p14:xfrm>
            </p:contentPart>
          </mc:Choice>
          <mc:Fallback xmlns="">
            <p:pic>
              <p:nvPicPr>
                <p:cNvPr id="472085" name="Freihand 472084">
                  <a:extLst>
                    <a:ext uri="{FF2B5EF4-FFF2-40B4-BE49-F238E27FC236}">
                      <a16:creationId xmlns:a16="http://schemas.microsoft.com/office/drawing/2014/main" id="{6168F097-3107-4F6C-A865-DD0E5E250630}"/>
                    </a:ext>
                  </a:extLst>
                </p:cNvPr>
                <p:cNvPicPr/>
                <p:nvPr/>
              </p:nvPicPr>
              <p:blipFill>
                <a:blip r:embed="rId90"/>
                <a:stretch>
                  <a:fillRect/>
                </a:stretch>
              </p:blipFill>
              <p:spPr>
                <a:xfrm>
                  <a:off x="7059456" y="3855888"/>
                  <a:ext cx="115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2086" name="Freihand 472085">
                  <a:extLst>
                    <a:ext uri="{FF2B5EF4-FFF2-40B4-BE49-F238E27FC236}">
                      <a16:creationId xmlns:a16="http://schemas.microsoft.com/office/drawing/2014/main" id="{B0E36885-3C6B-4158-BB27-D354A0ABC9A8}"/>
                    </a:ext>
                  </a:extLst>
                </p14:cNvPr>
                <p14:cNvContentPartPr/>
                <p14:nvPr/>
              </p14:nvContentPartPr>
              <p14:xfrm>
                <a:off x="7177536" y="3916368"/>
                <a:ext cx="268560" cy="72000"/>
              </p14:xfrm>
            </p:contentPart>
          </mc:Choice>
          <mc:Fallback xmlns="">
            <p:pic>
              <p:nvPicPr>
                <p:cNvPr id="472086" name="Freihand 472085">
                  <a:extLst>
                    <a:ext uri="{FF2B5EF4-FFF2-40B4-BE49-F238E27FC236}">
                      <a16:creationId xmlns:a16="http://schemas.microsoft.com/office/drawing/2014/main" id="{B0E36885-3C6B-4158-BB27-D354A0ABC9A8}"/>
                    </a:ext>
                  </a:extLst>
                </p:cNvPr>
                <p:cNvPicPr/>
                <p:nvPr/>
              </p:nvPicPr>
              <p:blipFill>
                <a:blip r:embed="rId92"/>
                <a:stretch>
                  <a:fillRect/>
                </a:stretch>
              </p:blipFill>
              <p:spPr>
                <a:xfrm>
                  <a:off x="7173216" y="3912048"/>
                  <a:ext cx="277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2087" name="Freihand 472086">
                  <a:extLst>
                    <a:ext uri="{FF2B5EF4-FFF2-40B4-BE49-F238E27FC236}">
                      <a16:creationId xmlns:a16="http://schemas.microsoft.com/office/drawing/2014/main" id="{A27BCFF3-C455-448F-A5D0-1D5E9B1131D6}"/>
                    </a:ext>
                  </a:extLst>
                </p14:cNvPr>
                <p14:cNvContentPartPr/>
                <p14:nvPr/>
              </p14:nvContentPartPr>
              <p14:xfrm>
                <a:off x="7478496" y="3929328"/>
                <a:ext cx="147960" cy="68040"/>
              </p14:xfrm>
            </p:contentPart>
          </mc:Choice>
          <mc:Fallback xmlns="">
            <p:pic>
              <p:nvPicPr>
                <p:cNvPr id="472087" name="Freihand 472086">
                  <a:extLst>
                    <a:ext uri="{FF2B5EF4-FFF2-40B4-BE49-F238E27FC236}">
                      <a16:creationId xmlns:a16="http://schemas.microsoft.com/office/drawing/2014/main" id="{A27BCFF3-C455-448F-A5D0-1D5E9B1131D6}"/>
                    </a:ext>
                  </a:extLst>
                </p:cNvPr>
                <p:cNvPicPr/>
                <p:nvPr/>
              </p:nvPicPr>
              <p:blipFill>
                <a:blip r:embed="rId94"/>
                <a:stretch>
                  <a:fillRect/>
                </a:stretch>
              </p:blipFill>
              <p:spPr>
                <a:xfrm>
                  <a:off x="7474176" y="3925008"/>
                  <a:ext cx="156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2088" name="Freihand 472087">
                  <a:extLst>
                    <a:ext uri="{FF2B5EF4-FFF2-40B4-BE49-F238E27FC236}">
                      <a16:creationId xmlns:a16="http://schemas.microsoft.com/office/drawing/2014/main" id="{4329DFEC-691D-4BB4-8875-AD068457C06D}"/>
                    </a:ext>
                  </a:extLst>
                </p14:cNvPr>
                <p14:cNvContentPartPr/>
                <p14:nvPr/>
              </p14:nvContentPartPr>
              <p14:xfrm>
                <a:off x="7675416" y="3857688"/>
                <a:ext cx="142560" cy="122400"/>
              </p14:xfrm>
            </p:contentPart>
          </mc:Choice>
          <mc:Fallback xmlns="">
            <p:pic>
              <p:nvPicPr>
                <p:cNvPr id="472088" name="Freihand 472087">
                  <a:extLst>
                    <a:ext uri="{FF2B5EF4-FFF2-40B4-BE49-F238E27FC236}">
                      <a16:creationId xmlns:a16="http://schemas.microsoft.com/office/drawing/2014/main" id="{4329DFEC-691D-4BB4-8875-AD068457C06D}"/>
                    </a:ext>
                  </a:extLst>
                </p:cNvPr>
                <p:cNvPicPr/>
                <p:nvPr/>
              </p:nvPicPr>
              <p:blipFill>
                <a:blip r:embed="rId96"/>
                <a:stretch>
                  <a:fillRect/>
                </a:stretch>
              </p:blipFill>
              <p:spPr>
                <a:xfrm>
                  <a:off x="7671096" y="3853368"/>
                  <a:ext cx="151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2089" name="Freihand 472088">
                  <a:extLst>
                    <a:ext uri="{FF2B5EF4-FFF2-40B4-BE49-F238E27FC236}">
                      <a16:creationId xmlns:a16="http://schemas.microsoft.com/office/drawing/2014/main" id="{A3555C86-5DA9-4C32-9C1D-99060C2431FB}"/>
                    </a:ext>
                  </a:extLst>
                </p14:cNvPr>
                <p14:cNvContentPartPr/>
                <p14:nvPr/>
              </p14:nvContentPartPr>
              <p14:xfrm>
                <a:off x="7938576" y="3882888"/>
                <a:ext cx="110160" cy="104040"/>
              </p14:xfrm>
            </p:contentPart>
          </mc:Choice>
          <mc:Fallback xmlns="">
            <p:pic>
              <p:nvPicPr>
                <p:cNvPr id="472089" name="Freihand 472088">
                  <a:extLst>
                    <a:ext uri="{FF2B5EF4-FFF2-40B4-BE49-F238E27FC236}">
                      <a16:creationId xmlns:a16="http://schemas.microsoft.com/office/drawing/2014/main" id="{A3555C86-5DA9-4C32-9C1D-99060C2431FB}"/>
                    </a:ext>
                  </a:extLst>
                </p:cNvPr>
                <p:cNvPicPr/>
                <p:nvPr/>
              </p:nvPicPr>
              <p:blipFill>
                <a:blip r:embed="rId98"/>
                <a:stretch>
                  <a:fillRect/>
                </a:stretch>
              </p:blipFill>
              <p:spPr>
                <a:xfrm>
                  <a:off x="7934256" y="3878568"/>
                  <a:ext cx="11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2090" name="Freihand 472089">
                  <a:extLst>
                    <a:ext uri="{FF2B5EF4-FFF2-40B4-BE49-F238E27FC236}">
                      <a16:creationId xmlns:a16="http://schemas.microsoft.com/office/drawing/2014/main" id="{A774E9AA-EF81-4A4C-B7C6-03E6B92ADF23}"/>
                    </a:ext>
                  </a:extLst>
                </p14:cNvPr>
                <p14:cNvContentPartPr/>
                <p14:nvPr/>
              </p14:nvContentPartPr>
              <p14:xfrm>
                <a:off x="8111376" y="3880008"/>
                <a:ext cx="6840" cy="68760"/>
              </p14:xfrm>
            </p:contentPart>
          </mc:Choice>
          <mc:Fallback xmlns="">
            <p:pic>
              <p:nvPicPr>
                <p:cNvPr id="472090" name="Freihand 472089">
                  <a:extLst>
                    <a:ext uri="{FF2B5EF4-FFF2-40B4-BE49-F238E27FC236}">
                      <a16:creationId xmlns:a16="http://schemas.microsoft.com/office/drawing/2014/main" id="{A774E9AA-EF81-4A4C-B7C6-03E6B92ADF23}"/>
                    </a:ext>
                  </a:extLst>
                </p:cNvPr>
                <p:cNvPicPr/>
                <p:nvPr/>
              </p:nvPicPr>
              <p:blipFill>
                <a:blip r:embed="rId100"/>
                <a:stretch>
                  <a:fillRect/>
                </a:stretch>
              </p:blipFill>
              <p:spPr>
                <a:xfrm>
                  <a:off x="8107056" y="3875688"/>
                  <a:ext cx="15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2091" name="Freihand 472090">
                  <a:extLst>
                    <a:ext uri="{FF2B5EF4-FFF2-40B4-BE49-F238E27FC236}">
                      <a16:creationId xmlns:a16="http://schemas.microsoft.com/office/drawing/2014/main" id="{33617D6C-C18E-4026-B375-D87AA8914B94}"/>
                    </a:ext>
                  </a:extLst>
                </p14:cNvPr>
                <p14:cNvContentPartPr/>
                <p14:nvPr/>
              </p14:nvContentPartPr>
              <p14:xfrm>
                <a:off x="8109576" y="3787848"/>
                <a:ext cx="11520" cy="16560"/>
              </p14:xfrm>
            </p:contentPart>
          </mc:Choice>
          <mc:Fallback xmlns="">
            <p:pic>
              <p:nvPicPr>
                <p:cNvPr id="472091" name="Freihand 472090">
                  <a:extLst>
                    <a:ext uri="{FF2B5EF4-FFF2-40B4-BE49-F238E27FC236}">
                      <a16:creationId xmlns:a16="http://schemas.microsoft.com/office/drawing/2014/main" id="{33617D6C-C18E-4026-B375-D87AA8914B94}"/>
                    </a:ext>
                  </a:extLst>
                </p:cNvPr>
                <p:cNvPicPr/>
                <p:nvPr/>
              </p:nvPicPr>
              <p:blipFill>
                <a:blip r:embed="rId102"/>
                <a:stretch>
                  <a:fillRect/>
                </a:stretch>
              </p:blipFill>
              <p:spPr>
                <a:xfrm>
                  <a:off x="8105256" y="3783528"/>
                  <a:ext cx="20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2092" name="Freihand 472091">
                  <a:extLst>
                    <a:ext uri="{FF2B5EF4-FFF2-40B4-BE49-F238E27FC236}">
                      <a16:creationId xmlns:a16="http://schemas.microsoft.com/office/drawing/2014/main" id="{3A9DBA1C-4CAC-45D4-BDD5-3219891ED9BB}"/>
                    </a:ext>
                  </a:extLst>
                </p14:cNvPr>
                <p14:cNvContentPartPr/>
                <p14:nvPr/>
              </p14:nvContentPartPr>
              <p14:xfrm>
                <a:off x="8183016" y="3790008"/>
                <a:ext cx="102240" cy="149040"/>
              </p14:xfrm>
            </p:contentPart>
          </mc:Choice>
          <mc:Fallback xmlns="">
            <p:pic>
              <p:nvPicPr>
                <p:cNvPr id="472092" name="Freihand 472091">
                  <a:extLst>
                    <a:ext uri="{FF2B5EF4-FFF2-40B4-BE49-F238E27FC236}">
                      <a16:creationId xmlns:a16="http://schemas.microsoft.com/office/drawing/2014/main" id="{3A9DBA1C-4CAC-45D4-BDD5-3219891ED9BB}"/>
                    </a:ext>
                  </a:extLst>
                </p:cNvPr>
                <p:cNvPicPr/>
                <p:nvPr/>
              </p:nvPicPr>
              <p:blipFill>
                <a:blip r:embed="rId104"/>
                <a:stretch>
                  <a:fillRect/>
                </a:stretch>
              </p:blipFill>
              <p:spPr>
                <a:xfrm>
                  <a:off x="8178696" y="3785688"/>
                  <a:ext cx="110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2093" name="Freihand 472092">
                  <a:extLst>
                    <a:ext uri="{FF2B5EF4-FFF2-40B4-BE49-F238E27FC236}">
                      <a16:creationId xmlns:a16="http://schemas.microsoft.com/office/drawing/2014/main" id="{F38C98AE-BE45-4C70-B4B5-C9B13A64363E}"/>
                    </a:ext>
                  </a:extLst>
                </p14:cNvPr>
                <p14:cNvContentPartPr/>
                <p14:nvPr/>
              </p14:nvContentPartPr>
              <p14:xfrm>
                <a:off x="8332056" y="3828168"/>
                <a:ext cx="77040" cy="110880"/>
              </p14:xfrm>
            </p:contentPart>
          </mc:Choice>
          <mc:Fallback xmlns="">
            <p:pic>
              <p:nvPicPr>
                <p:cNvPr id="472093" name="Freihand 472092">
                  <a:extLst>
                    <a:ext uri="{FF2B5EF4-FFF2-40B4-BE49-F238E27FC236}">
                      <a16:creationId xmlns:a16="http://schemas.microsoft.com/office/drawing/2014/main" id="{F38C98AE-BE45-4C70-B4B5-C9B13A64363E}"/>
                    </a:ext>
                  </a:extLst>
                </p:cNvPr>
                <p:cNvPicPr/>
                <p:nvPr/>
              </p:nvPicPr>
              <p:blipFill>
                <a:blip r:embed="rId106"/>
                <a:stretch>
                  <a:fillRect/>
                </a:stretch>
              </p:blipFill>
              <p:spPr>
                <a:xfrm>
                  <a:off x="8327736" y="3823848"/>
                  <a:ext cx="85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2094" name="Freihand 472093">
                  <a:extLst>
                    <a:ext uri="{FF2B5EF4-FFF2-40B4-BE49-F238E27FC236}">
                      <a16:creationId xmlns:a16="http://schemas.microsoft.com/office/drawing/2014/main" id="{EEEDC42A-4B8E-4FF5-A8A5-1244445132D1}"/>
                    </a:ext>
                  </a:extLst>
                </p14:cNvPr>
                <p14:cNvContentPartPr/>
                <p14:nvPr/>
              </p14:nvContentPartPr>
              <p14:xfrm>
                <a:off x="8401536" y="3740688"/>
                <a:ext cx="106920" cy="256320"/>
              </p14:xfrm>
            </p:contentPart>
          </mc:Choice>
          <mc:Fallback xmlns="">
            <p:pic>
              <p:nvPicPr>
                <p:cNvPr id="472094" name="Freihand 472093">
                  <a:extLst>
                    <a:ext uri="{FF2B5EF4-FFF2-40B4-BE49-F238E27FC236}">
                      <a16:creationId xmlns:a16="http://schemas.microsoft.com/office/drawing/2014/main" id="{EEEDC42A-4B8E-4FF5-A8A5-1244445132D1}"/>
                    </a:ext>
                  </a:extLst>
                </p:cNvPr>
                <p:cNvPicPr/>
                <p:nvPr/>
              </p:nvPicPr>
              <p:blipFill>
                <a:blip r:embed="rId108"/>
                <a:stretch>
                  <a:fillRect/>
                </a:stretch>
              </p:blipFill>
              <p:spPr>
                <a:xfrm>
                  <a:off x="8397216" y="3736368"/>
                  <a:ext cx="11556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472096" name="Freihand 472095">
                <a:extLst>
                  <a:ext uri="{FF2B5EF4-FFF2-40B4-BE49-F238E27FC236}">
                    <a16:creationId xmlns:a16="http://schemas.microsoft.com/office/drawing/2014/main" id="{29001BE7-4048-4968-9BAF-ECF394AC2EA5}"/>
                  </a:ext>
                </a:extLst>
              </p14:cNvPr>
              <p14:cNvContentPartPr/>
              <p14:nvPr/>
            </p14:nvContentPartPr>
            <p14:xfrm>
              <a:off x="5030136" y="3062448"/>
              <a:ext cx="27720" cy="415440"/>
            </p14:xfrm>
          </p:contentPart>
        </mc:Choice>
        <mc:Fallback xmlns="">
          <p:pic>
            <p:nvPicPr>
              <p:cNvPr id="472096" name="Freihand 472095">
                <a:extLst>
                  <a:ext uri="{FF2B5EF4-FFF2-40B4-BE49-F238E27FC236}">
                    <a16:creationId xmlns:a16="http://schemas.microsoft.com/office/drawing/2014/main" id="{29001BE7-4048-4968-9BAF-ECF394AC2EA5}"/>
                  </a:ext>
                </a:extLst>
              </p:cNvPr>
              <p:cNvPicPr/>
              <p:nvPr/>
            </p:nvPicPr>
            <p:blipFill>
              <a:blip r:embed="rId110"/>
              <a:stretch>
                <a:fillRect/>
              </a:stretch>
            </p:blipFill>
            <p:spPr>
              <a:xfrm>
                <a:off x="5025816" y="3058128"/>
                <a:ext cx="3636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72097" name="Freihand 472096">
                <a:extLst>
                  <a:ext uri="{FF2B5EF4-FFF2-40B4-BE49-F238E27FC236}">
                    <a16:creationId xmlns:a16="http://schemas.microsoft.com/office/drawing/2014/main" id="{2886EEDF-2F1D-4A88-9476-DD5C36616DAF}"/>
                  </a:ext>
                </a:extLst>
              </p14:cNvPr>
              <p14:cNvContentPartPr/>
              <p14:nvPr/>
            </p14:nvContentPartPr>
            <p14:xfrm>
              <a:off x="3911256" y="902088"/>
              <a:ext cx="635040" cy="907200"/>
            </p14:xfrm>
          </p:contentPart>
        </mc:Choice>
        <mc:Fallback xmlns="">
          <p:pic>
            <p:nvPicPr>
              <p:cNvPr id="472097" name="Freihand 472096">
                <a:extLst>
                  <a:ext uri="{FF2B5EF4-FFF2-40B4-BE49-F238E27FC236}">
                    <a16:creationId xmlns:a16="http://schemas.microsoft.com/office/drawing/2014/main" id="{2886EEDF-2F1D-4A88-9476-DD5C36616DAF}"/>
                  </a:ext>
                </a:extLst>
              </p:cNvPr>
              <p:cNvPicPr/>
              <p:nvPr/>
            </p:nvPicPr>
            <p:blipFill>
              <a:blip r:embed="rId112"/>
              <a:stretch>
                <a:fillRect/>
              </a:stretch>
            </p:blipFill>
            <p:spPr>
              <a:xfrm>
                <a:off x="3906936" y="897768"/>
                <a:ext cx="643680"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2098" name="Freihand 472097">
                <a:extLst>
                  <a:ext uri="{FF2B5EF4-FFF2-40B4-BE49-F238E27FC236}">
                    <a16:creationId xmlns:a16="http://schemas.microsoft.com/office/drawing/2014/main" id="{20C13EA3-1093-492C-89C1-37789798DBF3}"/>
                  </a:ext>
                </a:extLst>
              </p14:cNvPr>
              <p14:cNvContentPartPr/>
              <p14:nvPr/>
            </p14:nvContentPartPr>
            <p14:xfrm>
              <a:off x="6449256" y="798048"/>
              <a:ext cx="1933200" cy="1235880"/>
            </p14:xfrm>
          </p:contentPart>
        </mc:Choice>
        <mc:Fallback xmlns="">
          <p:pic>
            <p:nvPicPr>
              <p:cNvPr id="472098" name="Freihand 472097">
                <a:extLst>
                  <a:ext uri="{FF2B5EF4-FFF2-40B4-BE49-F238E27FC236}">
                    <a16:creationId xmlns:a16="http://schemas.microsoft.com/office/drawing/2014/main" id="{20C13EA3-1093-492C-89C1-37789798DBF3}"/>
                  </a:ext>
                </a:extLst>
              </p:cNvPr>
              <p:cNvPicPr/>
              <p:nvPr/>
            </p:nvPicPr>
            <p:blipFill>
              <a:blip r:embed="rId114"/>
              <a:stretch>
                <a:fillRect/>
              </a:stretch>
            </p:blipFill>
            <p:spPr>
              <a:xfrm>
                <a:off x="6444936" y="793728"/>
                <a:ext cx="1941840" cy="1244520"/>
              </a:xfrm>
              <a:prstGeom prst="rect">
                <a:avLst/>
              </a:prstGeom>
            </p:spPr>
          </p:pic>
        </mc:Fallback>
      </mc:AlternateContent>
      <p:grpSp>
        <p:nvGrpSpPr>
          <p:cNvPr id="472177" name="Gruppieren 472176">
            <a:extLst>
              <a:ext uri="{FF2B5EF4-FFF2-40B4-BE49-F238E27FC236}">
                <a16:creationId xmlns:a16="http://schemas.microsoft.com/office/drawing/2014/main" id="{A96DB5F2-E3E7-4C83-BB06-B2B3E0CFD1B2}"/>
              </a:ext>
            </a:extLst>
          </p:cNvPr>
          <p:cNvGrpSpPr/>
          <p:nvPr/>
        </p:nvGrpSpPr>
        <p:grpSpPr>
          <a:xfrm>
            <a:off x="173376" y="103608"/>
            <a:ext cx="2747160" cy="1535760"/>
            <a:chOff x="173376" y="103608"/>
            <a:chExt cx="2747160" cy="1535760"/>
          </a:xfrm>
        </p:grpSpPr>
        <mc:AlternateContent xmlns:mc="http://schemas.openxmlformats.org/markup-compatibility/2006" xmlns:p14="http://schemas.microsoft.com/office/powerpoint/2010/main">
          <mc:Choice Requires="p14">
            <p:contentPart p14:bwMode="auto" r:id="rId115">
              <p14:nvContentPartPr>
                <p14:cNvPr id="11" name="Freihand 10">
                  <a:extLst>
                    <a:ext uri="{FF2B5EF4-FFF2-40B4-BE49-F238E27FC236}">
                      <a16:creationId xmlns:a16="http://schemas.microsoft.com/office/drawing/2014/main" id="{A46BC8E9-D0A0-4AC9-B45C-ED7410FD37A3}"/>
                    </a:ext>
                  </a:extLst>
                </p14:cNvPr>
                <p14:cNvContentPartPr/>
                <p14:nvPr/>
              </p14:nvContentPartPr>
              <p14:xfrm>
                <a:off x="338616" y="213048"/>
                <a:ext cx="16920" cy="144360"/>
              </p14:xfrm>
            </p:contentPart>
          </mc:Choice>
          <mc:Fallback xmlns="">
            <p:pic>
              <p:nvPicPr>
                <p:cNvPr id="11" name="Freihand 10">
                  <a:extLst>
                    <a:ext uri="{FF2B5EF4-FFF2-40B4-BE49-F238E27FC236}">
                      <a16:creationId xmlns:a16="http://schemas.microsoft.com/office/drawing/2014/main" id="{A46BC8E9-D0A0-4AC9-B45C-ED7410FD37A3}"/>
                    </a:ext>
                  </a:extLst>
                </p:cNvPr>
                <p:cNvPicPr/>
                <p:nvPr/>
              </p:nvPicPr>
              <p:blipFill>
                <a:blip r:embed="rId116"/>
                <a:stretch>
                  <a:fillRect/>
                </a:stretch>
              </p:blipFill>
              <p:spPr>
                <a:xfrm>
                  <a:off x="334296" y="208728"/>
                  <a:ext cx="25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 name="Freihand 11">
                  <a:extLst>
                    <a:ext uri="{FF2B5EF4-FFF2-40B4-BE49-F238E27FC236}">
                      <a16:creationId xmlns:a16="http://schemas.microsoft.com/office/drawing/2014/main" id="{A3E5115D-D4A6-4FF3-A606-F4DF0EBF54CE}"/>
                    </a:ext>
                  </a:extLst>
                </p14:cNvPr>
                <p14:cNvContentPartPr/>
                <p14:nvPr/>
              </p14:nvContentPartPr>
              <p14:xfrm>
                <a:off x="223776" y="157248"/>
                <a:ext cx="198720" cy="108000"/>
              </p14:xfrm>
            </p:contentPart>
          </mc:Choice>
          <mc:Fallback xmlns="">
            <p:pic>
              <p:nvPicPr>
                <p:cNvPr id="12" name="Freihand 11">
                  <a:extLst>
                    <a:ext uri="{FF2B5EF4-FFF2-40B4-BE49-F238E27FC236}">
                      <a16:creationId xmlns:a16="http://schemas.microsoft.com/office/drawing/2014/main" id="{A3E5115D-D4A6-4FF3-A606-F4DF0EBF54CE}"/>
                    </a:ext>
                  </a:extLst>
                </p:cNvPr>
                <p:cNvPicPr/>
                <p:nvPr/>
              </p:nvPicPr>
              <p:blipFill>
                <a:blip r:embed="rId118"/>
                <a:stretch>
                  <a:fillRect/>
                </a:stretch>
              </p:blipFill>
              <p:spPr>
                <a:xfrm>
                  <a:off x="219456" y="152928"/>
                  <a:ext cx="207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 name="Freihand 12">
                  <a:extLst>
                    <a:ext uri="{FF2B5EF4-FFF2-40B4-BE49-F238E27FC236}">
                      <a16:creationId xmlns:a16="http://schemas.microsoft.com/office/drawing/2014/main" id="{E4BF951E-7587-43A5-A645-85660FF31827}"/>
                    </a:ext>
                  </a:extLst>
                </p14:cNvPr>
                <p14:cNvContentPartPr/>
                <p14:nvPr/>
              </p14:nvContentPartPr>
              <p14:xfrm>
                <a:off x="440136" y="235728"/>
                <a:ext cx="172440" cy="129240"/>
              </p14:xfrm>
            </p:contentPart>
          </mc:Choice>
          <mc:Fallback xmlns="">
            <p:pic>
              <p:nvPicPr>
                <p:cNvPr id="13" name="Freihand 12">
                  <a:extLst>
                    <a:ext uri="{FF2B5EF4-FFF2-40B4-BE49-F238E27FC236}">
                      <a16:creationId xmlns:a16="http://schemas.microsoft.com/office/drawing/2014/main" id="{E4BF951E-7587-43A5-A645-85660FF31827}"/>
                    </a:ext>
                  </a:extLst>
                </p:cNvPr>
                <p:cNvPicPr/>
                <p:nvPr/>
              </p:nvPicPr>
              <p:blipFill>
                <a:blip r:embed="rId120"/>
                <a:stretch>
                  <a:fillRect/>
                </a:stretch>
              </p:blipFill>
              <p:spPr>
                <a:xfrm>
                  <a:off x="435816" y="231408"/>
                  <a:ext cx="181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 name="Freihand 13">
                  <a:extLst>
                    <a:ext uri="{FF2B5EF4-FFF2-40B4-BE49-F238E27FC236}">
                      <a16:creationId xmlns:a16="http://schemas.microsoft.com/office/drawing/2014/main" id="{22035258-3F06-4D21-A7CF-B028A26B2518}"/>
                    </a:ext>
                  </a:extLst>
                </p14:cNvPr>
                <p14:cNvContentPartPr/>
                <p14:nvPr/>
              </p14:nvContentPartPr>
              <p14:xfrm>
                <a:off x="623016" y="190008"/>
                <a:ext cx="294480" cy="115560"/>
              </p14:xfrm>
            </p:contentPart>
          </mc:Choice>
          <mc:Fallback xmlns="">
            <p:pic>
              <p:nvPicPr>
                <p:cNvPr id="14" name="Freihand 13">
                  <a:extLst>
                    <a:ext uri="{FF2B5EF4-FFF2-40B4-BE49-F238E27FC236}">
                      <a16:creationId xmlns:a16="http://schemas.microsoft.com/office/drawing/2014/main" id="{22035258-3F06-4D21-A7CF-B028A26B2518}"/>
                    </a:ext>
                  </a:extLst>
                </p:cNvPr>
                <p:cNvPicPr/>
                <p:nvPr/>
              </p:nvPicPr>
              <p:blipFill>
                <a:blip r:embed="rId122"/>
                <a:stretch>
                  <a:fillRect/>
                </a:stretch>
              </p:blipFill>
              <p:spPr>
                <a:xfrm>
                  <a:off x="618696" y="185688"/>
                  <a:ext cx="303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 name="Freihand 14">
                  <a:extLst>
                    <a:ext uri="{FF2B5EF4-FFF2-40B4-BE49-F238E27FC236}">
                      <a16:creationId xmlns:a16="http://schemas.microsoft.com/office/drawing/2014/main" id="{F94879BD-8190-4E92-8E02-1E043D1CE47F}"/>
                    </a:ext>
                  </a:extLst>
                </p14:cNvPr>
                <p14:cNvContentPartPr/>
                <p14:nvPr/>
              </p14:nvContentPartPr>
              <p14:xfrm>
                <a:off x="951696" y="228528"/>
                <a:ext cx="154440" cy="74520"/>
              </p14:xfrm>
            </p:contentPart>
          </mc:Choice>
          <mc:Fallback xmlns="">
            <p:pic>
              <p:nvPicPr>
                <p:cNvPr id="15" name="Freihand 14">
                  <a:extLst>
                    <a:ext uri="{FF2B5EF4-FFF2-40B4-BE49-F238E27FC236}">
                      <a16:creationId xmlns:a16="http://schemas.microsoft.com/office/drawing/2014/main" id="{F94879BD-8190-4E92-8E02-1E043D1CE47F}"/>
                    </a:ext>
                  </a:extLst>
                </p:cNvPr>
                <p:cNvPicPr/>
                <p:nvPr/>
              </p:nvPicPr>
              <p:blipFill>
                <a:blip r:embed="rId124"/>
                <a:stretch>
                  <a:fillRect/>
                </a:stretch>
              </p:blipFill>
              <p:spPr>
                <a:xfrm>
                  <a:off x="947376" y="224208"/>
                  <a:ext cx="16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 name="Freihand 15">
                  <a:extLst>
                    <a:ext uri="{FF2B5EF4-FFF2-40B4-BE49-F238E27FC236}">
                      <a16:creationId xmlns:a16="http://schemas.microsoft.com/office/drawing/2014/main" id="{C1011419-6468-43BB-87EB-E6EF899F9F79}"/>
                    </a:ext>
                  </a:extLst>
                </p14:cNvPr>
                <p14:cNvContentPartPr/>
                <p14:nvPr/>
              </p14:nvContentPartPr>
              <p14:xfrm>
                <a:off x="1117296" y="145008"/>
                <a:ext cx="132480" cy="150120"/>
              </p14:xfrm>
            </p:contentPart>
          </mc:Choice>
          <mc:Fallback xmlns="">
            <p:pic>
              <p:nvPicPr>
                <p:cNvPr id="16" name="Freihand 15">
                  <a:extLst>
                    <a:ext uri="{FF2B5EF4-FFF2-40B4-BE49-F238E27FC236}">
                      <a16:creationId xmlns:a16="http://schemas.microsoft.com/office/drawing/2014/main" id="{C1011419-6468-43BB-87EB-E6EF899F9F79}"/>
                    </a:ext>
                  </a:extLst>
                </p:cNvPr>
                <p:cNvPicPr/>
                <p:nvPr/>
              </p:nvPicPr>
              <p:blipFill>
                <a:blip r:embed="rId126"/>
                <a:stretch>
                  <a:fillRect/>
                </a:stretch>
              </p:blipFill>
              <p:spPr>
                <a:xfrm>
                  <a:off x="1112976" y="140688"/>
                  <a:ext cx="141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 name="Freihand 16">
                  <a:extLst>
                    <a:ext uri="{FF2B5EF4-FFF2-40B4-BE49-F238E27FC236}">
                      <a16:creationId xmlns:a16="http://schemas.microsoft.com/office/drawing/2014/main" id="{D41AB539-68EB-4C1D-9287-08DCF9221ADF}"/>
                    </a:ext>
                  </a:extLst>
                </p14:cNvPr>
                <p14:cNvContentPartPr/>
                <p14:nvPr/>
              </p14:nvContentPartPr>
              <p14:xfrm>
                <a:off x="1219176" y="183528"/>
                <a:ext cx="42120" cy="30960"/>
              </p14:xfrm>
            </p:contentPart>
          </mc:Choice>
          <mc:Fallback xmlns="">
            <p:pic>
              <p:nvPicPr>
                <p:cNvPr id="17" name="Freihand 16">
                  <a:extLst>
                    <a:ext uri="{FF2B5EF4-FFF2-40B4-BE49-F238E27FC236}">
                      <a16:creationId xmlns:a16="http://schemas.microsoft.com/office/drawing/2014/main" id="{D41AB539-68EB-4C1D-9287-08DCF9221ADF}"/>
                    </a:ext>
                  </a:extLst>
                </p:cNvPr>
                <p:cNvPicPr/>
                <p:nvPr/>
              </p:nvPicPr>
              <p:blipFill>
                <a:blip r:embed="rId128"/>
                <a:stretch>
                  <a:fillRect/>
                </a:stretch>
              </p:blipFill>
              <p:spPr>
                <a:xfrm>
                  <a:off x="1214856" y="179208"/>
                  <a:ext cx="50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 name="Freihand 17">
                  <a:extLst>
                    <a:ext uri="{FF2B5EF4-FFF2-40B4-BE49-F238E27FC236}">
                      <a16:creationId xmlns:a16="http://schemas.microsoft.com/office/drawing/2014/main" id="{6C8A1563-B624-48A8-8E5C-2EC1FFC6907E}"/>
                    </a:ext>
                  </a:extLst>
                </p14:cNvPr>
                <p14:cNvContentPartPr/>
                <p14:nvPr/>
              </p14:nvContentPartPr>
              <p14:xfrm>
                <a:off x="1253376" y="237528"/>
                <a:ext cx="194400" cy="39600"/>
              </p14:xfrm>
            </p:contentPart>
          </mc:Choice>
          <mc:Fallback xmlns="">
            <p:pic>
              <p:nvPicPr>
                <p:cNvPr id="18" name="Freihand 17">
                  <a:extLst>
                    <a:ext uri="{FF2B5EF4-FFF2-40B4-BE49-F238E27FC236}">
                      <a16:creationId xmlns:a16="http://schemas.microsoft.com/office/drawing/2014/main" id="{6C8A1563-B624-48A8-8E5C-2EC1FFC6907E}"/>
                    </a:ext>
                  </a:extLst>
                </p:cNvPr>
                <p:cNvPicPr/>
                <p:nvPr/>
              </p:nvPicPr>
              <p:blipFill>
                <a:blip r:embed="rId130"/>
                <a:stretch>
                  <a:fillRect/>
                </a:stretch>
              </p:blipFill>
              <p:spPr>
                <a:xfrm>
                  <a:off x="1249056" y="233208"/>
                  <a:ext cx="203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9" name="Freihand 18">
                  <a:extLst>
                    <a:ext uri="{FF2B5EF4-FFF2-40B4-BE49-F238E27FC236}">
                      <a16:creationId xmlns:a16="http://schemas.microsoft.com/office/drawing/2014/main" id="{C7003A91-EED1-4EB1-8EB3-95C4A3AB846A}"/>
                    </a:ext>
                  </a:extLst>
                </p14:cNvPr>
                <p14:cNvContentPartPr/>
                <p14:nvPr/>
              </p14:nvContentPartPr>
              <p14:xfrm>
                <a:off x="1664496" y="193248"/>
                <a:ext cx="98640" cy="63000"/>
              </p14:xfrm>
            </p:contentPart>
          </mc:Choice>
          <mc:Fallback xmlns="">
            <p:pic>
              <p:nvPicPr>
                <p:cNvPr id="19" name="Freihand 18">
                  <a:extLst>
                    <a:ext uri="{FF2B5EF4-FFF2-40B4-BE49-F238E27FC236}">
                      <a16:creationId xmlns:a16="http://schemas.microsoft.com/office/drawing/2014/main" id="{C7003A91-EED1-4EB1-8EB3-95C4A3AB846A}"/>
                    </a:ext>
                  </a:extLst>
                </p:cNvPr>
                <p:cNvPicPr/>
                <p:nvPr/>
              </p:nvPicPr>
              <p:blipFill>
                <a:blip r:embed="rId132"/>
                <a:stretch>
                  <a:fillRect/>
                </a:stretch>
              </p:blipFill>
              <p:spPr>
                <a:xfrm>
                  <a:off x="1660176" y="188928"/>
                  <a:ext cx="107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 name="Freihand 19">
                  <a:extLst>
                    <a:ext uri="{FF2B5EF4-FFF2-40B4-BE49-F238E27FC236}">
                      <a16:creationId xmlns:a16="http://schemas.microsoft.com/office/drawing/2014/main" id="{39E74817-C860-4A2D-805D-32B5C1127E8D}"/>
                    </a:ext>
                  </a:extLst>
                </p14:cNvPr>
                <p14:cNvContentPartPr/>
                <p14:nvPr/>
              </p14:nvContentPartPr>
              <p14:xfrm>
                <a:off x="1791936" y="176328"/>
                <a:ext cx="121680" cy="224280"/>
              </p14:xfrm>
            </p:contentPart>
          </mc:Choice>
          <mc:Fallback xmlns="">
            <p:pic>
              <p:nvPicPr>
                <p:cNvPr id="20" name="Freihand 19">
                  <a:extLst>
                    <a:ext uri="{FF2B5EF4-FFF2-40B4-BE49-F238E27FC236}">
                      <a16:creationId xmlns:a16="http://schemas.microsoft.com/office/drawing/2014/main" id="{39E74817-C860-4A2D-805D-32B5C1127E8D}"/>
                    </a:ext>
                  </a:extLst>
                </p:cNvPr>
                <p:cNvPicPr/>
                <p:nvPr/>
              </p:nvPicPr>
              <p:blipFill>
                <a:blip r:embed="rId134"/>
                <a:stretch>
                  <a:fillRect/>
                </a:stretch>
              </p:blipFill>
              <p:spPr>
                <a:xfrm>
                  <a:off x="1787616" y="172008"/>
                  <a:ext cx="130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 name="Freihand 20">
                  <a:extLst>
                    <a:ext uri="{FF2B5EF4-FFF2-40B4-BE49-F238E27FC236}">
                      <a16:creationId xmlns:a16="http://schemas.microsoft.com/office/drawing/2014/main" id="{F4F62199-0110-4D9E-9863-707FCA5E4F10}"/>
                    </a:ext>
                  </a:extLst>
                </p14:cNvPr>
                <p14:cNvContentPartPr/>
                <p14:nvPr/>
              </p14:nvContentPartPr>
              <p14:xfrm>
                <a:off x="1892016" y="207288"/>
                <a:ext cx="112320" cy="185760"/>
              </p14:xfrm>
            </p:contentPart>
          </mc:Choice>
          <mc:Fallback xmlns="">
            <p:pic>
              <p:nvPicPr>
                <p:cNvPr id="21" name="Freihand 20">
                  <a:extLst>
                    <a:ext uri="{FF2B5EF4-FFF2-40B4-BE49-F238E27FC236}">
                      <a16:creationId xmlns:a16="http://schemas.microsoft.com/office/drawing/2014/main" id="{F4F62199-0110-4D9E-9863-707FCA5E4F10}"/>
                    </a:ext>
                  </a:extLst>
                </p:cNvPr>
                <p:cNvPicPr/>
                <p:nvPr/>
              </p:nvPicPr>
              <p:blipFill>
                <a:blip r:embed="rId136"/>
                <a:stretch>
                  <a:fillRect/>
                </a:stretch>
              </p:blipFill>
              <p:spPr>
                <a:xfrm>
                  <a:off x="1887696" y="202968"/>
                  <a:ext cx="120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2" name="Freihand 21">
                  <a:extLst>
                    <a:ext uri="{FF2B5EF4-FFF2-40B4-BE49-F238E27FC236}">
                      <a16:creationId xmlns:a16="http://schemas.microsoft.com/office/drawing/2014/main" id="{4705F1F9-97EC-4F5C-A54E-E8B7F9E8E25B}"/>
                    </a:ext>
                  </a:extLst>
                </p14:cNvPr>
                <p14:cNvContentPartPr/>
                <p14:nvPr/>
              </p14:nvContentPartPr>
              <p14:xfrm>
                <a:off x="2028816" y="204408"/>
                <a:ext cx="66960" cy="73800"/>
              </p14:xfrm>
            </p:contentPart>
          </mc:Choice>
          <mc:Fallback xmlns="">
            <p:pic>
              <p:nvPicPr>
                <p:cNvPr id="22" name="Freihand 21">
                  <a:extLst>
                    <a:ext uri="{FF2B5EF4-FFF2-40B4-BE49-F238E27FC236}">
                      <a16:creationId xmlns:a16="http://schemas.microsoft.com/office/drawing/2014/main" id="{4705F1F9-97EC-4F5C-A54E-E8B7F9E8E25B}"/>
                    </a:ext>
                  </a:extLst>
                </p:cNvPr>
                <p:cNvPicPr/>
                <p:nvPr/>
              </p:nvPicPr>
              <p:blipFill>
                <a:blip r:embed="rId138"/>
                <a:stretch>
                  <a:fillRect/>
                </a:stretch>
              </p:blipFill>
              <p:spPr>
                <a:xfrm>
                  <a:off x="2024496" y="200088"/>
                  <a:ext cx="75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5" name="Freihand 24">
                  <a:extLst>
                    <a:ext uri="{FF2B5EF4-FFF2-40B4-BE49-F238E27FC236}">
                      <a16:creationId xmlns:a16="http://schemas.microsoft.com/office/drawing/2014/main" id="{9B1B076D-7736-49C8-A1C2-46034EF678EC}"/>
                    </a:ext>
                  </a:extLst>
                </p14:cNvPr>
                <p14:cNvContentPartPr/>
                <p14:nvPr/>
              </p14:nvContentPartPr>
              <p14:xfrm>
                <a:off x="2102616" y="182448"/>
                <a:ext cx="95040" cy="83520"/>
              </p14:xfrm>
            </p:contentPart>
          </mc:Choice>
          <mc:Fallback xmlns="">
            <p:pic>
              <p:nvPicPr>
                <p:cNvPr id="25" name="Freihand 24">
                  <a:extLst>
                    <a:ext uri="{FF2B5EF4-FFF2-40B4-BE49-F238E27FC236}">
                      <a16:creationId xmlns:a16="http://schemas.microsoft.com/office/drawing/2014/main" id="{9B1B076D-7736-49C8-A1C2-46034EF678EC}"/>
                    </a:ext>
                  </a:extLst>
                </p:cNvPr>
                <p:cNvPicPr/>
                <p:nvPr/>
              </p:nvPicPr>
              <p:blipFill>
                <a:blip r:embed="rId140"/>
                <a:stretch>
                  <a:fillRect/>
                </a:stretch>
              </p:blipFill>
              <p:spPr>
                <a:xfrm>
                  <a:off x="2098296" y="178128"/>
                  <a:ext cx="103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 name="Freihand 25">
                  <a:extLst>
                    <a:ext uri="{FF2B5EF4-FFF2-40B4-BE49-F238E27FC236}">
                      <a16:creationId xmlns:a16="http://schemas.microsoft.com/office/drawing/2014/main" id="{6F716BCF-E390-4F1A-A53B-993ABA43BF5A}"/>
                    </a:ext>
                  </a:extLst>
                </p14:cNvPr>
                <p14:cNvContentPartPr/>
                <p14:nvPr/>
              </p14:nvContentPartPr>
              <p14:xfrm>
                <a:off x="2228616" y="179568"/>
                <a:ext cx="140400" cy="79200"/>
              </p14:xfrm>
            </p:contentPart>
          </mc:Choice>
          <mc:Fallback xmlns="">
            <p:pic>
              <p:nvPicPr>
                <p:cNvPr id="26" name="Freihand 25">
                  <a:extLst>
                    <a:ext uri="{FF2B5EF4-FFF2-40B4-BE49-F238E27FC236}">
                      <a16:creationId xmlns:a16="http://schemas.microsoft.com/office/drawing/2014/main" id="{6F716BCF-E390-4F1A-A53B-993ABA43BF5A}"/>
                    </a:ext>
                  </a:extLst>
                </p:cNvPr>
                <p:cNvPicPr/>
                <p:nvPr/>
              </p:nvPicPr>
              <p:blipFill>
                <a:blip r:embed="rId142"/>
                <a:stretch>
                  <a:fillRect/>
                </a:stretch>
              </p:blipFill>
              <p:spPr>
                <a:xfrm>
                  <a:off x="2224296" y="175248"/>
                  <a:ext cx="149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7" name="Freihand 26">
                  <a:extLst>
                    <a:ext uri="{FF2B5EF4-FFF2-40B4-BE49-F238E27FC236}">
                      <a16:creationId xmlns:a16="http://schemas.microsoft.com/office/drawing/2014/main" id="{357CBFB2-B589-4332-9E55-897BFEA857D9}"/>
                    </a:ext>
                  </a:extLst>
                </p14:cNvPr>
                <p14:cNvContentPartPr/>
                <p14:nvPr/>
              </p14:nvContentPartPr>
              <p14:xfrm>
                <a:off x="2376936" y="106488"/>
                <a:ext cx="137160" cy="135720"/>
              </p14:xfrm>
            </p:contentPart>
          </mc:Choice>
          <mc:Fallback xmlns="">
            <p:pic>
              <p:nvPicPr>
                <p:cNvPr id="27" name="Freihand 26">
                  <a:extLst>
                    <a:ext uri="{FF2B5EF4-FFF2-40B4-BE49-F238E27FC236}">
                      <a16:creationId xmlns:a16="http://schemas.microsoft.com/office/drawing/2014/main" id="{357CBFB2-B589-4332-9E55-897BFEA857D9}"/>
                    </a:ext>
                  </a:extLst>
                </p:cNvPr>
                <p:cNvPicPr/>
                <p:nvPr/>
              </p:nvPicPr>
              <p:blipFill>
                <a:blip r:embed="rId144"/>
                <a:stretch>
                  <a:fillRect/>
                </a:stretch>
              </p:blipFill>
              <p:spPr>
                <a:xfrm>
                  <a:off x="2372616" y="102168"/>
                  <a:ext cx="145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9" name="Freihand 28">
                  <a:extLst>
                    <a:ext uri="{FF2B5EF4-FFF2-40B4-BE49-F238E27FC236}">
                      <a16:creationId xmlns:a16="http://schemas.microsoft.com/office/drawing/2014/main" id="{D6DBEFC6-03E9-414D-9964-C11558855BDF}"/>
                    </a:ext>
                  </a:extLst>
                </p14:cNvPr>
                <p14:cNvContentPartPr/>
                <p14:nvPr/>
              </p14:nvContentPartPr>
              <p14:xfrm>
                <a:off x="2861496" y="103608"/>
                <a:ext cx="59040" cy="130320"/>
              </p14:xfrm>
            </p:contentPart>
          </mc:Choice>
          <mc:Fallback xmlns="">
            <p:pic>
              <p:nvPicPr>
                <p:cNvPr id="29" name="Freihand 28">
                  <a:extLst>
                    <a:ext uri="{FF2B5EF4-FFF2-40B4-BE49-F238E27FC236}">
                      <a16:creationId xmlns:a16="http://schemas.microsoft.com/office/drawing/2014/main" id="{D6DBEFC6-03E9-414D-9964-C11558855BDF}"/>
                    </a:ext>
                  </a:extLst>
                </p:cNvPr>
                <p:cNvPicPr/>
                <p:nvPr/>
              </p:nvPicPr>
              <p:blipFill>
                <a:blip r:embed="rId146"/>
                <a:stretch>
                  <a:fillRect/>
                </a:stretch>
              </p:blipFill>
              <p:spPr>
                <a:xfrm>
                  <a:off x="2857176" y="99288"/>
                  <a:ext cx="67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2099" name="Freihand 472098">
                  <a:extLst>
                    <a:ext uri="{FF2B5EF4-FFF2-40B4-BE49-F238E27FC236}">
                      <a16:creationId xmlns:a16="http://schemas.microsoft.com/office/drawing/2014/main" id="{88EDA026-5298-46F5-9F3E-6E633B4F2005}"/>
                    </a:ext>
                  </a:extLst>
                </p14:cNvPr>
                <p14:cNvContentPartPr/>
                <p14:nvPr/>
              </p14:nvContentPartPr>
              <p14:xfrm>
                <a:off x="331416" y="609768"/>
                <a:ext cx="95760" cy="134640"/>
              </p14:xfrm>
            </p:contentPart>
          </mc:Choice>
          <mc:Fallback xmlns="">
            <p:pic>
              <p:nvPicPr>
                <p:cNvPr id="472099" name="Freihand 472098">
                  <a:extLst>
                    <a:ext uri="{FF2B5EF4-FFF2-40B4-BE49-F238E27FC236}">
                      <a16:creationId xmlns:a16="http://schemas.microsoft.com/office/drawing/2014/main" id="{88EDA026-5298-46F5-9F3E-6E633B4F2005}"/>
                    </a:ext>
                  </a:extLst>
                </p:cNvPr>
                <p:cNvPicPr/>
                <p:nvPr/>
              </p:nvPicPr>
              <p:blipFill>
                <a:blip r:embed="rId148"/>
                <a:stretch>
                  <a:fillRect/>
                </a:stretch>
              </p:blipFill>
              <p:spPr>
                <a:xfrm>
                  <a:off x="327096" y="605448"/>
                  <a:ext cx="104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2100" name="Freihand 472099">
                  <a:extLst>
                    <a:ext uri="{FF2B5EF4-FFF2-40B4-BE49-F238E27FC236}">
                      <a16:creationId xmlns:a16="http://schemas.microsoft.com/office/drawing/2014/main" id="{86120612-33C8-4470-91A5-D027F417E209}"/>
                    </a:ext>
                  </a:extLst>
                </p14:cNvPr>
                <p14:cNvContentPartPr/>
                <p14:nvPr/>
              </p14:nvContentPartPr>
              <p14:xfrm>
                <a:off x="459216" y="613728"/>
                <a:ext cx="432720" cy="114840"/>
              </p14:xfrm>
            </p:contentPart>
          </mc:Choice>
          <mc:Fallback xmlns="">
            <p:pic>
              <p:nvPicPr>
                <p:cNvPr id="472100" name="Freihand 472099">
                  <a:extLst>
                    <a:ext uri="{FF2B5EF4-FFF2-40B4-BE49-F238E27FC236}">
                      <a16:creationId xmlns:a16="http://schemas.microsoft.com/office/drawing/2014/main" id="{86120612-33C8-4470-91A5-D027F417E209}"/>
                    </a:ext>
                  </a:extLst>
                </p:cNvPr>
                <p:cNvPicPr/>
                <p:nvPr/>
              </p:nvPicPr>
              <p:blipFill>
                <a:blip r:embed="rId150"/>
                <a:stretch>
                  <a:fillRect/>
                </a:stretch>
              </p:blipFill>
              <p:spPr>
                <a:xfrm>
                  <a:off x="454896" y="609408"/>
                  <a:ext cx="441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2101" name="Freihand 472100">
                  <a:extLst>
                    <a:ext uri="{FF2B5EF4-FFF2-40B4-BE49-F238E27FC236}">
                      <a16:creationId xmlns:a16="http://schemas.microsoft.com/office/drawing/2014/main" id="{9CCA73D2-EFD6-461F-8D7F-4B9C9FDD5EB6}"/>
                    </a:ext>
                  </a:extLst>
                </p14:cNvPr>
                <p14:cNvContentPartPr/>
                <p14:nvPr/>
              </p14:nvContentPartPr>
              <p14:xfrm>
                <a:off x="906336" y="538128"/>
                <a:ext cx="11160" cy="29880"/>
              </p14:xfrm>
            </p:contentPart>
          </mc:Choice>
          <mc:Fallback xmlns="">
            <p:pic>
              <p:nvPicPr>
                <p:cNvPr id="472101" name="Freihand 472100">
                  <a:extLst>
                    <a:ext uri="{FF2B5EF4-FFF2-40B4-BE49-F238E27FC236}">
                      <a16:creationId xmlns:a16="http://schemas.microsoft.com/office/drawing/2014/main" id="{9CCA73D2-EFD6-461F-8D7F-4B9C9FDD5EB6}"/>
                    </a:ext>
                  </a:extLst>
                </p:cNvPr>
                <p:cNvPicPr/>
                <p:nvPr/>
              </p:nvPicPr>
              <p:blipFill>
                <a:blip r:embed="rId152"/>
                <a:stretch>
                  <a:fillRect/>
                </a:stretch>
              </p:blipFill>
              <p:spPr>
                <a:xfrm>
                  <a:off x="902016" y="533808"/>
                  <a:ext cx="19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72102" name="Freihand 472101">
                  <a:extLst>
                    <a:ext uri="{FF2B5EF4-FFF2-40B4-BE49-F238E27FC236}">
                      <a16:creationId xmlns:a16="http://schemas.microsoft.com/office/drawing/2014/main" id="{2D789F2A-B041-4DCB-8F52-6064FF21BFC7}"/>
                    </a:ext>
                  </a:extLst>
                </p14:cNvPr>
                <p14:cNvContentPartPr/>
                <p14:nvPr/>
              </p14:nvContentPartPr>
              <p14:xfrm>
                <a:off x="920736" y="615168"/>
                <a:ext cx="76320" cy="84240"/>
              </p14:xfrm>
            </p:contentPart>
          </mc:Choice>
          <mc:Fallback xmlns="">
            <p:pic>
              <p:nvPicPr>
                <p:cNvPr id="472102" name="Freihand 472101">
                  <a:extLst>
                    <a:ext uri="{FF2B5EF4-FFF2-40B4-BE49-F238E27FC236}">
                      <a16:creationId xmlns:a16="http://schemas.microsoft.com/office/drawing/2014/main" id="{2D789F2A-B041-4DCB-8F52-6064FF21BFC7}"/>
                    </a:ext>
                  </a:extLst>
                </p:cNvPr>
                <p:cNvPicPr/>
                <p:nvPr/>
              </p:nvPicPr>
              <p:blipFill>
                <a:blip r:embed="rId154"/>
                <a:stretch>
                  <a:fillRect/>
                </a:stretch>
              </p:blipFill>
              <p:spPr>
                <a:xfrm>
                  <a:off x="916416" y="610848"/>
                  <a:ext cx="84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72103" name="Freihand 472102">
                  <a:extLst>
                    <a:ext uri="{FF2B5EF4-FFF2-40B4-BE49-F238E27FC236}">
                      <a16:creationId xmlns:a16="http://schemas.microsoft.com/office/drawing/2014/main" id="{ED5B0829-1821-4B0E-9ADC-A2736307B6AC}"/>
                    </a:ext>
                  </a:extLst>
                </p14:cNvPr>
                <p14:cNvContentPartPr/>
                <p14:nvPr/>
              </p14:nvContentPartPr>
              <p14:xfrm>
                <a:off x="1050336" y="595008"/>
                <a:ext cx="111240" cy="101160"/>
              </p14:xfrm>
            </p:contentPart>
          </mc:Choice>
          <mc:Fallback xmlns="">
            <p:pic>
              <p:nvPicPr>
                <p:cNvPr id="472103" name="Freihand 472102">
                  <a:extLst>
                    <a:ext uri="{FF2B5EF4-FFF2-40B4-BE49-F238E27FC236}">
                      <a16:creationId xmlns:a16="http://schemas.microsoft.com/office/drawing/2014/main" id="{ED5B0829-1821-4B0E-9ADC-A2736307B6AC}"/>
                    </a:ext>
                  </a:extLst>
                </p:cNvPr>
                <p:cNvPicPr/>
                <p:nvPr/>
              </p:nvPicPr>
              <p:blipFill>
                <a:blip r:embed="rId156"/>
                <a:stretch>
                  <a:fillRect/>
                </a:stretch>
              </p:blipFill>
              <p:spPr>
                <a:xfrm>
                  <a:off x="1046016" y="590688"/>
                  <a:ext cx="119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72104" name="Freihand 472103">
                  <a:extLst>
                    <a:ext uri="{FF2B5EF4-FFF2-40B4-BE49-F238E27FC236}">
                      <a16:creationId xmlns:a16="http://schemas.microsoft.com/office/drawing/2014/main" id="{2B06D807-CEFA-4E92-B34C-7F863A77B6DE}"/>
                    </a:ext>
                  </a:extLst>
                </p14:cNvPr>
                <p14:cNvContentPartPr/>
                <p14:nvPr/>
              </p14:nvContentPartPr>
              <p14:xfrm>
                <a:off x="1188216" y="588888"/>
                <a:ext cx="72720" cy="89640"/>
              </p14:xfrm>
            </p:contentPart>
          </mc:Choice>
          <mc:Fallback xmlns="">
            <p:pic>
              <p:nvPicPr>
                <p:cNvPr id="472104" name="Freihand 472103">
                  <a:extLst>
                    <a:ext uri="{FF2B5EF4-FFF2-40B4-BE49-F238E27FC236}">
                      <a16:creationId xmlns:a16="http://schemas.microsoft.com/office/drawing/2014/main" id="{2B06D807-CEFA-4E92-B34C-7F863A77B6DE}"/>
                    </a:ext>
                  </a:extLst>
                </p:cNvPr>
                <p:cNvPicPr/>
                <p:nvPr/>
              </p:nvPicPr>
              <p:blipFill>
                <a:blip r:embed="rId158"/>
                <a:stretch>
                  <a:fillRect/>
                </a:stretch>
              </p:blipFill>
              <p:spPr>
                <a:xfrm>
                  <a:off x="1183896" y="584568"/>
                  <a:ext cx="81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2106" name="Freihand 472105">
                  <a:extLst>
                    <a:ext uri="{FF2B5EF4-FFF2-40B4-BE49-F238E27FC236}">
                      <a16:creationId xmlns:a16="http://schemas.microsoft.com/office/drawing/2014/main" id="{EF518CE1-A513-48D2-BFD5-6AD8A45AE327}"/>
                    </a:ext>
                  </a:extLst>
                </p14:cNvPr>
                <p14:cNvContentPartPr/>
                <p14:nvPr/>
              </p14:nvContentPartPr>
              <p14:xfrm>
                <a:off x="260496" y="922968"/>
                <a:ext cx="8280" cy="133560"/>
              </p14:xfrm>
            </p:contentPart>
          </mc:Choice>
          <mc:Fallback xmlns="">
            <p:pic>
              <p:nvPicPr>
                <p:cNvPr id="472106" name="Freihand 472105">
                  <a:extLst>
                    <a:ext uri="{FF2B5EF4-FFF2-40B4-BE49-F238E27FC236}">
                      <a16:creationId xmlns:a16="http://schemas.microsoft.com/office/drawing/2014/main" id="{EF518CE1-A513-48D2-BFD5-6AD8A45AE327}"/>
                    </a:ext>
                  </a:extLst>
                </p:cNvPr>
                <p:cNvPicPr/>
                <p:nvPr/>
              </p:nvPicPr>
              <p:blipFill>
                <a:blip r:embed="rId160"/>
                <a:stretch>
                  <a:fillRect/>
                </a:stretch>
              </p:blipFill>
              <p:spPr>
                <a:xfrm>
                  <a:off x="256176" y="918648"/>
                  <a:ext cx="16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2107" name="Freihand 472106">
                  <a:extLst>
                    <a:ext uri="{FF2B5EF4-FFF2-40B4-BE49-F238E27FC236}">
                      <a16:creationId xmlns:a16="http://schemas.microsoft.com/office/drawing/2014/main" id="{EDB8814F-4AE2-4065-97D5-9C6BDF91FED1}"/>
                    </a:ext>
                  </a:extLst>
                </p14:cNvPr>
                <p14:cNvContentPartPr/>
                <p14:nvPr/>
              </p14:nvContentPartPr>
              <p14:xfrm>
                <a:off x="175536" y="1043568"/>
                <a:ext cx="177840" cy="16560"/>
              </p14:xfrm>
            </p:contentPart>
          </mc:Choice>
          <mc:Fallback xmlns="">
            <p:pic>
              <p:nvPicPr>
                <p:cNvPr id="472107" name="Freihand 472106">
                  <a:extLst>
                    <a:ext uri="{FF2B5EF4-FFF2-40B4-BE49-F238E27FC236}">
                      <a16:creationId xmlns:a16="http://schemas.microsoft.com/office/drawing/2014/main" id="{EDB8814F-4AE2-4065-97D5-9C6BDF91FED1}"/>
                    </a:ext>
                  </a:extLst>
                </p:cNvPr>
                <p:cNvPicPr/>
                <p:nvPr/>
              </p:nvPicPr>
              <p:blipFill>
                <a:blip r:embed="rId162"/>
                <a:stretch>
                  <a:fillRect/>
                </a:stretch>
              </p:blipFill>
              <p:spPr>
                <a:xfrm>
                  <a:off x="171216" y="1039248"/>
                  <a:ext cx="186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2108" name="Freihand 472107">
                  <a:extLst>
                    <a:ext uri="{FF2B5EF4-FFF2-40B4-BE49-F238E27FC236}">
                      <a16:creationId xmlns:a16="http://schemas.microsoft.com/office/drawing/2014/main" id="{05D5138F-0D28-435C-8E1D-CF6FAF10E1CB}"/>
                    </a:ext>
                  </a:extLst>
                </p14:cNvPr>
                <p14:cNvContentPartPr/>
                <p14:nvPr/>
              </p14:nvContentPartPr>
              <p14:xfrm>
                <a:off x="173376" y="904608"/>
                <a:ext cx="126360" cy="9720"/>
              </p14:xfrm>
            </p:contentPart>
          </mc:Choice>
          <mc:Fallback xmlns="">
            <p:pic>
              <p:nvPicPr>
                <p:cNvPr id="472108" name="Freihand 472107">
                  <a:extLst>
                    <a:ext uri="{FF2B5EF4-FFF2-40B4-BE49-F238E27FC236}">
                      <a16:creationId xmlns:a16="http://schemas.microsoft.com/office/drawing/2014/main" id="{05D5138F-0D28-435C-8E1D-CF6FAF10E1CB}"/>
                    </a:ext>
                  </a:extLst>
                </p:cNvPr>
                <p:cNvPicPr/>
                <p:nvPr/>
              </p:nvPicPr>
              <p:blipFill>
                <a:blip r:embed="rId164"/>
                <a:stretch>
                  <a:fillRect/>
                </a:stretch>
              </p:blipFill>
              <p:spPr>
                <a:xfrm>
                  <a:off x="169056" y="900288"/>
                  <a:ext cx="135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2109" name="Freihand 472108">
                  <a:extLst>
                    <a:ext uri="{FF2B5EF4-FFF2-40B4-BE49-F238E27FC236}">
                      <a16:creationId xmlns:a16="http://schemas.microsoft.com/office/drawing/2014/main" id="{04DF8566-1E0D-4DE9-B10E-A0415499F452}"/>
                    </a:ext>
                  </a:extLst>
                </p14:cNvPr>
                <p14:cNvContentPartPr/>
                <p14:nvPr/>
              </p14:nvContentPartPr>
              <p14:xfrm>
                <a:off x="336816" y="959328"/>
                <a:ext cx="96480" cy="69480"/>
              </p14:xfrm>
            </p:contentPart>
          </mc:Choice>
          <mc:Fallback xmlns="">
            <p:pic>
              <p:nvPicPr>
                <p:cNvPr id="472109" name="Freihand 472108">
                  <a:extLst>
                    <a:ext uri="{FF2B5EF4-FFF2-40B4-BE49-F238E27FC236}">
                      <a16:creationId xmlns:a16="http://schemas.microsoft.com/office/drawing/2014/main" id="{04DF8566-1E0D-4DE9-B10E-A0415499F452}"/>
                    </a:ext>
                  </a:extLst>
                </p:cNvPr>
                <p:cNvPicPr/>
                <p:nvPr/>
              </p:nvPicPr>
              <p:blipFill>
                <a:blip r:embed="rId166"/>
                <a:stretch>
                  <a:fillRect/>
                </a:stretch>
              </p:blipFill>
              <p:spPr>
                <a:xfrm>
                  <a:off x="332496" y="955008"/>
                  <a:ext cx="105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72110" name="Freihand 472109">
                  <a:extLst>
                    <a:ext uri="{FF2B5EF4-FFF2-40B4-BE49-F238E27FC236}">
                      <a16:creationId xmlns:a16="http://schemas.microsoft.com/office/drawing/2014/main" id="{F57BB2DF-D26B-42D2-BFAB-1EC4D8AD8145}"/>
                    </a:ext>
                  </a:extLst>
                </p14:cNvPr>
                <p14:cNvContentPartPr/>
                <p14:nvPr/>
              </p14:nvContentPartPr>
              <p14:xfrm>
                <a:off x="454536" y="935928"/>
                <a:ext cx="167040" cy="99000"/>
              </p14:xfrm>
            </p:contentPart>
          </mc:Choice>
          <mc:Fallback xmlns="">
            <p:pic>
              <p:nvPicPr>
                <p:cNvPr id="472110" name="Freihand 472109">
                  <a:extLst>
                    <a:ext uri="{FF2B5EF4-FFF2-40B4-BE49-F238E27FC236}">
                      <a16:creationId xmlns:a16="http://schemas.microsoft.com/office/drawing/2014/main" id="{F57BB2DF-D26B-42D2-BFAB-1EC4D8AD8145}"/>
                    </a:ext>
                  </a:extLst>
                </p:cNvPr>
                <p:cNvPicPr/>
                <p:nvPr/>
              </p:nvPicPr>
              <p:blipFill>
                <a:blip r:embed="rId168"/>
                <a:stretch>
                  <a:fillRect/>
                </a:stretch>
              </p:blipFill>
              <p:spPr>
                <a:xfrm>
                  <a:off x="450216" y="931608"/>
                  <a:ext cx="175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72111" name="Freihand 472110">
                  <a:extLst>
                    <a:ext uri="{FF2B5EF4-FFF2-40B4-BE49-F238E27FC236}">
                      <a16:creationId xmlns:a16="http://schemas.microsoft.com/office/drawing/2014/main" id="{751E2D75-FE1E-4107-A2C5-6D0203E0ABEA}"/>
                    </a:ext>
                  </a:extLst>
                </p14:cNvPr>
                <p14:cNvContentPartPr/>
                <p14:nvPr/>
              </p14:nvContentPartPr>
              <p14:xfrm>
                <a:off x="664776" y="947088"/>
                <a:ext cx="58680" cy="73440"/>
              </p14:xfrm>
            </p:contentPart>
          </mc:Choice>
          <mc:Fallback xmlns="">
            <p:pic>
              <p:nvPicPr>
                <p:cNvPr id="472111" name="Freihand 472110">
                  <a:extLst>
                    <a:ext uri="{FF2B5EF4-FFF2-40B4-BE49-F238E27FC236}">
                      <a16:creationId xmlns:a16="http://schemas.microsoft.com/office/drawing/2014/main" id="{751E2D75-FE1E-4107-A2C5-6D0203E0ABEA}"/>
                    </a:ext>
                  </a:extLst>
                </p:cNvPr>
                <p:cNvPicPr/>
                <p:nvPr/>
              </p:nvPicPr>
              <p:blipFill>
                <a:blip r:embed="rId170"/>
                <a:stretch>
                  <a:fillRect/>
                </a:stretch>
              </p:blipFill>
              <p:spPr>
                <a:xfrm>
                  <a:off x="660456" y="942768"/>
                  <a:ext cx="67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72113" name="Freihand 472112">
                  <a:extLst>
                    <a:ext uri="{FF2B5EF4-FFF2-40B4-BE49-F238E27FC236}">
                      <a16:creationId xmlns:a16="http://schemas.microsoft.com/office/drawing/2014/main" id="{2D4BE40E-A5F5-42F8-A16F-84A0AB73616B}"/>
                    </a:ext>
                  </a:extLst>
                </p14:cNvPr>
                <p14:cNvContentPartPr/>
                <p14:nvPr/>
              </p14:nvContentPartPr>
              <p14:xfrm>
                <a:off x="728496" y="840528"/>
                <a:ext cx="109080" cy="159480"/>
              </p14:xfrm>
            </p:contentPart>
          </mc:Choice>
          <mc:Fallback xmlns="">
            <p:pic>
              <p:nvPicPr>
                <p:cNvPr id="472113" name="Freihand 472112">
                  <a:extLst>
                    <a:ext uri="{FF2B5EF4-FFF2-40B4-BE49-F238E27FC236}">
                      <a16:creationId xmlns:a16="http://schemas.microsoft.com/office/drawing/2014/main" id="{2D4BE40E-A5F5-42F8-A16F-84A0AB73616B}"/>
                    </a:ext>
                  </a:extLst>
                </p:cNvPr>
                <p:cNvPicPr/>
                <p:nvPr/>
              </p:nvPicPr>
              <p:blipFill>
                <a:blip r:embed="rId172"/>
                <a:stretch>
                  <a:fillRect/>
                </a:stretch>
              </p:blipFill>
              <p:spPr>
                <a:xfrm>
                  <a:off x="724176" y="836208"/>
                  <a:ext cx="117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72115" name="Freihand 472114">
                  <a:extLst>
                    <a:ext uri="{FF2B5EF4-FFF2-40B4-BE49-F238E27FC236}">
                      <a16:creationId xmlns:a16="http://schemas.microsoft.com/office/drawing/2014/main" id="{0638CE1A-3464-46C9-A2E9-9623BB023264}"/>
                    </a:ext>
                  </a:extLst>
                </p14:cNvPr>
                <p14:cNvContentPartPr/>
                <p14:nvPr/>
              </p14:nvContentPartPr>
              <p14:xfrm>
                <a:off x="861696" y="925488"/>
                <a:ext cx="7560" cy="56880"/>
              </p14:xfrm>
            </p:contentPart>
          </mc:Choice>
          <mc:Fallback xmlns="">
            <p:pic>
              <p:nvPicPr>
                <p:cNvPr id="472115" name="Freihand 472114">
                  <a:extLst>
                    <a:ext uri="{FF2B5EF4-FFF2-40B4-BE49-F238E27FC236}">
                      <a16:creationId xmlns:a16="http://schemas.microsoft.com/office/drawing/2014/main" id="{0638CE1A-3464-46C9-A2E9-9623BB023264}"/>
                    </a:ext>
                  </a:extLst>
                </p:cNvPr>
                <p:cNvPicPr/>
                <p:nvPr/>
              </p:nvPicPr>
              <p:blipFill>
                <a:blip r:embed="rId174"/>
                <a:stretch>
                  <a:fillRect/>
                </a:stretch>
              </p:blipFill>
              <p:spPr>
                <a:xfrm>
                  <a:off x="857376" y="921168"/>
                  <a:ext cx="16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72116" name="Freihand 472115">
                  <a:extLst>
                    <a:ext uri="{FF2B5EF4-FFF2-40B4-BE49-F238E27FC236}">
                      <a16:creationId xmlns:a16="http://schemas.microsoft.com/office/drawing/2014/main" id="{BE360DFE-E8C3-4D96-A16D-AA7CB85A8CC4}"/>
                    </a:ext>
                  </a:extLst>
                </p14:cNvPr>
                <p14:cNvContentPartPr/>
                <p14:nvPr/>
              </p14:nvContentPartPr>
              <p14:xfrm>
                <a:off x="876456" y="870768"/>
                <a:ext cx="33120" cy="28080"/>
              </p14:xfrm>
            </p:contentPart>
          </mc:Choice>
          <mc:Fallback xmlns="">
            <p:pic>
              <p:nvPicPr>
                <p:cNvPr id="472116" name="Freihand 472115">
                  <a:extLst>
                    <a:ext uri="{FF2B5EF4-FFF2-40B4-BE49-F238E27FC236}">
                      <a16:creationId xmlns:a16="http://schemas.microsoft.com/office/drawing/2014/main" id="{BE360DFE-E8C3-4D96-A16D-AA7CB85A8CC4}"/>
                    </a:ext>
                  </a:extLst>
                </p:cNvPr>
                <p:cNvPicPr/>
                <p:nvPr/>
              </p:nvPicPr>
              <p:blipFill>
                <a:blip r:embed="rId176"/>
                <a:stretch>
                  <a:fillRect/>
                </a:stretch>
              </p:blipFill>
              <p:spPr>
                <a:xfrm>
                  <a:off x="872136" y="866448"/>
                  <a:ext cx="41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72117" name="Freihand 472116">
                  <a:extLst>
                    <a:ext uri="{FF2B5EF4-FFF2-40B4-BE49-F238E27FC236}">
                      <a16:creationId xmlns:a16="http://schemas.microsoft.com/office/drawing/2014/main" id="{08A08411-B61C-45BE-8BC6-1E70B5016BF5}"/>
                    </a:ext>
                  </a:extLst>
                </p14:cNvPr>
                <p14:cNvContentPartPr/>
                <p14:nvPr/>
              </p14:nvContentPartPr>
              <p14:xfrm>
                <a:off x="917136" y="835128"/>
                <a:ext cx="153360" cy="137160"/>
              </p14:xfrm>
            </p:contentPart>
          </mc:Choice>
          <mc:Fallback xmlns="">
            <p:pic>
              <p:nvPicPr>
                <p:cNvPr id="472117" name="Freihand 472116">
                  <a:extLst>
                    <a:ext uri="{FF2B5EF4-FFF2-40B4-BE49-F238E27FC236}">
                      <a16:creationId xmlns:a16="http://schemas.microsoft.com/office/drawing/2014/main" id="{08A08411-B61C-45BE-8BC6-1E70B5016BF5}"/>
                    </a:ext>
                  </a:extLst>
                </p:cNvPr>
                <p:cNvPicPr/>
                <p:nvPr/>
              </p:nvPicPr>
              <p:blipFill>
                <a:blip r:embed="rId178"/>
                <a:stretch>
                  <a:fillRect/>
                </a:stretch>
              </p:blipFill>
              <p:spPr>
                <a:xfrm>
                  <a:off x="912816" y="830808"/>
                  <a:ext cx="162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72118" name="Freihand 472117">
                  <a:extLst>
                    <a:ext uri="{FF2B5EF4-FFF2-40B4-BE49-F238E27FC236}">
                      <a16:creationId xmlns:a16="http://schemas.microsoft.com/office/drawing/2014/main" id="{689E35D0-3F91-4BA3-B6EB-5396E707E937}"/>
                    </a:ext>
                  </a:extLst>
                </p14:cNvPr>
                <p14:cNvContentPartPr/>
                <p14:nvPr/>
              </p14:nvContentPartPr>
              <p14:xfrm>
                <a:off x="1168416" y="883728"/>
                <a:ext cx="86400" cy="173160"/>
              </p14:xfrm>
            </p:contentPart>
          </mc:Choice>
          <mc:Fallback xmlns="">
            <p:pic>
              <p:nvPicPr>
                <p:cNvPr id="472118" name="Freihand 472117">
                  <a:extLst>
                    <a:ext uri="{FF2B5EF4-FFF2-40B4-BE49-F238E27FC236}">
                      <a16:creationId xmlns:a16="http://schemas.microsoft.com/office/drawing/2014/main" id="{689E35D0-3F91-4BA3-B6EB-5396E707E937}"/>
                    </a:ext>
                  </a:extLst>
                </p:cNvPr>
                <p:cNvPicPr/>
                <p:nvPr/>
              </p:nvPicPr>
              <p:blipFill>
                <a:blip r:embed="rId180"/>
                <a:stretch>
                  <a:fillRect/>
                </a:stretch>
              </p:blipFill>
              <p:spPr>
                <a:xfrm>
                  <a:off x="1164096" y="879408"/>
                  <a:ext cx="95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72119" name="Freihand 472118">
                  <a:extLst>
                    <a:ext uri="{FF2B5EF4-FFF2-40B4-BE49-F238E27FC236}">
                      <a16:creationId xmlns:a16="http://schemas.microsoft.com/office/drawing/2014/main" id="{DAC25B21-A581-4221-9B67-C11F9B7EFB53}"/>
                    </a:ext>
                  </a:extLst>
                </p14:cNvPr>
                <p14:cNvContentPartPr/>
                <p14:nvPr/>
              </p14:nvContentPartPr>
              <p14:xfrm>
                <a:off x="1288296" y="880488"/>
                <a:ext cx="72000" cy="57960"/>
              </p14:xfrm>
            </p:contentPart>
          </mc:Choice>
          <mc:Fallback xmlns="">
            <p:pic>
              <p:nvPicPr>
                <p:cNvPr id="472119" name="Freihand 472118">
                  <a:extLst>
                    <a:ext uri="{FF2B5EF4-FFF2-40B4-BE49-F238E27FC236}">
                      <a16:creationId xmlns:a16="http://schemas.microsoft.com/office/drawing/2014/main" id="{DAC25B21-A581-4221-9B67-C11F9B7EFB53}"/>
                    </a:ext>
                  </a:extLst>
                </p:cNvPr>
                <p:cNvPicPr/>
                <p:nvPr/>
              </p:nvPicPr>
              <p:blipFill>
                <a:blip r:embed="rId182"/>
                <a:stretch>
                  <a:fillRect/>
                </a:stretch>
              </p:blipFill>
              <p:spPr>
                <a:xfrm>
                  <a:off x="1283976" y="876168"/>
                  <a:ext cx="80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72120" name="Freihand 472119">
                  <a:extLst>
                    <a:ext uri="{FF2B5EF4-FFF2-40B4-BE49-F238E27FC236}">
                      <a16:creationId xmlns:a16="http://schemas.microsoft.com/office/drawing/2014/main" id="{3307718D-1181-49BA-B224-EE0591C41624}"/>
                    </a:ext>
                  </a:extLst>
                </p14:cNvPr>
                <p14:cNvContentPartPr/>
                <p14:nvPr/>
              </p14:nvContentPartPr>
              <p14:xfrm>
                <a:off x="1359936" y="867528"/>
                <a:ext cx="58320" cy="52920"/>
              </p14:xfrm>
            </p:contentPart>
          </mc:Choice>
          <mc:Fallback xmlns="">
            <p:pic>
              <p:nvPicPr>
                <p:cNvPr id="472120" name="Freihand 472119">
                  <a:extLst>
                    <a:ext uri="{FF2B5EF4-FFF2-40B4-BE49-F238E27FC236}">
                      <a16:creationId xmlns:a16="http://schemas.microsoft.com/office/drawing/2014/main" id="{3307718D-1181-49BA-B224-EE0591C41624}"/>
                    </a:ext>
                  </a:extLst>
                </p:cNvPr>
                <p:cNvPicPr/>
                <p:nvPr/>
              </p:nvPicPr>
              <p:blipFill>
                <a:blip r:embed="rId184"/>
                <a:stretch>
                  <a:fillRect/>
                </a:stretch>
              </p:blipFill>
              <p:spPr>
                <a:xfrm>
                  <a:off x="1355616" y="863208"/>
                  <a:ext cx="66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72121" name="Freihand 472120">
                  <a:extLst>
                    <a:ext uri="{FF2B5EF4-FFF2-40B4-BE49-F238E27FC236}">
                      <a16:creationId xmlns:a16="http://schemas.microsoft.com/office/drawing/2014/main" id="{85AFC012-E9D6-46E1-808D-242F234D55C6}"/>
                    </a:ext>
                  </a:extLst>
                </p14:cNvPr>
                <p14:cNvContentPartPr/>
                <p14:nvPr/>
              </p14:nvContentPartPr>
              <p14:xfrm>
                <a:off x="1467936" y="811368"/>
                <a:ext cx="184320" cy="109080"/>
              </p14:xfrm>
            </p:contentPart>
          </mc:Choice>
          <mc:Fallback xmlns="">
            <p:pic>
              <p:nvPicPr>
                <p:cNvPr id="472121" name="Freihand 472120">
                  <a:extLst>
                    <a:ext uri="{FF2B5EF4-FFF2-40B4-BE49-F238E27FC236}">
                      <a16:creationId xmlns:a16="http://schemas.microsoft.com/office/drawing/2014/main" id="{85AFC012-E9D6-46E1-808D-242F234D55C6}"/>
                    </a:ext>
                  </a:extLst>
                </p:cNvPr>
                <p:cNvPicPr/>
                <p:nvPr/>
              </p:nvPicPr>
              <p:blipFill>
                <a:blip r:embed="rId186"/>
                <a:stretch>
                  <a:fillRect/>
                </a:stretch>
              </p:blipFill>
              <p:spPr>
                <a:xfrm>
                  <a:off x="1463616" y="807048"/>
                  <a:ext cx="192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72122" name="Freihand 472121">
                  <a:extLst>
                    <a:ext uri="{FF2B5EF4-FFF2-40B4-BE49-F238E27FC236}">
                      <a16:creationId xmlns:a16="http://schemas.microsoft.com/office/drawing/2014/main" id="{242ED6E6-6388-43D9-896A-DC21712686BF}"/>
                    </a:ext>
                  </a:extLst>
                </p14:cNvPr>
                <p14:cNvContentPartPr/>
                <p14:nvPr/>
              </p14:nvContentPartPr>
              <p14:xfrm>
                <a:off x="1674936" y="861048"/>
                <a:ext cx="90360" cy="63360"/>
              </p14:xfrm>
            </p:contentPart>
          </mc:Choice>
          <mc:Fallback xmlns="">
            <p:pic>
              <p:nvPicPr>
                <p:cNvPr id="472122" name="Freihand 472121">
                  <a:extLst>
                    <a:ext uri="{FF2B5EF4-FFF2-40B4-BE49-F238E27FC236}">
                      <a16:creationId xmlns:a16="http://schemas.microsoft.com/office/drawing/2014/main" id="{242ED6E6-6388-43D9-896A-DC21712686BF}"/>
                    </a:ext>
                  </a:extLst>
                </p:cNvPr>
                <p:cNvPicPr/>
                <p:nvPr/>
              </p:nvPicPr>
              <p:blipFill>
                <a:blip r:embed="rId188"/>
                <a:stretch>
                  <a:fillRect/>
                </a:stretch>
              </p:blipFill>
              <p:spPr>
                <a:xfrm>
                  <a:off x="1670616" y="856728"/>
                  <a:ext cx="99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72123" name="Freihand 472122">
                  <a:extLst>
                    <a:ext uri="{FF2B5EF4-FFF2-40B4-BE49-F238E27FC236}">
                      <a16:creationId xmlns:a16="http://schemas.microsoft.com/office/drawing/2014/main" id="{5C2F954D-5CD6-41B6-8F34-A1CA2C20A6D6}"/>
                    </a:ext>
                  </a:extLst>
                </p14:cNvPr>
                <p14:cNvContentPartPr/>
                <p14:nvPr/>
              </p14:nvContentPartPr>
              <p14:xfrm>
                <a:off x="1806696" y="768528"/>
                <a:ext cx="133920" cy="175680"/>
              </p14:xfrm>
            </p:contentPart>
          </mc:Choice>
          <mc:Fallback xmlns="">
            <p:pic>
              <p:nvPicPr>
                <p:cNvPr id="472123" name="Freihand 472122">
                  <a:extLst>
                    <a:ext uri="{FF2B5EF4-FFF2-40B4-BE49-F238E27FC236}">
                      <a16:creationId xmlns:a16="http://schemas.microsoft.com/office/drawing/2014/main" id="{5C2F954D-5CD6-41B6-8F34-A1CA2C20A6D6}"/>
                    </a:ext>
                  </a:extLst>
                </p:cNvPr>
                <p:cNvPicPr/>
                <p:nvPr/>
              </p:nvPicPr>
              <p:blipFill>
                <a:blip r:embed="rId190"/>
                <a:stretch>
                  <a:fillRect/>
                </a:stretch>
              </p:blipFill>
              <p:spPr>
                <a:xfrm>
                  <a:off x="1802376" y="764208"/>
                  <a:ext cx="142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72124" name="Freihand 472123">
                  <a:extLst>
                    <a:ext uri="{FF2B5EF4-FFF2-40B4-BE49-F238E27FC236}">
                      <a16:creationId xmlns:a16="http://schemas.microsoft.com/office/drawing/2014/main" id="{95DDAA6D-5244-4278-9034-B6DEB1B10FF3}"/>
                    </a:ext>
                  </a:extLst>
                </p14:cNvPr>
                <p14:cNvContentPartPr/>
                <p14:nvPr/>
              </p14:nvContentPartPr>
              <p14:xfrm>
                <a:off x="1933056" y="782568"/>
                <a:ext cx="1800" cy="20880"/>
              </p14:xfrm>
            </p:contentPart>
          </mc:Choice>
          <mc:Fallback xmlns="">
            <p:pic>
              <p:nvPicPr>
                <p:cNvPr id="472124" name="Freihand 472123">
                  <a:extLst>
                    <a:ext uri="{FF2B5EF4-FFF2-40B4-BE49-F238E27FC236}">
                      <a16:creationId xmlns:a16="http://schemas.microsoft.com/office/drawing/2014/main" id="{95DDAA6D-5244-4278-9034-B6DEB1B10FF3}"/>
                    </a:ext>
                  </a:extLst>
                </p:cNvPr>
                <p:cNvPicPr/>
                <p:nvPr/>
              </p:nvPicPr>
              <p:blipFill>
                <a:blip r:embed="rId192"/>
                <a:stretch>
                  <a:fillRect/>
                </a:stretch>
              </p:blipFill>
              <p:spPr>
                <a:xfrm>
                  <a:off x="1928736" y="778248"/>
                  <a:ext cx="10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2125" name="Freihand 472124">
                  <a:extLst>
                    <a:ext uri="{FF2B5EF4-FFF2-40B4-BE49-F238E27FC236}">
                      <a16:creationId xmlns:a16="http://schemas.microsoft.com/office/drawing/2014/main" id="{8801151C-BDE2-4616-A37C-5C75DC44B956}"/>
                    </a:ext>
                  </a:extLst>
                </p14:cNvPr>
                <p14:cNvContentPartPr/>
                <p14:nvPr/>
              </p14:nvContentPartPr>
              <p14:xfrm>
                <a:off x="1952136" y="842688"/>
                <a:ext cx="226440" cy="61200"/>
              </p14:xfrm>
            </p:contentPart>
          </mc:Choice>
          <mc:Fallback xmlns="">
            <p:pic>
              <p:nvPicPr>
                <p:cNvPr id="472125" name="Freihand 472124">
                  <a:extLst>
                    <a:ext uri="{FF2B5EF4-FFF2-40B4-BE49-F238E27FC236}">
                      <a16:creationId xmlns:a16="http://schemas.microsoft.com/office/drawing/2014/main" id="{8801151C-BDE2-4616-A37C-5C75DC44B956}"/>
                    </a:ext>
                  </a:extLst>
                </p:cNvPr>
                <p:cNvPicPr/>
                <p:nvPr/>
              </p:nvPicPr>
              <p:blipFill>
                <a:blip r:embed="rId194"/>
                <a:stretch>
                  <a:fillRect/>
                </a:stretch>
              </p:blipFill>
              <p:spPr>
                <a:xfrm>
                  <a:off x="1947816" y="838368"/>
                  <a:ext cx="235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72127" name="Freihand 472126">
                  <a:extLst>
                    <a:ext uri="{FF2B5EF4-FFF2-40B4-BE49-F238E27FC236}">
                      <a16:creationId xmlns:a16="http://schemas.microsoft.com/office/drawing/2014/main" id="{95BDE4CF-D2CD-42DD-86DF-CD5BBFE8C3CD}"/>
                    </a:ext>
                  </a:extLst>
                </p14:cNvPr>
                <p14:cNvContentPartPr/>
                <p14:nvPr/>
              </p14:nvContentPartPr>
              <p14:xfrm>
                <a:off x="383976" y="1271448"/>
                <a:ext cx="360" cy="360"/>
              </p14:xfrm>
            </p:contentPart>
          </mc:Choice>
          <mc:Fallback xmlns="">
            <p:pic>
              <p:nvPicPr>
                <p:cNvPr id="472127" name="Freihand 472126">
                  <a:extLst>
                    <a:ext uri="{FF2B5EF4-FFF2-40B4-BE49-F238E27FC236}">
                      <a16:creationId xmlns:a16="http://schemas.microsoft.com/office/drawing/2014/main" id="{95BDE4CF-D2CD-42DD-86DF-CD5BBFE8C3CD}"/>
                    </a:ext>
                  </a:extLst>
                </p:cNvPr>
                <p:cNvPicPr/>
                <p:nvPr/>
              </p:nvPicPr>
              <p:blipFill>
                <a:blip r:embed="rId20"/>
                <a:stretch>
                  <a:fillRect/>
                </a:stretch>
              </p:blipFill>
              <p:spPr>
                <a:xfrm>
                  <a:off x="379656" y="12671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72128" name="Freihand 472127">
                  <a:extLst>
                    <a:ext uri="{FF2B5EF4-FFF2-40B4-BE49-F238E27FC236}">
                      <a16:creationId xmlns:a16="http://schemas.microsoft.com/office/drawing/2014/main" id="{74EEA63A-131F-463B-9D75-04F9FD4E461E}"/>
                    </a:ext>
                  </a:extLst>
                </p14:cNvPr>
                <p14:cNvContentPartPr/>
                <p14:nvPr/>
              </p14:nvContentPartPr>
              <p14:xfrm>
                <a:off x="310896" y="1249128"/>
                <a:ext cx="150120" cy="108720"/>
              </p14:xfrm>
            </p:contentPart>
          </mc:Choice>
          <mc:Fallback xmlns="">
            <p:pic>
              <p:nvPicPr>
                <p:cNvPr id="472128" name="Freihand 472127">
                  <a:extLst>
                    <a:ext uri="{FF2B5EF4-FFF2-40B4-BE49-F238E27FC236}">
                      <a16:creationId xmlns:a16="http://schemas.microsoft.com/office/drawing/2014/main" id="{74EEA63A-131F-463B-9D75-04F9FD4E461E}"/>
                    </a:ext>
                  </a:extLst>
                </p:cNvPr>
                <p:cNvPicPr/>
                <p:nvPr/>
              </p:nvPicPr>
              <p:blipFill>
                <a:blip r:embed="rId197"/>
                <a:stretch>
                  <a:fillRect/>
                </a:stretch>
              </p:blipFill>
              <p:spPr>
                <a:xfrm>
                  <a:off x="306576" y="1244808"/>
                  <a:ext cx="158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72129" name="Freihand 472128">
                  <a:extLst>
                    <a:ext uri="{FF2B5EF4-FFF2-40B4-BE49-F238E27FC236}">
                      <a16:creationId xmlns:a16="http://schemas.microsoft.com/office/drawing/2014/main" id="{CF6608FF-4578-4959-B5A5-E0C13C3C1E60}"/>
                    </a:ext>
                  </a:extLst>
                </p14:cNvPr>
                <p14:cNvContentPartPr/>
                <p14:nvPr/>
              </p14:nvContentPartPr>
              <p14:xfrm>
                <a:off x="493776" y="1180728"/>
                <a:ext cx="71280" cy="163440"/>
              </p14:xfrm>
            </p:contentPart>
          </mc:Choice>
          <mc:Fallback xmlns="">
            <p:pic>
              <p:nvPicPr>
                <p:cNvPr id="472129" name="Freihand 472128">
                  <a:extLst>
                    <a:ext uri="{FF2B5EF4-FFF2-40B4-BE49-F238E27FC236}">
                      <a16:creationId xmlns:a16="http://schemas.microsoft.com/office/drawing/2014/main" id="{CF6608FF-4578-4959-B5A5-E0C13C3C1E60}"/>
                    </a:ext>
                  </a:extLst>
                </p:cNvPr>
                <p:cNvPicPr/>
                <p:nvPr/>
              </p:nvPicPr>
              <p:blipFill>
                <a:blip r:embed="rId199"/>
                <a:stretch>
                  <a:fillRect/>
                </a:stretch>
              </p:blipFill>
              <p:spPr>
                <a:xfrm>
                  <a:off x="489456" y="1176408"/>
                  <a:ext cx="79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72130" name="Freihand 472129">
                  <a:extLst>
                    <a:ext uri="{FF2B5EF4-FFF2-40B4-BE49-F238E27FC236}">
                      <a16:creationId xmlns:a16="http://schemas.microsoft.com/office/drawing/2014/main" id="{2028FC9E-3376-42BC-AFC4-5C3C15C40DEF}"/>
                    </a:ext>
                  </a:extLst>
                </p14:cNvPr>
                <p14:cNvContentPartPr/>
                <p14:nvPr/>
              </p14:nvContentPartPr>
              <p14:xfrm>
                <a:off x="594216" y="1239768"/>
                <a:ext cx="62640" cy="97560"/>
              </p14:xfrm>
            </p:contentPart>
          </mc:Choice>
          <mc:Fallback xmlns="">
            <p:pic>
              <p:nvPicPr>
                <p:cNvPr id="472130" name="Freihand 472129">
                  <a:extLst>
                    <a:ext uri="{FF2B5EF4-FFF2-40B4-BE49-F238E27FC236}">
                      <a16:creationId xmlns:a16="http://schemas.microsoft.com/office/drawing/2014/main" id="{2028FC9E-3376-42BC-AFC4-5C3C15C40DEF}"/>
                    </a:ext>
                  </a:extLst>
                </p:cNvPr>
                <p:cNvPicPr/>
                <p:nvPr/>
              </p:nvPicPr>
              <p:blipFill>
                <a:blip r:embed="rId201"/>
                <a:stretch>
                  <a:fillRect/>
                </a:stretch>
              </p:blipFill>
              <p:spPr>
                <a:xfrm>
                  <a:off x="589896" y="1235448"/>
                  <a:ext cx="71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72131" name="Freihand 472130">
                  <a:extLst>
                    <a:ext uri="{FF2B5EF4-FFF2-40B4-BE49-F238E27FC236}">
                      <a16:creationId xmlns:a16="http://schemas.microsoft.com/office/drawing/2014/main" id="{B74F0A37-5FC8-434C-B504-DCA3A012ACB1}"/>
                    </a:ext>
                  </a:extLst>
                </p14:cNvPr>
                <p14:cNvContentPartPr/>
                <p14:nvPr/>
              </p14:nvContentPartPr>
              <p14:xfrm>
                <a:off x="713016" y="1144008"/>
                <a:ext cx="36720" cy="198720"/>
              </p14:xfrm>
            </p:contentPart>
          </mc:Choice>
          <mc:Fallback xmlns="">
            <p:pic>
              <p:nvPicPr>
                <p:cNvPr id="472131" name="Freihand 472130">
                  <a:extLst>
                    <a:ext uri="{FF2B5EF4-FFF2-40B4-BE49-F238E27FC236}">
                      <a16:creationId xmlns:a16="http://schemas.microsoft.com/office/drawing/2014/main" id="{B74F0A37-5FC8-434C-B504-DCA3A012ACB1}"/>
                    </a:ext>
                  </a:extLst>
                </p:cNvPr>
                <p:cNvPicPr/>
                <p:nvPr/>
              </p:nvPicPr>
              <p:blipFill>
                <a:blip r:embed="rId203"/>
                <a:stretch>
                  <a:fillRect/>
                </a:stretch>
              </p:blipFill>
              <p:spPr>
                <a:xfrm>
                  <a:off x="708696" y="1139688"/>
                  <a:ext cx="453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72132" name="Freihand 472131">
                  <a:extLst>
                    <a:ext uri="{FF2B5EF4-FFF2-40B4-BE49-F238E27FC236}">
                      <a16:creationId xmlns:a16="http://schemas.microsoft.com/office/drawing/2014/main" id="{D8302625-E343-4837-8A02-D4FB9B51F1DA}"/>
                    </a:ext>
                  </a:extLst>
                </p14:cNvPr>
                <p14:cNvContentPartPr/>
                <p14:nvPr/>
              </p14:nvContentPartPr>
              <p14:xfrm>
                <a:off x="765216" y="1206648"/>
                <a:ext cx="97200" cy="119880"/>
              </p14:xfrm>
            </p:contentPart>
          </mc:Choice>
          <mc:Fallback xmlns="">
            <p:pic>
              <p:nvPicPr>
                <p:cNvPr id="472132" name="Freihand 472131">
                  <a:extLst>
                    <a:ext uri="{FF2B5EF4-FFF2-40B4-BE49-F238E27FC236}">
                      <a16:creationId xmlns:a16="http://schemas.microsoft.com/office/drawing/2014/main" id="{D8302625-E343-4837-8A02-D4FB9B51F1DA}"/>
                    </a:ext>
                  </a:extLst>
                </p:cNvPr>
                <p:cNvPicPr/>
                <p:nvPr/>
              </p:nvPicPr>
              <p:blipFill>
                <a:blip r:embed="rId205"/>
                <a:stretch>
                  <a:fillRect/>
                </a:stretch>
              </p:blipFill>
              <p:spPr>
                <a:xfrm>
                  <a:off x="760896" y="1202328"/>
                  <a:ext cx="105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72134" name="Freihand 472133">
                  <a:extLst>
                    <a:ext uri="{FF2B5EF4-FFF2-40B4-BE49-F238E27FC236}">
                      <a16:creationId xmlns:a16="http://schemas.microsoft.com/office/drawing/2014/main" id="{C2B11D10-D733-4C86-97ED-CC0BF22BCB9D}"/>
                    </a:ext>
                  </a:extLst>
                </p14:cNvPr>
                <p14:cNvContentPartPr/>
                <p14:nvPr/>
              </p14:nvContentPartPr>
              <p14:xfrm>
                <a:off x="900216" y="1205208"/>
                <a:ext cx="79920" cy="95040"/>
              </p14:xfrm>
            </p:contentPart>
          </mc:Choice>
          <mc:Fallback xmlns="">
            <p:pic>
              <p:nvPicPr>
                <p:cNvPr id="472134" name="Freihand 472133">
                  <a:extLst>
                    <a:ext uri="{FF2B5EF4-FFF2-40B4-BE49-F238E27FC236}">
                      <a16:creationId xmlns:a16="http://schemas.microsoft.com/office/drawing/2014/main" id="{C2B11D10-D733-4C86-97ED-CC0BF22BCB9D}"/>
                    </a:ext>
                  </a:extLst>
                </p:cNvPr>
                <p:cNvPicPr/>
                <p:nvPr/>
              </p:nvPicPr>
              <p:blipFill>
                <a:blip r:embed="rId207"/>
                <a:stretch>
                  <a:fillRect/>
                </a:stretch>
              </p:blipFill>
              <p:spPr>
                <a:xfrm>
                  <a:off x="895896" y="1200888"/>
                  <a:ext cx="88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72135" name="Freihand 472134">
                  <a:extLst>
                    <a:ext uri="{FF2B5EF4-FFF2-40B4-BE49-F238E27FC236}">
                      <a16:creationId xmlns:a16="http://schemas.microsoft.com/office/drawing/2014/main" id="{CBBE2C18-0E5D-4BE4-A3F3-37AC69F251B8}"/>
                    </a:ext>
                  </a:extLst>
                </p14:cNvPr>
                <p14:cNvContentPartPr/>
                <p14:nvPr/>
              </p14:nvContentPartPr>
              <p14:xfrm>
                <a:off x="1008216" y="1109808"/>
                <a:ext cx="255240" cy="186840"/>
              </p14:xfrm>
            </p:contentPart>
          </mc:Choice>
          <mc:Fallback xmlns="">
            <p:pic>
              <p:nvPicPr>
                <p:cNvPr id="472135" name="Freihand 472134">
                  <a:extLst>
                    <a:ext uri="{FF2B5EF4-FFF2-40B4-BE49-F238E27FC236}">
                      <a16:creationId xmlns:a16="http://schemas.microsoft.com/office/drawing/2014/main" id="{CBBE2C18-0E5D-4BE4-A3F3-37AC69F251B8}"/>
                    </a:ext>
                  </a:extLst>
                </p:cNvPr>
                <p:cNvPicPr/>
                <p:nvPr/>
              </p:nvPicPr>
              <p:blipFill>
                <a:blip r:embed="rId209"/>
                <a:stretch>
                  <a:fillRect/>
                </a:stretch>
              </p:blipFill>
              <p:spPr>
                <a:xfrm>
                  <a:off x="1003896" y="1105488"/>
                  <a:ext cx="263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72136" name="Freihand 472135">
                  <a:extLst>
                    <a:ext uri="{FF2B5EF4-FFF2-40B4-BE49-F238E27FC236}">
                      <a16:creationId xmlns:a16="http://schemas.microsoft.com/office/drawing/2014/main" id="{EAF521BE-5A2D-4082-891E-2BACF5BD6880}"/>
                    </a:ext>
                  </a:extLst>
                </p14:cNvPr>
                <p14:cNvContentPartPr/>
                <p14:nvPr/>
              </p14:nvContentPartPr>
              <p14:xfrm>
                <a:off x="1346976" y="1110528"/>
                <a:ext cx="205920" cy="145440"/>
              </p14:xfrm>
            </p:contentPart>
          </mc:Choice>
          <mc:Fallback xmlns="">
            <p:pic>
              <p:nvPicPr>
                <p:cNvPr id="472136" name="Freihand 472135">
                  <a:extLst>
                    <a:ext uri="{FF2B5EF4-FFF2-40B4-BE49-F238E27FC236}">
                      <a16:creationId xmlns:a16="http://schemas.microsoft.com/office/drawing/2014/main" id="{EAF521BE-5A2D-4082-891E-2BACF5BD6880}"/>
                    </a:ext>
                  </a:extLst>
                </p:cNvPr>
                <p:cNvPicPr/>
                <p:nvPr/>
              </p:nvPicPr>
              <p:blipFill>
                <a:blip r:embed="rId211"/>
                <a:stretch>
                  <a:fillRect/>
                </a:stretch>
              </p:blipFill>
              <p:spPr>
                <a:xfrm>
                  <a:off x="1342656" y="1106208"/>
                  <a:ext cx="214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72137" name="Freihand 472136">
                  <a:extLst>
                    <a:ext uri="{FF2B5EF4-FFF2-40B4-BE49-F238E27FC236}">
                      <a16:creationId xmlns:a16="http://schemas.microsoft.com/office/drawing/2014/main" id="{1F2FBAC4-ACFE-46A1-8439-14BD748EE789}"/>
                    </a:ext>
                  </a:extLst>
                </p14:cNvPr>
                <p14:cNvContentPartPr/>
                <p14:nvPr/>
              </p14:nvContentPartPr>
              <p14:xfrm>
                <a:off x="1545696" y="1169568"/>
                <a:ext cx="120240" cy="55080"/>
              </p14:xfrm>
            </p:contentPart>
          </mc:Choice>
          <mc:Fallback xmlns="">
            <p:pic>
              <p:nvPicPr>
                <p:cNvPr id="472137" name="Freihand 472136">
                  <a:extLst>
                    <a:ext uri="{FF2B5EF4-FFF2-40B4-BE49-F238E27FC236}">
                      <a16:creationId xmlns:a16="http://schemas.microsoft.com/office/drawing/2014/main" id="{1F2FBAC4-ACFE-46A1-8439-14BD748EE789}"/>
                    </a:ext>
                  </a:extLst>
                </p:cNvPr>
                <p:cNvPicPr/>
                <p:nvPr/>
              </p:nvPicPr>
              <p:blipFill>
                <a:blip r:embed="rId213"/>
                <a:stretch>
                  <a:fillRect/>
                </a:stretch>
              </p:blipFill>
              <p:spPr>
                <a:xfrm>
                  <a:off x="1541376" y="1165248"/>
                  <a:ext cx="128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72138" name="Freihand 472137">
                  <a:extLst>
                    <a:ext uri="{FF2B5EF4-FFF2-40B4-BE49-F238E27FC236}">
                      <a16:creationId xmlns:a16="http://schemas.microsoft.com/office/drawing/2014/main" id="{97285CE4-95A3-4875-8D98-A6C1298AC07B}"/>
                    </a:ext>
                  </a:extLst>
                </p14:cNvPr>
                <p14:cNvContentPartPr/>
                <p14:nvPr/>
              </p14:nvContentPartPr>
              <p14:xfrm>
                <a:off x="1668456" y="1097568"/>
                <a:ext cx="185040" cy="132840"/>
              </p14:xfrm>
            </p:contentPart>
          </mc:Choice>
          <mc:Fallback xmlns="">
            <p:pic>
              <p:nvPicPr>
                <p:cNvPr id="472138" name="Freihand 472137">
                  <a:extLst>
                    <a:ext uri="{FF2B5EF4-FFF2-40B4-BE49-F238E27FC236}">
                      <a16:creationId xmlns:a16="http://schemas.microsoft.com/office/drawing/2014/main" id="{97285CE4-95A3-4875-8D98-A6C1298AC07B}"/>
                    </a:ext>
                  </a:extLst>
                </p:cNvPr>
                <p:cNvPicPr/>
                <p:nvPr/>
              </p:nvPicPr>
              <p:blipFill>
                <a:blip r:embed="rId215"/>
                <a:stretch>
                  <a:fillRect/>
                </a:stretch>
              </p:blipFill>
              <p:spPr>
                <a:xfrm>
                  <a:off x="1664136" y="1093248"/>
                  <a:ext cx="193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2140" name="Freihand 472139">
                  <a:extLst>
                    <a:ext uri="{FF2B5EF4-FFF2-40B4-BE49-F238E27FC236}">
                      <a16:creationId xmlns:a16="http://schemas.microsoft.com/office/drawing/2014/main" id="{0344BB47-D423-497E-93EA-575EA62BE9B8}"/>
                    </a:ext>
                  </a:extLst>
                </p14:cNvPr>
                <p14:cNvContentPartPr/>
                <p14:nvPr/>
              </p14:nvContentPartPr>
              <p14:xfrm>
                <a:off x="422496" y="1538208"/>
                <a:ext cx="127800" cy="101160"/>
              </p14:xfrm>
            </p:contentPart>
          </mc:Choice>
          <mc:Fallback xmlns="">
            <p:pic>
              <p:nvPicPr>
                <p:cNvPr id="472140" name="Freihand 472139">
                  <a:extLst>
                    <a:ext uri="{FF2B5EF4-FFF2-40B4-BE49-F238E27FC236}">
                      <a16:creationId xmlns:a16="http://schemas.microsoft.com/office/drawing/2014/main" id="{0344BB47-D423-497E-93EA-575EA62BE9B8}"/>
                    </a:ext>
                  </a:extLst>
                </p:cNvPr>
                <p:cNvPicPr/>
                <p:nvPr/>
              </p:nvPicPr>
              <p:blipFill>
                <a:blip r:embed="rId217"/>
                <a:stretch>
                  <a:fillRect/>
                </a:stretch>
              </p:blipFill>
              <p:spPr>
                <a:xfrm>
                  <a:off x="418176" y="1533888"/>
                  <a:ext cx="136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72141" name="Freihand 472140">
                  <a:extLst>
                    <a:ext uri="{FF2B5EF4-FFF2-40B4-BE49-F238E27FC236}">
                      <a16:creationId xmlns:a16="http://schemas.microsoft.com/office/drawing/2014/main" id="{AF0DA303-C8CC-40F6-B171-A92B23B905D0}"/>
                    </a:ext>
                  </a:extLst>
                </p14:cNvPr>
                <p14:cNvContentPartPr/>
                <p14:nvPr/>
              </p14:nvContentPartPr>
              <p14:xfrm>
                <a:off x="613656" y="1513728"/>
                <a:ext cx="17280" cy="106920"/>
              </p14:xfrm>
            </p:contentPart>
          </mc:Choice>
          <mc:Fallback xmlns="">
            <p:pic>
              <p:nvPicPr>
                <p:cNvPr id="472141" name="Freihand 472140">
                  <a:extLst>
                    <a:ext uri="{FF2B5EF4-FFF2-40B4-BE49-F238E27FC236}">
                      <a16:creationId xmlns:a16="http://schemas.microsoft.com/office/drawing/2014/main" id="{AF0DA303-C8CC-40F6-B171-A92B23B905D0}"/>
                    </a:ext>
                  </a:extLst>
                </p:cNvPr>
                <p:cNvPicPr/>
                <p:nvPr/>
              </p:nvPicPr>
              <p:blipFill>
                <a:blip r:embed="rId219"/>
                <a:stretch>
                  <a:fillRect/>
                </a:stretch>
              </p:blipFill>
              <p:spPr>
                <a:xfrm>
                  <a:off x="609336" y="1509408"/>
                  <a:ext cx="25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72142" name="Freihand 472141">
                  <a:extLst>
                    <a:ext uri="{FF2B5EF4-FFF2-40B4-BE49-F238E27FC236}">
                      <a16:creationId xmlns:a16="http://schemas.microsoft.com/office/drawing/2014/main" id="{038BC30C-599A-48E4-AC1E-1E323E0C975F}"/>
                    </a:ext>
                  </a:extLst>
                </p14:cNvPr>
                <p14:cNvContentPartPr/>
                <p14:nvPr/>
              </p14:nvContentPartPr>
              <p14:xfrm>
                <a:off x="618336" y="1528848"/>
                <a:ext cx="137880" cy="76680"/>
              </p14:xfrm>
            </p:contentPart>
          </mc:Choice>
          <mc:Fallback xmlns="">
            <p:pic>
              <p:nvPicPr>
                <p:cNvPr id="472142" name="Freihand 472141">
                  <a:extLst>
                    <a:ext uri="{FF2B5EF4-FFF2-40B4-BE49-F238E27FC236}">
                      <a16:creationId xmlns:a16="http://schemas.microsoft.com/office/drawing/2014/main" id="{038BC30C-599A-48E4-AC1E-1E323E0C975F}"/>
                    </a:ext>
                  </a:extLst>
                </p:cNvPr>
                <p:cNvPicPr/>
                <p:nvPr/>
              </p:nvPicPr>
              <p:blipFill>
                <a:blip r:embed="rId221"/>
                <a:stretch>
                  <a:fillRect/>
                </a:stretch>
              </p:blipFill>
              <p:spPr>
                <a:xfrm>
                  <a:off x="614016" y="1524528"/>
                  <a:ext cx="146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72143" name="Freihand 472142">
                  <a:extLst>
                    <a:ext uri="{FF2B5EF4-FFF2-40B4-BE49-F238E27FC236}">
                      <a16:creationId xmlns:a16="http://schemas.microsoft.com/office/drawing/2014/main" id="{909EE331-DD2C-4F1B-A769-EE4A32ECAD07}"/>
                    </a:ext>
                  </a:extLst>
                </p14:cNvPr>
                <p14:cNvContentPartPr/>
                <p14:nvPr/>
              </p14:nvContentPartPr>
              <p14:xfrm>
                <a:off x="809856" y="1530288"/>
                <a:ext cx="79560" cy="81720"/>
              </p14:xfrm>
            </p:contentPart>
          </mc:Choice>
          <mc:Fallback xmlns="">
            <p:pic>
              <p:nvPicPr>
                <p:cNvPr id="472143" name="Freihand 472142">
                  <a:extLst>
                    <a:ext uri="{FF2B5EF4-FFF2-40B4-BE49-F238E27FC236}">
                      <a16:creationId xmlns:a16="http://schemas.microsoft.com/office/drawing/2014/main" id="{909EE331-DD2C-4F1B-A769-EE4A32ECAD07}"/>
                    </a:ext>
                  </a:extLst>
                </p:cNvPr>
                <p:cNvPicPr/>
                <p:nvPr/>
              </p:nvPicPr>
              <p:blipFill>
                <a:blip r:embed="rId223"/>
                <a:stretch>
                  <a:fillRect/>
                </a:stretch>
              </p:blipFill>
              <p:spPr>
                <a:xfrm>
                  <a:off x="805536" y="1525968"/>
                  <a:ext cx="88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72144" name="Freihand 472143">
                  <a:extLst>
                    <a:ext uri="{FF2B5EF4-FFF2-40B4-BE49-F238E27FC236}">
                      <a16:creationId xmlns:a16="http://schemas.microsoft.com/office/drawing/2014/main" id="{A8822F46-6F96-405F-B2C4-BC7B43772E3D}"/>
                    </a:ext>
                  </a:extLst>
                </p14:cNvPr>
                <p14:cNvContentPartPr/>
                <p14:nvPr/>
              </p14:nvContentPartPr>
              <p14:xfrm>
                <a:off x="907416" y="1444608"/>
                <a:ext cx="248400" cy="140400"/>
              </p14:xfrm>
            </p:contentPart>
          </mc:Choice>
          <mc:Fallback xmlns="">
            <p:pic>
              <p:nvPicPr>
                <p:cNvPr id="472144" name="Freihand 472143">
                  <a:extLst>
                    <a:ext uri="{FF2B5EF4-FFF2-40B4-BE49-F238E27FC236}">
                      <a16:creationId xmlns:a16="http://schemas.microsoft.com/office/drawing/2014/main" id="{A8822F46-6F96-405F-B2C4-BC7B43772E3D}"/>
                    </a:ext>
                  </a:extLst>
                </p:cNvPr>
                <p:cNvPicPr/>
                <p:nvPr/>
              </p:nvPicPr>
              <p:blipFill>
                <a:blip r:embed="rId225"/>
                <a:stretch>
                  <a:fillRect/>
                </a:stretch>
              </p:blipFill>
              <p:spPr>
                <a:xfrm>
                  <a:off x="903096" y="1440288"/>
                  <a:ext cx="257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2145" name="Freihand 472144">
                  <a:extLst>
                    <a:ext uri="{FF2B5EF4-FFF2-40B4-BE49-F238E27FC236}">
                      <a16:creationId xmlns:a16="http://schemas.microsoft.com/office/drawing/2014/main" id="{D3D7C7E0-4696-481E-90FD-A39A18D007E2}"/>
                    </a:ext>
                  </a:extLst>
                </p14:cNvPr>
                <p14:cNvContentPartPr/>
                <p14:nvPr/>
              </p14:nvContentPartPr>
              <p14:xfrm>
                <a:off x="1201536" y="1506888"/>
                <a:ext cx="44280" cy="64440"/>
              </p14:xfrm>
            </p:contentPart>
          </mc:Choice>
          <mc:Fallback xmlns="">
            <p:pic>
              <p:nvPicPr>
                <p:cNvPr id="472145" name="Freihand 472144">
                  <a:extLst>
                    <a:ext uri="{FF2B5EF4-FFF2-40B4-BE49-F238E27FC236}">
                      <a16:creationId xmlns:a16="http://schemas.microsoft.com/office/drawing/2014/main" id="{D3D7C7E0-4696-481E-90FD-A39A18D007E2}"/>
                    </a:ext>
                  </a:extLst>
                </p:cNvPr>
                <p:cNvPicPr/>
                <p:nvPr/>
              </p:nvPicPr>
              <p:blipFill>
                <a:blip r:embed="rId227"/>
                <a:stretch>
                  <a:fillRect/>
                </a:stretch>
              </p:blipFill>
              <p:spPr>
                <a:xfrm>
                  <a:off x="1197216" y="1502568"/>
                  <a:ext cx="52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72146" name="Freihand 472145">
                  <a:extLst>
                    <a:ext uri="{FF2B5EF4-FFF2-40B4-BE49-F238E27FC236}">
                      <a16:creationId xmlns:a16="http://schemas.microsoft.com/office/drawing/2014/main" id="{2749AA16-F45B-496C-9E26-7D555338E50D}"/>
                    </a:ext>
                  </a:extLst>
                </p14:cNvPr>
                <p14:cNvContentPartPr/>
                <p14:nvPr/>
              </p14:nvContentPartPr>
              <p14:xfrm>
                <a:off x="1330056" y="1419048"/>
                <a:ext cx="118440" cy="140040"/>
              </p14:xfrm>
            </p:contentPart>
          </mc:Choice>
          <mc:Fallback xmlns="">
            <p:pic>
              <p:nvPicPr>
                <p:cNvPr id="472146" name="Freihand 472145">
                  <a:extLst>
                    <a:ext uri="{FF2B5EF4-FFF2-40B4-BE49-F238E27FC236}">
                      <a16:creationId xmlns:a16="http://schemas.microsoft.com/office/drawing/2014/main" id="{2749AA16-F45B-496C-9E26-7D555338E50D}"/>
                    </a:ext>
                  </a:extLst>
                </p:cNvPr>
                <p:cNvPicPr/>
                <p:nvPr/>
              </p:nvPicPr>
              <p:blipFill>
                <a:blip r:embed="rId229"/>
                <a:stretch>
                  <a:fillRect/>
                </a:stretch>
              </p:blipFill>
              <p:spPr>
                <a:xfrm>
                  <a:off x="1325736" y="1414728"/>
                  <a:ext cx="127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2147" name="Freihand 472146">
                  <a:extLst>
                    <a:ext uri="{FF2B5EF4-FFF2-40B4-BE49-F238E27FC236}">
                      <a16:creationId xmlns:a16="http://schemas.microsoft.com/office/drawing/2014/main" id="{998B45F0-3386-40C9-A91D-92B014BCB1E2}"/>
                    </a:ext>
                  </a:extLst>
                </p14:cNvPr>
                <p14:cNvContentPartPr/>
                <p14:nvPr/>
              </p14:nvContentPartPr>
              <p14:xfrm>
                <a:off x="1451736" y="1392768"/>
                <a:ext cx="5400" cy="25200"/>
              </p14:xfrm>
            </p:contentPart>
          </mc:Choice>
          <mc:Fallback xmlns="">
            <p:pic>
              <p:nvPicPr>
                <p:cNvPr id="472147" name="Freihand 472146">
                  <a:extLst>
                    <a:ext uri="{FF2B5EF4-FFF2-40B4-BE49-F238E27FC236}">
                      <a16:creationId xmlns:a16="http://schemas.microsoft.com/office/drawing/2014/main" id="{998B45F0-3386-40C9-A91D-92B014BCB1E2}"/>
                    </a:ext>
                  </a:extLst>
                </p:cNvPr>
                <p:cNvPicPr/>
                <p:nvPr/>
              </p:nvPicPr>
              <p:blipFill>
                <a:blip r:embed="rId231"/>
                <a:stretch>
                  <a:fillRect/>
                </a:stretch>
              </p:blipFill>
              <p:spPr>
                <a:xfrm>
                  <a:off x="1447416" y="1388448"/>
                  <a:ext cx="14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72149" name="Freihand 472148">
                  <a:extLst>
                    <a:ext uri="{FF2B5EF4-FFF2-40B4-BE49-F238E27FC236}">
                      <a16:creationId xmlns:a16="http://schemas.microsoft.com/office/drawing/2014/main" id="{7F73A79B-36E9-4846-A874-49CE6FC8306B}"/>
                    </a:ext>
                  </a:extLst>
                </p14:cNvPr>
                <p14:cNvContentPartPr/>
                <p14:nvPr/>
              </p14:nvContentPartPr>
              <p14:xfrm>
                <a:off x="1466136" y="1468008"/>
                <a:ext cx="214920" cy="70200"/>
              </p14:xfrm>
            </p:contentPart>
          </mc:Choice>
          <mc:Fallback xmlns="">
            <p:pic>
              <p:nvPicPr>
                <p:cNvPr id="472149" name="Freihand 472148">
                  <a:extLst>
                    <a:ext uri="{FF2B5EF4-FFF2-40B4-BE49-F238E27FC236}">
                      <a16:creationId xmlns:a16="http://schemas.microsoft.com/office/drawing/2014/main" id="{7F73A79B-36E9-4846-A874-49CE6FC8306B}"/>
                    </a:ext>
                  </a:extLst>
                </p:cNvPr>
                <p:cNvPicPr/>
                <p:nvPr/>
              </p:nvPicPr>
              <p:blipFill>
                <a:blip r:embed="rId233"/>
                <a:stretch>
                  <a:fillRect/>
                </a:stretch>
              </p:blipFill>
              <p:spPr>
                <a:xfrm>
                  <a:off x="1461816" y="1463688"/>
                  <a:ext cx="223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72151" name="Freihand 472150">
                  <a:extLst>
                    <a:ext uri="{FF2B5EF4-FFF2-40B4-BE49-F238E27FC236}">
                      <a16:creationId xmlns:a16="http://schemas.microsoft.com/office/drawing/2014/main" id="{9F04C45B-F646-42E5-B03B-8D8FD7FA932B}"/>
                    </a:ext>
                  </a:extLst>
                </p14:cNvPr>
                <p14:cNvContentPartPr/>
                <p14:nvPr/>
              </p14:nvContentPartPr>
              <p14:xfrm>
                <a:off x="2197296" y="489888"/>
                <a:ext cx="96480" cy="152280"/>
              </p14:xfrm>
            </p:contentPart>
          </mc:Choice>
          <mc:Fallback xmlns="">
            <p:pic>
              <p:nvPicPr>
                <p:cNvPr id="472151" name="Freihand 472150">
                  <a:extLst>
                    <a:ext uri="{FF2B5EF4-FFF2-40B4-BE49-F238E27FC236}">
                      <a16:creationId xmlns:a16="http://schemas.microsoft.com/office/drawing/2014/main" id="{9F04C45B-F646-42E5-B03B-8D8FD7FA932B}"/>
                    </a:ext>
                  </a:extLst>
                </p:cNvPr>
                <p:cNvPicPr/>
                <p:nvPr/>
              </p:nvPicPr>
              <p:blipFill>
                <a:blip r:embed="rId235"/>
                <a:stretch>
                  <a:fillRect/>
                </a:stretch>
              </p:blipFill>
              <p:spPr>
                <a:xfrm>
                  <a:off x="2192976" y="485568"/>
                  <a:ext cx="105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72152" name="Freihand 472151">
                  <a:extLst>
                    <a:ext uri="{FF2B5EF4-FFF2-40B4-BE49-F238E27FC236}">
                      <a16:creationId xmlns:a16="http://schemas.microsoft.com/office/drawing/2014/main" id="{6DE78AD3-5F63-44AB-89FD-015EA3BBF3B0}"/>
                    </a:ext>
                  </a:extLst>
                </p14:cNvPr>
                <p14:cNvContentPartPr/>
                <p14:nvPr/>
              </p14:nvContentPartPr>
              <p14:xfrm>
                <a:off x="2240136" y="469008"/>
                <a:ext cx="97200" cy="14400"/>
              </p14:xfrm>
            </p:contentPart>
          </mc:Choice>
          <mc:Fallback xmlns="">
            <p:pic>
              <p:nvPicPr>
                <p:cNvPr id="472152" name="Freihand 472151">
                  <a:extLst>
                    <a:ext uri="{FF2B5EF4-FFF2-40B4-BE49-F238E27FC236}">
                      <a16:creationId xmlns:a16="http://schemas.microsoft.com/office/drawing/2014/main" id="{6DE78AD3-5F63-44AB-89FD-015EA3BBF3B0}"/>
                    </a:ext>
                  </a:extLst>
                </p:cNvPr>
                <p:cNvPicPr/>
                <p:nvPr/>
              </p:nvPicPr>
              <p:blipFill>
                <a:blip r:embed="rId237"/>
                <a:stretch>
                  <a:fillRect/>
                </a:stretch>
              </p:blipFill>
              <p:spPr>
                <a:xfrm>
                  <a:off x="2235816" y="464688"/>
                  <a:ext cx="105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72153" name="Freihand 472152">
                  <a:extLst>
                    <a:ext uri="{FF2B5EF4-FFF2-40B4-BE49-F238E27FC236}">
                      <a16:creationId xmlns:a16="http://schemas.microsoft.com/office/drawing/2014/main" id="{3B5D429E-D796-488C-850A-D4A761A96D36}"/>
                    </a:ext>
                  </a:extLst>
                </p14:cNvPr>
                <p14:cNvContentPartPr/>
                <p14:nvPr/>
              </p14:nvContentPartPr>
              <p14:xfrm>
                <a:off x="2354616" y="481248"/>
                <a:ext cx="104760" cy="129240"/>
              </p14:xfrm>
            </p:contentPart>
          </mc:Choice>
          <mc:Fallback xmlns="">
            <p:pic>
              <p:nvPicPr>
                <p:cNvPr id="472153" name="Freihand 472152">
                  <a:extLst>
                    <a:ext uri="{FF2B5EF4-FFF2-40B4-BE49-F238E27FC236}">
                      <a16:creationId xmlns:a16="http://schemas.microsoft.com/office/drawing/2014/main" id="{3B5D429E-D796-488C-850A-D4A761A96D36}"/>
                    </a:ext>
                  </a:extLst>
                </p:cNvPr>
                <p:cNvPicPr/>
                <p:nvPr/>
              </p:nvPicPr>
              <p:blipFill>
                <a:blip r:embed="rId239"/>
                <a:stretch>
                  <a:fillRect/>
                </a:stretch>
              </p:blipFill>
              <p:spPr>
                <a:xfrm>
                  <a:off x="2350296" y="476928"/>
                  <a:ext cx="113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2154" name="Freihand 472153">
                  <a:extLst>
                    <a:ext uri="{FF2B5EF4-FFF2-40B4-BE49-F238E27FC236}">
                      <a16:creationId xmlns:a16="http://schemas.microsoft.com/office/drawing/2014/main" id="{78AB9E70-42F6-46E5-A102-7FCB0EBDF56F}"/>
                    </a:ext>
                  </a:extLst>
                </p14:cNvPr>
                <p14:cNvContentPartPr/>
                <p14:nvPr/>
              </p14:nvContentPartPr>
              <p14:xfrm>
                <a:off x="2546496" y="469728"/>
                <a:ext cx="102600" cy="147600"/>
              </p14:xfrm>
            </p:contentPart>
          </mc:Choice>
          <mc:Fallback xmlns="">
            <p:pic>
              <p:nvPicPr>
                <p:cNvPr id="472154" name="Freihand 472153">
                  <a:extLst>
                    <a:ext uri="{FF2B5EF4-FFF2-40B4-BE49-F238E27FC236}">
                      <a16:creationId xmlns:a16="http://schemas.microsoft.com/office/drawing/2014/main" id="{78AB9E70-42F6-46E5-A102-7FCB0EBDF56F}"/>
                    </a:ext>
                  </a:extLst>
                </p:cNvPr>
                <p:cNvPicPr/>
                <p:nvPr/>
              </p:nvPicPr>
              <p:blipFill>
                <a:blip r:embed="rId241"/>
                <a:stretch>
                  <a:fillRect/>
                </a:stretch>
              </p:blipFill>
              <p:spPr>
                <a:xfrm>
                  <a:off x="2542176" y="465408"/>
                  <a:ext cx="11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2155" name="Freihand 472154">
                  <a:extLst>
                    <a:ext uri="{FF2B5EF4-FFF2-40B4-BE49-F238E27FC236}">
                      <a16:creationId xmlns:a16="http://schemas.microsoft.com/office/drawing/2014/main" id="{E1FCD4B4-98B5-45FA-BE87-FC42C3C46459}"/>
                    </a:ext>
                  </a:extLst>
                </p14:cNvPr>
                <p14:cNvContentPartPr/>
                <p14:nvPr/>
              </p14:nvContentPartPr>
              <p14:xfrm>
                <a:off x="2497176" y="416448"/>
                <a:ext cx="73800" cy="69840"/>
              </p14:xfrm>
            </p:contentPart>
          </mc:Choice>
          <mc:Fallback xmlns="">
            <p:pic>
              <p:nvPicPr>
                <p:cNvPr id="472155" name="Freihand 472154">
                  <a:extLst>
                    <a:ext uri="{FF2B5EF4-FFF2-40B4-BE49-F238E27FC236}">
                      <a16:creationId xmlns:a16="http://schemas.microsoft.com/office/drawing/2014/main" id="{E1FCD4B4-98B5-45FA-BE87-FC42C3C46459}"/>
                    </a:ext>
                  </a:extLst>
                </p:cNvPr>
                <p:cNvPicPr/>
                <p:nvPr/>
              </p:nvPicPr>
              <p:blipFill>
                <a:blip r:embed="rId243"/>
                <a:stretch>
                  <a:fillRect/>
                </a:stretch>
              </p:blipFill>
              <p:spPr>
                <a:xfrm>
                  <a:off x="2492856" y="412128"/>
                  <a:ext cx="82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2156" name="Freihand 472155">
                  <a:extLst>
                    <a:ext uri="{FF2B5EF4-FFF2-40B4-BE49-F238E27FC236}">
                      <a16:creationId xmlns:a16="http://schemas.microsoft.com/office/drawing/2014/main" id="{BC8261C9-1D85-40B5-8DCF-FBB3C067A617}"/>
                    </a:ext>
                  </a:extLst>
                </p14:cNvPr>
                <p14:cNvContentPartPr/>
                <p14:nvPr/>
              </p14:nvContentPartPr>
              <p14:xfrm>
                <a:off x="2604816" y="541008"/>
                <a:ext cx="94680" cy="88920"/>
              </p14:xfrm>
            </p:contentPart>
          </mc:Choice>
          <mc:Fallback xmlns="">
            <p:pic>
              <p:nvPicPr>
                <p:cNvPr id="472156" name="Freihand 472155">
                  <a:extLst>
                    <a:ext uri="{FF2B5EF4-FFF2-40B4-BE49-F238E27FC236}">
                      <a16:creationId xmlns:a16="http://schemas.microsoft.com/office/drawing/2014/main" id="{BC8261C9-1D85-40B5-8DCF-FBB3C067A617}"/>
                    </a:ext>
                  </a:extLst>
                </p:cNvPr>
                <p:cNvPicPr/>
                <p:nvPr/>
              </p:nvPicPr>
              <p:blipFill>
                <a:blip r:embed="rId245"/>
                <a:stretch>
                  <a:fillRect/>
                </a:stretch>
              </p:blipFill>
              <p:spPr>
                <a:xfrm>
                  <a:off x="2600496" y="536688"/>
                  <a:ext cx="103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2158" name="Freihand 472157">
                  <a:extLst>
                    <a:ext uri="{FF2B5EF4-FFF2-40B4-BE49-F238E27FC236}">
                      <a16:creationId xmlns:a16="http://schemas.microsoft.com/office/drawing/2014/main" id="{E464B97A-0A94-451E-A200-B28590CC8008}"/>
                    </a:ext>
                  </a:extLst>
                </p14:cNvPr>
                <p14:cNvContentPartPr/>
                <p14:nvPr/>
              </p14:nvContentPartPr>
              <p14:xfrm>
                <a:off x="2286936" y="764928"/>
                <a:ext cx="104400" cy="147960"/>
              </p14:xfrm>
            </p:contentPart>
          </mc:Choice>
          <mc:Fallback xmlns="">
            <p:pic>
              <p:nvPicPr>
                <p:cNvPr id="472158" name="Freihand 472157">
                  <a:extLst>
                    <a:ext uri="{FF2B5EF4-FFF2-40B4-BE49-F238E27FC236}">
                      <a16:creationId xmlns:a16="http://schemas.microsoft.com/office/drawing/2014/main" id="{E464B97A-0A94-451E-A200-B28590CC8008}"/>
                    </a:ext>
                  </a:extLst>
                </p:cNvPr>
                <p:cNvPicPr/>
                <p:nvPr/>
              </p:nvPicPr>
              <p:blipFill>
                <a:blip r:embed="rId247"/>
                <a:stretch>
                  <a:fillRect/>
                </a:stretch>
              </p:blipFill>
              <p:spPr>
                <a:xfrm>
                  <a:off x="2282616" y="760608"/>
                  <a:ext cx="11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2159" name="Freihand 472158">
                  <a:extLst>
                    <a:ext uri="{FF2B5EF4-FFF2-40B4-BE49-F238E27FC236}">
                      <a16:creationId xmlns:a16="http://schemas.microsoft.com/office/drawing/2014/main" id="{C8EAE7FB-D049-42DD-8F1D-5060411DB2B6}"/>
                    </a:ext>
                  </a:extLst>
                </p14:cNvPr>
                <p14:cNvContentPartPr/>
                <p14:nvPr/>
              </p14:nvContentPartPr>
              <p14:xfrm>
                <a:off x="2445696" y="798768"/>
                <a:ext cx="111240" cy="89280"/>
              </p14:xfrm>
            </p:contentPart>
          </mc:Choice>
          <mc:Fallback xmlns="">
            <p:pic>
              <p:nvPicPr>
                <p:cNvPr id="472159" name="Freihand 472158">
                  <a:extLst>
                    <a:ext uri="{FF2B5EF4-FFF2-40B4-BE49-F238E27FC236}">
                      <a16:creationId xmlns:a16="http://schemas.microsoft.com/office/drawing/2014/main" id="{C8EAE7FB-D049-42DD-8F1D-5060411DB2B6}"/>
                    </a:ext>
                  </a:extLst>
                </p:cNvPr>
                <p:cNvPicPr/>
                <p:nvPr/>
              </p:nvPicPr>
              <p:blipFill>
                <a:blip r:embed="rId249"/>
                <a:stretch>
                  <a:fillRect/>
                </a:stretch>
              </p:blipFill>
              <p:spPr>
                <a:xfrm>
                  <a:off x="2441376" y="794448"/>
                  <a:ext cx="119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2160" name="Freihand 472159">
                  <a:extLst>
                    <a:ext uri="{FF2B5EF4-FFF2-40B4-BE49-F238E27FC236}">
                      <a16:creationId xmlns:a16="http://schemas.microsoft.com/office/drawing/2014/main" id="{B38BDBBB-BD59-4D2B-8738-3A2726E840FC}"/>
                    </a:ext>
                  </a:extLst>
                </p14:cNvPr>
                <p14:cNvContentPartPr/>
                <p14:nvPr/>
              </p14:nvContentPartPr>
              <p14:xfrm>
                <a:off x="2676816" y="800208"/>
                <a:ext cx="97920" cy="94680"/>
              </p14:xfrm>
            </p:contentPart>
          </mc:Choice>
          <mc:Fallback xmlns="">
            <p:pic>
              <p:nvPicPr>
                <p:cNvPr id="472160" name="Freihand 472159">
                  <a:extLst>
                    <a:ext uri="{FF2B5EF4-FFF2-40B4-BE49-F238E27FC236}">
                      <a16:creationId xmlns:a16="http://schemas.microsoft.com/office/drawing/2014/main" id="{B38BDBBB-BD59-4D2B-8738-3A2726E840FC}"/>
                    </a:ext>
                  </a:extLst>
                </p:cNvPr>
                <p:cNvPicPr/>
                <p:nvPr/>
              </p:nvPicPr>
              <p:blipFill>
                <a:blip r:embed="rId251"/>
                <a:stretch>
                  <a:fillRect/>
                </a:stretch>
              </p:blipFill>
              <p:spPr>
                <a:xfrm>
                  <a:off x="2672496" y="795888"/>
                  <a:ext cx="106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2161" name="Freihand 472160">
                  <a:extLst>
                    <a:ext uri="{FF2B5EF4-FFF2-40B4-BE49-F238E27FC236}">
                      <a16:creationId xmlns:a16="http://schemas.microsoft.com/office/drawing/2014/main" id="{84FFD94B-FC09-46C5-94DA-C6EA5BA8DCF9}"/>
                    </a:ext>
                  </a:extLst>
                </p14:cNvPr>
                <p14:cNvContentPartPr/>
                <p14:nvPr/>
              </p14:nvContentPartPr>
              <p14:xfrm>
                <a:off x="2588256" y="728928"/>
                <a:ext cx="147960" cy="72360"/>
              </p14:xfrm>
            </p:contentPart>
          </mc:Choice>
          <mc:Fallback xmlns="">
            <p:pic>
              <p:nvPicPr>
                <p:cNvPr id="472161" name="Freihand 472160">
                  <a:extLst>
                    <a:ext uri="{FF2B5EF4-FFF2-40B4-BE49-F238E27FC236}">
                      <a16:creationId xmlns:a16="http://schemas.microsoft.com/office/drawing/2014/main" id="{84FFD94B-FC09-46C5-94DA-C6EA5BA8DCF9}"/>
                    </a:ext>
                  </a:extLst>
                </p:cNvPr>
                <p:cNvPicPr/>
                <p:nvPr/>
              </p:nvPicPr>
              <p:blipFill>
                <a:blip r:embed="rId253"/>
                <a:stretch>
                  <a:fillRect/>
                </a:stretch>
              </p:blipFill>
              <p:spPr>
                <a:xfrm>
                  <a:off x="2583936" y="724608"/>
                  <a:ext cx="156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72162" name="Freihand 472161">
                  <a:extLst>
                    <a:ext uri="{FF2B5EF4-FFF2-40B4-BE49-F238E27FC236}">
                      <a16:creationId xmlns:a16="http://schemas.microsoft.com/office/drawing/2014/main" id="{0B3E8135-EA19-4FF1-BC14-4011FE7C7838}"/>
                    </a:ext>
                  </a:extLst>
                </p14:cNvPr>
                <p14:cNvContentPartPr/>
                <p14:nvPr/>
              </p14:nvContentPartPr>
              <p14:xfrm>
                <a:off x="2738376" y="839448"/>
                <a:ext cx="84600" cy="97560"/>
              </p14:xfrm>
            </p:contentPart>
          </mc:Choice>
          <mc:Fallback xmlns="">
            <p:pic>
              <p:nvPicPr>
                <p:cNvPr id="472162" name="Freihand 472161">
                  <a:extLst>
                    <a:ext uri="{FF2B5EF4-FFF2-40B4-BE49-F238E27FC236}">
                      <a16:creationId xmlns:a16="http://schemas.microsoft.com/office/drawing/2014/main" id="{0B3E8135-EA19-4FF1-BC14-4011FE7C7838}"/>
                    </a:ext>
                  </a:extLst>
                </p:cNvPr>
                <p:cNvPicPr/>
                <p:nvPr/>
              </p:nvPicPr>
              <p:blipFill>
                <a:blip r:embed="rId255"/>
                <a:stretch>
                  <a:fillRect/>
                </a:stretch>
              </p:blipFill>
              <p:spPr>
                <a:xfrm>
                  <a:off x="2734056" y="835128"/>
                  <a:ext cx="93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72164" name="Freihand 472163">
                  <a:extLst>
                    <a:ext uri="{FF2B5EF4-FFF2-40B4-BE49-F238E27FC236}">
                      <a16:creationId xmlns:a16="http://schemas.microsoft.com/office/drawing/2014/main" id="{4977929A-94FD-471E-B6F8-844EFEF1ACCC}"/>
                    </a:ext>
                  </a:extLst>
                </p14:cNvPr>
                <p14:cNvContentPartPr/>
                <p14:nvPr/>
              </p14:nvContentPartPr>
              <p14:xfrm>
                <a:off x="2081376" y="1106208"/>
                <a:ext cx="161280" cy="122400"/>
              </p14:xfrm>
            </p:contentPart>
          </mc:Choice>
          <mc:Fallback xmlns="">
            <p:pic>
              <p:nvPicPr>
                <p:cNvPr id="472164" name="Freihand 472163">
                  <a:extLst>
                    <a:ext uri="{FF2B5EF4-FFF2-40B4-BE49-F238E27FC236}">
                      <a16:creationId xmlns:a16="http://schemas.microsoft.com/office/drawing/2014/main" id="{4977929A-94FD-471E-B6F8-844EFEF1ACCC}"/>
                    </a:ext>
                  </a:extLst>
                </p:cNvPr>
                <p:cNvPicPr/>
                <p:nvPr/>
              </p:nvPicPr>
              <p:blipFill>
                <a:blip r:embed="rId257"/>
                <a:stretch>
                  <a:fillRect/>
                </a:stretch>
              </p:blipFill>
              <p:spPr>
                <a:xfrm>
                  <a:off x="2077056" y="1101888"/>
                  <a:ext cx="169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72165" name="Freihand 472164">
                  <a:extLst>
                    <a:ext uri="{FF2B5EF4-FFF2-40B4-BE49-F238E27FC236}">
                      <a16:creationId xmlns:a16="http://schemas.microsoft.com/office/drawing/2014/main" id="{FF8F7494-8BD0-44B0-AD8E-0CFA67356130}"/>
                    </a:ext>
                  </a:extLst>
                </p14:cNvPr>
                <p14:cNvContentPartPr/>
                <p14:nvPr/>
              </p14:nvContentPartPr>
              <p14:xfrm>
                <a:off x="2303136" y="1072368"/>
                <a:ext cx="69840" cy="133200"/>
              </p14:xfrm>
            </p:contentPart>
          </mc:Choice>
          <mc:Fallback xmlns="">
            <p:pic>
              <p:nvPicPr>
                <p:cNvPr id="472165" name="Freihand 472164">
                  <a:extLst>
                    <a:ext uri="{FF2B5EF4-FFF2-40B4-BE49-F238E27FC236}">
                      <a16:creationId xmlns:a16="http://schemas.microsoft.com/office/drawing/2014/main" id="{FF8F7494-8BD0-44B0-AD8E-0CFA67356130}"/>
                    </a:ext>
                  </a:extLst>
                </p:cNvPr>
                <p:cNvPicPr/>
                <p:nvPr/>
              </p:nvPicPr>
              <p:blipFill>
                <a:blip r:embed="rId259"/>
                <a:stretch>
                  <a:fillRect/>
                </a:stretch>
              </p:blipFill>
              <p:spPr>
                <a:xfrm>
                  <a:off x="2298816" y="1068048"/>
                  <a:ext cx="78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2166" name="Freihand 472165">
                  <a:extLst>
                    <a:ext uri="{FF2B5EF4-FFF2-40B4-BE49-F238E27FC236}">
                      <a16:creationId xmlns:a16="http://schemas.microsoft.com/office/drawing/2014/main" id="{9074C842-FF16-45C3-B2C9-F9DA31137321}"/>
                    </a:ext>
                  </a:extLst>
                </p14:cNvPr>
                <p14:cNvContentPartPr/>
                <p14:nvPr/>
              </p14:nvContentPartPr>
              <p14:xfrm>
                <a:off x="2331576" y="1052928"/>
                <a:ext cx="241920" cy="111600"/>
              </p14:xfrm>
            </p:contentPart>
          </mc:Choice>
          <mc:Fallback xmlns="">
            <p:pic>
              <p:nvPicPr>
                <p:cNvPr id="472166" name="Freihand 472165">
                  <a:extLst>
                    <a:ext uri="{FF2B5EF4-FFF2-40B4-BE49-F238E27FC236}">
                      <a16:creationId xmlns:a16="http://schemas.microsoft.com/office/drawing/2014/main" id="{9074C842-FF16-45C3-B2C9-F9DA31137321}"/>
                    </a:ext>
                  </a:extLst>
                </p:cNvPr>
                <p:cNvPicPr/>
                <p:nvPr/>
              </p:nvPicPr>
              <p:blipFill>
                <a:blip r:embed="rId261"/>
                <a:stretch>
                  <a:fillRect/>
                </a:stretch>
              </p:blipFill>
              <p:spPr>
                <a:xfrm>
                  <a:off x="2327256" y="1048608"/>
                  <a:ext cx="250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72167" name="Freihand 472166">
                  <a:extLst>
                    <a:ext uri="{FF2B5EF4-FFF2-40B4-BE49-F238E27FC236}">
                      <a16:creationId xmlns:a16="http://schemas.microsoft.com/office/drawing/2014/main" id="{6027F7AE-49D6-4BA8-A4BC-E4F525947767}"/>
                    </a:ext>
                  </a:extLst>
                </p14:cNvPr>
                <p14:cNvContentPartPr/>
                <p14:nvPr/>
              </p14:nvContentPartPr>
              <p14:xfrm>
                <a:off x="2463696" y="1013328"/>
                <a:ext cx="48960" cy="54000"/>
              </p14:xfrm>
            </p:contentPart>
          </mc:Choice>
          <mc:Fallback xmlns="">
            <p:pic>
              <p:nvPicPr>
                <p:cNvPr id="472167" name="Freihand 472166">
                  <a:extLst>
                    <a:ext uri="{FF2B5EF4-FFF2-40B4-BE49-F238E27FC236}">
                      <a16:creationId xmlns:a16="http://schemas.microsoft.com/office/drawing/2014/main" id="{6027F7AE-49D6-4BA8-A4BC-E4F525947767}"/>
                    </a:ext>
                  </a:extLst>
                </p:cNvPr>
                <p:cNvPicPr/>
                <p:nvPr/>
              </p:nvPicPr>
              <p:blipFill>
                <a:blip r:embed="rId263"/>
                <a:stretch>
                  <a:fillRect/>
                </a:stretch>
              </p:blipFill>
              <p:spPr>
                <a:xfrm>
                  <a:off x="2459376" y="1009008"/>
                  <a:ext cx="57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2168" name="Freihand 472167">
                  <a:extLst>
                    <a:ext uri="{FF2B5EF4-FFF2-40B4-BE49-F238E27FC236}">
                      <a16:creationId xmlns:a16="http://schemas.microsoft.com/office/drawing/2014/main" id="{1F7C2603-7385-4748-9D92-CE0924B7C20F}"/>
                    </a:ext>
                  </a:extLst>
                </p14:cNvPr>
                <p14:cNvContentPartPr/>
                <p14:nvPr/>
              </p14:nvContentPartPr>
              <p14:xfrm>
                <a:off x="2579616" y="1086408"/>
                <a:ext cx="97560" cy="90000"/>
              </p14:xfrm>
            </p:contentPart>
          </mc:Choice>
          <mc:Fallback xmlns="">
            <p:pic>
              <p:nvPicPr>
                <p:cNvPr id="472168" name="Freihand 472167">
                  <a:extLst>
                    <a:ext uri="{FF2B5EF4-FFF2-40B4-BE49-F238E27FC236}">
                      <a16:creationId xmlns:a16="http://schemas.microsoft.com/office/drawing/2014/main" id="{1F7C2603-7385-4748-9D92-CE0924B7C20F}"/>
                    </a:ext>
                  </a:extLst>
                </p:cNvPr>
                <p:cNvPicPr/>
                <p:nvPr/>
              </p:nvPicPr>
              <p:blipFill>
                <a:blip r:embed="rId265"/>
                <a:stretch>
                  <a:fillRect/>
                </a:stretch>
              </p:blipFill>
              <p:spPr>
                <a:xfrm>
                  <a:off x="2575296" y="1082088"/>
                  <a:ext cx="106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2170" name="Freihand 472169">
                  <a:extLst>
                    <a:ext uri="{FF2B5EF4-FFF2-40B4-BE49-F238E27FC236}">
                      <a16:creationId xmlns:a16="http://schemas.microsoft.com/office/drawing/2014/main" id="{4055D78B-7088-4ED4-A8B4-CA129A8BC559}"/>
                    </a:ext>
                  </a:extLst>
                </p14:cNvPr>
                <p14:cNvContentPartPr/>
                <p14:nvPr/>
              </p14:nvContentPartPr>
              <p14:xfrm>
                <a:off x="2204136" y="1393848"/>
                <a:ext cx="89280" cy="128520"/>
              </p14:xfrm>
            </p:contentPart>
          </mc:Choice>
          <mc:Fallback xmlns="">
            <p:pic>
              <p:nvPicPr>
                <p:cNvPr id="472170" name="Freihand 472169">
                  <a:extLst>
                    <a:ext uri="{FF2B5EF4-FFF2-40B4-BE49-F238E27FC236}">
                      <a16:creationId xmlns:a16="http://schemas.microsoft.com/office/drawing/2014/main" id="{4055D78B-7088-4ED4-A8B4-CA129A8BC559}"/>
                    </a:ext>
                  </a:extLst>
                </p:cNvPr>
                <p:cNvPicPr/>
                <p:nvPr/>
              </p:nvPicPr>
              <p:blipFill>
                <a:blip r:embed="rId267"/>
                <a:stretch>
                  <a:fillRect/>
                </a:stretch>
              </p:blipFill>
              <p:spPr>
                <a:xfrm>
                  <a:off x="2199816" y="1389528"/>
                  <a:ext cx="97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72171" name="Freihand 472170">
                  <a:extLst>
                    <a:ext uri="{FF2B5EF4-FFF2-40B4-BE49-F238E27FC236}">
                      <a16:creationId xmlns:a16="http://schemas.microsoft.com/office/drawing/2014/main" id="{3F929108-F8C3-4815-A425-2FF796D650E7}"/>
                    </a:ext>
                  </a:extLst>
                </p14:cNvPr>
                <p14:cNvContentPartPr/>
                <p14:nvPr/>
              </p14:nvContentPartPr>
              <p14:xfrm>
                <a:off x="2218536" y="1375488"/>
                <a:ext cx="114840" cy="6840"/>
              </p14:xfrm>
            </p:contentPart>
          </mc:Choice>
          <mc:Fallback xmlns="">
            <p:pic>
              <p:nvPicPr>
                <p:cNvPr id="472171" name="Freihand 472170">
                  <a:extLst>
                    <a:ext uri="{FF2B5EF4-FFF2-40B4-BE49-F238E27FC236}">
                      <a16:creationId xmlns:a16="http://schemas.microsoft.com/office/drawing/2014/main" id="{3F929108-F8C3-4815-A425-2FF796D650E7}"/>
                    </a:ext>
                  </a:extLst>
                </p:cNvPr>
                <p:cNvPicPr/>
                <p:nvPr/>
              </p:nvPicPr>
              <p:blipFill>
                <a:blip r:embed="rId269"/>
                <a:stretch>
                  <a:fillRect/>
                </a:stretch>
              </p:blipFill>
              <p:spPr>
                <a:xfrm>
                  <a:off x="2214216" y="1371168"/>
                  <a:ext cx="123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72172" name="Freihand 472171">
                  <a:extLst>
                    <a:ext uri="{FF2B5EF4-FFF2-40B4-BE49-F238E27FC236}">
                      <a16:creationId xmlns:a16="http://schemas.microsoft.com/office/drawing/2014/main" id="{450E5AEC-C2A5-40E1-8B32-C459C69F9C57}"/>
                    </a:ext>
                  </a:extLst>
                </p14:cNvPr>
                <p14:cNvContentPartPr/>
                <p14:nvPr/>
              </p14:nvContentPartPr>
              <p14:xfrm>
                <a:off x="2442096" y="1390248"/>
                <a:ext cx="56880" cy="102960"/>
              </p14:xfrm>
            </p:contentPart>
          </mc:Choice>
          <mc:Fallback xmlns="">
            <p:pic>
              <p:nvPicPr>
                <p:cNvPr id="472172" name="Freihand 472171">
                  <a:extLst>
                    <a:ext uri="{FF2B5EF4-FFF2-40B4-BE49-F238E27FC236}">
                      <a16:creationId xmlns:a16="http://schemas.microsoft.com/office/drawing/2014/main" id="{450E5AEC-C2A5-40E1-8B32-C459C69F9C57}"/>
                    </a:ext>
                  </a:extLst>
                </p:cNvPr>
                <p:cNvPicPr/>
                <p:nvPr/>
              </p:nvPicPr>
              <p:blipFill>
                <a:blip r:embed="rId271"/>
                <a:stretch>
                  <a:fillRect/>
                </a:stretch>
              </p:blipFill>
              <p:spPr>
                <a:xfrm>
                  <a:off x="2437776" y="1385928"/>
                  <a:ext cx="65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72173" name="Freihand 472172">
                  <a:extLst>
                    <a:ext uri="{FF2B5EF4-FFF2-40B4-BE49-F238E27FC236}">
                      <a16:creationId xmlns:a16="http://schemas.microsoft.com/office/drawing/2014/main" id="{C25549FD-4D86-4A80-8015-0B78AB0D180C}"/>
                    </a:ext>
                  </a:extLst>
                </p14:cNvPr>
                <p14:cNvContentPartPr/>
                <p14:nvPr/>
              </p14:nvContentPartPr>
              <p14:xfrm>
                <a:off x="2389536" y="1330128"/>
                <a:ext cx="73440" cy="57960"/>
              </p14:xfrm>
            </p:contentPart>
          </mc:Choice>
          <mc:Fallback xmlns="">
            <p:pic>
              <p:nvPicPr>
                <p:cNvPr id="472173" name="Freihand 472172">
                  <a:extLst>
                    <a:ext uri="{FF2B5EF4-FFF2-40B4-BE49-F238E27FC236}">
                      <a16:creationId xmlns:a16="http://schemas.microsoft.com/office/drawing/2014/main" id="{C25549FD-4D86-4A80-8015-0B78AB0D180C}"/>
                    </a:ext>
                  </a:extLst>
                </p:cNvPr>
                <p:cNvPicPr/>
                <p:nvPr/>
              </p:nvPicPr>
              <p:blipFill>
                <a:blip r:embed="rId273"/>
                <a:stretch>
                  <a:fillRect/>
                </a:stretch>
              </p:blipFill>
              <p:spPr>
                <a:xfrm>
                  <a:off x="2385216" y="1325808"/>
                  <a:ext cx="82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72174" name="Freihand 472173">
                  <a:extLst>
                    <a:ext uri="{FF2B5EF4-FFF2-40B4-BE49-F238E27FC236}">
                      <a16:creationId xmlns:a16="http://schemas.microsoft.com/office/drawing/2014/main" id="{AED304F7-E558-4DA7-80BE-1AEC988E4458}"/>
                    </a:ext>
                  </a:extLst>
                </p14:cNvPr>
                <p14:cNvContentPartPr/>
                <p14:nvPr/>
              </p14:nvContentPartPr>
              <p14:xfrm>
                <a:off x="2525616" y="1425528"/>
                <a:ext cx="29880" cy="76320"/>
              </p14:xfrm>
            </p:contentPart>
          </mc:Choice>
          <mc:Fallback xmlns="">
            <p:pic>
              <p:nvPicPr>
                <p:cNvPr id="472174" name="Freihand 472173">
                  <a:extLst>
                    <a:ext uri="{FF2B5EF4-FFF2-40B4-BE49-F238E27FC236}">
                      <a16:creationId xmlns:a16="http://schemas.microsoft.com/office/drawing/2014/main" id="{AED304F7-E558-4DA7-80BE-1AEC988E4458}"/>
                    </a:ext>
                  </a:extLst>
                </p:cNvPr>
                <p:cNvPicPr/>
                <p:nvPr/>
              </p:nvPicPr>
              <p:blipFill>
                <a:blip r:embed="rId275"/>
                <a:stretch>
                  <a:fillRect/>
                </a:stretch>
              </p:blipFill>
              <p:spPr>
                <a:xfrm>
                  <a:off x="2521296" y="1421208"/>
                  <a:ext cx="38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2176" name="Freihand 472175">
                  <a:extLst>
                    <a:ext uri="{FF2B5EF4-FFF2-40B4-BE49-F238E27FC236}">
                      <a16:creationId xmlns:a16="http://schemas.microsoft.com/office/drawing/2014/main" id="{B1AD1A23-6C9C-4EFD-9AFD-B021CBB9D4C3}"/>
                    </a:ext>
                  </a:extLst>
                </p14:cNvPr>
                <p14:cNvContentPartPr/>
                <p14:nvPr/>
              </p14:nvContentPartPr>
              <p14:xfrm>
                <a:off x="2211336" y="962928"/>
                <a:ext cx="635040" cy="34200"/>
              </p14:xfrm>
            </p:contentPart>
          </mc:Choice>
          <mc:Fallback xmlns="">
            <p:pic>
              <p:nvPicPr>
                <p:cNvPr id="472176" name="Freihand 472175">
                  <a:extLst>
                    <a:ext uri="{FF2B5EF4-FFF2-40B4-BE49-F238E27FC236}">
                      <a16:creationId xmlns:a16="http://schemas.microsoft.com/office/drawing/2014/main" id="{B1AD1A23-6C9C-4EFD-9AFD-B021CBB9D4C3}"/>
                    </a:ext>
                  </a:extLst>
                </p:cNvPr>
                <p:cNvPicPr/>
                <p:nvPr/>
              </p:nvPicPr>
              <p:blipFill>
                <a:blip r:embed="rId277"/>
                <a:stretch>
                  <a:fillRect/>
                </a:stretch>
              </p:blipFill>
              <p:spPr>
                <a:xfrm>
                  <a:off x="2207016" y="958608"/>
                  <a:ext cx="643680" cy="42840"/>
                </a:xfrm>
                <a:prstGeom prst="rect">
                  <a:avLst/>
                </a:prstGeom>
              </p:spPr>
            </p:pic>
          </mc:Fallback>
        </mc:AlternateContent>
      </p:grpSp>
      <p:grpSp>
        <p:nvGrpSpPr>
          <p:cNvPr id="472212" name="Gruppieren 472211">
            <a:extLst>
              <a:ext uri="{FF2B5EF4-FFF2-40B4-BE49-F238E27FC236}">
                <a16:creationId xmlns:a16="http://schemas.microsoft.com/office/drawing/2014/main" id="{781BA534-8D53-4FC0-A162-11DE6F5EE8F4}"/>
              </a:ext>
            </a:extLst>
          </p:cNvPr>
          <p:cNvGrpSpPr/>
          <p:nvPr/>
        </p:nvGrpSpPr>
        <p:grpSpPr>
          <a:xfrm>
            <a:off x="4071816" y="4328568"/>
            <a:ext cx="2232360" cy="775080"/>
            <a:chOff x="4071816" y="4328568"/>
            <a:chExt cx="2232360" cy="775080"/>
          </a:xfrm>
        </p:grpSpPr>
        <mc:AlternateContent xmlns:mc="http://schemas.openxmlformats.org/markup-compatibility/2006" xmlns:p14="http://schemas.microsoft.com/office/powerpoint/2010/main">
          <mc:Choice Requires="p14">
            <p:contentPart p14:bwMode="auto" r:id="rId278">
              <p14:nvContentPartPr>
                <p14:cNvPr id="472178" name="Freihand 472177">
                  <a:extLst>
                    <a:ext uri="{FF2B5EF4-FFF2-40B4-BE49-F238E27FC236}">
                      <a16:creationId xmlns:a16="http://schemas.microsoft.com/office/drawing/2014/main" id="{69B6ED78-BD35-40AA-8FE4-A05CFB1822E1}"/>
                    </a:ext>
                  </a:extLst>
                </p14:cNvPr>
                <p14:cNvContentPartPr/>
                <p14:nvPr/>
              </p14:nvContentPartPr>
              <p14:xfrm>
                <a:off x="4109616" y="4418568"/>
                <a:ext cx="93960" cy="205560"/>
              </p14:xfrm>
            </p:contentPart>
          </mc:Choice>
          <mc:Fallback xmlns="">
            <p:pic>
              <p:nvPicPr>
                <p:cNvPr id="472178" name="Freihand 472177">
                  <a:extLst>
                    <a:ext uri="{FF2B5EF4-FFF2-40B4-BE49-F238E27FC236}">
                      <a16:creationId xmlns:a16="http://schemas.microsoft.com/office/drawing/2014/main" id="{69B6ED78-BD35-40AA-8FE4-A05CFB1822E1}"/>
                    </a:ext>
                  </a:extLst>
                </p:cNvPr>
                <p:cNvPicPr/>
                <p:nvPr/>
              </p:nvPicPr>
              <p:blipFill>
                <a:blip r:embed="rId279"/>
                <a:stretch>
                  <a:fillRect/>
                </a:stretch>
              </p:blipFill>
              <p:spPr>
                <a:xfrm>
                  <a:off x="4105296" y="4414248"/>
                  <a:ext cx="102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72179" name="Freihand 472178">
                  <a:extLst>
                    <a:ext uri="{FF2B5EF4-FFF2-40B4-BE49-F238E27FC236}">
                      <a16:creationId xmlns:a16="http://schemas.microsoft.com/office/drawing/2014/main" id="{8FFDE7E8-2D26-48E2-9267-7D42F6653FB3}"/>
                    </a:ext>
                  </a:extLst>
                </p14:cNvPr>
                <p14:cNvContentPartPr/>
                <p14:nvPr/>
              </p14:nvContentPartPr>
              <p14:xfrm>
                <a:off x="4227696" y="4435488"/>
                <a:ext cx="65880" cy="74520"/>
              </p14:xfrm>
            </p:contentPart>
          </mc:Choice>
          <mc:Fallback xmlns="">
            <p:pic>
              <p:nvPicPr>
                <p:cNvPr id="472179" name="Freihand 472178">
                  <a:extLst>
                    <a:ext uri="{FF2B5EF4-FFF2-40B4-BE49-F238E27FC236}">
                      <a16:creationId xmlns:a16="http://schemas.microsoft.com/office/drawing/2014/main" id="{8FFDE7E8-2D26-48E2-9267-7D42F6653FB3}"/>
                    </a:ext>
                  </a:extLst>
                </p:cNvPr>
                <p:cNvPicPr/>
                <p:nvPr/>
              </p:nvPicPr>
              <p:blipFill>
                <a:blip r:embed="rId281"/>
                <a:stretch>
                  <a:fillRect/>
                </a:stretch>
              </p:blipFill>
              <p:spPr>
                <a:xfrm>
                  <a:off x="4223376" y="4431168"/>
                  <a:ext cx="74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72180" name="Freihand 472179">
                  <a:extLst>
                    <a:ext uri="{FF2B5EF4-FFF2-40B4-BE49-F238E27FC236}">
                      <a16:creationId xmlns:a16="http://schemas.microsoft.com/office/drawing/2014/main" id="{211138C6-A601-4BEE-A79D-EB7BA2D79CEC}"/>
                    </a:ext>
                  </a:extLst>
                </p14:cNvPr>
                <p14:cNvContentPartPr/>
                <p14:nvPr/>
              </p14:nvContentPartPr>
              <p14:xfrm>
                <a:off x="4309776" y="4441968"/>
                <a:ext cx="12240" cy="61920"/>
              </p14:xfrm>
            </p:contentPart>
          </mc:Choice>
          <mc:Fallback xmlns="">
            <p:pic>
              <p:nvPicPr>
                <p:cNvPr id="472180" name="Freihand 472179">
                  <a:extLst>
                    <a:ext uri="{FF2B5EF4-FFF2-40B4-BE49-F238E27FC236}">
                      <a16:creationId xmlns:a16="http://schemas.microsoft.com/office/drawing/2014/main" id="{211138C6-A601-4BEE-A79D-EB7BA2D79CEC}"/>
                    </a:ext>
                  </a:extLst>
                </p:cNvPr>
                <p:cNvPicPr/>
                <p:nvPr/>
              </p:nvPicPr>
              <p:blipFill>
                <a:blip r:embed="rId283"/>
                <a:stretch>
                  <a:fillRect/>
                </a:stretch>
              </p:blipFill>
              <p:spPr>
                <a:xfrm>
                  <a:off x="4305456" y="4437648"/>
                  <a:ext cx="20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72181" name="Freihand 472180">
                  <a:extLst>
                    <a:ext uri="{FF2B5EF4-FFF2-40B4-BE49-F238E27FC236}">
                      <a16:creationId xmlns:a16="http://schemas.microsoft.com/office/drawing/2014/main" id="{E2062896-2B71-4380-85DC-1CF8CC85FD70}"/>
                    </a:ext>
                  </a:extLst>
                </p14:cNvPr>
                <p14:cNvContentPartPr/>
                <p14:nvPr/>
              </p14:nvContentPartPr>
              <p14:xfrm>
                <a:off x="4327776" y="4398048"/>
                <a:ext cx="139320" cy="110160"/>
              </p14:xfrm>
            </p:contentPart>
          </mc:Choice>
          <mc:Fallback xmlns="">
            <p:pic>
              <p:nvPicPr>
                <p:cNvPr id="472181" name="Freihand 472180">
                  <a:extLst>
                    <a:ext uri="{FF2B5EF4-FFF2-40B4-BE49-F238E27FC236}">
                      <a16:creationId xmlns:a16="http://schemas.microsoft.com/office/drawing/2014/main" id="{E2062896-2B71-4380-85DC-1CF8CC85FD70}"/>
                    </a:ext>
                  </a:extLst>
                </p:cNvPr>
                <p:cNvPicPr/>
                <p:nvPr/>
              </p:nvPicPr>
              <p:blipFill>
                <a:blip r:embed="rId285"/>
                <a:stretch>
                  <a:fillRect/>
                </a:stretch>
              </p:blipFill>
              <p:spPr>
                <a:xfrm>
                  <a:off x="4323456" y="4393728"/>
                  <a:ext cx="147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72182" name="Freihand 472181">
                  <a:extLst>
                    <a:ext uri="{FF2B5EF4-FFF2-40B4-BE49-F238E27FC236}">
                      <a16:creationId xmlns:a16="http://schemas.microsoft.com/office/drawing/2014/main" id="{1FDD1B1D-6B89-44D2-A84B-6ECCC711C55D}"/>
                    </a:ext>
                  </a:extLst>
                </p14:cNvPr>
                <p14:cNvContentPartPr/>
                <p14:nvPr/>
              </p14:nvContentPartPr>
              <p14:xfrm>
                <a:off x="4473936" y="4376448"/>
                <a:ext cx="199440" cy="113400"/>
              </p14:xfrm>
            </p:contentPart>
          </mc:Choice>
          <mc:Fallback xmlns="">
            <p:pic>
              <p:nvPicPr>
                <p:cNvPr id="472182" name="Freihand 472181">
                  <a:extLst>
                    <a:ext uri="{FF2B5EF4-FFF2-40B4-BE49-F238E27FC236}">
                      <a16:creationId xmlns:a16="http://schemas.microsoft.com/office/drawing/2014/main" id="{1FDD1B1D-6B89-44D2-A84B-6ECCC711C55D}"/>
                    </a:ext>
                  </a:extLst>
                </p:cNvPr>
                <p:cNvPicPr/>
                <p:nvPr/>
              </p:nvPicPr>
              <p:blipFill>
                <a:blip r:embed="rId287"/>
                <a:stretch>
                  <a:fillRect/>
                </a:stretch>
              </p:blipFill>
              <p:spPr>
                <a:xfrm>
                  <a:off x="4469616" y="4372128"/>
                  <a:ext cx="208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2183" name="Freihand 472182">
                  <a:extLst>
                    <a:ext uri="{FF2B5EF4-FFF2-40B4-BE49-F238E27FC236}">
                      <a16:creationId xmlns:a16="http://schemas.microsoft.com/office/drawing/2014/main" id="{8C9ECE93-0A66-4DB1-ACAD-07364E97C00F}"/>
                    </a:ext>
                  </a:extLst>
                </p14:cNvPr>
                <p14:cNvContentPartPr/>
                <p14:nvPr/>
              </p14:nvContentPartPr>
              <p14:xfrm>
                <a:off x="4786056" y="4411008"/>
                <a:ext cx="71280" cy="71280"/>
              </p14:xfrm>
            </p:contentPart>
          </mc:Choice>
          <mc:Fallback xmlns="">
            <p:pic>
              <p:nvPicPr>
                <p:cNvPr id="472183" name="Freihand 472182">
                  <a:extLst>
                    <a:ext uri="{FF2B5EF4-FFF2-40B4-BE49-F238E27FC236}">
                      <a16:creationId xmlns:a16="http://schemas.microsoft.com/office/drawing/2014/main" id="{8C9ECE93-0A66-4DB1-ACAD-07364E97C00F}"/>
                    </a:ext>
                  </a:extLst>
                </p:cNvPr>
                <p:cNvPicPr/>
                <p:nvPr/>
              </p:nvPicPr>
              <p:blipFill>
                <a:blip r:embed="rId289"/>
                <a:stretch>
                  <a:fillRect/>
                </a:stretch>
              </p:blipFill>
              <p:spPr>
                <a:xfrm>
                  <a:off x="4781736" y="4406688"/>
                  <a:ext cx="79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72184" name="Freihand 472183">
                  <a:extLst>
                    <a:ext uri="{FF2B5EF4-FFF2-40B4-BE49-F238E27FC236}">
                      <a16:creationId xmlns:a16="http://schemas.microsoft.com/office/drawing/2014/main" id="{35389A8B-E4FB-4208-BA04-F2F7B2676B97}"/>
                    </a:ext>
                  </a:extLst>
                </p14:cNvPr>
                <p14:cNvContentPartPr/>
                <p14:nvPr/>
              </p14:nvContentPartPr>
              <p14:xfrm>
                <a:off x="4900896" y="4455288"/>
                <a:ext cx="148680" cy="21600"/>
              </p14:xfrm>
            </p:contentPart>
          </mc:Choice>
          <mc:Fallback xmlns="">
            <p:pic>
              <p:nvPicPr>
                <p:cNvPr id="472184" name="Freihand 472183">
                  <a:extLst>
                    <a:ext uri="{FF2B5EF4-FFF2-40B4-BE49-F238E27FC236}">
                      <a16:creationId xmlns:a16="http://schemas.microsoft.com/office/drawing/2014/main" id="{35389A8B-E4FB-4208-BA04-F2F7B2676B97}"/>
                    </a:ext>
                  </a:extLst>
                </p:cNvPr>
                <p:cNvPicPr/>
                <p:nvPr/>
              </p:nvPicPr>
              <p:blipFill>
                <a:blip r:embed="rId291"/>
                <a:stretch>
                  <a:fillRect/>
                </a:stretch>
              </p:blipFill>
              <p:spPr>
                <a:xfrm>
                  <a:off x="4896576" y="4450968"/>
                  <a:ext cx="157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72185" name="Freihand 472184">
                  <a:extLst>
                    <a:ext uri="{FF2B5EF4-FFF2-40B4-BE49-F238E27FC236}">
                      <a16:creationId xmlns:a16="http://schemas.microsoft.com/office/drawing/2014/main" id="{24C2068A-1343-442B-A6E3-5FC2B4EC89BA}"/>
                    </a:ext>
                  </a:extLst>
                </p14:cNvPr>
                <p14:cNvContentPartPr/>
                <p14:nvPr/>
              </p14:nvContentPartPr>
              <p14:xfrm>
                <a:off x="5059656" y="4414248"/>
                <a:ext cx="69840" cy="73080"/>
              </p14:xfrm>
            </p:contentPart>
          </mc:Choice>
          <mc:Fallback xmlns="">
            <p:pic>
              <p:nvPicPr>
                <p:cNvPr id="472185" name="Freihand 472184">
                  <a:extLst>
                    <a:ext uri="{FF2B5EF4-FFF2-40B4-BE49-F238E27FC236}">
                      <a16:creationId xmlns:a16="http://schemas.microsoft.com/office/drawing/2014/main" id="{24C2068A-1343-442B-A6E3-5FC2B4EC89BA}"/>
                    </a:ext>
                  </a:extLst>
                </p:cNvPr>
                <p:cNvPicPr/>
                <p:nvPr/>
              </p:nvPicPr>
              <p:blipFill>
                <a:blip r:embed="rId293"/>
                <a:stretch>
                  <a:fillRect/>
                </a:stretch>
              </p:blipFill>
              <p:spPr>
                <a:xfrm>
                  <a:off x="5055336" y="4409928"/>
                  <a:ext cx="78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72186" name="Freihand 472185">
                  <a:extLst>
                    <a:ext uri="{FF2B5EF4-FFF2-40B4-BE49-F238E27FC236}">
                      <a16:creationId xmlns:a16="http://schemas.microsoft.com/office/drawing/2014/main" id="{97E16FA3-55E0-437C-AC08-C0FC0B7216CD}"/>
                    </a:ext>
                  </a:extLst>
                </p14:cNvPr>
                <p14:cNvContentPartPr/>
                <p14:nvPr/>
              </p14:nvContentPartPr>
              <p14:xfrm>
                <a:off x="5183856" y="4421088"/>
                <a:ext cx="212760" cy="35640"/>
              </p14:xfrm>
            </p:contentPart>
          </mc:Choice>
          <mc:Fallback xmlns="">
            <p:pic>
              <p:nvPicPr>
                <p:cNvPr id="472186" name="Freihand 472185">
                  <a:extLst>
                    <a:ext uri="{FF2B5EF4-FFF2-40B4-BE49-F238E27FC236}">
                      <a16:creationId xmlns:a16="http://schemas.microsoft.com/office/drawing/2014/main" id="{97E16FA3-55E0-437C-AC08-C0FC0B7216CD}"/>
                    </a:ext>
                  </a:extLst>
                </p:cNvPr>
                <p:cNvPicPr/>
                <p:nvPr/>
              </p:nvPicPr>
              <p:blipFill>
                <a:blip r:embed="rId295"/>
                <a:stretch>
                  <a:fillRect/>
                </a:stretch>
              </p:blipFill>
              <p:spPr>
                <a:xfrm>
                  <a:off x="5179536" y="4416768"/>
                  <a:ext cx="221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2187" name="Freihand 472186">
                  <a:extLst>
                    <a:ext uri="{FF2B5EF4-FFF2-40B4-BE49-F238E27FC236}">
                      <a16:creationId xmlns:a16="http://schemas.microsoft.com/office/drawing/2014/main" id="{89ACF996-1CC3-4C35-8948-EF99502BF01E}"/>
                    </a:ext>
                  </a:extLst>
                </p14:cNvPr>
                <p14:cNvContentPartPr/>
                <p14:nvPr/>
              </p14:nvContentPartPr>
              <p14:xfrm>
                <a:off x="5418576" y="4412808"/>
                <a:ext cx="100800" cy="151200"/>
              </p14:xfrm>
            </p:contentPart>
          </mc:Choice>
          <mc:Fallback xmlns="">
            <p:pic>
              <p:nvPicPr>
                <p:cNvPr id="472187" name="Freihand 472186">
                  <a:extLst>
                    <a:ext uri="{FF2B5EF4-FFF2-40B4-BE49-F238E27FC236}">
                      <a16:creationId xmlns:a16="http://schemas.microsoft.com/office/drawing/2014/main" id="{89ACF996-1CC3-4C35-8948-EF99502BF01E}"/>
                    </a:ext>
                  </a:extLst>
                </p:cNvPr>
                <p:cNvPicPr/>
                <p:nvPr/>
              </p:nvPicPr>
              <p:blipFill>
                <a:blip r:embed="rId297"/>
                <a:stretch>
                  <a:fillRect/>
                </a:stretch>
              </p:blipFill>
              <p:spPr>
                <a:xfrm>
                  <a:off x="5414256" y="4408488"/>
                  <a:ext cx="109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72188" name="Freihand 472187">
                  <a:extLst>
                    <a:ext uri="{FF2B5EF4-FFF2-40B4-BE49-F238E27FC236}">
                      <a16:creationId xmlns:a16="http://schemas.microsoft.com/office/drawing/2014/main" id="{D67AA939-84E5-43AD-8761-B964C51F237D}"/>
                    </a:ext>
                  </a:extLst>
                </p14:cNvPr>
                <p14:cNvContentPartPr/>
                <p14:nvPr/>
              </p14:nvContentPartPr>
              <p14:xfrm>
                <a:off x="5563296" y="4328568"/>
                <a:ext cx="143640" cy="121320"/>
              </p14:xfrm>
            </p:contentPart>
          </mc:Choice>
          <mc:Fallback xmlns="">
            <p:pic>
              <p:nvPicPr>
                <p:cNvPr id="472188" name="Freihand 472187">
                  <a:extLst>
                    <a:ext uri="{FF2B5EF4-FFF2-40B4-BE49-F238E27FC236}">
                      <a16:creationId xmlns:a16="http://schemas.microsoft.com/office/drawing/2014/main" id="{D67AA939-84E5-43AD-8761-B964C51F237D}"/>
                    </a:ext>
                  </a:extLst>
                </p:cNvPr>
                <p:cNvPicPr/>
                <p:nvPr/>
              </p:nvPicPr>
              <p:blipFill>
                <a:blip r:embed="rId299"/>
                <a:stretch>
                  <a:fillRect/>
                </a:stretch>
              </p:blipFill>
              <p:spPr>
                <a:xfrm>
                  <a:off x="5558976" y="4324248"/>
                  <a:ext cx="152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72189" name="Freihand 472188">
                  <a:extLst>
                    <a:ext uri="{FF2B5EF4-FFF2-40B4-BE49-F238E27FC236}">
                      <a16:creationId xmlns:a16="http://schemas.microsoft.com/office/drawing/2014/main" id="{9B8D2762-6544-49FE-9F2B-B835BACB5DBE}"/>
                    </a:ext>
                  </a:extLst>
                </p14:cNvPr>
                <p14:cNvContentPartPr/>
                <p14:nvPr/>
              </p14:nvContentPartPr>
              <p14:xfrm>
                <a:off x="5714496" y="4332528"/>
                <a:ext cx="41040" cy="44280"/>
              </p14:xfrm>
            </p:contentPart>
          </mc:Choice>
          <mc:Fallback xmlns="">
            <p:pic>
              <p:nvPicPr>
                <p:cNvPr id="472189" name="Freihand 472188">
                  <a:extLst>
                    <a:ext uri="{FF2B5EF4-FFF2-40B4-BE49-F238E27FC236}">
                      <a16:creationId xmlns:a16="http://schemas.microsoft.com/office/drawing/2014/main" id="{9B8D2762-6544-49FE-9F2B-B835BACB5DBE}"/>
                    </a:ext>
                  </a:extLst>
                </p:cNvPr>
                <p:cNvPicPr/>
                <p:nvPr/>
              </p:nvPicPr>
              <p:blipFill>
                <a:blip r:embed="rId301"/>
                <a:stretch>
                  <a:fillRect/>
                </a:stretch>
              </p:blipFill>
              <p:spPr>
                <a:xfrm>
                  <a:off x="5710176" y="4328208"/>
                  <a:ext cx="49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72190" name="Freihand 472189">
                  <a:extLst>
                    <a:ext uri="{FF2B5EF4-FFF2-40B4-BE49-F238E27FC236}">
                      <a16:creationId xmlns:a16="http://schemas.microsoft.com/office/drawing/2014/main" id="{7013B65F-668C-4CBA-AAE3-E3DF5570365C}"/>
                    </a:ext>
                  </a:extLst>
                </p14:cNvPr>
                <p14:cNvContentPartPr/>
                <p14:nvPr/>
              </p14:nvContentPartPr>
              <p14:xfrm>
                <a:off x="5760216" y="4394088"/>
                <a:ext cx="141840" cy="41040"/>
              </p14:xfrm>
            </p:contentPart>
          </mc:Choice>
          <mc:Fallback xmlns="">
            <p:pic>
              <p:nvPicPr>
                <p:cNvPr id="472190" name="Freihand 472189">
                  <a:extLst>
                    <a:ext uri="{FF2B5EF4-FFF2-40B4-BE49-F238E27FC236}">
                      <a16:creationId xmlns:a16="http://schemas.microsoft.com/office/drawing/2014/main" id="{7013B65F-668C-4CBA-AAE3-E3DF5570365C}"/>
                    </a:ext>
                  </a:extLst>
                </p:cNvPr>
                <p:cNvPicPr/>
                <p:nvPr/>
              </p:nvPicPr>
              <p:blipFill>
                <a:blip r:embed="rId303"/>
                <a:stretch>
                  <a:fillRect/>
                </a:stretch>
              </p:blipFill>
              <p:spPr>
                <a:xfrm>
                  <a:off x="5755896" y="4389768"/>
                  <a:ext cx="150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72192" name="Freihand 472191">
                  <a:extLst>
                    <a:ext uri="{FF2B5EF4-FFF2-40B4-BE49-F238E27FC236}">
                      <a16:creationId xmlns:a16="http://schemas.microsoft.com/office/drawing/2014/main" id="{E0052A20-C21D-40AA-B5C3-EF55940FF20B}"/>
                    </a:ext>
                  </a:extLst>
                </p14:cNvPr>
                <p14:cNvContentPartPr/>
                <p14:nvPr/>
              </p14:nvContentPartPr>
              <p14:xfrm>
                <a:off x="4071816" y="4737528"/>
                <a:ext cx="71280" cy="184320"/>
              </p14:xfrm>
            </p:contentPart>
          </mc:Choice>
          <mc:Fallback xmlns="">
            <p:pic>
              <p:nvPicPr>
                <p:cNvPr id="472192" name="Freihand 472191">
                  <a:extLst>
                    <a:ext uri="{FF2B5EF4-FFF2-40B4-BE49-F238E27FC236}">
                      <a16:creationId xmlns:a16="http://schemas.microsoft.com/office/drawing/2014/main" id="{E0052A20-C21D-40AA-B5C3-EF55940FF20B}"/>
                    </a:ext>
                  </a:extLst>
                </p:cNvPr>
                <p:cNvPicPr/>
                <p:nvPr/>
              </p:nvPicPr>
              <p:blipFill>
                <a:blip r:embed="rId305"/>
                <a:stretch>
                  <a:fillRect/>
                </a:stretch>
              </p:blipFill>
              <p:spPr>
                <a:xfrm>
                  <a:off x="4067496" y="4733208"/>
                  <a:ext cx="79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72193" name="Freihand 472192">
                  <a:extLst>
                    <a:ext uri="{FF2B5EF4-FFF2-40B4-BE49-F238E27FC236}">
                      <a16:creationId xmlns:a16="http://schemas.microsoft.com/office/drawing/2014/main" id="{C5748A7E-90CE-424F-87ED-CA779B3A0761}"/>
                    </a:ext>
                  </a:extLst>
                </p14:cNvPr>
                <p14:cNvContentPartPr/>
                <p14:nvPr/>
              </p14:nvContentPartPr>
              <p14:xfrm>
                <a:off x="4185576" y="4727448"/>
                <a:ext cx="294480" cy="62280"/>
              </p14:xfrm>
            </p:contentPart>
          </mc:Choice>
          <mc:Fallback xmlns="">
            <p:pic>
              <p:nvPicPr>
                <p:cNvPr id="472193" name="Freihand 472192">
                  <a:extLst>
                    <a:ext uri="{FF2B5EF4-FFF2-40B4-BE49-F238E27FC236}">
                      <a16:creationId xmlns:a16="http://schemas.microsoft.com/office/drawing/2014/main" id="{C5748A7E-90CE-424F-87ED-CA779B3A0761}"/>
                    </a:ext>
                  </a:extLst>
                </p:cNvPr>
                <p:cNvPicPr/>
                <p:nvPr/>
              </p:nvPicPr>
              <p:blipFill>
                <a:blip r:embed="rId307"/>
                <a:stretch>
                  <a:fillRect/>
                </a:stretch>
              </p:blipFill>
              <p:spPr>
                <a:xfrm>
                  <a:off x="4181256" y="4723128"/>
                  <a:ext cx="303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72194" name="Freihand 472193">
                  <a:extLst>
                    <a:ext uri="{FF2B5EF4-FFF2-40B4-BE49-F238E27FC236}">
                      <a16:creationId xmlns:a16="http://schemas.microsoft.com/office/drawing/2014/main" id="{4889BD42-0D60-4037-B0BC-4A2AF17A5CED}"/>
                    </a:ext>
                  </a:extLst>
                </p14:cNvPr>
                <p14:cNvContentPartPr/>
                <p14:nvPr/>
              </p14:nvContentPartPr>
              <p14:xfrm>
                <a:off x="4526496" y="4713048"/>
                <a:ext cx="163440" cy="50400"/>
              </p14:xfrm>
            </p:contentPart>
          </mc:Choice>
          <mc:Fallback xmlns="">
            <p:pic>
              <p:nvPicPr>
                <p:cNvPr id="472194" name="Freihand 472193">
                  <a:extLst>
                    <a:ext uri="{FF2B5EF4-FFF2-40B4-BE49-F238E27FC236}">
                      <a16:creationId xmlns:a16="http://schemas.microsoft.com/office/drawing/2014/main" id="{4889BD42-0D60-4037-B0BC-4A2AF17A5CED}"/>
                    </a:ext>
                  </a:extLst>
                </p:cNvPr>
                <p:cNvPicPr/>
                <p:nvPr/>
              </p:nvPicPr>
              <p:blipFill>
                <a:blip r:embed="rId309"/>
                <a:stretch>
                  <a:fillRect/>
                </a:stretch>
              </p:blipFill>
              <p:spPr>
                <a:xfrm>
                  <a:off x="4522176" y="4708728"/>
                  <a:ext cx="172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72195" name="Freihand 472194">
                  <a:extLst>
                    <a:ext uri="{FF2B5EF4-FFF2-40B4-BE49-F238E27FC236}">
                      <a16:creationId xmlns:a16="http://schemas.microsoft.com/office/drawing/2014/main" id="{F7DFCEE2-7373-4F79-B38F-DCEBCF8991F8}"/>
                    </a:ext>
                  </a:extLst>
                </p14:cNvPr>
                <p14:cNvContentPartPr/>
                <p14:nvPr/>
              </p14:nvContentPartPr>
              <p14:xfrm>
                <a:off x="4747896" y="4664088"/>
                <a:ext cx="153720" cy="104760"/>
              </p14:xfrm>
            </p:contentPart>
          </mc:Choice>
          <mc:Fallback xmlns="">
            <p:pic>
              <p:nvPicPr>
                <p:cNvPr id="472195" name="Freihand 472194">
                  <a:extLst>
                    <a:ext uri="{FF2B5EF4-FFF2-40B4-BE49-F238E27FC236}">
                      <a16:creationId xmlns:a16="http://schemas.microsoft.com/office/drawing/2014/main" id="{F7DFCEE2-7373-4F79-B38F-DCEBCF8991F8}"/>
                    </a:ext>
                  </a:extLst>
                </p:cNvPr>
                <p:cNvPicPr/>
                <p:nvPr/>
              </p:nvPicPr>
              <p:blipFill>
                <a:blip r:embed="rId311"/>
                <a:stretch>
                  <a:fillRect/>
                </a:stretch>
              </p:blipFill>
              <p:spPr>
                <a:xfrm>
                  <a:off x="4743576" y="4659768"/>
                  <a:ext cx="162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2196" name="Freihand 472195">
                  <a:extLst>
                    <a:ext uri="{FF2B5EF4-FFF2-40B4-BE49-F238E27FC236}">
                      <a16:creationId xmlns:a16="http://schemas.microsoft.com/office/drawing/2014/main" id="{AA1F4802-0B19-442A-93D1-AD5D12222399}"/>
                    </a:ext>
                  </a:extLst>
                </p14:cNvPr>
                <p14:cNvContentPartPr/>
                <p14:nvPr/>
              </p14:nvContentPartPr>
              <p14:xfrm>
                <a:off x="5069376" y="4652928"/>
                <a:ext cx="78480" cy="72720"/>
              </p14:xfrm>
            </p:contentPart>
          </mc:Choice>
          <mc:Fallback xmlns="">
            <p:pic>
              <p:nvPicPr>
                <p:cNvPr id="472196" name="Freihand 472195">
                  <a:extLst>
                    <a:ext uri="{FF2B5EF4-FFF2-40B4-BE49-F238E27FC236}">
                      <a16:creationId xmlns:a16="http://schemas.microsoft.com/office/drawing/2014/main" id="{AA1F4802-0B19-442A-93D1-AD5D12222399}"/>
                    </a:ext>
                  </a:extLst>
                </p:cNvPr>
                <p:cNvPicPr/>
                <p:nvPr/>
              </p:nvPicPr>
              <p:blipFill>
                <a:blip r:embed="rId313"/>
                <a:stretch>
                  <a:fillRect/>
                </a:stretch>
              </p:blipFill>
              <p:spPr>
                <a:xfrm>
                  <a:off x="5065056" y="4648608"/>
                  <a:ext cx="87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72197" name="Freihand 472196">
                  <a:extLst>
                    <a:ext uri="{FF2B5EF4-FFF2-40B4-BE49-F238E27FC236}">
                      <a16:creationId xmlns:a16="http://schemas.microsoft.com/office/drawing/2014/main" id="{97676A64-A22F-4531-B9A1-04B491BAD5E6}"/>
                    </a:ext>
                  </a:extLst>
                </p14:cNvPr>
                <p14:cNvContentPartPr/>
                <p14:nvPr/>
              </p14:nvContentPartPr>
              <p14:xfrm>
                <a:off x="5180616" y="4678128"/>
                <a:ext cx="159840" cy="45360"/>
              </p14:xfrm>
            </p:contentPart>
          </mc:Choice>
          <mc:Fallback xmlns="">
            <p:pic>
              <p:nvPicPr>
                <p:cNvPr id="472197" name="Freihand 472196">
                  <a:extLst>
                    <a:ext uri="{FF2B5EF4-FFF2-40B4-BE49-F238E27FC236}">
                      <a16:creationId xmlns:a16="http://schemas.microsoft.com/office/drawing/2014/main" id="{97676A64-A22F-4531-B9A1-04B491BAD5E6}"/>
                    </a:ext>
                  </a:extLst>
                </p:cNvPr>
                <p:cNvPicPr/>
                <p:nvPr/>
              </p:nvPicPr>
              <p:blipFill>
                <a:blip r:embed="rId315"/>
                <a:stretch>
                  <a:fillRect/>
                </a:stretch>
              </p:blipFill>
              <p:spPr>
                <a:xfrm>
                  <a:off x="5176296" y="4673808"/>
                  <a:ext cx="168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72198" name="Freihand 472197">
                  <a:extLst>
                    <a:ext uri="{FF2B5EF4-FFF2-40B4-BE49-F238E27FC236}">
                      <a16:creationId xmlns:a16="http://schemas.microsoft.com/office/drawing/2014/main" id="{AA4CF476-5389-4FAD-8F1F-739D770890B8}"/>
                    </a:ext>
                  </a:extLst>
                </p14:cNvPr>
                <p14:cNvContentPartPr/>
                <p14:nvPr/>
              </p14:nvContentPartPr>
              <p14:xfrm>
                <a:off x="5360976" y="4665528"/>
                <a:ext cx="81360" cy="68760"/>
              </p14:xfrm>
            </p:contentPart>
          </mc:Choice>
          <mc:Fallback xmlns="">
            <p:pic>
              <p:nvPicPr>
                <p:cNvPr id="472198" name="Freihand 472197">
                  <a:extLst>
                    <a:ext uri="{FF2B5EF4-FFF2-40B4-BE49-F238E27FC236}">
                      <a16:creationId xmlns:a16="http://schemas.microsoft.com/office/drawing/2014/main" id="{AA4CF476-5389-4FAD-8F1F-739D770890B8}"/>
                    </a:ext>
                  </a:extLst>
                </p:cNvPr>
                <p:cNvPicPr/>
                <p:nvPr/>
              </p:nvPicPr>
              <p:blipFill>
                <a:blip r:embed="rId317"/>
                <a:stretch>
                  <a:fillRect/>
                </a:stretch>
              </p:blipFill>
              <p:spPr>
                <a:xfrm>
                  <a:off x="5356656" y="4661208"/>
                  <a:ext cx="90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72199" name="Freihand 472198">
                  <a:extLst>
                    <a:ext uri="{FF2B5EF4-FFF2-40B4-BE49-F238E27FC236}">
                      <a16:creationId xmlns:a16="http://schemas.microsoft.com/office/drawing/2014/main" id="{57F1A3B5-BB40-42B1-A559-41F875A87BC5}"/>
                    </a:ext>
                  </a:extLst>
                </p14:cNvPr>
                <p14:cNvContentPartPr/>
                <p14:nvPr/>
              </p14:nvContentPartPr>
              <p14:xfrm>
                <a:off x="5475456" y="4660488"/>
                <a:ext cx="281520" cy="54360"/>
              </p14:xfrm>
            </p:contentPart>
          </mc:Choice>
          <mc:Fallback xmlns="">
            <p:pic>
              <p:nvPicPr>
                <p:cNvPr id="472199" name="Freihand 472198">
                  <a:extLst>
                    <a:ext uri="{FF2B5EF4-FFF2-40B4-BE49-F238E27FC236}">
                      <a16:creationId xmlns:a16="http://schemas.microsoft.com/office/drawing/2014/main" id="{57F1A3B5-BB40-42B1-A559-41F875A87BC5}"/>
                    </a:ext>
                  </a:extLst>
                </p:cNvPr>
                <p:cNvPicPr/>
                <p:nvPr/>
              </p:nvPicPr>
              <p:blipFill>
                <a:blip r:embed="rId319"/>
                <a:stretch>
                  <a:fillRect/>
                </a:stretch>
              </p:blipFill>
              <p:spPr>
                <a:xfrm>
                  <a:off x="5471136" y="4656168"/>
                  <a:ext cx="290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72200" name="Freihand 472199">
                  <a:extLst>
                    <a:ext uri="{FF2B5EF4-FFF2-40B4-BE49-F238E27FC236}">
                      <a16:creationId xmlns:a16="http://schemas.microsoft.com/office/drawing/2014/main" id="{9538A142-F073-4CEC-8409-DD2CC0AC875E}"/>
                    </a:ext>
                  </a:extLst>
                </p14:cNvPr>
                <p14:cNvContentPartPr/>
                <p14:nvPr/>
              </p14:nvContentPartPr>
              <p14:xfrm>
                <a:off x="5768136" y="4644288"/>
                <a:ext cx="105840" cy="126000"/>
              </p14:xfrm>
            </p:contentPart>
          </mc:Choice>
          <mc:Fallback xmlns="">
            <p:pic>
              <p:nvPicPr>
                <p:cNvPr id="472200" name="Freihand 472199">
                  <a:extLst>
                    <a:ext uri="{FF2B5EF4-FFF2-40B4-BE49-F238E27FC236}">
                      <a16:creationId xmlns:a16="http://schemas.microsoft.com/office/drawing/2014/main" id="{9538A142-F073-4CEC-8409-DD2CC0AC875E}"/>
                    </a:ext>
                  </a:extLst>
                </p:cNvPr>
                <p:cNvPicPr/>
                <p:nvPr/>
              </p:nvPicPr>
              <p:blipFill>
                <a:blip r:embed="rId321"/>
                <a:stretch>
                  <a:fillRect/>
                </a:stretch>
              </p:blipFill>
              <p:spPr>
                <a:xfrm>
                  <a:off x="5763816" y="4639968"/>
                  <a:ext cx="11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72201" name="Freihand 472200">
                  <a:extLst>
                    <a:ext uri="{FF2B5EF4-FFF2-40B4-BE49-F238E27FC236}">
                      <a16:creationId xmlns:a16="http://schemas.microsoft.com/office/drawing/2014/main" id="{82F6609C-945B-487C-998F-ECAC8A018BDE}"/>
                    </a:ext>
                  </a:extLst>
                </p14:cNvPr>
                <p14:cNvContentPartPr/>
                <p14:nvPr/>
              </p14:nvContentPartPr>
              <p14:xfrm>
                <a:off x="5909616" y="4592088"/>
                <a:ext cx="127080" cy="99360"/>
              </p14:xfrm>
            </p:contentPart>
          </mc:Choice>
          <mc:Fallback xmlns="">
            <p:pic>
              <p:nvPicPr>
                <p:cNvPr id="472201" name="Freihand 472200">
                  <a:extLst>
                    <a:ext uri="{FF2B5EF4-FFF2-40B4-BE49-F238E27FC236}">
                      <a16:creationId xmlns:a16="http://schemas.microsoft.com/office/drawing/2014/main" id="{82F6609C-945B-487C-998F-ECAC8A018BDE}"/>
                    </a:ext>
                  </a:extLst>
                </p:cNvPr>
                <p:cNvPicPr/>
                <p:nvPr/>
              </p:nvPicPr>
              <p:blipFill>
                <a:blip r:embed="rId323"/>
                <a:stretch>
                  <a:fillRect/>
                </a:stretch>
              </p:blipFill>
              <p:spPr>
                <a:xfrm>
                  <a:off x="5905296" y="4587768"/>
                  <a:ext cx="13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72202" name="Freihand 472201">
                  <a:extLst>
                    <a:ext uri="{FF2B5EF4-FFF2-40B4-BE49-F238E27FC236}">
                      <a16:creationId xmlns:a16="http://schemas.microsoft.com/office/drawing/2014/main" id="{49A11FA9-8040-4CB1-8F62-1672BF760F4A}"/>
                    </a:ext>
                  </a:extLst>
                </p14:cNvPr>
                <p14:cNvContentPartPr/>
                <p14:nvPr/>
              </p14:nvContentPartPr>
              <p14:xfrm>
                <a:off x="6041376" y="4567248"/>
                <a:ext cx="30240" cy="33840"/>
              </p14:xfrm>
            </p:contentPart>
          </mc:Choice>
          <mc:Fallback xmlns="">
            <p:pic>
              <p:nvPicPr>
                <p:cNvPr id="472202" name="Freihand 472201">
                  <a:extLst>
                    <a:ext uri="{FF2B5EF4-FFF2-40B4-BE49-F238E27FC236}">
                      <a16:creationId xmlns:a16="http://schemas.microsoft.com/office/drawing/2014/main" id="{49A11FA9-8040-4CB1-8F62-1672BF760F4A}"/>
                    </a:ext>
                  </a:extLst>
                </p:cNvPr>
                <p:cNvPicPr/>
                <p:nvPr/>
              </p:nvPicPr>
              <p:blipFill>
                <a:blip r:embed="rId325"/>
                <a:stretch>
                  <a:fillRect/>
                </a:stretch>
              </p:blipFill>
              <p:spPr>
                <a:xfrm>
                  <a:off x="6037056" y="4562928"/>
                  <a:ext cx="38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72203" name="Freihand 472202">
                  <a:extLst>
                    <a:ext uri="{FF2B5EF4-FFF2-40B4-BE49-F238E27FC236}">
                      <a16:creationId xmlns:a16="http://schemas.microsoft.com/office/drawing/2014/main" id="{210DC553-A715-44C7-8C7A-471964794E20}"/>
                    </a:ext>
                  </a:extLst>
                </p14:cNvPr>
                <p14:cNvContentPartPr/>
                <p14:nvPr/>
              </p14:nvContentPartPr>
              <p14:xfrm>
                <a:off x="6081336" y="4638168"/>
                <a:ext cx="222840" cy="39960"/>
              </p14:xfrm>
            </p:contentPart>
          </mc:Choice>
          <mc:Fallback xmlns="">
            <p:pic>
              <p:nvPicPr>
                <p:cNvPr id="472203" name="Freihand 472202">
                  <a:extLst>
                    <a:ext uri="{FF2B5EF4-FFF2-40B4-BE49-F238E27FC236}">
                      <a16:creationId xmlns:a16="http://schemas.microsoft.com/office/drawing/2014/main" id="{210DC553-A715-44C7-8C7A-471964794E20}"/>
                    </a:ext>
                  </a:extLst>
                </p:cNvPr>
                <p:cNvPicPr/>
                <p:nvPr/>
              </p:nvPicPr>
              <p:blipFill>
                <a:blip r:embed="rId327"/>
                <a:stretch>
                  <a:fillRect/>
                </a:stretch>
              </p:blipFill>
              <p:spPr>
                <a:xfrm>
                  <a:off x="6077016" y="4633848"/>
                  <a:ext cx="231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72204" name="Freihand 472203">
                  <a:extLst>
                    <a:ext uri="{FF2B5EF4-FFF2-40B4-BE49-F238E27FC236}">
                      <a16:creationId xmlns:a16="http://schemas.microsoft.com/office/drawing/2014/main" id="{7484FB8C-1161-4158-9626-2FD66410155B}"/>
                    </a:ext>
                  </a:extLst>
                </p14:cNvPr>
                <p14:cNvContentPartPr/>
                <p14:nvPr/>
              </p14:nvContentPartPr>
              <p14:xfrm>
                <a:off x="4407696" y="4976568"/>
                <a:ext cx="8280" cy="127080"/>
              </p14:xfrm>
            </p:contentPart>
          </mc:Choice>
          <mc:Fallback xmlns="">
            <p:pic>
              <p:nvPicPr>
                <p:cNvPr id="472204" name="Freihand 472203">
                  <a:extLst>
                    <a:ext uri="{FF2B5EF4-FFF2-40B4-BE49-F238E27FC236}">
                      <a16:creationId xmlns:a16="http://schemas.microsoft.com/office/drawing/2014/main" id="{7484FB8C-1161-4158-9626-2FD66410155B}"/>
                    </a:ext>
                  </a:extLst>
                </p:cNvPr>
                <p:cNvPicPr/>
                <p:nvPr/>
              </p:nvPicPr>
              <p:blipFill>
                <a:blip r:embed="rId329"/>
                <a:stretch>
                  <a:fillRect/>
                </a:stretch>
              </p:blipFill>
              <p:spPr>
                <a:xfrm>
                  <a:off x="4403376" y="4972248"/>
                  <a:ext cx="16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72205" name="Freihand 472204">
                  <a:extLst>
                    <a:ext uri="{FF2B5EF4-FFF2-40B4-BE49-F238E27FC236}">
                      <a16:creationId xmlns:a16="http://schemas.microsoft.com/office/drawing/2014/main" id="{0B760026-CB3F-4E08-9456-D3AEAE11C974}"/>
                    </a:ext>
                  </a:extLst>
                </p14:cNvPr>
                <p14:cNvContentPartPr/>
                <p14:nvPr/>
              </p14:nvContentPartPr>
              <p14:xfrm>
                <a:off x="4320936" y="5081688"/>
                <a:ext cx="160200" cy="17280"/>
              </p14:xfrm>
            </p:contentPart>
          </mc:Choice>
          <mc:Fallback xmlns="">
            <p:pic>
              <p:nvPicPr>
                <p:cNvPr id="472205" name="Freihand 472204">
                  <a:extLst>
                    <a:ext uri="{FF2B5EF4-FFF2-40B4-BE49-F238E27FC236}">
                      <a16:creationId xmlns:a16="http://schemas.microsoft.com/office/drawing/2014/main" id="{0B760026-CB3F-4E08-9456-D3AEAE11C974}"/>
                    </a:ext>
                  </a:extLst>
                </p:cNvPr>
                <p:cNvPicPr/>
                <p:nvPr/>
              </p:nvPicPr>
              <p:blipFill>
                <a:blip r:embed="rId331"/>
                <a:stretch>
                  <a:fillRect/>
                </a:stretch>
              </p:blipFill>
              <p:spPr>
                <a:xfrm>
                  <a:off x="4316616" y="5077368"/>
                  <a:ext cx="168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72206" name="Freihand 472205">
                  <a:extLst>
                    <a:ext uri="{FF2B5EF4-FFF2-40B4-BE49-F238E27FC236}">
                      <a16:creationId xmlns:a16="http://schemas.microsoft.com/office/drawing/2014/main" id="{3BD50323-F54C-4DD6-9B0B-81402E53FEE8}"/>
                    </a:ext>
                  </a:extLst>
                </p14:cNvPr>
                <p14:cNvContentPartPr/>
                <p14:nvPr/>
              </p14:nvContentPartPr>
              <p14:xfrm>
                <a:off x="4309776" y="4939848"/>
                <a:ext cx="176040" cy="13320"/>
              </p14:xfrm>
            </p:contentPart>
          </mc:Choice>
          <mc:Fallback xmlns="">
            <p:pic>
              <p:nvPicPr>
                <p:cNvPr id="472206" name="Freihand 472205">
                  <a:extLst>
                    <a:ext uri="{FF2B5EF4-FFF2-40B4-BE49-F238E27FC236}">
                      <a16:creationId xmlns:a16="http://schemas.microsoft.com/office/drawing/2014/main" id="{3BD50323-F54C-4DD6-9B0B-81402E53FEE8}"/>
                    </a:ext>
                  </a:extLst>
                </p:cNvPr>
                <p:cNvPicPr/>
                <p:nvPr/>
              </p:nvPicPr>
              <p:blipFill>
                <a:blip r:embed="rId333"/>
                <a:stretch>
                  <a:fillRect/>
                </a:stretch>
              </p:blipFill>
              <p:spPr>
                <a:xfrm>
                  <a:off x="4305456" y="4935528"/>
                  <a:ext cx="184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72207" name="Freihand 472206">
                  <a:extLst>
                    <a:ext uri="{FF2B5EF4-FFF2-40B4-BE49-F238E27FC236}">
                      <a16:creationId xmlns:a16="http://schemas.microsoft.com/office/drawing/2014/main" id="{31676B14-C7BE-4754-A05B-50848B939B59}"/>
                    </a:ext>
                  </a:extLst>
                </p14:cNvPr>
                <p14:cNvContentPartPr/>
                <p14:nvPr/>
              </p14:nvContentPartPr>
              <p14:xfrm>
                <a:off x="4511376" y="5025528"/>
                <a:ext cx="112320" cy="75960"/>
              </p14:xfrm>
            </p:contentPart>
          </mc:Choice>
          <mc:Fallback xmlns="">
            <p:pic>
              <p:nvPicPr>
                <p:cNvPr id="472207" name="Freihand 472206">
                  <a:extLst>
                    <a:ext uri="{FF2B5EF4-FFF2-40B4-BE49-F238E27FC236}">
                      <a16:creationId xmlns:a16="http://schemas.microsoft.com/office/drawing/2014/main" id="{31676B14-C7BE-4754-A05B-50848B939B59}"/>
                    </a:ext>
                  </a:extLst>
                </p:cNvPr>
                <p:cNvPicPr/>
                <p:nvPr/>
              </p:nvPicPr>
              <p:blipFill>
                <a:blip r:embed="rId335"/>
                <a:stretch>
                  <a:fillRect/>
                </a:stretch>
              </p:blipFill>
              <p:spPr>
                <a:xfrm>
                  <a:off x="4507056" y="5021208"/>
                  <a:ext cx="120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72208" name="Freihand 472207">
                  <a:extLst>
                    <a:ext uri="{FF2B5EF4-FFF2-40B4-BE49-F238E27FC236}">
                      <a16:creationId xmlns:a16="http://schemas.microsoft.com/office/drawing/2014/main" id="{AFA5227D-8D16-4336-BA83-146F6A1B9EA9}"/>
                    </a:ext>
                  </a:extLst>
                </p14:cNvPr>
                <p14:cNvContentPartPr/>
                <p14:nvPr/>
              </p14:nvContentPartPr>
              <p14:xfrm>
                <a:off x="4674096" y="5003928"/>
                <a:ext cx="181800" cy="93240"/>
              </p14:xfrm>
            </p:contentPart>
          </mc:Choice>
          <mc:Fallback xmlns="">
            <p:pic>
              <p:nvPicPr>
                <p:cNvPr id="472208" name="Freihand 472207">
                  <a:extLst>
                    <a:ext uri="{FF2B5EF4-FFF2-40B4-BE49-F238E27FC236}">
                      <a16:creationId xmlns:a16="http://schemas.microsoft.com/office/drawing/2014/main" id="{AFA5227D-8D16-4336-BA83-146F6A1B9EA9}"/>
                    </a:ext>
                  </a:extLst>
                </p:cNvPr>
                <p:cNvPicPr/>
                <p:nvPr/>
              </p:nvPicPr>
              <p:blipFill>
                <a:blip r:embed="rId337"/>
                <a:stretch>
                  <a:fillRect/>
                </a:stretch>
              </p:blipFill>
              <p:spPr>
                <a:xfrm>
                  <a:off x="4669776" y="4999608"/>
                  <a:ext cx="190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72209" name="Freihand 472208">
                  <a:extLst>
                    <a:ext uri="{FF2B5EF4-FFF2-40B4-BE49-F238E27FC236}">
                      <a16:creationId xmlns:a16="http://schemas.microsoft.com/office/drawing/2014/main" id="{A92856ED-CB5D-4ADA-9C77-77E00E3F3695}"/>
                    </a:ext>
                  </a:extLst>
                </p14:cNvPr>
                <p14:cNvContentPartPr/>
                <p14:nvPr/>
              </p14:nvContentPartPr>
              <p14:xfrm>
                <a:off x="4923216" y="4998528"/>
                <a:ext cx="81720" cy="81360"/>
              </p14:xfrm>
            </p:contentPart>
          </mc:Choice>
          <mc:Fallback xmlns="">
            <p:pic>
              <p:nvPicPr>
                <p:cNvPr id="472209" name="Freihand 472208">
                  <a:extLst>
                    <a:ext uri="{FF2B5EF4-FFF2-40B4-BE49-F238E27FC236}">
                      <a16:creationId xmlns:a16="http://schemas.microsoft.com/office/drawing/2014/main" id="{A92856ED-CB5D-4ADA-9C77-77E00E3F3695}"/>
                    </a:ext>
                  </a:extLst>
                </p:cNvPr>
                <p:cNvPicPr/>
                <p:nvPr/>
              </p:nvPicPr>
              <p:blipFill>
                <a:blip r:embed="rId339"/>
                <a:stretch>
                  <a:fillRect/>
                </a:stretch>
              </p:blipFill>
              <p:spPr>
                <a:xfrm>
                  <a:off x="4918896" y="4994208"/>
                  <a:ext cx="90360" cy="90000"/>
                </a:xfrm>
                <a:prstGeom prst="rect">
                  <a:avLst/>
                </a:prstGeom>
              </p:spPr>
            </p:pic>
          </mc:Fallback>
        </mc:AlternateContent>
      </p:grpSp>
      <p:grpSp>
        <p:nvGrpSpPr>
          <p:cNvPr id="472215" name="Gruppieren 472214">
            <a:extLst>
              <a:ext uri="{FF2B5EF4-FFF2-40B4-BE49-F238E27FC236}">
                <a16:creationId xmlns:a16="http://schemas.microsoft.com/office/drawing/2014/main" id="{506C540B-3FCD-44DD-B44F-036481BF4B68}"/>
              </a:ext>
            </a:extLst>
          </p:cNvPr>
          <p:cNvGrpSpPr/>
          <p:nvPr/>
        </p:nvGrpSpPr>
        <p:grpSpPr>
          <a:xfrm>
            <a:off x="5047056" y="4914288"/>
            <a:ext cx="614880" cy="141120"/>
            <a:chOff x="5047056" y="4914288"/>
            <a:chExt cx="614880" cy="141120"/>
          </a:xfrm>
        </p:grpSpPr>
        <mc:AlternateContent xmlns:mc="http://schemas.openxmlformats.org/markup-compatibility/2006" xmlns:p14="http://schemas.microsoft.com/office/powerpoint/2010/main">
          <mc:Choice Requires="p14">
            <p:contentPart p14:bwMode="auto" r:id="rId340">
              <p14:nvContentPartPr>
                <p14:cNvPr id="472213" name="Freihand 472212">
                  <a:extLst>
                    <a:ext uri="{FF2B5EF4-FFF2-40B4-BE49-F238E27FC236}">
                      <a16:creationId xmlns:a16="http://schemas.microsoft.com/office/drawing/2014/main" id="{4AA47586-A891-4436-9C34-767609EC546A}"/>
                    </a:ext>
                  </a:extLst>
                </p14:cNvPr>
                <p14:cNvContentPartPr/>
                <p14:nvPr/>
              </p14:nvContentPartPr>
              <p14:xfrm>
                <a:off x="5047056" y="4915728"/>
                <a:ext cx="221400" cy="139680"/>
              </p14:xfrm>
            </p:contentPart>
          </mc:Choice>
          <mc:Fallback xmlns="">
            <p:pic>
              <p:nvPicPr>
                <p:cNvPr id="472213" name="Freihand 472212">
                  <a:extLst>
                    <a:ext uri="{FF2B5EF4-FFF2-40B4-BE49-F238E27FC236}">
                      <a16:creationId xmlns:a16="http://schemas.microsoft.com/office/drawing/2014/main" id="{4AA47586-A891-4436-9C34-767609EC546A}"/>
                    </a:ext>
                  </a:extLst>
                </p:cNvPr>
                <p:cNvPicPr/>
                <p:nvPr/>
              </p:nvPicPr>
              <p:blipFill>
                <a:blip r:embed="rId341"/>
                <a:stretch>
                  <a:fillRect/>
                </a:stretch>
              </p:blipFill>
              <p:spPr>
                <a:xfrm>
                  <a:off x="5042736" y="4911408"/>
                  <a:ext cx="230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72214" name="Freihand 472213">
                  <a:extLst>
                    <a:ext uri="{FF2B5EF4-FFF2-40B4-BE49-F238E27FC236}">
                      <a16:creationId xmlns:a16="http://schemas.microsoft.com/office/drawing/2014/main" id="{BB4F310A-3013-4423-AA39-1D70991A5C4B}"/>
                    </a:ext>
                  </a:extLst>
                </p14:cNvPr>
                <p14:cNvContentPartPr/>
                <p14:nvPr/>
              </p14:nvContentPartPr>
              <p14:xfrm>
                <a:off x="5328576" y="4914288"/>
                <a:ext cx="333360" cy="131760"/>
              </p14:xfrm>
            </p:contentPart>
          </mc:Choice>
          <mc:Fallback xmlns="">
            <p:pic>
              <p:nvPicPr>
                <p:cNvPr id="472214" name="Freihand 472213">
                  <a:extLst>
                    <a:ext uri="{FF2B5EF4-FFF2-40B4-BE49-F238E27FC236}">
                      <a16:creationId xmlns:a16="http://schemas.microsoft.com/office/drawing/2014/main" id="{BB4F310A-3013-4423-AA39-1D70991A5C4B}"/>
                    </a:ext>
                  </a:extLst>
                </p:cNvPr>
                <p:cNvPicPr/>
                <p:nvPr/>
              </p:nvPicPr>
              <p:blipFill>
                <a:blip r:embed="rId343"/>
                <a:stretch>
                  <a:fillRect/>
                </a:stretch>
              </p:blipFill>
              <p:spPr>
                <a:xfrm>
                  <a:off x="5324256" y="4909968"/>
                  <a:ext cx="342000" cy="140400"/>
                </a:xfrm>
                <a:prstGeom prst="rect">
                  <a:avLst/>
                </a:prstGeom>
              </p:spPr>
            </p:pic>
          </mc:Fallback>
        </mc:AlternateContent>
      </p:grpSp>
      <p:grpSp>
        <p:nvGrpSpPr>
          <p:cNvPr id="472238" name="Gruppieren 472237">
            <a:extLst>
              <a:ext uri="{FF2B5EF4-FFF2-40B4-BE49-F238E27FC236}">
                <a16:creationId xmlns:a16="http://schemas.microsoft.com/office/drawing/2014/main" id="{18D2F409-4F85-456C-89A8-2A6FB89992EB}"/>
              </a:ext>
            </a:extLst>
          </p:cNvPr>
          <p:cNvGrpSpPr/>
          <p:nvPr/>
        </p:nvGrpSpPr>
        <p:grpSpPr>
          <a:xfrm>
            <a:off x="4238496" y="5259168"/>
            <a:ext cx="2200320" cy="191520"/>
            <a:chOff x="4238496" y="5259168"/>
            <a:chExt cx="2200320" cy="191520"/>
          </a:xfrm>
        </p:grpSpPr>
        <mc:AlternateContent xmlns:mc="http://schemas.openxmlformats.org/markup-compatibility/2006" xmlns:p14="http://schemas.microsoft.com/office/powerpoint/2010/main">
          <mc:Choice Requires="p14">
            <p:contentPart p14:bwMode="auto" r:id="rId344">
              <p14:nvContentPartPr>
                <p14:cNvPr id="472216" name="Freihand 472215">
                  <a:extLst>
                    <a:ext uri="{FF2B5EF4-FFF2-40B4-BE49-F238E27FC236}">
                      <a16:creationId xmlns:a16="http://schemas.microsoft.com/office/drawing/2014/main" id="{F1561DF3-07AE-42F0-888F-BF8C3C5C6F85}"/>
                    </a:ext>
                  </a:extLst>
                </p14:cNvPr>
                <p14:cNvContentPartPr/>
                <p14:nvPr/>
              </p14:nvContentPartPr>
              <p14:xfrm>
                <a:off x="4313736" y="5312448"/>
                <a:ext cx="23760" cy="111960"/>
              </p14:xfrm>
            </p:contentPart>
          </mc:Choice>
          <mc:Fallback xmlns="">
            <p:pic>
              <p:nvPicPr>
                <p:cNvPr id="472216" name="Freihand 472215">
                  <a:extLst>
                    <a:ext uri="{FF2B5EF4-FFF2-40B4-BE49-F238E27FC236}">
                      <a16:creationId xmlns:a16="http://schemas.microsoft.com/office/drawing/2014/main" id="{F1561DF3-07AE-42F0-888F-BF8C3C5C6F85}"/>
                    </a:ext>
                  </a:extLst>
                </p:cNvPr>
                <p:cNvPicPr/>
                <p:nvPr/>
              </p:nvPicPr>
              <p:blipFill>
                <a:blip r:embed="rId345"/>
                <a:stretch>
                  <a:fillRect/>
                </a:stretch>
              </p:blipFill>
              <p:spPr>
                <a:xfrm>
                  <a:off x="4309416" y="5308128"/>
                  <a:ext cx="32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72217" name="Freihand 472216">
                  <a:extLst>
                    <a:ext uri="{FF2B5EF4-FFF2-40B4-BE49-F238E27FC236}">
                      <a16:creationId xmlns:a16="http://schemas.microsoft.com/office/drawing/2014/main" id="{A7EA8FEB-4FBD-4989-AAD1-1AE72852DCC0}"/>
                    </a:ext>
                  </a:extLst>
                </p14:cNvPr>
                <p14:cNvContentPartPr/>
                <p14:nvPr/>
              </p14:nvContentPartPr>
              <p14:xfrm>
                <a:off x="4238496" y="5292648"/>
                <a:ext cx="163800" cy="22680"/>
              </p14:xfrm>
            </p:contentPart>
          </mc:Choice>
          <mc:Fallback xmlns="">
            <p:pic>
              <p:nvPicPr>
                <p:cNvPr id="472217" name="Freihand 472216">
                  <a:extLst>
                    <a:ext uri="{FF2B5EF4-FFF2-40B4-BE49-F238E27FC236}">
                      <a16:creationId xmlns:a16="http://schemas.microsoft.com/office/drawing/2014/main" id="{A7EA8FEB-4FBD-4989-AAD1-1AE72852DCC0}"/>
                    </a:ext>
                  </a:extLst>
                </p:cNvPr>
                <p:cNvPicPr/>
                <p:nvPr/>
              </p:nvPicPr>
              <p:blipFill>
                <a:blip r:embed="rId347"/>
                <a:stretch>
                  <a:fillRect/>
                </a:stretch>
              </p:blipFill>
              <p:spPr>
                <a:xfrm>
                  <a:off x="4234176" y="5288328"/>
                  <a:ext cx="172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72218" name="Freihand 472217">
                  <a:extLst>
                    <a:ext uri="{FF2B5EF4-FFF2-40B4-BE49-F238E27FC236}">
                      <a16:creationId xmlns:a16="http://schemas.microsoft.com/office/drawing/2014/main" id="{2E52E782-EDB8-4B0A-B743-470AD1C9288A}"/>
                    </a:ext>
                  </a:extLst>
                </p14:cNvPr>
                <p14:cNvContentPartPr/>
                <p14:nvPr/>
              </p14:nvContentPartPr>
              <p14:xfrm>
                <a:off x="4403016" y="5344848"/>
                <a:ext cx="90720" cy="83880"/>
              </p14:xfrm>
            </p:contentPart>
          </mc:Choice>
          <mc:Fallback xmlns="">
            <p:pic>
              <p:nvPicPr>
                <p:cNvPr id="472218" name="Freihand 472217">
                  <a:extLst>
                    <a:ext uri="{FF2B5EF4-FFF2-40B4-BE49-F238E27FC236}">
                      <a16:creationId xmlns:a16="http://schemas.microsoft.com/office/drawing/2014/main" id="{2E52E782-EDB8-4B0A-B743-470AD1C9288A}"/>
                    </a:ext>
                  </a:extLst>
                </p:cNvPr>
                <p:cNvPicPr/>
                <p:nvPr/>
              </p:nvPicPr>
              <p:blipFill>
                <a:blip r:embed="rId349"/>
                <a:stretch>
                  <a:fillRect/>
                </a:stretch>
              </p:blipFill>
              <p:spPr>
                <a:xfrm>
                  <a:off x="4398696" y="5340528"/>
                  <a:ext cx="99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72219" name="Freihand 472218">
                  <a:extLst>
                    <a:ext uri="{FF2B5EF4-FFF2-40B4-BE49-F238E27FC236}">
                      <a16:creationId xmlns:a16="http://schemas.microsoft.com/office/drawing/2014/main" id="{F2713E71-4E8D-4D81-AF53-560428CCFA6E}"/>
                    </a:ext>
                  </a:extLst>
                </p14:cNvPr>
                <p14:cNvContentPartPr/>
                <p14:nvPr/>
              </p14:nvContentPartPr>
              <p14:xfrm>
                <a:off x="4466376" y="5356368"/>
                <a:ext cx="96480" cy="62640"/>
              </p14:xfrm>
            </p:contentPart>
          </mc:Choice>
          <mc:Fallback xmlns="">
            <p:pic>
              <p:nvPicPr>
                <p:cNvPr id="472219" name="Freihand 472218">
                  <a:extLst>
                    <a:ext uri="{FF2B5EF4-FFF2-40B4-BE49-F238E27FC236}">
                      <a16:creationId xmlns:a16="http://schemas.microsoft.com/office/drawing/2014/main" id="{F2713E71-4E8D-4D81-AF53-560428CCFA6E}"/>
                    </a:ext>
                  </a:extLst>
                </p:cNvPr>
                <p:cNvPicPr/>
                <p:nvPr/>
              </p:nvPicPr>
              <p:blipFill>
                <a:blip r:embed="rId351"/>
                <a:stretch>
                  <a:fillRect/>
                </a:stretch>
              </p:blipFill>
              <p:spPr>
                <a:xfrm>
                  <a:off x="4462056" y="5352048"/>
                  <a:ext cx="105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72220" name="Freihand 472219">
                  <a:extLst>
                    <a:ext uri="{FF2B5EF4-FFF2-40B4-BE49-F238E27FC236}">
                      <a16:creationId xmlns:a16="http://schemas.microsoft.com/office/drawing/2014/main" id="{D8B12B70-8DD6-4A36-B15F-2B4F1BA17A87}"/>
                    </a:ext>
                  </a:extLst>
                </p14:cNvPr>
                <p14:cNvContentPartPr/>
                <p14:nvPr/>
              </p14:nvContentPartPr>
              <p14:xfrm>
                <a:off x="4567176" y="5302728"/>
                <a:ext cx="118440" cy="105840"/>
              </p14:xfrm>
            </p:contentPart>
          </mc:Choice>
          <mc:Fallback xmlns="">
            <p:pic>
              <p:nvPicPr>
                <p:cNvPr id="472220" name="Freihand 472219">
                  <a:extLst>
                    <a:ext uri="{FF2B5EF4-FFF2-40B4-BE49-F238E27FC236}">
                      <a16:creationId xmlns:a16="http://schemas.microsoft.com/office/drawing/2014/main" id="{D8B12B70-8DD6-4A36-B15F-2B4F1BA17A87}"/>
                    </a:ext>
                  </a:extLst>
                </p:cNvPr>
                <p:cNvPicPr/>
                <p:nvPr/>
              </p:nvPicPr>
              <p:blipFill>
                <a:blip r:embed="rId353"/>
                <a:stretch>
                  <a:fillRect/>
                </a:stretch>
              </p:blipFill>
              <p:spPr>
                <a:xfrm>
                  <a:off x="4562856" y="5298408"/>
                  <a:ext cx="127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72221" name="Freihand 472220">
                  <a:extLst>
                    <a:ext uri="{FF2B5EF4-FFF2-40B4-BE49-F238E27FC236}">
                      <a16:creationId xmlns:a16="http://schemas.microsoft.com/office/drawing/2014/main" id="{055706D7-E427-4133-962C-8C81943A70BC}"/>
                    </a:ext>
                  </a:extLst>
                </p14:cNvPr>
                <p14:cNvContentPartPr/>
                <p14:nvPr/>
              </p14:nvContentPartPr>
              <p14:xfrm>
                <a:off x="4702176" y="5337648"/>
                <a:ext cx="122760" cy="90720"/>
              </p14:xfrm>
            </p:contentPart>
          </mc:Choice>
          <mc:Fallback xmlns="">
            <p:pic>
              <p:nvPicPr>
                <p:cNvPr id="472221" name="Freihand 472220">
                  <a:extLst>
                    <a:ext uri="{FF2B5EF4-FFF2-40B4-BE49-F238E27FC236}">
                      <a16:creationId xmlns:a16="http://schemas.microsoft.com/office/drawing/2014/main" id="{055706D7-E427-4133-962C-8C81943A70BC}"/>
                    </a:ext>
                  </a:extLst>
                </p:cNvPr>
                <p:cNvPicPr/>
                <p:nvPr/>
              </p:nvPicPr>
              <p:blipFill>
                <a:blip r:embed="rId355"/>
                <a:stretch>
                  <a:fillRect/>
                </a:stretch>
              </p:blipFill>
              <p:spPr>
                <a:xfrm>
                  <a:off x="4697856" y="5333328"/>
                  <a:ext cx="131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72222" name="Freihand 472221">
                  <a:extLst>
                    <a:ext uri="{FF2B5EF4-FFF2-40B4-BE49-F238E27FC236}">
                      <a16:creationId xmlns:a16="http://schemas.microsoft.com/office/drawing/2014/main" id="{0DAE7DDB-B2E1-4F81-B2AA-C10251FD49B1}"/>
                    </a:ext>
                  </a:extLst>
                </p14:cNvPr>
                <p14:cNvContentPartPr/>
                <p14:nvPr/>
              </p14:nvContentPartPr>
              <p14:xfrm>
                <a:off x="4979016" y="5315328"/>
                <a:ext cx="2160" cy="91800"/>
              </p14:xfrm>
            </p:contentPart>
          </mc:Choice>
          <mc:Fallback xmlns="">
            <p:pic>
              <p:nvPicPr>
                <p:cNvPr id="472222" name="Freihand 472221">
                  <a:extLst>
                    <a:ext uri="{FF2B5EF4-FFF2-40B4-BE49-F238E27FC236}">
                      <a16:creationId xmlns:a16="http://schemas.microsoft.com/office/drawing/2014/main" id="{0DAE7DDB-B2E1-4F81-B2AA-C10251FD49B1}"/>
                    </a:ext>
                  </a:extLst>
                </p:cNvPr>
                <p:cNvPicPr/>
                <p:nvPr/>
              </p:nvPicPr>
              <p:blipFill>
                <a:blip r:embed="rId357"/>
                <a:stretch>
                  <a:fillRect/>
                </a:stretch>
              </p:blipFill>
              <p:spPr>
                <a:xfrm>
                  <a:off x="4974696" y="5311008"/>
                  <a:ext cx="1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72223" name="Freihand 472222">
                  <a:extLst>
                    <a:ext uri="{FF2B5EF4-FFF2-40B4-BE49-F238E27FC236}">
                      <a16:creationId xmlns:a16="http://schemas.microsoft.com/office/drawing/2014/main" id="{D57989DE-58F1-488D-87BE-9454FD97FC37}"/>
                    </a:ext>
                  </a:extLst>
                </p14:cNvPr>
                <p14:cNvContentPartPr/>
                <p14:nvPr/>
              </p14:nvContentPartPr>
              <p14:xfrm>
                <a:off x="4898016" y="5264568"/>
                <a:ext cx="148320" cy="186120"/>
              </p14:xfrm>
            </p:contentPart>
          </mc:Choice>
          <mc:Fallback xmlns="">
            <p:pic>
              <p:nvPicPr>
                <p:cNvPr id="472223" name="Freihand 472222">
                  <a:extLst>
                    <a:ext uri="{FF2B5EF4-FFF2-40B4-BE49-F238E27FC236}">
                      <a16:creationId xmlns:a16="http://schemas.microsoft.com/office/drawing/2014/main" id="{D57989DE-58F1-488D-87BE-9454FD97FC37}"/>
                    </a:ext>
                  </a:extLst>
                </p:cNvPr>
                <p:cNvPicPr/>
                <p:nvPr/>
              </p:nvPicPr>
              <p:blipFill>
                <a:blip r:embed="rId359"/>
                <a:stretch>
                  <a:fillRect/>
                </a:stretch>
              </p:blipFill>
              <p:spPr>
                <a:xfrm>
                  <a:off x="4893696" y="5260248"/>
                  <a:ext cx="156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72224" name="Freihand 472223">
                  <a:extLst>
                    <a:ext uri="{FF2B5EF4-FFF2-40B4-BE49-F238E27FC236}">
                      <a16:creationId xmlns:a16="http://schemas.microsoft.com/office/drawing/2014/main" id="{93DE3134-11DB-4262-A242-A7B7771C1CF0}"/>
                    </a:ext>
                  </a:extLst>
                </p14:cNvPr>
                <p14:cNvContentPartPr/>
                <p14:nvPr/>
              </p14:nvContentPartPr>
              <p14:xfrm>
                <a:off x="5064696" y="5356728"/>
                <a:ext cx="104040" cy="79200"/>
              </p14:xfrm>
            </p:contentPart>
          </mc:Choice>
          <mc:Fallback xmlns="">
            <p:pic>
              <p:nvPicPr>
                <p:cNvPr id="472224" name="Freihand 472223">
                  <a:extLst>
                    <a:ext uri="{FF2B5EF4-FFF2-40B4-BE49-F238E27FC236}">
                      <a16:creationId xmlns:a16="http://schemas.microsoft.com/office/drawing/2014/main" id="{93DE3134-11DB-4262-A242-A7B7771C1CF0}"/>
                    </a:ext>
                  </a:extLst>
                </p:cNvPr>
                <p:cNvPicPr/>
                <p:nvPr/>
              </p:nvPicPr>
              <p:blipFill>
                <a:blip r:embed="rId361"/>
                <a:stretch>
                  <a:fillRect/>
                </a:stretch>
              </p:blipFill>
              <p:spPr>
                <a:xfrm>
                  <a:off x="5060376" y="5352408"/>
                  <a:ext cx="112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72225" name="Freihand 472224">
                  <a:extLst>
                    <a:ext uri="{FF2B5EF4-FFF2-40B4-BE49-F238E27FC236}">
                      <a16:creationId xmlns:a16="http://schemas.microsoft.com/office/drawing/2014/main" id="{100B14F8-9A4F-4585-9B48-E2F22C768A3B}"/>
                    </a:ext>
                  </a:extLst>
                </p14:cNvPr>
                <p14:cNvContentPartPr/>
                <p14:nvPr/>
              </p14:nvContentPartPr>
              <p14:xfrm>
                <a:off x="5175216" y="5273208"/>
                <a:ext cx="34200" cy="156960"/>
              </p14:xfrm>
            </p:contentPart>
          </mc:Choice>
          <mc:Fallback xmlns="">
            <p:pic>
              <p:nvPicPr>
                <p:cNvPr id="472225" name="Freihand 472224">
                  <a:extLst>
                    <a:ext uri="{FF2B5EF4-FFF2-40B4-BE49-F238E27FC236}">
                      <a16:creationId xmlns:a16="http://schemas.microsoft.com/office/drawing/2014/main" id="{100B14F8-9A4F-4585-9B48-E2F22C768A3B}"/>
                    </a:ext>
                  </a:extLst>
                </p:cNvPr>
                <p:cNvPicPr/>
                <p:nvPr/>
              </p:nvPicPr>
              <p:blipFill>
                <a:blip r:embed="rId363"/>
                <a:stretch>
                  <a:fillRect/>
                </a:stretch>
              </p:blipFill>
              <p:spPr>
                <a:xfrm>
                  <a:off x="5170896" y="5268888"/>
                  <a:ext cx="42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72226" name="Freihand 472225">
                  <a:extLst>
                    <a:ext uri="{FF2B5EF4-FFF2-40B4-BE49-F238E27FC236}">
                      <a16:creationId xmlns:a16="http://schemas.microsoft.com/office/drawing/2014/main" id="{13093AC1-03D4-48C8-8C69-85473B6B431C}"/>
                    </a:ext>
                  </a:extLst>
                </p14:cNvPr>
                <p14:cNvContentPartPr/>
                <p14:nvPr/>
              </p14:nvContentPartPr>
              <p14:xfrm>
                <a:off x="5242536" y="5353128"/>
                <a:ext cx="223200" cy="77760"/>
              </p14:xfrm>
            </p:contentPart>
          </mc:Choice>
          <mc:Fallback xmlns="">
            <p:pic>
              <p:nvPicPr>
                <p:cNvPr id="472226" name="Freihand 472225">
                  <a:extLst>
                    <a:ext uri="{FF2B5EF4-FFF2-40B4-BE49-F238E27FC236}">
                      <a16:creationId xmlns:a16="http://schemas.microsoft.com/office/drawing/2014/main" id="{13093AC1-03D4-48C8-8C69-85473B6B431C}"/>
                    </a:ext>
                  </a:extLst>
                </p:cNvPr>
                <p:cNvPicPr/>
                <p:nvPr/>
              </p:nvPicPr>
              <p:blipFill>
                <a:blip r:embed="rId365"/>
                <a:stretch>
                  <a:fillRect/>
                </a:stretch>
              </p:blipFill>
              <p:spPr>
                <a:xfrm>
                  <a:off x="5238216" y="5348808"/>
                  <a:ext cx="231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72227" name="Freihand 472226">
                  <a:extLst>
                    <a:ext uri="{FF2B5EF4-FFF2-40B4-BE49-F238E27FC236}">
                      <a16:creationId xmlns:a16="http://schemas.microsoft.com/office/drawing/2014/main" id="{B29D25B8-1BD3-4194-B8FF-4B1F06E43BB9}"/>
                    </a:ext>
                  </a:extLst>
                </p14:cNvPr>
                <p14:cNvContentPartPr/>
                <p14:nvPr/>
              </p14:nvContentPartPr>
              <p14:xfrm>
                <a:off x="5498136" y="5356728"/>
                <a:ext cx="46440" cy="50040"/>
              </p14:xfrm>
            </p:contentPart>
          </mc:Choice>
          <mc:Fallback xmlns="">
            <p:pic>
              <p:nvPicPr>
                <p:cNvPr id="472227" name="Freihand 472226">
                  <a:extLst>
                    <a:ext uri="{FF2B5EF4-FFF2-40B4-BE49-F238E27FC236}">
                      <a16:creationId xmlns:a16="http://schemas.microsoft.com/office/drawing/2014/main" id="{B29D25B8-1BD3-4194-B8FF-4B1F06E43BB9}"/>
                    </a:ext>
                  </a:extLst>
                </p:cNvPr>
                <p:cNvPicPr/>
                <p:nvPr/>
              </p:nvPicPr>
              <p:blipFill>
                <a:blip r:embed="rId367"/>
                <a:stretch>
                  <a:fillRect/>
                </a:stretch>
              </p:blipFill>
              <p:spPr>
                <a:xfrm>
                  <a:off x="5493816" y="5352408"/>
                  <a:ext cx="5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72228" name="Freihand 472227">
                  <a:extLst>
                    <a:ext uri="{FF2B5EF4-FFF2-40B4-BE49-F238E27FC236}">
                      <a16:creationId xmlns:a16="http://schemas.microsoft.com/office/drawing/2014/main" id="{6680D9A4-6299-4C9E-B7E1-83823BCA5003}"/>
                    </a:ext>
                  </a:extLst>
                </p14:cNvPr>
                <p14:cNvContentPartPr/>
                <p14:nvPr/>
              </p14:nvContentPartPr>
              <p14:xfrm>
                <a:off x="5587416" y="5325408"/>
                <a:ext cx="71280" cy="81720"/>
              </p14:xfrm>
            </p:contentPart>
          </mc:Choice>
          <mc:Fallback xmlns="">
            <p:pic>
              <p:nvPicPr>
                <p:cNvPr id="472228" name="Freihand 472227">
                  <a:extLst>
                    <a:ext uri="{FF2B5EF4-FFF2-40B4-BE49-F238E27FC236}">
                      <a16:creationId xmlns:a16="http://schemas.microsoft.com/office/drawing/2014/main" id="{6680D9A4-6299-4C9E-B7E1-83823BCA5003}"/>
                    </a:ext>
                  </a:extLst>
                </p:cNvPr>
                <p:cNvPicPr/>
                <p:nvPr/>
              </p:nvPicPr>
              <p:blipFill>
                <a:blip r:embed="rId369"/>
                <a:stretch>
                  <a:fillRect/>
                </a:stretch>
              </p:blipFill>
              <p:spPr>
                <a:xfrm>
                  <a:off x="5583096" y="5321088"/>
                  <a:ext cx="79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72229" name="Freihand 472228">
                  <a:extLst>
                    <a:ext uri="{FF2B5EF4-FFF2-40B4-BE49-F238E27FC236}">
                      <a16:creationId xmlns:a16="http://schemas.microsoft.com/office/drawing/2014/main" id="{7A1698C1-9436-4F6E-8C84-33FB5742B61A}"/>
                    </a:ext>
                  </a:extLst>
                </p14:cNvPr>
                <p14:cNvContentPartPr/>
                <p14:nvPr/>
              </p14:nvContentPartPr>
              <p14:xfrm>
                <a:off x="5822496" y="5278248"/>
                <a:ext cx="68760" cy="103680"/>
              </p14:xfrm>
            </p:contentPart>
          </mc:Choice>
          <mc:Fallback xmlns="">
            <p:pic>
              <p:nvPicPr>
                <p:cNvPr id="472229" name="Freihand 472228">
                  <a:extLst>
                    <a:ext uri="{FF2B5EF4-FFF2-40B4-BE49-F238E27FC236}">
                      <a16:creationId xmlns:a16="http://schemas.microsoft.com/office/drawing/2014/main" id="{7A1698C1-9436-4F6E-8C84-33FB5742B61A}"/>
                    </a:ext>
                  </a:extLst>
                </p:cNvPr>
                <p:cNvPicPr/>
                <p:nvPr/>
              </p:nvPicPr>
              <p:blipFill>
                <a:blip r:embed="rId371"/>
                <a:stretch>
                  <a:fillRect/>
                </a:stretch>
              </p:blipFill>
              <p:spPr>
                <a:xfrm>
                  <a:off x="5818176" y="5273928"/>
                  <a:ext cx="77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72230" name="Freihand 472229">
                  <a:extLst>
                    <a:ext uri="{FF2B5EF4-FFF2-40B4-BE49-F238E27FC236}">
                      <a16:creationId xmlns:a16="http://schemas.microsoft.com/office/drawing/2014/main" id="{36439A20-D9DE-4813-9254-811F389827D5}"/>
                    </a:ext>
                  </a:extLst>
                </p14:cNvPr>
                <p14:cNvContentPartPr/>
                <p14:nvPr/>
              </p14:nvContentPartPr>
              <p14:xfrm>
                <a:off x="5827176" y="5317848"/>
                <a:ext cx="71280" cy="6840"/>
              </p14:xfrm>
            </p:contentPart>
          </mc:Choice>
          <mc:Fallback xmlns="">
            <p:pic>
              <p:nvPicPr>
                <p:cNvPr id="472230" name="Freihand 472229">
                  <a:extLst>
                    <a:ext uri="{FF2B5EF4-FFF2-40B4-BE49-F238E27FC236}">
                      <a16:creationId xmlns:a16="http://schemas.microsoft.com/office/drawing/2014/main" id="{36439A20-D9DE-4813-9254-811F389827D5}"/>
                    </a:ext>
                  </a:extLst>
                </p:cNvPr>
                <p:cNvPicPr/>
                <p:nvPr/>
              </p:nvPicPr>
              <p:blipFill>
                <a:blip r:embed="rId373"/>
                <a:stretch>
                  <a:fillRect/>
                </a:stretch>
              </p:blipFill>
              <p:spPr>
                <a:xfrm>
                  <a:off x="5822856" y="5313528"/>
                  <a:ext cx="79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72231" name="Freihand 472230">
                  <a:extLst>
                    <a:ext uri="{FF2B5EF4-FFF2-40B4-BE49-F238E27FC236}">
                      <a16:creationId xmlns:a16="http://schemas.microsoft.com/office/drawing/2014/main" id="{EBCE4D73-F29D-4289-879D-4DD8D841AE84}"/>
                    </a:ext>
                  </a:extLst>
                </p14:cNvPr>
                <p14:cNvContentPartPr/>
                <p14:nvPr/>
              </p14:nvContentPartPr>
              <p14:xfrm>
                <a:off x="5831136" y="5308128"/>
                <a:ext cx="154800" cy="75960"/>
              </p14:xfrm>
            </p:contentPart>
          </mc:Choice>
          <mc:Fallback xmlns="">
            <p:pic>
              <p:nvPicPr>
                <p:cNvPr id="472231" name="Freihand 472230">
                  <a:extLst>
                    <a:ext uri="{FF2B5EF4-FFF2-40B4-BE49-F238E27FC236}">
                      <a16:creationId xmlns:a16="http://schemas.microsoft.com/office/drawing/2014/main" id="{EBCE4D73-F29D-4289-879D-4DD8D841AE84}"/>
                    </a:ext>
                  </a:extLst>
                </p:cNvPr>
                <p:cNvPicPr/>
                <p:nvPr/>
              </p:nvPicPr>
              <p:blipFill>
                <a:blip r:embed="rId375"/>
                <a:stretch>
                  <a:fillRect/>
                </a:stretch>
              </p:blipFill>
              <p:spPr>
                <a:xfrm>
                  <a:off x="5826816" y="5303808"/>
                  <a:ext cx="163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72232" name="Freihand 472231">
                  <a:extLst>
                    <a:ext uri="{FF2B5EF4-FFF2-40B4-BE49-F238E27FC236}">
                      <a16:creationId xmlns:a16="http://schemas.microsoft.com/office/drawing/2014/main" id="{BBEF7FCA-01E3-484C-95E2-DDC1505EC1AE}"/>
                    </a:ext>
                  </a:extLst>
                </p14:cNvPr>
                <p14:cNvContentPartPr/>
                <p14:nvPr/>
              </p14:nvContentPartPr>
              <p14:xfrm>
                <a:off x="5925096" y="5308128"/>
                <a:ext cx="75960" cy="44280"/>
              </p14:xfrm>
            </p:contentPart>
          </mc:Choice>
          <mc:Fallback xmlns="">
            <p:pic>
              <p:nvPicPr>
                <p:cNvPr id="472232" name="Freihand 472231">
                  <a:extLst>
                    <a:ext uri="{FF2B5EF4-FFF2-40B4-BE49-F238E27FC236}">
                      <a16:creationId xmlns:a16="http://schemas.microsoft.com/office/drawing/2014/main" id="{BBEF7FCA-01E3-484C-95E2-DDC1505EC1AE}"/>
                    </a:ext>
                  </a:extLst>
                </p:cNvPr>
                <p:cNvPicPr/>
                <p:nvPr/>
              </p:nvPicPr>
              <p:blipFill>
                <a:blip r:embed="rId377"/>
                <a:stretch>
                  <a:fillRect/>
                </a:stretch>
              </p:blipFill>
              <p:spPr>
                <a:xfrm>
                  <a:off x="5920776" y="5303808"/>
                  <a:ext cx="84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72233" name="Freihand 472232">
                  <a:extLst>
                    <a:ext uri="{FF2B5EF4-FFF2-40B4-BE49-F238E27FC236}">
                      <a16:creationId xmlns:a16="http://schemas.microsoft.com/office/drawing/2014/main" id="{161AA53F-2304-4223-A84A-B0FF2B39C41E}"/>
                    </a:ext>
                  </a:extLst>
                </p14:cNvPr>
                <p14:cNvContentPartPr/>
                <p14:nvPr/>
              </p14:nvContentPartPr>
              <p14:xfrm>
                <a:off x="5695056" y="5329368"/>
                <a:ext cx="91800" cy="34560"/>
              </p14:xfrm>
            </p:contentPart>
          </mc:Choice>
          <mc:Fallback xmlns="">
            <p:pic>
              <p:nvPicPr>
                <p:cNvPr id="472233" name="Freihand 472232">
                  <a:extLst>
                    <a:ext uri="{FF2B5EF4-FFF2-40B4-BE49-F238E27FC236}">
                      <a16:creationId xmlns:a16="http://schemas.microsoft.com/office/drawing/2014/main" id="{161AA53F-2304-4223-A84A-B0FF2B39C41E}"/>
                    </a:ext>
                  </a:extLst>
                </p:cNvPr>
                <p:cNvPicPr/>
                <p:nvPr/>
              </p:nvPicPr>
              <p:blipFill>
                <a:blip r:embed="rId379"/>
                <a:stretch>
                  <a:fillRect/>
                </a:stretch>
              </p:blipFill>
              <p:spPr>
                <a:xfrm>
                  <a:off x="5690736" y="5325048"/>
                  <a:ext cx="100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72234" name="Freihand 472233">
                  <a:extLst>
                    <a:ext uri="{FF2B5EF4-FFF2-40B4-BE49-F238E27FC236}">
                      <a16:creationId xmlns:a16="http://schemas.microsoft.com/office/drawing/2014/main" id="{4BF8130E-D742-47F8-B27D-21AEFE266569}"/>
                    </a:ext>
                  </a:extLst>
                </p14:cNvPr>
                <p14:cNvContentPartPr/>
                <p14:nvPr/>
              </p14:nvContentPartPr>
              <p14:xfrm>
                <a:off x="6040296" y="5322168"/>
                <a:ext cx="70200" cy="10440"/>
              </p14:xfrm>
            </p:contentPart>
          </mc:Choice>
          <mc:Fallback xmlns="">
            <p:pic>
              <p:nvPicPr>
                <p:cNvPr id="472234" name="Freihand 472233">
                  <a:extLst>
                    <a:ext uri="{FF2B5EF4-FFF2-40B4-BE49-F238E27FC236}">
                      <a16:creationId xmlns:a16="http://schemas.microsoft.com/office/drawing/2014/main" id="{4BF8130E-D742-47F8-B27D-21AEFE266569}"/>
                    </a:ext>
                  </a:extLst>
                </p:cNvPr>
                <p:cNvPicPr/>
                <p:nvPr/>
              </p:nvPicPr>
              <p:blipFill>
                <a:blip r:embed="rId381"/>
                <a:stretch>
                  <a:fillRect/>
                </a:stretch>
              </p:blipFill>
              <p:spPr>
                <a:xfrm>
                  <a:off x="6035976" y="5317848"/>
                  <a:ext cx="78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72235" name="Freihand 472234">
                  <a:extLst>
                    <a:ext uri="{FF2B5EF4-FFF2-40B4-BE49-F238E27FC236}">
                      <a16:creationId xmlns:a16="http://schemas.microsoft.com/office/drawing/2014/main" id="{4ABBA879-CC41-4800-B040-682831CDC9CC}"/>
                    </a:ext>
                  </a:extLst>
                </p14:cNvPr>
                <p14:cNvContentPartPr/>
                <p14:nvPr/>
              </p14:nvContentPartPr>
              <p14:xfrm>
                <a:off x="6186816" y="5271048"/>
                <a:ext cx="15480" cy="90720"/>
              </p14:xfrm>
            </p:contentPart>
          </mc:Choice>
          <mc:Fallback xmlns="">
            <p:pic>
              <p:nvPicPr>
                <p:cNvPr id="472235" name="Freihand 472234">
                  <a:extLst>
                    <a:ext uri="{FF2B5EF4-FFF2-40B4-BE49-F238E27FC236}">
                      <a16:creationId xmlns:a16="http://schemas.microsoft.com/office/drawing/2014/main" id="{4ABBA879-CC41-4800-B040-682831CDC9CC}"/>
                    </a:ext>
                  </a:extLst>
                </p:cNvPr>
                <p:cNvPicPr/>
                <p:nvPr/>
              </p:nvPicPr>
              <p:blipFill>
                <a:blip r:embed="rId383"/>
                <a:stretch>
                  <a:fillRect/>
                </a:stretch>
              </p:blipFill>
              <p:spPr>
                <a:xfrm>
                  <a:off x="6182496" y="5266728"/>
                  <a:ext cx="24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72236" name="Freihand 472235">
                  <a:extLst>
                    <a:ext uri="{FF2B5EF4-FFF2-40B4-BE49-F238E27FC236}">
                      <a16:creationId xmlns:a16="http://schemas.microsoft.com/office/drawing/2014/main" id="{B194F636-3CA4-48AC-B092-53D569F959B8}"/>
                    </a:ext>
                  </a:extLst>
                </p14:cNvPr>
                <p14:cNvContentPartPr/>
                <p14:nvPr/>
              </p14:nvContentPartPr>
              <p14:xfrm>
                <a:off x="6124176" y="5259168"/>
                <a:ext cx="131040" cy="110880"/>
              </p14:xfrm>
            </p:contentPart>
          </mc:Choice>
          <mc:Fallback xmlns="">
            <p:pic>
              <p:nvPicPr>
                <p:cNvPr id="472236" name="Freihand 472235">
                  <a:extLst>
                    <a:ext uri="{FF2B5EF4-FFF2-40B4-BE49-F238E27FC236}">
                      <a16:creationId xmlns:a16="http://schemas.microsoft.com/office/drawing/2014/main" id="{B194F636-3CA4-48AC-B092-53D569F959B8}"/>
                    </a:ext>
                  </a:extLst>
                </p:cNvPr>
                <p:cNvPicPr/>
                <p:nvPr/>
              </p:nvPicPr>
              <p:blipFill>
                <a:blip r:embed="rId385"/>
                <a:stretch>
                  <a:fillRect/>
                </a:stretch>
              </p:blipFill>
              <p:spPr>
                <a:xfrm>
                  <a:off x="6119856" y="5254848"/>
                  <a:ext cx="139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72237" name="Freihand 472236">
                  <a:extLst>
                    <a:ext uri="{FF2B5EF4-FFF2-40B4-BE49-F238E27FC236}">
                      <a16:creationId xmlns:a16="http://schemas.microsoft.com/office/drawing/2014/main" id="{7E1AED64-7880-414E-9878-BDA7697737D4}"/>
                    </a:ext>
                  </a:extLst>
                </p14:cNvPr>
                <p14:cNvContentPartPr/>
                <p14:nvPr/>
              </p14:nvContentPartPr>
              <p14:xfrm>
                <a:off x="6278976" y="5292648"/>
                <a:ext cx="159840" cy="63360"/>
              </p14:xfrm>
            </p:contentPart>
          </mc:Choice>
          <mc:Fallback xmlns="">
            <p:pic>
              <p:nvPicPr>
                <p:cNvPr id="472237" name="Freihand 472236">
                  <a:extLst>
                    <a:ext uri="{FF2B5EF4-FFF2-40B4-BE49-F238E27FC236}">
                      <a16:creationId xmlns:a16="http://schemas.microsoft.com/office/drawing/2014/main" id="{7E1AED64-7880-414E-9878-BDA7697737D4}"/>
                    </a:ext>
                  </a:extLst>
                </p:cNvPr>
                <p:cNvPicPr/>
                <p:nvPr/>
              </p:nvPicPr>
              <p:blipFill>
                <a:blip r:embed="rId387"/>
                <a:stretch>
                  <a:fillRect/>
                </a:stretch>
              </p:blipFill>
              <p:spPr>
                <a:xfrm>
                  <a:off x="6274656" y="5288328"/>
                  <a:ext cx="168480" cy="72000"/>
                </a:xfrm>
                <a:prstGeom prst="rect">
                  <a:avLst/>
                </a:prstGeom>
              </p:spPr>
            </p:pic>
          </mc:Fallback>
        </mc:AlternateContent>
      </p:grpSp>
      <p:grpSp>
        <p:nvGrpSpPr>
          <p:cNvPr id="472245" name="Gruppieren 472244">
            <a:extLst>
              <a:ext uri="{FF2B5EF4-FFF2-40B4-BE49-F238E27FC236}">
                <a16:creationId xmlns:a16="http://schemas.microsoft.com/office/drawing/2014/main" id="{04A456EA-11CD-4646-924F-FFCAB5F33E53}"/>
              </a:ext>
            </a:extLst>
          </p:cNvPr>
          <p:cNvGrpSpPr/>
          <p:nvPr/>
        </p:nvGrpSpPr>
        <p:grpSpPr>
          <a:xfrm>
            <a:off x="6788016" y="4162248"/>
            <a:ext cx="568440" cy="208080"/>
            <a:chOff x="6788016" y="4162248"/>
            <a:chExt cx="568440" cy="208080"/>
          </a:xfrm>
        </p:grpSpPr>
        <mc:AlternateContent xmlns:mc="http://schemas.openxmlformats.org/markup-compatibility/2006" xmlns:p14="http://schemas.microsoft.com/office/powerpoint/2010/main">
          <mc:Choice Requires="p14">
            <p:contentPart p14:bwMode="auto" r:id="rId388">
              <p14:nvContentPartPr>
                <p14:cNvPr id="472239" name="Freihand 472238">
                  <a:extLst>
                    <a:ext uri="{FF2B5EF4-FFF2-40B4-BE49-F238E27FC236}">
                      <a16:creationId xmlns:a16="http://schemas.microsoft.com/office/drawing/2014/main" id="{349252FD-EB08-4DAF-AD70-C08C1145DD19}"/>
                    </a:ext>
                  </a:extLst>
                </p14:cNvPr>
                <p14:cNvContentPartPr/>
                <p14:nvPr/>
              </p14:nvContentPartPr>
              <p14:xfrm>
                <a:off x="6788016" y="4242528"/>
                <a:ext cx="76680" cy="127800"/>
              </p14:xfrm>
            </p:contentPart>
          </mc:Choice>
          <mc:Fallback xmlns="">
            <p:pic>
              <p:nvPicPr>
                <p:cNvPr id="472239" name="Freihand 472238">
                  <a:extLst>
                    <a:ext uri="{FF2B5EF4-FFF2-40B4-BE49-F238E27FC236}">
                      <a16:creationId xmlns:a16="http://schemas.microsoft.com/office/drawing/2014/main" id="{349252FD-EB08-4DAF-AD70-C08C1145DD19}"/>
                    </a:ext>
                  </a:extLst>
                </p:cNvPr>
                <p:cNvPicPr/>
                <p:nvPr/>
              </p:nvPicPr>
              <p:blipFill>
                <a:blip r:embed="rId389"/>
                <a:stretch>
                  <a:fillRect/>
                </a:stretch>
              </p:blipFill>
              <p:spPr>
                <a:xfrm>
                  <a:off x="6783696" y="4238208"/>
                  <a:ext cx="85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72240" name="Freihand 472239">
                  <a:extLst>
                    <a:ext uri="{FF2B5EF4-FFF2-40B4-BE49-F238E27FC236}">
                      <a16:creationId xmlns:a16="http://schemas.microsoft.com/office/drawing/2014/main" id="{9F359F55-BBDA-45CF-B1DE-BB9477551C95}"/>
                    </a:ext>
                  </a:extLst>
                </p14:cNvPr>
                <p14:cNvContentPartPr/>
                <p14:nvPr/>
              </p14:nvContentPartPr>
              <p14:xfrm>
                <a:off x="6803136" y="4231008"/>
                <a:ext cx="136800" cy="3960"/>
              </p14:xfrm>
            </p:contentPart>
          </mc:Choice>
          <mc:Fallback xmlns="">
            <p:pic>
              <p:nvPicPr>
                <p:cNvPr id="472240" name="Freihand 472239">
                  <a:extLst>
                    <a:ext uri="{FF2B5EF4-FFF2-40B4-BE49-F238E27FC236}">
                      <a16:creationId xmlns:a16="http://schemas.microsoft.com/office/drawing/2014/main" id="{9F359F55-BBDA-45CF-B1DE-BB9477551C95}"/>
                    </a:ext>
                  </a:extLst>
                </p:cNvPr>
                <p:cNvPicPr/>
                <p:nvPr/>
              </p:nvPicPr>
              <p:blipFill>
                <a:blip r:embed="rId391"/>
                <a:stretch>
                  <a:fillRect/>
                </a:stretch>
              </p:blipFill>
              <p:spPr>
                <a:xfrm>
                  <a:off x="6798816" y="4226688"/>
                  <a:ext cx="145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72241" name="Freihand 472240">
                  <a:extLst>
                    <a:ext uri="{FF2B5EF4-FFF2-40B4-BE49-F238E27FC236}">
                      <a16:creationId xmlns:a16="http://schemas.microsoft.com/office/drawing/2014/main" id="{9178E832-0409-4EE6-B3BC-F13E02644D1C}"/>
                    </a:ext>
                  </a:extLst>
                </p14:cNvPr>
                <p14:cNvContentPartPr/>
                <p14:nvPr/>
              </p14:nvContentPartPr>
              <p14:xfrm>
                <a:off x="6985296" y="4213368"/>
                <a:ext cx="123120" cy="147240"/>
              </p14:xfrm>
            </p:contentPart>
          </mc:Choice>
          <mc:Fallback xmlns="">
            <p:pic>
              <p:nvPicPr>
                <p:cNvPr id="472241" name="Freihand 472240">
                  <a:extLst>
                    <a:ext uri="{FF2B5EF4-FFF2-40B4-BE49-F238E27FC236}">
                      <a16:creationId xmlns:a16="http://schemas.microsoft.com/office/drawing/2014/main" id="{9178E832-0409-4EE6-B3BC-F13E02644D1C}"/>
                    </a:ext>
                  </a:extLst>
                </p:cNvPr>
                <p:cNvPicPr/>
                <p:nvPr/>
              </p:nvPicPr>
              <p:blipFill>
                <a:blip r:embed="rId393"/>
                <a:stretch>
                  <a:fillRect/>
                </a:stretch>
              </p:blipFill>
              <p:spPr>
                <a:xfrm>
                  <a:off x="6980976" y="4209048"/>
                  <a:ext cx="131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72242" name="Freihand 472241">
                  <a:extLst>
                    <a:ext uri="{FF2B5EF4-FFF2-40B4-BE49-F238E27FC236}">
                      <a16:creationId xmlns:a16="http://schemas.microsoft.com/office/drawing/2014/main" id="{84139570-66F1-4773-A1F5-8924FC3C495D}"/>
                    </a:ext>
                  </a:extLst>
                </p14:cNvPr>
                <p14:cNvContentPartPr/>
                <p14:nvPr/>
              </p14:nvContentPartPr>
              <p14:xfrm>
                <a:off x="7205976" y="4231008"/>
                <a:ext cx="91440" cy="119520"/>
              </p14:xfrm>
            </p:contentPart>
          </mc:Choice>
          <mc:Fallback xmlns="">
            <p:pic>
              <p:nvPicPr>
                <p:cNvPr id="472242" name="Freihand 472241">
                  <a:extLst>
                    <a:ext uri="{FF2B5EF4-FFF2-40B4-BE49-F238E27FC236}">
                      <a16:creationId xmlns:a16="http://schemas.microsoft.com/office/drawing/2014/main" id="{84139570-66F1-4773-A1F5-8924FC3C495D}"/>
                    </a:ext>
                  </a:extLst>
                </p:cNvPr>
                <p:cNvPicPr/>
                <p:nvPr/>
              </p:nvPicPr>
              <p:blipFill>
                <a:blip r:embed="rId395"/>
                <a:stretch>
                  <a:fillRect/>
                </a:stretch>
              </p:blipFill>
              <p:spPr>
                <a:xfrm>
                  <a:off x="7201656" y="4226688"/>
                  <a:ext cx="100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2243" name="Freihand 472242">
                  <a:extLst>
                    <a:ext uri="{FF2B5EF4-FFF2-40B4-BE49-F238E27FC236}">
                      <a16:creationId xmlns:a16="http://schemas.microsoft.com/office/drawing/2014/main" id="{AB3EE6FE-A8DE-4537-BE50-F6F298D20569}"/>
                    </a:ext>
                  </a:extLst>
                </p14:cNvPr>
                <p14:cNvContentPartPr/>
                <p14:nvPr/>
              </p14:nvContentPartPr>
              <p14:xfrm>
                <a:off x="7156296" y="4162248"/>
                <a:ext cx="112680" cy="106920"/>
              </p14:xfrm>
            </p:contentPart>
          </mc:Choice>
          <mc:Fallback xmlns="">
            <p:pic>
              <p:nvPicPr>
                <p:cNvPr id="472243" name="Freihand 472242">
                  <a:extLst>
                    <a:ext uri="{FF2B5EF4-FFF2-40B4-BE49-F238E27FC236}">
                      <a16:creationId xmlns:a16="http://schemas.microsoft.com/office/drawing/2014/main" id="{AB3EE6FE-A8DE-4537-BE50-F6F298D20569}"/>
                    </a:ext>
                  </a:extLst>
                </p:cNvPr>
                <p:cNvPicPr/>
                <p:nvPr/>
              </p:nvPicPr>
              <p:blipFill>
                <a:blip r:embed="rId397"/>
                <a:stretch>
                  <a:fillRect/>
                </a:stretch>
              </p:blipFill>
              <p:spPr>
                <a:xfrm>
                  <a:off x="7151976" y="4157928"/>
                  <a:ext cx="121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72244" name="Freihand 472243">
                  <a:extLst>
                    <a:ext uri="{FF2B5EF4-FFF2-40B4-BE49-F238E27FC236}">
                      <a16:creationId xmlns:a16="http://schemas.microsoft.com/office/drawing/2014/main" id="{82FFF44A-23F8-436A-9B10-0FA4BBDD75D0}"/>
                    </a:ext>
                  </a:extLst>
                </p14:cNvPr>
                <p14:cNvContentPartPr/>
                <p14:nvPr/>
              </p14:nvContentPartPr>
              <p14:xfrm>
                <a:off x="7285896" y="4296528"/>
                <a:ext cx="70560" cy="41760"/>
              </p14:xfrm>
            </p:contentPart>
          </mc:Choice>
          <mc:Fallback xmlns="">
            <p:pic>
              <p:nvPicPr>
                <p:cNvPr id="472244" name="Freihand 472243">
                  <a:extLst>
                    <a:ext uri="{FF2B5EF4-FFF2-40B4-BE49-F238E27FC236}">
                      <a16:creationId xmlns:a16="http://schemas.microsoft.com/office/drawing/2014/main" id="{82FFF44A-23F8-436A-9B10-0FA4BBDD75D0}"/>
                    </a:ext>
                  </a:extLst>
                </p:cNvPr>
                <p:cNvPicPr/>
                <p:nvPr/>
              </p:nvPicPr>
              <p:blipFill>
                <a:blip r:embed="rId399"/>
                <a:stretch>
                  <a:fillRect/>
                </a:stretch>
              </p:blipFill>
              <p:spPr>
                <a:xfrm>
                  <a:off x="7281576" y="4292208"/>
                  <a:ext cx="79200" cy="50400"/>
                </a:xfrm>
                <a:prstGeom prst="rect">
                  <a:avLst/>
                </a:prstGeom>
              </p:spPr>
            </p:pic>
          </mc:Fallback>
        </mc:AlternateContent>
      </p:grpSp>
      <p:grpSp>
        <p:nvGrpSpPr>
          <p:cNvPr id="472251" name="Gruppieren 472250">
            <a:extLst>
              <a:ext uri="{FF2B5EF4-FFF2-40B4-BE49-F238E27FC236}">
                <a16:creationId xmlns:a16="http://schemas.microsoft.com/office/drawing/2014/main" id="{7DCB1020-24BC-4214-8F34-7F2D0FC3FB58}"/>
              </a:ext>
            </a:extLst>
          </p:cNvPr>
          <p:cNvGrpSpPr/>
          <p:nvPr/>
        </p:nvGrpSpPr>
        <p:grpSpPr>
          <a:xfrm>
            <a:off x="6732936" y="4521528"/>
            <a:ext cx="579960" cy="166320"/>
            <a:chOff x="6732936" y="4521528"/>
            <a:chExt cx="579960" cy="166320"/>
          </a:xfrm>
        </p:grpSpPr>
        <mc:AlternateContent xmlns:mc="http://schemas.openxmlformats.org/markup-compatibility/2006" xmlns:p14="http://schemas.microsoft.com/office/powerpoint/2010/main">
          <mc:Choice Requires="p14">
            <p:contentPart p14:bwMode="auto" r:id="rId400">
              <p14:nvContentPartPr>
                <p14:cNvPr id="472246" name="Freihand 472245">
                  <a:extLst>
                    <a:ext uri="{FF2B5EF4-FFF2-40B4-BE49-F238E27FC236}">
                      <a16:creationId xmlns:a16="http://schemas.microsoft.com/office/drawing/2014/main" id="{3D1BA5CF-2005-425A-80B9-4866CE33E08D}"/>
                    </a:ext>
                  </a:extLst>
                </p14:cNvPr>
                <p14:cNvContentPartPr/>
                <p14:nvPr/>
              </p14:nvContentPartPr>
              <p14:xfrm>
                <a:off x="6732936" y="4578408"/>
                <a:ext cx="110880" cy="108360"/>
              </p14:xfrm>
            </p:contentPart>
          </mc:Choice>
          <mc:Fallback xmlns="">
            <p:pic>
              <p:nvPicPr>
                <p:cNvPr id="472246" name="Freihand 472245">
                  <a:extLst>
                    <a:ext uri="{FF2B5EF4-FFF2-40B4-BE49-F238E27FC236}">
                      <a16:creationId xmlns:a16="http://schemas.microsoft.com/office/drawing/2014/main" id="{3D1BA5CF-2005-425A-80B9-4866CE33E08D}"/>
                    </a:ext>
                  </a:extLst>
                </p:cNvPr>
                <p:cNvPicPr/>
                <p:nvPr/>
              </p:nvPicPr>
              <p:blipFill>
                <a:blip r:embed="rId401"/>
                <a:stretch>
                  <a:fillRect/>
                </a:stretch>
              </p:blipFill>
              <p:spPr>
                <a:xfrm>
                  <a:off x="6728616" y="4574088"/>
                  <a:ext cx="11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72247" name="Freihand 472246">
                  <a:extLst>
                    <a:ext uri="{FF2B5EF4-FFF2-40B4-BE49-F238E27FC236}">
                      <a16:creationId xmlns:a16="http://schemas.microsoft.com/office/drawing/2014/main" id="{4FB39E76-881D-4746-A756-265C24C504FA}"/>
                    </a:ext>
                  </a:extLst>
                </p14:cNvPr>
                <p14:cNvContentPartPr/>
                <p14:nvPr/>
              </p14:nvContentPartPr>
              <p14:xfrm>
                <a:off x="6892416" y="4589568"/>
                <a:ext cx="120240" cy="90000"/>
              </p14:xfrm>
            </p:contentPart>
          </mc:Choice>
          <mc:Fallback xmlns="">
            <p:pic>
              <p:nvPicPr>
                <p:cNvPr id="472247" name="Freihand 472246">
                  <a:extLst>
                    <a:ext uri="{FF2B5EF4-FFF2-40B4-BE49-F238E27FC236}">
                      <a16:creationId xmlns:a16="http://schemas.microsoft.com/office/drawing/2014/main" id="{4FB39E76-881D-4746-A756-265C24C504FA}"/>
                    </a:ext>
                  </a:extLst>
                </p:cNvPr>
                <p:cNvPicPr/>
                <p:nvPr/>
              </p:nvPicPr>
              <p:blipFill>
                <a:blip r:embed="rId403"/>
                <a:stretch>
                  <a:fillRect/>
                </a:stretch>
              </p:blipFill>
              <p:spPr>
                <a:xfrm>
                  <a:off x="6888096" y="4585248"/>
                  <a:ext cx="128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72248" name="Freihand 472247">
                  <a:extLst>
                    <a:ext uri="{FF2B5EF4-FFF2-40B4-BE49-F238E27FC236}">
                      <a16:creationId xmlns:a16="http://schemas.microsoft.com/office/drawing/2014/main" id="{3F02C501-B142-40C0-BF7E-03C3936B4DD1}"/>
                    </a:ext>
                  </a:extLst>
                </p14:cNvPr>
                <p14:cNvContentPartPr/>
                <p14:nvPr/>
              </p14:nvContentPartPr>
              <p14:xfrm>
                <a:off x="7161696" y="4592088"/>
                <a:ext cx="97920" cy="94680"/>
              </p14:xfrm>
            </p:contentPart>
          </mc:Choice>
          <mc:Fallback xmlns="">
            <p:pic>
              <p:nvPicPr>
                <p:cNvPr id="472248" name="Freihand 472247">
                  <a:extLst>
                    <a:ext uri="{FF2B5EF4-FFF2-40B4-BE49-F238E27FC236}">
                      <a16:creationId xmlns:a16="http://schemas.microsoft.com/office/drawing/2014/main" id="{3F02C501-B142-40C0-BF7E-03C3936B4DD1}"/>
                    </a:ext>
                  </a:extLst>
                </p:cNvPr>
                <p:cNvPicPr/>
                <p:nvPr/>
              </p:nvPicPr>
              <p:blipFill>
                <a:blip r:embed="rId405"/>
                <a:stretch>
                  <a:fillRect/>
                </a:stretch>
              </p:blipFill>
              <p:spPr>
                <a:xfrm>
                  <a:off x="7157376" y="4587768"/>
                  <a:ext cx="106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72249" name="Freihand 472248">
                  <a:extLst>
                    <a:ext uri="{FF2B5EF4-FFF2-40B4-BE49-F238E27FC236}">
                      <a16:creationId xmlns:a16="http://schemas.microsoft.com/office/drawing/2014/main" id="{60EB0AC7-7769-4715-B553-FE26AA587398}"/>
                    </a:ext>
                  </a:extLst>
                </p14:cNvPr>
                <p14:cNvContentPartPr/>
                <p14:nvPr/>
              </p14:nvContentPartPr>
              <p14:xfrm>
                <a:off x="7118856" y="4521528"/>
                <a:ext cx="88200" cy="72720"/>
              </p14:xfrm>
            </p:contentPart>
          </mc:Choice>
          <mc:Fallback xmlns="">
            <p:pic>
              <p:nvPicPr>
                <p:cNvPr id="472249" name="Freihand 472248">
                  <a:extLst>
                    <a:ext uri="{FF2B5EF4-FFF2-40B4-BE49-F238E27FC236}">
                      <a16:creationId xmlns:a16="http://schemas.microsoft.com/office/drawing/2014/main" id="{60EB0AC7-7769-4715-B553-FE26AA587398}"/>
                    </a:ext>
                  </a:extLst>
                </p:cNvPr>
                <p:cNvPicPr/>
                <p:nvPr/>
              </p:nvPicPr>
              <p:blipFill>
                <a:blip r:embed="rId407"/>
                <a:stretch>
                  <a:fillRect/>
                </a:stretch>
              </p:blipFill>
              <p:spPr>
                <a:xfrm>
                  <a:off x="7114536" y="4517208"/>
                  <a:ext cx="96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72250" name="Freihand 472249">
                  <a:extLst>
                    <a:ext uri="{FF2B5EF4-FFF2-40B4-BE49-F238E27FC236}">
                      <a16:creationId xmlns:a16="http://schemas.microsoft.com/office/drawing/2014/main" id="{E36648FA-5066-4D8A-BC2A-0260B6A98583}"/>
                    </a:ext>
                  </a:extLst>
                </p14:cNvPr>
                <p14:cNvContentPartPr/>
                <p14:nvPr/>
              </p14:nvContentPartPr>
              <p14:xfrm>
                <a:off x="7236576" y="4638528"/>
                <a:ext cx="76320" cy="49320"/>
              </p14:xfrm>
            </p:contentPart>
          </mc:Choice>
          <mc:Fallback xmlns="">
            <p:pic>
              <p:nvPicPr>
                <p:cNvPr id="472250" name="Freihand 472249">
                  <a:extLst>
                    <a:ext uri="{FF2B5EF4-FFF2-40B4-BE49-F238E27FC236}">
                      <a16:creationId xmlns:a16="http://schemas.microsoft.com/office/drawing/2014/main" id="{E36648FA-5066-4D8A-BC2A-0260B6A98583}"/>
                    </a:ext>
                  </a:extLst>
                </p:cNvPr>
                <p:cNvPicPr/>
                <p:nvPr/>
              </p:nvPicPr>
              <p:blipFill>
                <a:blip r:embed="rId409"/>
                <a:stretch>
                  <a:fillRect/>
                </a:stretch>
              </p:blipFill>
              <p:spPr>
                <a:xfrm>
                  <a:off x="7232256" y="4634208"/>
                  <a:ext cx="84960" cy="57960"/>
                </a:xfrm>
                <a:prstGeom prst="rect">
                  <a:avLst/>
                </a:prstGeom>
              </p:spPr>
            </p:pic>
          </mc:Fallback>
        </mc:AlternateContent>
      </p:grpSp>
      <p:grpSp>
        <p:nvGrpSpPr>
          <p:cNvPr id="472263" name="Gruppieren 472262">
            <a:extLst>
              <a:ext uri="{FF2B5EF4-FFF2-40B4-BE49-F238E27FC236}">
                <a16:creationId xmlns:a16="http://schemas.microsoft.com/office/drawing/2014/main" id="{373C0BA6-F560-4929-AFA1-FB7FF7582127}"/>
              </a:ext>
            </a:extLst>
          </p:cNvPr>
          <p:cNvGrpSpPr/>
          <p:nvPr/>
        </p:nvGrpSpPr>
        <p:grpSpPr>
          <a:xfrm>
            <a:off x="6737616" y="4863528"/>
            <a:ext cx="590040" cy="171000"/>
            <a:chOff x="6737616" y="4863528"/>
            <a:chExt cx="590040" cy="171000"/>
          </a:xfrm>
        </p:grpSpPr>
        <mc:AlternateContent xmlns:mc="http://schemas.openxmlformats.org/markup-compatibility/2006" xmlns:p14="http://schemas.microsoft.com/office/powerpoint/2010/main">
          <mc:Choice Requires="p14">
            <p:contentPart p14:bwMode="auto" r:id="rId410">
              <p14:nvContentPartPr>
                <p14:cNvPr id="472252" name="Freihand 472251">
                  <a:extLst>
                    <a:ext uri="{FF2B5EF4-FFF2-40B4-BE49-F238E27FC236}">
                      <a16:creationId xmlns:a16="http://schemas.microsoft.com/office/drawing/2014/main" id="{75E8AA1B-E503-4C91-AF8D-86E5D60D8F22}"/>
                    </a:ext>
                  </a:extLst>
                </p14:cNvPr>
                <p14:cNvContentPartPr/>
                <p14:nvPr/>
              </p14:nvContentPartPr>
              <p14:xfrm>
                <a:off x="6737616" y="4913928"/>
                <a:ext cx="165960" cy="99000"/>
              </p14:xfrm>
            </p:contentPart>
          </mc:Choice>
          <mc:Fallback xmlns="">
            <p:pic>
              <p:nvPicPr>
                <p:cNvPr id="472252" name="Freihand 472251">
                  <a:extLst>
                    <a:ext uri="{FF2B5EF4-FFF2-40B4-BE49-F238E27FC236}">
                      <a16:creationId xmlns:a16="http://schemas.microsoft.com/office/drawing/2014/main" id="{75E8AA1B-E503-4C91-AF8D-86E5D60D8F22}"/>
                    </a:ext>
                  </a:extLst>
                </p:cNvPr>
                <p:cNvPicPr/>
                <p:nvPr/>
              </p:nvPicPr>
              <p:blipFill>
                <a:blip r:embed="rId411"/>
                <a:stretch>
                  <a:fillRect/>
                </a:stretch>
              </p:blipFill>
              <p:spPr>
                <a:xfrm>
                  <a:off x="6733296" y="4909608"/>
                  <a:ext cx="174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72253" name="Freihand 472252">
                  <a:extLst>
                    <a:ext uri="{FF2B5EF4-FFF2-40B4-BE49-F238E27FC236}">
                      <a16:creationId xmlns:a16="http://schemas.microsoft.com/office/drawing/2014/main" id="{2F3C378C-3003-418A-B7BA-D401E523814D}"/>
                    </a:ext>
                  </a:extLst>
                </p14:cNvPr>
                <p14:cNvContentPartPr/>
                <p14:nvPr/>
              </p14:nvContentPartPr>
              <p14:xfrm>
                <a:off x="6932016" y="4927968"/>
                <a:ext cx="84960" cy="83520"/>
              </p14:xfrm>
            </p:contentPart>
          </mc:Choice>
          <mc:Fallback xmlns="">
            <p:pic>
              <p:nvPicPr>
                <p:cNvPr id="472253" name="Freihand 472252">
                  <a:extLst>
                    <a:ext uri="{FF2B5EF4-FFF2-40B4-BE49-F238E27FC236}">
                      <a16:creationId xmlns:a16="http://schemas.microsoft.com/office/drawing/2014/main" id="{2F3C378C-3003-418A-B7BA-D401E523814D}"/>
                    </a:ext>
                  </a:extLst>
                </p:cNvPr>
                <p:cNvPicPr/>
                <p:nvPr/>
              </p:nvPicPr>
              <p:blipFill>
                <a:blip r:embed="rId413"/>
                <a:stretch>
                  <a:fillRect/>
                </a:stretch>
              </p:blipFill>
              <p:spPr>
                <a:xfrm>
                  <a:off x="6927696" y="4923648"/>
                  <a:ext cx="93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72254" name="Freihand 472253">
                  <a:extLst>
                    <a:ext uri="{FF2B5EF4-FFF2-40B4-BE49-F238E27FC236}">
                      <a16:creationId xmlns:a16="http://schemas.microsoft.com/office/drawing/2014/main" id="{5FA233DE-329A-45CB-816F-C0464E64AD2A}"/>
                    </a:ext>
                  </a:extLst>
                </p14:cNvPr>
                <p14:cNvContentPartPr/>
                <p14:nvPr/>
              </p14:nvContentPartPr>
              <p14:xfrm>
                <a:off x="7176816" y="4920768"/>
                <a:ext cx="93240" cy="94320"/>
              </p14:xfrm>
            </p:contentPart>
          </mc:Choice>
          <mc:Fallback xmlns="">
            <p:pic>
              <p:nvPicPr>
                <p:cNvPr id="472254" name="Freihand 472253">
                  <a:extLst>
                    <a:ext uri="{FF2B5EF4-FFF2-40B4-BE49-F238E27FC236}">
                      <a16:creationId xmlns:a16="http://schemas.microsoft.com/office/drawing/2014/main" id="{5FA233DE-329A-45CB-816F-C0464E64AD2A}"/>
                    </a:ext>
                  </a:extLst>
                </p:cNvPr>
                <p:cNvPicPr/>
                <p:nvPr/>
              </p:nvPicPr>
              <p:blipFill>
                <a:blip r:embed="rId415"/>
                <a:stretch>
                  <a:fillRect/>
                </a:stretch>
              </p:blipFill>
              <p:spPr>
                <a:xfrm>
                  <a:off x="7172496" y="4916448"/>
                  <a:ext cx="101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72255" name="Freihand 472254">
                  <a:extLst>
                    <a:ext uri="{FF2B5EF4-FFF2-40B4-BE49-F238E27FC236}">
                      <a16:creationId xmlns:a16="http://schemas.microsoft.com/office/drawing/2014/main" id="{9B05F9AB-3148-48DD-8C80-C8B2B84BCF63}"/>
                    </a:ext>
                  </a:extLst>
                </p14:cNvPr>
                <p14:cNvContentPartPr/>
                <p14:nvPr/>
              </p14:nvContentPartPr>
              <p14:xfrm>
                <a:off x="7134336" y="4863528"/>
                <a:ext cx="104400" cy="65160"/>
              </p14:xfrm>
            </p:contentPart>
          </mc:Choice>
          <mc:Fallback xmlns="">
            <p:pic>
              <p:nvPicPr>
                <p:cNvPr id="472255" name="Freihand 472254">
                  <a:extLst>
                    <a:ext uri="{FF2B5EF4-FFF2-40B4-BE49-F238E27FC236}">
                      <a16:creationId xmlns:a16="http://schemas.microsoft.com/office/drawing/2014/main" id="{9B05F9AB-3148-48DD-8C80-C8B2B84BCF63}"/>
                    </a:ext>
                  </a:extLst>
                </p:cNvPr>
                <p:cNvPicPr/>
                <p:nvPr/>
              </p:nvPicPr>
              <p:blipFill>
                <a:blip r:embed="rId417"/>
                <a:stretch>
                  <a:fillRect/>
                </a:stretch>
              </p:blipFill>
              <p:spPr>
                <a:xfrm>
                  <a:off x="7130016" y="4859208"/>
                  <a:ext cx="11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72256" name="Freihand 472255">
                  <a:extLst>
                    <a:ext uri="{FF2B5EF4-FFF2-40B4-BE49-F238E27FC236}">
                      <a16:creationId xmlns:a16="http://schemas.microsoft.com/office/drawing/2014/main" id="{12F92C83-A965-40E8-8629-71162037C094}"/>
                    </a:ext>
                  </a:extLst>
                </p14:cNvPr>
                <p14:cNvContentPartPr/>
                <p14:nvPr/>
              </p14:nvContentPartPr>
              <p14:xfrm>
                <a:off x="7270056" y="4975128"/>
                <a:ext cx="57600" cy="59400"/>
              </p14:xfrm>
            </p:contentPart>
          </mc:Choice>
          <mc:Fallback xmlns="">
            <p:pic>
              <p:nvPicPr>
                <p:cNvPr id="472256" name="Freihand 472255">
                  <a:extLst>
                    <a:ext uri="{FF2B5EF4-FFF2-40B4-BE49-F238E27FC236}">
                      <a16:creationId xmlns:a16="http://schemas.microsoft.com/office/drawing/2014/main" id="{12F92C83-A965-40E8-8629-71162037C094}"/>
                    </a:ext>
                  </a:extLst>
                </p:cNvPr>
                <p:cNvPicPr/>
                <p:nvPr/>
              </p:nvPicPr>
              <p:blipFill>
                <a:blip r:embed="rId419"/>
                <a:stretch>
                  <a:fillRect/>
                </a:stretch>
              </p:blipFill>
              <p:spPr>
                <a:xfrm>
                  <a:off x="7265736" y="4970808"/>
                  <a:ext cx="66240" cy="68040"/>
                </a:xfrm>
                <a:prstGeom prst="rect">
                  <a:avLst/>
                </a:prstGeom>
              </p:spPr>
            </p:pic>
          </mc:Fallback>
        </mc:AlternateContent>
      </p:grpSp>
      <p:grpSp>
        <p:nvGrpSpPr>
          <p:cNvPr id="472262" name="Gruppieren 472261">
            <a:extLst>
              <a:ext uri="{FF2B5EF4-FFF2-40B4-BE49-F238E27FC236}">
                <a16:creationId xmlns:a16="http://schemas.microsoft.com/office/drawing/2014/main" id="{D62143F9-D4BF-4EA8-8200-1D2A80172483}"/>
              </a:ext>
            </a:extLst>
          </p:cNvPr>
          <p:cNvGrpSpPr/>
          <p:nvPr/>
        </p:nvGrpSpPr>
        <p:grpSpPr>
          <a:xfrm>
            <a:off x="6865776" y="5177088"/>
            <a:ext cx="429840" cy="200880"/>
            <a:chOff x="6865776" y="5177088"/>
            <a:chExt cx="429840" cy="200880"/>
          </a:xfrm>
        </p:grpSpPr>
        <mc:AlternateContent xmlns:mc="http://schemas.openxmlformats.org/markup-compatibility/2006" xmlns:p14="http://schemas.microsoft.com/office/powerpoint/2010/main">
          <mc:Choice Requires="p14">
            <p:contentPart p14:bwMode="auto" r:id="rId420">
              <p14:nvContentPartPr>
                <p14:cNvPr id="472257" name="Freihand 472256">
                  <a:extLst>
                    <a:ext uri="{FF2B5EF4-FFF2-40B4-BE49-F238E27FC236}">
                      <a16:creationId xmlns:a16="http://schemas.microsoft.com/office/drawing/2014/main" id="{C1FBFA6B-6D31-4620-8276-D67D4B0CA629}"/>
                    </a:ext>
                  </a:extLst>
                </p14:cNvPr>
                <p14:cNvContentPartPr/>
                <p14:nvPr/>
              </p14:nvContentPartPr>
              <p14:xfrm>
                <a:off x="6865776" y="5229288"/>
                <a:ext cx="138240" cy="122040"/>
              </p14:xfrm>
            </p:contentPart>
          </mc:Choice>
          <mc:Fallback xmlns="">
            <p:pic>
              <p:nvPicPr>
                <p:cNvPr id="472257" name="Freihand 472256">
                  <a:extLst>
                    <a:ext uri="{FF2B5EF4-FFF2-40B4-BE49-F238E27FC236}">
                      <a16:creationId xmlns:a16="http://schemas.microsoft.com/office/drawing/2014/main" id="{C1FBFA6B-6D31-4620-8276-D67D4B0CA629}"/>
                    </a:ext>
                  </a:extLst>
                </p:cNvPr>
                <p:cNvPicPr/>
                <p:nvPr/>
              </p:nvPicPr>
              <p:blipFill>
                <a:blip r:embed="rId421"/>
                <a:stretch>
                  <a:fillRect/>
                </a:stretch>
              </p:blipFill>
              <p:spPr>
                <a:xfrm>
                  <a:off x="6861456" y="5224968"/>
                  <a:ext cx="146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72258" name="Freihand 472257">
                  <a:extLst>
                    <a:ext uri="{FF2B5EF4-FFF2-40B4-BE49-F238E27FC236}">
                      <a16:creationId xmlns:a16="http://schemas.microsoft.com/office/drawing/2014/main" id="{F83CCA5E-1015-4F8A-A422-419BE01FF6E5}"/>
                    </a:ext>
                  </a:extLst>
                </p14:cNvPr>
                <p14:cNvContentPartPr/>
                <p14:nvPr/>
              </p14:nvContentPartPr>
              <p14:xfrm>
                <a:off x="6908616" y="5221008"/>
                <a:ext cx="163800" cy="12960"/>
              </p14:xfrm>
            </p:contentPart>
          </mc:Choice>
          <mc:Fallback xmlns="">
            <p:pic>
              <p:nvPicPr>
                <p:cNvPr id="472258" name="Freihand 472257">
                  <a:extLst>
                    <a:ext uri="{FF2B5EF4-FFF2-40B4-BE49-F238E27FC236}">
                      <a16:creationId xmlns:a16="http://schemas.microsoft.com/office/drawing/2014/main" id="{F83CCA5E-1015-4F8A-A422-419BE01FF6E5}"/>
                    </a:ext>
                  </a:extLst>
                </p:cNvPr>
                <p:cNvPicPr/>
                <p:nvPr/>
              </p:nvPicPr>
              <p:blipFill>
                <a:blip r:embed="rId423"/>
                <a:stretch>
                  <a:fillRect/>
                </a:stretch>
              </p:blipFill>
              <p:spPr>
                <a:xfrm>
                  <a:off x="6904296" y="5216688"/>
                  <a:ext cx="172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72259" name="Freihand 472258">
                  <a:extLst>
                    <a:ext uri="{FF2B5EF4-FFF2-40B4-BE49-F238E27FC236}">
                      <a16:creationId xmlns:a16="http://schemas.microsoft.com/office/drawing/2014/main" id="{B24A1619-35C4-497A-AE40-357EE6C616CB}"/>
                    </a:ext>
                  </a:extLst>
                </p14:cNvPr>
                <p14:cNvContentPartPr/>
                <p14:nvPr/>
              </p14:nvContentPartPr>
              <p14:xfrm>
                <a:off x="7142616" y="5257728"/>
                <a:ext cx="100080" cy="94680"/>
              </p14:xfrm>
            </p:contentPart>
          </mc:Choice>
          <mc:Fallback xmlns="">
            <p:pic>
              <p:nvPicPr>
                <p:cNvPr id="472259" name="Freihand 472258">
                  <a:extLst>
                    <a:ext uri="{FF2B5EF4-FFF2-40B4-BE49-F238E27FC236}">
                      <a16:creationId xmlns:a16="http://schemas.microsoft.com/office/drawing/2014/main" id="{B24A1619-35C4-497A-AE40-357EE6C616CB}"/>
                    </a:ext>
                  </a:extLst>
                </p:cNvPr>
                <p:cNvPicPr/>
                <p:nvPr/>
              </p:nvPicPr>
              <p:blipFill>
                <a:blip r:embed="rId425"/>
                <a:stretch>
                  <a:fillRect/>
                </a:stretch>
              </p:blipFill>
              <p:spPr>
                <a:xfrm>
                  <a:off x="7138296" y="5253408"/>
                  <a:ext cx="108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72260" name="Freihand 472259">
                  <a:extLst>
                    <a:ext uri="{FF2B5EF4-FFF2-40B4-BE49-F238E27FC236}">
                      <a16:creationId xmlns:a16="http://schemas.microsoft.com/office/drawing/2014/main" id="{7527BF00-2F36-4566-8722-AF8158E7084F}"/>
                    </a:ext>
                  </a:extLst>
                </p14:cNvPr>
                <p14:cNvContentPartPr/>
                <p14:nvPr/>
              </p14:nvContentPartPr>
              <p14:xfrm>
                <a:off x="7108776" y="5177088"/>
                <a:ext cx="89640" cy="68760"/>
              </p14:xfrm>
            </p:contentPart>
          </mc:Choice>
          <mc:Fallback xmlns="">
            <p:pic>
              <p:nvPicPr>
                <p:cNvPr id="472260" name="Freihand 472259">
                  <a:extLst>
                    <a:ext uri="{FF2B5EF4-FFF2-40B4-BE49-F238E27FC236}">
                      <a16:creationId xmlns:a16="http://schemas.microsoft.com/office/drawing/2014/main" id="{7527BF00-2F36-4566-8722-AF8158E7084F}"/>
                    </a:ext>
                  </a:extLst>
                </p:cNvPr>
                <p:cNvPicPr/>
                <p:nvPr/>
              </p:nvPicPr>
              <p:blipFill>
                <a:blip r:embed="rId427"/>
                <a:stretch>
                  <a:fillRect/>
                </a:stretch>
              </p:blipFill>
              <p:spPr>
                <a:xfrm>
                  <a:off x="7104456" y="5172768"/>
                  <a:ext cx="98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72261" name="Freihand 472260">
                  <a:extLst>
                    <a:ext uri="{FF2B5EF4-FFF2-40B4-BE49-F238E27FC236}">
                      <a16:creationId xmlns:a16="http://schemas.microsoft.com/office/drawing/2014/main" id="{497124F3-1C15-4C9E-BB29-8DEE4F1C033D}"/>
                    </a:ext>
                  </a:extLst>
                </p14:cNvPr>
                <p14:cNvContentPartPr/>
                <p14:nvPr/>
              </p14:nvContentPartPr>
              <p14:xfrm>
                <a:off x="7213176" y="5327568"/>
                <a:ext cx="82440" cy="50400"/>
              </p14:xfrm>
            </p:contentPart>
          </mc:Choice>
          <mc:Fallback xmlns="">
            <p:pic>
              <p:nvPicPr>
                <p:cNvPr id="472261" name="Freihand 472260">
                  <a:extLst>
                    <a:ext uri="{FF2B5EF4-FFF2-40B4-BE49-F238E27FC236}">
                      <a16:creationId xmlns:a16="http://schemas.microsoft.com/office/drawing/2014/main" id="{497124F3-1C15-4C9E-BB29-8DEE4F1C033D}"/>
                    </a:ext>
                  </a:extLst>
                </p:cNvPr>
                <p:cNvPicPr/>
                <p:nvPr/>
              </p:nvPicPr>
              <p:blipFill>
                <a:blip r:embed="rId429"/>
                <a:stretch>
                  <a:fillRect/>
                </a:stretch>
              </p:blipFill>
              <p:spPr>
                <a:xfrm>
                  <a:off x="7208856" y="5323248"/>
                  <a:ext cx="91080" cy="59040"/>
                </a:xfrm>
                <a:prstGeom prst="rect">
                  <a:avLst/>
                </a:prstGeom>
              </p:spPr>
            </p:pic>
          </mc:Fallback>
        </mc:AlternateContent>
      </p:grpSp>
      <p:grpSp>
        <p:nvGrpSpPr>
          <p:cNvPr id="472274" name="Gruppieren 472273">
            <a:extLst>
              <a:ext uri="{FF2B5EF4-FFF2-40B4-BE49-F238E27FC236}">
                <a16:creationId xmlns:a16="http://schemas.microsoft.com/office/drawing/2014/main" id="{D8C2E769-6592-4A64-BBED-1BAA6C5A0D9F}"/>
              </a:ext>
            </a:extLst>
          </p:cNvPr>
          <p:cNvGrpSpPr/>
          <p:nvPr/>
        </p:nvGrpSpPr>
        <p:grpSpPr>
          <a:xfrm>
            <a:off x="9315576" y="534528"/>
            <a:ext cx="938520" cy="199800"/>
            <a:chOff x="9315576" y="534528"/>
            <a:chExt cx="938520" cy="199800"/>
          </a:xfrm>
        </p:grpSpPr>
        <mc:AlternateContent xmlns:mc="http://schemas.openxmlformats.org/markup-compatibility/2006" xmlns:p14="http://schemas.microsoft.com/office/powerpoint/2010/main">
          <mc:Choice Requires="p14">
            <p:contentPart p14:bwMode="auto" r:id="rId430">
              <p14:nvContentPartPr>
                <p14:cNvPr id="472264" name="Freihand 472263">
                  <a:extLst>
                    <a:ext uri="{FF2B5EF4-FFF2-40B4-BE49-F238E27FC236}">
                      <a16:creationId xmlns:a16="http://schemas.microsoft.com/office/drawing/2014/main" id="{89A53AA0-E705-4D56-9E45-7719AD60D164}"/>
                    </a:ext>
                  </a:extLst>
                </p14:cNvPr>
                <p14:cNvContentPartPr/>
                <p14:nvPr/>
              </p14:nvContentPartPr>
              <p14:xfrm>
                <a:off x="9431856" y="613368"/>
                <a:ext cx="6480" cy="102240"/>
              </p14:xfrm>
            </p:contentPart>
          </mc:Choice>
          <mc:Fallback xmlns="">
            <p:pic>
              <p:nvPicPr>
                <p:cNvPr id="472264" name="Freihand 472263">
                  <a:extLst>
                    <a:ext uri="{FF2B5EF4-FFF2-40B4-BE49-F238E27FC236}">
                      <a16:creationId xmlns:a16="http://schemas.microsoft.com/office/drawing/2014/main" id="{89A53AA0-E705-4D56-9E45-7719AD60D164}"/>
                    </a:ext>
                  </a:extLst>
                </p:cNvPr>
                <p:cNvPicPr/>
                <p:nvPr/>
              </p:nvPicPr>
              <p:blipFill>
                <a:blip r:embed="rId431"/>
                <a:stretch>
                  <a:fillRect/>
                </a:stretch>
              </p:blipFill>
              <p:spPr>
                <a:xfrm>
                  <a:off x="9427536" y="609048"/>
                  <a:ext cx="1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72265" name="Freihand 472264">
                  <a:extLst>
                    <a:ext uri="{FF2B5EF4-FFF2-40B4-BE49-F238E27FC236}">
                      <a16:creationId xmlns:a16="http://schemas.microsoft.com/office/drawing/2014/main" id="{1F88E210-EAAC-46F9-8134-0AF5EFC72FE7}"/>
                    </a:ext>
                  </a:extLst>
                </p14:cNvPr>
                <p14:cNvContentPartPr/>
                <p14:nvPr/>
              </p14:nvContentPartPr>
              <p14:xfrm>
                <a:off x="9315576" y="547848"/>
                <a:ext cx="187560" cy="182520"/>
              </p14:xfrm>
            </p:contentPart>
          </mc:Choice>
          <mc:Fallback xmlns="">
            <p:pic>
              <p:nvPicPr>
                <p:cNvPr id="472265" name="Freihand 472264">
                  <a:extLst>
                    <a:ext uri="{FF2B5EF4-FFF2-40B4-BE49-F238E27FC236}">
                      <a16:creationId xmlns:a16="http://schemas.microsoft.com/office/drawing/2014/main" id="{1F88E210-EAAC-46F9-8134-0AF5EFC72FE7}"/>
                    </a:ext>
                  </a:extLst>
                </p:cNvPr>
                <p:cNvPicPr/>
                <p:nvPr/>
              </p:nvPicPr>
              <p:blipFill>
                <a:blip r:embed="rId433"/>
                <a:stretch>
                  <a:fillRect/>
                </a:stretch>
              </p:blipFill>
              <p:spPr>
                <a:xfrm>
                  <a:off x="9311256" y="543528"/>
                  <a:ext cx="1962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72266" name="Freihand 472265">
                  <a:extLst>
                    <a:ext uri="{FF2B5EF4-FFF2-40B4-BE49-F238E27FC236}">
                      <a16:creationId xmlns:a16="http://schemas.microsoft.com/office/drawing/2014/main" id="{EE9C0DDD-8B8A-46B3-BE6B-3094545C0F04}"/>
                    </a:ext>
                  </a:extLst>
                </p14:cNvPr>
                <p14:cNvContentPartPr/>
                <p14:nvPr/>
              </p14:nvContentPartPr>
              <p14:xfrm>
                <a:off x="9559656" y="628488"/>
                <a:ext cx="7920" cy="102600"/>
              </p14:xfrm>
            </p:contentPart>
          </mc:Choice>
          <mc:Fallback xmlns="">
            <p:pic>
              <p:nvPicPr>
                <p:cNvPr id="472266" name="Freihand 472265">
                  <a:extLst>
                    <a:ext uri="{FF2B5EF4-FFF2-40B4-BE49-F238E27FC236}">
                      <a16:creationId xmlns:a16="http://schemas.microsoft.com/office/drawing/2014/main" id="{EE9C0DDD-8B8A-46B3-BE6B-3094545C0F04}"/>
                    </a:ext>
                  </a:extLst>
                </p:cNvPr>
                <p:cNvPicPr/>
                <p:nvPr/>
              </p:nvPicPr>
              <p:blipFill>
                <a:blip r:embed="rId435"/>
                <a:stretch>
                  <a:fillRect/>
                </a:stretch>
              </p:blipFill>
              <p:spPr>
                <a:xfrm>
                  <a:off x="9555336" y="624168"/>
                  <a:ext cx="16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472267" name="Freihand 472266">
                  <a:extLst>
                    <a:ext uri="{FF2B5EF4-FFF2-40B4-BE49-F238E27FC236}">
                      <a16:creationId xmlns:a16="http://schemas.microsoft.com/office/drawing/2014/main" id="{4A446A22-6213-422C-8476-63D5CC565F9D}"/>
                    </a:ext>
                  </a:extLst>
                </p14:cNvPr>
                <p14:cNvContentPartPr/>
                <p14:nvPr/>
              </p14:nvContentPartPr>
              <p14:xfrm>
                <a:off x="9559656" y="534528"/>
                <a:ext cx="14400" cy="19800"/>
              </p14:xfrm>
            </p:contentPart>
          </mc:Choice>
          <mc:Fallback xmlns="">
            <p:pic>
              <p:nvPicPr>
                <p:cNvPr id="472267" name="Freihand 472266">
                  <a:extLst>
                    <a:ext uri="{FF2B5EF4-FFF2-40B4-BE49-F238E27FC236}">
                      <a16:creationId xmlns:a16="http://schemas.microsoft.com/office/drawing/2014/main" id="{4A446A22-6213-422C-8476-63D5CC565F9D}"/>
                    </a:ext>
                  </a:extLst>
                </p:cNvPr>
                <p:cNvPicPr/>
                <p:nvPr/>
              </p:nvPicPr>
              <p:blipFill>
                <a:blip r:embed="rId437"/>
                <a:stretch>
                  <a:fillRect/>
                </a:stretch>
              </p:blipFill>
              <p:spPr>
                <a:xfrm>
                  <a:off x="9555336" y="530208"/>
                  <a:ext cx="2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72268" name="Freihand 472267">
                  <a:extLst>
                    <a:ext uri="{FF2B5EF4-FFF2-40B4-BE49-F238E27FC236}">
                      <a16:creationId xmlns:a16="http://schemas.microsoft.com/office/drawing/2014/main" id="{4D2292A2-1DD7-46C9-8A20-99D7EB910F96}"/>
                    </a:ext>
                  </a:extLst>
                </p14:cNvPr>
                <p14:cNvContentPartPr/>
                <p14:nvPr/>
              </p14:nvContentPartPr>
              <p14:xfrm>
                <a:off x="9598536" y="645768"/>
                <a:ext cx="220680" cy="88560"/>
              </p14:xfrm>
            </p:contentPart>
          </mc:Choice>
          <mc:Fallback xmlns="">
            <p:pic>
              <p:nvPicPr>
                <p:cNvPr id="472268" name="Freihand 472267">
                  <a:extLst>
                    <a:ext uri="{FF2B5EF4-FFF2-40B4-BE49-F238E27FC236}">
                      <a16:creationId xmlns:a16="http://schemas.microsoft.com/office/drawing/2014/main" id="{4D2292A2-1DD7-46C9-8A20-99D7EB910F96}"/>
                    </a:ext>
                  </a:extLst>
                </p:cNvPr>
                <p:cNvPicPr/>
                <p:nvPr/>
              </p:nvPicPr>
              <p:blipFill>
                <a:blip r:embed="rId439"/>
                <a:stretch>
                  <a:fillRect/>
                </a:stretch>
              </p:blipFill>
              <p:spPr>
                <a:xfrm>
                  <a:off x="9594216" y="641448"/>
                  <a:ext cx="229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72269" name="Freihand 472268">
                  <a:extLst>
                    <a:ext uri="{FF2B5EF4-FFF2-40B4-BE49-F238E27FC236}">
                      <a16:creationId xmlns:a16="http://schemas.microsoft.com/office/drawing/2014/main" id="{07692134-4278-4C85-923E-EEF1D4FF1E7F}"/>
                    </a:ext>
                  </a:extLst>
                </p14:cNvPr>
                <p14:cNvContentPartPr/>
                <p14:nvPr/>
              </p14:nvContentPartPr>
              <p14:xfrm>
                <a:off x="9818856" y="553608"/>
                <a:ext cx="360" cy="360"/>
              </p14:xfrm>
            </p:contentPart>
          </mc:Choice>
          <mc:Fallback xmlns="">
            <p:pic>
              <p:nvPicPr>
                <p:cNvPr id="472269" name="Freihand 472268">
                  <a:extLst>
                    <a:ext uri="{FF2B5EF4-FFF2-40B4-BE49-F238E27FC236}">
                      <a16:creationId xmlns:a16="http://schemas.microsoft.com/office/drawing/2014/main" id="{07692134-4278-4C85-923E-EEF1D4FF1E7F}"/>
                    </a:ext>
                  </a:extLst>
                </p:cNvPr>
                <p:cNvPicPr/>
                <p:nvPr/>
              </p:nvPicPr>
              <p:blipFill>
                <a:blip r:embed="rId20"/>
                <a:stretch>
                  <a:fillRect/>
                </a:stretch>
              </p:blipFill>
              <p:spPr>
                <a:xfrm>
                  <a:off x="9814536" y="5492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72271" name="Freihand 472270">
                  <a:extLst>
                    <a:ext uri="{FF2B5EF4-FFF2-40B4-BE49-F238E27FC236}">
                      <a16:creationId xmlns:a16="http://schemas.microsoft.com/office/drawing/2014/main" id="{D0D059C7-FC03-4550-9A98-79BA1826C5CF}"/>
                    </a:ext>
                  </a:extLst>
                </p14:cNvPr>
                <p14:cNvContentPartPr/>
                <p14:nvPr/>
              </p14:nvContentPartPr>
              <p14:xfrm>
                <a:off x="9873936" y="639648"/>
                <a:ext cx="87120" cy="92880"/>
              </p14:xfrm>
            </p:contentPart>
          </mc:Choice>
          <mc:Fallback xmlns="">
            <p:pic>
              <p:nvPicPr>
                <p:cNvPr id="472271" name="Freihand 472270">
                  <a:extLst>
                    <a:ext uri="{FF2B5EF4-FFF2-40B4-BE49-F238E27FC236}">
                      <a16:creationId xmlns:a16="http://schemas.microsoft.com/office/drawing/2014/main" id="{D0D059C7-FC03-4550-9A98-79BA1826C5CF}"/>
                    </a:ext>
                  </a:extLst>
                </p:cNvPr>
                <p:cNvPicPr/>
                <p:nvPr/>
              </p:nvPicPr>
              <p:blipFill>
                <a:blip r:embed="rId442"/>
                <a:stretch>
                  <a:fillRect/>
                </a:stretch>
              </p:blipFill>
              <p:spPr>
                <a:xfrm>
                  <a:off x="9869616" y="635328"/>
                  <a:ext cx="95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72272" name="Freihand 472271">
                  <a:extLst>
                    <a:ext uri="{FF2B5EF4-FFF2-40B4-BE49-F238E27FC236}">
                      <a16:creationId xmlns:a16="http://schemas.microsoft.com/office/drawing/2014/main" id="{8EDACD92-C104-4C75-A169-954EB3446876}"/>
                    </a:ext>
                  </a:extLst>
                </p14:cNvPr>
                <p14:cNvContentPartPr/>
                <p14:nvPr/>
              </p14:nvContentPartPr>
              <p14:xfrm>
                <a:off x="10020456" y="573768"/>
                <a:ext cx="19800" cy="150120"/>
              </p14:xfrm>
            </p:contentPart>
          </mc:Choice>
          <mc:Fallback xmlns="">
            <p:pic>
              <p:nvPicPr>
                <p:cNvPr id="472272" name="Freihand 472271">
                  <a:extLst>
                    <a:ext uri="{FF2B5EF4-FFF2-40B4-BE49-F238E27FC236}">
                      <a16:creationId xmlns:a16="http://schemas.microsoft.com/office/drawing/2014/main" id="{8EDACD92-C104-4C75-A169-954EB3446876}"/>
                    </a:ext>
                  </a:extLst>
                </p:cNvPr>
                <p:cNvPicPr/>
                <p:nvPr/>
              </p:nvPicPr>
              <p:blipFill>
                <a:blip r:embed="rId444"/>
                <a:stretch>
                  <a:fillRect/>
                </a:stretch>
              </p:blipFill>
              <p:spPr>
                <a:xfrm>
                  <a:off x="10016136" y="569448"/>
                  <a:ext cx="28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472273" name="Freihand 472272">
                  <a:extLst>
                    <a:ext uri="{FF2B5EF4-FFF2-40B4-BE49-F238E27FC236}">
                      <a16:creationId xmlns:a16="http://schemas.microsoft.com/office/drawing/2014/main" id="{878DCD88-FEF2-4DAA-AABA-8D87FA7A0539}"/>
                    </a:ext>
                  </a:extLst>
                </p14:cNvPr>
                <p14:cNvContentPartPr/>
                <p14:nvPr/>
              </p14:nvContentPartPr>
              <p14:xfrm>
                <a:off x="10097856" y="661968"/>
                <a:ext cx="156240" cy="51480"/>
              </p14:xfrm>
            </p:contentPart>
          </mc:Choice>
          <mc:Fallback xmlns="">
            <p:pic>
              <p:nvPicPr>
                <p:cNvPr id="472273" name="Freihand 472272">
                  <a:extLst>
                    <a:ext uri="{FF2B5EF4-FFF2-40B4-BE49-F238E27FC236}">
                      <a16:creationId xmlns:a16="http://schemas.microsoft.com/office/drawing/2014/main" id="{878DCD88-FEF2-4DAA-AABA-8D87FA7A0539}"/>
                    </a:ext>
                  </a:extLst>
                </p:cNvPr>
                <p:cNvPicPr/>
                <p:nvPr/>
              </p:nvPicPr>
              <p:blipFill>
                <a:blip r:embed="rId446"/>
                <a:stretch>
                  <a:fillRect/>
                </a:stretch>
              </p:blipFill>
              <p:spPr>
                <a:xfrm>
                  <a:off x="10093536" y="657648"/>
                  <a:ext cx="164880" cy="60120"/>
                </a:xfrm>
                <a:prstGeom prst="rect">
                  <a:avLst/>
                </a:prstGeom>
              </p:spPr>
            </p:pic>
          </mc:Fallback>
        </mc:AlternateContent>
      </p:grpSp>
      <p:grpSp>
        <p:nvGrpSpPr>
          <p:cNvPr id="472282" name="Gruppieren 472281">
            <a:extLst>
              <a:ext uri="{FF2B5EF4-FFF2-40B4-BE49-F238E27FC236}">
                <a16:creationId xmlns:a16="http://schemas.microsoft.com/office/drawing/2014/main" id="{6E0CF5E9-4634-438D-A37E-E7E43456108A}"/>
              </a:ext>
            </a:extLst>
          </p:cNvPr>
          <p:cNvGrpSpPr/>
          <p:nvPr/>
        </p:nvGrpSpPr>
        <p:grpSpPr>
          <a:xfrm>
            <a:off x="10474416" y="523008"/>
            <a:ext cx="1312200" cy="281520"/>
            <a:chOff x="10474416" y="523008"/>
            <a:chExt cx="1312200" cy="281520"/>
          </a:xfrm>
        </p:grpSpPr>
        <mc:AlternateContent xmlns:mc="http://schemas.openxmlformats.org/markup-compatibility/2006" xmlns:p14="http://schemas.microsoft.com/office/powerpoint/2010/main">
          <mc:Choice Requires="p14">
            <p:contentPart p14:bwMode="auto" r:id="rId447">
              <p14:nvContentPartPr>
                <p14:cNvPr id="472275" name="Freihand 472274">
                  <a:extLst>
                    <a:ext uri="{FF2B5EF4-FFF2-40B4-BE49-F238E27FC236}">
                      <a16:creationId xmlns:a16="http://schemas.microsoft.com/office/drawing/2014/main" id="{A4AFF580-7B30-4F1F-A449-A6F7BAB6E2B3}"/>
                    </a:ext>
                  </a:extLst>
                </p14:cNvPr>
                <p14:cNvContentPartPr/>
                <p14:nvPr/>
              </p14:nvContentPartPr>
              <p14:xfrm>
                <a:off x="10474416" y="563328"/>
                <a:ext cx="222120" cy="241200"/>
              </p14:xfrm>
            </p:contentPart>
          </mc:Choice>
          <mc:Fallback xmlns="">
            <p:pic>
              <p:nvPicPr>
                <p:cNvPr id="472275" name="Freihand 472274">
                  <a:extLst>
                    <a:ext uri="{FF2B5EF4-FFF2-40B4-BE49-F238E27FC236}">
                      <a16:creationId xmlns:a16="http://schemas.microsoft.com/office/drawing/2014/main" id="{A4AFF580-7B30-4F1F-A449-A6F7BAB6E2B3}"/>
                    </a:ext>
                  </a:extLst>
                </p:cNvPr>
                <p:cNvPicPr/>
                <p:nvPr/>
              </p:nvPicPr>
              <p:blipFill>
                <a:blip r:embed="rId448"/>
                <a:stretch>
                  <a:fillRect/>
                </a:stretch>
              </p:blipFill>
              <p:spPr>
                <a:xfrm>
                  <a:off x="10470096" y="559008"/>
                  <a:ext cx="230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72276" name="Freihand 472275">
                  <a:extLst>
                    <a:ext uri="{FF2B5EF4-FFF2-40B4-BE49-F238E27FC236}">
                      <a16:creationId xmlns:a16="http://schemas.microsoft.com/office/drawing/2014/main" id="{4DB241A3-8CB2-4C79-8BBF-4935FF09538B}"/>
                    </a:ext>
                  </a:extLst>
                </p14:cNvPr>
                <p14:cNvContentPartPr/>
                <p14:nvPr/>
              </p14:nvContentPartPr>
              <p14:xfrm>
                <a:off x="10823616" y="523008"/>
                <a:ext cx="160560" cy="152280"/>
              </p14:xfrm>
            </p:contentPart>
          </mc:Choice>
          <mc:Fallback xmlns="">
            <p:pic>
              <p:nvPicPr>
                <p:cNvPr id="472276" name="Freihand 472275">
                  <a:extLst>
                    <a:ext uri="{FF2B5EF4-FFF2-40B4-BE49-F238E27FC236}">
                      <a16:creationId xmlns:a16="http://schemas.microsoft.com/office/drawing/2014/main" id="{4DB241A3-8CB2-4C79-8BBF-4935FF09538B}"/>
                    </a:ext>
                  </a:extLst>
                </p:cNvPr>
                <p:cNvPicPr/>
                <p:nvPr/>
              </p:nvPicPr>
              <p:blipFill>
                <a:blip r:embed="rId450"/>
                <a:stretch>
                  <a:fillRect/>
                </a:stretch>
              </p:blipFill>
              <p:spPr>
                <a:xfrm>
                  <a:off x="10819296" y="518688"/>
                  <a:ext cx="169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72277" name="Freihand 472276">
                  <a:extLst>
                    <a:ext uri="{FF2B5EF4-FFF2-40B4-BE49-F238E27FC236}">
                      <a16:creationId xmlns:a16="http://schemas.microsoft.com/office/drawing/2014/main" id="{C32DF2AF-CE6F-4DBF-A0C0-C5D964F53A20}"/>
                    </a:ext>
                  </a:extLst>
                </p14:cNvPr>
                <p14:cNvContentPartPr/>
                <p14:nvPr/>
              </p14:nvContentPartPr>
              <p14:xfrm>
                <a:off x="11002536" y="582768"/>
                <a:ext cx="89280" cy="79200"/>
              </p14:xfrm>
            </p:contentPart>
          </mc:Choice>
          <mc:Fallback xmlns="">
            <p:pic>
              <p:nvPicPr>
                <p:cNvPr id="472277" name="Freihand 472276">
                  <a:extLst>
                    <a:ext uri="{FF2B5EF4-FFF2-40B4-BE49-F238E27FC236}">
                      <a16:creationId xmlns:a16="http://schemas.microsoft.com/office/drawing/2014/main" id="{C32DF2AF-CE6F-4DBF-A0C0-C5D964F53A20}"/>
                    </a:ext>
                  </a:extLst>
                </p:cNvPr>
                <p:cNvPicPr/>
                <p:nvPr/>
              </p:nvPicPr>
              <p:blipFill>
                <a:blip r:embed="rId452"/>
                <a:stretch>
                  <a:fillRect/>
                </a:stretch>
              </p:blipFill>
              <p:spPr>
                <a:xfrm>
                  <a:off x="10998216" y="578448"/>
                  <a:ext cx="97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72278" name="Freihand 472277">
                  <a:extLst>
                    <a:ext uri="{FF2B5EF4-FFF2-40B4-BE49-F238E27FC236}">
                      <a16:creationId xmlns:a16="http://schemas.microsoft.com/office/drawing/2014/main" id="{00519708-2CC0-4E6B-B203-DC1E025CB15B}"/>
                    </a:ext>
                  </a:extLst>
                </p14:cNvPr>
                <p14:cNvContentPartPr/>
                <p14:nvPr/>
              </p14:nvContentPartPr>
              <p14:xfrm>
                <a:off x="11181456" y="583848"/>
                <a:ext cx="148680" cy="69840"/>
              </p14:xfrm>
            </p:contentPart>
          </mc:Choice>
          <mc:Fallback xmlns="">
            <p:pic>
              <p:nvPicPr>
                <p:cNvPr id="472278" name="Freihand 472277">
                  <a:extLst>
                    <a:ext uri="{FF2B5EF4-FFF2-40B4-BE49-F238E27FC236}">
                      <a16:creationId xmlns:a16="http://schemas.microsoft.com/office/drawing/2014/main" id="{00519708-2CC0-4E6B-B203-DC1E025CB15B}"/>
                    </a:ext>
                  </a:extLst>
                </p:cNvPr>
                <p:cNvPicPr/>
                <p:nvPr/>
              </p:nvPicPr>
              <p:blipFill>
                <a:blip r:embed="rId454"/>
                <a:stretch>
                  <a:fillRect/>
                </a:stretch>
              </p:blipFill>
              <p:spPr>
                <a:xfrm>
                  <a:off x="11177136" y="579528"/>
                  <a:ext cx="157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72279" name="Freihand 472278">
                  <a:extLst>
                    <a:ext uri="{FF2B5EF4-FFF2-40B4-BE49-F238E27FC236}">
                      <a16:creationId xmlns:a16="http://schemas.microsoft.com/office/drawing/2014/main" id="{EECAD80B-5647-4C14-A06D-ACF79A5750B8}"/>
                    </a:ext>
                  </a:extLst>
                </p14:cNvPr>
                <p14:cNvContentPartPr/>
                <p14:nvPr/>
              </p14:nvContentPartPr>
              <p14:xfrm>
                <a:off x="11320776" y="548928"/>
                <a:ext cx="28800" cy="11880"/>
              </p14:xfrm>
            </p:contentPart>
          </mc:Choice>
          <mc:Fallback xmlns="">
            <p:pic>
              <p:nvPicPr>
                <p:cNvPr id="472279" name="Freihand 472278">
                  <a:extLst>
                    <a:ext uri="{FF2B5EF4-FFF2-40B4-BE49-F238E27FC236}">
                      <a16:creationId xmlns:a16="http://schemas.microsoft.com/office/drawing/2014/main" id="{EECAD80B-5647-4C14-A06D-ACF79A5750B8}"/>
                    </a:ext>
                  </a:extLst>
                </p:cNvPr>
                <p:cNvPicPr/>
                <p:nvPr/>
              </p:nvPicPr>
              <p:blipFill>
                <a:blip r:embed="rId456"/>
                <a:stretch>
                  <a:fillRect/>
                </a:stretch>
              </p:blipFill>
              <p:spPr>
                <a:xfrm>
                  <a:off x="11316456" y="544608"/>
                  <a:ext cx="37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72280" name="Freihand 472279">
                  <a:extLst>
                    <a:ext uri="{FF2B5EF4-FFF2-40B4-BE49-F238E27FC236}">
                      <a16:creationId xmlns:a16="http://schemas.microsoft.com/office/drawing/2014/main" id="{C37507DC-C827-492F-B7D5-AA59CDE35520}"/>
                    </a:ext>
                  </a:extLst>
                </p14:cNvPr>
                <p14:cNvContentPartPr/>
                <p14:nvPr/>
              </p14:nvContentPartPr>
              <p14:xfrm>
                <a:off x="11370816" y="583488"/>
                <a:ext cx="76320" cy="66240"/>
              </p14:xfrm>
            </p:contentPart>
          </mc:Choice>
          <mc:Fallback xmlns="">
            <p:pic>
              <p:nvPicPr>
                <p:cNvPr id="472280" name="Freihand 472279">
                  <a:extLst>
                    <a:ext uri="{FF2B5EF4-FFF2-40B4-BE49-F238E27FC236}">
                      <a16:creationId xmlns:a16="http://schemas.microsoft.com/office/drawing/2014/main" id="{C37507DC-C827-492F-B7D5-AA59CDE35520}"/>
                    </a:ext>
                  </a:extLst>
                </p:cNvPr>
                <p:cNvPicPr/>
                <p:nvPr/>
              </p:nvPicPr>
              <p:blipFill>
                <a:blip r:embed="rId458"/>
                <a:stretch>
                  <a:fillRect/>
                </a:stretch>
              </p:blipFill>
              <p:spPr>
                <a:xfrm>
                  <a:off x="11366496" y="579168"/>
                  <a:ext cx="84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72281" name="Freihand 472280">
                  <a:extLst>
                    <a:ext uri="{FF2B5EF4-FFF2-40B4-BE49-F238E27FC236}">
                      <a16:creationId xmlns:a16="http://schemas.microsoft.com/office/drawing/2014/main" id="{AD05962D-7EAE-47F3-873D-77207DB35EDD}"/>
                    </a:ext>
                  </a:extLst>
                </p14:cNvPr>
                <p14:cNvContentPartPr/>
                <p14:nvPr/>
              </p14:nvContentPartPr>
              <p14:xfrm>
                <a:off x="11464056" y="589608"/>
                <a:ext cx="322560" cy="54360"/>
              </p14:xfrm>
            </p:contentPart>
          </mc:Choice>
          <mc:Fallback xmlns="">
            <p:pic>
              <p:nvPicPr>
                <p:cNvPr id="472281" name="Freihand 472280">
                  <a:extLst>
                    <a:ext uri="{FF2B5EF4-FFF2-40B4-BE49-F238E27FC236}">
                      <a16:creationId xmlns:a16="http://schemas.microsoft.com/office/drawing/2014/main" id="{AD05962D-7EAE-47F3-873D-77207DB35EDD}"/>
                    </a:ext>
                  </a:extLst>
                </p:cNvPr>
                <p:cNvPicPr/>
                <p:nvPr/>
              </p:nvPicPr>
              <p:blipFill>
                <a:blip r:embed="rId460"/>
                <a:stretch>
                  <a:fillRect/>
                </a:stretch>
              </p:blipFill>
              <p:spPr>
                <a:xfrm>
                  <a:off x="11459736" y="585288"/>
                  <a:ext cx="331200" cy="63000"/>
                </a:xfrm>
                <a:prstGeom prst="rect">
                  <a:avLst/>
                </a:prstGeom>
              </p:spPr>
            </p:pic>
          </mc:Fallback>
        </mc:AlternateContent>
      </p:grpSp>
      <p:grpSp>
        <p:nvGrpSpPr>
          <p:cNvPr id="472290" name="Gruppieren 472289">
            <a:extLst>
              <a:ext uri="{FF2B5EF4-FFF2-40B4-BE49-F238E27FC236}">
                <a16:creationId xmlns:a16="http://schemas.microsoft.com/office/drawing/2014/main" id="{A9470C3E-5757-46C6-9058-6E9AF41D1C43}"/>
              </a:ext>
            </a:extLst>
          </p:cNvPr>
          <p:cNvGrpSpPr/>
          <p:nvPr/>
        </p:nvGrpSpPr>
        <p:grpSpPr>
          <a:xfrm>
            <a:off x="9652536" y="871848"/>
            <a:ext cx="291960" cy="199440"/>
            <a:chOff x="9652536" y="871848"/>
            <a:chExt cx="291960" cy="199440"/>
          </a:xfrm>
        </p:grpSpPr>
        <mc:AlternateContent xmlns:mc="http://schemas.openxmlformats.org/markup-compatibility/2006" xmlns:p14="http://schemas.microsoft.com/office/powerpoint/2010/main">
          <mc:Choice Requires="p14">
            <p:contentPart p14:bwMode="auto" r:id="rId461">
              <p14:nvContentPartPr>
                <p14:cNvPr id="472283" name="Freihand 472282">
                  <a:extLst>
                    <a:ext uri="{FF2B5EF4-FFF2-40B4-BE49-F238E27FC236}">
                      <a16:creationId xmlns:a16="http://schemas.microsoft.com/office/drawing/2014/main" id="{BA87721B-370C-4E7C-9D23-70726F16B849}"/>
                    </a:ext>
                  </a:extLst>
                </p14:cNvPr>
                <p14:cNvContentPartPr/>
                <p14:nvPr/>
              </p14:nvContentPartPr>
              <p14:xfrm>
                <a:off x="9652536" y="871848"/>
                <a:ext cx="109440" cy="199440"/>
              </p14:xfrm>
            </p:contentPart>
          </mc:Choice>
          <mc:Fallback xmlns="">
            <p:pic>
              <p:nvPicPr>
                <p:cNvPr id="472283" name="Freihand 472282">
                  <a:extLst>
                    <a:ext uri="{FF2B5EF4-FFF2-40B4-BE49-F238E27FC236}">
                      <a16:creationId xmlns:a16="http://schemas.microsoft.com/office/drawing/2014/main" id="{BA87721B-370C-4E7C-9D23-70726F16B849}"/>
                    </a:ext>
                  </a:extLst>
                </p:cNvPr>
                <p:cNvPicPr/>
                <p:nvPr/>
              </p:nvPicPr>
              <p:blipFill>
                <a:blip r:embed="rId462"/>
                <a:stretch>
                  <a:fillRect/>
                </a:stretch>
              </p:blipFill>
              <p:spPr>
                <a:xfrm>
                  <a:off x="9648216" y="867528"/>
                  <a:ext cx="118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72284" name="Freihand 472283">
                  <a:extLst>
                    <a:ext uri="{FF2B5EF4-FFF2-40B4-BE49-F238E27FC236}">
                      <a16:creationId xmlns:a16="http://schemas.microsoft.com/office/drawing/2014/main" id="{8483AC8A-3A7E-4DEE-963B-8128C2C79420}"/>
                    </a:ext>
                  </a:extLst>
                </p14:cNvPr>
                <p14:cNvContentPartPr/>
                <p14:nvPr/>
              </p14:nvContentPartPr>
              <p14:xfrm>
                <a:off x="9782136" y="937008"/>
                <a:ext cx="162360" cy="66960"/>
              </p14:xfrm>
            </p:contentPart>
          </mc:Choice>
          <mc:Fallback xmlns="">
            <p:pic>
              <p:nvPicPr>
                <p:cNvPr id="472284" name="Freihand 472283">
                  <a:extLst>
                    <a:ext uri="{FF2B5EF4-FFF2-40B4-BE49-F238E27FC236}">
                      <a16:creationId xmlns:a16="http://schemas.microsoft.com/office/drawing/2014/main" id="{8483AC8A-3A7E-4DEE-963B-8128C2C79420}"/>
                    </a:ext>
                  </a:extLst>
                </p:cNvPr>
                <p:cNvPicPr/>
                <p:nvPr/>
              </p:nvPicPr>
              <p:blipFill>
                <a:blip r:embed="rId464"/>
                <a:stretch>
                  <a:fillRect/>
                </a:stretch>
              </p:blipFill>
              <p:spPr>
                <a:xfrm>
                  <a:off x="9777816" y="932688"/>
                  <a:ext cx="171000" cy="75600"/>
                </a:xfrm>
                <a:prstGeom prst="rect">
                  <a:avLst/>
                </a:prstGeom>
              </p:spPr>
            </p:pic>
          </mc:Fallback>
        </mc:AlternateContent>
      </p:grpSp>
      <p:grpSp>
        <p:nvGrpSpPr>
          <p:cNvPr id="472299" name="Gruppieren 472298">
            <a:extLst>
              <a:ext uri="{FF2B5EF4-FFF2-40B4-BE49-F238E27FC236}">
                <a16:creationId xmlns:a16="http://schemas.microsoft.com/office/drawing/2014/main" id="{E3A851D8-D55E-4102-86AC-5DE610068283}"/>
              </a:ext>
            </a:extLst>
          </p:cNvPr>
          <p:cNvGrpSpPr/>
          <p:nvPr/>
        </p:nvGrpSpPr>
        <p:grpSpPr>
          <a:xfrm>
            <a:off x="10137816" y="871128"/>
            <a:ext cx="938880" cy="149040"/>
            <a:chOff x="10137816" y="871128"/>
            <a:chExt cx="938880" cy="149040"/>
          </a:xfrm>
        </p:grpSpPr>
        <mc:AlternateContent xmlns:mc="http://schemas.openxmlformats.org/markup-compatibility/2006" xmlns:p14="http://schemas.microsoft.com/office/powerpoint/2010/main">
          <mc:Choice Requires="p14">
            <p:contentPart p14:bwMode="auto" r:id="rId465">
              <p14:nvContentPartPr>
                <p14:cNvPr id="472285" name="Freihand 472284">
                  <a:extLst>
                    <a:ext uri="{FF2B5EF4-FFF2-40B4-BE49-F238E27FC236}">
                      <a16:creationId xmlns:a16="http://schemas.microsoft.com/office/drawing/2014/main" id="{5292BB78-63AF-4AF7-95BD-709237E38461}"/>
                    </a:ext>
                  </a:extLst>
                </p14:cNvPr>
                <p14:cNvContentPartPr/>
                <p14:nvPr/>
              </p14:nvContentPartPr>
              <p14:xfrm>
                <a:off x="10137816" y="871128"/>
                <a:ext cx="95760" cy="130320"/>
              </p14:xfrm>
            </p:contentPart>
          </mc:Choice>
          <mc:Fallback xmlns="">
            <p:pic>
              <p:nvPicPr>
                <p:cNvPr id="472285" name="Freihand 472284">
                  <a:extLst>
                    <a:ext uri="{FF2B5EF4-FFF2-40B4-BE49-F238E27FC236}">
                      <a16:creationId xmlns:a16="http://schemas.microsoft.com/office/drawing/2014/main" id="{5292BB78-63AF-4AF7-95BD-709237E38461}"/>
                    </a:ext>
                  </a:extLst>
                </p:cNvPr>
                <p:cNvPicPr/>
                <p:nvPr/>
              </p:nvPicPr>
              <p:blipFill>
                <a:blip r:embed="rId466"/>
                <a:stretch>
                  <a:fillRect/>
                </a:stretch>
              </p:blipFill>
              <p:spPr>
                <a:xfrm>
                  <a:off x="10133496" y="866808"/>
                  <a:ext cx="104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72286" name="Freihand 472285">
                  <a:extLst>
                    <a:ext uri="{FF2B5EF4-FFF2-40B4-BE49-F238E27FC236}">
                      <a16:creationId xmlns:a16="http://schemas.microsoft.com/office/drawing/2014/main" id="{9100E839-7069-4553-9B39-414C57453AB3}"/>
                    </a:ext>
                  </a:extLst>
                </p14:cNvPr>
                <p14:cNvContentPartPr/>
                <p14:nvPr/>
              </p14:nvContentPartPr>
              <p14:xfrm>
                <a:off x="10202616" y="948168"/>
                <a:ext cx="112320" cy="72000"/>
              </p14:xfrm>
            </p:contentPart>
          </mc:Choice>
          <mc:Fallback xmlns="">
            <p:pic>
              <p:nvPicPr>
                <p:cNvPr id="472286" name="Freihand 472285">
                  <a:extLst>
                    <a:ext uri="{FF2B5EF4-FFF2-40B4-BE49-F238E27FC236}">
                      <a16:creationId xmlns:a16="http://schemas.microsoft.com/office/drawing/2014/main" id="{9100E839-7069-4553-9B39-414C57453AB3}"/>
                    </a:ext>
                  </a:extLst>
                </p:cNvPr>
                <p:cNvPicPr/>
                <p:nvPr/>
              </p:nvPicPr>
              <p:blipFill>
                <a:blip r:embed="rId468"/>
                <a:stretch>
                  <a:fillRect/>
                </a:stretch>
              </p:blipFill>
              <p:spPr>
                <a:xfrm>
                  <a:off x="10198296" y="943848"/>
                  <a:ext cx="120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72287" name="Freihand 472286">
                  <a:extLst>
                    <a:ext uri="{FF2B5EF4-FFF2-40B4-BE49-F238E27FC236}">
                      <a16:creationId xmlns:a16="http://schemas.microsoft.com/office/drawing/2014/main" id="{92517BFF-07DF-40EF-807C-45A9DFEE20E4}"/>
                    </a:ext>
                  </a:extLst>
                </p14:cNvPr>
                <p14:cNvContentPartPr/>
                <p14:nvPr/>
              </p14:nvContentPartPr>
              <p14:xfrm>
                <a:off x="10338696" y="881208"/>
                <a:ext cx="77040" cy="135720"/>
              </p14:xfrm>
            </p:contentPart>
          </mc:Choice>
          <mc:Fallback xmlns="">
            <p:pic>
              <p:nvPicPr>
                <p:cNvPr id="472287" name="Freihand 472286">
                  <a:extLst>
                    <a:ext uri="{FF2B5EF4-FFF2-40B4-BE49-F238E27FC236}">
                      <a16:creationId xmlns:a16="http://schemas.microsoft.com/office/drawing/2014/main" id="{92517BFF-07DF-40EF-807C-45A9DFEE20E4}"/>
                    </a:ext>
                  </a:extLst>
                </p:cNvPr>
                <p:cNvPicPr/>
                <p:nvPr/>
              </p:nvPicPr>
              <p:blipFill>
                <a:blip r:embed="rId470"/>
                <a:stretch>
                  <a:fillRect/>
                </a:stretch>
              </p:blipFill>
              <p:spPr>
                <a:xfrm>
                  <a:off x="10334376" y="876888"/>
                  <a:ext cx="85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72288" name="Freihand 472287">
                  <a:extLst>
                    <a:ext uri="{FF2B5EF4-FFF2-40B4-BE49-F238E27FC236}">
                      <a16:creationId xmlns:a16="http://schemas.microsoft.com/office/drawing/2014/main" id="{68109280-0FC3-4502-9BC8-8D86888AB0B5}"/>
                    </a:ext>
                  </a:extLst>
                </p14:cNvPr>
                <p14:cNvContentPartPr/>
                <p14:nvPr/>
              </p14:nvContentPartPr>
              <p14:xfrm>
                <a:off x="10417896" y="949608"/>
                <a:ext cx="181800" cy="60480"/>
              </p14:xfrm>
            </p:contentPart>
          </mc:Choice>
          <mc:Fallback xmlns="">
            <p:pic>
              <p:nvPicPr>
                <p:cNvPr id="472288" name="Freihand 472287">
                  <a:extLst>
                    <a:ext uri="{FF2B5EF4-FFF2-40B4-BE49-F238E27FC236}">
                      <a16:creationId xmlns:a16="http://schemas.microsoft.com/office/drawing/2014/main" id="{68109280-0FC3-4502-9BC8-8D86888AB0B5}"/>
                    </a:ext>
                  </a:extLst>
                </p:cNvPr>
                <p:cNvPicPr/>
                <p:nvPr/>
              </p:nvPicPr>
              <p:blipFill>
                <a:blip r:embed="rId472"/>
                <a:stretch>
                  <a:fillRect/>
                </a:stretch>
              </p:blipFill>
              <p:spPr>
                <a:xfrm>
                  <a:off x="10413576" y="945288"/>
                  <a:ext cx="190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72291" name="Freihand 472290">
                  <a:extLst>
                    <a:ext uri="{FF2B5EF4-FFF2-40B4-BE49-F238E27FC236}">
                      <a16:creationId xmlns:a16="http://schemas.microsoft.com/office/drawing/2014/main" id="{18D9B96D-16CF-46EE-8524-08624708B098}"/>
                    </a:ext>
                  </a:extLst>
                </p14:cNvPr>
                <p14:cNvContentPartPr/>
                <p14:nvPr/>
              </p14:nvContentPartPr>
              <p14:xfrm>
                <a:off x="10746216" y="931248"/>
                <a:ext cx="198360" cy="75240"/>
              </p14:xfrm>
            </p:contentPart>
          </mc:Choice>
          <mc:Fallback xmlns="">
            <p:pic>
              <p:nvPicPr>
                <p:cNvPr id="472291" name="Freihand 472290">
                  <a:extLst>
                    <a:ext uri="{FF2B5EF4-FFF2-40B4-BE49-F238E27FC236}">
                      <a16:creationId xmlns:a16="http://schemas.microsoft.com/office/drawing/2014/main" id="{18D9B96D-16CF-46EE-8524-08624708B098}"/>
                    </a:ext>
                  </a:extLst>
                </p:cNvPr>
                <p:cNvPicPr/>
                <p:nvPr/>
              </p:nvPicPr>
              <p:blipFill>
                <a:blip r:embed="rId474"/>
                <a:stretch>
                  <a:fillRect/>
                </a:stretch>
              </p:blipFill>
              <p:spPr>
                <a:xfrm>
                  <a:off x="10741896" y="926928"/>
                  <a:ext cx="207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72292" name="Freihand 472291">
                  <a:extLst>
                    <a:ext uri="{FF2B5EF4-FFF2-40B4-BE49-F238E27FC236}">
                      <a16:creationId xmlns:a16="http://schemas.microsoft.com/office/drawing/2014/main" id="{C89A1F4A-5E1F-4378-B87A-E0E83232D527}"/>
                    </a:ext>
                  </a:extLst>
                </p14:cNvPr>
                <p14:cNvContentPartPr/>
                <p14:nvPr/>
              </p14:nvContentPartPr>
              <p14:xfrm>
                <a:off x="10969056" y="882648"/>
                <a:ext cx="107640" cy="116280"/>
              </p14:xfrm>
            </p:contentPart>
          </mc:Choice>
          <mc:Fallback xmlns="">
            <p:pic>
              <p:nvPicPr>
                <p:cNvPr id="472292" name="Freihand 472291">
                  <a:extLst>
                    <a:ext uri="{FF2B5EF4-FFF2-40B4-BE49-F238E27FC236}">
                      <a16:creationId xmlns:a16="http://schemas.microsoft.com/office/drawing/2014/main" id="{C89A1F4A-5E1F-4378-B87A-E0E83232D527}"/>
                    </a:ext>
                  </a:extLst>
                </p:cNvPr>
                <p:cNvPicPr/>
                <p:nvPr/>
              </p:nvPicPr>
              <p:blipFill>
                <a:blip r:embed="rId476"/>
                <a:stretch>
                  <a:fillRect/>
                </a:stretch>
              </p:blipFill>
              <p:spPr>
                <a:xfrm>
                  <a:off x="10964736" y="878328"/>
                  <a:ext cx="116280" cy="124920"/>
                </a:xfrm>
                <a:prstGeom prst="rect">
                  <a:avLst/>
                </a:prstGeom>
              </p:spPr>
            </p:pic>
          </mc:Fallback>
        </mc:AlternateContent>
      </p:grpSp>
      <p:grpSp>
        <p:nvGrpSpPr>
          <p:cNvPr id="472298" name="Gruppieren 472297">
            <a:extLst>
              <a:ext uri="{FF2B5EF4-FFF2-40B4-BE49-F238E27FC236}">
                <a16:creationId xmlns:a16="http://schemas.microsoft.com/office/drawing/2014/main" id="{257A2202-48D6-4D5A-A685-1BC251A56C26}"/>
              </a:ext>
            </a:extLst>
          </p:cNvPr>
          <p:cNvGrpSpPr/>
          <p:nvPr/>
        </p:nvGrpSpPr>
        <p:grpSpPr>
          <a:xfrm>
            <a:off x="11244456" y="795168"/>
            <a:ext cx="630360" cy="347760"/>
            <a:chOff x="11244456" y="795168"/>
            <a:chExt cx="630360" cy="347760"/>
          </a:xfrm>
        </p:grpSpPr>
        <mc:AlternateContent xmlns:mc="http://schemas.openxmlformats.org/markup-compatibility/2006" xmlns:p14="http://schemas.microsoft.com/office/powerpoint/2010/main">
          <mc:Choice Requires="p14">
            <p:contentPart p14:bwMode="auto" r:id="rId477">
              <p14:nvContentPartPr>
                <p14:cNvPr id="472293" name="Freihand 472292">
                  <a:extLst>
                    <a:ext uri="{FF2B5EF4-FFF2-40B4-BE49-F238E27FC236}">
                      <a16:creationId xmlns:a16="http://schemas.microsoft.com/office/drawing/2014/main" id="{E5212D9B-822B-4C4A-9141-5D327019A397}"/>
                    </a:ext>
                  </a:extLst>
                </p14:cNvPr>
                <p14:cNvContentPartPr/>
                <p14:nvPr/>
              </p14:nvContentPartPr>
              <p14:xfrm>
                <a:off x="11244456" y="920088"/>
                <a:ext cx="83880" cy="71640"/>
              </p14:xfrm>
            </p:contentPart>
          </mc:Choice>
          <mc:Fallback xmlns="">
            <p:pic>
              <p:nvPicPr>
                <p:cNvPr id="472293" name="Freihand 472292">
                  <a:extLst>
                    <a:ext uri="{FF2B5EF4-FFF2-40B4-BE49-F238E27FC236}">
                      <a16:creationId xmlns:a16="http://schemas.microsoft.com/office/drawing/2014/main" id="{E5212D9B-822B-4C4A-9141-5D327019A397}"/>
                    </a:ext>
                  </a:extLst>
                </p:cNvPr>
                <p:cNvPicPr/>
                <p:nvPr/>
              </p:nvPicPr>
              <p:blipFill>
                <a:blip r:embed="rId478"/>
                <a:stretch>
                  <a:fillRect/>
                </a:stretch>
              </p:blipFill>
              <p:spPr>
                <a:xfrm>
                  <a:off x="11240136" y="915768"/>
                  <a:ext cx="92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72294" name="Freihand 472293">
                  <a:extLst>
                    <a:ext uri="{FF2B5EF4-FFF2-40B4-BE49-F238E27FC236}">
                      <a16:creationId xmlns:a16="http://schemas.microsoft.com/office/drawing/2014/main" id="{6BEC2837-A143-492D-AE93-AAE60D7079A2}"/>
                    </a:ext>
                  </a:extLst>
                </p14:cNvPr>
                <p14:cNvContentPartPr/>
                <p14:nvPr/>
              </p14:nvContentPartPr>
              <p14:xfrm>
                <a:off x="11347056" y="933048"/>
                <a:ext cx="168120" cy="209880"/>
              </p14:xfrm>
            </p:contentPart>
          </mc:Choice>
          <mc:Fallback xmlns="">
            <p:pic>
              <p:nvPicPr>
                <p:cNvPr id="472294" name="Freihand 472293">
                  <a:extLst>
                    <a:ext uri="{FF2B5EF4-FFF2-40B4-BE49-F238E27FC236}">
                      <a16:creationId xmlns:a16="http://schemas.microsoft.com/office/drawing/2014/main" id="{6BEC2837-A143-492D-AE93-AAE60D7079A2}"/>
                    </a:ext>
                  </a:extLst>
                </p:cNvPr>
                <p:cNvPicPr/>
                <p:nvPr/>
              </p:nvPicPr>
              <p:blipFill>
                <a:blip r:embed="rId480"/>
                <a:stretch>
                  <a:fillRect/>
                </a:stretch>
              </p:blipFill>
              <p:spPr>
                <a:xfrm>
                  <a:off x="11342736" y="928728"/>
                  <a:ext cx="176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72295" name="Freihand 472294">
                  <a:extLst>
                    <a:ext uri="{FF2B5EF4-FFF2-40B4-BE49-F238E27FC236}">
                      <a16:creationId xmlns:a16="http://schemas.microsoft.com/office/drawing/2014/main" id="{2E97571B-C624-4482-8C83-E17BB7254697}"/>
                    </a:ext>
                  </a:extLst>
                </p14:cNvPr>
                <p14:cNvContentPartPr/>
                <p14:nvPr/>
              </p14:nvContentPartPr>
              <p14:xfrm>
                <a:off x="11549016" y="921528"/>
                <a:ext cx="24480" cy="61560"/>
              </p14:xfrm>
            </p:contentPart>
          </mc:Choice>
          <mc:Fallback xmlns="">
            <p:pic>
              <p:nvPicPr>
                <p:cNvPr id="472295" name="Freihand 472294">
                  <a:extLst>
                    <a:ext uri="{FF2B5EF4-FFF2-40B4-BE49-F238E27FC236}">
                      <a16:creationId xmlns:a16="http://schemas.microsoft.com/office/drawing/2014/main" id="{2E97571B-C624-4482-8C83-E17BB7254697}"/>
                    </a:ext>
                  </a:extLst>
                </p:cNvPr>
                <p:cNvPicPr/>
                <p:nvPr/>
              </p:nvPicPr>
              <p:blipFill>
                <a:blip r:embed="rId482"/>
                <a:stretch>
                  <a:fillRect/>
                </a:stretch>
              </p:blipFill>
              <p:spPr>
                <a:xfrm>
                  <a:off x="11544696" y="917208"/>
                  <a:ext cx="33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72296" name="Freihand 472295">
                  <a:extLst>
                    <a:ext uri="{FF2B5EF4-FFF2-40B4-BE49-F238E27FC236}">
                      <a16:creationId xmlns:a16="http://schemas.microsoft.com/office/drawing/2014/main" id="{E329E656-F688-4FEE-801F-257A3408C23F}"/>
                    </a:ext>
                  </a:extLst>
                </p14:cNvPr>
                <p14:cNvContentPartPr/>
                <p14:nvPr/>
              </p14:nvContentPartPr>
              <p14:xfrm>
                <a:off x="11597976" y="837648"/>
                <a:ext cx="276840" cy="163080"/>
              </p14:xfrm>
            </p:contentPart>
          </mc:Choice>
          <mc:Fallback xmlns="">
            <p:pic>
              <p:nvPicPr>
                <p:cNvPr id="472296" name="Freihand 472295">
                  <a:extLst>
                    <a:ext uri="{FF2B5EF4-FFF2-40B4-BE49-F238E27FC236}">
                      <a16:creationId xmlns:a16="http://schemas.microsoft.com/office/drawing/2014/main" id="{E329E656-F688-4FEE-801F-257A3408C23F}"/>
                    </a:ext>
                  </a:extLst>
                </p:cNvPr>
                <p:cNvPicPr/>
                <p:nvPr/>
              </p:nvPicPr>
              <p:blipFill>
                <a:blip r:embed="rId484"/>
                <a:stretch>
                  <a:fillRect/>
                </a:stretch>
              </p:blipFill>
              <p:spPr>
                <a:xfrm>
                  <a:off x="11593656" y="833328"/>
                  <a:ext cx="285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72297" name="Freihand 472296">
                  <a:extLst>
                    <a:ext uri="{FF2B5EF4-FFF2-40B4-BE49-F238E27FC236}">
                      <a16:creationId xmlns:a16="http://schemas.microsoft.com/office/drawing/2014/main" id="{DD738E6A-FE3B-46C8-8A9F-B783EA069AFE}"/>
                    </a:ext>
                  </a:extLst>
                </p14:cNvPr>
                <p14:cNvContentPartPr/>
                <p14:nvPr/>
              </p14:nvContentPartPr>
              <p14:xfrm>
                <a:off x="11550096" y="795168"/>
                <a:ext cx="360" cy="360"/>
              </p14:xfrm>
            </p:contentPart>
          </mc:Choice>
          <mc:Fallback xmlns="">
            <p:pic>
              <p:nvPicPr>
                <p:cNvPr id="472297" name="Freihand 472296">
                  <a:extLst>
                    <a:ext uri="{FF2B5EF4-FFF2-40B4-BE49-F238E27FC236}">
                      <a16:creationId xmlns:a16="http://schemas.microsoft.com/office/drawing/2014/main" id="{DD738E6A-FE3B-46C8-8A9F-B783EA069AFE}"/>
                    </a:ext>
                  </a:extLst>
                </p:cNvPr>
                <p:cNvPicPr/>
                <p:nvPr/>
              </p:nvPicPr>
              <p:blipFill>
                <a:blip r:embed="rId20"/>
                <a:stretch>
                  <a:fillRect/>
                </a:stretch>
              </p:blipFill>
              <p:spPr>
                <a:xfrm>
                  <a:off x="11545776" y="790848"/>
                  <a:ext cx="9000" cy="9000"/>
                </a:xfrm>
                <a:prstGeom prst="rect">
                  <a:avLst/>
                </a:prstGeom>
              </p:spPr>
            </p:pic>
          </mc:Fallback>
        </mc:AlternateContent>
      </p:grpSp>
      <p:grpSp>
        <p:nvGrpSpPr>
          <p:cNvPr id="472307" name="Gruppieren 472306">
            <a:extLst>
              <a:ext uri="{FF2B5EF4-FFF2-40B4-BE49-F238E27FC236}">
                <a16:creationId xmlns:a16="http://schemas.microsoft.com/office/drawing/2014/main" id="{46EA57EB-C722-4B61-A627-AA88B20794CD}"/>
              </a:ext>
            </a:extLst>
          </p:cNvPr>
          <p:cNvGrpSpPr/>
          <p:nvPr/>
        </p:nvGrpSpPr>
        <p:grpSpPr>
          <a:xfrm>
            <a:off x="9159336" y="1310328"/>
            <a:ext cx="1173960" cy="225720"/>
            <a:chOff x="9159336" y="1310328"/>
            <a:chExt cx="1173960" cy="225720"/>
          </a:xfrm>
        </p:grpSpPr>
        <mc:AlternateContent xmlns:mc="http://schemas.openxmlformats.org/markup-compatibility/2006" xmlns:p14="http://schemas.microsoft.com/office/powerpoint/2010/main">
          <mc:Choice Requires="p14">
            <p:contentPart p14:bwMode="auto" r:id="rId486">
              <p14:nvContentPartPr>
                <p14:cNvPr id="472300" name="Freihand 472299">
                  <a:extLst>
                    <a:ext uri="{FF2B5EF4-FFF2-40B4-BE49-F238E27FC236}">
                      <a16:creationId xmlns:a16="http://schemas.microsoft.com/office/drawing/2014/main" id="{0ABD3F52-0B22-4BF6-B5EE-708D731F9EF1}"/>
                    </a:ext>
                  </a:extLst>
                </p14:cNvPr>
                <p14:cNvContentPartPr/>
                <p14:nvPr/>
              </p14:nvContentPartPr>
              <p14:xfrm>
                <a:off x="9159336" y="1310328"/>
                <a:ext cx="71280" cy="225720"/>
              </p14:xfrm>
            </p:contentPart>
          </mc:Choice>
          <mc:Fallback xmlns="">
            <p:pic>
              <p:nvPicPr>
                <p:cNvPr id="472300" name="Freihand 472299">
                  <a:extLst>
                    <a:ext uri="{FF2B5EF4-FFF2-40B4-BE49-F238E27FC236}">
                      <a16:creationId xmlns:a16="http://schemas.microsoft.com/office/drawing/2014/main" id="{0ABD3F52-0B22-4BF6-B5EE-708D731F9EF1}"/>
                    </a:ext>
                  </a:extLst>
                </p:cNvPr>
                <p:cNvPicPr/>
                <p:nvPr/>
              </p:nvPicPr>
              <p:blipFill>
                <a:blip r:embed="rId487"/>
                <a:stretch>
                  <a:fillRect/>
                </a:stretch>
              </p:blipFill>
              <p:spPr>
                <a:xfrm>
                  <a:off x="9155016" y="1306008"/>
                  <a:ext cx="79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72301" name="Freihand 472300">
                  <a:extLst>
                    <a:ext uri="{FF2B5EF4-FFF2-40B4-BE49-F238E27FC236}">
                      <a16:creationId xmlns:a16="http://schemas.microsoft.com/office/drawing/2014/main" id="{9CF3F04B-73E8-4F9F-820F-260846DDC14C}"/>
                    </a:ext>
                  </a:extLst>
                </p14:cNvPr>
                <p14:cNvContentPartPr/>
                <p14:nvPr/>
              </p14:nvContentPartPr>
              <p14:xfrm>
                <a:off x="9250776" y="1414728"/>
                <a:ext cx="115920" cy="106920"/>
              </p14:xfrm>
            </p:contentPart>
          </mc:Choice>
          <mc:Fallback xmlns="">
            <p:pic>
              <p:nvPicPr>
                <p:cNvPr id="472301" name="Freihand 472300">
                  <a:extLst>
                    <a:ext uri="{FF2B5EF4-FFF2-40B4-BE49-F238E27FC236}">
                      <a16:creationId xmlns:a16="http://schemas.microsoft.com/office/drawing/2014/main" id="{9CF3F04B-73E8-4F9F-820F-260846DDC14C}"/>
                    </a:ext>
                  </a:extLst>
                </p:cNvPr>
                <p:cNvPicPr/>
                <p:nvPr/>
              </p:nvPicPr>
              <p:blipFill>
                <a:blip r:embed="rId489"/>
                <a:stretch>
                  <a:fillRect/>
                </a:stretch>
              </p:blipFill>
              <p:spPr>
                <a:xfrm>
                  <a:off x="9246456" y="1410408"/>
                  <a:ext cx="124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72302" name="Freihand 472301">
                  <a:extLst>
                    <a:ext uri="{FF2B5EF4-FFF2-40B4-BE49-F238E27FC236}">
                      <a16:creationId xmlns:a16="http://schemas.microsoft.com/office/drawing/2014/main" id="{09678C76-6162-4139-A0F5-85E680A7DD9D}"/>
                    </a:ext>
                  </a:extLst>
                </p14:cNvPr>
                <p14:cNvContentPartPr/>
                <p14:nvPr/>
              </p14:nvContentPartPr>
              <p14:xfrm>
                <a:off x="9378576" y="1335168"/>
                <a:ext cx="92160" cy="185760"/>
              </p14:xfrm>
            </p:contentPart>
          </mc:Choice>
          <mc:Fallback xmlns="">
            <p:pic>
              <p:nvPicPr>
                <p:cNvPr id="472302" name="Freihand 472301">
                  <a:extLst>
                    <a:ext uri="{FF2B5EF4-FFF2-40B4-BE49-F238E27FC236}">
                      <a16:creationId xmlns:a16="http://schemas.microsoft.com/office/drawing/2014/main" id="{09678C76-6162-4139-A0F5-85E680A7DD9D}"/>
                    </a:ext>
                  </a:extLst>
                </p:cNvPr>
                <p:cNvPicPr/>
                <p:nvPr/>
              </p:nvPicPr>
              <p:blipFill>
                <a:blip r:embed="rId491"/>
                <a:stretch>
                  <a:fillRect/>
                </a:stretch>
              </p:blipFill>
              <p:spPr>
                <a:xfrm>
                  <a:off x="9374256" y="1330848"/>
                  <a:ext cx="100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72303" name="Freihand 472302">
                  <a:extLst>
                    <a:ext uri="{FF2B5EF4-FFF2-40B4-BE49-F238E27FC236}">
                      <a16:creationId xmlns:a16="http://schemas.microsoft.com/office/drawing/2014/main" id="{8CFE117D-FD1C-41F9-98EE-1610751B8C06}"/>
                    </a:ext>
                  </a:extLst>
                </p14:cNvPr>
                <p14:cNvContentPartPr/>
                <p14:nvPr/>
              </p14:nvContentPartPr>
              <p14:xfrm>
                <a:off x="9506016" y="1423728"/>
                <a:ext cx="185760" cy="84960"/>
              </p14:xfrm>
            </p:contentPart>
          </mc:Choice>
          <mc:Fallback xmlns="">
            <p:pic>
              <p:nvPicPr>
                <p:cNvPr id="472303" name="Freihand 472302">
                  <a:extLst>
                    <a:ext uri="{FF2B5EF4-FFF2-40B4-BE49-F238E27FC236}">
                      <a16:creationId xmlns:a16="http://schemas.microsoft.com/office/drawing/2014/main" id="{8CFE117D-FD1C-41F9-98EE-1610751B8C06}"/>
                    </a:ext>
                  </a:extLst>
                </p:cNvPr>
                <p:cNvPicPr/>
                <p:nvPr/>
              </p:nvPicPr>
              <p:blipFill>
                <a:blip r:embed="rId493"/>
                <a:stretch>
                  <a:fillRect/>
                </a:stretch>
              </p:blipFill>
              <p:spPr>
                <a:xfrm>
                  <a:off x="9501696" y="1419408"/>
                  <a:ext cx="194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72304" name="Freihand 472303">
                  <a:extLst>
                    <a:ext uri="{FF2B5EF4-FFF2-40B4-BE49-F238E27FC236}">
                      <a16:creationId xmlns:a16="http://schemas.microsoft.com/office/drawing/2014/main" id="{C41742BF-E8FE-4310-AB71-8F4D31A24577}"/>
                    </a:ext>
                  </a:extLst>
                </p14:cNvPr>
                <p14:cNvContentPartPr/>
                <p14:nvPr/>
              </p14:nvContentPartPr>
              <p14:xfrm>
                <a:off x="9815976" y="1419048"/>
                <a:ext cx="87120" cy="102240"/>
              </p14:xfrm>
            </p:contentPart>
          </mc:Choice>
          <mc:Fallback xmlns="">
            <p:pic>
              <p:nvPicPr>
                <p:cNvPr id="472304" name="Freihand 472303">
                  <a:extLst>
                    <a:ext uri="{FF2B5EF4-FFF2-40B4-BE49-F238E27FC236}">
                      <a16:creationId xmlns:a16="http://schemas.microsoft.com/office/drawing/2014/main" id="{C41742BF-E8FE-4310-AB71-8F4D31A24577}"/>
                    </a:ext>
                  </a:extLst>
                </p:cNvPr>
                <p:cNvPicPr/>
                <p:nvPr/>
              </p:nvPicPr>
              <p:blipFill>
                <a:blip r:embed="rId495"/>
                <a:stretch>
                  <a:fillRect/>
                </a:stretch>
              </p:blipFill>
              <p:spPr>
                <a:xfrm>
                  <a:off x="9811656" y="1414728"/>
                  <a:ext cx="95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72305" name="Freihand 472304">
                  <a:extLst>
                    <a:ext uri="{FF2B5EF4-FFF2-40B4-BE49-F238E27FC236}">
                      <a16:creationId xmlns:a16="http://schemas.microsoft.com/office/drawing/2014/main" id="{780DE400-D964-4475-97C0-8F0319A6F2E0}"/>
                    </a:ext>
                  </a:extLst>
                </p14:cNvPr>
                <p14:cNvContentPartPr/>
                <p14:nvPr/>
              </p14:nvContentPartPr>
              <p14:xfrm>
                <a:off x="9924336" y="1336968"/>
                <a:ext cx="116280" cy="174240"/>
              </p14:xfrm>
            </p:contentPart>
          </mc:Choice>
          <mc:Fallback xmlns="">
            <p:pic>
              <p:nvPicPr>
                <p:cNvPr id="472305" name="Freihand 472304">
                  <a:extLst>
                    <a:ext uri="{FF2B5EF4-FFF2-40B4-BE49-F238E27FC236}">
                      <a16:creationId xmlns:a16="http://schemas.microsoft.com/office/drawing/2014/main" id="{780DE400-D964-4475-97C0-8F0319A6F2E0}"/>
                    </a:ext>
                  </a:extLst>
                </p:cNvPr>
                <p:cNvPicPr/>
                <p:nvPr/>
              </p:nvPicPr>
              <p:blipFill>
                <a:blip r:embed="rId497"/>
                <a:stretch>
                  <a:fillRect/>
                </a:stretch>
              </p:blipFill>
              <p:spPr>
                <a:xfrm>
                  <a:off x="9920016" y="1332648"/>
                  <a:ext cx="124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72306" name="Freihand 472305">
                  <a:extLst>
                    <a:ext uri="{FF2B5EF4-FFF2-40B4-BE49-F238E27FC236}">
                      <a16:creationId xmlns:a16="http://schemas.microsoft.com/office/drawing/2014/main" id="{290839CF-6B1F-4E57-A5EB-36545A9D0277}"/>
                    </a:ext>
                  </a:extLst>
                </p14:cNvPr>
                <p14:cNvContentPartPr/>
                <p14:nvPr/>
              </p14:nvContentPartPr>
              <p14:xfrm>
                <a:off x="10039896" y="1416168"/>
                <a:ext cx="293400" cy="96480"/>
              </p14:xfrm>
            </p:contentPart>
          </mc:Choice>
          <mc:Fallback xmlns="">
            <p:pic>
              <p:nvPicPr>
                <p:cNvPr id="472306" name="Freihand 472305">
                  <a:extLst>
                    <a:ext uri="{FF2B5EF4-FFF2-40B4-BE49-F238E27FC236}">
                      <a16:creationId xmlns:a16="http://schemas.microsoft.com/office/drawing/2014/main" id="{290839CF-6B1F-4E57-A5EB-36545A9D0277}"/>
                    </a:ext>
                  </a:extLst>
                </p:cNvPr>
                <p:cNvPicPr/>
                <p:nvPr/>
              </p:nvPicPr>
              <p:blipFill>
                <a:blip r:embed="rId499"/>
                <a:stretch>
                  <a:fillRect/>
                </a:stretch>
              </p:blipFill>
              <p:spPr>
                <a:xfrm>
                  <a:off x="10035576" y="1411848"/>
                  <a:ext cx="302040" cy="105120"/>
                </a:xfrm>
                <a:prstGeom prst="rect">
                  <a:avLst/>
                </a:prstGeom>
              </p:spPr>
            </p:pic>
          </mc:Fallback>
        </mc:AlternateContent>
      </p:grpSp>
      <p:grpSp>
        <p:nvGrpSpPr>
          <p:cNvPr id="472331" name="Gruppieren 472330">
            <a:extLst>
              <a:ext uri="{FF2B5EF4-FFF2-40B4-BE49-F238E27FC236}">
                <a16:creationId xmlns:a16="http://schemas.microsoft.com/office/drawing/2014/main" id="{BC50F572-47DD-47EC-81E1-35EFD8072CD3}"/>
              </a:ext>
            </a:extLst>
          </p:cNvPr>
          <p:cNvGrpSpPr/>
          <p:nvPr/>
        </p:nvGrpSpPr>
        <p:grpSpPr>
          <a:xfrm>
            <a:off x="10499256" y="1284768"/>
            <a:ext cx="1545120" cy="257760"/>
            <a:chOff x="10499256" y="1284768"/>
            <a:chExt cx="1545120" cy="257760"/>
          </a:xfrm>
        </p:grpSpPr>
        <mc:AlternateContent xmlns:mc="http://schemas.openxmlformats.org/markup-compatibility/2006" xmlns:p14="http://schemas.microsoft.com/office/powerpoint/2010/main">
          <mc:Choice Requires="p14">
            <p:contentPart p14:bwMode="auto" r:id="rId500">
              <p14:nvContentPartPr>
                <p14:cNvPr id="472308" name="Freihand 472307">
                  <a:extLst>
                    <a:ext uri="{FF2B5EF4-FFF2-40B4-BE49-F238E27FC236}">
                      <a16:creationId xmlns:a16="http://schemas.microsoft.com/office/drawing/2014/main" id="{6E255B4B-807F-4099-83FC-59CE51C76A1C}"/>
                    </a:ext>
                  </a:extLst>
                </p14:cNvPr>
                <p14:cNvContentPartPr/>
                <p14:nvPr/>
              </p14:nvContentPartPr>
              <p14:xfrm>
                <a:off x="10499256" y="1405368"/>
                <a:ext cx="138600" cy="62640"/>
              </p14:xfrm>
            </p:contentPart>
          </mc:Choice>
          <mc:Fallback xmlns="">
            <p:pic>
              <p:nvPicPr>
                <p:cNvPr id="472308" name="Freihand 472307">
                  <a:extLst>
                    <a:ext uri="{FF2B5EF4-FFF2-40B4-BE49-F238E27FC236}">
                      <a16:creationId xmlns:a16="http://schemas.microsoft.com/office/drawing/2014/main" id="{6E255B4B-807F-4099-83FC-59CE51C76A1C}"/>
                    </a:ext>
                  </a:extLst>
                </p:cNvPr>
                <p:cNvPicPr/>
                <p:nvPr/>
              </p:nvPicPr>
              <p:blipFill>
                <a:blip r:embed="rId501"/>
                <a:stretch>
                  <a:fillRect/>
                </a:stretch>
              </p:blipFill>
              <p:spPr>
                <a:xfrm>
                  <a:off x="10494936" y="1401048"/>
                  <a:ext cx="147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72309" name="Freihand 472308">
                  <a:extLst>
                    <a:ext uri="{FF2B5EF4-FFF2-40B4-BE49-F238E27FC236}">
                      <a16:creationId xmlns:a16="http://schemas.microsoft.com/office/drawing/2014/main" id="{D3E940BB-FE4D-4D53-A905-986419E0D4D6}"/>
                    </a:ext>
                  </a:extLst>
                </p14:cNvPr>
                <p14:cNvContentPartPr/>
                <p14:nvPr/>
              </p14:nvContentPartPr>
              <p14:xfrm>
                <a:off x="10508256" y="1482048"/>
                <a:ext cx="190080" cy="60480"/>
              </p14:xfrm>
            </p:contentPart>
          </mc:Choice>
          <mc:Fallback xmlns="">
            <p:pic>
              <p:nvPicPr>
                <p:cNvPr id="472309" name="Freihand 472308">
                  <a:extLst>
                    <a:ext uri="{FF2B5EF4-FFF2-40B4-BE49-F238E27FC236}">
                      <a16:creationId xmlns:a16="http://schemas.microsoft.com/office/drawing/2014/main" id="{D3E940BB-FE4D-4D53-A905-986419E0D4D6}"/>
                    </a:ext>
                  </a:extLst>
                </p:cNvPr>
                <p:cNvPicPr/>
                <p:nvPr/>
              </p:nvPicPr>
              <p:blipFill>
                <a:blip r:embed="rId503"/>
                <a:stretch>
                  <a:fillRect/>
                </a:stretch>
              </p:blipFill>
              <p:spPr>
                <a:xfrm>
                  <a:off x="10503936" y="1477728"/>
                  <a:ext cx="198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72310" name="Freihand 472309">
                  <a:extLst>
                    <a:ext uri="{FF2B5EF4-FFF2-40B4-BE49-F238E27FC236}">
                      <a16:creationId xmlns:a16="http://schemas.microsoft.com/office/drawing/2014/main" id="{80E45D81-FB63-49C2-9FBC-C4E4E5E40DAD}"/>
                    </a:ext>
                  </a:extLst>
                </p14:cNvPr>
                <p14:cNvContentPartPr/>
                <p14:nvPr/>
              </p14:nvContentPartPr>
              <p14:xfrm>
                <a:off x="10817496" y="1340928"/>
                <a:ext cx="139680" cy="188280"/>
              </p14:xfrm>
            </p:contentPart>
          </mc:Choice>
          <mc:Fallback xmlns="">
            <p:pic>
              <p:nvPicPr>
                <p:cNvPr id="472310" name="Freihand 472309">
                  <a:extLst>
                    <a:ext uri="{FF2B5EF4-FFF2-40B4-BE49-F238E27FC236}">
                      <a16:creationId xmlns:a16="http://schemas.microsoft.com/office/drawing/2014/main" id="{80E45D81-FB63-49C2-9FBC-C4E4E5E40DAD}"/>
                    </a:ext>
                  </a:extLst>
                </p:cNvPr>
                <p:cNvPicPr/>
                <p:nvPr/>
              </p:nvPicPr>
              <p:blipFill>
                <a:blip r:embed="rId505"/>
                <a:stretch>
                  <a:fillRect/>
                </a:stretch>
              </p:blipFill>
              <p:spPr>
                <a:xfrm>
                  <a:off x="10813176" y="1336608"/>
                  <a:ext cx="148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72311" name="Freihand 472310">
                  <a:extLst>
                    <a:ext uri="{FF2B5EF4-FFF2-40B4-BE49-F238E27FC236}">
                      <a16:creationId xmlns:a16="http://schemas.microsoft.com/office/drawing/2014/main" id="{E1881ECB-759A-4623-91EE-3C628528D601}"/>
                    </a:ext>
                  </a:extLst>
                </p14:cNvPr>
                <p14:cNvContentPartPr/>
                <p14:nvPr/>
              </p14:nvContentPartPr>
              <p14:xfrm>
                <a:off x="10848456" y="1440288"/>
                <a:ext cx="133920" cy="9000"/>
              </p14:xfrm>
            </p:contentPart>
          </mc:Choice>
          <mc:Fallback xmlns="">
            <p:pic>
              <p:nvPicPr>
                <p:cNvPr id="472311" name="Freihand 472310">
                  <a:extLst>
                    <a:ext uri="{FF2B5EF4-FFF2-40B4-BE49-F238E27FC236}">
                      <a16:creationId xmlns:a16="http://schemas.microsoft.com/office/drawing/2014/main" id="{E1881ECB-759A-4623-91EE-3C628528D601}"/>
                    </a:ext>
                  </a:extLst>
                </p:cNvPr>
                <p:cNvPicPr/>
                <p:nvPr/>
              </p:nvPicPr>
              <p:blipFill>
                <a:blip r:embed="rId507"/>
                <a:stretch>
                  <a:fillRect/>
                </a:stretch>
              </p:blipFill>
              <p:spPr>
                <a:xfrm>
                  <a:off x="10844136" y="1435968"/>
                  <a:ext cx="142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72312" name="Freihand 472311">
                  <a:extLst>
                    <a:ext uri="{FF2B5EF4-FFF2-40B4-BE49-F238E27FC236}">
                      <a16:creationId xmlns:a16="http://schemas.microsoft.com/office/drawing/2014/main" id="{0A2A5AED-89E5-4D01-99CD-CEDEAF94E2C4}"/>
                    </a:ext>
                  </a:extLst>
                </p14:cNvPr>
                <p14:cNvContentPartPr/>
                <p14:nvPr/>
              </p14:nvContentPartPr>
              <p14:xfrm>
                <a:off x="11001816" y="1360368"/>
                <a:ext cx="120600" cy="143640"/>
              </p14:xfrm>
            </p:contentPart>
          </mc:Choice>
          <mc:Fallback xmlns="">
            <p:pic>
              <p:nvPicPr>
                <p:cNvPr id="472312" name="Freihand 472311">
                  <a:extLst>
                    <a:ext uri="{FF2B5EF4-FFF2-40B4-BE49-F238E27FC236}">
                      <a16:creationId xmlns:a16="http://schemas.microsoft.com/office/drawing/2014/main" id="{0A2A5AED-89E5-4D01-99CD-CEDEAF94E2C4}"/>
                    </a:ext>
                  </a:extLst>
                </p:cNvPr>
                <p:cNvPicPr/>
                <p:nvPr/>
              </p:nvPicPr>
              <p:blipFill>
                <a:blip r:embed="rId509"/>
                <a:stretch>
                  <a:fillRect/>
                </a:stretch>
              </p:blipFill>
              <p:spPr>
                <a:xfrm>
                  <a:off x="10997496" y="1356048"/>
                  <a:ext cx="129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472314" name="Freihand 472313">
                  <a:extLst>
                    <a:ext uri="{FF2B5EF4-FFF2-40B4-BE49-F238E27FC236}">
                      <a16:creationId xmlns:a16="http://schemas.microsoft.com/office/drawing/2014/main" id="{62425CA0-16F4-4D02-A2C3-1578FE458345}"/>
                    </a:ext>
                  </a:extLst>
                </p14:cNvPr>
                <p14:cNvContentPartPr/>
                <p14:nvPr/>
              </p14:nvContentPartPr>
              <p14:xfrm>
                <a:off x="11186496" y="1397808"/>
                <a:ext cx="99720" cy="108720"/>
              </p14:xfrm>
            </p:contentPart>
          </mc:Choice>
          <mc:Fallback xmlns="">
            <p:pic>
              <p:nvPicPr>
                <p:cNvPr id="472314" name="Freihand 472313">
                  <a:extLst>
                    <a:ext uri="{FF2B5EF4-FFF2-40B4-BE49-F238E27FC236}">
                      <a16:creationId xmlns:a16="http://schemas.microsoft.com/office/drawing/2014/main" id="{62425CA0-16F4-4D02-A2C3-1578FE458345}"/>
                    </a:ext>
                  </a:extLst>
                </p:cNvPr>
                <p:cNvPicPr/>
                <p:nvPr/>
              </p:nvPicPr>
              <p:blipFill>
                <a:blip r:embed="rId511"/>
                <a:stretch>
                  <a:fillRect/>
                </a:stretch>
              </p:blipFill>
              <p:spPr>
                <a:xfrm>
                  <a:off x="11182176" y="1393488"/>
                  <a:ext cx="108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472315" name="Freihand 472314">
                  <a:extLst>
                    <a:ext uri="{FF2B5EF4-FFF2-40B4-BE49-F238E27FC236}">
                      <a16:creationId xmlns:a16="http://schemas.microsoft.com/office/drawing/2014/main" id="{5873E504-BB08-4A05-8DB2-450046B2F0AA}"/>
                    </a:ext>
                  </a:extLst>
                </p14:cNvPr>
                <p14:cNvContentPartPr/>
                <p14:nvPr/>
              </p14:nvContentPartPr>
              <p14:xfrm>
                <a:off x="11141496" y="1318968"/>
                <a:ext cx="84600" cy="102600"/>
              </p14:xfrm>
            </p:contentPart>
          </mc:Choice>
          <mc:Fallback xmlns="">
            <p:pic>
              <p:nvPicPr>
                <p:cNvPr id="472315" name="Freihand 472314">
                  <a:extLst>
                    <a:ext uri="{FF2B5EF4-FFF2-40B4-BE49-F238E27FC236}">
                      <a16:creationId xmlns:a16="http://schemas.microsoft.com/office/drawing/2014/main" id="{5873E504-BB08-4A05-8DB2-450046B2F0AA}"/>
                    </a:ext>
                  </a:extLst>
                </p:cNvPr>
                <p:cNvPicPr/>
                <p:nvPr/>
              </p:nvPicPr>
              <p:blipFill>
                <a:blip r:embed="rId513"/>
                <a:stretch>
                  <a:fillRect/>
                </a:stretch>
              </p:blipFill>
              <p:spPr>
                <a:xfrm>
                  <a:off x="11137176" y="1314648"/>
                  <a:ext cx="93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72316" name="Freihand 472315">
                  <a:extLst>
                    <a:ext uri="{FF2B5EF4-FFF2-40B4-BE49-F238E27FC236}">
                      <a16:creationId xmlns:a16="http://schemas.microsoft.com/office/drawing/2014/main" id="{6F1CC449-5A7A-4E8A-9E8E-A822028D2642}"/>
                    </a:ext>
                  </a:extLst>
                </p14:cNvPr>
                <p14:cNvContentPartPr/>
                <p14:nvPr/>
              </p14:nvContentPartPr>
              <p14:xfrm>
                <a:off x="11244456" y="1462248"/>
                <a:ext cx="90000" cy="71640"/>
              </p14:xfrm>
            </p:contentPart>
          </mc:Choice>
          <mc:Fallback xmlns="">
            <p:pic>
              <p:nvPicPr>
                <p:cNvPr id="472316" name="Freihand 472315">
                  <a:extLst>
                    <a:ext uri="{FF2B5EF4-FFF2-40B4-BE49-F238E27FC236}">
                      <a16:creationId xmlns:a16="http://schemas.microsoft.com/office/drawing/2014/main" id="{6F1CC449-5A7A-4E8A-9E8E-A822028D2642}"/>
                    </a:ext>
                  </a:extLst>
                </p:cNvPr>
                <p:cNvPicPr/>
                <p:nvPr/>
              </p:nvPicPr>
              <p:blipFill>
                <a:blip r:embed="rId515"/>
                <a:stretch>
                  <a:fillRect/>
                </a:stretch>
              </p:blipFill>
              <p:spPr>
                <a:xfrm>
                  <a:off x="11240136" y="1457928"/>
                  <a:ext cx="98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72318" name="Freihand 472317">
                  <a:extLst>
                    <a:ext uri="{FF2B5EF4-FFF2-40B4-BE49-F238E27FC236}">
                      <a16:creationId xmlns:a16="http://schemas.microsoft.com/office/drawing/2014/main" id="{AB2C0215-AE65-46DA-8D72-A394697CD7A1}"/>
                    </a:ext>
                  </a:extLst>
                </p14:cNvPr>
                <p14:cNvContentPartPr/>
                <p14:nvPr/>
              </p14:nvContentPartPr>
              <p14:xfrm>
                <a:off x="11399616" y="1368648"/>
                <a:ext cx="4320" cy="77040"/>
              </p14:xfrm>
            </p:contentPart>
          </mc:Choice>
          <mc:Fallback xmlns="">
            <p:pic>
              <p:nvPicPr>
                <p:cNvPr id="472318" name="Freihand 472317">
                  <a:extLst>
                    <a:ext uri="{FF2B5EF4-FFF2-40B4-BE49-F238E27FC236}">
                      <a16:creationId xmlns:a16="http://schemas.microsoft.com/office/drawing/2014/main" id="{AB2C0215-AE65-46DA-8D72-A394697CD7A1}"/>
                    </a:ext>
                  </a:extLst>
                </p:cNvPr>
                <p:cNvPicPr/>
                <p:nvPr/>
              </p:nvPicPr>
              <p:blipFill>
                <a:blip r:embed="rId517"/>
                <a:stretch>
                  <a:fillRect/>
                </a:stretch>
              </p:blipFill>
              <p:spPr>
                <a:xfrm>
                  <a:off x="11395296" y="1364328"/>
                  <a:ext cx="1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72319" name="Freihand 472318">
                  <a:extLst>
                    <a:ext uri="{FF2B5EF4-FFF2-40B4-BE49-F238E27FC236}">
                      <a16:creationId xmlns:a16="http://schemas.microsoft.com/office/drawing/2014/main" id="{F734E4D1-A002-4731-B2CD-DAB2D4019749}"/>
                    </a:ext>
                  </a:extLst>
                </p14:cNvPr>
                <p14:cNvContentPartPr/>
                <p14:nvPr/>
              </p14:nvContentPartPr>
              <p14:xfrm>
                <a:off x="11367936" y="1393128"/>
                <a:ext cx="96840" cy="12240"/>
              </p14:xfrm>
            </p:contentPart>
          </mc:Choice>
          <mc:Fallback xmlns="">
            <p:pic>
              <p:nvPicPr>
                <p:cNvPr id="472319" name="Freihand 472318">
                  <a:extLst>
                    <a:ext uri="{FF2B5EF4-FFF2-40B4-BE49-F238E27FC236}">
                      <a16:creationId xmlns:a16="http://schemas.microsoft.com/office/drawing/2014/main" id="{F734E4D1-A002-4731-B2CD-DAB2D4019749}"/>
                    </a:ext>
                  </a:extLst>
                </p:cNvPr>
                <p:cNvPicPr/>
                <p:nvPr/>
              </p:nvPicPr>
              <p:blipFill>
                <a:blip r:embed="rId519"/>
                <a:stretch>
                  <a:fillRect/>
                </a:stretch>
              </p:blipFill>
              <p:spPr>
                <a:xfrm>
                  <a:off x="11363616" y="1388808"/>
                  <a:ext cx="105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72320" name="Freihand 472319">
                  <a:extLst>
                    <a:ext uri="{FF2B5EF4-FFF2-40B4-BE49-F238E27FC236}">
                      <a16:creationId xmlns:a16="http://schemas.microsoft.com/office/drawing/2014/main" id="{A8354459-F706-41F7-8DE5-49D854ED3140}"/>
                    </a:ext>
                  </a:extLst>
                </p14:cNvPr>
                <p14:cNvContentPartPr/>
                <p14:nvPr/>
              </p14:nvContentPartPr>
              <p14:xfrm>
                <a:off x="11374416" y="1479888"/>
                <a:ext cx="68760" cy="5400"/>
              </p14:xfrm>
            </p:contentPart>
          </mc:Choice>
          <mc:Fallback xmlns="">
            <p:pic>
              <p:nvPicPr>
                <p:cNvPr id="472320" name="Freihand 472319">
                  <a:extLst>
                    <a:ext uri="{FF2B5EF4-FFF2-40B4-BE49-F238E27FC236}">
                      <a16:creationId xmlns:a16="http://schemas.microsoft.com/office/drawing/2014/main" id="{A8354459-F706-41F7-8DE5-49D854ED3140}"/>
                    </a:ext>
                  </a:extLst>
                </p:cNvPr>
                <p:cNvPicPr/>
                <p:nvPr/>
              </p:nvPicPr>
              <p:blipFill>
                <a:blip r:embed="rId521"/>
                <a:stretch>
                  <a:fillRect/>
                </a:stretch>
              </p:blipFill>
              <p:spPr>
                <a:xfrm>
                  <a:off x="11370096" y="1475568"/>
                  <a:ext cx="77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72321" name="Freihand 472320">
                  <a:extLst>
                    <a:ext uri="{FF2B5EF4-FFF2-40B4-BE49-F238E27FC236}">
                      <a16:creationId xmlns:a16="http://schemas.microsoft.com/office/drawing/2014/main" id="{73BA1C50-8B74-462A-AC28-645128B70E6F}"/>
                    </a:ext>
                  </a:extLst>
                </p14:cNvPr>
                <p14:cNvContentPartPr/>
                <p14:nvPr/>
              </p14:nvContentPartPr>
              <p14:xfrm>
                <a:off x="11492136" y="1322928"/>
                <a:ext cx="77760" cy="145080"/>
              </p14:xfrm>
            </p:contentPart>
          </mc:Choice>
          <mc:Fallback xmlns="">
            <p:pic>
              <p:nvPicPr>
                <p:cNvPr id="472321" name="Freihand 472320">
                  <a:extLst>
                    <a:ext uri="{FF2B5EF4-FFF2-40B4-BE49-F238E27FC236}">
                      <a16:creationId xmlns:a16="http://schemas.microsoft.com/office/drawing/2014/main" id="{73BA1C50-8B74-462A-AC28-645128B70E6F}"/>
                    </a:ext>
                  </a:extLst>
                </p:cNvPr>
                <p:cNvPicPr/>
                <p:nvPr/>
              </p:nvPicPr>
              <p:blipFill>
                <a:blip r:embed="rId523"/>
                <a:stretch>
                  <a:fillRect/>
                </a:stretch>
              </p:blipFill>
              <p:spPr>
                <a:xfrm>
                  <a:off x="11487816" y="1318608"/>
                  <a:ext cx="86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72322" name="Freihand 472321">
                  <a:extLst>
                    <a:ext uri="{FF2B5EF4-FFF2-40B4-BE49-F238E27FC236}">
                      <a16:creationId xmlns:a16="http://schemas.microsoft.com/office/drawing/2014/main" id="{0A22B71A-48D6-45D3-B862-A3D158F5FD23}"/>
                    </a:ext>
                  </a:extLst>
                </p14:cNvPr>
                <p14:cNvContentPartPr/>
                <p14:nvPr/>
              </p14:nvContentPartPr>
              <p14:xfrm>
                <a:off x="11518416" y="1326528"/>
                <a:ext cx="82440" cy="6120"/>
              </p14:xfrm>
            </p:contentPart>
          </mc:Choice>
          <mc:Fallback xmlns="">
            <p:pic>
              <p:nvPicPr>
                <p:cNvPr id="472322" name="Freihand 472321">
                  <a:extLst>
                    <a:ext uri="{FF2B5EF4-FFF2-40B4-BE49-F238E27FC236}">
                      <a16:creationId xmlns:a16="http://schemas.microsoft.com/office/drawing/2014/main" id="{0A22B71A-48D6-45D3-B862-A3D158F5FD23}"/>
                    </a:ext>
                  </a:extLst>
                </p:cNvPr>
                <p:cNvPicPr/>
                <p:nvPr/>
              </p:nvPicPr>
              <p:blipFill>
                <a:blip r:embed="rId525"/>
                <a:stretch>
                  <a:fillRect/>
                </a:stretch>
              </p:blipFill>
              <p:spPr>
                <a:xfrm>
                  <a:off x="11514096" y="1322208"/>
                  <a:ext cx="91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72323" name="Freihand 472322">
                  <a:extLst>
                    <a:ext uri="{FF2B5EF4-FFF2-40B4-BE49-F238E27FC236}">
                      <a16:creationId xmlns:a16="http://schemas.microsoft.com/office/drawing/2014/main" id="{B909E7DF-5B5D-4909-8077-01E50B834514}"/>
                    </a:ext>
                  </a:extLst>
                </p14:cNvPr>
                <p14:cNvContentPartPr/>
                <p14:nvPr/>
              </p14:nvContentPartPr>
              <p14:xfrm>
                <a:off x="11605896" y="1334448"/>
                <a:ext cx="64440" cy="119520"/>
              </p14:xfrm>
            </p:contentPart>
          </mc:Choice>
          <mc:Fallback xmlns="">
            <p:pic>
              <p:nvPicPr>
                <p:cNvPr id="472323" name="Freihand 472322">
                  <a:extLst>
                    <a:ext uri="{FF2B5EF4-FFF2-40B4-BE49-F238E27FC236}">
                      <a16:creationId xmlns:a16="http://schemas.microsoft.com/office/drawing/2014/main" id="{B909E7DF-5B5D-4909-8077-01E50B834514}"/>
                    </a:ext>
                  </a:extLst>
                </p:cNvPr>
                <p:cNvPicPr/>
                <p:nvPr/>
              </p:nvPicPr>
              <p:blipFill>
                <a:blip r:embed="rId527"/>
                <a:stretch>
                  <a:fillRect/>
                </a:stretch>
              </p:blipFill>
              <p:spPr>
                <a:xfrm>
                  <a:off x="11601576" y="1330128"/>
                  <a:ext cx="73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72324" name="Freihand 472323">
                  <a:extLst>
                    <a:ext uri="{FF2B5EF4-FFF2-40B4-BE49-F238E27FC236}">
                      <a16:creationId xmlns:a16="http://schemas.microsoft.com/office/drawing/2014/main" id="{882779FC-7B29-47EA-A597-E876AC638628}"/>
                    </a:ext>
                  </a:extLst>
                </p14:cNvPr>
                <p14:cNvContentPartPr/>
                <p14:nvPr/>
              </p14:nvContentPartPr>
              <p14:xfrm>
                <a:off x="11576736" y="1284768"/>
                <a:ext cx="71640" cy="65520"/>
              </p14:xfrm>
            </p:contentPart>
          </mc:Choice>
          <mc:Fallback xmlns="">
            <p:pic>
              <p:nvPicPr>
                <p:cNvPr id="472324" name="Freihand 472323">
                  <a:extLst>
                    <a:ext uri="{FF2B5EF4-FFF2-40B4-BE49-F238E27FC236}">
                      <a16:creationId xmlns:a16="http://schemas.microsoft.com/office/drawing/2014/main" id="{882779FC-7B29-47EA-A597-E876AC638628}"/>
                    </a:ext>
                  </a:extLst>
                </p:cNvPr>
                <p:cNvPicPr/>
                <p:nvPr/>
              </p:nvPicPr>
              <p:blipFill>
                <a:blip r:embed="rId529"/>
                <a:stretch>
                  <a:fillRect/>
                </a:stretch>
              </p:blipFill>
              <p:spPr>
                <a:xfrm>
                  <a:off x="11572416" y="1280448"/>
                  <a:ext cx="80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72325" name="Freihand 472324">
                  <a:extLst>
                    <a:ext uri="{FF2B5EF4-FFF2-40B4-BE49-F238E27FC236}">
                      <a16:creationId xmlns:a16="http://schemas.microsoft.com/office/drawing/2014/main" id="{80AD4458-DEA9-419C-ABF8-73D37D7C5074}"/>
                    </a:ext>
                  </a:extLst>
                </p14:cNvPr>
                <p14:cNvContentPartPr/>
                <p14:nvPr/>
              </p14:nvContentPartPr>
              <p14:xfrm>
                <a:off x="11631096" y="1385568"/>
                <a:ext cx="137160" cy="90720"/>
              </p14:xfrm>
            </p:contentPart>
          </mc:Choice>
          <mc:Fallback xmlns="">
            <p:pic>
              <p:nvPicPr>
                <p:cNvPr id="472325" name="Freihand 472324">
                  <a:extLst>
                    <a:ext uri="{FF2B5EF4-FFF2-40B4-BE49-F238E27FC236}">
                      <a16:creationId xmlns:a16="http://schemas.microsoft.com/office/drawing/2014/main" id="{80AD4458-DEA9-419C-ABF8-73D37D7C5074}"/>
                    </a:ext>
                  </a:extLst>
                </p:cNvPr>
                <p:cNvPicPr/>
                <p:nvPr/>
              </p:nvPicPr>
              <p:blipFill>
                <a:blip r:embed="rId531"/>
                <a:stretch>
                  <a:fillRect/>
                </a:stretch>
              </p:blipFill>
              <p:spPr>
                <a:xfrm>
                  <a:off x="11626776" y="1381248"/>
                  <a:ext cx="145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72327" name="Freihand 472326">
                  <a:extLst>
                    <a:ext uri="{FF2B5EF4-FFF2-40B4-BE49-F238E27FC236}">
                      <a16:creationId xmlns:a16="http://schemas.microsoft.com/office/drawing/2014/main" id="{744A4A82-BD2E-4EBF-BC75-27A2E92114D3}"/>
                    </a:ext>
                  </a:extLst>
                </p14:cNvPr>
                <p14:cNvContentPartPr/>
                <p14:nvPr/>
              </p14:nvContentPartPr>
              <p14:xfrm>
                <a:off x="11779056" y="1347408"/>
                <a:ext cx="61920" cy="172800"/>
              </p14:xfrm>
            </p:contentPart>
          </mc:Choice>
          <mc:Fallback xmlns="">
            <p:pic>
              <p:nvPicPr>
                <p:cNvPr id="472327" name="Freihand 472326">
                  <a:extLst>
                    <a:ext uri="{FF2B5EF4-FFF2-40B4-BE49-F238E27FC236}">
                      <a16:creationId xmlns:a16="http://schemas.microsoft.com/office/drawing/2014/main" id="{744A4A82-BD2E-4EBF-BC75-27A2E92114D3}"/>
                    </a:ext>
                  </a:extLst>
                </p:cNvPr>
                <p:cNvPicPr/>
                <p:nvPr/>
              </p:nvPicPr>
              <p:blipFill>
                <a:blip r:embed="rId533"/>
                <a:stretch>
                  <a:fillRect/>
                </a:stretch>
              </p:blipFill>
              <p:spPr>
                <a:xfrm>
                  <a:off x="11774736" y="1343088"/>
                  <a:ext cx="70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72328" name="Freihand 472327">
                  <a:extLst>
                    <a:ext uri="{FF2B5EF4-FFF2-40B4-BE49-F238E27FC236}">
                      <a16:creationId xmlns:a16="http://schemas.microsoft.com/office/drawing/2014/main" id="{FC6A84DC-D7EB-4ED2-AF69-43C7904D3649}"/>
                    </a:ext>
                  </a:extLst>
                </p14:cNvPr>
                <p14:cNvContentPartPr/>
                <p14:nvPr/>
              </p14:nvContentPartPr>
              <p14:xfrm>
                <a:off x="11851056" y="1365408"/>
                <a:ext cx="113400" cy="49680"/>
              </p14:xfrm>
            </p:contentPart>
          </mc:Choice>
          <mc:Fallback xmlns="">
            <p:pic>
              <p:nvPicPr>
                <p:cNvPr id="472328" name="Freihand 472327">
                  <a:extLst>
                    <a:ext uri="{FF2B5EF4-FFF2-40B4-BE49-F238E27FC236}">
                      <a16:creationId xmlns:a16="http://schemas.microsoft.com/office/drawing/2014/main" id="{FC6A84DC-D7EB-4ED2-AF69-43C7904D3649}"/>
                    </a:ext>
                  </a:extLst>
                </p:cNvPr>
                <p:cNvPicPr/>
                <p:nvPr/>
              </p:nvPicPr>
              <p:blipFill>
                <a:blip r:embed="rId535"/>
                <a:stretch>
                  <a:fillRect/>
                </a:stretch>
              </p:blipFill>
              <p:spPr>
                <a:xfrm>
                  <a:off x="11846736" y="1361088"/>
                  <a:ext cx="122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72329" name="Freihand 472328">
                  <a:extLst>
                    <a:ext uri="{FF2B5EF4-FFF2-40B4-BE49-F238E27FC236}">
                      <a16:creationId xmlns:a16="http://schemas.microsoft.com/office/drawing/2014/main" id="{E9868788-F1FF-453C-874D-AABBE9084006}"/>
                    </a:ext>
                  </a:extLst>
                </p14:cNvPr>
                <p14:cNvContentPartPr/>
                <p14:nvPr/>
              </p14:nvContentPartPr>
              <p14:xfrm>
                <a:off x="11965896" y="1291248"/>
                <a:ext cx="46080" cy="116280"/>
              </p14:xfrm>
            </p:contentPart>
          </mc:Choice>
          <mc:Fallback xmlns="">
            <p:pic>
              <p:nvPicPr>
                <p:cNvPr id="472329" name="Freihand 472328">
                  <a:extLst>
                    <a:ext uri="{FF2B5EF4-FFF2-40B4-BE49-F238E27FC236}">
                      <a16:creationId xmlns:a16="http://schemas.microsoft.com/office/drawing/2014/main" id="{E9868788-F1FF-453C-874D-AABBE9084006}"/>
                    </a:ext>
                  </a:extLst>
                </p:cNvPr>
                <p:cNvPicPr/>
                <p:nvPr/>
              </p:nvPicPr>
              <p:blipFill>
                <a:blip r:embed="rId537"/>
                <a:stretch>
                  <a:fillRect/>
                </a:stretch>
              </p:blipFill>
              <p:spPr>
                <a:xfrm>
                  <a:off x="11961576" y="1286928"/>
                  <a:ext cx="54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72330" name="Freihand 472329">
                  <a:extLst>
                    <a:ext uri="{FF2B5EF4-FFF2-40B4-BE49-F238E27FC236}">
                      <a16:creationId xmlns:a16="http://schemas.microsoft.com/office/drawing/2014/main" id="{55F9DFC5-3CCA-449D-ABCF-19AE1DCED951}"/>
                    </a:ext>
                  </a:extLst>
                </p14:cNvPr>
                <p14:cNvContentPartPr/>
                <p14:nvPr/>
              </p14:nvContentPartPr>
              <p14:xfrm>
                <a:off x="12002256" y="1351008"/>
                <a:ext cx="42120" cy="67320"/>
              </p14:xfrm>
            </p:contentPart>
          </mc:Choice>
          <mc:Fallback xmlns="">
            <p:pic>
              <p:nvPicPr>
                <p:cNvPr id="472330" name="Freihand 472329">
                  <a:extLst>
                    <a:ext uri="{FF2B5EF4-FFF2-40B4-BE49-F238E27FC236}">
                      <a16:creationId xmlns:a16="http://schemas.microsoft.com/office/drawing/2014/main" id="{55F9DFC5-3CCA-449D-ABCF-19AE1DCED951}"/>
                    </a:ext>
                  </a:extLst>
                </p:cNvPr>
                <p:cNvPicPr/>
                <p:nvPr/>
              </p:nvPicPr>
              <p:blipFill>
                <a:blip r:embed="rId539"/>
                <a:stretch>
                  <a:fillRect/>
                </a:stretch>
              </p:blipFill>
              <p:spPr>
                <a:xfrm>
                  <a:off x="11997936" y="1346688"/>
                  <a:ext cx="50760" cy="75960"/>
                </a:xfrm>
                <a:prstGeom prst="rect">
                  <a:avLst/>
                </a:prstGeom>
              </p:spPr>
            </p:pic>
          </mc:Fallback>
        </mc:AlternateContent>
      </p:grpSp>
      <p:grpSp>
        <p:nvGrpSpPr>
          <p:cNvPr id="472359" name="Gruppieren 472358">
            <a:extLst>
              <a:ext uri="{FF2B5EF4-FFF2-40B4-BE49-F238E27FC236}">
                <a16:creationId xmlns:a16="http://schemas.microsoft.com/office/drawing/2014/main" id="{432B0EE3-3E11-4526-B7FA-E083E28FFEBF}"/>
              </a:ext>
            </a:extLst>
          </p:cNvPr>
          <p:cNvGrpSpPr/>
          <p:nvPr/>
        </p:nvGrpSpPr>
        <p:grpSpPr>
          <a:xfrm>
            <a:off x="696096" y="1743408"/>
            <a:ext cx="2291760" cy="625680"/>
            <a:chOff x="696096" y="1743408"/>
            <a:chExt cx="2291760" cy="625680"/>
          </a:xfrm>
        </p:grpSpPr>
        <mc:AlternateContent xmlns:mc="http://schemas.openxmlformats.org/markup-compatibility/2006" xmlns:p14="http://schemas.microsoft.com/office/powerpoint/2010/main">
          <mc:Choice Requires="p14">
            <p:contentPart p14:bwMode="auto" r:id="rId540">
              <p14:nvContentPartPr>
                <p14:cNvPr id="472332" name="Freihand 472331">
                  <a:extLst>
                    <a:ext uri="{FF2B5EF4-FFF2-40B4-BE49-F238E27FC236}">
                      <a16:creationId xmlns:a16="http://schemas.microsoft.com/office/drawing/2014/main" id="{BF5AF496-F896-4950-928E-2DB1F42525C0}"/>
                    </a:ext>
                  </a:extLst>
                </p14:cNvPr>
                <p14:cNvContentPartPr/>
                <p14:nvPr/>
              </p14:nvContentPartPr>
              <p14:xfrm>
                <a:off x="696096" y="1895688"/>
                <a:ext cx="140400" cy="142560"/>
              </p14:xfrm>
            </p:contentPart>
          </mc:Choice>
          <mc:Fallback xmlns="">
            <p:pic>
              <p:nvPicPr>
                <p:cNvPr id="472332" name="Freihand 472331">
                  <a:extLst>
                    <a:ext uri="{FF2B5EF4-FFF2-40B4-BE49-F238E27FC236}">
                      <a16:creationId xmlns:a16="http://schemas.microsoft.com/office/drawing/2014/main" id="{BF5AF496-F896-4950-928E-2DB1F42525C0}"/>
                    </a:ext>
                  </a:extLst>
                </p:cNvPr>
                <p:cNvPicPr/>
                <p:nvPr/>
              </p:nvPicPr>
              <p:blipFill>
                <a:blip r:embed="rId541"/>
                <a:stretch>
                  <a:fillRect/>
                </a:stretch>
              </p:blipFill>
              <p:spPr>
                <a:xfrm>
                  <a:off x="691776" y="1891368"/>
                  <a:ext cx="149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72333" name="Freihand 472332">
                  <a:extLst>
                    <a:ext uri="{FF2B5EF4-FFF2-40B4-BE49-F238E27FC236}">
                      <a16:creationId xmlns:a16="http://schemas.microsoft.com/office/drawing/2014/main" id="{CB9E68B5-55F7-46E0-90B8-4F83FE656EDF}"/>
                    </a:ext>
                  </a:extLst>
                </p14:cNvPr>
                <p14:cNvContentPartPr/>
                <p14:nvPr/>
              </p14:nvContentPartPr>
              <p14:xfrm>
                <a:off x="890496" y="1785528"/>
                <a:ext cx="24480" cy="197640"/>
              </p14:xfrm>
            </p:contentPart>
          </mc:Choice>
          <mc:Fallback xmlns="">
            <p:pic>
              <p:nvPicPr>
                <p:cNvPr id="472333" name="Freihand 472332">
                  <a:extLst>
                    <a:ext uri="{FF2B5EF4-FFF2-40B4-BE49-F238E27FC236}">
                      <a16:creationId xmlns:a16="http://schemas.microsoft.com/office/drawing/2014/main" id="{CB9E68B5-55F7-46E0-90B8-4F83FE656EDF}"/>
                    </a:ext>
                  </a:extLst>
                </p:cNvPr>
                <p:cNvPicPr/>
                <p:nvPr/>
              </p:nvPicPr>
              <p:blipFill>
                <a:blip r:embed="rId543"/>
                <a:stretch>
                  <a:fillRect/>
                </a:stretch>
              </p:blipFill>
              <p:spPr>
                <a:xfrm>
                  <a:off x="886176" y="1781208"/>
                  <a:ext cx="33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72334" name="Freihand 472333">
                  <a:extLst>
                    <a:ext uri="{FF2B5EF4-FFF2-40B4-BE49-F238E27FC236}">
                      <a16:creationId xmlns:a16="http://schemas.microsoft.com/office/drawing/2014/main" id="{04E96E35-E6DF-45DA-960C-80A0F29516DF}"/>
                    </a:ext>
                  </a:extLst>
                </p14:cNvPr>
                <p14:cNvContentPartPr/>
                <p14:nvPr/>
              </p14:nvContentPartPr>
              <p14:xfrm>
                <a:off x="939096" y="1889928"/>
                <a:ext cx="114120" cy="82080"/>
              </p14:xfrm>
            </p:contentPart>
          </mc:Choice>
          <mc:Fallback xmlns="">
            <p:pic>
              <p:nvPicPr>
                <p:cNvPr id="472334" name="Freihand 472333">
                  <a:extLst>
                    <a:ext uri="{FF2B5EF4-FFF2-40B4-BE49-F238E27FC236}">
                      <a16:creationId xmlns:a16="http://schemas.microsoft.com/office/drawing/2014/main" id="{04E96E35-E6DF-45DA-960C-80A0F29516DF}"/>
                    </a:ext>
                  </a:extLst>
                </p:cNvPr>
                <p:cNvPicPr/>
                <p:nvPr/>
              </p:nvPicPr>
              <p:blipFill>
                <a:blip r:embed="rId545"/>
                <a:stretch>
                  <a:fillRect/>
                </a:stretch>
              </p:blipFill>
              <p:spPr>
                <a:xfrm>
                  <a:off x="934776" y="1885608"/>
                  <a:ext cx="122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72335" name="Freihand 472334">
                  <a:extLst>
                    <a:ext uri="{FF2B5EF4-FFF2-40B4-BE49-F238E27FC236}">
                      <a16:creationId xmlns:a16="http://schemas.microsoft.com/office/drawing/2014/main" id="{26BB15E5-A10F-447A-90A2-8492D75CBA73}"/>
                    </a:ext>
                  </a:extLst>
                </p14:cNvPr>
                <p14:cNvContentPartPr/>
                <p14:nvPr/>
              </p14:nvContentPartPr>
              <p14:xfrm>
                <a:off x="1060416" y="1802088"/>
                <a:ext cx="104760" cy="158040"/>
              </p14:xfrm>
            </p:contentPart>
          </mc:Choice>
          <mc:Fallback xmlns="">
            <p:pic>
              <p:nvPicPr>
                <p:cNvPr id="472335" name="Freihand 472334">
                  <a:extLst>
                    <a:ext uri="{FF2B5EF4-FFF2-40B4-BE49-F238E27FC236}">
                      <a16:creationId xmlns:a16="http://schemas.microsoft.com/office/drawing/2014/main" id="{26BB15E5-A10F-447A-90A2-8492D75CBA73}"/>
                    </a:ext>
                  </a:extLst>
                </p:cNvPr>
                <p:cNvPicPr/>
                <p:nvPr/>
              </p:nvPicPr>
              <p:blipFill>
                <a:blip r:embed="rId547"/>
                <a:stretch>
                  <a:fillRect/>
                </a:stretch>
              </p:blipFill>
              <p:spPr>
                <a:xfrm>
                  <a:off x="1056096" y="1797768"/>
                  <a:ext cx="113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72336" name="Freihand 472335">
                  <a:extLst>
                    <a:ext uri="{FF2B5EF4-FFF2-40B4-BE49-F238E27FC236}">
                      <a16:creationId xmlns:a16="http://schemas.microsoft.com/office/drawing/2014/main" id="{779C2B73-CC58-415B-8E57-066C1C62C0A2}"/>
                    </a:ext>
                  </a:extLst>
                </p14:cNvPr>
                <p14:cNvContentPartPr/>
                <p14:nvPr/>
              </p14:nvContentPartPr>
              <p14:xfrm>
                <a:off x="1203336" y="1865808"/>
                <a:ext cx="165960" cy="88920"/>
              </p14:xfrm>
            </p:contentPart>
          </mc:Choice>
          <mc:Fallback xmlns="">
            <p:pic>
              <p:nvPicPr>
                <p:cNvPr id="472336" name="Freihand 472335">
                  <a:extLst>
                    <a:ext uri="{FF2B5EF4-FFF2-40B4-BE49-F238E27FC236}">
                      <a16:creationId xmlns:a16="http://schemas.microsoft.com/office/drawing/2014/main" id="{779C2B73-CC58-415B-8E57-066C1C62C0A2}"/>
                    </a:ext>
                  </a:extLst>
                </p:cNvPr>
                <p:cNvPicPr/>
                <p:nvPr/>
              </p:nvPicPr>
              <p:blipFill>
                <a:blip r:embed="rId549"/>
                <a:stretch>
                  <a:fillRect/>
                </a:stretch>
              </p:blipFill>
              <p:spPr>
                <a:xfrm>
                  <a:off x="1199016" y="1861488"/>
                  <a:ext cx="174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72337" name="Freihand 472336">
                  <a:extLst>
                    <a:ext uri="{FF2B5EF4-FFF2-40B4-BE49-F238E27FC236}">
                      <a16:creationId xmlns:a16="http://schemas.microsoft.com/office/drawing/2014/main" id="{5A388749-363F-494B-A76C-D901824381C1}"/>
                    </a:ext>
                  </a:extLst>
                </p14:cNvPr>
                <p14:cNvContentPartPr/>
                <p14:nvPr/>
              </p14:nvContentPartPr>
              <p14:xfrm>
                <a:off x="1267056" y="1757088"/>
                <a:ext cx="360" cy="360"/>
              </p14:xfrm>
            </p:contentPart>
          </mc:Choice>
          <mc:Fallback xmlns="">
            <p:pic>
              <p:nvPicPr>
                <p:cNvPr id="472337" name="Freihand 472336">
                  <a:extLst>
                    <a:ext uri="{FF2B5EF4-FFF2-40B4-BE49-F238E27FC236}">
                      <a16:creationId xmlns:a16="http://schemas.microsoft.com/office/drawing/2014/main" id="{5A388749-363F-494B-A76C-D901824381C1}"/>
                    </a:ext>
                  </a:extLst>
                </p:cNvPr>
                <p:cNvPicPr/>
                <p:nvPr/>
              </p:nvPicPr>
              <p:blipFill>
                <a:blip r:embed="rId20"/>
                <a:stretch>
                  <a:fillRect/>
                </a:stretch>
              </p:blipFill>
              <p:spPr>
                <a:xfrm>
                  <a:off x="1262736" y="17527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72338" name="Freihand 472337">
                  <a:extLst>
                    <a:ext uri="{FF2B5EF4-FFF2-40B4-BE49-F238E27FC236}">
                      <a16:creationId xmlns:a16="http://schemas.microsoft.com/office/drawing/2014/main" id="{B90C54D3-6B03-446E-B1F2-8EDA201E3ACE}"/>
                    </a:ext>
                  </a:extLst>
                </p14:cNvPr>
                <p14:cNvContentPartPr/>
                <p14:nvPr/>
              </p14:nvContentPartPr>
              <p14:xfrm>
                <a:off x="1595376" y="1743408"/>
                <a:ext cx="16560" cy="140400"/>
              </p14:xfrm>
            </p:contentPart>
          </mc:Choice>
          <mc:Fallback xmlns="">
            <p:pic>
              <p:nvPicPr>
                <p:cNvPr id="472338" name="Freihand 472337">
                  <a:extLst>
                    <a:ext uri="{FF2B5EF4-FFF2-40B4-BE49-F238E27FC236}">
                      <a16:creationId xmlns:a16="http://schemas.microsoft.com/office/drawing/2014/main" id="{B90C54D3-6B03-446E-B1F2-8EDA201E3ACE}"/>
                    </a:ext>
                  </a:extLst>
                </p:cNvPr>
                <p:cNvPicPr/>
                <p:nvPr/>
              </p:nvPicPr>
              <p:blipFill>
                <a:blip r:embed="rId552"/>
                <a:stretch>
                  <a:fillRect/>
                </a:stretch>
              </p:blipFill>
              <p:spPr>
                <a:xfrm>
                  <a:off x="1591056" y="1739088"/>
                  <a:ext cx="2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72339" name="Freihand 472338">
                  <a:extLst>
                    <a:ext uri="{FF2B5EF4-FFF2-40B4-BE49-F238E27FC236}">
                      <a16:creationId xmlns:a16="http://schemas.microsoft.com/office/drawing/2014/main" id="{C011C9D9-FFCE-4F23-8AC3-E6D1219BBA9F}"/>
                    </a:ext>
                  </a:extLst>
                </p14:cNvPr>
                <p14:cNvContentPartPr/>
                <p14:nvPr/>
              </p14:nvContentPartPr>
              <p14:xfrm>
                <a:off x="1557576" y="1823688"/>
                <a:ext cx="120960" cy="12600"/>
              </p14:xfrm>
            </p:contentPart>
          </mc:Choice>
          <mc:Fallback xmlns="">
            <p:pic>
              <p:nvPicPr>
                <p:cNvPr id="472339" name="Freihand 472338">
                  <a:extLst>
                    <a:ext uri="{FF2B5EF4-FFF2-40B4-BE49-F238E27FC236}">
                      <a16:creationId xmlns:a16="http://schemas.microsoft.com/office/drawing/2014/main" id="{C011C9D9-FFCE-4F23-8AC3-E6D1219BBA9F}"/>
                    </a:ext>
                  </a:extLst>
                </p:cNvPr>
                <p:cNvPicPr/>
                <p:nvPr/>
              </p:nvPicPr>
              <p:blipFill>
                <a:blip r:embed="rId554"/>
                <a:stretch>
                  <a:fillRect/>
                </a:stretch>
              </p:blipFill>
              <p:spPr>
                <a:xfrm>
                  <a:off x="1553256" y="1819368"/>
                  <a:ext cx="129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72340" name="Freihand 472339">
                  <a:extLst>
                    <a:ext uri="{FF2B5EF4-FFF2-40B4-BE49-F238E27FC236}">
                      <a16:creationId xmlns:a16="http://schemas.microsoft.com/office/drawing/2014/main" id="{53307DAF-E8D5-414A-824A-83C16E3FA52A}"/>
                    </a:ext>
                  </a:extLst>
                </p14:cNvPr>
                <p14:cNvContentPartPr/>
                <p14:nvPr/>
              </p14:nvContentPartPr>
              <p14:xfrm>
                <a:off x="1673856" y="1825128"/>
                <a:ext cx="91080" cy="71280"/>
              </p14:xfrm>
            </p:contentPart>
          </mc:Choice>
          <mc:Fallback xmlns="">
            <p:pic>
              <p:nvPicPr>
                <p:cNvPr id="472340" name="Freihand 472339">
                  <a:extLst>
                    <a:ext uri="{FF2B5EF4-FFF2-40B4-BE49-F238E27FC236}">
                      <a16:creationId xmlns:a16="http://schemas.microsoft.com/office/drawing/2014/main" id="{53307DAF-E8D5-414A-824A-83C16E3FA52A}"/>
                    </a:ext>
                  </a:extLst>
                </p:cNvPr>
                <p:cNvPicPr/>
                <p:nvPr/>
              </p:nvPicPr>
              <p:blipFill>
                <a:blip r:embed="rId556"/>
                <a:stretch>
                  <a:fillRect/>
                </a:stretch>
              </p:blipFill>
              <p:spPr>
                <a:xfrm>
                  <a:off x="1669536" y="1820808"/>
                  <a:ext cx="99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72343" name="Freihand 472342">
                  <a:extLst>
                    <a:ext uri="{FF2B5EF4-FFF2-40B4-BE49-F238E27FC236}">
                      <a16:creationId xmlns:a16="http://schemas.microsoft.com/office/drawing/2014/main" id="{21078B5A-6BC7-4A1B-823E-03195E3352E2}"/>
                    </a:ext>
                  </a:extLst>
                </p14:cNvPr>
                <p14:cNvContentPartPr/>
                <p14:nvPr/>
              </p14:nvContentPartPr>
              <p14:xfrm>
                <a:off x="888336" y="2171088"/>
                <a:ext cx="151920" cy="198000"/>
              </p14:xfrm>
            </p:contentPart>
          </mc:Choice>
          <mc:Fallback xmlns="">
            <p:pic>
              <p:nvPicPr>
                <p:cNvPr id="472343" name="Freihand 472342">
                  <a:extLst>
                    <a:ext uri="{FF2B5EF4-FFF2-40B4-BE49-F238E27FC236}">
                      <a16:creationId xmlns:a16="http://schemas.microsoft.com/office/drawing/2014/main" id="{21078B5A-6BC7-4A1B-823E-03195E3352E2}"/>
                    </a:ext>
                  </a:extLst>
                </p:cNvPr>
                <p:cNvPicPr/>
                <p:nvPr/>
              </p:nvPicPr>
              <p:blipFill>
                <a:blip r:embed="rId558"/>
                <a:stretch>
                  <a:fillRect/>
                </a:stretch>
              </p:blipFill>
              <p:spPr>
                <a:xfrm>
                  <a:off x="884016" y="2166768"/>
                  <a:ext cx="160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72344" name="Freihand 472343">
                  <a:extLst>
                    <a:ext uri="{FF2B5EF4-FFF2-40B4-BE49-F238E27FC236}">
                      <a16:creationId xmlns:a16="http://schemas.microsoft.com/office/drawing/2014/main" id="{9037D765-161F-459C-8D56-12F8B3E8FA9C}"/>
                    </a:ext>
                  </a:extLst>
                </p14:cNvPr>
                <p14:cNvContentPartPr/>
                <p14:nvPr/>
              </p14:nvContentPartPr>
              <p14:xfrm>
                <a:off x="1069776" y="2244168"/>
                <a:ext cx="81360" cy="108720"/>
              </p14:xfrm>
            </p:contentPart>
          </mc:Choice>
          <mc:Fallback xmlns="">
            <p:pic>
              <p:nvPicPr>
                <p:cNvPr id="472344" name="Freihand 472343">
                  <a:extLst>
                    <a:ext uri="{FF2B5EF4-FFF2-40B4-BE49-F238E27FC236}">
                      <a16:creationId xmlns:a16="http://schemas.microsoft.com/office/drawing/2014/main" id="{9037D765-161F-459C-8D56-12F8B3E8FA9C}"/>
                    </a:ext>
                  </a:extLst>
                </p:cNvPr>
                <p:cNvPicPr/>
                <p:nvPr/>
              </p:nvPicPr>
              <p:blipFill>
                <a:blip r:embed="rId560"/>
                <a:stretch>
                  <a:fillRect/>
                </a:stretch>
              </p:blipFill>
              <p:spPr>
                <a:xfrm>
                  <a:off x="1065456" y="2239848"/>
                  <a:ext cx="9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72345" name="Freihand 472344">
                  <a:extLst>
                    <a:ext uri="{FF2B5EF4-FFF2-40B4-BE49-F238E27FC236}">
                      <a16:creationId xmlns:a16="http://schemas.microsoft.com/office/drawing/2014/main" id="{9351B6AA-6F0D-44FD-A276-BF8EBC07603F}"/>
                    </a:ext>
                  </a:extLst>
                </p14:cNvPr>
                <p14:cNvContentPartPr/>
                <p14:nvPr/>
              </p14:nvContentPartPr>
              <p14:xfrm>
                <a:off x="1145376" y="2237328"/>
                <a:ext cx="61200" cy="97200"/>
              </p14:xfrm>
            </p:contentPart>
          </mc:Choice>
          <mc:Fallback xmlns="">
            <p:pic>
              <p:nvPicPr>
                <p:cNvPr id="472345" name="Freihand 472344">
                  <a:extLst>
                    <a:ext uri="{FF2B5EF4-FFF2-40B4-BE49-F238E27FC236}">
                      <a16:creationId xmlns:a16="http://schemas.microsoft.com/office/drawing/2014/main" id="{9351B6AA-6F0D-44FD-A276-BF8EBC07603F}"/>
                    </a:ext>
                  </a:extLst>
                </p:cNvPr>
                <p:cNvPicPr/>
                <p:nvPr/>
              </p:nvPicPr>
              <p:blipFill>
                <a:blip r:embed="rId562"/>
                <a:stretch>
                  <a:fillRect/>
                </a:stretch>
              </p:blipFill>
              <p:spPr>
                <a:xfrm>
                  <a:off x="1141056" y="2233008"/>
                  <a:ext cx="69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72346" name="Freihand 472345">
                  <a:extLst>
                    <a:ext uri="{FF2B5EF4-FFF2-40B4-BE49-F238E27FC236}">
                      <a16:creationId xmlns:a16="http://schemas.microsoft.com/office/drawing/2014/main" id="{A0BCDEA0-C5E5-4DFF-AF9B-EC2A8D4967E3}"/>
                    </a:ext>
                  </a:extLst>
                </p14:cNvPr>
                <p14:cNvContentPartPr/>
                <p14:nvPr/>
              </p14:nvContentPartPr>
              <p14:xfrm>
                <a:off x="1241856" y="2214288"/>
                <a:ext cx="72720" cy="90720"/>
              </p14:xfrm>
            </p:contentPart>
          </mc:Choice>
          <mc:Fallback xmlns="">
            <p:pic>
              <p:nvPicPr>
                <p:cNvPr id="472346" name="Freihand 472345">
                  <a:extLst>
                    <a:ext uri="{FF2B5EF4-FFF2-40B4-BE49-F238E27FC236}">
                      <a16:creationId xmlns:a16="http://schemas.microsoft.com/office/drawing/2014/main" id="{A0BCDEA0-C5E5-4DFF-AF9B-EC2A8D4967E3}"/>
                    </a:ext>
                  </a:extLst>
                </p:cNvPr>
                <p:cNvPicPr/>
                <p:nvPr/>
              </p:nvPicPr>
              <p:blipFill>
                <a:blip r:embed="rId564"/>
                <a:stretch>
                  <a:fillRect/>
                </a:stretch>
              </p:blipFill>
              <p:spPr>
                <a:xfrm>
                  <a:off x="1237536" y="2209968"/>
                  <a:ext cx="81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72347" name="Freihand 472346">
                  <a:extLst>
                    <a:ext uri="{FF2B5EF4-FFF2-40B4-BE49-F238E27FC236}">
                      <a16:creationId xmlns:a16="http://schemas.microsoft.com/office/drawing/2014/main" id="{7F5A61A1-87B7-445A-AD30-A4F07E9E88F0}"/>
                    </a:ext>
                  </a:extLst>
                </p14:cNvPr>
                <p14:cNvContentPartPr/>
                <p14:nvPr/>
              </p14:nvContentPartPr>
              <p14:xfrm>
                <a:off x="1322496" y="2200248"/>
                <a:ext cx="79920" cy="105840"/>
              </p14:xfrm>
            </p:contentPart>
          </mc:Choice>
          <mc:Fallback xmlns="">
            <p:pic>
              <p:nvPicPr>
                <p:cNvPr id="472347" name="Freihand 472346">
                  <a:extLst>
                    <a:ext uri="{FF2B5EF4-FFF2-40B4-BE49-F238E27FC236}">
                      <a16:creationId xmlns:a16="http://schemas.microsoft.com/office/drawing/2014/main" id="{7F5A61A1-87B7-445A-AD30-A4F07E9E88F0}"/>
                    </a:ext>
                  </a:extLst>
                </p:cNvPr>
                <p:cNvPicPr/>
                <p:nvPr/>
              </p:nvPicPr>
              <p:blipFill>
                <a:blip r:embed="rId566"/>
                <a:stretch>
                  <a:fillRect/>
                </a:stretch>
              </p:blipFill>
              <p:spPr>
                <a:xfrm>
                  <a:off x="1318176" y="2195928"/>
                  <a:ext cx="8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72348" name="Freihand 472347">
                  <a:extLst>
                    <a:ext uri="{FF2B5EF4-FFF2-40B4-BE49-F238E27FC236}">
                      <a16:creationId xmlns:a16="http://schemas.microsoft.com/office/drawing/2014/main" id="{87CC7310-1EE1-4B29-8915-7EAB036E28C4}"/>
                    </a:ext>
                  </a:extLst>
                </p14:cNvPr>
                <p14:cNvContentPartPr/>
                <p14:nvPr/>
              </p14:nvContentPartPr>
              <p14:xfrm>
                <a:off x="1564416" y="2144088"/>
                <a:ext cx="115920" cy="139320"/>
              </p14:xfrm>
            </p:contentPart>
          </mc:Choice>
          <mc:Fallback xmlns="">
            <p:pic>
              <p:nvPicPr>
                <p:cNvPr id="472348" name="Freihand 472347">
                  <a:extLst>
                    <a:ext uri="{FF2B5EF4-FFF2-40B4-BE49-F238E27FC236}">
                      <a16:creationId xmlns:a16="http://schemas.microsoft.com/office/drawing/2014/main" id="{87CC7310-1EE1-4B29-8915-7EAB036E28C4}"/>
                    </a:ext>
                  </a:extLst>
                </p:cNvPr>
                <p:cNvPicPr/>
                <p:nvPr/>
              </p:nvPicPr>
              <p:blipFill>
                <a:blip r:embed="rId568"/>
                <a:stretch>
                  <a:fillRect/>
                </a:stretch>
              </p:blipFill>
              <p:spPr>
                <a:xfrm>
                  <a:off x="1560096" y="2139768"/>
                  <a:ext cx="124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72349" name="Freihand 472348">
                  <a:extLst>
                    <a:ext uri="{FF2B5EF4-FFF2-40B4-BE49-F238E27FC236}">
                      <a16:creationId xmlns:a16="http://schemas.microsoft.com/office/drawing/2014/main" id="{A5730E4D-BF8E-41D5-8791-AFCC3A51FEC3}"/>
                    </a:ext>
                  </a:extLst>
                </p14:cNvPr>
                <p14:cNvContentPartPr/>
                <p14:nvPr/>
              </p14:nvContentPartPr>
              <p14:xfrm>
                <a:off x="1714896" y="2195568"/>
                <a:ext cx="125640" cy="77400"/>
              </p14:xfrm>
            </p:contentPart>
          </mc:Choice>
          <mc:Fallback xmlns="">
            <p:pic>
              <p:nvPicPr>
                <p:cNvPr id="472349" name="Freihand 472348">
                  <a:extLst>
                    <a:ext uri="{FF2B5EF4-FFF2-40B4-BE49-F238E27FC236}">
                      <a16:creationId xmlns:a16="http://schemas.microsoft.com/office/drawing/2014/main" id="{A5730E4D-BF8E-41D5-8791-AFCC3A51FEC3}"/>
                    </a:ext>
                  </a:extLst>
                </p:cNvPr>
                <p:cNvPicPr/>
                <p:nvPr/>
              </p:nvPicPr>
              <p:blipFill>
                <a:blip r:embed="rId570"/>
                <a:stretch>
                  <a:fillRect/>
                </a:stretch>
              </p:blipFill>
              <p:spPr>
                <a:xfrm>
                  <a:off x="1710576" y="2191248"/>
                  <a:ext cx="134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72350" name="Freihand 472349">
                  <a:extLst>
                    <a:ext uri="{FF2B5EF4-FFF2-40B4-BE49-F238E27FC236}">
                      <a16:creationId xmlns:a16="http://schemas.microsoft.com/office/drawing/2014/main" id="{39B51119-BF4A-4D38-8075-9CD8BEA42C9C}"/>
                    </a:ext>
                  </a:extLst>
                </p14:cNvPr>
                <p14:cNvContentPartPr/>
                <p14:nvPr/>
              </p14:nvContentPartPr>
              <p14:xfrm>
                <a:off x="1876176" y="2085048"/>
                <a:ext cx="163800" cy="168480"/>
              </p14:xfrm>
            </p:contentPart>
          </mc:Choice>
          <mc:Fallback xmlns="">
            <p:pic>
              <p:nvPicPr>
                <p:cNvPr id="472350" name="Freihand 472349">
                  <a:extLst>
                    <a:ext uri="{FF2B5EF4-FFF2-40B4-BE49-F238E27FC236}">
                      <a16:creationId xmlns:a16="http://schemas.microsoft.com/office/drawing/2014/main" id="{39B51119-BF4A-4D38-8075-9CD8BEA42C9C}"/>
                    </a:ext>
                  </a:extLst>
                </p:cNvPr>
                <p:cNvPicPr/>
                <p:nvPr/>
              </p:nvPicPr>
              <p:blipFill>
                <a:blip r:embed="rId572"/>
                <a:stretch>
                  <a:fillRect/>
                </a:stretch>
              </p:blipFill>
              <p:spPr>
                <a:xfrm>
                  <a:off x="1871856" y="2080728"/>
                  <a:ext cx="172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72351" name="Freihand 472350">
                  <a:extLst>
                    <a:ext uri="{FF2B5EF4-FFF2-40B4-BE49-F238E27FC236}">
                      <a16:creationId xmlns:a16="http://schemas.microsoft.com/office/drawing/2014/main" id="{3B3D0D46-D4CB-409D-AAA0-F5548D543AEF}"/>
                    </a:ext>
                  </a:extLst>
                </p14:cNvPr>
                <p14:cNvContentPartPr/>
                <p14:nvPr/>
              </p14:nvContentPartPr>
              <p14:xfrm>
                <a:off x="2092896" y="2137608"/>
                <a:ext cx="70200" cy="101880"/>
              </p14:xfrm>
            </p:contentPart>
          </mc:Choice>
          <mc:Fallback xmlns="">
            <p:pic>
              <p:nvPicPr>
                <p:cNvPr id="472351" name="Freihand 472350">
                  <a:extLst>
                    <a:ext uri="{FF2B5EF4-FFF2-40B4-BE49-F238E27FC236}">
                      <a16:creationId xmlns:a16="http://schemas.microsoft.com/office/drawing/2014/main" id="{3B3D0D46-D4CB-409D-AAA0-F5548D543AEF}"/>
                    </a:ext>
                  </a:extLst>
                </p:cNvPr>
                <p:cNvPicPr/>
                <p:nvPr/>
              </p:nvPicPr>
              <p:blipFill>
                <a:blip r:embed="rId574"/>
                <a:stretch>
                  <a:fillRect/>
                </a:stretch>
              </p:blipFill>
              <p:spPr>
                <a:xfrm>
                  <a:off x="2088576" y="2133288"/>
                  <a:ext cx="78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72353" name="Freihand 472352">
                  <a:extLst>
                    <a:ext uri="{FF2B5EF4-FFF2-40B4-BE49-F238E27FC236}">
                      <a16:creationId xmlns:a16="http://schemas.microsoft.com/office/drawing/2014/main" id="{95CBAAA0-10AF-4854-8450-CFB672D04C6C}"/>
                    </a:ext>
                  </a:extLst>
                </p14:cNvPr>
                <p14:cNvContentPartPr/>
                <p14:nvPr/>
              </p14:nvContentPartPr>
              <p14:xfrm>
                <a:off x="2404656" y="2132208"/>
                <a:ext cx="6120" cy="14400"/>
              </p14:xfrm>
            </p:contentPart>
          </mc:Choice>
          <mc:Fallback xmlns="">
            <p:pic>
              <p:nvPicPr>
                <p:cNvPr id="472353" name="Freihand 472352">
                  <a:extLst>
                    <a:ext uri="{FF2B5EF4-FFF2-40B4-BE49-F238E27FC236}">
                      <a16:creationId xmlns:a16="http://schemas.microsoft.com/office/drawing/2014/main" id="{95CBAAA0-10AF-4854-8450-CFB672D04C6C}"/>
                    </a:ext>
                  </a:extLst>
                </p:cNvPr>
                <p:cNvPicPr/>
                <p:nvPr/>
              </p:nvPicPr>
              <p:blipFill>
                <a:blip r:embed="rId576"/>
                <a:stretch>
                  <a:fillRect/>
                </a:stretch>
              </p:blipFill>
              <p:spPr>
                <a:xfrm>
                  <a:off x="2400336" y="2127888"/>
                  <a:ext cx="14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72354" name="Freihand 472353">
                  <a:extLst>
                    <a:ext uri="{FF2B5EF4-FFF2-40B4-BE49-F238E27FC236}">
                      <a16:creationId xmlns:a16="http://schemas.microsoft.com/office/drawing/2014/main" id="{C134A29C-9FA7-4972-B325-B44C426FFA43}"/>
                    </a:ext>
                  </a:extLst>
                </p14:cNvPr>
                <p14:cNvContentPartPr/>
                <p14:nvPr/>
              </p14:nvContentPartPr>
              <p14:xfrm>
                <a:off x="2314656" y="2082888"/>
                <a:ext cx="149040" cy="152280"/>
              </p14:xfrm>
            </p:contentPart>
          </mc:Choice>
          <mc:Fallback xmlns="">
            <p:pic>
              <p:nvPicPr>
                <p:cNvPr id="472354" name="Freihand 472353">
                  <a:extLst>
                    <a:ext uri="{FF2B5EF4-FFF2-40B4-BE49-F238E27FC236}">
                      <a16:creationId xmlns:a16="http://schemas.microsoft.com/office/drawing/2014/main" id="{C134A29C-9FA7-4972-B325-B44C426FFA43}"/>
                    </a:ext>
                  </a:extLst>
                </p:cNvPr>
                <p:cNvPicPr/>
                <p:nvPr/>
              </p:nvPicPr>
              <p:blipFill>
                <a:blip r:embed="rId578"/>
                <a:stretch>
                  <a:fillRect/>
                </a:stretch>
              </p:blipFill>
              <p:spPr>
                <a:xfrm>
                  <a:off x="2310336" y="2078568"/>
                  <a:ext cx="157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72355" name="Freihand 472354">
                  <a:extLst>
                    <a:ext uri="{FF2B5EF4-FFF2-40B4-BE49-F238E27FC236}">
                      <a16:creationId xmlns:a16="http://schemas.microsoft.com/office/drawing/2014/main" id="{035F3A70-B098-4E4E-AC32-616F733B0995}"/>
                    </a:ext>
                  </a:extLst>
                </p14:cNvPr>
                <p14:cNvContentPartPr/>
                <p14:nvPr/>
              </p14:nvContentPartPr>
              <p14:xfrm>
                <a:off x="2499696" y="2005848"/>
                <a:ext cx="97560" cy="186480"/>
              </p14:xfrm>
            </p:contentPart>
          </mc:Choice>
          <mc:Fallback xmlns="">
            <p:pic>
              <p:nvPicPr>
                <p:cNvPr id="472355" name="Freihand 472354">
                  <a:extLst>
                    <a:ext uri="{FF2B5EF4-FFF2-40B4-BE49-F238E27FC236}">
                      <a16:creationId xmlns:a16="http://schemas.microsoft.com/office/drawing/2014/main" id="{035F3A70-B098-4E4E-AC32-616F733B0995}"/>
                    </a:ext>
                  </a:extLst>
                </p:cNvPr>
                <p:cNvPicPr/>
                <p:nvPr/>
              </p:nvPicPr>
              <p:blipFill>
                <a:blip r:embed="rId580"/>
                <a:stretch>
                  <a:fillRect/>
                </a:stretch>
              </p:blipFill>
              <p:spPr>
                <a:xfrm>
                  <a:off x="2495376" y="2001528"/>
                  <a:ext cx="106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72356" name="Freihand 472355">
                  <a:extLst>
                    <a:ext uri="{FF2B5EF4-FFF2-40B4-BE49-F238E27FC236}">
                      <a16:creationId xmlns:a16="http://schemas.microsoft.com/office/drawing/2014/main" id="{6C37A2A1-9874-416A-B4B7-4B1440C0FEAC}"/>
                    </a:ext>
                  </a:extLst>
                </p14:cNvPr>
                <p14:cNvContentPartPr/>
                <p14:nvPr/>
              </p14:nvContentPartPr>
              <p14:xfrm>
                <a:off x="2650536" y="2003688"/>
                <a:ext cx="92160" cy="155520"/>
              </p14:xfrm>
            </p:contentPart>
          </mc:Choice>
          <mc:Fallback xmlns="">
            <p:pic>
              <p:nvPicPr>
                <p:cNvPr id="472356" name="Freihand 472355">
                  <a:extLst>
                    <a:ext uri="{FF2B5EF4-FFF2-40B4-BE49-F238E27FC236}">
                      <a16:creationId xmlns:a16="http://schemas.microsoft.com/office/drawing/2014/main" id="{6C37A2A1-9874-416A-B4B7-4B1440C0FEAC}"/>
                    </a:ext>
                  </a:extLst>
                </p:cNvPr>
                <p:cNvPicPr/>
                <p:nvPr/>
              </p:nvPicPr>
              <p:blipFill>
                <a:blip r:embed="rId582"/>
                <a:stretch>
                  <a:fillRect/>
                </a:stretch>
              </p:blipFill>
              <p:spPr>
                <a:xfrm>
                  <a:off x="2646216" y="1999368"/>
                  <a:ext cx="100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72357" name="Freihand 472356">
                  <a:extLst>
                    <a:ext uri="{FF2B5EF4-FFF2-40B4-BE49-F238E27FC236}">
                      <a16:creationId xmlns:a16="http://schemas.microsoft.com/office/drawing/2014/main" id="{81275C0F-1385-40D7-9D65-DFAA8F253979}"/>
                    </a:ext>
                  </a:extLst>
                </p14:cNvPr>
                <p14:cNvContentPartPr/>
                <p14:nvPr/>
              </p14:nvContentPartPr>
              <p14:xfrm>
                <a:off x="2775456" y="2050488"/>
                <a:ext cx="71280" cy="76320"/>
              </p14:xfrm>
            </p:contentPart>
          </mc:Choice>
          <mc:Fallback xmlns="">
            <p:pic>
              <p:nvPicPr>
                <p:cNvPr id="472357" name="Freihand 472356">
                  <a:extLst>
                    <a:ext uri="{FF2B5EF4-FFF2-40B4-BE49-F238E27FC236}">
                      <a16:creationId xmlns:a16="http://schemas.microsoft.com/office/drawing/2014/main" id="{81275C0F-1385-40D7-9D65-DFAA8F253979}"/>
                    </a:ext>
                  </a:extLst>
                </p:cNvPr>
                <p:cNvPicPr/>
                <p:nvPr/>
              </p:nvPicPr>
              <p:blipFill>
                <a:blip r:embed="rId584"/>
                <a:stretch>
                  <a:fillRect/>
                </a:stretch>
              </p:blipFill>
              <p:spPr>
                <a:xfrm>
                  <a:off x="2771136" y="2046168"/>
                  <a:ext cx="7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72358" name="Freihand 472357">
                  <a:extLst>
                    <a:ext uri="{FF2B5EF4-FFF2-40B4-BE49-F238E27FC236}">
                      <a16:creationId xmlns:a16="http://schemas.microsoft.com/office/drawing/2014/main" id="{856BF947-6269-41D6-B176-6325C23A3DD8}"/>
                    </a:ext>
                  </a:extLst>
                </p14:cNvPr>
                <p14:cNvContentPartPr/>
                <p14:nvPr/>
              </p14:nvContentPartPr>
              <p14:xfrm>
                <a:off x="2872296" y="1986408"/>
                <a:ext cx="115560" cy="144360"/>
              </p14:xfrm>
            </p:contentPart>
          </mc:Choice>
          <mc:Fallback xmlns="">
            <p:pic>
              <p:nvPicPr>
                <p:cNvPr id="472358" name="Freihand 472357">
                  <a:extLst>
                    <a:ext uri="{FF2B5EF4-FFF2-40B4-BE49-F238E27FC236}">
                      <a16:creationId xmlns:a16="http://schemas.microsoft.com/office/drawing/2014/main" id="{856BF947-6269-41D6-B176-6325C23A3DD8}"/>
                    </a:ext>
                  </a:extLst>
                </p:cNvPr>
                <p:cNvPicPr/>
                <p:nvPr/>
              </p:nvPicPr>
              <p:blipFill>
                <a:blip r:embed="rId586"/>
                <a:stretch>
                  <a:fillRect/>
                </a:stretch>
              </p:blipFill>
              <p:spPr>
                <a:xfrm>
                  <a:off x="2867976" y="1982088"/>
                  <a:ext cx="124200" cy="153000"/>
                </a:xfrm>
                <a:prstGeom prst="rect">
                  <a:avLst/>
                </a:prstGeom>
              </p:spPr>
            </p:pic>
          </mc:Fallback>
        </mc:AlternateContent>
      </p:grpSp>
      <p:grpSp>
        <p:nvGrpSpPr>
          <p:cNvPr id="472367" name="Gruppieren 472366">
            <a:extLst>
              <a:ext uri="{FF2B5EF4-FFF2-40B4-BE49-F238E27FC236}">
                <a16:creationId xmlns:a16="http://schemas.microsoft.com/office/drawing/2014/main" id="{2A7DDC8B-6743-4ACF-9B85-FCDC9C3CA1FB}"/>
              </a:ext>
            </a:extLst>
          </p:cNvPr>
          <p:cNvGrpSpPr/>
          <p:nvPr/>
        </p:nvGrpSpPr>
        <p:grpSpPr>
          <a:xfrm>
            <a:off x="9498816" y="1724328"/>
            <a:ext cx="785160" cy="239040"/>
            <a:chOff x="9498816" y="1724328"/>
            <a:chExt cx="785160" cy="239040"/>
          </a:xfrm>
        </p:grpSpPr>
        <mc:AlternateContent xmlns:mc="http://schemas.openxmlformats.org/markup-compatibility/2006" xmlns:p14="http://schemas.microsoft.com/office/powerpoint/2010/main">
          <mc:Choice Requires="p14">
            <p:contentPart p14:bwMode="auto" r:id="rId587">
              <p14:nvContentPartPr>
                <p14:cNvPr id="472360" name="Freihand 472359">
                  <a:extLst>
                    <a:ext uri="{FF2B5EF4-FFF2-40B4-BE49-F238E27FC236}">
                      <a16:creationId xmlns:a16="http://schemas.microsoft.com/office/drawing/2014/main" id="{3598DAFD-02CC-4040-B4F9-314CE16225AE}"/>
                    </a:ext>
                  </a:extLst>
                </p14:cNvPr>
                <p14:cNvContentPartPr/>
                <p14:nvPr/>
              </p14:nvContentPartPr>
              <p14:xfrm>
                <a:off x="9498816" y="1765008"/>
                <a:ext cx="228600" cy="198360"/>
              </p14:xfrm>
            </p:contentPart>
          </mc:Choice>
          <mc:Fallback xmlns="">
            <p:pic>
              <p:nvPicPr>
                <p:cNvPr id="472360" name="Freihand 472359">
                  <a:extLst>
                    <a:ext uri="{FF2B5EF4-FFF2-40B4-BE49-F238E27FC236}">
                      <a16:creationId xmlns:a16="http://schemas.microsoft.com/office/drawing/2014/main" id="{3598DAFD-02CC-4040-B4F9-314CE16225AE}"/>
                    </a:ext>
                  </a:extLst>
                </p:cNvPr>
                <p:cNvPicPr/>
                <p:nvPr/>
              </p:nvPicPr>
              <p:blipFill>
                <a:blip r:embed="rId588"/>
                <a:stretch>
                  <a:fillRect/>
                </a:stretch>
              </p:blipFill>
              <p:spPr>
                <a:xfrm>
                  <a:off x="9494496" y="1760688"/>
                  <a:ext cx="237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72361" name="Freihand 472360">
                  <a:extLst>
                    <a:ext uri="{FF2B5EF4-FFF2-40B4-BE49-F238E27FC236}">
                      <a16:creationId xmlns:a16="http://schemas.microsoft.com/office/drawing/2014/main" id="{59085F23-6447-45DA-B340-D5F9FF3DD17B}"/>
                    </a:ext>
                  </a:extLst>
                </p14:cNvPr>
                <p14:cNvContentPartPr/>
                <p14:nvPr/>
              </p14:nvContentPartPr>
              <p14:xfrm>
                <a:off x="9780696" y="1861128"/>
                <a:ext cx="169200" cy="99360"/>
              </p14:xfrm>
            </p:contentPart>
          </mc:Choice>
          <mc:Fallback xmlns="">
            <p:pic>
              <p:nvPicPr>
                <p:cNvPr id="472361" name="Freihand 472360">
                  <a:extLst>
                    <a:ext uri="{FF2B5EF4-FFF2-40B4-BE49-F238E27FC236}">
                      <a16:creationId xmlns:a16="http://schemas.microsoft.com/office/drawing/2014/main" id="{59085F23-6447-45DA-B340-D5F9FF3DD17B}"/>
                    </a:ext>
                  </a:extLst>
                </p:cNvPr>
                <p:cNvPicPr/>
                <p:nvPr/>
              </p:nvPicPr>
              <p:blipFill>
                <a:blip r:embed="rId590"/>
                <a:stretch>
                  <a:fillRect/>
                </a:stretch>
              </p:blipFill>
              <p:spPr>
                <a:xfrm>
                  <a:off x="9776376" y="1856808"/>
                  <a:ext cx="177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72362" name="Freihand 472361">
                  <a:extLst>
                    <a:ext uri="{FF2B5EF4-FFF2-40B4-BE49-F238E27FC236}">
                      <a16:creationId xmlns:a16="http://schemas.microsoft.com/office/drawing/2014/main" id="{E715ABDE-FA71-407A-A745-559BCF75C43D}"/>
                    </a:ext>
                  </a:extLst>
                </p14:cNvPr>
                <p14:cNvContentPartPr/>
                <p14:nvPr/>
              </p14:nvContentPartPr>
              <p14:xfrm>
                <a:off x="9962496" y="1776168"/>
                <a:ext cx="321480" cy="182520"/>
              </p14:xfrm>
            </p:contentPart>
          </mc:Choice>
          <mc:Fallback xmlns="">
            <p:pic>
              <p:nvPicPr>
                <p:cNvPr id="472362" name="Freihand 472361">
                  <a:extLst>
                    <a:ext uri="{FF2B5EF4-FFF2-40B4-BE49-F238E27FC236}">
                      <a16:creationId xmlns:a16="http://schemas.microsoft.com/office/drawing/2014/main" id="{E715ABDE-FA71-407A-A745-559BCF75C43D}"/>
                    </a:ext>
                  </a:extLst>
                </p:cNvPr>
                <p:cNvPicPr/>
                <p:nvPr/>
              </p:nvPicPr>
              <p:blipFill>
                <a:blip r:embed="rId592"/>
                <a:stretch>
                  <a:fillRect/>
                </a:stretch>
              </p:blipFill>
              <p:spPr>
                <a:xfrm>
                  <a:off x="9958176" y="1771848"/>
                  <a:ext cx="330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72363" name="Freihand 472362">
                  <a:extLst>
                    <a:ext uri="{FF2B5EF4-FFF2-40B4-BE49-F238E27FC236}">
                      <a16:creationId xmlns:a16="http://schemas.microsoft.com/office/drawing/2014/main" id="{01425B35-8AEE-4F28-8A3E-7070846836DF}"/>
                    </a:ext>
                  </a:extLst>
                </p14:cNvPr>
                <p14:cNvContentPartPr/>
                <p14:nvPr/>
              </p14:nvContentPartPr>
              <p14:xfrm>
                <a:off x="10185696" y="1724328"/>
                <a:ext cx="7920" cy="6480"/>
              </p14:xfrm>
            </p:contentPart>
          </mc:Choice>
          <mc:Fallback xmlns="">
            <p:pic>
              <p:nvPicPr>
                <p:cNvPr id="472363" name="Freihand 472362">
                  <a:extLst>
                    <a:ext uri="{FF2B5EF4-FFF2-40B4-BE49-F238E27FC236}">
                      <a16:creationId xmlns:a16="http://schemas.microsoft.com/office/drawing/2014/main" id="{01425B35-8AEE-4F28-8A3E-7070846836DF}"/>
                    </a:ext>
                  </a:extLst>
                </p:cNvPr>
                <p:cNvPicPr/>
                <p:nvPr/>
              </p:nvPicPr>
              <p:blipFill>
                <a:blip r:embed="rId594"/>
                <a:stretch>
                  <a:fillRect/>
                </a:stretch>
              </p:blipFill>
              <p:spPr>
                <a:xfrm>
                  <a:off x="10181376" y="1720008"/>
                  <a:ext cx="16560" cy="15120"/>
                </a:xfrm>
                <a:prstGeom prst="rect">
                  <a:avLst/>
                </a:prstGeom>
              </p:spPr>
            </p:pic>
          </mc:Fallback>
        </mc:AlternateContent>
      </p:grpSp>
      <p:grpSp>
        <p:nvGrpSpPr>
          <p:cNvPr id="472366" name="Gruppieren 472365">
            <a:extLst>
              <a:ext uri="{FF2B5EF4-FFF2-40B4-BE49-F238E27FC236}">
                <a16:creationId xmlns:a16="http://schemas.microsoft.com/office/drawing/2014/main" id="{3AC3890B-C947-4701-B910-A68FA7583B14}"/>
              </a:ext>
            </a:extLst>
          </p:cNvPr>
          <p:cNvGrpSpPr/>
          <p:nvPr/>
        </p:nvGrpSpPr>
        <p:grpSpPr>
          <a:xfrm>
            <a:off x="10553976" y="1775088"/>
            <a:ext cx="237960" cy="169920"/>
            <a:chOff x="10553976" y="1775088"/>
            <a:chExt cx="237960" cy="169920"/>
          </a:xfrm>
        </p:grpSpPr>
        <mc:AlternateContent xmlns:mc="http://schemas.openxmlformats.org/markup-compatibility/2006" xmlns:p14="http://schemas.microsoft.com/office/powerpoint/2010/main">
          <mc:Choice Requires="p14">
            <p:contentPart p14:bwMode="auto" r:id="rId595">
              <p14:nvContentPartPr>
                <p14:cNvPr id="472364" name="Freihand 472363">
                  <a:extLst>
                    <a:ext uri="{FF2B5EF4-FFF2-40B4-BE49-F238E27FC236}">
                      <a16:creationId xmlns:a16="http://schemas.microsoft.com/office/drawing/2014/main" id="{C952C11E-27EB-4EB7-99A9-231FF2D6D657}"/>
                    </a:ext>
                  </a:extLst>
                </p14:cNvPr>
                <p14:cNvContentPartPr/>
                <p14:nvPr/>
              </p14:nvContentPartPr>
              <p14:xfrm>
                <a:off x="10553976" y="1775088"/>
                <a:ext cx="139680" cy="169920"/>
              </p14:xfrm>
            </p:contentPart>
          </mc:Choice>
          <mc:Fallback xmlns="">
            <p:pic>
              <p:nvPicPr>
                <p:cNvPr id="472364" name="Freihand 472363">
                  <a:extLst>
                    <a:ext uri="{FF2B5EF4-FFF2-40B4-BE49-F238E27FC236}">
                      <a16:creationId xmlns:a16="http://schemas.microsoft.com/office/drawing/2014/main" id="{C952C11E-27EB-4EB7-99A9-231FF2D6D657}"/>
                    </a:ext>
                  </a:extLst>
                </p:cNvPr>
                <p:cNvPicPr/>
                <p:nvPr/>
              </p:nvPicPr>
              <p:blipFill>
                <a:blip r:embed="rId596"/>
                <a:stretch>
                  <a:fillRect/>
                </a:stretch>
              </p:blipFill>
              <p:spPr>
                <a:xfrm>
                  <a:off x="10549656" y="1770768"/>
                  <a:ext cx="148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72365" name="Freihand 472364">
                  <a:extLst>
                    <a:ext uri="{FF2B5EF4-FFF2-40B4-BE49-F238E27FC236}">
                      <a16:creationId xmlns:a16="http://schemas.microsoft.com/office/drawing/2014/main" id="{E39E0FAF-2784-4253-894D-30CD3C2894F3}"/>
                    </a:ext>
                  </a:extLst>
                </p14:cNvPr>
                <p14:cNvContentPartPr/>
                <p14:nvPr/>
              </p14:nvContentPartPr>
              <p14:xfrm>
                <a:off x="10678896" y="1842408"/>
                <a:ext cx="113040" cy="78120"/>
              </p14:xfrm>
            </p:contentPart>
          </mc:Choice>
          <mc:Fallback xmlns="">
            <p:pic>
              <p:nvPicPr>
                <p:cNvPr id="472365" name="Freihand 472364">
                  <a:extLst>
                    <a:ext uri="{FF2B5EF4-FFF2-40B4-BE49-F238E27FC236}">
                      <a16:creationId xmlns:a16="http://schemas.microsoft.com/office/drawing/2014/main" id="{E39E0FAF-2784-4253-894D-30CD3C2894F3}"/>
                    </a:ext>
                  </a:extLst>
                </p:cNvPr>
                <p:cNvPicPr/>
                <p:nvPr/>
              </p:nvPicPr>
              <p:blipFill>
                <a:blip r:embed="rId598"/>
                <a:stretch>
                  <a:fillRect/>
                </a:stretch>
              </p:blipFill>
              <p:spPr>
                <a:xfrm>
                  <a:off x="10674576" y="1838088"/>
                  <a:ext cx="121680" cy="86760"/>
                </a:xfrm>
                <a:prstGeom prst="rect">
                  <a:avLst/>
                </a:prstGeom>
              </p:spPr>
            </p:pic>
          </mc:Fallback>
        </mc:AlternateContent>
      </p:grpSp>
      <p:grpSp>
        <p:nvGrpSpPr>
          <p:cNvPr id="472382" name="Gruppieren 472381">
            <a:extLst>
              <a:ext uri="{FF2B5EF4-FFF2-40B4-BE49-F238E27FC236}">
                <a16:creationId xmlns:a16="http://schemas.microsoft.com/office/drawing/2014/main" id="{1937A4C0-685B-4A70-8260-C06E4D39F12B}"/>
              </a:ext>
            </a:extLst>
          </p:cNvPr>
          <p:cNvGrpSpPr/>
          <p:nvPr/>
        </p:nvGrpSpPr>
        <p:grpSpPr>
          <a:xfrm>
            <a:off x="9737856" y="2171088"/>
            <a:ext cx="817920" cy="208440"/>
            <a:chOff x="9737856" y="2171088"/>
            <a:chExt cx="817920" cy="208440"/>
          </a:xfrm>
        </p:grpSpPr>
        <mc:AlternateContent xmlns:mc="http://schemas.openxmlformats.org/markup-compatibility/2006" xmlns:p14="http://schemas.microsoft.com/office/powerpoint/2010/main">
          <mc:Choice Requires="p14">
            <p:contentPart p14:bwMode="auto" r:id="rId599">
              <p14:nvContentPartPr>
                <p14:cNvPr id="472368" name="Freihand 472367">
                  <a:extLst>
                    <a:ext uri="{FF2B5EF4-FFF2-40B4-BE49-F238E27FC236}">
                      <a16:creationId xmlns:a16="http://schemas.microsoft.com/office/drawing/2014/main" id="{BD567D07-35EA-4F4E-9363-2CF99A86B65F}"/>
                    </a:ext>
                  </a:extLst>
                </p14:cNvPr>
                <p14:cNvContentPartPr/>
                <p14:nvPr/>
              </p14:nvContentPartPr>
              <p14:xfrm>
                <a:off x="9737856" y="2222568"/>
                <a:ext cx="18720" cy="156960"/>
              </p14:xfrm>
            </p:contentPart>
          </mc:Choice>
          <mc:Fallback xmlns="">
            <p:pic>
              <p:nvPicPr>
                <p:cNvPr id="472368" name="Freihand 472367">
                  <a:extLst>
                    <a:ext uri="{FF2B5EF4-FFF2-40B4-BE49-F238E27FC236}">
                      <a16:creationId xmlns:a16="http://schemas.microsoft.com/office/drawing/2014/main" id="{BD567D07-35EA-4F4E-9363-2CF99A86B65F}"/>
                    </a:ext>
                  </a:extLst>
                </p:cNvPr>
                <p:cNvPicPr/>
                <p:nvPr/>
              </p:nvPicPr>
              <p:blipFill>
                <a:blip r:embed="rId600"/>
                <a:stretch>
                  <a:fillRect/>
                </a:stretch>
              </p:blipFill>
              <p:spPr>
                <a:xfrm>
                  <a:off x="9733536" y="2218248"/>
                  <a:ext cx="27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72369" name="Freihand 472368">
                  <a:extLst>
                    <a:ext uri="{FF2B5EF4-FFF2-40B4-BE49-F238E27FC236}">
                      <a16:creationId xmlns:a16="http://schemas.microsoft.com/office/drawing/2014/main" id="{EB18A87C-3D72-4527-9C1F-D414B49D7E89}"/>
                    </a:ext>
                  </a:extLst>
                </p14:cNvPr>
                <p14:cNvContentPartPr/>
                <p14:nvPr/>
              </p14:nvContentPartPr>
              <p14:xfrm>
                <a:off x="9751176" y="2215008"/>
                <a:ext cx="101160" cy="127440"/>
              </p14:xfrm>
            </p:contentPart>
          </mc:Choice>
          <mc:Fallback xmlns="">
            <p:pic>
              <p:nvPicPr>
                <p:cNvPr id="472369" name="Freihand 472368">
                  <a:extLst>
                    <a:ext uri="{FF2B5EF4-FFF2-40B4-BE49-F238E27FC236}">
                      <a16:creationId xmlns:a16="http://schemas.microsoft.com/office/drawing/2014/main" id="{EB18A87C-3D72-4527-9C1F-D414B49D7E89}"/>
                    </a:ext>
                  </a:extLst>
                </p:cNvPr>
                <p:cNvPicPr/>
                <p:nvPr/>
              </p:nvPicPr>
              <p:blipFill>
                <a:blip r:embed="rId602"/>
                <a:stretch>
                  <a:fillRect/>
                </a:stretch>
              </p:blipFill>
              <p:spPr>
                <a:xfrm>
                  <a:off x="9746856" y="2210688"/>
                  <a:ext cx="109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72370" name="Freihand 472369">
                  <a:extLst>
                    <a:ext uri="{FF2B5EF4-FFF2-40B4-BE49-F238E27FC236}">
                      <a16:creationId xmlns:a16="http://schemas.microsoft.com/office/drawing/2014/main" id="{A0877E3B-6E58-4FE8-8240-ED050646E499}"/>
                    </a:ext>
                  </a:extLst>
                </p14:cNvPr>
                <p14:cNvContentPartPr/>
                <p14:nvPr/>
              </p14:nvContentPartPr>
              <p14:xfrm>
                <a:off x="9869616" y="2279088"/>
                <a:ext cx="145440" cy="83160"/>
              </p14:xfrm>
            </p:contentPart>
          </mc:Choice>
          <mc:Fallback xmlns="">
            <p:pic>
              <p:nvPicPr>
                <p:cNvPr id="472370" name="Freihand 472369">
                  <a:extLst>
                    <a:ext uri="{FF2B5EF4-FFF2-40B4-BE49-F238E27FC236}">
                      <a16:creationId xmlns:a16="http://schemas.microsoft.com/office/drawing/2014/main" id="{A0877E3B-6E58-4FE8-8240-ED050646E499}"/>
                    </a:ext>
                  </a:extLst>
                </p:cNvPr>
                <p:cNvPicPr/>
                <p:nvPr/>
              </p:nvPicPr>
              <p:blipFill>
                <a:blip r:embed="rId604"/>
                <a:stretch>
                  <a:fillRect/>
                </a:stretch>
              </p:blipFill>
              <p:spPr>
                <a:xfrm>
                  <a:off x="9865296" y="2274768"/>
                  <a:ext cx="154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72371" name="Freihand 472370">
                  <a:extLst>
                    <a:ext uri="{FF2B5EF4-FFF2-40B4-BE49-F238E27FC236}">
                      <a16:creationId xmlns:a16="http://schemas.microsoft.com/office/drawing/2014/main" id="{9C4523EA-23E5-43D3-8135-F1EC9F5C0CCC}"/>
                    </a:ext>
                  </a:extLst>
                </p14:cNvPr>
                <p14:cNvContentPartPr/>
                <p14:nvPr/>
              </p14:nvContentPartPr>
              <p14:xfrm>
                <a:off x="10001736" y="2212128"/>
                <a:ext cx="155520" cy="122760"/>
              </p14:xfrm>
            </p:contentPart>
          </mc:Choice>
          <mc:Fallback xmlns="">
            <p:pic>
              <p:nvPicPr>
                <p:cNvPr id="472371" name="Freihand 472370">
                  <a:extLst>
                    <a:ext uri="{FF2B5EF4-FFF2-40B4-BE49-F238E27FC236}">
                      <a16:creationId xmlns:a16="http://schemas.microsoft.com/office/drawing/2014/main" id="{9C4523EA-23E5-43D3-8135-F1EC9F5C0CCC}"/>
                    </a:ext>
                  </a:extLst>
                </p:cNvPr>
                <p:cNvPicPr/>
                <p:nvPr/>
              </p:nvPicPr>
              <p:blipFill>
                <a:blip r:embed="rId606"/>
                <a:stretch>
                  <a:fillRect/>
                </a:stretch>
              </p:blipFill>
              <p:spPr>
                <a:xfrm>
                  <a:off x="9997416" y="2207808"/>
                  <a:ext cx="164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72372" name="Freihand 472371">
                  <a:extLst>
                    <a:ext uri="{FF2B5EF4-FFF2-40B4-BE49-F238E27FC236}">
                      <a16:creationId xmlns:a16="http://schemas.microsoft.com/office/drawing/2014/main" id="{975AD5A3-FFC4-466D-8F47-5084DF5282E0}"/>
                    </a:ext>
                  </a:extLst>
                </p14:cNvPr>
                <p14:cNvContentPartPr/>
                <p14:nvPr/>
              </p14:nvContentPartPr>
              <p14:xfrm>
                <a:off x="10142856" y="2188728"/>
                <a:ext cx="360" cy="360"/>
              </p14:xfrm>
            </p:contentPart>
          </mc:Choice>
          <mc:Fallback xmlns="">
            <p:pic>
              <p:nvPicPr>
                <p:cNvPr id="472372" name="Freihand 472371">
                  <a:extLst>
                    <a:ext uri="{FF2B5EF4-FFF2-40B4-BE49-F238E27FC236}">
                      <a16:creationId xmlns:a16="http://schemas.microsoft.com/office/drawing/2014/main" id="{975AD5A3-FFC4-466D-8F47-5084DF5282E0}"/>
                    </a:ext>
                  </a:extLst>
                </p:cNvPr>
                <p:cNvPicPr/>
                <p:nvPr/>
              </p:nvPicPr>
              <p:blipFill>
                <a:blip r:embed="rId20"/>
                <a:stretch>
                  <a:fillRect/>
                </a:stretch>
              </p:blipFill>
              <p:spPr>
                <a:xfrm>
                  <a:off x="10138536" y="21844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72373" name="Freihand 472372">
                  <a:extLst>
                    <a:ext uri="{FF2B5EF4-FFF2-40B4-BE49-F238E27FC236}">
                      <a16:creationId xmlns:a16="http://schemas.microsoft.com/office/drawing/2014/main" id="{ABB01416-029C-4168-8C03-D5D9131AADA0}"/>
                    </a:ext>
                  </a:extLst>
                </p14:cNvPr>
                <p14:cNvContentPartPr/>
                <p14:nvPr/>
              </p14:nvContentPartPr>
              <p14:xfrm>
                <a:off x="10166616" y="2256048"/>
                <a:ext cx="176040" cy="58680"/>
              </p14:xfrm>
            </p:contentPart>
          </mc:Choice>
          <mc:Fallback xmlns="">
            <p:pic>
              <p:nvPicPr>
                <p:cNvPr id="472373" name="Freihand 472372">
                  <a:extLst>
                    <a:ext uri="{FF2B5EF4-FFF2-40B4-BE49-F238E27FC236}">
                      <a16:creationId xmlns:a16="http://schemas.microsoft.com/office/drawing/2014/main" id="{ABB01416-029C-4168-8C03-D5D9131AADA0}"/>
                    </a:ext>
                  </a:extLst>
                </p:cNvPr>
                <p:cNvPicPr/>
                <p:nvPr/>
              </p:nvPicPr>
              <p:blipFill>
                <a:blip r:embed="rId609"/>
                <a:stretch>
                  <a:fillRect/>
                </a:stretch>
              </p:blipFill>
              <p:spPr>
                <a:xfrm>
                  <a:off x="10162296" y="2251728"/>
                  <a:ext cx="184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72374" name="Freihand 472373">
                  <a:extLst>
                    <a:ext uri="{FF2B5EF4-FFF2-40B4-BE49-F238E27FC236}">
                      <a16:creationId xmlns:a16="http://schemas.microsoft.com/office/drawing/2014/main" id="{21AED271-2A88-41D5-8841-EE1B1F1DA463}"/>
                    </a:ext>
                  </a:extLst>
                </p14:cNvPr>
                <p14:cNvContentPartPr/>
                <p14:nvPr/>
              </p14:nvContentPartPr>
              <p14:xfrm>
                <a:off x="10372176" y="2171088"/>
                <a:ext cx="183600" cy="156240"/>
              </p14:xfrm>
            </p:contentPart>
          </mc:Choice>
          <mc:Fallback xmlns="">
            <p:pic>
              <p:nvPicPr>
                <p:cNvPr id="472374" name="Freihand 472373">
                  <a:extLst>
                    <a:ext uri="{FF2B5EF4-FFF2-40B4-BE49-F238E27FC236}">
                      <a16:creationId xmlns:a16="http://schemas.microsoft.com/office/drawing/2014/main" id="{21AED271-2A88-41D5-8841-EE1B1F1DA463}"/>
                    </a:ext>
                  </a:extLst>
                </p:cNvPr>
                <p:cNvPicPr/>
                <p:nvPr/>
              </p:nvPicPr>
              <p:blipFill>
                <a:blip r:embed="rId611"/>
                <a:stretch>
                  <a:fillRect/>
                </a:stretch>
              </p:blipFill>
              <p:spPr>
                <a:xfrm>
                  <a:off x="10367856" y="2166768"/>
                  <a:ext cx="192240" cy="164880"/>
                </a:xfrm>
                <a:prstGeom prst="rect">
                  <a:avLst/>
                </a:prstGeom>
              </p:spPr>
            </p:pic>
          </mc:Fallback>
        </mc:AlternateContent>
      </p:grpSp>
      <p:grpSp>
        <p:nvGrpSpPr>
          <p:cNvPr id="472381" name="Gruppieren 472380">
            <a:extLst>
              <a:ext uri="{FF2B5EF4-FFF2-40B4-BE49-F238E27FC236}">
                <a16:creationId xmlns:a16="http://schemas.microsoft.com/office/drawing/2014/main" id="{8D705FBC-9B26-47F6-BE3B-CE62BE25FD3E}"/>
              </a:ext>
            </a:extLst>
          </p:cNvPr>
          <p:cNvGrpSpPr/>
          <p:nvPr/>
        </p:nvGrpSpPr>
        <p:grpSpPr>
          <a:xfrm>
            <a:off x="10734336" y="2138328"/>
            <a:ext cx="708120" cy="158400"/>
            <a:chOff x="10734336" y="2138328"/>
            <a:chExt cx="708120" cy="158400"/>
          </a:xfrm>
        </p:grpSpPr>
        <mc:AlternateContent xmlns:mc="http://schemas.openxmlformats.org/markup-compatibility/2006" xmlns:p14="http://schemas.microsoft.com/office/powerpoint/2010/main">
          <mc:Choice Requires="p14">
            <p:contentPart p14:bwMode="auto" r:id="rId612">
              <p14:nvContentPartPr>
                <p14:cNvPr id="472375" name="Freihand 472374">
                  <a:extLst>
                    <a:ext uri="{FF2B5EF4-FFF2-40B4-BE49-F238E27FC236}">
                      <a16:creationId xmlns:a16="http://schemas.microsoft.com/office/drawing/2014/main" id="{767F6842-A495-46FD-B8BB-AFE80E4C806A}"/>
                    </a:ext>
                  </a:extLst>
                </p14:cNvPr>
                <p14:cNvContentPartPr/>
                <p14:nvPr/>
              </p14:nvContentPartPr>
              <p14:xfrm>
                <a:off x="10734336" y="2218248"/>
                <a:ext cx="182880" cy="73800"/>
              </p14:xfrm>
            </p:contentPart>
          </mc:Choice>
          <mc:Fallback xmlns="">
            <p:pic>
              <p:nvPicPr>
                <p:cNvPr id="472375" name="Freihand 472374">
                  <a:extLst>
                    <a:ext uri="{FF2B5EF4-FFF2-40B4-BE49-F238E27FC236}">
                      <a16:creationId xmlns:a16="http://schemas.microsoft.com/office/drawing/2014/main" id="{767F6842-A495-46FD-B8BB-AFE80E4C806A}"/>
                    </a:ext>
                  </a:extLst>
                </p:cNvPr>
                <p:cNvPicPr/>
                <p:nvPr/>
              </p:nvPicPr>
              <p:blipFill>
                <a:blip r:embed="rId613"/>
                <a:stretch>
                  <a:fillRect/>
                </a:stretch>
              </p:blipFill>
              <p:spPr>
                <a:xfrm>
                  <a:off x="10730016" y="2213928"/>
                  <a:ext cx="191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72376" name="Freihand 472375">
                  <a:extLst>
                    <a:ext uri="{FF2B5EF4-FFF2-40B4-BE49-F238E27FC236}">
                      <a16:creationId xmlns:a16="http://schemas.microsoft.com/office/drawing/2014/main" id="{2DC0434A-4B2A-46F7-AD81-3EFC2EE064D9}"/>
                    </a:ext>
                  </a:extLst>
                </p14:cNvPr>
                <p14:cNvContentPartPr/>
                <p14:nvPr/>
              </p14:nvContentPartPr>
              <p14:xfrm>
                <a:off x="10913976" y="2138328"/>
                <a:ext cx="20880" cy="15840"/>
              </p14:xfrm>
            </p:contentPart>
          </mc:Choice>
          <mc:Fallback xmlns="">
            <p:pic>
              <p:nvPicPr>
                <p:cNvPr id="472376" name="Freihand 472375">
                  <a:extLst>
                    <a:ext uri="{FF2B5EF4-FFF2-40B4-BE49-F238E27FC236}">
                      <a16:creationId xmlns:a16="http://schemas.microsoft.com/office/drawing/2014/main" id="{2DC0434A-4B2A-46F7-AD81-3EFC2EE064D9}"/>
                    </a:ext>
                  </a:extLst>
                </p:cNvPr>
                <p:cNvPicPr/>
                <p:nvPr/>
              </p:nvPicPr>
              <p:blipFill>
                <a:blip r:embed="rId615"/>
                <a:stretch>
                  <a:fillRect/>
                </a:stretch>
              </p:blipFill>
              <p:spPr>
                <a:xfrm>
                  <a:off x="10909656" y="2134008"/>
                  <a:ext cx="29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72377" name="Freihand 472376">
                  <a:extLst>
                    <a:ext uri="{FF2B5EF4-FFF2-40B4-BE49-F238E27FC236}">
                      <a16:creationId xmlns:a16="http://schemas.microsoft.com/office/drawing/2014/main" id="{854762CB-34FE-4EE2-BF9E-6F1466CD1302}"/>
                    </a:ext>
                  </a:extLst>
                </p14:cNvPr>
                <p14:cNvContentPartPr/>
                <p14:nvPr/>
              </p14:nvContentPartPr>
              <p14:xfrm>
                <a:off x="10964016" y="2217528"/>
                <a:ext cx="114120" cy="78480"/>
              </p14:xfrm>
            </p:contentPart>
          </mc:Choice>
          <mc:Fallback xmlns="">
            <p:pic>
              <p:nvPicPr>
                <p:cNvPr id="472377" name="Freihand 472376">
                  <a:extLst>
                    <a:ext uri="{FF2B5EF4-FFF2-40B4-BE49-F238E27FC236}">
                      <a16:creationId xmlns:a16="http://schemas.microsoft.com/office/drawing/2014/main" id="{854762CB-34FE-4EE2-BF9E-6F1466CD1302}"/>
                    </a:ext>
                  </a:extLst>
                </p:cNvPr>
                <p:cNvPicPr/>
                <p:nvPr/>
              </p:nvPicPr>
              <p:blipFill>
                <a:blip r:embed="rId617"/>
                <a:stretch>
                  <a:fillRect/>
                </a:stretch>
              </p:blipFill>
              <p:spPr>
                <a:xfrm>
                  <a:off x="10959696" y="2213208"/>
                  <a:ext cx="122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72378" name="Freihand 472377">
                  <a:extLst>
                    <a:ext uri="{FF2B5EF4-FFF2-40B4-BE49-F238E27FC236}">
                      <a16:creationId xmlns:a16="http://schemas.microsoft.com/office/drawing/2014/main" id="{8B4F57B0-87C7-4A20-867E-EBBA4CE0B88A}"/>
                    </a:ext>
                  </a:extLst>
                </p14:cNvPr>
                <p14:cNvContentPartPr/>
                <p14:nvPr/>
              </p14:nvContentPartPr>
              <p14:xfrm>
                <a:off x="11092536" y="2207088"/>
                <a:ext cx="234000" cy="82080"/>
              </p14:xfrm>
            </p:contentPart>
          </mc:Choice>
          <mc:Fallback xmlns="">
            <p:pic>
              <p:nvPicPr>
                <p:cNvPr id="472378" name="Freihand 472377">
                  <a:extLst>
                    <a:ext uri="{FF2B5EF4-FFF2-40B4-BE49-F238E27FC236}">
                      <a16:creationId xmlns:a16="http://schemas.microsoft.com/office/drawing/2014/main" id="{8B4F57B0-87C7-4A20-867E-EBBA4CE0B88A}"/>
                    </a:ext>
                  </a:extLst>
                </p:cNvPr>
                <p:cNvPicPr/>
                <p:nvPr/>
              </p:nvPicPr>
              <p:blipFill>
                <a:blip r:embed="rId619"/>
                <a:stretch>
                  <a:fillRect/>
                </a:stretch>
              </p:blipFill>
              <p:spPr>
                <a:xfrm>
                  <a:off x="11088216" y="2202768"/>
                  <a:ext cx="242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72379" name="Freihand 472378">
                  <a:extLst>
                    <a:ext uri="{FF2B5EF4-FFF2-40B4-BE49-F238E27FC236}">
                      <a16:creationId xmlns:a16="http://schemas.microsoft.com/office/drawing/2014/main" id="{ECA7AD67-FD17-49B8-BE06-90E191A096EF}"/>
                    </a:ext>
                  </a:extLst>
                </p14:cNvPr>
                <p14:cNvContentPartPr/>
                <p14:nvPr/>
              </p14:nvContentPartPr>
              <p14:xfrm>
                <a:off x="11317176" y="2249568"/>
                <a:ext cx="33480" cy="25200"/>
              </p14:xfrm>
            </p:contentPart>
          </mc:Choice>
          <mc:Fallback xmlns="">
            <p:pic>
              <p:nvPicPr>
                <p:cNvPr id="472379" name="Freihand 472378">
                  <a:extLst>
                    <a:ext uri="{FF2B5EF4-FFF2-40B4-BE49-F238E27FC236}">
                      <a16:creationId xmlns:a16="http://schemas.microsoft.com/office/drawing/2014/main" id="{ECA7AD67-FD17-49B8-BE06-90E191A096EF}"/>
                    </a:ext>
                  </a:extLst>
                </p:cNvPr>
                <p:cNvPicPr/>
                <p:nvPr/>
              </p:nvPicPr>
              <p:blipFill>
                <a:blip r:embed="rId621"/>
                <a:stretch>
                  <a:fillRect/>
                </a:stretch>
              </p:blipFill>
              <p:spPr>
                <a:xfrm>
                  <a:off x="11312856" y="2245248"/>
                  <a:ext cx="42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72380" name="Freihand 472379">
                  <a:extLst>
                    <a:ext uri="{FF2B5EF4-FFF2-40B4-BE49-F238E27FC236}">
                      <a16:creationId xmlns:a16="http://schemas.microsoft.com/office/drawing/2014/main" id="{6352C8C6-C428-442F-AECF-F9FA5D843550}"/>
                    </a:ext>
                  </a:extLst>
                </p14:cNvPr>
                <p14:cNvContentPartPr/>
                <p14:nvPr/>
              </p14:nvContentPartPr>
              <p14:xfrm>
                <a:off x="11356776" y="2218608"/>
                <a:ext cx="85680" cy="78120"/>
              </p14:xfrm>
            </p:contentPart>
          </mc:Choice>
          <mc:Fallback xmlns="">
            <p:pic>
              <p:nvPicPr>
                <p:cNvPr id="472380" name="Freihand 472379">
                  <a:extLst>
                    <a:ext uri="{FF2B5EF4-FFF2-40B4-BE49-F238E27FC236}">
                      <a16:creationId xmlns:a16="http://schemas.microsoft.com/office/drawing/2014/main" id="{6352C8C6-C428-442F-AECF-F9FA5D843550}"/>
                    </a:ext>
                  </a:extLst>
                </p:cNvPr>
                <p:cNvPicPr/>
                <p:nvPr/>
              </p:nvPicPr>
              <p:blipFill>
                <a:blip r:embed="rId623"/>
                <a:stretch>
                  <a:fillRect/>
                </a:stretch>
              </p:blipFill>
              <p:spPr>
                <a:xfrm>
                  <a:off x="11352456" y="2214288"/>
                  <a:ext cx="94320" cy="86760"/>
                </a:xfrm>
                <a:prstGeom prst="rect">
                  <a:avLst/>
                </a:prstGeom>
              </p:spPr>
            </p:pic>
          </mc:Fallback>
        </mc:AlternateContent>
      </p:grpSp>
      <p:grpSp>
        <p:nvGrpSpPr>
          <p:cNvPr id="472398" name="Gruppieren 472397">
            <a:extLst>
              <a:ext uri="{FF2B5EF4-FFF2-40B4-BE49-F238E27FC236}">
                <a16:creationId xmlns:a16="http://schemas.microsoft.com/office/drawing/2014/main" id="{8F749B85-0735-4332-8333-FB1DB5E49974}"/>
              </a:ext>
            </a:extLst>
          </p:cNvPr>
          <p:cNvGrpSpPr/>
          <p:nvPr/>
        </p:nvGrpSpPr>
        <p:grpSpPr>
          <a:xfrm>
            <a:off x="4982616" y="5645808"/>
            <a:ext cx="711000" cy="225360"/>
            <a:chOff x="4982616" y="5645808"/>
            <a:chExt cx="711000" cy="225360"/>
          </a:xfrm>
        </p:grpSpPr>
        <mc:AlternateContent xmlns:mc="http://schemas.openxmlformats.org/markup-compatibility/2006" xmlns:p14="http://schemas.microsoft.com/office/powerpoint/2010/main">
          <mc:Choice Requires="p14">
            <p:contentPart p14:bwMode="auto" r:id="rId624">
              <p14:nvContentPartPr>
                <p14:cNvPr id="472383" name="Freihand 472382">
                  <a:extLst>
                    <a:ext uri="{FF2B5EF4-FFF2-40B4-BE49-F238E27FC236}">
                      <a16:creationId xmlns:a16="http://schemas.microsoft.com/office/drawing/2014/main" id="{38F3221F-66ED-40F6-BAAC-B7CBB80AB4A7}"/>
                    </a:ext>
                  </a:extLst>
                </p14:cNvPr>
                <p14:cNvContentPartPr/>
                <p14:nvPr/>
              </p14:nvContentPartPr>
              <p14:xfrm>
                <a:off x="4982616" y="5734728"/>
                <a:ext cx="152280" cy="136440"/>
              </p14:xfrm>
            </p:contentPart>
          </mc:Choice>
          <mc:Fallback xmlns="">
            <p:pic>
              <p:nvPicPr>
                <p:cNvPr id="472383" name="Freihand 472382">
                  <a:extLst>
                    <a:ext uri="{FF2B5EF4-FFF2-40B4-BE49-F238E27FC236}">
                      <a16:creationId xmlns:a16="http://schemas.microsoft.com/office/drawing/2014/main" id="{38F3221F-66ED-40F6-BAAC-B7CBB80AB4A7}"/>
                    </a:ext>
                  </a:extLst>
                </p:cNvPr>
                <p:cNvPicPr/>
                <p:nvPr/>
              </p:nvPicPr>
              <p:blipFill>
                <a:blip r:embed="rId625"/>
                <a:stretch>
                  <a:fillRect/>
                </a:stretch>
              </p:blipFill>
              <p:spPr>
                <a:xfrm>
                  <a:off x="4978296" y="5730408"/>
                  <a:ext cx="160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72384" name="Freihand 472383">
                  <a:extLst>
                    <a:ext uri="{FF2B5EF4-FFF2-40B4-BE49-F238E27FC236}">
                      <a16:creationId xmlns:a16="http://schemas.microsoft.com/office/drawing/2014/main" id="{D20B80EA-F620-4C02-A383-D515E1A6AAED}"/>
                    </a:ext>
                  </a:extLst>
                </p14:cNvPr>
                <p14:cNvContentPartPr/>
                <p14:nvPr/>
              </p14:nvContentPartPr>
              <p14:xfrm>
                <a:off x="5182056" y="5645808"/>
                <a:ext cx="29520" cy="178200"/>
              </p14:xfrm>
            </p:contentPart>
          </mc:Choice>
          <mc:Fallback xmlns="">
            <p:pic>
              <p:nvPicPr>
                <p:cNvPr id="472384" name="Freihand 472383">
                  <a:extLst>
                    <a:ext uri="{FF2B5EF4-FFF2-40B4-BE49-F238E27FC236}">
                      <a16:creationId xmlns:a16="http://schemas.microsoft.com/office/drawing/2014/main" id="{D20B80EA-F620-4C02-A383-D515E1A6AAED}"/>
                    </a:ext>
                  </a:extLst>
                </p:cNvPr>
                <p:cNvPicPr/>
                <p:nvPr/>
              </p:nvPicPr>
              <p:blipFill>
                <a:blip r:embed="rId627"/>
                <a:stretch>
                  <a:fillRect/>
                </a:stretch>
              </p:blipFill>
              <p:spPr>
                <a:xfrm>
                  <a:off x="5177736" y="5641488"/>
                  <a:ext cx="38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72385" name="Freihand 472384">
                  <a:extLst>
                    <a:ext uri="{FF2B5EF4-FFF2-40B4-BE49-F238E27FC236}">
                      <a16:creationId xmlns:a16="http://schemas.microsoft.com/office/drawing/2014/main" id="{3E2C410F-01ED-4087-8AB5-C51FAFA6831D}"/>
                    </a:ext>
                  </a:extLst>
                </p14:cNvPr>
                <p14:cNvContentPartPr/>
                <p14:nvPr/>
              </p14:nvContentPartPr>
              <p14:xfrm>
                <a:off x="5233176" y="5740128"/>
                <a:ext cx="123840" cy="92520"/>
              </p14:xfrm>
            </p:contentPart>
          </mc:Choice>
          <mc:Fallback xmlns="">
            <p:pic>
              <p:nvPicPr>
                <p:cNvPr id="472385" name="Freihand 472384">
                  <a:extLst>
                    <a:ext uri="{FF2B5EF4-FFF2-40B4-BE49-F238E27FC236}">
                      <a16:creationId xmlns:a16="http://schemas.microsoft.com/office/drawing/2014/main" id="{3E2C410F-01ED-4087-8AB5-C51FAFA6831D}"/>
                    </a:ext>
                  </a:extLst>
                </p:cNvPr>
                <p:cNvPicPr/>
                <p:nvPr/>
              </p:nvPicPr>
              <p:blipFill>
                <a:blip r:embed="rId629"/>
                <a:stretch>
                  <a:fillRect/>
                </a:stretch>
              </p:blipFill>
              <p:spPr>
                <a:xfrm>
                  <a:off x="5228856" y="5735808"/>
                  <a:ext cx="132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72386" name="Freihand 472385">
                  <a:extLst>
                    <a:ext uri="{FF2B5EF4-FFF2-40B4-BE49-F238E27FC236}">
                      <a16:creationId xmlns:a16="http://schemas.microsoft.com/office/drawing/2014/main" id="{FCE7B1E3-E6D5-47B3-8D02-023DC2A4DF75}"/>
                    </a:ext>
                  </a:extLst>
                </p14:cNvPr>
                <p14:cNvContentPartPr/>
                <p14:nvPr/>
              </p14:nvContentPartPr>
              <p14:xfrm>
                <a:off x="5380416" y="5653368"/>
                <a:ext cx="313200" cy="186120"/>
              </p14:xfrm>
            </p:contentPart>
          </mc:Choice>
          <mc:Fallback xmlns="">
            <p:pic>
              <p:nvPicPr>
                <p:cNvPr id="472386" name="Freihand 472385">
                  <a:extLst>
                    <a:ext uri="{FF2B5EF4-FFF2-40B4-BE49-F238E27FC236}">
                      <a16:creationId xmlns:a16="http://schemas.microsoft.com/office/drawing/2014/main" id="{FCE7B1E3-E6D5-47B3-8D02-023DC2A4DF75}"/>
                    </a:ext>
                  </a:extLst>
                </p:cNvPr>
                <p:cNvPicPr/>
                <p:nvPr/>
              </p:nvPicPr>
              <p:blipFill>
                <a:blip r:embed="rId631"/>
                <a:stretch>
                  <a:fillRect/>
                </a:stretch>
              </p:blipFill>
              <p:spPr>
                <a:xfrm>
                  <a:off x="5376096" y="5649048"/>
                  <a:ext cx="321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72387" name="Freihand 472386">
                  <a:extLst>
                    <a:ext uri="{FF2B5EF4-FFF2-40B4-BE49-F238E27FC236}">
                      <a16:creationId xmlns:a16="http://schemas.microsoft.com/office/drawing/2014/main" id="{65396A57-C83E-479A-B53B-2B9785890035}"/>
                    </a:ext>
                  </a:extLst>
                </p14:cNvPr>
                <p14:cNvContentPartPr/>
                <p14:nvPr/>
              </p14:nvContentPartPr>
              <p14:xfrm>
                <a:off x="5631336" y="5651208"/>
                <a:ext cx="360" cy="360"/>
              </p14:xfrm>
            </p:contentPart>
          </mc:Choice>
          <mc:Fallback xmlns="">
            <p:pic>
              <p:nvPicPr>
                <p:cNvPr id="472387" name="Freihand 472386">
                  <a:extLst>
                    <a:ext uri="{FF2B5EF4-FFF2-40B4-BE49-F238E27FC236}">
                      <a16:creationId xmlns:a16="http://schemas.microsoft.com/office/drawing/2014/main" id="{65396A57-C83E-479A-B53B-2B9785890035}"/>
                    </a:ext>
                  </a:extLst>
                </p:cNvPr>
                <p:cNvPicPr/>
                <p:nvPr/>
              </p:nvPicPr>
              <p:blipFill>
                <a:blip r:embed="rId20"/>
                <a:stretch>
                  <a:fillRect/>
                </a:stretch>
              </p:blipFill>
              <p:spPr>
                <a:xfrm>
                  <a:off x="5627016" y="5646888"/>
                  <a:ext cx="9000" cy="9000"/>
                </a:xfrm>
                <a:prstGeom prst="rect">
                  <a:avLst/>
                </a:prstGeom>
              </p:spPr>
            </p:pic>
          </mc:Fallback>
        </mc:AlternateContent>
      </p:grpSp>
      <p:grpSp>
        <p:nvGrpSpPr>
          <p:cNvPr id="472397" name="Gruppieren 472396">
            <a:extLst>
              <a:ext uri="{FF2B5EF4-FFF2-40B4-BE49-F238E27FC236}">
                <a16:creationId xmlns:a16="http://schemas.microsoft.com/office/drawing/2014/main" id="{96455F10-7915-4077-9978-17FAE99CBAE1}"/>
              </a:ext>
            </a:extLst>
          </p:cNvPr>
          <p:cNvGrpSpPr/>
          <p:nvPr/>
        </p:nvGrpSpPr>
        <p:grpSpPr>
          <a:xfrm>
            <a:off x="5915736" y="5623488"/>
            <a:ext cx="231480" cy="192240"/>
            <a:chOff x="5915736" y="5623488"/>
            <a:chExt cx="231480" cy="192240"/>
          </a:xfrm>
        </p:grpSpPr>
        <mc:AlternateContent xmlns:mc="http://schemas.openxmlformats.org/markup-compatibility/2006" xmlns:p14="http://schemas.microsoft.com/office/powerpoint/2010/main">
          <mc:Choice Requires="p14">
            <p:contentPart p14:bwMode="auto" r:id="rId633">
              <p14:nvContentPartPr>
                <p14:cNvPr id="472388" name="Freihand 472387">
                  <a:extLst>
                    <a:ext uri="{FF2B5EF4-FFF2-40B4-BE49-F238E27FC236}">
                      <a16:creationId xmlns:a16="http://schemas.microsoft.com/office/drawing/2014/main" id="{C0514542-63E4-4671-B80F-1172A8D14C24}"/>
                    </a:ext>
                  </a:extLst>
                </p14:cNvPr>
                <p14:cNvContentPartPr/>
                <p14:nvPr/>
              </p14:nvContentPartPr>
              <p14:xfrm>
                <a:off x="5962536" y="5623488"/>
                <a:ext cx="19080" cy="187920"/>
              </p14:xfrm>
            </p:contentPart>
          </mc:Choice>
          <mc:Fallback xmlns="">
            <p:pic>
              <p:nvPicPr>
                <p:cNvPr id="472388" name="Freihand 472387">
                  <a:extLst>
                    <a:ext uri="{FF2B5EF4-FFF2-40B4-BE49-F238E27FC236}">
                      <a16:creationId xmlns:a16="http://schemas.microsoft.com/office/drawing/2014/main" id="{C0514542-63E4-4671-B80F-1172A8D14C24}"/>
                    </a:ext>
                  </a:extLst>
                </p:cNvPr>
                <p:cNvPicPr/>
                <p:nvPr/>
              </p:nvPicPr>
              <p:blipFill>
                <a:blip r:embed="rId634"/>
                <a:stretch>
                  <a:fillRect/>
                </a:stretch>
              </p:blipFill>
              <p:spPr>
                <a:xfrm>
                  <a:off x="5958216" y="5619168"/>
                  <a:ext cx="27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72389" name="Freihand 472388">
                  <a:extLst>
                    <a:ext uri="{FF2B5EF4-FFF2-40B4-BE49-F238E27FC236}">
                      <a16:creationId xmlns:a16="http://schemas.microsoft.com/office/drawing/2014/main" id="{B85B163F-977C-4151-87B1-376478B405EA}"/>
                    </a:ext>
                  </a:extLst>
                </p14:cNvPr>
                <p14:cNvContentPartPr/>
                <p14:nvPr/>
              </p14:nvContentPartPr>
              <p14:xfrm>
                <a:off x="5915736" y="5737248"/>
                <a:ext cx="113400" cy="4320"/>
              </p14:xfrm>
            </p:contentPart>
          </mc:Choice>
          <mc:Fallback xmlns="">
            <p:pic>
              <p:nvPicPr>
                <p:cNvPr id="472389" name="Freihand 472388">
                  <a:extLst>
                    <a:ext uri="{FF2B5EF4-FFF2-40B4-BE49-F238E27FC236}">
                      <a16:creationId xmlns:a16="http://schemas.microsoft.com/office/drawing/2014/main" id="{B85B163F-977C-4151-87B1-376478B405EA}"/>
                    </a:ext>
                  </a:extLst>
                </p:cNvPr>
                <p:cNvPicPr/>
                <p:nvPr/>
              </p:nvPicPr>
              <p:blipFill>
                <a:blip r:embed="rId636"/>
                <a:stretch>
                  <a:fillRect/>
                </a:stretch>
              </p:blipFill>
              <p:spPr>
                <a:xfrm>
                  <a:off x="5911416" y="5732928"/>
                  <a:ext cx="122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72390" name="Freihand 472389">
                  <a:extLst>
                    <a:ext uri="{FF2B5EF4-FFF2-40B4-BE49-F238E27FC236}">
                      <a16:creationId xmlns:a16="http://schemas.microsoft.com/office/drawing/2014/main" id="{7054A07D-322A-4D21-866A-7BCEFF480CBA}"/>
                    </a:ext>
                  </a:extLst>
                </p14:cNvPr>
                <p14:cNvContentPartPr/>
                <p14:nvPr/>
              </p14:nvContentPartPr>
              <p14:xfrm>
                <a:off x="6028416" y="5716728"/>
                <a:ext cx="118800" cy="99000"/>
              </p14:xfrm>
            </p:contentPart>
          </mc:Choice>
          <mc:Fallback xmlns="">
            <p:pic>
              <p:nvPicPr>
                <p:cNvPr id="472390" name="Freihand 472389">
                  <a:extLst>
                    <a:ext uri="{FF2B5EF4-FFF2-40B4-BE49-F238E27FC236}">
                      <a16:creationId xmlns:a16="http://schemas.microsoft.com/office/drawing/2014/main" id="{7054A07D-322A-4D21-866A-7BCEFF480CBA}"/>
                    </a:ext>
                  </a:extLst>
                </p:cNvPr>
                <p:cNvPicPr/>
                <p:nvPr/>
              </p:nvPicPr>
              <p:blipFill>
                <a:blip r:embed="rId638"/>
                <a:stretch>
                  <a:fillRect/>
                </a:stretch>
              </p:blipFill>
              <p:spPr>
                <a:xfrm>
                  <a:off x="6024096" y="5712408"/>
                  <a:ext cx="127440" cy="107640"/>
                </a:xfrm>
                <a:prstGeom prst="rect">
                  <a:avLst/>
                </a:prstGeom>
              </p:spPr>
            </p:pic>
          </mc:Fallback>
        </mc:AlternateContent>
      </p:grpSp>
      <p:grpSp>
        <p:nvGrpSpPr>
          <p:cNvPr id="472396" name="Gruppieren 472395">
            <a:extLst>
              <a:ext uri="{FF2B5EF4-FFF2-40B4-BE49-F238E27FC236}">
                <a16:creationId xmlns:a16="http://schemas.microsoft.com/office/drawing/2014/main" id="{A533EA09-43D5-4F9F-91F4-CB62137D5B30}"/>
              </a:ext>
            </a:extLst>
          </p:cNvPr>
          <p:cNvGrpSpPr/>
          <p:nvPr/>
        </p:nvGrpSpPr>
        <p:grpSpPr>
          <a:xfrm>
            <a:off x="6408936" y="5628168"/>
            <a:ext cx="688680" cy="194400"/>
            <a:chOff x="6408936" y="5628168"/>
            <a:chExt cx="688680" cy="194400"/>
          </a:xfrm>
        </p:grpSpPr>
        <mc:AlternateContent xmlns:mc="http://schemas.openxmlformats.org/markup-compatibility/2006" xmlns:p14="http://schemas.microsoft.com/office/powerpoint/2010/main">
          <mc:Choice Requires="p14">
            <p:contentPart p14:bwMode="auto" r:id="rId639">
              <p14:nvContentPartPr>
                <p14:cNvPr id="472391" name="Freihand 472390">
                  <a:extLst>
                    <a:ext uri="{FF2B5EF4-FFF2-40B4-BE49-F238E27FC236}">
                      <a16:creationId xmlns:a16="http://schemas.microsoft.com/office/drawing/2014/main" id="{1F330A89-CEBF-4EEC-99D1-387FE61A4DD5}"/>
                    </a:ext>
                  </a:extLst>
                </p14:cNvPr>
                <p14:cNvContentPartPr/>
                <p14:nvPr/>
              </p14:nvContentPartPr>
              <p14:xfrm>
                <a:off x="6408936" y="5638248"/>
                <a:ext cx="154080" cy="184320"/>
              </p14:xfrm>
            </p:contentPart>
          </mc:Choice>
          <mc:Fallback xmlns="">
            <p:pic>
              <p:nvPicPr>
                <p:cNvPr id="472391" name="Freihand 472390">
                  <a:extLst>
                    <a:ext uri="{FF2B5EF4-FFF2-40B4-BE49-F238E27FC236}">
                      <a16:creationId xmlns:a16="http://schemas.microsoft.com/office/drawing/2014/main" id="{1F330A89-CEBF-4EEC-99D1-387FE61A4DD5}"/>
                    </a:ext>
                  </a:extLst>
                </p:cNvPr>
                <p:cNvPicPr/>
                <p:nvPr/>
              </p:nvPicPr>
              <p:blipFill>
                <a:blip r:embed="rId640"/>
                <a:stretch>
                  <a:fillRect/>
                </a:stretch>
              </p:blipFill>
              <p:spPr>
                <a:xfrm>
                  <a:off x="6404616" y="5633928"/>
                  <a:ext cx="162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72392" name="Freihand 472391">
                  <a:extLst>
                    <a:ext uri="{FF2B5EF4-FFF2-40B4-BE49-F238E27FC236}">
                      <a16:creationId xmlns:a16="http://schemas.microsoft.com/office/drawing/2014/main" id="{51796BB9-8EEE-4BBF-8F90-4289A3C8235F}"/>
                    </a:ext>
                  </a:extLst>
                </p14:cNvPr>
                <p14:cNvContentPartPr/>
                <p14:nvPr/>
              </p14:nvContentPartPr>
              <p14:xfrm>
                <a:off x="6710256" y="5687568"/>
                <a:ext cx="22320" cy="114840"/>
              </p14:xfrm>
            </p:contentPart>
          </mc:Choice>
          <mc:Fallback xmlns="">
            <p:pic>
              <p:nvPicPr>
                <p:cNvPr id="472392" name="Freihand 472391">
                  <a:extLst>
                    <a:ext uri="{FF2B5EF4-FFF2-40B4-BE49-F238E27FC236}">
                      <a16:creationId xmlns:a16="http://schemas.microsoft.com/office/drawing/2014/main" id="{51796BB9-8EEE-4BBF-8F90-4289A3C8235F}"/>
                    </a:ext>
                  </a:extLst>
                </p:cNvPr>
                <p:cNvPicPr/>
                <p:nvPr/>
              </p:nvPicPr>
              <p:blipFill>
                <a:blip r:embed="rId642"/>
                <a:stretch>
                  <a:fillRect/>
                </a:stretch>
              </p:blipFill>
              <p:spPr>
                <a:xfrm>
                  <a:off x="6705936" y="5683248"/>
                  <a:ext cx="30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72393" name="Freihand 472392">
                  <a:extLst>
                    <a:ext uri="{FF2B5EF4-FFF2-40B4-BE49-F238E27FC236}">
                      <a16:creationId xmlns:a16="http://schemas.microsoft.com/office/drawing/2014/main" id="{34E1E5D4-253F-40B1-AA34-5D38BEA27D2B}"/>
                    </a:ext>
                  </a:extLst>
                </p14:cNvPr>
                <p14:cNvContentPartPr/>
                <p14:nvPr/>
              </p14:nvContentPartPr>
              <p14:xfrm>
                <a:off x="6601536" y="5645088"/>
                <a:ext cx="178920" cy="150120"/>
              </p14:xfrm>
            </p:contentPart>
          </mc:Choice>
          <mc:Fallback xmlns="">
            <p:pic>
              <p:nvPicPr>
                <p:cNvPr id="472393" name="Freihand 472392">
                  <a:extLst>
                    <a:ext uri="{FF2B5EF4-FFF2-40B4-BE49-F238E27FC236}">
                      <a16:creationId xmlns:a16="http://schemas.microsoft.com/office/drawing/2014/main" id="{34E1E5D4-253F-40B1-AA34-5D38BEA27D2B}"/>
                    </a:ext>
                  </a:extLst>
                </p:cNvPr>
                <p:cNvPicPr/>
                <p:nvPr/>
              </p:nvPicPr>
              <p:blipFill>
                <a:blip r:embed="rId644"/>
                <a:stretch>
                  <a:fillRect/>
                </a:stretch>
              </p:blipFill>
              <p:spPr>
                <a:xfrm>
                  <a:off x="6597216" y="5640768"/>
                  <a:ext cx="187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72394" name="Freihand 472393">
                  <a:extLst>
                    <a:ext uri="{FF2B5EF4-FFF2-40B4-BE49-F238E27FC236}">
                      <a16:creationId xmlns:a16="http://schemas.microsoft.com/office/drawing/2014/main" id="{79256BAD-C233-44B7-87F7-777343EA0876}"/>
                    </a:ext>
                  </a:extLst>
                </p14:cNvPr>
                <p14:cNvContentPartPr/>
                <p14:nvPr/>
              </p14:nvContentPartPr>
              <p14:xfrm>
                <a:off x="6952176" y="5644368"/>
                <a:ext cx="35280" cy="164520"/>
              </p14:xfrm>
            </p:contentPart>
          </mc:Choice>
          <mc:Fallback xmlns="">
            <p:pic>
              <p:nvPicPr>
                <p:cNvPr id="472394" name="Freihand 472393">
                  <a:extLst>
                    <a:ext uri="{FF2B5EF4-FFF2-40B4-BE49-F238E27FC236}">
                      <a16:creationId xmlns:a16="http://schemas.microsoft.com/office/drawing/2014/main" id="{79256BAD-C233-44B7-87F7-777343EA0876}"/>
                    </a:ext>
                  </a:extLst>
                </p:cNvPr>
                <p:cNvPicPr/>
                <p:nvPr/>
              </p:nvPicPr>
              <p:blipFill>
                <a:blip r:embed="rId646"/>
                <a:stretch>
                  <a:fillRect/>
                </a:stretch>
              </p:blipFill>
              <p:spPr>
                <a:xfrm>
                  <a:off x="6947856" y="5640048"/>
                  <a:ext cx="43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72395" name="Freihand 472394">
                  <a:extLst>
                    <a:ext uri="{FF2B5EF4-FFF2-40B4-BE49-F238E27FC236}">
                      <a16:creationId xmlns:a16="http://schemas.microsoft.com/office/drawing/2014/main" id="{FB12934F-DF12-4DAC-908B-712048A25341}"/>
                    </a:ext>
                  </a:extLst>
                </p14:cNvPr>
                <p14:cNvContentPartPr/>
                <p14:nvPr/>
              </p14:nvContentPartPr>
              <p14:xfrm>
                <a:off x="6836616" y="5628168"/>
                <a:ext cx="261000" cy="83160"/>
              </p14:xfrm>
            </p:contentPart>
          </mc:Choice>
          <mc:Fallback xmlns="">
            <p:pic>
              <p:nvPicPr>
                <p:cNvPr id="472395" name="Freihand 472394">
                  <a:extLst>
                    <a:ext uri="{FF2B5EF4-FFF2-40B4-BE49-F238E27FC236}">
                      <a16:creationId xmlns:a16="http://schemas.microsoft.com/office/drawing/2014/main" id="{FB12934F-DF12-4DAC-908B-712048A25341}"/>
                    </a:ext>
                  </a:extLst>
                </p:cNvPr>
                <p:cNvPicPr/>
                <p:nvPr/>
              </p:nvPicPr>
              <p:blipFill>
                <a:blip r:embed="rId648"/>
                <a:stretch>
                  <a:fillRect/>
                </a:stretch>
              </p:blipFill>
              <p:spPr>
                <a:xfrm>
                  <a:off x="6832296" y="5623848"/>
                  <a:ext cx="269640" cy="91800"/>
                </a:xfrm>
                <a:prstGeom prst="rect">
                  <a:avLst/>
                </a:prstGeom>
              </p:spPr>
            </p:pic>
          </mc:Fallback>
        </mc:AlternateContent>
      </p:grpSp>
      <p:grpSp>
        <p:nvGrpSpPr>
          <p:cNvPr id="472400" name="Gruppieren 472399">
            <a:extLst>
              <a:ext uri="{FF2B5EF4-FFF2-40B4-BE49-F238E27FC236}">
                <a16:creationId xmlns:a16="http://schemas.microsoft.com/office/drawing/2014/main" id="{5B8A7F0F-F2FE-4572-88EA-A9CBDA1FC670}"/>
              </a:ext>
            </a:extLst>
          </p:cNvPr>
          <p:cNvGrpSpPr/>
          <p:nvPr/>
        </p:nvGrpSpPr>
        <p:grpSpPr>
          <a:xfrm>
            <a:off x="4435056" y="2561328"/>
            <a:ext cx="1506960" cy="517320"/>
            <a:chOff x="4435056" y="2561328"/>
            <a:chExt cx="1506960" cy="517320"/>
          </a:xfrm>
        </p:grpSpPr>
        <mc:AlternateContent xmlns:mc="http://schemas.openxmlformats.org/markup-compatibility/2006" xmlns:p14="http://schemas.microsoft.com/office/powerpoint/2010/main">
          <mc:Choice Requires="p14">
            <p:contentPart p14:bwMode="auto" r:id="rId649">
              <p14:nvContentPartPr>
                <p14:cNvPr id="3" name="Freihand 2">
                  <a:extLst>
                    <a:ext uri="{FF2B5EF4-FFF2-40B4-BE49-F238E27FC236}">
                      <a16:creationId xmlns:a16="http://schemas.microsoft.com/office/drawing/2014/main" id="{816B0BD5-ABBB-4128-B80F-39B4247AEA0F}"/>
                    </a:ext>
                  </a:extLst>
                </p14:cNvPr>
                <p14:cNvContentPartPr/>
                <p14:nvPr/>
              </p14:nvContentPartPr>
              <p14:xfrm>
                <a:off x="4575816" y="2615328"/>
                <a:ext cx="205920" cy="315000"/>
              </p14:xfrm>
            </p:contentPart>
          </mc:Choice>
          <mc:Fallback xmlns="">
            <p:pic>
              <p:nvPicPr>
                <p:cNvPr id="3" name="Freihand 2">
                  <a:extLst>
                    <a:ext uri="{FF2B5EF4-FFF2-40B4-BE49-F238E27FC236}">
                      <a16:creationId xmlns:a16="http://schemas.microsoft.com/office/drawing/2014/main" id="{816B0BD5-ABBB-4128-B80F-39B4247AEA0F}"/>
                    </a:ext>
                  </a:extLst>
                </p:cNvPr>
                <p:cNvPicPr/>
                <p:nvPr/>
              </p:nvPicPr>
              <p:blipFill>
                <a:blip r:embed="rId650"/>
                <a:stretch>
                  <a:fillRect/>
                </a:stretch>
              </p:blipFill>
              <p:spPr>
                <a:xfrm>
                  <a:off x="4571496" y="2611008"/>
                  <a:ext cx="2145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 name="Freihand 3">
                  <a:extLst>
                    <a:ext uri="{FF2B5EF4-FFF2-40B4-BE49-F238E27FC236}">
                      <a16:creationId xmlns:a16="http://schemas.microsoft.com/office/drawing/2014/main" id="{ABEDBA73-E1F6-41E2-9598-CEDFFE277229}"/>
                    </a:ext>
                  </a:extLst>
                </p14:cNvPr>
                <p14:cNvContentPartPr/>
                <p14:nvPr/>
              </p14:nvContentPartPr>
              <p14:xfrm>
                <a:off x="5039496" y="2666448"/>
                <a:ext cx="19800" cy="198360"/>
              </p14:xfrm>
            </p:contentPart>
          </mc:Choice>
          <mc:Fallback xmlns="">
            <p:pic>
              <p:nvPicPr>
                <p:cNvPr id="4" name="Freihand 3">
                  <a:extLst>
                    <a:ext uri="{FF2B5EF4-FFF2-40B4-BE49-F238E27FC236}">
                      <a16:creationId xmlns:a16="http://schemas.microsoft.com/office/drawing/2014/main" id="{ABEDBA73-E1F6-41E2-9598-CEDFFE277229}"/>
                    </a:ext>
                  </a:extLst>
                </p:cNvPr>
                <p:cNvPicPr/>
                <p:nvPr/>
              </p:nvPicPr>
              <p:blipFill>
                <a:blip r:embed="rId652"/>
                <a:stretch>
                  <a:fillRect/>
                </a:stretch>
              </p:blipFill>
              <p:spPr>
                <a:xfrm>
                  <a:off x="5035176" y="2662128"/>
                  <a:ext cx="28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5" name="Freihand 4">
                  <a:extLst>
                    <a:ext uri="{FF2B5EF4-FFF2-40B4-BE49-F238E27FC236}">
                      <a16:creationId xmlns:a16="http://schemas.microsoft.com/office/drawing/2014/main" id="{39453A88-273D-4418-8BF0-9F6FB791873F}"/>
                    </a:ext>
                  </a:extLst>
                </p14:cNvPr>
                <p14:cNvContentPartPr/>
                <p14:nvPr/>
              </p14:nvContentPartPr>
              <p14:xfrm>
                <a:off x="4908096" y="2607768"/>
                <a:ext cx="264600" cy="283320"/>
              </p14:xfrm>
            </p:contentPart>
          </mc:Choice>
          <mc:Fallback xmlns="">
            <p:pic>
              <p:nvPicPr>
                <p:cNvPr id="5" name="Freihand 4">
                  <a:extLst>
                    <a:ext uri="{FF2B5EF4-FFF2-40B4-BE49-F238E27FC236}">
                      <a16:creationId xmlns:a16="http://schemas.microsoft.com/office/drawing/2014/main" id="{39453A88-273D-4418-8BF0-9F6FB791873F}"/>
                    </a:ext>
                  </a:extLst>
                </p:cNvPr>
                <p:cNvPicPr/>
                <p:nvPr/>
              </p:nvPicPr>
              <p:blipFill>
                <a:blip r:embed="rId654"/>
                <a:stretch>
                  <a:fillRect/>
                </a:stretch>
              </p:blipFill>
              <p:spPr>
                <a:xfrm>
                  <a:off x="4903776" y="2603448"/>
                  <a:ext cx="273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6" name="Freihand 5">
                  <a:extLst>
                    <a:ext uri="{FF2B5EF4-FFF2-40B4-BE49-F238E27FC236}">
                      <a16:creationId xmlns:a16="http://schemas.microsoft.com/office/drawing/2014/main" id="{6E111186-018E-4190-80A5-D50351DE1D27}"/>
                    </a:ext>
                  </a:extLst>
                </p14:cNvPr>
                <p14:cNvContentPartPr/>
                <p14:nvPr/>
              </p14:nvContentPartPr>
              <p14:xfrm>
                <a:off x="5361336" y="2640168"/>
                <a:ext cx="24480" cy="228960"/>
              </p14:xfrm>
            </p:contentPart>
          </mc:Choice>
          <mc:Fallback xmlns="">
            <p:pic>
              <p:nvPicPr>
                <p:cNvPr id="6" name="Freihand 5">
                  <a:extLst>
                    <a:ext uri="{FF2B5EF4-FFF2-40B4-BE49-F238E27FC236}">
                      <a16:creationId xmlns:a16="http://schemas.microsoft.com/office/drawing/2014/main" id="{6E111186-018E-4190-80A5-D50351DE1D27}"/>
                    </a:ext>
                  </a:extLst>
                </p:cNvPr>
                <p:cNvPicPr/>
                <p:nvPr/>
              </p:nvPicPr>
              <p:blipFill>
                <a:blip r:embed="rId656"/>
                <a:stretch>
                  <a:fillRect/>
                </a:stretch>
              </p:blipFill>
              <p:spPr>
                <a:xfrm>
                  <a:off x="5357016" y="2635848"/>
                  <a:ext cx="33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7" name="Freihand 6">
                  <a:extLst>
                    <a:ext uri="{FF2B5EF4-FFF2-40B4-BE49-F238E27FC236}">
                      <a16:creationId xmlns:a16="http://schemas.microsoft.com/office/drawing/2014/main" id="{A5105C50-170B-4B00-91A4-CE5744A2FB10}"/>
                    </a:ext>
                  </a:extLst>
                </p14:cNvPr>
                <p14:cNvContentPartPr/>
                <p14:nvPr/>
              </p14:nvContentPartPr>
              <p14:xfrm>
                <a:off x="5213376" y="2561328"/>
                <a:ext cx="346320" cy="170640"/>
              </p14:xfrm>
            </p:contentPart>
          </mc:Choice>
          <mc:Fallback xmlns="">
            <p:pic>
              <p:nvPicPr>
                <p:cNvPr id="7" name="Freihand 6">
                  <a:extLst>
                    <a:ext uri="{FF2B5EF4-FFF2-40B4-BE49-F238E27FC236}">
                      <a16:creationId xmlns:a16="http://schemas.microsoft.com/office/drawing/2014/main" id="{A5105C50-170B-4B00-91A4-CE5744A2FB10}"/>
                    </a:ext>
                  </a:extLst>
                </p:cNvPr>
                <p:cNvPicPr/>
                <p:nvPr/>
              </p:nvPicPr>
              <p:blipFill>
                <a:blip r:embed="rId658"/>
                <a:stretch>
                  <a:fillRect/>
                </a:stretch>
              </p:blipFill>
              <p:spPr>
                <a:xfrm>
                  <a:off x="5209056" y="2557008"/>
                  <a:ext cx="354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72399" name="Freihand 472398">
                  <a:extLst>
                    <a:ext uri="{FF2B5EF4-FFF2-40B4-BE49-F238E27FC236}">
                      <a16:creationId xmlns:a16="http://schemas.microsoft.com/office/drawing/2014/main" id="{8A831B9E-DC13-45AF-9805-644E7133CC39}"/>
                    </a:ext>
                  </a:extLst>
                </p14:cNvPr>
                <p14:cNvContentPartPr/>
                <p14:nvPr/>
              </p14:nvContentPartPr>
              <p14:xfrm>
                <a:off x="4435056" y="2857248"/>
                <a:ext cx="1506960" cy="221400"/>
              </p14:xfrm>
            </p:contentPart>
          </mc:Choice>
          <mc:Fallback xmlns="">
            <p:pic>
              <p:nvPicPr>
                <p:cNvPr id="472399" name="Freihand 472398">
                  <a:extLst>
                    <a:ext uri="{FF2B5EF4-FFF2-40B4-BE49-F238E27FC236}">
                      <a16:creationId xmlns:a16="http://schemas.microsoft.com/office/drawing/2014/main" id="{8A831B9E-DC13-45AF-9805-644E7133CC39}"/>
                    </a:ext>
                  </a:extLst>
                </p:cNvPr>
                <p:cNvPicPr/>
                <p:nvPr/>
              </p:nvPicPr>
              <p:blipFill>
                <a:blip r:embed="rId660"/>
                <a:stretch>
                  <a:fillRect/>
                </a:stretch>
              </p:blipFill>
              <p:spPr>
                <a:xfrm>
                  <a:off x="4430736" y="2852928"/>
                  <a:ext cx="1515600" cy="23004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Nominal and real economic growth (Germany)</a:t>
            </a:r>
            <a:endParaRPr sz="2540" dirty="0"/>
          </a:p>
        </p:txBody>
      </p:sp>
      <p:sp>
        <p:nvSpPr>
          <p:cNvPr id="8" name="Textfeld 7"/>
          <p:cNvSpPr txBox="1"/>
          <p:nvPr/>
        </p:nvSpPr>
        <p:spPr>
          <a:xfrm>
            <a:off x="732013" y="5978027"/>
            <a:ext cx="1550424" cy="343620"/>
          </a:xfrm>
          <a:prstGeom prst="rect">
            <a:avLst/>
          </a:prstGeom>
          <a:noFill/>
        </p:spPr>
        <p:txBody>
          <a:bodyPr wrap="none" rtlCol="0">
            <a:spAutoFit/>
          </a:bodyPr>
          <a:lstStyle/>
          <a:p>
            <a:r>
              <a:rPr lang="de-DE" sz="1633"/>
              <a:t>Source: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6D4551A-5EED-447D-CB4E-A663DD317D85}"/>
              </a:ext>
            </a:extLst>
          </p:cNvPr>
          <p:cNvPicPr>
            <a:picLocks noChangeAspect="1"/>
          </p:cNvPicPr>
          <p:nvPr/>
        </p:nvPicPr>
        <p:blipFill>
          <a:blip r:embed="rId3"/>
          <a:stretch>
            <a:fillRect/>
          </a:stretch>
        </p:blipFill>
        <p:spPr>
          <a:xfrm>
            <a:off x="1192340" y="667273"/>
            <a:ext cx="7459704" cy="4693397"/>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49F1292-C9A5-4229-B579-2B65D3ABB366}"/>
                  </a:ext>
                </a:extLst>
              </p14:cNvPr>
              <p14:cNvContentPartPr/>
              <p14:nvPr/>
            </p14:nvContentPartPr>
            <p14:xfrm>
              <a:off x="4404816" y="699048"/>
              <a:ext cx="563760" cy="60120"/>
            </p14:xfrm>
          </p:contentPart>
        </mc:Choice>
        <mc:Fallback>
          <p:pic>
            <p:nvPicPr>
              <p:cNvPr id="2" name="Freihand 1">
                <a:extLst>
                  <a:ext uri="{FF2B5EF4-FFF2-40B4-BE49-F238E27FC236}">
                    <a16:creationId xmlns:a16="http://schemas.microsoft.com/office/drawing/2014/main" id="{749F1292-C9A5-4229-B579-2B65D3ABB366}"/>
                  </a:ext>
                </a:extLst>
              </p:cNvPr>
              <p:cNvPicPr/>
              <p:nvPr/>
            </p:nvPicPr>
            <p:blipFill>
              <a:blip r:embed="rId5"/>
              <a:stretch>
                <a:fillRect/>
              </a:stretch>
            </p:blipFill>
            <p:spPr>
              <a:xfrm>
                <a:off x="4400496" y="694728"/>
                <a:ext cx="572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F5E3129-26A6-42A7-B941-576FEAD55490}"/>
                  </a:ext>
                </a:extLst>
              </p14:cNvPr>
              <p14:cNvContentPartPr/>
              <p14:nvPr/>
            </p14:nvContentPartPr>
            <p14:xfrm>
              <a:off x="5170176" y="4729968"/>
              <a:ext cx="1015200" cy="532800"/>
            </p14:xfrm>
          </p:contentPart>
        </mc:Choice>
        <mc:Fallback>
          <p:pic>
            <p:nvPicPr>
              <p:cNvPr id="4" name="Freihand 3">
                <a:extLst>
                  <a:ext uri="{FF2B5EF4-FFF2-40B4-BE49-F238E27FC236}">
                    <a16:creationId xmlns:a16="http://schemas.microsoft.com/office/drawing/2014/main" id="{FF5E3129-26A6-42A7-B941-576FEAD55490}"/>
                  </a:ext>
                </a:extLst>
              </p:cNvPr>
              <p:cNvPicPr/>
              <p:nvPr/>
            </p:nvPicPr>
            <p:blipFill>
              <a:blip r:embed="rId7"/>
              <a:stretch>
                <a:fillRect/>
              </a:stretch>
            </p:blipFill>
            <p:spPr>
              <a:xfrm>
                <a:off x="5165856" y="4725648"/>
                <a:ext cx="1023840" cy="541440"/>
              </a:xfrm>
              <a:prstGeom prst="rect">
                <a:avLst/>
              </a:prstGeom>
            </p:spPr>
          </p:pic>
        </mc:Fallback>
      </mc:AlternateContent>
      <p:grpSp>
        <p:nvGrpSpPr>
          <p:cNvPr id="50" name="Gruppieren 49">
            <a:extLst>
              <a:ext uri="{FF2B5EF4-FFF2-40B4-BE49-F238E27FC236}">
                <a16:creationId xmlns:a16="http://schemas.microsoft.com/office/drawing/2014/main" id="{CE59A93B-2E72-4BCC-A03B-4EEACFFE8F60}"/>
              </a:ext>
            </a:extLst>
          </p:cNvPr>
          <p:cNvGrpSpPr/>
          <p:nvPr/>
        </p:nvGrpSpPr>
        <p:grpSpPr>
          <a:xfrm>
            <a:off x="9117936" y="884088"/>
            <a:ext cx="2639880" cy="1305720"/>
            <a:chOff x="9117936" y="884088"/>
            <a:chExt cx="2639880" cy="1305720"/>
          </a:xfrm>
        </p:grpSpPr>
        <mc:AlternateContent xmlns:mc="http://schemas.openxmlformats.org/markup-compatibility/2006">
          <mc:Choice xmlns:p14="http://schemas.microsoft.com/office/powerpoint/2010/main" Requires="p14">
            <p:contentPart p14:bwMode="auto" r:id="rId8">
              <p14:nvContentPartPr>
                <p14:cNvPr id="18" name="Freihand 17">
                  <a:extLst>
                    <a:ext uri="{FF2B5EF4-FFF2-40B4-BE49-F238E27FC236}">
                      <a16:creationId xmlns:a16="http://schemas.microsoft.com/office/drawing/2014/main" id="{76CFAF6D-66B2-4B2E-8129-5CF05814A25E}"/>
                    </a:ext>
                  </a:extLst>
                </p14:cNvPr>
                <p14:cNvContentPartPr/>
                <p14:nvPr/>
              </p14:nvContentPartPr>
              <p14:xfrm>
                <a:off x="10775016" y="1072368"/>
                <a:ext cx="333000" cy="104400"/>
              </p14:xfrm>
            </p:contentPart>
          </mc:Choice>
          <mc:Fallback>
            <p:pic>
              <p:nvPicPr>
                <p:cNvPr id="18" name="Freihand 17">
                  <a:extLst>
                    <a:ext uri="{FF2B5EF4-FFF2-40B4-BE49-F238E27FC236}">
                      <a16:creationId xmlns:a16="http://schemas.microsoft.com/office/drawing/2014/main" id="{76CFAF6D-66B2-4B2E-8129-5CF05814A25E}"/>
                    </a:ext>
                  </a:extLst>
                </p:cNvPr>
                <p:cNvPicPr/>
                <p:nvPr/>
              </p:nvPicPr>
              <p:blipFill>
                <a:blip r:embed="rId9"/>
                <a:stretch>
                  <a:fillRect/>
                </a:stretch>
              </p:blipFill>
              <p:spPr>
                <a:xfrm>
                  <a:off x="10770696" y="1068048"/>
                  <a:ext cx="341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2EFB6F14-5130-423F-9C31-C2C0F6D481EE}"/>
                    </a:ext>
                  </a:extLst>
                </p14:cNvPr>
                <p14:cNvContentPartPr/>
                <p14:nvPr/>
              </p14:nvContentPartPr>
              <p14:xfrm>
                <a:off x="11226456" y="1117728"/>
                <a:ext cx="360" cy="360"/>
              </p14:xfrm>
            </p:contentPart>
          </mc:Choice>
          <mc:Fallback>
            <p:pic>
              <p:nvPicPr>
                <p:cNvPr id="21" name="Freihand 20">
                  <a:extLst>
                    <a:ext uri="{FF2B5EF4-FFF2-40B4-BE49-F238E27FC236}">
                      <a16:creationId xmlns:a16="http://schemas.microsoft.com/office/drawing/2014/main" id="{2EFB6F14-5130-423F-9C31-C2C0F6D481EE}"/>
                    </a:ext>
                  </a:extLst>
                </p:cNvPr>
                <p:cNvPicPr/>
                <p:nvPr/>
              </p:nvPicPr>
              <p:blipFill>
                <a:blip r:embed="rId11"/>
                <a:stretch>
                  <a:fillRect/>
                </a:stretch>
              </p:blipFill>
              <p:spPr>
                <a:xfrm>
                  <a:off x="11222136" y="11134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1ED19359-3225-4BF6-A08D-AAE8F4AAE554}"/>
                    </a:ext>
                  </a:extLst>
                </p14:cNvPr>
                <p14:cNvContentPartPr/>
                <p14:nvPr/>
              </p14:nvContentPartPr>
              <p14:xfrm>
                <a:off x="11222136" y="884088"/>
                <a:ext cx="126000" cy="252720"/>
              </p14:xfrm>
            </p:contentPart>
          </mc:Choice>
          <mc:Fallback>
            <p:pic>
              <p:nvPicPr>
                <p:cNvPr id="22" name="Freihand 21">
                  <a:extLst>
                    <a:ext uri="{FF2B5EF4-FFF2-40B4-BE49-F238E27FC236}">
                      <a16:creationId xmlns:a16="http://schemas.microsoft.com/office/drawing/2014/main" id="{1ED19359-3225-4BF6-A08D-AAE8F4AAE554}"/>
                    </a:ext>
                  </a:extLst>
                </p:cNvPr>
                <p:cNvPicPr/>
                <p:nvPr/>
              </p:nvPicPr>
              <p:blipFill>
                <a:blip r:embed="rId13"/>
                <a:stretch>
                  <a:fillRect/>
                </a:stretch>
              </p:blipFill>
              <p:spPr>
                <a:xfrm>
                  <a:off x="11217816" y="879768"/>
                  <a:ext cx="134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8FD7436B-BE64-465A-9E96-83511DE58B07}"/>
                    </a:ext>
                  </a:extLst>
                </p14:cNvPr>
                <p14:cNvContentPartPr/>
                <p14:nvPr/>
              </p14:nvContentPartPr>
              <p14:xfrm>
                <a:off x="11345616" y="1023408"/>
                <a:ext cx="124200" cy="109440"/>
              </p14:xfrm>
            </p:contentPart>
          </mc:Choice>
          <mc:Fallback>
            <p:pic>
              <p:nvPicPr>
                <p:cNvPr id="23" name="Freihand 22">
                  <a:extLst>
                    <a:ext uri="{FF2B5EF4-FFF2-40B4-BE49-F238E27FC236}">
                      <a16:creationId xmlns:a16="http://schemas.microsoft.com/office/drawing/2014/main" id="{8FD7436B-BE64-465A-9E96-83511DE58B07}"/>
                    </a:ext>
                  </a:extLst>
                </p:cNvPr>
                <p:cNvPicPr/>
                <p:nvPr/>
              </p:nvPicPr>
              <p:blipFill>
                <a:blip r:embed="rId15"/>
                <a:stretch>
                  <a:fillRect/>
                </a:stretch>
              </p:blipFill>
              <p:spPr>
                <a:xfrm>
                  <a:off x="11341296" y="1019088"/>
                  <a:ext cx="132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4D2A64C8-9160-46F8-86E3-A22A303C94E5}"/>
                    </a:ext>
                  </a:extLst>
                </p14:cNvPr>
                <p14:cNvContentPartPr/>
                <p14:nvPr/>
              </p14:nvContentPartPr>
              <p14:xfrm>
                <a:off x="11515176" y="1031328"/>
                <a:ext cx="242640" cy="96120"/>
              </p14:xfrm>
            </p:contentPart>
          </mc:Choice>
          <mc:Fallback>
            <p:pic>
              <p:nvPicPr>
                <p:cNvPr id="24" name="Freihand 23">
                  <a:extLst>
                    <a:ext uri="{FF2B5EF4-FFF2-40B4-BE49-F238E27FC236}">
                      <a16:creationId xmlns:a16="http://schemas.microsoft.com/office/drawing/2014/main" id="{4D2A64C8-9160-46F8-86E3-A22A303C94E5}"/>
                    </a:ext>
                  </a:extLst>
                </p:cNvPr>
                <p:cNvPicPr/>
                <p:nvPr/>
              </p:nvPicPr>
              <p:blipFill>
                <a:blip r:embed="rId17"/>
                <a:stretch>
                  <a:fillRect/>
                </a:stretch>
              </p:blipFill>
              <p:spPr>
                <a:xfrm>
                  <a:off x="11510856" y="1027008"/>
                  <a:ext cx="251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292815FC-C9BA-4FFD-BCC0-1FE21F74E798}"/>
                    </a:ext>
                  </a:extLst>
                </p14:cNvPr>
                <p14:cNvContentPartPr/>
                <p14:nvPr/>
              </p14:nvContentPartPr>
              <p14:xfrm>
                <a:off x="9246456" y="1109088"/>
                <a:ext cx="12240" cy="123480"/>
              </p14:xfrm>
            </p:contentPart>
          </mc:Choice>
          <mc:Fallback>
            <p:pic>
              <p:nvPicPr>
                <p:cNvPr id="10" name="Freihand 9">
                  <a:extLst>
                    <a:ext uri="{FF2B5EF4-FFF2-40B4-BE49-F238E27FC236}">
                      <a16:creationId xmlns:a16="http://schemas.microsoft.com/office/drawing/2014/main" id="{292815FC-C9BA-4FFD-BCC0-1FE21F74E798}"/>
                    </a:ext>
                  </a:extLst>
                </p:cNvPr>
                <p:cNvPicPr/>
                <p:nvPr/>
              </p:nvPicPr>
              <p:blipFill>
                <a:blip r:embed="rId19"/>
                <a:stretch>
                  <a:fillRect/>
                </a:stretch>
              </p:blipFill>
              <p:spPr>
                <a:xfrm>
                  <a:off x="9242136" y="1104768"/>
                  <a:ext cx="20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B7DC9C3C-878C-443D-ADAC-24B14BF1C6EF}"/>
                    </a:ext>
                  </a:extLst>
                </p14:cNvPr>
                <p14:cNvContentPartPr/>
                <p14:nvPr/>
              </p14:nvContentPartPr>
              <p14:xfrm>
                <a:off x="9156096" y="1229328"/>
                <a:ext cx="130680" cy="30240"/>
              </p14:xfrm>
            </p:contentPart>
          </mc:Choice>
          <mc:Fallback>
            <p:pic>
              <p:nvPicPr>
                <p:cNvPr id="11" name="Freihand 10">
                  <a:extLst>
                    <a:ext uri="{FF2B5EF4-FFF2-40B4-BE49-F238E27FC236}">
                      <a16:creationId xmlns:a16="http://schemas.microsoft.com/office/drawing/2014/main" id="{B7DC9C3C-878C-443D-ADAC-24B14BF1C6EF}"/>
                    </a:ext>
                  </a:extLst>
                </p:cNvPr>
                <p:cNvPicPr/>
                <p:nvPr/>
              </p:nvPicPr>
              <p:blipFill>
                <a:blip r:embed="rId21"/>
                <a:stretch>
                  <a:fillRect/>
                </a:stretch>
              </p:blipFill>
              <p:spPr>
                <a:xfrm>
                  <a:off x="9151776" y="1225008"/>
                  <a:ext cx="139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80356CA8-B1B8-495C-AF3C-A54EE7044BFE}"/>
                    </a:ext>
                  </a:extLst>
                </p14:cNvPr>
                <p14:cNvContentPartPr/>
                <p14:nvPr/>
              </p14:nvContentPartPr>
              <p14:xfrm>
                <a:off x="9155736" y="1084608"/>
                <a:ext cx="160920" cy="3960"/>
              </p14:xfrm>
            </p:contentPart>
          </mc:Choice>
          <mc:Fallback>
            <p:pic>
              <p:nvPicPr>
                <p:cNvPr id="12" name="Freihand 11">
                  <a:extLst>
                    <a:ext uri="{FF2B5EF4-FFF2-40B4-BE49-F238E27FC236}">
                      <a16:creationId xmlns:a16="http://schemas.microsoft.com/office/drawing/2014/main" id="{80356CA8-B1B8-495C-AF3C-A54EE7044BFE}"/>
                    </a:ext>
                  </a:extLst>
                </p:cNvPr>
                <p:cNvPicPr/>
                <p:nvPr/>
              </p:nvPicPr>
              <p:blipFill>
                <a:blip r:embed="rId23"/>
                <a:stretch>
                  <a:fillRect/>
                </a:stretch>
              </p:blipFill>
              <p:spPr>
                <a:xfrm>
                  <a:off x="9151416" y="1080288"/>
                  <a:ext cx="169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C0DC3652-3785-4CFC-95A2-C7180D246AFD}"/>
                    </a:ext>
                  </a:extLst>
                </p14:cNvPr>
                <p14:cNvContentPartPr/>
                <p14:nvPr/>
              </p14:nvContentPartPr>
              <p14:xfrm>
                <a:off x="9341496" y="1177128"/>
                <a:ext cx="118800" cy="52200"/>
              </p14:xfrm>
            </p:contentPart>
          </mc:Choice>
          <mc:Fallback>
            <p:pic>
              <p:nvPicPr>
                <p:cNvPr id="13" name="Freihand 12">
                  <a:extLst>
                    <a:ext uri="{FF2B5EF4-FFF2-40B4-BE49-F238E27FC236}">
                      <a16:creationId xmlns:a16="http://schemas.microsoft.com/office/drawing/2014/main" id="{C0DC3652-3785-4CFC-95A2-C7180D246AFD}"/>
                    </a:ext>
                  </a:extLst>
                </p:cNvPr>
                <p:cNvPicPr/>
                <p:nvPr/>
              </p:nvPicPr>
              <p:blipFill>
                <a:blip r:embed="rId25"/>
                <a:stretch>
                  <a:fillRect/>
                </a:stretch>
              </p:blipFill>
              <p:spPr>
                <a:xfrm>
                  <a:off x="9337176" y="1172808"/>
                  <a:ext cx="127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C510035E-19DA-401D-A45B-7ECC8022C1D9}"/>
                    </a:ext>
                  </a:extLst>
                </p14:cNvPr>
                <p14:cNvContentPartPr/>
                <p14:nvPr/>
              </p14:nvContentPartPr>
              <p14:xfrm>
                <a:off x="9688536" y="1117728"/>
                <a:ext cx="101880" cy="263160"/>
              </p14:xfrm>
            </p:contentPart>
          </mc:Choice>
          <mc:Fallback>
            <p:pic>
              <p:nvPicPr>
                <p:cNvPr id="14" name="Freihand 13">
                  <a:extLst>
                    <a:ext uri="{FF2B5EF4-FFF2-40B4-BE49-F238E27FC236}">
                      <a16:creationId xmlns:a16="http://schemas.microsoft.com/office/drawing/2014/main" id="{C510035E-19DA-401D-A45B-7ECC8022C1D9}"/>
                    </a:ext>
                  </a:extLst>
                </p:cNvPr>
                <p:cNvPicPr/>
                <p:nvPr/>
              </p:nvPicPr>
              <p:blipFill>
                <a:blip r:embed="rId27"/>
                <a:stretch>
                  <a:fillRect/>
                </a:stretch>
              </p:blipFill>
              <p:spPr>
                <a:xfrm>
                  <a:off x="9684216" y="1113408"/>
                  <a:ext cx="1105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C5FA5A18-ABD6-4D5F-8D19-7F9A8E3E88E3}"/>
                    </a:ext>
                  </a:extLst>
                </p14:cNvPr>
                <p14:cNvContentPartPr/>
                <p14:nvPr/>
              </p14:nvContentPartPr>
              <p14:xfrm>
                <a:off x="9822096" y="1128888"/>
                <a:ext cx="223560" cy="75600"/>
              </p14:xfrm>
            </p:contentPart>
          </mc:Choice>
          <mc:Fallback>
            <p:pic>
              <p:nvPicPr>
                <p:cNvPr id="15" name="Freihand 14">
                  <a:extLst>
                    <a:ext uri="{FF2B5EF4-FFF2-40B4-BE49-F238E27FC236}">
                      <a16:creationId xmlns:a16="http://schemas.microsoft.com/office/drawing/2014/main" id="{C5FA5A18-ABD6-4D5F-8D19-7F9A8E3E88E3}"/>
                    </a:ext>
                  </a:extLst>
                </p:cNvPr>
                <p:cNvPicPr/>
                <p:nvPr/>
              </p:nvPicPr>
              <p:blipFill>
                <a:blip r:embed="rId29"/>
                <a:stretch>
                  <a:fillRect/>
                </a:stretch>
              </p:blipFill>
              <p:spPr>
                <a:xfrm>
                  <a:off x="9817776" y="1124568"/>
                  <a:ext cx="232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029CDC3D-9153-43DD-A655-A7AEBBB44ED3}"/>
                    </a:ext>
                  </a:extLst>
                </p14:cNvPr>
                <p14:cNvContentPartPr/>
                <p14:nvPr/>
              </p14:nvContentPartPr>
              <p14:xfrm>
                <a:off x="10110096" y="1137168"/>
                <a:ext cx="187920" cy="40320"/>
              </p14:xfrm>
            </p:contentPart>
          </mc:Choice>
          <mc:Fallback>
            <p:pic>
              <p:nvPicPr>
                <p:cNvPr id="16" name="Freihand 15">
                  <a:extLst>
                    <a:ext uri="{FF2B5EF4-FFF2-40B4-BE49-F238E27FC236}">
                      <a16:creationId xmlns:a16="http://schemas.microsoft.com/office/drawing/2014/main" id="{029CDC3D-9153-43DD-A655-A7AEBBB44ED3}"/>
                    </a:ext>
                  </a:extLst>
                </p:cNvPr>
                <p:cNvPicPr/>
                <p:nvPr/>
              </p:nvPicPr>
              <p:blipFill>
                <a:blip r:embed="rId31"/>
                <a:stretch>
                  <a:fillRect/>
                </a:stretch>
              </p:blipFill>
              <p:spPr>
                <a:xfrm>
                  <a:off x="10105776" y="1132848"/>
                  <a:ext cx="196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DD7ADBA3-D22D-4751-B4DE-7179EC8C3F8B}"/>
                    </a:ext>
                  </a:extLst>
                </p14:cNvPr>
                <p14:cNvContentPartPr/>
                <p14:nvPr/>
              </p14:nvContentPartPr>
              <p14:xfrm>
                <a:off x="10285416" y="1036728"/>
                <a:ext cx="264960" cy="162000"/>
              </p14:xfrm>
            </p:contentPart>
          </mc:Choice>
          <mc:Fallback>
            <p:pic>
              <p:nvPicPr>
                <p:cNvPr id="17" name="Freihand 16">
                  <a:extLst>
                    <a:ext uri="{FF2B5EF4-FFF2-40B4-BE49-F238E27FC236}">
                      <a16:creationId xmlns:a16="http://schemas.microsoft.com/office/drawing/2014/main" id="{DD7ADBA3-D22D-4751-B4DE-7179EC8C3F8B}"/>
                    </a:ext>
                  </a:extLst>
                </p:cNvPr>
                <p:cNvPicPr/>
                <p:nvPr/>
              </p:nvPicPr>
              <p:blipFill>
                <a:blip r:embed="rId33"/>
                <a:stretch>
                  <a:fillRect/>
                </a:stretch>
              </p:blipFill>
              <p:spPr>
                <a:xfrm>
                  <a:off x="10281096" y="1032408"/>
                  <a:ext cx="273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5427BD2A-4E98-4CF6-BCE4-56460D48F923}"/>
                    </a:ext>
                  </a:extLst>
                </p14:cNvPr>
                <p14:cNvContentPartPr/>
                <p14:nvPr/>
              </p14:nvContentPartPr>
              <p14:xfrm>
                <a:off x="9117936" y="1550808"/>
                <a:ext cx="130320" cy="96480"/>
              </p14:xfrm>
            </p:contentPart>
          </mc:Choice>
          <mc:Fallback>
            <p:pic>
              <p:nvPicPr>
                <p:cNvPr id="26" name="Freihand 25">
                  <a:extLst>
                    <a:ext uri="{FF2B5EF4-FFF2-40B4-BE49-F238E27FC236}">
                      <a16:creationId xmlns:a16="http://schemas.microsoft.com/office/drawing/2014/main" id="{5427BD2A-4E98-4CF6-BCE4-56460D48F923}"/>
                    </a:ext>
                  </a:extLst>
                </p:cNvPr>
                <p:cNvPicPr/>
                <p:nvPr/>
              </p:nvPicPr>
              <p:blipFill>
                <a:blip r:embed="rId35"/>
                <a:stretch>
                  <a:fillRect/>
                </a:stretch>
              </p:blipFill>
              <p:spPr>
                <a:xfrm>
                  <a:off x="9113616" y="1546488"/>
                  <a:ext cx="138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CFFC84DB-C513-493E-829D-0446C9AF7D29}"/>
                    </a:ext>
                  </a:extLst>
                </p14:cNvPr>
                <p14:cNvContentPartPr/>
                <p14:nvPr/>
              </p14:nvContentPartPr>
              <p14:xfrm>
                <a:off x="9491256" y="1563048"/>
                <a:ext cx="110880" cy="259920"/>
              </p14:xfrm>
            </p:contentPart>
          </mc:Choice>
          <mc:Fallback>
            <p:pic>
              <p:nvPicPr>
                <p:cNvPr id="27" name="Freihand 26">
                  <a:extLst>
                    <a:ext uri="{FF2B5EF4-FFF2-40B4-BE49-F238E27FC236}">
                      <a16:creationId xmlns:a16="http://schemas.microsoft.com/office/drawing/2014/main" id="{CFFC84DB-C513-493E-829D-0446C9AF7D29}"/>
                    </a:ext>
                  </a:extLst>
                </p:cNvPr>
                <p:cNvPicPr/>
                <p:nvPr/>
              </p:nvPicPr>
              <p:blipFill>
                <a:blip r:embed="rId37"/>
                <a:stretch>
                  <a:fillRect/>
                </a:stretch>
              </p:blipFill>
              <p:spPr>
                <a:xfrm>
                  <a:off x="9486936" y="1558728"/>
                  <a:ext cx="1195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B4CD88F9-870D-4947-A848-D5538260DBD7}"/>
                    </a:ext>
                  </a:extLst>
                </p14:cNvPr>
                <p14:cNvContentPartPr/>
                <p14:nvPr/>
              </p14:nvContentPartPr>
              <p14:xfrm>
                <a:off x="9618336" y="1568448"/>
                <a:ext cx="73440" cy="95760"/>
              </p14:xfrm>
            </p:contentPart>
          </mc:Choice>
          <mc:Fallback>
            <p:pic>
              <p:nvPicPr>
                <p:cNvPr id="28" name="Freihand 27">
                  <a:extLst>
                    <a:ext uri="{FF2B5EF4-FFF2-40B4-BE49-F238E27FC236}">
                      <a16:creationId xmlns:a16="http://schemas.microsoft.com/office/drawing/2014/main" id="{B4CD88F9-870D-4947-A848-D5538260DBD7}"/>
                    </a:ext>
                  </a:extLst>
                </p:cNvPr>
                <p:cNvPicPr/>
                <p:nvPr/>
              </p:nvPicPr>
              <p:blipFill>
                <a:blip r:embed="rId39"/>
                <a:stretch>
                  <a:fillRect/>
                </a:stretch>
              </p:blipFill>
              <p:spPr>
                <a:xfrm>
                  <a:off x="9614016" y="1564128"/>
                  <a:ext cx="82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A5A7AEAF-F262-4DB1-97CA-DF7E6553A993}"/>
                    </a:ext>
                  </a:extLst>
                </p14:cNvPr>
                <p14:cNvContentPartPr/>
                <p14:nvPr/>
              </p14:nvContentPartPr>
              <p14:xfrm>
                <a:off x="9721296" y="1543608"/>
                <a:ext cx="102600" cy="122040"/>
              </p14:xfrm>
            </p:contentPart>
          </mc:Choice>
          <mc:Fallback>
            <p:pic>
              <p:nvPicPr>
                <p:cNvPr id="29" name="Freihand 28">
                  <a:extLst>
                    <a:ext uri="{FF2B5EF4-FFF2-40B4-BE49-F238E27FC236}">
                      <a16:creationId xmlns:a16="http://schemas.microsoft.com/office/drawing/2014/main" id="{A5A7AEAF-F262-4DB1-97CA-DF7E6553A993}"/>
                    </a:ext>
                  </a:extLst>
                </p:cNvPr>
                <p:cNvPicPr/>
                <p:nvPr/>
              </p:nvPicPr>
              <p:blipFill>
                <a:blip r:embed="rId41"/>
                <a:stretch>
                  <a:fillRect/>
                </a:stretch>
              </p:blipFill>
              <p:spPr>
                <a:xfrm>
                  <a:off x="9716976" y="1539288"/>
                  <a:ext cx="111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359C765C-77B1-4D0F-8545-90631CC9BB41}"/>
                    </a:ext>
                  </a:extLst>
                </p14:cNvPr>
                <p14:cNvContentPartPr/>
                <p14:nvPr/>
              </p14:nvContentPartPr>
              <p14:xfrm>
                <a:off x="9865296" y="1548288"/>
                <a:ext cx="12240" cy="96840"/>
              </p14:xfrm>
            </p:contentPart>
          </mc:Choice>
          <mc:Fallback>
            <p:pic>
              <p:nvPicPr>
                <p:cNvPr id="30" name="Freihand 29">
                  <a:extLst>
                    <a:ext uri="{FF2B5EF4-FFF2-40B4-BE49-F238E27FC236}">
                      <a16:creationId xmlns:a16="http://schemas.microsoft.com/office/drawing/2014/main" id="{359C765C-77B1-4D0F-8545-90631CC9BB41}"/>
                    </a:ext>
                  </a:extLst>
                </p:cNvPr>
                <p:cNvPicPr/>
                <p:nvPr/>
              </p:nvPicPr>
              <p:blipFill>
                <a:blip r:embed="rId43"/>
                <a:stretch>
                  <a:fillRect/>
                </a:stretch>
              </p:blipFill>
              <p:spPr>
                <a:xfrm>
                  <a:off x="9860976" y="1543968"/>
                  <a:ext cx="20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27FB86C8-83DF-4637-B8DA-6D576317A40F}"/>
                    </a:ext>
                  </a:extLst>
                </p14:cNvPr>
                <p14:cNvContentPartPr/>
                <p14:nvPr/>
              </p14:nvContentPartPr>
              <p14:xfrm>
                <a:off x="9974016" y="1398168"/>
                <a:ext cx="346680" cy="216720"/>
              </p14:xfrm>
            </p:contentPart>
          </mc:Choice>
          <mc:Fallback>
            <p:pic>
              <p:nvPicPr>
                <p:cNvPr id="31" name="Freihand 30">
                  <a:extLst>
                    <a:ext uri="{FF2B5EF4-FFF2-40B4-BE49-F238E27FC236}">
                      <a16:creationId xmlns:a16="http://schemas.microsoft.com/office/drawing/2014/main" id="{27FB86C8-83DF-4637-B8DA-6D576317A40F}"/>
                    </a:ext>
                  </a:extLst>
                </p:cNvPr>
                <p:cNvPicPr/>
                <p:nvPr/>
              </p:nvPicPr>
              <p:blipFill>
                <a:blip r:embed="rId45"/>
                <a:stretch>
                  <a:fillRect/>
                </a:stretch>
              </p:blipFill>
              <p:spPr>
                <a:xfrm>
                  <a:off x="9969696" y="1393848"/>
                  <a:ext cx="3553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90152E0C-CC7A-4306-94E4-009DA9414CCD}"/>
                    </a:ext>
                  </a:extLst>
                </p14:cNvPr>
                <p14:cNvContentPartPr/>
                <p14:nvPr/>
              </p14:nvContentPartPr>
              <p14:xfrm>
                <a:off x="9855936" y="1275408"/>
                <a:ext cx="287640" cy="101520"/>
              </p14:xfrm>
            </p:contentPart>
          </mc:Choice>
          <mc:Fallback>
            <p:pic>
              <p:nvPicPr>
                <p:cNvPr id="32" name="Freihand 31">
                  <a:extLst>
                    <a:ext uri="{FF2B5EF4-FFF2-40B4-BE49-F238E27FC236}">
                      <a16:creationId xmlns:a16="http://schemas.microsoft.com/office/drawing/2014/main" id="{90152E0C-CC7A-4306-94E4-009DA9414CCD}"/>
                    </a:ext>
                  </a:extLst>
                </p:cNvPr>
                <p:cNvPicPr/>
                <p:nvPr/>
              </p:nvPicPr>
              <p:blipFill>
                <a:blip r:embed="rId47"/>
                <a:stretch>
                  <a:fillRect/>
                </a:stretch>
              </p:blipFill>
              <p:spPr>
                <a:xfrm>
                  <a:off x="9851616" y="1271088"/>
                  <a:ext cx="296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0FC66B93-A438-4159-891C-D4CFE88D3279}"/>
                    </a:ext>
                  </a:extLst>
                </p14:cNvPr>
                <p14:cNvContentPartPr/>
                <p14:nvPr/>
              </p14:nvContentPartPr>
              <p14:xfrm>
                <a:off x="10550376" y="1396728"/>
                <a:ext cx="177120" cy="359640"/>
              </p14:xfrm>
            </p:contentPart>
          </mc:Choice>
          <mc:Fallback>
            <p:pic>
              <p:nvPicPr>
                <p:cNvPr id="34" name="Freihand 33">
                  <a:extLst>
                    <a:ext uri="{FF2B5EF4-FFF2-40B4-BE49-F238E27FC236}">
                      <a16:creationId xmlns:a16="http://schemas.microsoft.com/office/drawing/2014/main" id="{0FC66B93-A438-4159-891C-D4CFE88D3279}"/>
                    </a:ext>
                  </a:extLst>
                </p:cNvPr>
                <p:cNvPicPr/>
                <p:nvPr/>
              </p:nvPicPr>
              <p:blipFill>
                <a:blip r:embed="rId49"/>
                <a:stretch>
                  <a:fillRect/>
                </a:stretch>
              </p:blipFill>
              <p:spPr>
                <a:xfrm>
                  <a:off x="10546056" y="1392408"/>
                  <a:ext cx="1857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3931CE70-5A2B-4A5B-A7BB-B8A48617B7FB}"/>
                    </a:ext>
                  </a:extLst>
                </p14:cNvPr>
                <p14:cNvContentPartPr/>
                <p14:nvPr/>
              </p14:nvContentPartPr>
              <p14:xfrm>
                <a:off x="10749096" y="1431648"/>
                <a:ext cx="160560" cy="103680"/>
              </p14:xfrm>
            </p:contentPart>
          </mc:Choice>
          <mc:Fallback>
            <p:pic>
              <p:nvPicPr>
                <p:cNvPr id="35" name="Freihand 34">
                  <a:extLst>
                    <a:ext uri="{FF2B5EF4-FFF2-40B4-BE49-F238E27FC236}">
                      <a16:creationId xmlns:a16="http://schemas.microsoft.com/office/drawing/2014/main" id="{3931CE70-5A2B-4A5B-A7BB-B8A48617B7FB}"/>
                    </a:ext>
                  </a:extLst>
                </p:cNvPr>
                <p:cNvPicPr/>
                <p:nvPr/>
              </p:nvPicPr>
              <p:blipFill>
                <a:blip r:embed="rId51"/>
                <a:stretch>
                  <a:fillRect/>
                </a:stretch>
              </p:blipFill>
              <p:spPr>
                <a:xfrm>
                  <a:off x="10744776" y="1427328"/>
                  <a:ext cx="169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9300DCF5-55C9-41B1-9665-8E442866B084}"/>
                    </a:ext>
                  </a:extLst>
                </p14:cNvPr>
                <p14:cNvContentPartPr/>
                <p14:nvPr/>
              </p14:nvContentPartPr>
              <p14:xfrm>
                <a:off x="10905336" y="1345608"/>
                <a:ext cx="43560" cy="61560"/>
              </p14:xfrm>
            </p:contentPart>
          </mc:Choice>
          <mc:Fallback>
            <p:pic>
              <p:nvPicPr>
                <p:cNvPr id="36" name="Freihand 35">
                  <a:extLst>
                    <a:ext uri="{FF2B5EF4-FFF2-40B4-BE49-F238E27FC236}">
                      <a16:creationId xmlns:a16="http://schemas.microsoft.com/office/drawing/2014/main" id="{9300DCF5-55C9-41B1-9665-8E442866B084}"/>
                    </a:ext>
                  </a:extLst>
                </p:cNvPr>
                <p:cNvPicPr/>
                <p:nvPr/>
              </p:nvPicPr>
              <p:blipFill>
                <a:blip r:embed="rId53"/>
                <a:stretch>
                  <a:fillRect/>
                </a:stretch>
              </p:blipFill>
              <p:spPr>
                <a:xfrm>
                  <a:off x="10901016" y="1341288"/>
                  <a:ext cx="52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E7F6CCCE-CF0A-46BC-8125-C8D976203CFA}"/>
                    </a:ext>
                  </a:extLst>
                </p14:cNvPr>
                <p14:cNvContentPartPr/>
                <p14:nvPr/>
              </p14:nvContentPartPr>
              <p14:xfrm>
                <a:off x="10927296" y="1438848"/>
                <a:ext cx="131760" cy="89280"/>
              </p14:xfrm>
            </p:contentPart>
          </mc:Choice>
          <mc:Fallback>
            <p:pic>
              <p:nvPicPr>
                <p:cNvPr id="37" name="Freihand 36">
                  <a:extLst>
                    <a:ext uri="{FF2B5EF4-FFF2-40B4-BE49-F238E27FC236}">
                      <a16:creationId xmlns:a16="http://schemas.microsoft.com/office/drawing/2014/main" id="{E7F6CCCE-CF0A-46BC-8125-C8D976203CFA}"/>
                    </a:ext>
                  </a:extLst>
                </p:cNvPr>
                <p:cNvPicPr/>
                <p:nvPr/>
              </p:nvPicPr>
              <p:blipFill>
                <a:blip r:embed="rId55"/>
                <a:stretch>
                  <a:fillRect/>
                </a:stretch>
              </p:blipFill>
              <p:spPr>
                <a:xfrm>
                  <a:off x="10922976" y="1434528"/>
                  <a:ext cx="140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5C28F732-E13B-4ED9-80A6-7009DEABBE7F}"/>
                    </a:ext>
                  </a:extLst>
                </p14:cNvPr>
                <p14:cNvContentPartPr/>
                <p14:nvPr/>
              </p14:nvContentPartPr>
              <p14:xfrm>
                <a:off x="11054376" y="1427688"/>
                <a:ext cx="427320" cy="120240"/>
              </p14:xfrm>
            </p:contentPart>
          </mc:Choice>
          <mc:Fallback>
            <p:pic>
              <p:nvPicPr>
                <p:cNvPr id="38" name="Freihand 37">
                  <a:extLst>
                    <a:ext uri="{FF2B5EF4-FFF2-40B4-BE49-F238E27FC236}">
                      <a16:creationId xmlns:a16="http://schemas.microsoft.com/office/drawing/2014/main" id="{5C28F732-E13B-4ED9-80A6-7009DEABBE7F}"/>
                    </a:ext>
                  </a:extLst>
                </p:cNvPr>
                <p:cNvPicPr/>
                <p:nvPr/>
              </p:nvPicPr>
              <p:blipFill>
                <a:blip r:embed="rId57"/>
                <a:stretch>
                  <a:fillRect/>
                </a:stretch>
              </p:blipFill>
              <p:spPr>
                <a:xfrm>
                  <a:off x="11050056" y="1423368"/>
                  <a:ext cx="435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9513DE25-0459-4FB5-B772-C344D78441ED}"/>
                    </a:ext>
                  </a:extLst>
                </p14:cNvPr>
                <p14:cNvContentPartPr/>
                <p14:nvPr/>
              </p14:nvContentPartPr>
              <p14:xfrm>
                <a:off x="9173736" y="1894968"/>
                <a:ext cx="168120" cy="223920"/>
              </p14:xfrm>
            </p:contentPart>
          </mc:Choice>
          <mc:Fallback>
            <p:pic>
              <p:nvPicPr>
                <p:cNvPr id="39" name="Freihand 38">
                  <a:extLst>
                    <a:ext uri="{FF2B5EF4-FFF2-40B4-BE49-F238E27FC236}">
                      <a16:creationId xmlns:a16="http://schemas.microsoft.com/office/drawing/2014/main" id="{9513DE25-0459-4FB5-B772-C344D78441ED}"/>
                    </a:ext>
                  </a:extLst>
                </p:cNvPr>
                <p:cNvPicPr/>
                <p:nvPr/>
              </p:nvPicPr>
              <p:blipFill>
                <a:blip r:embed="rId59"/>
                <a:stretch>
                  <a:fillRect/>
                </a:stretch>
              </p:blipFill>
              <p:spPr>
                <a:xfrm>
                  <a:off x="9169416" y="1890648"/>
                  <a:ext cx="176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0CA6404F-CA63-4986-B101-A64E213666CC}"/>
                    </a:ext>
                  </a:extLst>
                </p14:cNvPr>
                <p14:cNvContentPartPr/>
                <p14:nvPr/>
              </p14:nvContentPartPr>
              <p14:xfrm>
                <a:off x="9380376" y="1986768"/>
                <a:ext cx="63720" cy="123840"/>
              </p14:xfrm>
            </p:contentPart>
          </mc:Choice>
          <mc:Fallback>
            <p:pic>
              <p:nvPicPr>
                <p:cNvPr id="40" name="Freihand 39">
                  <a:extLst>
                    <a:ext uri="{FF2B5EF4-FFF2-40B4-BE49-F238E27FC236}">
                      <a16:creationId xmlns:a16="http://schemas.microsoft.com/office/drawing/2014/main" id="{0CA6404F-CA63-4986-B101-A64E213666CC}"/>
                    </a:ext>
                  </a:extLst>
                </p:cNvPr>
                <p:cNvPicPr/>
                <p:nvPr/>
              </p:nvPicPr>
              <p:blipFill>
                <a:blip r:embed="rId61"/>
                <a:stretch>
                  <a:fillRect/>
                </a:stretch>
              </p:blipFill>
              <p:spPr>
                <a:xfrm>
                  <a:off x="9376056" y="1982448"/>
                  <a:ext cx="72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41DF05D5-EDB6-460D-BF61-772839A36BF2}"/>
                    </a:ext>
                  </a:extLst>
                </p14:cNvPr>
                <p14:cNvContentPartPr/>
                <p14:nvPr/>
              </p14:nvContentPartPr>
              <p14:xfrm>
                <a:off x="9498816" y="1985328"/>
                <a:ext cx="243360" cy="122400"/>
              </p14:xfrm>
            </p:contentPart>
          </mc:Choice>
          <mc:Fallback>
            <p:pic>
              <p:nvPicPr>
                <p:cNvPr id="41" name="Freihand 40">
                  <a:extLst>
                    <a:ext uri="{FF2B5EF4-FFF2-40B4-BE49-F238E27FC236}">
                      <a16:creationId xmlns:a16="http://schemas.microsoft.com/office/drawing/2014/main" id="{41DF05D5-EDB6-460D-BF61-772839A36BF2}"/>
                    </a:ext>
                  </a:extLst>
                </p:cNvPr>
                <p:cNvPicPr/>
                <p:nvPr/>
              </p:nvPicPr>
              <p:blipFill>
                <a:blip r:embed="rId63"/>
                <a:stretch>
                  <a:fillRect/>
                </a:stretch>
              </p:blipFill>
              <p:spPr>
                <a:xfrm>
                  <a:off x="9494496" y="1981008"/>
                  <a:ext cx="252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6B93E4D8-EEA5-49F0-ADD9-A8F3FDDD091E}"/>
                    </a:ext>
                  </a:extLst>
                </p14:cNvPr>
                <p14:cNvContentPartPr/>
                <p14:nvPr/>
              </p14:nvContentPartPr>
              <p14:xfrm>
                <a:off x="9799776" y="1896048"/>
                <a:ext cx="68040" cy="206640"/>
              </p14:xfrm>
            </p:contentPart>
          </mc:Choice>
          <mc:Fallback>
            <p:pic>
              <p:nvPicPr>
                <p:cNvPr id="42" name="Freihand 41">
                  <a:extLst>
                    <a:ext uri="{FF2B5EF4-FFF2-40B4-BE49-F238E27FC236}">
                      <a16:creationId xmlns:a16="http://schemas.microsoft.com/office/drawing/2014/main" id="{6B93E4D8-EEA5-49F0-ADD9-A8F3FDDD091E}"/>
                    </a:ext>
                  </a:extLst>
                </p:cNvPr>
                <p:cNvPicPr/>
                <p:nvPr/>
              </p:nvPicPr>
              <p:blipFill>
                <a:blip r:embed="rId65"/>
                <a:stretch>
                  <a:fillRect/>
                </a:stretch>
              </p:blipFill>
              <p:spPr>
                <a:xfrm>
                  <a:off x="9795456" y="1891728"/>
                  <a:ext cx="76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461D635A-E4A1-4D94-AD60-9636037C1F3F}"/>
                    </a:ext>
                  </a:extLst>
                </p14:cNvPr>
                <p14:cNvContentPartPr/>
                <p14:nvPr/>
              </p14:nvContentPartPr>
              <p14:xfrm>
                <a:off x="9861696" y="1965528"/>
                <a:ext cx="111600" cy="123120"/>
              </p14:xfrm>
            </p:contentPart>
          </mc:Choice>
          <mc:Fallback>
            <p:pic>
              <p:nvPicPr>
                <p:cNvPr id="43" name="Freihand 42">
                  <a:extLst>
                    <a:ext uri="{FF2B5EF4-FFF2-40B4-BE49-F238E27FC236}">
                      <a16:creationId xmlns:a16="http://schemas.microsoft.com/office/drawing/2014/main" id="{461D635A-E4A1-4D94-AD60-9636037C1F3F}"/>
                    </a:ext>
                  </a:extLst>
                </p:cNvPr>
                <p:cNvPicPr/>
                <p:nvPr/>
              </p:nvPicPr>
              <p:blipFill>
                <a:blip r:embed="rId67"/>
                <a:stretch>
                  <a:fillRect/>
                </a:stretch>
              </p:blipFill>
              <p:spPr>
                <a:xfrm>
                  <a:off x="9857376" y="1961208"/>
                  <a:ext cx="120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AED91A37-F3CF-493B-B652-29D0EDBC6C9D}"/>
                    </a:ext>
                  </a:extLst>
                </p14:cNvPr>
                <p14:cNvContentPartPr/>
                <p14:nvPr/>
              </p14:nvContentPartPr>
              <p14:xfrm>
                <a:off x="9988416" y="1978128"/>
                <a:ext cx="123840" cy="211680"/>
              </p14:xfrm>
            </p:contentPart>
          </mc:Choice>
          <mc:Fallback>
            <p:pic>
              <p:nvPicPr>
                <p:cNvPr id="44" name="Freihand 43">
                  <a:extLst>
                    <a:ext uri="{FF2B5EF4-FFF2-40B4-BE49-F238E27FC236}">
                      <a16:creationId xmlns:a16="http://schemas.microsoft.com/office/drawing/2014/main" id="{AED91A37-F3CF-493B-B652-29D0EDBC6C9D}"/>
                    </a:ext>
                  </a:extLst>
                </p:cNvPr>
                <p:cNvPicPr/>
                <p:nvPr/>
              </p:nvPicPr>
              <p:blipFill>
                <a:blip r:embed="rId69"/>
                <a:stretch>
                  <a:fillRect/>
                </a:stretch>
              </p:blipFill>
              <p:spPr>
                <a:xfrm>
                  <a:off x="9984096" y="1973808"/>
                  <a:ext cx="1324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3719F46C-62BF-460B-9EB1-7019B773BB8D}"/>
                    </a:ext>
                  </a:extLst>
                </p14:cNvPr>
                <p14:cNvContentPartPr/>
                <p14:nvPr/>
              </p14:nvContentPartPr>
              <p14:xfrm>
                <a:off x="10179576" y="1973088"/>
                <a:ext cx="207720" cy="106200"/>
              </p14:xfrm>
            </p:contentPart>
          </mc:Choice>
          <mc:Fallback>
            <p:pic>
              <p:nvPicPr>
                <p:cNvPr id="47" name="Freihand 46">
                  <a:extLst>
                    <a:ext uri="{FF2B5EF4-FFF2-40B4-BE49-F238E27FC236}">
                      <a16:creationId xmlns:a16="http://schemas.microsoft.com/office/drawing/2014/main" id="{3719F46C-62BF-460B-9EB1-7019B773BB8D}"/>
                    </a:ext>
                  </a:extLst>
                </p:cNvPr>
                <p:cNvPicPr/>
                <p:nvPr/>
              </p:nvPicPr>
              <p:blipFill>
                <a:blip r:embed="rId71"/>
                <a:stretch>
                  <a:fillRect/>
                </a:stretch>
              </p:blipFill>
              <p:spPr>
                <a:xfrm>
                  <a:off x="10175256" y="1968768"/>
                  <a:ext cx="216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30CD998F-EC69-4E91-87D8-C07778D6DB5B}"/>
                    </a:ext>
                  </a:extLst>
                </p14:cNvPr>
                <p14:cNvContentPartPr/>
                <p14:nvPr/>
              </p14:nvContentPartPr>
              <p14:xfrm>
                <a:off x="10444896" y="1827288"/>
                <a:ext cx="499680" cy="213120"/>
              </p14:xfrm>
            </p:contentPart>
          </mc:Choice>
          <mc:Fallback>
            <p:pic>
              <p:nvPicPr>
                <p:cNvPr id="49" name="Freihand 48">
                  <a:extLst>
                    <a:ext uri="{FF2B5EF4-FFF2-40B4-BE49-F238E27FC236}">
                      <a16:creationId xmlns:a16="http://schemas.microsoft.com/office/drawing/2014/main" id="{30CD998F-EC69-4E91-87D8-C07778D6DB5B}"/>
                    </a:ext>
                  </a:extLst>
                </p:cNvPr>
                <p:cNvPicPr/>
                <p:nvPr/>
              </p:nvPicPr>
              <p:blipFill>
                <a:blip r:embed="rId73"/>
                <a:stretch>
                  <a:fillRect/>
                </a:stretch>
              </p:blipFill>
              <p:spPr>
                <a:xfrm>
                  <a:off x="10440576" y="1822968"/>
                  <a:ext cx="508320" cy="22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22DC0A87-C5E4-43FD-A787-184A213B65C8}"/>
                  </a:ext>
                </a:extLst>
              </p14:cNvPr>
              <p14:cNvContentPartPr/>
              <p14:nvPr/>
            </p14:nvContentPartPr>
            <p14:xfrm>
              <a:off x="7534296" y="1324368"/>
              <a:ext cx="1079640" cy="1659600"/>
            </p14:xfrm>
          </p:contentPart>
        </mc:Choice>
        <mc:Fallback>
          <p:pic>
            <p:nvPicPr>
              <p:cNvPr id="51" name="Freihand 50">
                <a:extLst>
                  <a:ext uri="{FF2B5EF4-FFF2-40B4-BE49-F238E27FC236}">
                    <a16:creationId xmlns:a16="http://schemas.microsoft.com/office/drawing/2014/main" id="{22DC0A87-C5E4-43FD-A787-184A213B65C8}"/>
                  </a:ext>
                </a:extLst>
              </p:cNvPr>
              <p:cNvPicPr/>
              <p:nvPr/>
            </p:nvPicPr>
            <p:blipFill>
              <a:blip r:embed="rId75"/>
              <a:stretch>
                <a:fillRect/>
              </a:stretch>
            </p:blipFill>
            <p:spPr>
              <a:xfrm>
                <a:off x="7529976" y="1320048"/>
                <a:ext cx="1088280" cy="1668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66386456-C920-4408-8E1F-CE6A5C23AE0A}"/>
                  </a:ext>
                </a:extLst>
              </p14:cNvPr>
              <p14:cNvContentPartPr/>
              <p14:nvPr/>
            </p14:nvContentPartPr>
            <p14:xfrm>
              <a:off x="7557696" y="1210968"/>
              <a:ext cx="403920" cy="604800"/>
            </p14:xfrm>
          </p:contentPart>
        </mc:Choice>
        <mc:Fallback>
          <p:pic>
            <p:nvPicPr>
              <p:cNvPr id="52" name="Freihand 51">
                <a:extLst>
                  <a:ext uri="{FF2B5EF4-FFF2-40B4-BE49-F238E27FC236}">
                    <a16:creationId xmlns:a16="http://schemas.microsoft.com/office/drawing/2014/main" id="{66386456-C920-4408-8E1F-CE6A5C23AE0A}"/>
                  </a:ext>
                </a:extLst>
              </p:cNvPr>
              <p:cNvPicPr/>
              <p:nvPr/>
            </p:nvPicPr>
            <p:blipFill>
              <a:blip r:embed="rId77"/>
              <a:stretch>
                <a:fillRect/>
              </a:stretch>
            </p:blipFill>
            <p:spPr>
              <a:xfrm>
                <a:off x="7553376" y="1206648"/>
                <a:ext cx="41256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A4ED0E81-18B4-48C1-B1F0-D9B2CD7BBB8B}"/>
                  </a:ext>
                </a:extLst>
              </p14:cNvPr>
              <p14:cNvContentPartPr/>
              <p14:nvPr/>
            </p14:nvContentPartPr>
            <p14:xfrm>
              <a:off x="7869456" y="3131568"/>
              <a:ext cx="705240" cy="365760"/>
            </p14:xfrm>
          </p:contentPart>
        </mc:Choice>
        <mc:Fallback>
          <p:pic>
            <p:nvPicPr>
              <p:cNvPr id="53" name="Freihand 52">
                <a:extLst>
                  <a:ext uri="{FF2B5EF4-FFF2-40B4-BE49-F238E27FC236}">
                    <a16:creationId xmlns:a16="http://schemas.microsoft.com/office/drawing/2014/main" id="{A4ED0E81-18B4-48C1-B1F0-D9B2CD7BBB8B}"/>
                  </a:ext>
                </a:extLst>
              </p:cNvPr>
              <p:cNvPicPr/>
              <p:nvPr/>
            </p:nvPicPr>
            <p:blipFill>
              <a:blip r:embed="rId79"/>
              <a:stretch>
                <a:fillRect/>
              </a:stretch>
            </p:blipFill>
            <p:spPr>
              <a:xfrm>
                <a:off x="7865136" y="3127248"/>
                <a:ext cx="7138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C3E4ED2B-1DDF-401C-8767-9F22AF15AD53}"/>
                  </a:ext>
                </a:extLst>
              </p14:cNvPr>
              <p14:cNvContentPartPr/>
              <p14:nvPr/>
            </p14:nvContentPartPr>
            <p14:xfrm>
              <a:off x="7883496" y="1684728"/>
              <a:ext cx="570960" cy="1267560"/>
            </p14:xfrm>
          </p:contentPart>
        </mc:Choice>
        <mc:Fallback>
          <p:pic>
            <p:nvPicPr>
              <p:cNvPr id="54" name="Freihand 53">
                <a:extLst>
                  <a:ext uri="{FF2B5EF4-FFF2-40B4-BE49-F238E27FC236}">
                    <a16:creationId xmlns:a16="http://schemas.microsoft.com/office/drawing/2014/main" id="{C3E4ED2B-1DDF-401C-8767-9F22AF15AD53}"/>
                  </a:ext>
                </a:extLst>
              </p:cNvPr>
              <p:cNvPicPr/>
              <p:nvPr/>
            </p:nvPicPr>
            <p:blipFill>
              <a:blip r:embed="rId81"/>
              <a:stretch>
                <a:fillRect/>
              </a:stretch>
            </p:blipFill>
            <p:spPr>
              <a:xfrm>
                <a:off x="7879176" y="1680408"/>
                <a:ext cx="579600" cy="1276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3DA6EFD3-CD1E-4340-9206-CA746474DCF2}"/>
                  </a:ext>
                </a:extLst>
              </p14:cNvPr>
              <p14:cNvContentPartPr/>
              <p14:nvPr/>
            </p14:nvContentPartPr>
            <p14:xfrm>
              <a:off x="2312496" y="2326248"/>
              <a:ext cx="347400" cy="532080"/>
            </p14:xfrm>
          </p:contentPart>
        </mc:Choice>
        <mc:Fallback>
          <p:pic>
            <p:nvPicPr>
              <p:cNvPr id="55" name="Freihand 54">
                <a:extLst>
                  <a:ext uri="{FF2B5EF4-FFF2-40B4-BE49-F238E27FC236}">
                    <a16:creationId xmlns:a16="http://schemas.microsoft.com/office/drawing/2014/main" id="{3DA6EFD3-CD1E-4340-9206-CA746474DCF2}"/>
                  </a:ext>
                </a:extLst>
              </p:cNvPr>
              <p:cNvPicPr/>
              <p:nvPr/>
            </p:nvPicPr>
            <p:blipFill>
              <a:blip r:embed="rId83"/>
              <a:stretch>
                <a:fillRect/>
              </a:stretch>
            </p:blipFill>
            <p:spPr>
              <a:xfrm>
                <a:off x="2308176" y="2321928"/>
                <a:ext cx="356040" cy="540720"/>
              </a:xfrm>
              <a:prstGeom prst="rect">
                <a:avLst/>
              </a:prstGeom>
            </p:spPr>
          </p:pic>
        </mc:Fallback>
      </mc:AlternateContent>
      <p:grpSp>
        <p:nvGrpSpPr>
          <p:cNvPr id="132" name="Gruppieren 131">
            <a:extLst>
              <a:ext uri="{FF2B5EF4-FFF2-40B4-BE49-F238E27FC236}">
                <a16:creationId xmlns:a16="http://schemas.microsoft.com/office/drawing/2014/main" id="{F3C0D3DB-89E4-4195-86C0-7B0D5A67E4B8}"/>
              </a:ext>
            </a:extLst>
          </p:cNvPr>
          <p:cNvGrpSpPr/>
          <p:nvPr/>
        </p:nvGrpSpPr>
        <p:grpSpPr>
          <a:xfrm>
            <a:off x="438336" y="38088"/>
            <a:ext cx="5540040" cy="2302920"/>
            <a:chOff x="438336" y="38088"/>
            <a:chExt cx="5540040" cy="2302920"/>
          </a:xfrm>
        </p:grpSpPr>
        <mc:AlternateContent xmlns:mc="http://schemas.openxmlformats.org/markup-compatibility/2006">
          <mc:Choice xmlns:p14="http://schemas.microsoft.com/office/powerpoint/2010/main" Requires="p14">
            <p:contentPart p14:bwMode="auto" r:id="rId84">
              <p14:nvContentPartPr>
                <p14:cNvPr id="5" name="Freihand 4">
                  <a:extLst>
                    <a:ext uri="{FF2B5EF4-FFF2-40B4-BE49-F238E27FC236}">
                      <a16:creationId xmlns:a16="http://schemas.microsoft.com/office/drawing/2014/main" id="{6DDFF14A-6870-4C25-BBD7-A0E46A00609D}"/>
                    </a:ext>
                  </a:extLst>
                </p14:cNvPr>
                <p14:cNvContentPartPr/>
                <p14:nvPr/>
              </p14:nvContentPartPr>
              <p14:xfrm>
                <a:off x="4813416" y="2291688"/>
                <a:ext cx="205920" cy="49320"/>
              </p14:xfrm>
            </p:contentPart>
          </mc:Choice>
          <mc:Fallback>
            <p:pic>
              <p:nvPicPr>
                <p:cNvPr id="5" name="Freihand 4">
                  <a:extLst>
                    <a:ext uri="{FF2B5EF4-FFF2-40B4-BE49-F238E27FC236}">
                      <a16:creationId xmlns:a16="http://schemas.microsoft.com/office/drawing/2014/main" id="{6DDFF14A-6870-4C25-BBD7-A0E46A00609D}"/>
                    </a:ext>
                  </a:extLst>
                </p:cNvPr>
                <p:cNvPicPr/>
                <p:nvPr/>
              </p:nvPicPr>
              <p:blipFill>
                <a:blip r:embed="rId85"/>
                <a:stretch>
                  <a:fillRect/>
                </a:stretch>
              </p:blipFill>
              <p:spPr>
                <a:xfrm>
                  <a:off x="4809096" y="2287368"/>
                  <a:ext cx="214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 name="Freihand 6">
                  <a:extLst>
                    <a:ext uri="{FF2B5EF4-FFF2-40B4-BE49-F238E27FC236}">
                      <a16:creationId xmlns:a16="http://schemas.microsoft.com/office/drawing/2014/main" id="{9B7B6011-E29E-40CB-B64C-76D6E184EC2A}"/>
                    </a:ext>
                  </a:extLst>
                </p14:cNvPr>
                <p14:cNvContentPartPr/>
                <p14:nvPr/>
              </p14:nvContentPartPr>
              <p14:xfrm>
                <a:off x="4790376" y="2064528"/>
                <a:ext cx="228960" cy="82800"/>
              </p14:xfrm>
            </p:contentPart>
          </mc:Choice>
          <mc:Fallback>
            <p:pic>
              <p:nvPicPr>
                <p:cNvPr id="7" name="Freihand 6">
                  <a:extLst>
                    <a:ext uri="{FF2B5EF4-FFF2-40B4-BE49-F238E27FC236}">
                      <a16:creationId xmlns:a16="http://schemas.microsoft.com/office/drawing/2014/main" id="{9B7B6011-E29E-40CB-B64C-76D6E184EC2A}"/>
                    </a:ext>
                  </a:extLst>
                </p:cNvPr>
                <p:cNvPicPr/>
                <p:nvPr/>
              </p:nvPicPr>
              <p:blipFill>
                <a:blip r:embed="rId87"/>
                <a:stretch>
                  <a:fillRect/>
                </a:stretch>
              </p:blipFill>
              <p:spPr>
                <a:xfrm>
                  <a:off x="4786056" y="2060208"/>
                  <a:ext cx="237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5870954E-9CF1-466F-8495-29540F24FB88}"/>
                    </a:ext>
                  </a:extLst>
                </p14:cNvPr>
                <p14:cNvContentPartPr/>
                <p14:nvPr/>
              </p14:nvContentPartPr>
              <p14:xfrm>
                <a:off x="1526256" y="1402848"/>
                <a:ext cx="785880" cy="782280"/>
              </p14:xfrm>
            </p:contentPart>
          </mc:Choice>
          <mc:Fallback>
            <p:pic>
              <p:nvPicPr>
                <p:cNvPr id="56" name="Freihand 55">
                  <a:extLst>
                    <a:ext uri="{FF2B5EF4-FFF2-40B4-BE49-F238E27FC236}">
                      <a16:creationId xmlns:a16="http://schemas.microsoft.com/office/drawing/2014/main" id="{5870954E-9CF1-466F-8495-29540F24FB88}"/>
                    </a:ext>
                  </a:extLst>
                </p:cNvPr>
                <p:cNvPicPr/>
                <p:nvPr/>
              </p:nvPicPr>
              <p:blipFill>
                <a:blip r:embed="rId89"/>
                <a:stretch>
                  <a:fillRect/>
                </a:stretch>
              </p:blipFill>
              <p:spPr>
                <a:xfrm>
                  <a:off x="1521936" y="1398528"/>
                  <a:ext cx="794520" cy="790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FA192FB9-5B09-4067-BD71-D534511A2A05}"/>
                    </a:ext>
                  </a:extLst>
                </p14:cNvPr>
                <p14:cNvContentPartPr/>
                <p14:nvPr/>
              </p14:nvContentPartPr>
              <p14:xfrm>
                <a:off x="2147256" y="2065608"/>
                <a:ext cx="231480" cy="209160"/>
              </p14:xfrm>
            </p:contentPart>
          </mc:Choice>
          <mc:Fallback>
            <p:pic>
              <p:nvPicPr>
                <p:cNvPr id="57" name="Freihand 56">
                  <a:extLst>
                    <a:ext uri="{FF2B5EF4-FFF2-40B4-BE49-F238E27FC236}">
                      <a16:creationId xmlns:a16="http://schemas.microsoft.com/office/drawing/2014/main" id="{FA192FB9-5B09-4067-BD71-D534511A2A05}"/>
                    </a:ext>
                  </a:extLst>
                </p:cNvPr>
                <p:cNvPicPr/>
                <p:nvPr/>
              </p:nvPicPr>
              <p:blipFill>
                <a:blip r:embed="rId91"/>
                <a:stretch>
                  <a:fillRect/>
                </a:stretch>
              </p:blipFill>
              <p:spPr>
                <a:xfrm>
                  <a:off x="2142936" y="2061288"/>
                  <a:ext cx="240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2C05B0F5-A20D-41CA-879D-217E46B6438B}"/>
                    </a:ext>
                  </a:extLst>
                </p14:cNvPr>
                <p14:cNvContentPartPr/>
                <p14:nvPr/>
              </p14:nvContentPartPr>
              <p14:xfrm>
                <a:off x="438336" y="825768"/>
                <a:ext cx="255240" cy="270720"/>
              </p14:xfrm>
            </p:contentPart>
          </mc:Choice>
          <mc:Fallback>
            <p:pic>
              <p:nvPicPr>
                <p:cNvPr id="59" name="Freihand 58">
                  <a:extLst>
                    <a:ext uri="{FF2B5EF4-FFF2-40B4-BE49-F238E27FC236}">
                      <a16:creationId xmlns:a16="http://schemas.microsoft.com/office/drawing/2014/main" id="{2C05B0F5-A20D-41CA-879D-217E46B6438B}"/>
                    </a:ext>
                  </a:extLst>
                </p:cNvPr>
                <p:cNvPicPr/>
                <p:nvPr/>
              </p:nvPicPr>
              <p:blipFill>
                <a:blip r:embed="rId93"/>
                <a:stretch>
                  <a:fillRect/>
                </a:stretch>
              </p:blipFill>
              <p:spPr>
                <a:xfrm>
                  <a:off x="434016" y="821448"/>
                  <a:ext cx="2638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365CBA47-013D-4B4F-B762-59D96B8C18F3}"/>
                    </a:ext>
                  </a:extLst>
                </p14:cNvPr>
                <p14:cNvContentPartPr/>
                <p14:nvPr/>
              </p14:nvContentPartPr>
              <p14:xfrm>
                <a:off x="674496" y="786888"/>
                <a:ext cx="135000" cy="126360"/>
              </p14:xfrm>
            </p:contentPart>
          </mc:Choice>
          <mc:Fallback>
            <p:pic>
              <p:nvPicPr>
                <p:cNvPr id="60" name="Freihand 59">
                  <a:extLst>
                    <a:ext uri="{FF2B5EF4-FFF2-40B4-BE49-F238E27FC236}">
                      <a16:creationId xmlns:a16="http://schemas.microsoft.com/office/drawing/2014/main" id="{365CBA47-013D-4B4F-B762-59D96B8C18F3}"/>
                    </a:ext>
                  </a:extLst>
                </p:cNvPr>
                <p:cNvPicPr/>
                <p:nvPr/>
              </p:nvPicPr>
              <p:blipFill>
                <a:blip r:embed="rId95"/>
                <a:stretch>
                  <a:fillRect/>
                </a:stretch>
              </p:blipFill>
              <p:spPr>
                <a:xfrm>
                  <a:off x="670176" y="782568"/>
                  <a:ext cx="143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029DA4CB-2936-4A94-941D-ACBF1F72778A}"/>
                    </a:ext>
                  </a:extLst>
                </p14:cNvPr>
                <p14:cNvContentPartPr/>
                <p14:nvPr/>
              </p14:nvContentPartPr>
              <p14:xfrm>
                <a:off x="767016" y="619488"/>
                <a:ext cx="137160" cy="209520"/>
              </p14:xfrm>
            </p:contentPart>
          </mc:Choice>
          <mc:Fallback>
            <p:pic>
              <p:nvPicPr>
                <p:cNvPr id="62" name="Freihand 61">
                  <a:extLst>
                    <a:ext uri="{FF2B5EF4-FFF2-40B4-BE49-F238E27FC236}">
                      <a16:creationId xmlns:a16="http://schemas.microsoft.com/office/drawing/2014/main" id="{029DA4CB-2936-4A94-941D-ACBF1F72778A}"/>
                    </a:ext>
                  </a:extLst>
                </p:cNvPr>
                <p:cNvPicPr/>
                <p:nvPr/>
              </p:nvPicPr>
              <p:blipFill>
                <a:blip r:embed="rId97"/>
                <a:stretch>
                  <a:fillRect/>
                </a:stretch>
              </p:blipFill>
              <p:spPr>
                <a:xfrm>
                  <a:off x="762696" y="615168"/>
                  <a:ext cx="1458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8A72E9A8-4A9E-478A-87BF-DB4C02E42401}"/>
                    </a:ext>
                  </a:extLst>
                </p14:cNvPr>
                <p14:cNvContentPartPr/>
                <p14:nvPr/>
              </p14:nvContentPartPr>
              <p14:xfrm>
                <a:off x="924336" y="553968"/>
                <a:ext cx="195840" cy="148320"/>
              </p14:xfrm>
            </p:contentPart>
          </mc:Choice>
          <mc:Fallback>
            <p:pic>
              <p:nvPicPr>
                <p:cNvPr id="63" name="Freihand 62">
                  <a:extLst>
                    <a:ext uri="{FF2B5EF4-FFF2-40B4-BE49-F238E27FC236}">
                      <a16:creationId xmlns:a16="http://schemas.microsoft.com/office/drawing/2014/main" id="{8A72E9A8-4A9E-478A-87BF-DB4C02E42401}"/>
                    </a:ext>
                  </a:extLst>
                </p:cNvPr>
                <p:cNvPicPr/>
                <p:nvPr/>
              </p:nvPicPr>
              <p:blipFill>
                <a:blip r:embed="rId99"/>
                <a:stretch>
                  <a:fillRect/>
                </a:stretch>
              </p:blipFill>
              <p:spPr>
                <a:xfrm>
                  <a:off x="920016" y="549648"/>
                  <a:ext cx="204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C96E5B35-9B64-44CD-85B1-0239EA8F62F9}"/>
                    </a:ext>
                  </a:extLst>
                </p14:cNvPr>
                <p14:cNvContentPartPr/>
                <p14:nvPr/>
              </p14:nvContentPartPr>
              <p14:xfrm>
                <a:off x="1112616" y="478728"/>
                <a:ext cx="75960" cy="149760"/>
              </p14:xfrm>
            </p:contentPart>
          </mc:Choice>
          <mc:Fallback>
            <p:pic>
              <p:nvPicPr>
                <p:cNvPr id="64" name="Freihand 63">
                  <a:extLst>
                    <a:ext uri="{FF2B5EF4-FFF2-40B4-BE49-F238E27FC236}">
                      <a16:creationId xmlns:a16="http://schemas.microsoft.com/office/drawing/2014/main" id="{C96E5B35-9B64-44CD-85B1-0239EA8F62F9}"/>
                    </a:ext>
                  </a:extLst>
                </p:cNvPr>
                <p:cNvPicPr/>
                <p:nvPr/>
              </p:nvPicPr>
              <p:blipFill>
                <a:blip r:embed="rId101"/>
                <a:stretch>
                  <a:fillRect/>
                </a:stretch>
              </p:blipFill>
              <p:spPr>
                <a:xfrm>
                  <a:off x="1108296" y="474408"/>
                  <a:ext cx="84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0CC41222-E92C-4941-B8B8-B1AEFBDAD378}"/>
                    </a:ext>
                  </a:extLst>
                </p14:cNvPr>
                <p14:cNvContentPartPr/>
                <p14:nvPr/>
              </p14:nvContentPartPr>
              <p14:xfrm>
                <a:off x="1022976" y="456048"/>
                <a:ext cx="168120" cy="171720"/>
              </p14:xfrm>
            </p:contentPart>
          </mc:Choice>
          <mc:Fallback>
            <p:pic>
              <p:nvPicPr>
                <p:cNvPr id="65" name="Freihand 64">
                  <a:extLst>
                    <a:ext uri="{FF2B5EF4-FFF2-40B4-BE49-F238E27FC236}">
                      <a16:creationId xmlns:a16="http://schemas.microsoft.com/office/drawing/2014/main" id="{0CC41222-E92C-4941-B8B8-B1AEFBDAD378}"/>
                    </a:ext>
                  </a:extLst>
                </p:cNvPr>
                <p:cNvPicPr/>
                <p:nvPr/>
              </p:nvPicPr>
              <p:blipFill>
                <a:blip r:embed="rId103"/>
                <a:stretch>
                  <a:fillRect/>
                </a:stretch>
              </p:blipFill>
              <p:spPr>
                <a:xfrm>
                  <a:off x="1018656" y="451728"/>
                  <a:ext cx="176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C6753076-BE1E-4352-B4CE-1C5A55D51EE7}"/>
                    </a:ext>
                  </a:extLst>
                </p14:cNvPr>
                <p14:cNvContentPartPr/>
                <p14:nvPr/>
              </p14:nvContentPartPr>
              <p14:xfrm>
                <a:off x="1195416" y="386568"/>
                <a:ext cx="113760" cy="127800"/>
              </p14:xfrm>
            </p:contentPart>
          </mc:Choice>
          <mc:Fallback>
            <p:pic>
              <p:nvPicPr>
                <p:cNvPr id="66" name="Freihand 65">
                  <a:extLst>
                    <a:ext uri="{FF2B5EF4-FFF2-40B4-BE49-F238E27FC236}">
                      <a16:creationId xmlns:a16="http://schemas.microsoft.com/office/drawing/2014/main" id="{C6753076-BE1E-4352-B4CE-1C5A55D51EE7}"/>
                    </a:ext>
                  </a:extLst>
                </p:cNvPr>
                <p:cNvPicPr/>
                <p:nvPr/>
              </p:nvPicPr>
              <p:blipFill>
                <a:blip r:embed="rId105"/>
                <a:stretch>
                  <a:fillRect/>
                </a:stretch>
              </p:blipFill>
              <p:spPr>
                <a:xfrm>
                  <a:off x="1191096" y="382248"/>
                  <a:ext cx="122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7256671E-4F1A-47B4-9224-737C84D0AA98}"/>
                    </a:ext>
                  </a:extLst>
                </p14:cNvPr>
                <p14:cNvContentPartPr/>
                <p14:nvPr/>
              </p14:nvContentPartPr>
              <p14:xfrm>
                <a:off x="1147176" y="322128"/>
                <a:ext cx="168120" cy="110880"/>
              </p14:xfrm>
            </p:contentPart>
          </mc:Choice>
          <mc:Fallback>
            <p:pic>
              <p:nvPicPr>
                <p:cNvPr id="67" name="Freihand 66">
                  <a:extLst>
                    <a:ext uri="{FF2B5EF4-FFF2-40B4-BE49-F238E27FC236}">
                      <a16:creationId xmlns:a16="http://schemas.microsoft.com/office/drawing/2014/main" id="{7256671E-4F1A-47B4-9224-737C84D0AA98}"/>
                    </a:ext>
                  </a:extLst>
                </p:cNvPr>
                <p:cNvPicPr/>
                <p:nvPr/>
              </p:nvPicPr>
              <p:blipFill>
                <a:blip r:embed="rId107"/>
                <a:stretch>
                  <a:fillRect/>
                </a:stretch>
              </p:blipFill>
              <p:spPr>
                <a:xfrm>
                  <a:off x="1142856" y="317808"/>
                  <a:ext cx="176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A54153E3-7D7D-4480-8B94-B437228FB5C0}"/>
                    </a:ext>
                  </a:extLst>
                </p14:cNvPr>
                <p14:cNvContentPartPr/>
                <p14:nvPr/>
              </p14:nvContentPartPr>
              <p14:xfrm>
                <a:off x="1385496" y="183528"/>
                <a:ext cx="312480" cy="319320"/>
              </p14:xfrm>
            </p:contentPart>
          </mc:Choice>
          <mc:Fallback>
            <p:pic>
              <p:nvPicPr>
                <p:cNvPr id="68" name="Freihand 67">
                  <a:extLst>
                    <a:ext uri="{FF2B5EF4-FFF2-40B4-BE49-F238E27FC236}">
                      <a16:creationId xmlns:a16="http://schemas.microsoft.com/office/drawing/2014/main" id="{A54153E3-7D7D-4480-8B94-B437228FB5C0}"/>
                    </a:ext>
                  </a:extLst>
                </p:cNvPr>
                <p:cNvPicPr/>
                <p:nvPr/>
              </p:nvPicPr>
              <p:blipFill>
                <a:blip r:embed="rId109"/>
                <a:stretch>
                  <a:fillRect/>
                </a:stretch>
              </p:blipFill>
              <p:spPr>
                <a:xfrm>
                  <a:off x="1381176" y="179208"/>
                  <a:ext cx="3211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4FFF1289-D30F-4CDB-99DD-5849FA1584D7}"/>
                    </a:ext>
                  </a:extLst>
                </p14:cNvPr>
                <p14:cNvContentPartPr/>
                <p14:nvPr/>
              </p14:nvContentPartPr>
              <p14:xfrm>
                <a:off x="1667016" y="108648"/>
                <a:ext cx="79920" cy="142920"/>
              </p14:xfrm>
            </p:contentPart>
          </mc:Choice>
          <mc:Fallback>
            <p:pic>
              <p:nvPicPr>
                <p:cNvPr id="69" name="Freihand 68">
                  <a:extLst>
                    <a:ext uri="{FF2B5EF4-FFF2-40B4-BE49-F238E27FC236}">
                      <a16:creationId xmlns:a16="http://schemas.microsoft.com/office/drawing/2014/main" id="{4FFF1289-D30F-4CDB-99DD-5849FA1584D7}"/>
                    </a:ext>
                  </a:extLst>
                </p:cNvPr>
                <p:cNvPicPr/>
                <p:nvPr/>
              </p:nvPicPr>
              <p:blipFill>
                <a:blip r:embed="rId111"/>
                <a:stretch>
                  <a:fillRect/>
                </a:stretch>
              </p:blipFill>
              <p:spPr>
                <a:xfrm>
                  <a:off x="1662696" y="104328"/>
                  <a:ext cx="88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9B3817F3-0478-407A-9CBB-A93C5431B88A}"/>
                    </a:ext>
                  </a:extLst>
                </p14:cNvPr>
                <p14:cNvContentPartPr/>
                <p14:nvPr/>
              </p14:nvContentPartPr>
              <p14:xfrm>
                <a:off x="1733976" y="38088"/>
                <a:ext cx="156960" cy="158040"/>
              </p14:xfrm>
            </p:contentPart>
          </mc:Choice>
          <mc:Fallback>
            <p:pic>
              <p:nvPicPr>
                <p:cNvPr id="70" name="Freihand 69">
                  <a:extLst>
                    <a:ext uri="{FF2B5EF4-FFF2-40B4-BE49-F238E27FC236}">
                      <a16:creationId xmlns:a16="http://schemas.microsoft.com/office/drawing/2014/main" id="{9B3817F3-0478-407A-9CBB-A93C5431B88A}"/>
                    </a:ext>
                  </a:extLst>
                </p:cNvPr>
                <p:cNvPicPr/>
                <p:nvPr/>
              </p:nvPicPr>
              <p:blipFill>
                <a:blip r:embed="rId113"/>
                <a:stretch>
                  <a:fillRect/>
                </a:stretch>
              </p:blipFill>
              <p:spPr>
                <a:xfrm>
                  <a:off x="1729656" y="33768"/>
                  <a:ext cx="16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40EF528D-5061-4074-9D23-22B5D5ABA7F2}"/>
                    </a:ext>
                  </a:extLst>
                </p14:cNvPr>
                <p14:cNvContentPartPr/>
                <p14:nvPr/>
              </p14:nvContentPartPr>
              <p14:xfrm>
                <a:off x="1113696" y="805608"/>
                <a:ext cx="165240" cy="219600"/>
              </p14:xfrm>
            </p:contentPart>
          </mc:Choice>
          <mc:Fallback>
            <p:pic>
              <p:nvPicPr>
                <p:cNvPr id="72" name="Freihand 71">
                  <a:extLst>
                    <a:ext uri="{FF2B5EF4-FFF2-40B4-BE49-F238E27FC236}">
                      <a16:creationId xmlns:a16="http://schemas.microsoft.com/office/drawing/2014/main" id="{40EF528D-5061-4074-9D23-22B5D5ABA7F2}"/>
                    </a:ext>
                  </a:extLst>
                </p:cNvPr>
                <p:cNvPicPr/>
                <p:nvPr/>
              </p:nvPicPr>
              <p:blipFill>
                <a:blip r:embed="rId115"/>
                <a:stretch>
                  <a:fillRect/>
                </a:stretch>
              </p:blipFill>
              <p:spPr>
                <a:xfrm>
                  <a:off x="1109376" y="801288"/>
                  <a:ext cx="1738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09B4971B-E006-42BC-984B-BBC388B850EB}"/>
                    </a:ext>
                  </a:extLst>
                </p14:cNvPr>
                <p14:cNvContentPartPr/>
                <p14:nvPr/>
              </p14:nvContentPartPr>
              <p14:xfrm>
                <a:off x="821736" y="1384488"/>
                <a:ext cx="132840" cy="135720"/>
              </p14:xfrm>
            </p:contentPart>
          </mc:Choice>
          <mc:Fallback>
            <p:pic>
              <p:nvPicPr>
                <p:cNvPr id="74" name="Freihand 73">
                  <a:extLst>
                    <a:ext uri="{FF2B5EF4-FFF2-40B4-BE49-F238E27FC236}">
                      <a16:creationId xmlns:a16="http://schemas.microsoft.com/office/drawing/2014/main" id="{09B4971B-E006-42BC-984B-BBC388B850EB}"/>
                    </a:ext>
                  </a:extLst>
                </p:cNvPr>
                <p:cNvPicPr/>
                <p:nvPr/>
              </p:nvPicPr>
              <p:blipFill>
                <a:blip r:embed="rId117"/>
                <a:stretch>
                  <a:fillRect/>
                </a:stretch>
              </p:blipFill>
              <p:spPr>
                <a:xfrm>
                  <a:off x="817416" y="1380168"/>
                  <a:ext cx="141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5616F179-532F-4357-AB6C-0993BBBFBB3E}"/>
                    </a:ext>
                  </a:extLst>
                </p14:cNvPr>
                <p14:cNvContentPartPr/>
                <p14:nvPr/>
              </p14:nvContentPartPr>
              <p14:xfrm>
                <a:off x="982296" y="1190448"/>
                <a:ext cx="227520" cy="214200"/>
              </p14:xfrm>
            </p:contentPart>
          </mc:Choice>
          <mc:Fallback>
            <p:pic>
              <p:nvPicPr>
                <p:cNvPr id="75" name="Freihand 74">
                  <a:extLst>
                    <a:ext uri="{FF2B5EF4-FFF2-40B4-BE49-F238E27FC236}">
                      <a16:creationId xmlns:a16="http://schemas.microsoft.com/office/drawing/2014/main" id="{5616F179-532F-4357-AB6C-0993BBBFBB3E}"/>
                    </a:ext>
                  </a:extLst>
                </p:cNvPr>
                <p:cNvPicPr/>
                <p:nvPr/>
              </p:nvPicPr>
              <p:blipFill>
                <a:blip r:embed="rId119"/>
                <a:stretch>
                  <a:fillRect/>
                </a:stretch>
              </p:blipFill>
              <p:spPr>
                <a:xfrm>
                  <a:off x="977976" y="1186128"/>
                  <a:ext cx="236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2C417C0E-F4C6-4A6F-8116-473DE7E92CDB}"/>
                    </a:ext>
                  </a:extLst>
                </p14:cNvPr>
                <p14:cNvContentPartPr/>
                <p14:nvPr/>
              </p14:nvContentPartPr>
              <p14:xfrm>
                <a:off x="1245456" y="1028448"/>
                <a:ext cx="149040" cy="153360"/>
              </p14:xfrm>
            </p:contentPart>
          </mc:Choice>
          <mc:Fallback>
            <p:pic>
              <p:nvPicPr>
                <p:cNvPr id="76" name="Freihand 75">
                  <a:extLst>
                    <a:ext uri="{FF2B5EF4-FFF2-40B4-BE49-F238E27FC236}">
                      <a16:creationId xmlns:a16="http://schemas.microsoft.com/office/drawing/2014/main" id="{2C417C0E-F4C6-4A6F-8116-473DE7E92CDB}"/>
                    </a:ext>
                  </a:extLst>
                </p:cNvPr>
                <p:cNvPicPr/>
                <p:nvPr/>
              </p:nvPicPr>
              <p:blipFill>
                <a:blip r:embed="rId121"/>
                <a:stretch>
                  <a:fillRect/>
                </a:stretch>
              </p:blipFill>
              <p:spPr>
                <a:xfrm>
                  <a:off x="1241136" y="1024128"/>
                  <a:ext cx="157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0C8B9D35-F12F-41B7-9A75-C24B1A6BC859}"/>
                    </a:ext>
                  </a:extLst>
                </p14:cNvPr>
                <p14:cNvContentPartPr/>
                <p14:nvPr/>
              </p14:nvContentPartPr>
              <p14:xfrm>
                <a:off x="1372176" y="960048"/>
                <a:ext cx="41040" cy="9360"/>
              </p14:xfrm>
            </p:contentPart>
          </mc:Choice>
          <mc:Fallback>
            <p:pic>
              <p:nvPicPr>
                <p:cNvPr id="77" name="Freihand 76">
                  <a:extLst>
                    <a:ext uri="{FF2B5EF4-FFF2-40B4-BE49-F238E27FC236}">
                      <a16:creationId xmlns:a16="http://schemas.microsoft.com/office/drawing/2014/main" id="{0C8B9D35-F12F-41B7-9A75-C24B1A6BC859}"/>
                    </a:ext>
                  </a:extLst>
                </p:cNvPr>
                <p:cNvPicPr/>
                <p:nvPr/>
              </p:nvPicPr>
              <p:blipFill>
                <a:blip r:embed="rId123"/>
                <a:stretch>
                  <a:fillRect/>
                </a:stretch>
              </p:blipFill>
              <p:spPr>
                <a:xfrm>
                  <a:off x="1367856" y="955728"/>
                  <a:ext cx="49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C058AC54-CBC2-42F1-A1E1-191E62636A0E}"/>
                    </a:ext>
                  </a:extLst>
                </p14:cNvPr>
                <p14:cNvContentPartPr/>
                <p14:nvPr/>
              </p14:nvContentPartPr>
              <p14:xfrm>
                <a:off x="1410696" y="776088"/>
                <a:ext cx="144360" cy="255240"/>
              </p14:xfrm>
            </p:contentPart>
          </mc:Choice>
          <mc:Fallback>
            <p:pic>
              <p:nvPicPr>
                <p:cNvPr id="78" name="Freihand 77">
                  <a:extLst>
                    <a:ext uri="{FF2B5EF4-FFF2-40B4-BE49-F238E27FC236}">
                      <a16:creationId xmlns:a16="http://schemas.microsoft.com/office/drawing/2014/main" id="{C058AC54-CBC2-42F1-A1E1-191E62636A0E}"/>
                    </a:ext>
                  </a:extLst>
                </p:cNvPr>
                <p:cNvPicPr/>
                <p:nvPr/>
              </p:nvPicPr>
              <p:blipFill>
                <a:blip r:embed="rId125"/>
                <a:stretch>
                  <a:fillRect/>
                </a:stretch>
              </p:blipFill>
              <p:spPr>
                <a:xfrm>
                  <a:off x="1406376" y="771768"/>
                  <a:ext cx="1530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C195F92B-E7F8-4E62-BB55-A8540FA07972}"/>
                    </a:ext>
                  </a:extLst>
                </p14:cNvPr>
                <p14:cNvContentPartPr/>
                <p14:nvPr/>
              </p14:nvContentPartPr>
              <p14:xfrm>
                <a:off x="1566936" y="625248"/>
                <a:ext cx="124920" cy="198720"/>
              </p14:xfrm>
            </p:contentPart>
          </mc:Choice>
          <mc:Fallback>
            <p:pic>
              <p:nvPicPr>
                <p:cNvPr id="79" name="Freihand 78">
                  <a:extLst>
                    <a:ext uri="{FF2B5EF4-FFF2-40B4-BE49-F238E27FC236}">
                      <a16:creationId xmlns:a16="http://schemas.microsoft.com/office/drawing/2014/main" id="{C195F92B-E7F8-4E62-BB55-A8540FA07972}"/>
                    </a:ext>
                  </a:extLst>
                </p:cNvPr>
                <p:cNvPicPr/>
                <p:nvPr/>
              </p:nvPicPr>
              <p:blipFill>
                <a:blip r:embed="rId127"/>
                <a:stretch>
                  <a:fillRect/>
                </a:stretch>
              </p:blipFill>
              <p:spPr>
                <a:xfrm>
                  <a:off x="1562616" y="620928"/>
                  <a:ext cx="133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BB5BCF7A-C7B4-4195-A141-24A21FEA653E}"/>
                    </a:ext>
                  </a:extLst>
                </p14:cNvPr>
                <p14:cNvContentPartPr/>
                <p14:nvPr/>
              </p14:nvContentPartPr>
              <p14:xfrm>
                <a:off x="1691136" y="603648"/>
                <a:ext cx="27000" cy="99000"/>
              </p14:xfrm>
            </p:contentPart>
          </mc:Choice>
          <mc:Fallback>
            <p:pic>
              <p:nvPicPr>
                <p:cNvPr id="80" name="Freihand 79">
                  <a:extLst>
                    <a:ext uri="{FF2B5EF4-FFF2-40B4-BE49-F238E27FC236}">
                      <a16:creationId xmlns:a16="http://schemas.microsoft.com/office/drawing/2014/main" id="{BB5BCF7A-C7B4-4195-A141-24A21FEA653E}"/>
                    </a:ext>
                  </a:extLst>
                </p:cNvPr>
                <p:cNvPicPr/>
                <p:nvPr/>
              </p:nvPicPr>
              <p:blipFill>
                <a:blip r:embed="rId129"/>
                <a:stretch>
                  <a:fillRect/>
                </a:stretch>
              </p:blipFill>
              <p:spPr>
                <a:xfrm>
                  <a:off x="1686816" y="599328"/>
                  <a:ext cx="35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5C981263-65A7-4325-BC7F-DFA05251B417}"/>
                    </a:ext>
                  </a:extLst>
                </p14:cNvPr>
                <p14:cNvContentPartPr/>
                <p14:nvPr/>
              </p14:nvContentPartPr>
              <p14:xfrm>
                <a:off x="1628136" y="494208"/>
                <a:ext cx="192600" cy="223200"/>
              </p14:xfrm>
            </p:contentPart>
          </mc:Choice>
          <mc:Fallback>
            <p:pic>
              <p:nvPicPr>
                <p:cNvPr id="81" name="Freihand 80">
                  <a:extLst>
                    <a:ext uri="{FF2B5EF4-FFF2-40B4-BE49-F238E27FC236}">
                      <a16:creationId xmlns:a16="http://schemas.microsoft.com/office/drawing/2014/main" id="{5C981263-65A7-4325-BC7F-DFA05251B417}"/>
                    </a:ext>
                  </a:extLst>
                </p:cNvPr>
                <p:cNvPicPr/>
                <p:nvPr/>
              </p:nvPicPr>
              <p:blipFill>
                <a:blip r:embed="rId131"/>
                <a:stretch>
                  <a:fillRect/>
                </a:stretch>
              </p:blipFill>
              <p:spPr>
                <a:xfrm>
                  <a:off x="1623816" y="489888"/>
                  <a:ext cx="201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3E70402F-3120-4E89-A167-8AC3E16E04A3}"/>
                    </a:ext>
                  </a:extLst>
                </p14:cNvPr>
                <p14:cNvContentPartPr/>
                <p14:nvPr/>
              </p14:nvContentPartPr>
              <p14:xfrm>
                <a:off x="1710216" y="423648"/>
                <a:ext cx="104040" cy="117720"/>
              </p14:xfrm>
            </p:contentPart>
          </mc:Choice>
          <mc:Fallback>
            <p:pic>
              <p:nvPicPr>
                <p:cNvPr id="82" name="Freihand 81">
                  <a:extLst>
                    <a:ext uri="{FF2B5EF4-FFF2-40B4-BE49-F238E27FC236}">
                      <a16:creationId xmlns:a16="http://schemas.microsoft.com/office/drawing/2014/main" id="{3E70402F-3120-4E89-A167-8AC3E16E04A3}"/>
                    </a:ext>
                  </a:extLst>
                </p:cNvPr>
                <p:cNvPicPr/>
                <p:nvPr/>
              </p:nvPicPr>
              <p:blipFill>
                <a:blip r:embed="rId133"/>
                <a:stretch>
                  <a:fillRect/>
                </a:stretch>
              </p:blipFill>
              <p:spPr>
                <a:xfrm>
                  <a:off x="1705896" y="419328"/>
                  <a:ext cx="112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8EE26119-2BA4-497A-A253-762D08EAA798}"/>
                    </a:ext>
                  </a:extLst>
                </p14:cNvPr>
                <p14:cNvContentPartPr/>
                <p14:nvPr/>
              </p14:nvContentPartPr>
              <p14:xfrm>
                <a:off x="1872216" y="339768"/>
                <a:ext cx="105120" cy="287280"/>
              </p14:xfrm>
            </p:contentPart>
          </mc:Choice>
          <mc:Fallback>
            <p:pic>
              <p:nvPicPr>
                <p:cNvPr id="83" name="Freihand 82">
                  <a:extLst>
                    <a:ext uri="{FF2B5EF4-FFF2-40B4-BE49-F238E27FC236}">
                      <a16:creationId xmlns:a16="http://schemas.microsoft.com/office/drawing/2014/main" id="{8EE26119-2BA4-497A-A253-762D08EAA798}"/>
                    </a:ext>
                  </a:extLst>
                </p:cNvPr>
                <p:cNvPicPr/>
                <p:nvPr/>
              </p:nvPicPr>
              <p:blipFill>
                <a:blip r:embed="rId135"/>
                <a:stretch>
                  <a:fillRect/>
                </a:stretch>
              </p:blipFill>
              <p:spPr>
                <a:xfrm>
                  <a:off x="1867896" y="335448"/>
                  <a:ext cx="1137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833588D4-FA23-4B76-8591-12EE05FA642B}"/>
                    </a:ext>
                  </a:extLst>
                </p14:cNvPr>
                <p14:cNvContentPartPr/>
                <p14:nvPr/>
              </p14:nvContentPartPr>
              <p14:xfrm>
                <a:off x="1985976" y="124128"/>
                <a:ext cx="189000" cy="252360"/>
              </p14:xfrm>
            </p:contentPart>
          </mc:Choice>
          <mc:Fallback>
            <p:pic>
              <p:nvPicPr>
                <p:cNvPr id="84" name="Freihand 83">
                  <a:extLst>
                    <a:ext uri="{FF2B5EF4-FFF2-40B4-BE49-F238E27FC236}">
                      <a16:creationId xmlns:a16="http://schemas.microsoft.com/office/drawing/2014/main" id="{833588D4-FA23-4B76-8591-12EE05FA642B}"/>
                    </a:ext>
                  </a:extLst>
                </p:cNvPr>
                <p:cNvPicPr/>
                <p:nvPr/>
              </p:nvPicPr>
              <p:blipFill>
                <a:blip r:embed="rId137"/>
                <a:stretch>
                  <a:fillRect/>
                </a:stretch>
              </p:blipFill>
              <p:spPr>
                <a:xfrm>
                  <a:off x="1981656" y="119808"/>
                  <a:ext cx="1976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16FC99BB-BAB6-49B4-8836-F2013203C85F}"/>
                    </a:ext>
                  </a:extLst>
                </p14:cNvPr>
                <p14:cNvContentPartPr/>
                <p14:nvPr/>
              </p14:nvContentPartPr>
              <p14:xfrm>
                <a:off x="2161296" y="44568"/>
                <a:ext cx="106920" cy="181800"/>
              </p14:xfrm>
            </p:contentPart>
          </mc:Choice>
          <mc:Fallback>
            <p:pic>
              <p:nvPicPr>
                <p:cNvPr id="85" name="Freihand 84">
                  <a:extLst>
                    <a:ext uri="{FF2B5EF4-FFF2-40B4-BE49-F238E27FC236}">
                      <a16:creationId xmlns:a16="http://schemas.microsoft.com/office/drawing/2014/main" id="{16FC99BB-BAB6-49B4-8836-F2013203C85F}"/>
                    </a:ext>
                  </a:extLst>
                </p:cNvPr>
                <p:cNvPicPr/>
                <p:nvPr/>
              </p:nvPicPr>
              <p:blipFill>
                <a:blip r:embed="rId139"/>
                <a:stretch>
                  <a:fillRect/>
                </a:stretch>
              </p:blipFill>
              <p:spPr>
                <a:xfrm>
                  <a:off x="2156976" y="40248"/>
                  <a:ext cx="115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229B42BE-A756-4C42-845D-58FD86270C95}"/>
                    </a:ext>
                  </a:extLst>
                </p14:cNvPr>
                <p14:cNvContentPartPr/>
                <p14:nvPr/>
              </p14:nvContentPartPr>
              <p14:xfrm>
                <a:off x="1690776" y="1049688"/>
                <a:ext cx="571320" cy="221040"/>
              </p14:xfrm>
            </p:contentPart>
          </mc:Choice>
          <mc:Fallback>
            <p:pic>
              <p:nvPicPr>
                <p:cNvPr id="87" name="Freihand 86">
                  <a:extLst>
                    <a:ext uri="{FF2B5EF4-FFF2-40B4-BE49-F238E27FC236}">
                      <a16:creationId xmlns:a16="http://schemas.microsoft.com/office/drawing/2014/main" id="{229B42BE-A756-4C42-845D-58FD86270C95}"/>
                    </a:ext>
                  </a:extLst>
                </p:cNvPr>
                <p:cNvPicPr/>
                <p:nvPr/>
              </p:nvPicPr>
              <p:blipFill>
                <a:blip r:embed="rId141"/>
                <a:stretch>
                  <a:fillRect/>
                </a:stretch>
              </p:blipFill>
              <p:spPr>
                <a:xfrm>
                  <a:off x="1686456" y="1045368"/>
                  <a:ext cx="579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7B16B3CE-62BA-429B-BF9E-BF6F0D663D4D}"/>
                    </a:ext>
                  </a:extLst>
                </p14:cNvPr>
                <p14:cNvContentPartPr/>
                <p14:nvPr/>
              </p14:nvContentPartPr>
              <p14:xfrm>
                <a:off x="2181096" y="1110888"/>
                <a:ext cx="82440" cy="219600"/>
              </p14:xfrm>
            </p:contentPart>
          </mc:Choice>
          <mc:Fallback>
            <p:pic>
              <p:nvPicPr>
                <p:cNvPr id="88" name="Freihand 87">
                  <a:extLst>
                    <a:ext uri="{FF2B5EF4-FFF2-40B4-BE49-F238E27FC236}">
                      <a16:creationId xmlns:a16="http://schemas.microsoft.com/office/drawing/2014/main" id="{7B16B3CE-62BA-429B-BF9E-BF6F0D663D4D}"/>
                    </a:ext>
                  </a:extLst>
                </p:cNvPr>
                <p:cNvPicPr/>
                <p:nvPr/>
              </p:nvPicPr>
              <p:blipFill>
                <a:blip r:embed="rId143"/>
                <a:stretch>
                  <a:fillRect/>
                </a:stretch>
              </p:blipFill>
              <p:spPr>
                <a:xfrm>
                  <a:off x="2176776" y="1106568"/>
                  <a:ext cx="91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E67F22DC-0BF9-481D-9B2F-E6223230A084}"/>
                    </a:ext>
                  </a:extLst>
                </p14:cNvPr>
                <p14:cNvContentPartPr/>
                <p14:nvPr/>
              </p14:nvContentPartPr>
              <p14:xfrm>
                <a:off x="2383776" y="1019088"/>
                <a:ext cx="111960" cy="224280"/>
              </p14:xfrm>
            </p:contentPart>
          </mc:Choice>
          <mc:Fallback>
            <p:pic>
              <p:nvPicPr>
                <p:cNvPr id="90" name="Freihand 89">
                  <a:extLst>
                    <a:ext uri="{FF2B5EF4-FFF2-40B4-BE49-F238E27FC236}">
                      <a16:creationId xmlns:a16="http://schemas.microsoft.com/office/drawing/2014/main" id="{E67F22DC-0BF9-481D-9B2F-E6223230A084}"/>
                    </a:ext>
                  </a:extLst>
                </p:cNvPr>
                <p:cNvPicPr/>
                <p:nvPr/>
              </p:nvPicPr>
              <p:blipFill>
                <a:blip r:embed="rId145"/>
                <a:stretch>
                  <a:fillRect/>
                </a:stretch>
              </p:blipFill>
              <p:spPr>
                <a:xfrm>
                  <a:off x="2379456" y="1014768"/>
                  <a:ext cx="120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061419BD-5622-4337-BFA1-F7442D7A4BEC}"/>
                    </a:ext>
                  </a:extLst>
                </p14:cNvPr>
                <p14:cNvContentPartPr/>
                <p14:nvPr/>
              </p14:nvContentPartPr>
              <p14:xfrm>
                <a:off x="2508336" y="1069488"/>
                <a:ext cx="88200" cy="143640"/>
              </p14:xfrm>
            </p:contentPart>
          </mc:Choice>
          <mc:Fallback>
            <p:pic>
              <p:nvPicPr>
                <p:cNvPr id="91" name="Freihand 90">
                  <a:extLst>
                    <a:ext uri="{FF2B5EF4-FFF2-40B4-BE49-F238E27FC236}">
                      <a16:creationId xmlns:a16="http://schemas.microsoft.com/office/drawing/2014/main" id="{061419BD-5622-4337-BFA1-F7442D7A4BEC}"/>
                    </a:ext>
                  </a:extLst>
                </p:cNvPr>
                <p:cNvPicPr/>
                <p:nvPr/>
              </p:nvPicPr>
              <p:blipFill>
                <a:blip r:embed="rId147"/>
                <a:stretch>
                  <a:fillRect/>
                </a:stretch>
              </p:blipFill>
              <p:spPr>
                <a:xfrm>
                  <a:off x="2504016" y="1065168"/>
                  <a:ext cx="96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B563260B-1DE5-48E8-9481-0B2602261B32}"/>
                    </a:ext>
                  </a:extLst>
                </p14:cNvPr>
                <p14:cNvContentPartPr/>
                <p14:nvPr/>
              </p14:nvContentPartPr>
              <p14:xfrm>
                <a:off x="2622096" y="1089648"/>
                <a:ext cx="72000" cy="99000"/>
              </p14:xfrm>
            </p:contentPart>
          </mc:Choice>
          <mc:Fallback>
            <p:pic>
              <p:nvPicPr>
                <p:cNvPr id="92" name="Freihand 91">
                  <a:extLst>
                    <a:ext uri="{FF2B5EF4-FFF2-40B4-BE49-F238E27FC236}">
                      <a16:creationId xmlns:a16="http://schemas.microsoft.com/office/drawing/2014/main" id="{B563260B-1DE5-48E8-9481-0B2602261B32}"/>
                    </a:ext>
                  </a:extLst>
                </p:cNvPr>
                <p:cNvPicPr/>
                <p:nvPr/>
              </p:nvPicPr>
              <p:blipFill>
                <a:blip r:embed="rId149"/>
                <a:stretch>
                  <a:fillRect/>
                </a:stretch>
              </p:blipFill>
              <p:spPr>
                <a:xfrm>
                  <a:off x="2617776" y="1085328"/>
                  <a:ext cx="80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14B587B5-6630-422C-8D94-7757B21A95A2}"/>
                    </a:ext>
                  </a:extLst>
                </p14:cNvPr>
                <p14:cNvContentPartPr/>
                <p14:nvPr/>
              </p14:nvContentPartPr>
              <p14:xfrm>
                <a:off x="2745216" y="1078128"/>
                <a:ext cx="206640" cy="86040"/>
              </p14:xfrm>
            </p:contentPart>
          </mc:Choice>
          <mc:Fallback>
            <p:pic>
              <p:nvPicPr>
                <p:cNvPr id="93" name="Freihand 92">
                  <a:extLst>
                    <a:ext uri="{FF2B5EF4-FFF2-40B4-BE49-F238E27FC236}">
                      <a16:creationId xmlns:a16="http://schemas.microsoft.com/office/drawing/2014/main" id="{14B587B5-6630-422C-8D94-7757B21A95A2}"/>
                    </a:ext>
                  </a:extLst>
                </p:cNvPr>
                <p:cNvPicPr/>
                <p:nvPr/>
              </p:nvPicPr>
              <p:blipFill>
                <a:blip r:embed="rId151"/>
                <a:stretch>
                  <a:fillRect/>
                </a:stretch>
              </p:blipFill>
              <p:spPr>
                <a:xfrm>
                  <a:off x="2740896" y="1073808"/>
                  <a:ext cx="215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72A258F7-6BE1-4DB4-ABB8-12D3F79143B0}"/>
                    </a:ext>
                  </a:extLst>
                </p14:cNvPr>
                <p14:cNvContentPartPr/>
                <p14:nvPr/>
              </p14:nvContentPartPr>
              <p14:xfrm>
                <a:off x="2991096" y="1056528"/>
                <a:ext cx="69480" cy="91080"/>
              </p14:xfrm>
            </p:contentPart>
          </mc:Choice>
          <mc:Fallback>
            <p:pic>
              <p:nvPicPr>
                <p:cNvPr id="94" name="Freihand 93">
                  <a:extLst>
                    <a:ext uri="{FF2B5EF4-FFF2-40B4-BE49-F238E27FC236}">
                      <a16:creationId xmlns:a16="http://schemas.microsoft.com/office/drawing/2014/main" id="{72A258F7-6BE1-4DB4-ABB8-12D3F79143B0}"/>
                    </a:ext>
                  </a:extLst>
                </p:cNvPr>
                <p:cNvPicPr/>
                <p:nvPr/>
              </p:nvPicPr>
              <p:blipFill>
                <a:blip r:embed="rId153"/>
                <a:stretch>
                  <a:fillRect/>
                </a:stretch>
              </p:blipFill>
              <p:spPr>
                <a:xfrm>
                  <a:off x="2986776" y="1052208"/>
                  <a:ext cx="78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40D928A0-6DB1-4AC0-8115-657F727DF6E6}"/>
                    </a:ext>
                  </a:extLst>
                </p14:cNvPr>
                <p14:cNvContentPartPr/>
                <p14:nvPr/>
              </p14:nvContentPartPr>
              <p14:xfrm>
                <a:off x="3112416" y="1029168"/>
                <a:ext cx="66960" cy="95400"/>
              </p14:xfrm>
            </p:contentPart>
          </mc:Choice>
          <mc:Fallback>
            <p:pic>
              <p:nvPicPr>
                <p:cNvPr id="95" name="Freihand 94">
                  <a:extLst>
                    <a:ext uri="{FF2B5EF4-FFF2-40B4-BE49-F238E27FC236}">
                      <a16:creationId xmlns:a16="http://schemas.microsoft.com/office/drawing/2014/main" id="{40D928A0-6DB1-4AC0-8115-657F727DF6E6}"/>
                    </a:ext>
                  </a:extLst>
                </p:cNvPr>
                <p:cNvPicPr/>
                <p:nvPr/>
              </p:nvPicPr>
              <p:blipFill>
                <a:blip r:embed="rId155"/>
                <a:stretch>
                  <a:fillRect/>
                </a:stretch>
              </p:blipFill>
              <p:spPr>
                <a:xfrm>
                  <a:off x="3108096" y="1024848"/>
                  <a:ext cx="75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26FC00CD-B3CE-435D-94B4-C926455AB4C6}"/>
                    </a:ext>
                  </a:extLst>
                </p14:cNvPr>
                <p14:cNvContentPartPr/>
                <p14:nvPr/>
              </p14:nvContentPartPr>
              <p14:xfrm>
                <a:off x="3293496" y="1016568"/>
                <a:ext cx="86760" cy="88200"/>
              </p14:xfrm>
            </p:contentPart>
          </mc:Choice>
          <mc:Fallback>
            <p:pic>
              <p:nvPicPr>
                <p:cNvPr id="97" name="Freihand 96">
                  <a:extLst>
                    <a:ext uri="{FF2B5EF4-FFF2-40B4-BE49-F238E27FC236}">
                      <a16:creationId xmlns:a16="http://schemas.microsoft.com/office/drawing/2014/main" id="{26FC00CD-B3CE-435D-94B4-C926455AB4C6}"/>
                    </a:ext>
                  </a:extLst>
                </p:cNvPr>
                <p:cNvPicPr/>
                <p:nvPr/>
              </p:nvPicPr>
              <p:blipFill>
                <a:blip r:embed="rId157"/>
                <a:stretch>
                  <a:fillRect/>
                </a:stretch>
              </p:blipFill>
              <p:spPr>
                <a:xfrm>
                  <a:off x="3289176" y="1012248"/>
                  <a:ext cx="95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C6062A3B-3282-4CD5-9456-F681177A7240}"/>
                    </a:ext>
                  </a:extLst>
                </p14:cNvPr>
                <p14:cNvContentPartPr/>
                <p14:nvPr/>
              </p14:nvContentPartPr>
              <p14:xfrm>
                <a:off x="3366576" y="1019808"/>
                <a:ext cx="54720" cy="15480"/>
              </p14:xfrm>
            </p:contentPart>
          </mc:Choice>
          <mc:Fallback>
            <p:pic>
              <p:nvPicPr>
                <p:cNvPr id="98" name="Freihand 97">
                  <a:extLst>
                    <a:ext uri="{FF2B5EF4-FFF2-40B4-BE49-F238E27FC236}">
                      <a16:creationId xmlns:a16="http://schemas.microsoft.com/office/drawing/2014/main" id="{C6062A3B-3282-4CD5-9456-F681177A7240}"/>
                    </a:ext>
                  </a:extLst>
                </p:cNvPr>
                <p:cNvPicPr/>
                <p:nvPr/>
              </p:nvPicPr>
              <p:blipFill>
                <a:blip r:embed="rId159"/>
                <a:stretch>
                  <a:fillRect/>
                </a:stretch>
              </p:blipFill>
              <p:spPr>
                <a:xfrm>
                  <a:off x="3362256" y="1015488"/>
                  <a:ext cx="63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B9F0D77E-2EC4-4811-9127-7DC521CC8C2B}"/>
                    </a:ext>
                  </a:extLst>
                </p14:cNvPr>
                <p14:cNvContentPartPr/>
                <p14:nvPr/>
              </p14:nvContentPartPr>
              <p14:xfrm>
                <a:off x="3405816" y="908208"/>
                <a:ext cx="123120" cy="227520"/>
              </p14:xfrm>
            </p:contentPart>
          </mc:Choice>
          <mc:Fallback>
            <p:pic>
              <p:nvPicPr>
                <p:cNvPr id="99" name="Freihand 98">
                  <a:extLst>
                    <a:ext uri="{FF2B5EF4-FFF2-40B4-BE49-F238E27FC236}">
                      <a16:creationId xmlns:a16="http://schemas.microsoft.com/office/drawing/2014/main" id="{B9F0D77E-2EC4-4811-9127-7DC521CC8C2B}"/>
                    </a:ext>
                  </a:extLst>
                </p:cNvPr>
                <p:cNvPicPr/>
                <p:nvPr/>
              </p:nvPicPr>
              <p:blipFill>
                <a:blip r:embed="rId161"/>
                <a:stretch>
                  <a:fillRect/>
                </a:stretch>
              </p:blipFill>
              <p:spPr>
                <a:xfrm>
                  <a:off x="3401496" y="903888"/>
                  <a:ext cx="131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23E44FD6-8D56-4C6E-AC4A-4B011BC89195}"/>
                    </a:ext>
                  </a:extLst>
                </p14:cNvPr>
                <p14:cNvContentPartPr/>
                <p14:nvPr/>
              </p14:nvContentPartPr>
              <p14:xfrm>
                <a:off x="3666456" y="871128"/>
                <a:ext cx="228600" cy="217440"/>
              </p14:xfrm>
            </p:contentPart>
          </mc:Choice>
          <mc:Fallback>
            <p:pic>
              <p:nvPicPr>
                <p:cNvPr id="101" name="Freihand 100">
                  <a:extLst>
                    <a:ext uri="{FF2B5EF4-FFF2-40B4-BE49-F238E27FC236}">
                      <a16:creationId xmlns:a16="http://schemas.microsoft.com/office/drawing/2014/main" id="{23E44FD6-8D56-4C6E-AC4A-4B011BC89195}"/>
                    </a:ext>
                  </a:extLst>
                </p:cNvPr>
                <p:cNvPicPr/>
                <p:nvPr/>
              </p:nvPicPr>
              <p:blipFill>
                <a:blip r:embed="rId163"/>
                <a:stretch>
                  <a:fillRect/>
                </a:stretch>
              </p:blipFill>
              <p:spPr>
                <a:xfrm>
                  <a:off x="3662136" y="866808"/>
                  <a:ext cx="237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Freihand 102">
                  <a:extLst>
                    <a:ext uri="{FF2B5EF4-FFF2-40B4-BE49-F238E27FC236}">
                      <a16:creationId xmlns:a16="http://schemas.microsoft.com/office/drawing/2014/main" id="{16259226-11AD-40DD-9EBF-82B0D44A333A}"/>
                    </a:ext>
                  </a:extLst>
                </p14:cNvPr>
                <p14:cNvContentPartPr/>
                <p14:nvPr/>
              </p14:nvContentPartPr>
              <p14:xfrm>
                <a:off x="4044456" y="904608"/>
                <a:ext cx="170280" cy="172440"/>
              </p14:xfrm>
            </p:contentPart>
          </mc:Choice>
          <mc:Fallback>
            <p:pic>
              <p:nvPicPr>
                <p:cNvPr id="103" name="Freihand 102">
                  <a:extLst>
                    <a:ext uri="{FF2B5EF4-FFF2-40B4-BE49-F238E27FC236}">
                      <a16:creationId xmlns:a16="http://schemas.microsoft.com/office/drawing/2014/main" id="{16259226-11AD-40DD-9EBF-82B0D44A333A}"/>
                    </a:ext>
                  </a:extLst>
                </p:cNvPr>
                <p:cNvPicPr/>
                <p:nvPr/>
              </p:nvPicPr>
              <p:blipFill>
                <a:blip r:embed="rId165"/>
                <a:stretch>
                  <a:fillRect/>
                </a:stretch>
              </p:blipFill>
              <p:spPr>
                <a:xfrm>
                  <a:off x="4039776" y="900288"/>
                  <a:ext cx="178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Freihand 103">
                  <a:extLst>
                    <a:ext uri="{FF2B5EF4-FFF2-40B4-BE49-F238E27FC236}">
                      <a16:creationId xmlns:a16="http://schemas.microsoft.com/office/drawing/2014/main" id="{F4F2CC0A-7CCD-4F22-A873-D2E42F141FB2}"/>
                    </a:ext>
                  </a:extLst>
                </p14:cNvPr>
                <p14:cNvContentPartPr/>
                <p14:nvPr/>
              </p14:nvContentPartPr>
              <p14:xfrm>
                <a:off x="4241736" y="901728"/>
                <a:ext cx="429480" cy="171720"/>
              </p14:xfrm>
            </p:contentPart>
          </mc:Choice>
          <mc:Fallback>
            <p:pic>
              <p:nvPicPr>
                <p:cNvPr id="104" name="Freihand 103">
                  <a:extLst>
                    <a:ext uri="{FF2B5EF4-FFF2-40B4-BE49-F238E27FC236}">
                      <a16:creationId xmlns:a16="http://schemas.microsoft.com/office/drawing/2014/main" id="{F4F2CC0A-7CCD-4F22-A873-D2E42F141FB2}"/>
                    </a:ext>
                  </a:extLst>
                </p:cNvPr>
                <p:cNvPicPr/>
                <p:nvPr/>
              </p:nvPicPr>
              <p:blipFill>
                <a:blip r:embed="rId167"/>
                <a:stretch>
                  <a:fillRect/>
                </a:stretch>
              </p:blipFill>
              <p:spPr>
                <a:xfrm>
                  <a:off x="4237416" y="897408"/>
                  <a:ext cx="438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C89AFD84-F962-4C2F-AC28-FA2FE7D920AB}"/>
                    </a:ext>
                  </a:extLst>
                </p14:cNvPr>
                <p14:cNvContentPartPr/>
                <p14:nvPr/>
              </p14:nvContentPartPr>
              <p14:xfrm>
                <a:off x="4686336" y="974448"/>
                <a:ext cx="104760" cy="72360"/>
              </p14:xfrm>
            </p:contentPart>
          </mc:Choice>
          <mc:Fallback>
            <p:pic>
              <p:nvPicPr>
                <p:cNvPr id="105" name="Freihand 104">
                  <a:extLst>
                    <a:ext uri="{FF2B5EF4-FFF2-40B4-BE49-F238E27FC236}">
                      <a16:creationId xmlns:a16="http://schemas.microsoft.com/office/drawing/2014/main" id="{C89AFD84-F962-4C2F-AC28-FA2FE7D920AB}"/>
                    </a:ext>
                  </a:extLst>
                </p:cNvPr>
                <p:cNvPicPr/>
                <p:nvPr/>
              </p:nvPicPr>
              <p:blipFill>
                <a:blip r:embed="rId169"/>
                <a:stretch>
                  <a:fillRect/>
                </a:stretch>
              </p:blipFill>
              <p:spPr>
                <a:xfrm>
                  <a:off x="4682016" y="970128"/>
                  <a:ext cx="113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Freihand 105">
                  <a:extLst>
                    <a:ext uri="{FF2B5EF4-FFF2-40B4-BE49-F238E27FC236}">
                      <a16:creationId xmlns:a16="http://schemas.microsoft.com/office/drawing/2014/main" id="{7DAFCD52-E4DF-47F5-B5EB-88A317E925EE}"/>
                    </a:ext>
                  </a:extLst>
                </p14:cNvPr>
                <p14:cNvContentPartPr/>
                <p14:nvPr/>
              </p14:nvContentPartPr>
              <p14:xfrm>
                <a:off x="4797216" y="970848"/>
                <a:ext cx="121680" cy="177120"/>
              </p14:xfrm>
            </p:contentPart>
          </mc:Choice>
          <mc:Fallback>
            <p:pic>
              <p:nvPicPr>
                <p:cNvPr id="106" name="Freihand 105">
                  <a:extLst>
                    <a:ext uri="{FF2B5EF4-FFF2-40B4-BE49-F238E27FC236}">
                      <a16:creationId xmlns:a16="http://schemas.microsoft.com/office/drawing/2014/main" id="{7DAFCD52-E4DF-47F5-B5EB-88A317E925EE}"/>
                    </a:ext>
                  </a:extLst>
                </p:cNvPr>
                <p:cNvPicPr/>
                <p:nvPr/>
              </p:nvPicPr>
              <p:blipFill>
                <a:blip r:embed="rId171"/>
                <a:stretch>
                  <a:fillRect/>
                </a:stretch>
              </p:blipFill>
              <p:spPr>
                <a:xfrm>
                  <a:off x="4792896" y="966528"/>
                  <a:ext cx="130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25C136C1-CB31-4129-86CA-DD538E5428D6}"/>
                    </a:ext>
                  </a:extLst>
                </p14:cNvPr>
                <p14:cNvContentPartPr/>
                <p14:nvPr/>
              </p14:nvContentPartPr>
              <p14:xfrm>
                <a:off x="4985496" y="997128"/>
                <a:ext cx="196920" cy="57960"/>
              </p14:xfrm>
            </p:contentPart>
          </mc:Choice>
          <mc:Fallback>
            <p:pic>
              <p:nvPicPr>
                <p:cNvPr id="107" name="Freihand 106">
                  <a:extLst>
                    <a:ext uri="{FF2B5EF4-FFF2-40B4-BE49-F238E27FC236}">
                      <a16:creationId xmlns:a16="http://schemas.microsoft.com/office/drawing/2014/main" id="{25C136C1-CB31-4129-86CA-DD538E5428D6}"/>
                    </a:ext>
                  </a:extLst>
                </p:cNvPr>
                <p:cNvPicPr/>
                <p:nvPr/>
              </p:nvPicPr>
              <p:blipFill>
                <a:blip r:embed="rId173"/>
                <a:stretch>
                  <a:fillRect/>
                </a:stretch>
              </p:blipFill>
              <p:spPr>
                <a:xfrm>
                  <a:off x="4981176" y="992808"/>
                  <a:ext cx="205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EF3B1825-2C05-420A-B3A9-CE0586D4C309}"/>
                    </a:ext>
                  </a:extLst>
                </p14:cNvPr>
                <p14:cNvContentPartPr/>
                <p14:nvPr/>
              </p14:nvContentPartPr>
              <p14:xfrm>
                <a:off x="5245776" y="891288"/>
                <a:ext cx="249120" cy="172440"/>
              </p14:xfrm>
            </p:contentPart>
          </mc:Choice>
          <mc:Fallback>
            <p:pic>
              <p:nvPicPr>
                <p:cNvPr id="108" name="Freihand 107">
                  <a:extLst>
                    <a:ext uri="{FF2B5EF4-FFF2-40B4-BE49-F238E27FC236}">
                      <a16:creationId xmlns:a16="http://schemas.microsoft.com/office/drawing/2014/main" id="{EF3B1825-2C05-420A-B3A9-CE0586D4C309}"/>
                    </a:ext>
                  </a:extLst>
                </p:cNvPr>
                <p:cNvPicPr/>
                <p:nvPr/>
              </p:nvPicPr>
              <p:blipFill>
                <a:blip r:embed="rId175"/>
                <a:stretch>
                  <a:fillRect/>
                </a:stretch>
              </p:blipFill>
              <p:spPr>
                <a:xfrm>
                  <a:off x="5241456" y="886968"/>
                  <a:ext cx="257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9" name="Freihand 108">
                  <a:extLst>
                    <a:ext uri="{FF2B5EF4-FFF2-40B4-BE49-F238E27FC236}">
                      <a16:creationId xmlns:a16="http://schemas.microsoft.com/office/drawing/2014/main" id="{5ABB7D2E-33B7-470E-B633-BD918D7CEB3D}"/>
                    </a:ext>
                  </a:extLst>
                </p14:cNvPr>
                <p14:cNvContentPartPr/>
                <p14:nvPr/>
              </p14:nvContentPartPr>
              <p14:xfrm>
                <a:off x="5640696" y="870408"/>
                <a:ext cx="225720" cy="315720"/>
              </p14:xfrm>
            </p:contentPart>
          </mc:Choice>
          <mc:Fallback>
            <p:pic>
              <p:nvPicPr>
                <p:cNvPr id="109" name="Freihand 108">
                  <a:extLst>
                    <a:ext uri="{FF2B5EF4-FFF2-40B4-BE49-F238E27FC236}">
                      <a16:creationId xmlns:a16="http://schemas.microsoft.com/office/drawing/2014/main" id="{5ABB7D2E-33B7-470E-B633-BD918D7CEB3D}"/>
                    </a:ext>
                  </a:extLst>
                </p:cNvPr>
                <p:cNvPicPr/>
                <p:nvPr/>
              </p:nvPicPr>
              <p:blipFill>
                <a:blip r:embed="rId177"/>
                <a:stretch>
                  <a:fillRect/>
                </a:stretch>
              </p:blipFill>
              <p:spPr>
                <a:xfrm>
                  <a:off x="5636376" y="866088"/>
                  <a:ext cx="2343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0" name="Freihand 109">
                  <a:extLst>
                    <a:ext uri="{FF2B5EF4-FFF2-40B4-BE49-F238E27FC236}">
                      <a16:creationId xmlns:a16="http://schemas.microsoft.com/office/drawing/2014/main" id="{47D85B31-6E2E-4052-8DAB-860BB81801EE}"/>
                    </a:ext>
                  </a:extLst>
                </p14:cNvPr>
                <p14:cNvContentPartPr/>
                <p14:nvPr/>
              </p14:nvContentPartPr>
              <p14:xfrm>
                <a:off x="3042216" y="1274688"/>
                <a:ext cx="31680" cy="142560"/>
              </p14:xfrm>
            </p:contentPart>
          </mc:Choice>
          <mc:Fallback>
            <p:pic>
              <p:nvPicPr>
                <p:cNvPr id="110" name="Freihand 109">
                  <a:extLst>
                    <a:ext uri="{FF2B5EF4-FFF2-40B4-BE49-F238E27FC236}">
                      <a16:creationId xmlns:a16="http://schemas.microsoft.com/office/drawing/2014/main" id="{47D85B31-6E2E-4052-8DAB-860BB81801EE}"/>
                    </a:ext>
                  </a:extLst>
                </p:cNvPr>
                <p:cNvPicPr/>
                <p:nvPr/>
              </p:nvPicPr>
              <p:blipFill>
                <a:blip r:embed="rId179"/>
                <a:stretch>
                  <a:fillRect/>
                </a:stretch>
              </p:blipFill>
              <p:spPr>
                <a:xfrm>
                  <a:off x="3037896" y="1270368"/>
                  <a:ext cx="40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1" name="Freihand 110">
                  <a:extLst>
                    <a:ext uri="{FF2B5EF4-FFF2-40B4-BE49-F238E27FC236}">
                      <a16:creationId xmlns:a16="http://schemas.microsoft.com/office/drawing/2014/main" id="{CA553CFA-00AF-4CC6-A119-2665B0B08BF4}"/>
                    </a:ext>
                  </a:extLst>
                </p14:cNvPr>
                <p14:cNvContentPartPr/>
                <p14:nvPr/>
              </p14:nvContentPartPr>
              <p14:xfrm>
                <a:off x="3050136" y="1276848"/>
                <a:ext cx="133200" cy="2880"/>
              </p14:xfrm>
            </p:contentPart>
          </mc:Choice>
          <mc:Fallback>
            <p:pic>
              <p:nvPicPr>
                <p:cNvPr id="111" name="Freihand 110">
                  <a:extLst>
                    <a:ext uri="{FF2B5EF4-FFF2-40B4-BE49-F238E27FC236}">
                      <a16:creationId xmlns:a16="http://schemas.microsoft.com/office/drawing/2014/main" id="{CA553CFA-00AF-4CC6-A119-2665B0B08BF4}"/>
                    </a:ext>
                  </a:extLst>
                </p:cNvPr>
                <p:cNvPicPr/>
                <p:nvPr/>
              </p:nvPicPr>
              <p:blipFill>
                <a:blip r:embed="rId181"/>
                <a:stretch>
                  <a:fillRect/>
                </a:stretch>
              </p:blipFill>
              <p:spPr>
                <a:xfrm>
                  <a:off x="3045816" y="1272528"/>
                  <a:ext cx="141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2" name="Freihand 111">
                  <a:extLst>
                    <a:ext uri="{FF2B5EF4-FFF2-40B4-BE49-F238E27FC236}">
                      <a16:creationId xmlns:a16="http://schemas.microsoft.com/office/drawing/2014/main" id="{6C579BF1-F13F-4418-A19C-20071E26B31D}"/>
                    </a:ext>
                  </a:extLst>
                </p14:cNvPr>
                <p14:cNvContentPartPr/>
                <p14:nvPr/>
              </p14:nvContentPartPr>
              <p14:xfrm>
                <a:off x="3051216" y="1319328"/>
                <a:ext cx="141120" cy="104760"/>
              </p14:xfrm>
            </p:contentPart>
          </mc:Choice>
          <mc:Fallback>
            <p:pic>
              <p:nvPicPr>
                <p:cNvPr id="112" name="Freihand 111">
                  <a:extLst>
                    <a:ext uri="{FF2B5EF4-FFF2-40B4-BE49-F238E27FC236}">
                      <a16:creationId xmlns:a16="http://schemas.microsoft.com/office/drawing/2014/main" id="{6C579BF1-F13F-4418-A19C-20071E26B31D}"/>
                    </a:ext>
                  </a:extLst>
                </p:cNvPr>
                <p:cNvPicPr/>
                <p:nvPr/>
              </p:nvPicPr>
              <p:blipFill>
                <a:blip r:embed="rId183"/>
                <a:stretch>
                  <a:fillRect/>
                </a:stretch>
              </p:blipFill>
              <p:spPr>
                <a:xfrm>
                  <a:off x="3046896" y="1315008"/>
                  <a:ext cx="149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3" name="Freihand 112">
                  <a:extLst>
                    <a:ext uri="{FF2B5EF4-FFF2-40B4-BE49-F238E27FC236}">
                      <a16:creationId xmlns:a16="http://schemas.microsoft.com/office/drawing/2014/main" id="{D962E091-AEDD-41D7-969C-EA7A7E786286}"/>
                    </a:ext>
                  </a:extLst>
                </p14:cNvPr>
                <p14:cNvContentPartPr/>
                <p14:nvPr/>
              </p14:nvContentPartPr>
              <p14:xfrm>
                <a:off x="3204216" y="1311048"/>
                <a:ext cx="121320" cy="123120"/>
              </p14:xfrm>
            </p:contentPart>
          </mc:Choice>
          <mc:Fallback>
            <p:pic>
              <p:nvPicPr>
                <p:cNvPr id="113" name="Freihand 112">
                  <a:extLst>
                    <a:ext uri="{FF2B5EF4-FFF2-40B4-BE49-F238E27FC236}">
                      <a16:creationId xmlns:a16="http://schemas.microsoft.com/office/drawing/2014/main" id="{D962E091-AEDD-41D7-969C-EA7A7E786286}"/>
                    </a:ext>
                  </a:extLst>
                </p:cNvPr>
                <p:cNvPicPr/>
                <p:nvPr/>
              </p:nvPicPr>
              <p:blipFill>
                <a:blip r:embed="rId185"/>
                <a:stretch>
                  <a:fillRect/>
                </a:stretch>
              </p:blipFill>
              <p:spPr>
                <a:xfrm>
                  <a:off x="3199896" y="1306728"/>
                  <a:ext cx="129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 name="Freihand 113">
                  <a:extLst>
                    <a:ext uri="{FF2B5EF4-FFF2-40B4-BE49-F238E27FC236}">
                      <a16:creationId xmlns:a16="http://schemas.microsoft.com/office/drawing/2014/main" id="{738F5A5D-5245-47D1-9F57-CFAA7DDDE2D1}"/>
                    </a:ext>
                  </a:extLst>
                </p14:cNvPr>
                <p14:cNvContentPartPr/>
                <p14:nvPr/>
              </p14:nvContentPartPr>
              <p14:xfrm>
                <a:off x="3358296" y="1335528"/>
                <a:ext cx="65160" cy="212040"/>
              </p14:xfrm>
            </p:contentPart>
          </mc:Choice>
          <mc:Fallback>
            <p:pic>
              <p:nvPicPr>
                <p:cNvPr id="114" name="Freihand 113">
                  <a:extLst>
                    <a:ext uri="{FF2B5EF4-FFF2-40B4-BE49-F238E27FC236}">
                      <a16:creationId xmlns:a16="http://schemas.microsoft.com/office/drawing/2014/main" id="{738F5A5D-5245-47D1-9F57-CFAA7DDDE2D1}"/>
                    </a:ext>
                  </a:extLst>
                </p:cNvPr>
                <p:cNvPicPr/>
                <p:nvPr/>
              </p:nvPicPr>
              <p:blipFill>
                <a:blip r:embed="rId187"/>
                <a:stretch>
                  <a:fillRect/>
                </a:stretch>
              </p:blipFill>
              <p:spPr>
                <a:xfrm>
                  <a:off x="3353976" y="1331208"/>
                  <a:ext cx="73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ECC6997B-56AE-456C-AF39-E74B8AC56937}"/>
                    </a:ext>
                  </a:extLst>
                </p14:cNvPr>
                <p14:cNvContentPartPr/>
                <p14:nvPr/>
              </p14:nvContentPartPr>
              <p14:xfrm>
                <a:off x="3179016" y="1292328"/>
                <a:ext cx="168840" cy="163440"/>
              </p14:xfrm>
            </p:contentPart>
          </mc:Choice>
          <mc:Fallback>
            <p:pic>
              <p:nvPicPr>
                <p:cNvPr id="115" name="Freihand 114">
                  <a:extLst>
                    <a:ext uri="{FF2B5EF4-FFF2-40B4-BE49-F238E27FC236}">
                      <a16:creationId xmlns:a16="http://schemas.microsoft.com/office/drawing/2014/main" id="{ECC6997B-56AE-456C-AF39-E74B8AC56937}"/>
                    </a:ext>
                  </a:extLst>
                </p:cNvPr>
                <p:cNvPicPr/>
                <p:nvPr/>
              </p:nvPicPr>
              <p:blipFill>
                <a:blip r:embed="rId189"/>
                <a:stretch>
                  <a:fillRect/>
                </a:stretch>
              </p:blipFill>
              <p:spPr>
                <a:xfrm>
                  <a:off x="3174696" y="1288008"/>
                  <a:ext cx="177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51CB50AF-DA02-440C-BAEC-63B4E2C8A4CA}"/>
                    </a:ext>
                  </a:extLst>
                </p14:cNvPr>
                <p14:cNvContentPartPr/>
                <p14:nvPr/>
              </p14:nvContentPartPr>
              <p14:xfrm>
                <a:off x="3452616" y="1216728"/>
                <a:ext cx="279000" cy="172440"/>
              </p14:xfrm>
            </p:contentPart>
          </mc:Choice>
          <mc:Fallback>
            <p:pic>
              <p:nvPicPr>
                <p:cNvPr id="116" name="Freihand 115">
                  <a:extLst>
                    <a:ext uri="{FF2B5EF4-FFF2-40B4-BE49-F238E27FC236}">
                      <a16:creationId xmlns:a16="http://schemas.microsoft.com/office/drawing/2014/main" id="{51CB50AF-DA02-440C-BAEC-63B4E2C8A4CA}"/>
                    </a:ext>
                  </a:extLst>
                </p:cNvPr>
                <p:cNvPicPr/>
                <p:nvPr/>
              </p:nvPicPr>
              <p:blipFill>
                <a:blip r:embed="rId191"/>
                <a:stretch>
                  <a:fillRect/>
                </a:stretch>
              </p:blipFill>
              <p:spPr>
                <a:xfrm>
                  <a:off x="3448296" y="1212408"/>
                  <a:ext cx="287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B5D28BAF-B9B4-4AE9-A5FE-480EFFB99B70}"/>
                    </a:ext>
                  </a:extLst>
                </p14:cNvPr>
                <p14:cNvContentPartPr/>
                <p14:nvPr/>
              </p14:nvContentPartPr>
              <p14:xfrm>
                <a:off x="4032216" y="1305288"/>
                <a:ext cx="720" cy="68400"/>
              </p14:xfrm>
            </p:contentPart>
          </mc:Choice>
          <mc:Fallback>
            <p:pic>
              <p:nvPicPr>
                <p:cNvPr id="117" name="Freihand 116">
                  <a:extLst>
                    <a:ext uri="{FF2B5EF4-FFF2-40B4-BE49-F238E27FC236}">
                      <a16:creationId xmlns:a16="http://schemas.microsoft.com/office/drawing/2014/main" id="{B5D28BAF-B9B4-4AE9-A5FE-480EFFB99B70}"/>
                    </a:ext>
                  </a:extLst>
                </p:cNvPr>
                <p:cNvPicPr/>
                <p:nvPr/>
              </p:nvPicPr>
              <p:blipFill>
                <a:blip r:embed="rId193"/>
                <a:stretch>
                  <a:fillRect/>
                </a:stretch>
              </p:blipFill>
              <p:spPr>
                <a:xfrm>
                  <a:off x="4027896" y="1300968"/>
                  <a:ext cx="9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1D881BDF-D09F-4C75-9220-7B2DB425C9EF}"/>
                    </a:ext>
                  </a:extLst>
                </p14:cNvPr>
                <p14:cNvContentPartPr/>
                <p14:nvPr/>
              </p14:nvContentPartPr>
              <p14:xfrm>
                <a:off x="3976056" y="1284768"/>
                <a:ext cx="312480" cy="86040"/>
              </p14:xfrm>
            </p:contentPart>
          </mc:Choice>
          <mc:Fallback>
            <p:pic>
              <p:nvPicPr>
                <p:cNvPr id="118" name="Freihand 117">
                  <a:extLst>
                    <a:ext uri="{FF2B5EF4-FFF2-40B4-BE49-F238E27FC236}">
                      <a16:creationId xmlns:a16="http://schemas.microsoft.com/office/drawing/2014/main" id="{1D881BDF-D09F-4C75-9220-7B2DB425C9EF}"/>
                    </a:ext>
                  </a:extLst>
                </p:cNvPr>
                <p:cNvPicPr/>
                <p:nvPr/>
              </p:nvPicPr>
              <p:blipFill>
                <a:blip r:embed="rId195"/>
                <a:stretch>
                  <a:fillRect/>
                </a:stretch>
              </p:blipFill>
              <p:spPr>
                <a:xfrm>
                  <a:off x="3971736" y="1280448"/>
                  <a:ext cx="321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491C3F33-6C59-49E0-96C2-736811BBC82A}"/>
                    </a:ext>
                  </a:extLst>
                </p14:cNvPr>
                <p14:cNvContentPartPr/>
                <p14:nvPr/>
              </p14:nvContentPartPr>
              <p14:xfrm>
                <a:off x="4281336" y="1240128"/>
                <a:ext cx="111600" cy="128160"/>
              </p14:xfrm>
            </p:contentPart>
          </mc:Choice>
          <mc:Fallback>
            <p:pic>
              <p:nvPicPr>
                <p:cNvPr id="119" name="Freihand 118">
                  <a:extLst>
                    <a:ext uri="{FF2B5EF4-FFF2-40B4-BE49-F238E27FC236}">
                      <a16:creationId xmlns:a16="http://schemas.microsoft.com/office/drawing/2014/main" id="{491C3F33-6C59-49E0-96C2-736811BBC82A}"/>
                    </a:ext>
                  </a:extLst>
                </p:cNvPr>
                <p:cNvPicPr/>
                <p:nvPr/>
              </p:nvPicPr>
              <p:blipFill>
                <a:blip r:embed="rId197"/>
                <a:stretch>
                  <a:fillRect/>
                </a:stretch>
              </p:blipFill>
              <p:spPr>
                <a:xfrm>
                  <a:off x="4277016" y="1235808"/>
                  <a:ext cx="120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EF1B9F09-16D8-4ABC-A06F-E496643F2790}"/>
                    </a:ext>
                  </a:extLst>
                </p14:cNvPr>
                <p14:cNvContentPartPr/>
                <p14:nvPr/>
              </p14:nvContentPartPr>
              <p14:xfrm>
                <a:off x="4610016" y="1244088"/>
                <a:ext cx="5400" cy="150480"/>
              </p14:xfrm>
            </p:contentPart>
          </mc:Choice>
          <mc:Fallback>
            <p:pic>
              <p:nvPicPr>
                <p:cNvPr id="120" name="Freihand 119">
                  <a:extLst>
                    <a:ext uri="{FF2B5EF4-FFF2-40B4-BE49-F238E27FC236}">
                      <a16:creationId xmlns:a16="http://schemas.microsoft.com/office/drawing/2014/main" id="{EF1B9F09-16D8-4ABC-A06F-E496643F2790}"/>
                    </a:ext>
                  </a:extLst>
                </p:cNvPr>
                <p:cNvPicPr/>
                <p:nvPr/>
              </p:nvPicPr>
              <p:blipFill>
                <a:blip r:embed="rId199"/>
                <a:stretch>
                  <a:fillRect/>
                </a:stretch>
              </p:blipFill>
              <p:spPr>
                <a:xfrm>
                  <a:off x="4605696" y="1239768"/>
                  <a:ext cx="14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70DE4AAA-E4C9-4283-AF1D-E448759F3E1C}"/>
                    </a:ext>
                  </a:extLst>
                </p14:cNvPr>
                <p14:cNvContentPartPr/>
                <p14:nvPr/>
              </p14:nvContentPartPr>
              <p14:xfrm>
                <a:off x="4535136" y="1299888"/>
                <a:ext cx="154800" cy="69120"/>
              </p14:xfrm>
            </p:contentPart>
          </mc:Choice>
          <mc:Fallback>
            <p:pic>
              <p:nvPicPr>
                <p:cNvPr id="121" name="Freihand 120">
                  <a:extLst>
                    <a:ext uri="{FF2B5EF4-FFF2-40B4-BE49-F238E27FC236}">
                      <a16:creationId xmlns:a16="http://schemas.microsoft.com/office/drawing/2014/main" id="{70DE4AAA-E4C9-4283-AF1D-E448759F3E1C}"/>
                    </a:ext>
                  </a:extLst>
                </p:cNvPr>
                <p:cNvPicPr/>
                <p:nvPr/>
              </p:nvPicPr>
              <p:blipFill>
                <a:blip r:embed="rId201"/>
                <a:stretch>
                  <a:fillRect/>
                </a:stretch>
              </p:blipFill>
              <p:spPr>
                <a:xfrm>
                  <a:off x="4530816" y="1295568"/>
                  <a:ext cx="163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D4D06BD2-F403-4A0D-935A-20654F075963}"/>
                    </a:ext>
                  </a:extLst>
                </p14:cNvPr>
                <p14:cNvContentPartPr/>
                <p14:nvPr/>
              </p14:nvContentPartPr>
              <p14:xfrm>
                <a:off x="4550256" y="1245888"/>
                <a:ext cx="139680" cy="3600"/>
              </p14:xfrm>
            </p:contentPart>
          </mc:Choice>
          <mc:Fallback>
            <p:pic>
              <p:nvPicPr>
                <p:cNvPr id="122" name="Freihand 121">
                  <a:extLst>
                    <a:ext uri="{FF2B5EF4-FFF2-40B4-BE49-F238E27FC236}">
                      <a16:creationId xmlns:a16="http://schemas.microsoft.com/office/drawing/2014/main" id="{D4D06BD2-F403-4A0D-935A-20654F075963}"/>
                    </a:ext>
                  </a:extLst>
                </p:cNvPr>
                <p:cNvPicPr/>
                <p:nvPr/>
              </p:nvPicPr>
              <p:blipFill>
                <a:blip r:embed="rId203"/>
                <a:stretch>
                  <a:fillRect/>
                </a:stretch>
              </p:blipFill>
              <p:spPr>
                <a:xfrm>
                  <a:off x="4545936" y="1241568"/>
                  <a:ext cx="148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97810036-8CB9-4226-9EFB-24B73C9214EF}"/>
                    </a:ext>
                  </a:extLst>
                </p14:cNvPr>
                <p14:cNvContentPartPr/>
                <p14:nvPr/>
              </p14:nvContentPartPr>
              <p14:xfrm>
                <a:off x="4694976" y="1268568"/>
                <a:ext cx="223560" cy="86040"/>
              </p14:xfrm>
            </p:contentPart>
          </mc:Choice>
          <mc:Fallback>
            <p:pic>
              <p:nvPicPr>
                <p:cNvPr id="123" name="Freihand 122">
                  <a:extLst>
                    <a:ext uri="{FF2B5EF4-FFF2-40B4-BE49-F238E27FC236}">
                      <a16:creationId xmlns:a16="http://schemas.microsoft.com/office/drawing/2014/main" id="{97810036-8CB9-4226-9EFB-24B73C9214EF}"/>
                    </a:ext>
                  </a:extLst>
                </p:cNvPr>
                <p:cNvPicPr/>
                <p:nvPr/>
              </p:nvPicPr>
              <p:blipFill>
                <a:blip r:embed="rId205"/>
                <a:stretch>
                  <a:fillRect/>
                </a:stretch>
              </p:blipFill>
              <p:spPr>
                <a:xfrm>
                  <a:off x="4690656" y="1264248"/>
                  <a:ext cx="232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0339ADFE-C598-467C-A24E-A246C2E4EAF6}"/>
                    </a:ext>
                  </a:extLst>
                </p14:cNvPr>
                <p14:cNvContentPartPr/>
                <p14:nvPr/>
              </p14:nvContentPartPr>
              <p14:xfrm>
                <a:off x="4977216" y="1287288"/>
                <a:ext cx="96840" cy="175680"/>
              </p14:xfrm>
            </p:contentPart>
          </mc:Choice>
          <mc:Fallback>
            <p:pic>
              <p:nvPicPr>
                <p:cNvPr id="124" name="Freihand 123">
                  <a:extLst>
                    <a:ext uri="{FF2B5EF4-FFF2-40B4-BE49-F238E27FC236}">
                      <a16:creationId xmlns:a16="http://schemas.microsoft.com/office/drawing/2014/main" id="{0339ADFE-C598-467C-A24E-A246C2E4EAF6}"/>
                    </a:ext>
                  </a:extLst>
                </p:cNvPr>
                <p:cNvPicPr/>
                <p:nvPr/>
              </p:nvPicPr>
              <p:blipFill>
                <a:blip r:embed="rId207"/>
                <a:stretch>
                  <a:fillRect/>
                </a:stretch>
              </p:blipFill>
              <p:spPr>
                <a:xfrm>
                  <a:off x="4972896" y="1282968"/>
                  <a:ext cx="105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0C41F484-8B58-43CB-A94A-9DF7A748B6BA}"/>
                    </a:ext>
                  </a:extLst>
                </p14:cNvPr>
                <p14:cNvContentPartPr/>
                <p14:nvPr/>
              </p14:nvContentPartPr>
              <p14:xfrm>
                <a:off x="5080896" y="1167048"/>
                <a:ext cx="236160" cy="175680"/>
              </p14:xfrm>
            </p:contentPart>
          </mc:Choice>
          <mc:Fallback>
            <p:pic>
              <p:nvPicPr>
                <p:cNvPr id="125" name="Freihand 124">
                  <a:extLst>
                    <a:ext uri="{FF2B5EF4-FFF2-40B4-BE49-F238E27FC236}">
                      <a16:creationId xmlns:a16="http://schemas.microsoft.com/office/drawing/2014/main" id="{0C41F484-8B58-43CB-A94A-9DF7A748B6BA}"/>
                    </a:ext>
                  </a:extLst>
                </p:cNvPr>
                <p:cNvPicPr/>
                <p:nvPr/>
              </p:nvPicPr>
              <p:blipFill>
                <a:blip r:embed="rId209"/>
                <a:stretch>
                  <a:fillRect/>
                </a:stretch>
              </p:blipFill>
              <p:spPr>
                <a:xfrm>
                  <a:off x="5076576" y="1162728"/>
                  <a:ext cx="244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4C812314-6495-4333-A972-B48F208EDE92}"/>
                    </a:ext>
                  </a:extLst>
                </p14:cNvPr>
                <p14:cNvContentPartPr/>
                <p14:nvPr/>
              </p14:nvContentPartPr>
              <p14:xfrm>
                <a:off x="5378976" y="1254168"/>
                <a:ext cx="92160" cy="231480"/>
              </p14:xfrm>
            </p:contentPart>
          </mc:Choice>
          <mc:Fallback>
            <p:pic>
              <p:nvPicPr>
                <p:cNvPr id="126" name="Freihand 125">
                  <a:extLst>
                    <a:ext uri="{FF2B5EF4-FFF2-40B4-BE49-F238E27FC236}">
                      <a16:creationId xmlns:a16="http://schemas.microsoft.com/office/drawing/2014/main" id="{4C812314-6495-4333-A972-B48F208EDE92}"/>
                    </a:ext>
                  </a:extLst>
                </p:cNvPr>
                <p:cNvPicPr/>
                <p:nvPr/>
              </p:nvPicPr>
              <p:blipFill>
                <a:blip r:embed="rId211"/>
                <a:stretch>
                  <a:fillRect/>
                </a:stretch>
              </p:blipFill>
              <p:spPr>
                <a:xfrm>
                  <a:off x="5374656" y="1249848"/>
                  <a:ext cx="100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12D85D28-789D-4216-B50F-E47368DBA8DB}"/>
                    </a:ext>
                  </a:extLst>
                </p14:cNvPr>
                <p14:cNvContentPartPr/>
                <p14:nvPr/>
              </p14:nvContentPartPr>
              <p14:xfrm>
                <a:off x="5500296" y="1250208"/>
                <a:ext cx="115560" cy="98640"/>
              </p14:xfrm>
            </p:contentPart>
          </mc:Choice>
          <mc:Fallback>
            <p:pic>
              <p:nvPicPr>
                <p:cNvPr id="127" name="Freihand 126">
                  <a:extLst>
                    <a:ext uri="{FF2B5EF4-FFF2-40B4-BE49-F238E27FC236}">
                      <a16:creationId xmlns:a16="http://schemas.microsoft.com/office/drawing/2014/main" id="{12D85D28-789D-4216-B50F-E47368DBA8DB}"/>
                    </a:ext>
                  </a:extLst>
                </p:cNvPr>
                <p:cNvPicPr/>
                <p:nvPr/>
              </p:nvPicPr>
              <p:blipFill>
                <a:blip r:embed="rId213"/>
                <a:stretch>
                  <a:fillRect/>
                </a:stretch>
              </p:blipFill>
              <p:spPr>
                <a:xfrm>
                  <a:off x="5495976" y="1245888"/>
                  <a:ext cx="124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8" name="Freihand 127">
                  <a:extLst>
                    <a:ext uri="{FF2B5EF4-FFF2-40B4-BE49-F238E27FC236}">
                      <a16:creationId xmlns:a16="http://schemas.microsoft.com/office/drawing/2014/main" id="{16A5925D-10B7-461D-9C3E-3CF51C05C0F3}"/>
                    </a:ext>
                  </a:extLst>
                </p14:cNvPr>
                <p14:cNvContentPartPr/>
                <p14:nvPr/>
              </p14:nvContentPartPr>
              <p14:xfrm>
                <a:off x="5629536" y="1183968"/>
                <a:ext cx="18720" cy="37080"/>
              </p14:xfrm>
            </p:contentPart>
          </mc:Choice>
          <mc:Fallback>
            <p:pic>
              <p:nvPicPr>
                <p:cNvPr id="128" name="Freihand 127">
                  <a:extLst>
                    <a:ext uri="{FF2B5EF4-FFF2-40B4-BE49-F238E27FC236}">
                      <a16:creationId xmlns:a16="http://schemas.microsoft.com/office/drawing/2014/main" id="{16A5925D-10B7-461D-9C3E-3CF51C05C0F3}"/>
                    </a:ext>
                  </a:extLst>
                </p:cNvPr>
                <p:cNvPicPr/>
                <p:nvPr/>
              </p:nvPicPr>
              <p:blipFill>
                <a:blip r:embed="rId215"/>
                <a:stretch>
                  <a:fillRect/>
                </a:stretch>
              </p:blipFill>
              <p:spPr>
                <a:xfrm>
                  <a:off x="5625216" y="1179648"/>
                  <a:ext cx="27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696168D1-259D-4D00-BC73-483EB016FB87}"/>
                    </a:ext>
                  </a:extLst>
                </p14:cNvPr>
                <p14:cNvContentPartPr/>
                <p14:nvPr/>
              </p14:nvContentPartPr>
              <p14:xfrm>
                <a:off x="5674536" y="1213128"/>
                <a:ext cx="186840" cy="128160"/>
              </p14:xfrm>
            </p:contentPart>
          </mc:Choice>
          <mc:Fallback>
            <p:pic>
              <p:nvPicPr>
                <p:cNvPr id="129" name="Freihand 128">
                  <a:extLst>
                    <a:ext uri="{FF2B5EF4-FFF2-40B4-BE49-F238E27FC236}">
                      <a16:creationId xmlns:a16="http://schemas.microsoft.com/office/drawing/2014/main" id="{696168D1-259D-4D00-BC73-483EB016FB87}"/>
                    </a:ext>
                  </a:extLst>
                </p:cNvPr>
                <p:cNvPicPr/>
                <p:nvPr/>
              </p:nvPicPr>
              <p:blipFill>
                <a:blip r:embed="rId217"/>
                <a:stretch>
                  <a:fillRect/>
                </a:stretch>
              </p:blipFill>
              <p:spPr>
                <a:xfrm>
                  <a:off x="5670216" y="1208808"/>
                  <a:ext cx="195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F7005BB4-95DF-4679-8703-0EC452BD96D6}"/>
                    </a:ext>
                  </a:extLst>
                </p14:cNvPr>
                <p14:cNvContentPartPr/>
                <p14:nvPr/>
              </p14:nvContentPartPr>
              <p14:xfrm>
                <a:off x="5876496" y="1215648"/>
                <a:ext cx="101880" cy="125280"/>
              </p14:xfrm>
            </p:contentPart>
          </mc:Choice>
          <mc:Fallback>
            <p:pic>
              <p:nvPicPr>
                <p:cNvPr id="131" name="Freihand 130">
                  <a:extLst>
                    <a:ext uri="{FF2B5EF4-FFF2-40B4-BE49-F238E27FC236}">
                      <a16:creationId xmlns:a16="http://schemas.microsoft.com/office/drawing/2014/main" id="{F7005BB4-95DF-4679-8703-0EC452BD96D6}"/>
                    </a:ext>
                  </a:extLst>
                </p:cNvPr>
                <p:cNvPicPr/>
                <p:nvPr/>
              </p:nvPicPr>
              <p:blipFill>
                <a:blip r:embed="rId219"/>
                <a:stretch>
                  <a:fillRect/>
                </a:stretch>
              </p:blipFill>
              <p:spPr>
                <a:xfrm>
                  <a:off x="5872176" y="1211328"/>
                  <a:ext cx="11052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0">
            <p14:nvContentPartPr>
              <p14:cNvPr id="133" name="Freihand 132">
                <a:extLst>
                  <a:ext uri="{FF2B5EF4-FFF2-40B4-BE49-F238E27FC236}">
                    <a16:creationId xmlns:a16="http://schemas.microsoft.com/office/drawing/2014/main" id="{952AEA7C-1004-4B91-9B29-900D2322B011}"/>
                  </a:ext>
                </a:extLst>
              </p14:cNvPr>
              <p14:cNvContentPartPr/>
              <p14:nvPr/>
            </p14:nvContentPartPr>
            <p14:xfrm>
              <a:off x="7362576" y="2362608"/>
              <a:ext cx="368640" cy="64440"/>
            </p14:xfrm>
          </p:contentPart>
        </mc:Choice>
        <mc:Fallback>
          <p:pic>
            <p:nvPicPr>
              <p:cNvPr id="133" name="Freihand 132">
                <a:extLst>
                  <a:ext uri="{FF2B5EF4-FFF2-40B4-BE49-F238E27FC236}">
                    <a16:creationId xmlns:a16="http://schemas.microsoft.com/office/drawing/2014/main" id="{952AEA7C-1004-4B91-9B29-900D2322B011}"/>
                  </a:ext>
                </a:extLst>
              </p:cNvPr>
              <p:cNvPicPr/>
              <p:nvPr/>
            </p:nvPicPr>
            <p:blipFill>
              <a:blip r:embed="rId221"/>
              <a:stretch>
                <a:fillRect/>
              </a:stretch>
            </p:blipFill>
            <p:spPr>
              <a:xfrm>
                <a:off x="7358256" y="2358288"/>
                <a:ext cx="377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4" name="Freihand 133">
                <a:extLst>
                  <a:ext uri="{FF2B5EF4-FFF2-40B4-BE49-F238E27FC236}">
                    <a16:creationId xmlns:a16="http://schemas.microsoft.com/office/drawing/2014/main" id="{4D9E2EA6-BA2D-4BB0-89D0-0F245D362CD9}"/>
                  </a:ext>
                </a:extLst>
              </p14:cNvPr>
              <p14:cNvContentPartPr/>
              <p14:nvPr/>
            </p14:nvContentPartPr>
            <p14:xfrm>
              <a:off x="7293456" y="1683648"/>
              <a:ext cx="385920" cy="88200"/>
            </p14:xfrm>
          </p:contentPart>
        </mc:Choice>
        <mc:Fallback>
          <p:pic>
            <p:nvPicPr>
              <p:cNvPr id="134" name="Freihand 133">
                <a:extLst>
                  <a:ext uri="{FF2B5EF4-FFF2-40B4-BE49-F238E27FC236}">
                    <a16:creationId xmlns:a16="http://schemas.microsoft.com/office/drawing/2014/main" id="{4D9E2EA6-BA2D-4BB0-89D0-0F245D362CD9}"/>
                  </a:ext>
                </a:extLst>
              </p:cNvPr>
              <p:cNvPicPr/>
              <p:nvPr/>
            </p:nvPicPr>
            <p:blipFill>
              <a:blip r:embed="rId223"/>
              <a:stretch>
                <a:fillRect/>
              </a:stretch>
            </p:blipFill>
            <p:spPr>
              <a:xfrm>
                <a:off x="7289136" y="1679328"/>
                <a:ext cx="394560" cy="9684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a:t>Relative change of the GDP-Deflator (Germany)</a:t>
            </a:r>
            <a:endParaRPr lang="de-DE" sz="2540" dirty="0"/>
          </a:p>
        </p:txBody>
      </p:sp>
      <p:sp>
        <p:nvSpPr>
          <p:cNvPr id="8" name="Textfeld 7"/>
          <p:cNvSpPr txBox="1"/>
          <p:nvPr/>
        </p:nvSpPr>
        <p:spPr>
          <a:xfrm>
            <a:off x="2106351" y="6164193"/>
            <a:ext cx="1550424" cy="343620"/>
          </a:xfrm>
          <a:prstGeom prst="rect">
            <a:avLst/>
          </a:prstGeom>
          <a:noFill/>
        </p:spPr>
        <p:txBody>
          <a:bodyPr wrap="none" rtlCol="0">
            <a:spAutoFit/>
          </a:bodyPr>
          <a:lstStyle/>
          <a:p>
            <a:r>
              <a:rPr lang="de-DE" sz="1633"/>
              <a:t>Source: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B45CD08-A3BA-4AAB-8223-9EC84D01BA8D}"/>
              </a:ext>
            </a:extLst>
          </p:cNvPr>
          <p:cNvPicPr>
            <a:picLocks noChangeAspect="1"/>
          </p:cNvPicPr>
          <p:nvPr/>
        </p:nvPicPr>
        <p:blipFill>
          <a:blip r:embed="rId3"/>
          <a:stretch>
            <a:fillRect/>
          </a:stretch>
        </p:blipFill>
        <p:spPr>
          <a:xfrm>
            <a:off x="838010" y="849122"/>
            <a:ext cx="7443176" cy="468299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77ECF6F-9017-4B04-9D6A-900418F4A2DC}"/>
                  </a:ext>
                </a:extLst>
              </p14:cNvPr>
              <p14:cNvContentPartPr/>
              <p14:nvPr/>
            </p14:nvContentPartPr>
            <p14:xfrm>
              <a:off x="4403376" y="725328"/>
              <a:ext cx="2805120" cy="76680"/>
            </p14:xfrm>
          </p:contentPart>
        </mc:Choice>
        <mc:Fallback>
          <p:pic>
            <p:nvPicPr>
              <p:cNvPr id="2" name="Freihand 1">
                <a:extLst>
                  <a:ext uri="{FF2B5EF4-FFF2-40B4-BE49-F238E27FC236}">
                    <a16:creationId xmlns:a16="http://schemas.microsoft.com/office/drawing/2014/main" id="{477ECF6F-9017-4B04-9D6A-900418F4A2DC}"/>
                  </a:ext>
                </a:extLst>
              </p:cNvPr>
              <p:cNvPicPr/>
              <p:nvPr/>
            </p:nvPicPr>
            <p:blipFill>
              <a:blip r:embed="rId5"/>
              <a:stretch>
                <a:fillRect/>
              </a:stretch>
            </p:blipFill>
            <p:spPr>
              <a:xfrm>
                <a:off x="4399056" y="721008"/>
                <a:ext cx="2813760" cy="8532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a:t>Nominale GDP/real GDP/GDP-Deflator</a:t>
            </a:r>
            <a:endParaRPr lang="de-DE" sz="3266" dirty="0"/>
          </a:p>
        </p:txBody>
      </p:sp>
      <p:sp>
        <p:nvSpPr>
          <p:cNvPr id="7" name="Text Box 3"/>
          <p:cNvSpPr txBox="1">
            <a:spLocks noChangeArrowheads="1"/>
          </p:cNvSpPr>
          <p:nvPr/>
        </p:nvSpPr>
        <p:spPr bwMode="auto">
          <a:xfrm>
            <a:off x="86451" y="1151352"/>
            <a:ext cx="8603154" cy="3436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a:solidFill>
                  <a:srgbClr val="000000"/>
                </a:solidFill>
              </a:rPr>
              <a:t>The realtive change of nominal GDP represents changes in prices and quantities.</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a:solidFill>
                  <a:srgbClr val="000000"/>
                </a:solidFill>
              </a:rPr>
              <a:t>The realtive change of real GDP represents changes in quantities and therefore counts for the change of economic performance</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a:solidFill>
                  <a:srgbClr val="000000"/>
                </a:solidFill>
              </a:rPr>
              <a:t>With the realtive change of the GDP-Deflator we can correct nominal growth in order to obtain real growth</a:t>
            </a:r>
            <a:endParaRPr lang="de-DE" altLang="de-DE" sz="2177" dirty="0">
              <a:solidFill>
                <a:srgbClr val="000000"/>
              </a:solidFill>
            </a:endParaRP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E4C65AB5-0671-43FE-BB08-08EDE3F8C71F}"/>
                  </a:ext>
                </a:extLst>
              </p14:cNvPr>
              <p14:cNvContentPartPr/>
              <p14:nvPr/>
            </p14:nvContentPartPr>
            <p14:xfrm>
              <a:off x="408456" y="2185848"/>
              <a:ext cx="1152360" cy="120240"/>
            </p14:xfrm>
          </p:contentPart>
        </mc:Choice>
        <mc:Fallback>
          <p:pic>
            <p:nvPicPr>
              <p:cNvPr id="8" name="Freihand 7">
                <a:extLst>
                  <a:ext uri="{FF2B5EF4-FFF2-40B4-BE49-F238E27FC236}">
                    <a16:creationId xmlns:a16="http://schemas.microsoft.com/office/drawing/2014/main" id="{E4C65AB5-0671-43FE-BB08-08EDE3F8C71F}"/>
                  </a:ext>
                </a:extLst>
              </p:cNvPr>
              <p:cNvPicPr/>
              <p:nvPr/>
            </p:nvPicPr>
            <p:blipFill>
              <a:blip r:embed="rId4"/>
              <a:stretch>
                <a:fillRect/>
              </a:stretch>
            </p:blipFill>
            <p:spPr>
              <a:xfrm>
                <a:off x="404136" y="2181528"/>
                <a:ext cx="1161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099D57E1-CF25-4A3D-AA15-F234B0EB3E27}"/>
                  </a:ext>
                </a:extLst>
              </p14:cNvPr>
              <p14:cNvContentPartPr/>
              <p14:nvPr/>
            </p14:nvContentPartPr>
            <p14:xfrm>
              <a:off x="3068856" y="3174408"/>
              <a:ext cx="979200" cy="75240"/>
            </p14:xfrm>
          </p:contentPart>
        </mc:Choice>
        <mc:Fallback>
          <p:pic>
            <p:nvPicPr>
              <p:cNvPr id="9" name="Freihand 8">
                <a:extLst>
                  <a:ext uri="{FF2B5EF4-FFF2-40B4-BE49-F238E27FC236}">
                    <a16:creationId xmlns:a16="http://schemas.microsoft.com/office/drawing/2014/main" id="{099D57E1-CF25-4A3D-AA15-F234B0EB3E27}"/>
                  </a:ext>
                </a:extLst>
              </p:cNvPr>
              <p:cNvPicPr/>
              <p:nvPr/>
            </p:nvPicPr>
            <p:blipFill>
              <a:blip r:embed="rId6"/>
              <a:stretch>
                <a:fillRect/>
              </a:stretch>
            </p:blipFill>
            <p:spPr>
              <a:xfrm>
                <a:off x="3064536" y="3170088"/>
                <a:ext cx="987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B284BE48-E332-4C21-AFBD-A3BF08C34EF8}"/>
                  </a:ext>
                </a:extLst>
              </p14:cNvPr>
              <p14:cNvContentPartPr/>
              <p14:nvPr/>
            </p14:nvContentPartPr>
            <p14:xfrm>
              <a:off x="6451776" y="2747088"/>
              <a:ext cx="1194480" cy="532800"/>
            </p14:xfrm>
          </p:contentPart>
        </mc:Choice>
        <mc:Fallback>
          <p:pic>
            <p:nvPicPr>
              <p:cNvPr id="10" name="Freihand 9">
                <a:extLst>
                  <a:ext uri="{FF2B5EF4-FFF2-40B4-BE49-F238E27FC236}">
                    <a16:creationId xmlns:a16="http://schemas.microsoft.com/office/drawing/2014/main" id="{B284BE48-E332-4C21-AFBD-A3BF08C34EF8}"/>
                  </a:ext>
                </a:extLst>
              </p:cNvPr>
              <p:cNvPicPr/>
              <p:nvPr/>
            </p:nvPicPr>
            <p:blipFill>
              <a:blip r:embed="rId8"/>
              <a:stretch>
                <a:fillRect/>
              </a:stretch>
            </p:blipFill>
            <p:spPr>
              <a:xfrm>
                <a:off x="6447456" y="2742768"/>
                <a:ext cx="120312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759B754F-7F20-4D8B-BE66-F220FD9CAA5D}"/>
                  </a:ext>
                </a:extLst>
              </p14:cNvPr>
              <p14:cNvContentPartPr/>
              <p14:nvPr/>
            </p14:nvContentPartPr>
            <p14:xfrm>
              <a:off x="4085496" y="3146688"/>
              <a:ext cx="3049920" cy="494280"/>
            </p14:xfrm>
          </p:contentPart>
        </mc:Choice>
        <mc:Fallback>
          <p:pic>
            <p:nvPicPr>
              <p:cNvPr id="11" name="Freihand 10">
                <a:extLst>
                  <a:ext uri="{FF2B5EF4-FFF2-40B4-BE49-F238E27FC236}">
                    <a16:creationId xmlns:a16="http://schemas.microsoft.com/office/drawing/2014/main" id="{759B754F-7F20-4D8B-BE66-F220FD9CAA5D}"/>
                  </a:ext>
                </a:extLst>
              </p:cNvPr>
              <p:cNvPicPr/>
              <p:nvPr/>
            </p:nvPicPr>
            <p:blipFill>
              <a:blip r:embed="rId10"/>
              <a:stretch>
                <a:fillRect/>
              </a:stretch>
            </p:blipFill>
            <p:spPr>
              <a:xfrm>
                <a:off x="4081176" y="3142368"/>
                <a:ext cx="30585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545B86B0-EC76-4CE3-84BD-50CFF24C754B}"/>
                  </a:ext>
                </a:extLst>
              </p14:cNvPr>
              <p14:cNvContentPartPr/>
              <p14:nvPr/>
            </p14:nvContentPartPr>
            <p14:xfrm>
              <a:off x="7378056" y="3348288"/>
              <a:ext cx="253440" cy="78840"/>
            </p14:xfrm>
          </p:contentPart>
        </mc:Choice>
        <mc:Fallback>
          <p:pic>
            <p:nvPicPr>
              <p:cNvPr id="12" name="Freihand 11">
                <a:extLst>
                  <a:ext uri="{FF2B5EF4-FFF2-40B4-BE49-F238E27FC236}">
                    <a16:creationId xmlns:a16="http://schemas.microsoft.com/office/drawing/2014/main" id="{545B86B0-EC76-4CE3-84BD-50CFF24C754B}"/>
                  </a:ext>
                </a:extLst>
              </p:cNvPr>
              <p:cNvPicPr/>
              <p:nvPr/>
            </p:nvPicPr>
            <p:blipFill>
              <a:blip r:embed="rId12"/>
              <a:stretch>
                <a:fillRect/>
              </a:stretch>
            </p:blipFill>
            <p:spPr>
              <a:xfrm>
                <a:off x="7373736" y="3343968"/>
                <a:ext cx="262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DA047594-DCE8-41D8-8D70-0D6DB40D480B}"/>
                  </a:ext>
                </a:extLst>
              </p14:cNvPr>
              <p14:cNvContentPartPr/>
              <p14:nvPr/>
            </p14:nvContentPartPr>
            <p14:xfrm>
              <a:off x="7828056" y="3325608"/>
              <a:ext cx="216000" cy="63360"/>
            </p14:xfrm>
          </p:contentPart>
        </mc:Choice>
        <mc:Fallback>
          <p:pic>
            <p:nvPicPr>
              <p:cNvPr id="13" name="Freihand 12">
                <a:extLst>
                  <a:ext uri="{FF2B5EF4-FFF2-40B4-BE49-F238E27FC236}">
                    <a16:creationId xmlns:a16="http://schemas.microsoft.com/office/drawing/2014/main" id="{DA047594-DCE8-41D8-8D70-0D6DB40D480B}"/>
                  </a:ext>
                </a:extLst>
              </p:cNvPr>
              <p:cNvPicPr/>
              <p:nvPr/>
            </p:nvPicPr>
            <p:blipFill>
              <a:blip r:embed="rId14"/>
              <a:stretch>
                <a:fillRect/>
              </a:stretch>
            </p:blipFill>
            <p:spPr>
              <a:xfrm>
                <a:off x="7823736" y="3321288"/>
                <a:ext cx="224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BA969BFF-5C2B-4AB4-AF7A-84FFA2391DDB}"/>
                  </a:ext>
                </a:extLst>
              </p14:cNvPr>
              <p14:cNvContentPartPr/>
              <p14:nvPr/>
            </p14:nvContentPartPr>
            <p14:xfrm>
              <a:off x="8008776" y="3248208"/>
              <a:ext cx="360" cy="360"/>
            </p14:xfrm>
          </p:contentPart>
        </mc:Choice>
        <mc:Fallback>
          <p:pic>
            <p:nvPicPr>
              <p:cNvPr id="14" name="Freihand 13">
                <a:extLst>
                  <a:ext uri="{FF2B5EF4-FFF2-40B4-BE49-F238E27FC236}">
                    <a16:creationId xmlns:a16="http://schemas.microsoft.com/office/drawing/2014/main" id="{BA969BFF-5C2B-4AB4-AF7A-84FFA2391DDB}"/>
                  </a:ext>
                </a:extLst>
              </p:cNvPr>
              <p:cNvPicPr/>
              <p:nvPr/>
            </p:nvPicPr>
            <p:blipFill>
              <a:blip r:embed="rId16"/>
              <a:stretch>
                <a:fillRect/>
              </a:stretch>
            </p:blipFill>
            <p:spPr>
              <a:xfrm>
                <a:off x="8004456" y="3243888"/>
                <a:ext cx="9000" cy="9000"/>
              </a:xfrm>
              <a:prstGeom prst="rect">
                <a:avLst/>
              </a:prstGeom>
            </p:spPr>
          </p:pic>
        </mc:Fallback>
      </mc:AlternateContent>
      <p:grpSp>
        <p:nvGrpSpPr>
          <p:cNvPr id="62" name="Gruppieren 61">
            <a:extLst>
              <a:ext uri="{FF2B5EF4-FFF2-40B4-BE49-F238E27FC236}">
                <a16:creationId xmlns:a16="http://schemas.microsoft.com/office/drawing/2014/main" id="{319DCE81-88FB-4D71-AF52-571939D78FD9}"/>
              </a:ext>
            </a:extLst>
          </p:cNvPr>
          <p:cNvGrpSpPr/>
          <p:nvPr/>
        </p:nvGrpSpPr>
        <p:grpSpPr>
          <a:xfrm>
            <a:off x="8293176" y="2990088"/>
            <a:ext cx="3704040" cy="1175400"/>
            <a:chOff x="8293176" y="2990088"/>
            <a:chExt cx="3704040" cy="1175400"/>
          </a:xfrm>
        </p:grpSpPr>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683C007B-49F1-4399-96EB-C7C4AA9E278E}"/>
                    </a:ext>
                  </a:extLst>
                </p14:cNvPr>
                <p14:cNvContentPartPr/>
                <p14:nvPr/>
              </p14:nvContentPartPr>
              <p14:xfrm>
                <a:off x="8293176" y="3237048"/>
                <a:ext cx="105480" cy="294840"/>
              </p14:xfrm>
            </p:contentPart>
          </mc:Choice>
          <mc:Fallback>
            <p:pic>
              <p:nvPicPr>
                <p:cNvPr id="15" name="Freihand 14">
                  <a:extLst>
                    <a:ext uri="{FF2B5EF4-FFF2-40B4-BE49-F238E27FC236}">
                      <a16:creationId xmlns:a16="http://schemas.microsoft.com/office/drawing/2014/main" id="{683C007B-49F1-4399-96EB-C7C4AA9E278E}"/>
                    </a:ext>
                  </a:extLst>
                </p:cNvPr>
                <p:cNvPicPr/>
                <p:nvPr/>
              </p:nvPicPr>
              <p:blipFill>
                <a:blip r:embed="rId18"/>
                <a:stretch>
                  <a:fillRect/>
                </a:stretch>
              </p:blipFill>
              <p:spPr>
                <a:xfrm>
                  <a:off x="8288856" y="3232728"/>
                  <a:ext cx="1141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225984D2-E837-4358-85DD-890030DAF109}"/>
                    </a:ext>
                  </a:extLst>
                </p14:cNvPr>
                <p14:cNvContentPartPr/>
                <p14:nvPr/>
              </p14:nvContentPartPr>
              <p14:xfrm>
                <a:off x="8428176" y="3238848"/>
                <a:ext cx="255240" cy="106560"/>
              </p14:xfrm>
            </p:contentPart>
          </mc:Choice>
          <mc:Fallback>
            <p:pic>
              <p:nvPicPr>
                <p:cNvPr id="16" name="Freihand 15">
                  <a:extLst>
                    <a:ext uri="{FF2B5EF4-FFF2-40B4-BE49-F238E27FC236}">
                      <a16:creationId xmlns:a16="http://schemas.microsoft.com/office/drawing/2014/main" id="{225984D2-E837-4358-85DD-890030DAF109}"/>
                    </a:ext>
                  </a:extLst>
                </p:cNvPr>
                <p:cNvPicPr/>
                <p:nvPr/>
              </p:nvPicPr>
              <p:blipFill>
                <a:blip r:embed="rId20"/>
                <a:stretch>
                  <a:fillRect/>
                </a:stretch>
              </p:blipFill>
              <p:spPr>
                <a:xfrm>
                  <a:off x="8423856" y="3234528"/>
                  <a:ext cx="263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2D782484-4BCA-4EC1-B9C6-13C87DDD1771}"/>
                    </a:ext>
                  </a:extLst>
                </p14:cNvPr>
                <p14:cNvContentPartPr/>
                <p14:nvPr/>
              </p14:nvContentPartPr>
              <p14:xfrm>
                <a:off x="8741736" y="3216888"/>
                <a:ext cx="170640" cy="86400"/>
              </p14:xfrm>
            </p:contentPart>
          </mc:Choice>
          <mc:Fallback>
            <p:pic>
              <p:nvPicPr>
                <p:cNvPr id="17" name="Freihand 16">
                  <a:extLst>
                    <a:ext uri="{FF2B5EF4-FFF2-40B4-BE49-F238E27FC236}">
                      <a16:creationId xmlns:a16="http://schemas.microsoft.com/office/drawing/2014/main" id="{2D782484-4BCA-4EC1-B9C6-13C87DDD1771}"/>
                    </a:ext>
                  </a:extLst>
                </p:cNvPr>
                <p:cNvPicPr/>
                <p:nvPr/>
              </p:nvPicPr>
              <p:blipFill>
                <a:blip r:embed="rId22"/>
                <a:stretch>
                  <a:fillRect/>
                </a:stretch>
              </p:blipFill>
              <p:spPr>
                <a:xfrm>
                  <a:off x="8737416" y="3212568"/>
                  <a:ext cx="179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D1EC558F-81A2-4385-8D04-082DE81B95B8}"/>
                    </a:ext>
                  </a:extLst>
                </p14:cNvPr>
                <p14:cNvContentPartPr/>
                <p14:nvPr/>
              </p14:nvContentPartPr>
              <p14:xfrm>
                <a:off x="8944416" y="3110328"/>
                <a:ext cx="236880" cy="188280"/>
              </p14:xfrm>
            </p:contentPart>
          </mc:Choice>
          <mc:Fallback>
            <p:pic>
              <p:nvPicPr>
                <p:cNvPr id="18" name="Freihand 17">
                  <a:extLst>
                    <a:ext uri="{FF2B5EF4-FFF2-40B4-BE49-F238E27FC236}">
                      <a16:creationId xmlns:a16="http://schemas.microsoft.com/office/drawing/2014/main" id="{D1EC558F-81A2-4385-8D04-082DE81B95B8}"/>
                    </a:ext>
                  </a:extLst>
                </p:cNvPr>
                <p:cNvPicPr/>
                <p:nvPr/>
              </p:nvPicPr>
              <p:blipFill>
                <a:blip r:embed="rId24"/>
                <a:stretch>
                  <a:fillRect/>
                </a:stretch>
              </p:blipFill>
              <p:spPr>
                <a:xfrm>
                  <a:off x="8940096" y="3106008"/>
                  <a:ext cx="245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B070582-858B-4AE2-9E47-E65869A4CB5A}"/>
                    </a:ext>
                  </a:extLst>
                </p14:cNvPr>
                <p14:cNvContentPartPr/>
                <p14:nvPr/>
              </p14:nvContentPartPr>
              <p14:xfrm>
                <a:off x="9422856" y="3155688"/>
                <a:ext cx="132120" cy="80640"/>
              </p14:xfrm>
            </p:contentPart>
          </mc:Choice>
          <mc:Fallback>
            <p:pic>
              <p:nvPicPr>
                <p:cNvPr id="19" name="Freihand 18">
                  <a:extLst>
                    <a:ext uri="{FF2B5EF4-FFF2-40B4-BE49-F238E27FC236}">
                      <a16:creationId xmlns:a16="http://schemas.microsoft.com/office/drawing/2014/main" id="{1B070582-858B-4AE2-9E47-E65869A4CB5A}"/>
                    </a:ext>
                  </a:extLst>
                </p:cNvPr>
                <p:cNvPicPr/>
                <p:nvPr/>
              </p:nvPicPr>
              <p:blipFill>
                <a:blip r:embed="rId26"/>
                <a:stretch>
                  <a:fillRect/>
                </a:stretch>
              </p:blipFill>
              <p:spPr>
                <a:xfrm>
                  <a:off x="9418536" y="3151368"/>
                  <a:ext cx="140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42BB2005-C47C-4B16-A5E9-739D8766FEAB}"/>
                    </a:ext>
                  </a:extLst>
                </p14:cNvPr>
                <p14:cNvContentPartPr/>
                <p14:nvPr/>
              </p14:nvContentPartPr>
              <p14:xfrm>
                <a:off x="9755856" y="3136248"/>
                <a:ext cx="150840" cy="82080"/>
              </p14:xfrm>
            </p:contentPart>
          </mc:Choice>
          <mc:Fallback>
            <p:pic>
              <p:nvPicPr>
                <p:cNvPr id="20" name="Freihand 19">
                  <a:extLst>
                    <a:ext uri="{FF2B5EF4-FFF2-40B4-BE49-F238E27FC236}">
                      <a16:creationId xmlns:a16="http://schemas.microsoft.com/office/drawing/2014/main" id="{42BB2005-C47C-4B16-A5E9-739D8766FEAB}"/>
                    </a:ext>
                  </a:extLst>
                </p:cNvPr>
                <p:cNvPicPr/>
                <p:nvPr/>
              </p:nvPicPr>
              <p:blipFill>
                <a:blip r:embed="rId28"/>
                <a:stretch>
                  <a:fillRect/>
                </a:stretch>
              </p:blipFill>
              <p:spPr>
                <a:xfrm>
                  <a:off x="9751536" y="3131928"/>
                  <a:ext cx="159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E6590CC0-A102-484E-93A2-260D1AE1FB08}"/>
                    </a:ext>
                  </a:extLst>
                </p14:cNvPr>
                <p14:cNvContentPartPr/>
                <p14:nvPr/>
              </p14:nvContentPartPr>
              <p14:xfrm>
                <a:off x="9876456" y="3022488"/>
                <a:ext cx="147600" cy="180000"/>
              </p14:xfrm>
            </p:contentPart>
          </mc:Choice>
          <mc:Fallback>
            <p:pic>
              <p:nvPicPr>
                <p:cNvPr id="21" name="Freihand 20">
                  <a:extLst>
                    <a:ext uri="{FF2B5EF4-FFF2-40B4-BE49-F238E27FC236}">
                      <a16:creationId xmlns:a16="http://schemas.microsoft.com/office/drawing/2014/main" id="{E6590CC0-A102-484E-93A2-260D1AE1FB08}"/>
                    </a:ext>
                  </a:extLst>
                </p:cNvPr>
                <p:cNvPicPr/>
                <p:nvPr/>
              </p:nvPicPr>
              <p:blipFill>
                <a:blip r:embed="rId30"/>
                <a:stretch>
                  <a:fillRect/>
                </a:stretch>
              </p:blipFill>
              <p:spPr>
                <a:xfrm>
                  <a:off x="9872136" y="3018168"/>
                  <a:ext cx="156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3CA0647C-2383-408A-AA51-DE8659CF9BDC}"/>
                    </a:ext>
                  </a:extLst>
                </p14:cNvPr>
                <p14:cNvContentPartPr/>
                <p14:nvPr/>
              </p14:nvContentPartPr>
              <p14:xfrm>
                <a:off x="10036656" y="3113208"/>
                <a:ext cx="391680" cy="258120"/>
              </p14:xfrm>
            </p:contentPart>
          </mc:Choice>
          <mc:Fallback>
            <p:pic>
              <p:nvPicPr>
                <p:cNvPr id="22" name="Freihand 21">
                  <a:extLst>
                    <a:ext uri="{FF2B5EF4-FFF2-40B4-BE49-F238E27FC236}">
                      <a16:creationId xmlns:a16="http://schemas.microsoft.com/office/drawing/2014/main" id="{3CA0647C-2383-408A-AA51-DE8659CF9BDC}"/>
                    </a:ext>
                  </a:extLst>
                </p:cNvPr>
                <p:cNvPicPr/>
                <p:nvPr/>
              </p:nvPicPr>
              <p:blipFill>
                <a:blip r:embed="rId32"/>
                <a:stretch>
                  <a:fillRect/>
                </a:stretch>
              </p:blipFill>
              <p:spPr>
                <a:xfrm>
                  <a:off x="10032336" y="3108888"/>
                  <a:ext cx="4003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ADD81965-78EB-44D0-B497-D37DDD3F684C}"/>
                    </a:ext>
                  </a:extLst>
                </p14:cNvPr>
                <p14:cNvContentPartPr/>
                <p14:nvPr/>
              </p14:nvContentPartPr>
              <p14:xfrm>
                <a:off x="10698336" y="2990088"/>
                <a:ext cx="327240" cy="340920"/>
              </p14:xfrm>
            </p:contentPart>
          </mc:Choice>
          <mc:Fallback>
            <p:pic>
              <p:nvPicPr>
                <p:cNvPr id="24" name="Freihand 23">
                  <a:extLst>
                    <a:ext uri="{FF2B5EF4-FFF2-40B4-BE49-F238E27FC236}">
                      <a16:creationId xmlns:a16="http://schemas.microsoft.com/office/drawing/2014/main" id="{ADD81965-78EB-44D0-B497-D37DDD3F684C}"/>
                    </a:ext>
                  </a:extLst>
                </p:cNvPr>
                <p:cNvPicPr/>
                <p:nvPr/>
              </p:nvPicPr>
              <p:blipFill>
                <a:blip r:embed="rId34"/>
                <a:stretch>
                  <a:fillRect/>
                </a:stretch>
              </p:blipFill>
              <p:spPr>
                <a:xfrm>
                  <a:off x="10694016" y="2985768"/>
                  <a:ext cx="33588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E07B1DC6-48B3-449E-9127-165D2EB0515C}"/>
                    </a:ext>
                  </a:extLst>
                </p14:cNvPr>
                <p14:cNvContentPartPr/>
                <p14:nvPr/>
              </p14:nvContentPartPr>
              <p14:xfrm>
                <a:off x="8943336" y="3487608"/>
                <a:ext cx="145440" cy="186480"/>
              </p14:xfrm>
            </p:contentPart>
          </mc:Choice>
          <mc:Fallback>
            <p:pic>
              <p:nvPicPr>
                <p:cNvPr id="25" name="Freihand 24">
                  <a:extLst>
                    <a:ext uri="{FF2B5EF4-FFF2-40B4-BE49-F238E27FC236}">
                      <a16:creationId xmlns:a16="http://schemas.microsoft.com/office/drawing/2014/main" id="{E07B1DC6-48B3-449E-9127-165D2EB0515C}"/>
                    </a:ext>
                  </a:extLst>
                </p:cNvPr>
                <p:cNvPicPr/>
                <p:nvPr/>
              </p:nvPicPr>
              <p:blipFill>
                <a:blip r:embed="rId36"/>
                <a:stretch>
                  <a:fillRect/>
                </a:stretch>
              </p:blipFill>
              <p:spPr>
                <a:xfrm>
                  <a:off x="8939016" y="3483288"/>
                  <a:ext cx="154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3A4ECCD3-13E1-4642-96CB-DAFD259768FE}"/>
                    </a:ext>
                  </a:extLst>
                </p14:cNvPr>
                <p14:cNvContentPartPr/>
                <p14:nvPr/>
              </p14:nvContentPartPr>
              <p14:xfrm>
                <a:off x="9104256" y="3462048"/>
                <a:ext cx="119880" cy="175320"/>
              </p14:xfrm>
            </p:contentPart>
          </mc:Choice>
          <mc:Fallback>
            <p:pic>
              <p:nvPicPr>
                <p:cNvPr id="26" name="Freihand 25">
                  <a:extLst>
                    <a:ext uri="{FF2B5EF4-FFF2-40B4-BE49-F238E27FC236}">
                      <a16:creationId xmlns:a16="http://schemas.microsoft.com/office/drawing/2014/main" id="{3A4ECCD3-13E1-4642-96CB-DAFD259768FE}"/>
                    </a:ext>
                  </a:extLst>
                </p:cNvPr>
                <p:cNvPicPr/>
                <p:nvPr/>
              </p:nvPicPr>
              <p:blipFill>
                <a:blip r:embed="rId38"/>
                <a:stretch>
                  <a:fillRect/>
                </a:stretch>
              </p:blipFill>
              <p:spPr>
                <a:xfrm>
                  <a:off x="9099936" y="3457728"/>
                  <a:ext cx="128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985A8484-3EE3-4ED7-8E63-4651B375F08C}"/>
                    </a:ext>
                  </a:extLst>
                </p14:cNvPr>
                <p14:cNvContentPartPr/>
                <p14:nvPr/>
              </p14:nvContentPartPr>
              <p14:xfrm>
                <a:off x="9259056" y="3534408"/>
                <a:ext cx="250920" cy="82080"/>
              </p14:xfrm>
            </p:contentPart>
          </mc:Choice>
          <mc:Fallback>
            <p:pic>
              <p:nvPicPr>
                <p:cNvPr id="27" name="Freihand 26">
                  <a:extLst>
                    <a:ext uri="{FF2B5EF4-FFF2-40B4-BE49-F238E27FC236}">
                      <a16:creationId xmlns:a16="http://schemas.microsoft.com/office/drawing/2014/main" id="{985A8484-3EE3-4ED7-8E63-4651B375F08C}"/>
                    </a:ext>
                  </a:extLst>
                </p:cNvPr>
                <p:cNvPicPr/>
                <p:nvPr/>
              </p:nvPicPr>
              <p:blipFill>
                <a:blip r:embed="rId40"/>
                <a:stretch>
                  <a:fillRect/>
                </a:stretch>
              </p:blipFill>
              <p:spPr>
                <a:xfrm>
                  <a:off x="9254736" y="3530088"/>
                  <a:ext cx="259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9A7BD8E2-CB93-4744-9AA6-1F1174EBABFC}"/>
                    </a:ext>
                  </a:extLst>
                </p14:cNvPr>
                <p14:cNvContentPartPr/>
                <p14:nvPr/>
              </p14:nvContentPartPr>
              <p14:xfrm>
                <a:off x="9535176" y="3444408"/>
                <a:ext cx="123840" cy="123840"/>
              </p14:xfrm>
            </p:contentPart>
          </mc:Choice>
          <mc:Fallback>
            <p:pic>
              <p:nvPicPr>
                <p:cNvPr id="28" name="Freihand 27">
                  <a:extLst>
                    <a:ext uri="{FF2B5EF4-FFF2-40B4-BE49-F238E27FC236}">
                      <a16:creationId xmlns:a16="http://schemas.microsoft.com/office/drawing/2014/main" id="{9A7BD8E2-CB93-4744-9AA6-1F1174EBABFC}"/>
                    </a:ext>
                  </a:extLst>
                </p:cNvPr>
                <p:cNvPicPr/>
                <p:nvPr/>
              </p:nvPicPr>
              <p:blipFill>
                <a:blip r:embed="rId42"/>
                <a:stretch>
                  <a:fillRect/>
                </a:stretch>
              </p:blipFill>
              <p:spPr>
                <a:xfrm>
                  <a:off x="9530856" y="3440088"/>
                  <a:ext cx="132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BEC94FC-9EAB-41F1-AAD7-F31576C4C147}"/>
                    </a:ext>
                  </a:extLst>
                </p14:cNvPr>
                <p14:cNvContentPartPr/>
                <p14:nvPr/>
              </p14:nvContentPartPr>
              <p14:xfrm>
                <a:off x="9650376" y="3456648"/>
                <a:ext cx="178920" cy="86400"/>
              </p14:xfrm>
            </p:contentPart>
          </mc:Choice>
          <mc:Fallback>
            <p:pic>
              <p:nvPicPr>
                <p:cNvPr id="29" name="Freihand 28">
                  <a:extLst>
                    <a:ext uri="{FF2B5EF4-FFF2-40B4-BE49-F238E27FC236}">
                      <a16:creationId xmlns:a16="http://schemas.microsoft.com/office/drawing/2014/main" id="{5BEC94FC-9EAB-41F1-AAD7-F31576C4C147}"/>
                    </a:ext>
                  </a:extLst>
                </p:cNvPr>
                <p:cNvPicPr/>
                <p:nvPr/>
              </p:nvPicPr>
              <p:blipFill>
                <a:blip r:embed="rId44"/>
                <a:stretch>
                  <a:fillRect/>
                </a:stretch>
              </p:blipFill>
              <p:spPr>
                <a:xfrm>
                  <a:off x="9646056" y="3452328"/>
                  <a:ext cx="187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91E0A01F-427F-4D5C-BE14-489141B4A3B1}"/>
                    </a:ext>
                  </a:extLst>
                </p14:cNvPr>
                <p14:cNvContentPartPr/>
                <p14:nvPr/>
              </p14:nvContentPartPr>
              <p14:xfrm>
                <a:off x="9844056" y="3377448"/>
                <a:ext cx="174600" cy="152280"/>
              </p14:xfrm>
            </p:contentPart>
          </mc:Choice>
          <mc:Fallback>
            <p:pic>
              <p:nvPicPr>
                <p:cNvPr id="30" name="Freihand 29">
                  <a:extLst>
                    <a:ext uri="{FF2B5EF4-FFF2-40B4-BE49-F238E27FC236}">
                      <a16:creationId xmlns:a16="http://schemas.microsoft.com/office/drawing/2014/main" id="{91E0A01F-427F-4D5C-BE14-489141B4A3B1}"/>
                    </a:ext>
                  </a:extLst>
                </p:cNvPr>
                <p:cNvPicPr/>
                <p:nvPr/>
              </p:nvPicPr>
              <p:blipFill>
                <a:blip r:embed="rId46"/>
                <a:stretch>
                  <a:fillRect/>
                </a:stretch>
              </p:blipFill>
              <p:spPr>
                <a:xfrm>
                  <a:off x="9839736" y="3373128"/>
                  <a:ext cx="183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DFC6C24C-14ED-4211-877B-3D7FB7251E40}"/>
                    </a:ext>
                  </a:extLst>
                </p14:cNvPr>
                <p14:cNvContentPartPr/>
                <p14:nvPr/>
              </p14:nvContentPartPr>
              <p14:xfrm>
                <a:off x="10218096" y="3331008"/>
                <a:ext cx="216000" cy="304920"/>
              </p14:xfrm>
            </p:contentPart>
          </mc:Choice>
          <mc:Fallback>
            <p:pic>
              <p:nvPicPr>
                <p:cNvPr id="31" name="Freihand 30">
                  <a:extLst>
                    <a:ext uri="{FF2B5EF4-FFF2-40B4-BE49-F238E27FC236}">
                      <a16:creationId xmlns:a16="http://schemas.microsoft.com/office/drawing/2014/main" id="{DFC6C24C-14ED-4211-877B-3D7FB7251E40}"/>
                    </a:ext>
                  </a:extLst>
                </p:cNvPr>
                <p:cNvPicPr/>
                <p:nvPr/>
              </p:nvPicPr>
              <p:blipFill>
                <a:blip r:embed="rId48"/>
                <a:stretch>
                  <a:fillRect/>
                </a:stretch>
              </p:blipFill>
              <p:spPr>
                <a:xfrm>
                  <a:off x="10213776" y="3326688"/>
                  <a:ext cx="2246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1C730851-6820-45F3-AFB2-EE145CE24AA9}"/>
                    </a:ext>
                  </a:extLst>
                </p14:cNvPr>
                <p14:cNvContentPartPr/>
                <p14:nvPr/>
              </p14:nvContentPartPr>
              <p14:xfrm>
                <a:off x="10598256" y="3370608"/>
                <a:ext cx="510120" cy="146880"/>
              </p14:xfrm>
            </p:contentPart>
          </mc:Choice>
          <mc:Fallback>
            <p:pic>
              <p:nvPicPr>
                <p:cNvPr id="32" name="Freihand 31">
                  <a:extLst>
                    <a:ext uri="{FF2B5EF4-FFF2-40B4-BE49-F238E27FC236}">
                      <a16:creationId xmlns:a16="http://schemas.microsoft.com/office/drawing/2014/main" id="{1C730851-6820-45F3-AFB2-EE145CE24AA9}"/>
                    </a:ext>
                  </a:extLst>
                </p:cNvPr>
                <p:cNvPicPr/>
                <p:nvPr/>
              </p:nvPicPr>
              <p:blipFill>
                <a:blip r:embed="rId50"/>
                <a:stretch>
                  <a:fillRect/>
                </a:stretch>
              </p:blipFill>
              <p:spPr>
                <a:xfrm>
                  <a:off x="10593936" y="3366288"/>
                  <a:ext cx="518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F1B98C76-BA38-4B0F-AFC6-D4A372244714}"/>
                    </a:ext>
                  </a:extLst>
                </p14:cNvPr>
                <p14:cNvContentPartPr/>
                <p14:nvPr/>
              </p14:nvContentPartPr>
              <p14:xfrm>
                <a:off x="11047176" y="3308688"/>
                <a:ext cx="54720" cy="19800"/>
              </p14:xfrm>
            </p:contentPart>
          </mc:Choice>
          <mc:Fallback>
            <p:pic>
              <p:nvPicPr>
                <p:cNvPr id="33" name="Freihand 32">
                  <a:extLst>
                    <a:ext uri="{FF2B5EF4-FFF2-40B4-BE49-F238E27FC236}">
                      <a16:creationId xmlns:a16="http://schemas.microsoft.com/office/drawing/2014/main" id="{F1B98C76-BA38-4B0F-AFC6-D4A372244714}"/>
                    </a:ext>
                  </a:extLst>
                </p:cNvPr>
                <p:cNvPicPr/>
                <p:nvPr/>
              </p:nvPicPr>
              <p:blipFill>
                <a:blip r:embed="rId52"/>
                <a:stretch>
                  <a:fillRect/>
                </a:stretch>
              </p:blipFill>
              <p:spPr>
                <a:xfrm>
                  <a:off x="11042856" y="3304368"/>
                  <a:ext cx="63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D492B3A6-B80B-42BF-8154-0B0B6753CB43}"/>
                    </a:ext>
                  </a:extLst>
                </p14:cNvPr>
                <p14:cNvContentPartPr/>
                <p14:nvPr/>
              </p14:nvContentPartPr>
              <p14:xfrm>
                <a:off x="11133576" y="3349728"/>
                <a:ext cx="72360" cy="250920"/>
              </p14:xfrm>
            </p:contentPart>
          </mc:Choice>
          <mc:Fallback>
            <p:pic>
              <p:nvPicPr>
                <p:cNvPr id="34" name="Freihand 33">
                  <a:extLst>
                    <a:ext uri="{FF2B5EF4-FFF2-40B4-BE49-F238E27FC236}">
                      <a16:creationId xmlns:a16="http://schemas.microsoft.com/office/drawing/2014/main" id="{D492B3A6-B80B-42BF-8154-0B0B6753CB43}"/>
                    </a:ext>
                  </a:extLst>
                </p:cNvPr>
                <p:cNvPicPr/>
                <p:nvPr/>
              </p:nvPicPr>
              <p:blipFill>
                <a:blip r:embed="rId54"/>
                <a:stretch>
                  <a:fillRect/>
                </a:stretch>
              </p:blipFill>
              <p:spPr>
                <a:xfrm>
                  <a:off x="11129256" y="3345408"/>
                  <a:ext cx="810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9F2438E-0276-4738-80C2-FD10CF294378}"/>
                    </a:ext>
                  </a:extLst>
                </p14:cNvPr>
                <p14:cNvContentPartPr/>
                <p14:nvPr/>
              </p14:nvContentPartPr>
              <p14:xfrm>
                <a:off x="10691856" y="3265848"/>
                <a:ext cx="27360" cy="16200"/>
              </p14:xfrm>
            </p:contentPart>
          </mc:Choice>
          <mc:Fallback>
            <p:pic>
              <p:nvPicPr>
                <p:cNvPr id="35" name="Freihand 34">
                  <a:extLst>
                    <a:ext uri="{FF2B5EF4-FFF2-40B4-BE49-F238E27FC236}">
                      <a16:creationId xmlns:a16="http://schemas.microsoft.com/office/drawing/2014/main" id="{99F2438E-0276-4738-80C2-FD10CF294378}"/>
                    </a:ext>
                  </a:extLst>
                </p:cNvPr>
                <p:cNvPicPr/>
                <p:nvPr/>
              </p:nvPicPr>
              <p:blipFill>
                <a:blip r:embed="rId56"/>
                <a:stretch>
                  <a:fillRect/>
                </a:stretch>
              </p:blipFill>
              <p:spPr>
                <a:xfrm>
                  <a:off x="10687536" y="3261528"/>
                  <a:ext cx="36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C31CB7E8-39AC-4EC3-991D-8B828F855CDF}"/>
                    </a:ext>
                  </a:extLst>
                </p14:cNvPr>
                <p14:cNvContentPartPr/>
                <p14:nvPr/>
              </p14:nvContentPartPr>
              <p14:xfrm>
                <a:off x="11295216" y="3410568"/>
                <a:ext cx="3960" cy="87120"/>
              </p14:xfrm>
            </p:contentPart>
          </mc:Choice>
          <mc:Fallback>
            <p:pic>
              <p:nvPicPr>
                <p:cNvPr id="37" name="Freihand 36">
                  <a:extLst>
                    <a:ext uri="{FF2B5EF4-FFF2-40B4-BE49-F238E27FC236}">
                      <a16:creationId xmlns:a16="http://schemas.microsoft.com/office/drawing/2014/main" id="{C31CB7E8-39AC-4EC3-991D-8B828F855CDF}"/>
                    </a:ext>
                  </a:extLst>
                </p:cNvPr>
                <p:cNvPicPr/>
                <p:nvPr/>
              </p:nvPicPr>
              <p:blipFill>
                <a:blip r:embed="rId58"/>
                <a:stretch>
                  <a:fillRect/>
                </a:stretch>
              </p:blipFill>
              <p:spPr>
                <a:xfrm>
                  <a:off x="11290896" y="3406248"/>
                  <a:ext cx="12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1880E2A9-5116-477B-8F90-D2001B08D4B3}"/>
                    </a:ext>
                  </a:extLst>
                </p14:cNvPr>
                <p14:cNvContentPartPr/>
                <p14:nvPr/>
              </p14:nvContentPartPr>
              <p14:xfrm>
                <a:off x="11403936" y="3197448"/>
                <a:ext cx="174960" cy="311040"/>
              </p14:xfrm>
            </p:contentPart>
          </mc:Choice>
          <mc:Fallback>
            <p:pic>
              <p:nvPicPr>
                <p:cNvPr id="38" name="Freihand 37">
                  <a:extLst>
                    <a:ext uri="{FF2B5EF4-FFF2-40B4-BE49-F238E27FC236}">
                      <a16:creationId xmlns:a16="http://schemas.microsoft.com/office/drawing/2014/main" id="{1880E2A9-5116-477B-8F90-D2001B08D4B3}"/>
                    </a:ext>
                  </a:extLst>
                </p:cNvPr>
                <p:cNvPicPr/>
                <p:nvPr/>
              </p:nvPicPr>
              <p:blipFill>
                <a:blip r:embed="rId60"/>
                <a:stretch>
                  <a:fillRect/>
                </a:stretch>
              </p:blipFill>
              <p:spPr>
                <a:xfrm>
                  <a:off x="11399616" y="3193128"/>
                  <a:ext cx="1836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96BEBC41-1B66-42F7-AE8E-E8E9F6428F30}"/>
                    </a:ext>
                  </a:extLst>
                </p14:cNvPr>
                <p14:cNvContentPartPr/>
                <p14:nvPr/>
              </p14:nvContentPartPr>
              <p14:xfrm>
                <a:off x="11425536" y="3209688"/>
                <a:ext cx="56520" cy="9000"/>
              </p14:xfrm>
            </p:contentPart>
          </mc:Choice>
          <mc:Fallback>
            <p:pic>
              <p:nvPicPr>
                <p:cNvPr id="39" name="Freihand 38">
                  <a:extLst>
                    <a:ext uri="{FF2B5EF4-FFF2-40B4-BE49-F238E27FC236}">
                      <a16:creationId xmlns:a16="http://schemas.microsoft.com/office/drawing/2014/main" id="{96BEBC41-1B66-42F7-AE8E-E8E9F6428F30}"/>
                    </a:ext>
                  </a:extLst>
                </p:cNvPr>
                <p:cNvPicPr/>
                <p:nvPr/>
              </p:nvPicPr>
              <p:blipFill>
                <a:blip r:embed="rId62"/>
                <a:stretch>
                  <a:fillRect/>
                </a:stretch>
              </p:blipFill>
              <p:spPr>
                <a:xfrm>
                  <a:off x="11421216" y="3205368"/>
                  <a:ext cx="65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91B863F3-F277-4A17-B4A3-CCF332C7BEE1}"/>
                    </a:ext>
                  </a:extLst>
                </p14:cNvPr>
                <p14:cNvContentPartPr/>
                <p14:nvPr/>
              </p14:nvContentPartPr>
              <p14:xfrm>
                <a:off x="11700576" y="3252168"/>
                <a:ext cx="296640" cy="123840"/>
              </p14:xfrm>
            </p:contentPart>
          </mc:Choice>
          <mc:Fallback>
            <p:pic>
              <p:nvPicPr>
                <p:cNvPr id="40" name="Freihand 39">
                  <a:extLst>
                    <a:ext uri="{FF2B5EF4-FFF2-40B4-BE49-F238E27FC236}">
                      <a16:creationId xmlns:a16="http://schemas.microsoft.com/office/drawing/2014/main" id="{91B863F3-F277-4A17-B4A3-CCF332C7BEE1}"/>
                    </a:ext>
                  </a:extLst>
                </p:cNvPr>
                <p:cNvPicPr/>
                <p:nvPr/>
              </p:nvPicPr>
              <p:blipFill>
                <a:blip r:embed="rId64"/>
                <a:stretch>
                  <a:fillRect/>
                </a:stretch>
              </p:blipFill>
              <p:spPr>
                <a:xfrm>
                  <a:off x="11696256" y="3247848"/>
                  <a:ext cx="305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AA39EF76-71AE-4115-87B3-6CD0F0236E1C}"/>
                    </a:ext>
                  </a:extLst>
                </p14:cNvPr>
                <p14:cNvContentPartPr/>
                <p14:nvPr/>
              </p14:nvContentPartPr>
              <p14:xfrm>
                <a:off x="8638776" y="3842208"/>
                <a:ext cx="162360" cy="122040"/>
              </p14:xfrm>
            </p:contentPart>
          </mc:Choice>
          <mc:Fallback>
            <p:pic>
              <p:nvPicPr>
                <p:cNvPr id="42" name="Freihand 41">
                  <a:extLst>
                    <a:ext uri="{FF2B5EF4-FFF2-40B4-BE49-F238E27FC236}">
                      <a16:creationId xmlns:a16="http://schemas.microsoft.com/office/drawing/2014/main" id="{AA39EF76-71AE-4115-87B3-6CD0F0236E1C}"/>
                    </a:ext>
                  </a:extLst>
                </p:cNvPr>
                <p:cNvPicPr/>
                <p:nvPr/>
              </p:nvPicPr>
              <p:blipFill>
                <a:blip r:embed="rId66"/>
                <a:stretch>
                  <a:fillRect/>
                </a:stretch>
              </p:blipFill>
              <p:spPr>
                <a:xfrm>
                  <a:off x="8634456" y="3837888"/>
                  <a:ext cx="171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0B8059E1-51E4-4F60-A03B-B21273C269E1}"/>
                    </a:ext>
                  </a:extLst>
                </p14:cNvPr>
                <p14:cNvContentPartPr/>
                <p14:nvPr/>
              </p14:nvContentPartPr>
              <p14:xfrm>
                <a:off x="8778096" y="3852288"/>
                <a:ext cx="93960" cy="138240"/>
              </p14:xfrm>
            </p:contentPart>
          </mc:Choice>
          <mc:Fallback>
            <p:pic>
              <p:nvPicPr>
                <p:cNvPr id="43" name="Freihand 42">
                  <a:extLst>
                    <a:ext uri="{FF2B5EF4-FFF2-40B4-BE49-F238E27FC236}">
                      <a16:creationId xmlns:a16="http://schemas.microsoft.com/office/drawing/2014/main" id="{0B8059E1-51E4-4F60-A03B-B21273C269E1}"/>
                    </a:ext>
                  </a:extLst>
                </p:cNvPr>
                <p:cNvPicPr/>
                <p:nvPr/>
              </p:nvPicPr>
              <p:blipFill>
                <a:blip r:embed="rId68"/>
                <a:stretch>
                  <a:fillRect/>
                </a:stretch>
              </p:blipFill>
              <p:spPr>
                <a:xfrm>
                  <a:off x="8773776" y="3847968"/>
                  <a:ext cx="102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1D140E87-0F5B-412E-9216-9A9C323EE609}"/>
                    </a:ext>
                  </a:extLst>
                </p14:cNvPr>
                <p14:cNvContentPartPr/>
                <p14:nvPr/>
              </p14:nvContentPartPr>
              <p14:xfrm>
                <a:off x="8908056" y="3810888"/>
                <a:ext cx="146160" cy="163080"/>
              </p14:xfrm>
            </p:contentPart>
          </mc:Choice>
          <mc:Fallback>
            <p:pic>
              <p:nvPicPr>
                <p:cNvPr id="44" name="Freihand 43">
                  <a:extLst>
                    <a:ext uri="{FF2B5EF4-FFF2-40B4-BE49-F238E27FC236}">
                      <a16:creationId xmlns:a16="http://schemas.microsoft.com/office/drawing/2014/main" id="{1D140E87-0F5B-412E-9216-9A9C323EE609}"/>
                    </a:ext>
                  </a:extLst>
                </p:cNvPr>
                <p:cNvPicPr/>
                <p:nvPr/>
              </p:nvPicPr>
              <p:blipFill>
                <a:blip r:embed="rId70"/>
                <a:stretch>
                  <a:fillRect/>
                </a:stretch>
              </p:blipFill>
              <p:spPr>
                <a:xfrm>
                  <a:off x="8903736" y="3806568"/>
                  <a:ext cx="154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71F4ED80-FB4B-4D97-B608-A5364424366F}"/>
                    </a:ext>
                  </a:extLst>
                </p14:cNvPr>
                <p14:cNvContentPartPr/>
                <p14:nvPr/>
              </p14:nvContentPartPr>
              <p14:xfrm>
                <a:off x="9290376" y="3713688"/>
                <a:ext cx="225000" cy="208440"/>
              </p14:xfrm>
            </p:contentPart>
          </mc:Choice>
          <mc:Fallback>
            <p:pic>
              <p:nvPicPr>
                <p:cNvPr id="46" name="Freihand 45">
                  <a:extLst>
                    <a:ext uri="{FF2B5EF4-FFF2-40B4-BE49-F238E27FC236}">
                      <a16:creationId xmlns:a16="http://schemas.microsoft.com/office/drawing/2014/main" id="{71F4ED80-FB4B-4D97-B608-A5364424366F}"/>
                    </a:ext>
                  </a:extLst>
                </p:cNvPr>
                <p:cNvPicPr/>
                <p:nvPr/>
              </p:nvPicPr>
              <p:blipFill>
                <a:blip r:embed="rId72"/>
                <a:stretch>
                  <a:fillRect/>
                </a:stretch>
              </p:blipFill>
              <p:spPr>
                <a:xfrm>
                  <a:off x="9286056" y="3709368"/>
                  <a:ext cx="233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49F8EC2C-2FCF-40F1-8173-1765AAF01258}"/>
                    </a:ext>
                  </a:extLst>
                </p14:cNvPr>
                <p14:cNvContentPartPr/>
                <p14:nvPr/>
              </p14:nvContentPartPr>
              <p14:xfrm>
                <a:off x="9594216" y="3717288"/>
                <a:ext cx="18000" cy="163080"/>
              </p14:xfrm>
            </p:contentPart>
          </mc:Choice>
          <mc:Fallback>
            <p:pic>
              <p:nvPicPr>
                <p:cNvPr id="47" name="Freihand 46">
                  <a:extLst>
                    <a:ext uri="{FF2B5EF4-FFF2-40B4-BE49-F238E27FC236}">
                      <a16:creationId xmlns:a16="http://schemas.microsoft.com/office/drawing/2014/main" id="{49F8EC2C-2FCF-40F1-8173-1765AAF01258}"/>
                    </a:ext>
                  </a:extLst>
                </p:cNvPr>
                <p:cNvPicPr/>
                <p:nvPr/>
              </p:nvPicPr>
              <p:blipFill>
                <a:blip r:embed="rId74"/>
                <a:stretch>
                  <a:fillRect/>
                </a:stretch>
              </p:blipFill>
              <p:spPr>
                <a:xfrm>
                  <a:off x="9589896" y="3712968"/>
                  <a:ext cx="26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7D4B774A-0411-4B1A-A9F6-3D6BE61EC376}"/>
                    </a:ext>
                  </a:extLst>
                </p14:cNvPr>
                <p14:cNvContentPartPr/>
                <p14:nvPr/>
              </p14:nvContentPartPr>
              <p14:xfrm>
                <a:off x="9508536" y="3703248"/>
                <a:ext cx="157320" cy="199800"/>
              </p14:xfrm>
            </p:contentPart>
          </mc:Choice>
          <mc:Fallback>
            <p:pic>
              <p:nvPicPr>
                <p:cNvPr id="48" name="Freihand 47">
                  <a:extLst>
                    <a:ext uri="{FF2B5EF4-FFF2-40B4-BE49-F238E27FC236}">
                      <a16:creationId xmlns:a16="http://schemas.microsoft.com/office/drawing/2014/main" id="{7D4B774A-0411-4B1A-A9F6-3D6BE61EC376}"/>
                    </a:ext>
                  </a:extLst>
                </p:cNvPr>
                <p:cNvPicPr/>
                <p:nvPr/>
              </p:nvPicPr>
              <p:blipFill>
                <a:blip r:embed="rId76"/>
                <a:stretch>
                  <a:fillRect/>
                </a:stretch>
              </p:blipFill>
              <p:spPr>
                <a:xfrm>
                  <a:off x="9504216" y="3698928"/>
                  <a:ext cx="165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36E1797A-3767-4117-9E42-D9BB78F4F64F}"/>
                    </a:ext>
                  </a:extLst>
                </p14:cNvPr>
                <p14:cNvContentPartPr/>
                <p14:nvPr/>
              </p14:nvContentPartPr>
              <p14:xfrm>
                <a:off x="9687096" y="3663648"/>
                <a:ext cx="171360" cy="201240"/>
              </p14:xfrm>
            </p:contentPart>
          </mc:Choice>
          <mc:Fallback>
            <p:pic>
              <p:nvPicPr>
                <p:cNvPr id="49" name="Freihand 48">
                  <a:extLst>
                    <a:ext uri="{FF2B5EF4-FFF2-40B4-BE49-F238E27FC236}">
                      <a16:creationId xmlns:a16="http://schemas.microsoft.com/office/drawing/2014/main" id="{36E1797A-3767-4117-9E42-D9BB78F4F64F}"/>
                    </a:ext>
                  </a:extLst>
                </p:cNvPr>
                <p:cNvPicPr/>
                <p:nvPr/>
              </p:nvPicPr>
              <p:blipFill>
                <a:blip r:embed="rId78"/>
                <a:stretch>
                  <a:fillRect/>
                </a:stretch>
              </p:blipFill>
              <p:spPr>
                <a:xfrm>
                  <a:off x="9682776" y="3659328"/>
                  <a:ext cx="180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8255320C-43B9-490E-97CD-C63F8F62EC5D}"/>
                    </a:ext>
                  </a:extLst>
                </p14:cNvPr>
                <p14:cNvContentPartPr/>
                <p14:nvPr/>
              </p14:nvContentPartPr>
              <p14:xfrm>
                <a:off x="10052856" y="3753288"/>
                <a:ext cx="144360" cy="123840"/>
              </p14:xfrm>
            </p:contentPart>
          </mc:Choice>
          <mc:Fallback>
            <p:pic>
              <p:nvPicPr>
                <p:cNvPr id="50" name="Freihand 49">
                  <a:extLst>
                    <a:ext uri="{FF2B5EF4-FFF2-40B4-BE49-F238E27FC236}">
                      <a16:creationId xmlns:a16="http://schemas.microsoft.com/office/drawing/2014/main" id="{8255320C-43B9-490E-97CD-C63F8F62EC5D}"/>
                    </a:ext>
                  </a:extLst>
                </p:cNvPr>
                <p:cNvPicPr/>
                <p:nvPr/>
              </p:nvPicPr>
              <p:blipFill>
                <a:blip r:embed="rId80"/>
                <a:stretch>
                  <a:fillRect/>
                </a:stretch>
              </p:blipFill>
              <p:spPr>
                <a:xfrm>
                  <a:off x="10048536" y="3748968"/>
                  <a:ext cx="153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EA4065B6-A33F-4422-B78C-AC098D1C0954}"/>
                    </a:ext>
                  </a:extLst>
                </p14:cNvPr>
                <p14:cNvContentPartPr/>
                <p14:nvPr/>
              </p14:nvContentPartPr>
              <p14:xfrm>
                <a:off x="10233576" y="3737088"/>
                <a:ext cx="91800" cy="123120"/>
              </p14:xfrm>
            </p:contentPart>
          </mc:Choice>
          <mc:Fallback>
            <p:pic>
              <p:nvPicPr>
                <p:cNvPr id="51" name="Freihand 50">
                  <a:extLst>
                    <a:ext uri="{FF2B5EF4-FFF2-40B4-BE49-F238E27FC236}">
                      <a16:creationId xmlns:a16="http://schemas.microsoft.com/office/drawing/2014/main" id="{EA4065B6-A33F-4422-B78C-AC098D1C0954}"/>
                    </a:ext>
                  </a:extLst>
                </p:cNvPr>
                <p:cNvPicPr/>
                <p:nvPr/>
              </p:nvPicPr>
              <p:blipFill>
                <a:blip r:embed="rId82"/>
                <a:stretch>
                  <a:fillRect/>
                </a:stretch>
              </p:blipFill>
              <p:spPr>
                <a:xfrm>
                  <a:off x="10229256" y="3732768"/>
                  <a:ext cx="100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69E32B53-32C3-4687-8948-988FC9E0DEA5}"/>
                    </a:ext>
                  </a:extLst>
                </p14:cNvPr>
                <p14:cNvContentPartPr/>
                <p14:nvPr/>
              </p14:nvContentPartPr>
              <p14:xfrm>
                <a:off x="10523376" y="3739248"/>
                <a:ext cx="142560" cy="82080"/>
              </p14:xfrm>
            </p:contentPart>
          </mc:Choice>
          <mc:Fallback>
            <p:pic>
              <p:nvPicPr>
                <p:cNvPr id="53" name="Freihand 52">
                  <a:extLst>
                    <a:ext uri="{FF2B5EF4-FFF2-40B4-BE49-F238E27FC236}">
                      <a16:creationId xmlns:a16="http://schemas.microsoft.com/office/drawing/2014/main" id="{69E32B53-32C3-4687-8948-988FC9E0DEA5}"/>
                    </a:ext>
                  </a:extLst>
                </p:cNvPr>
                <p:cNvPicPr/>
                <p:nvPr/>
              </p:nvPicPr>
              <p:blipFill>
                <a:blip r:embed="rId84"/>
                <a:stretch>
                  <a:fillRect/>
                </a:stretch>
              </p:blipFill>
              <p:spPr>
                <a:xfrm>
                  <a:off x="10519056" y="3734928"/>
                  <a:ext cx="151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5376C12B-8EB0-4627-8AB5-7CAD4791C085}"/>
                    </a:ext>
                  </a:extLst>
                </p14:cNvPr>
                <p14:cNvContentPartPr/>
                <p14:nvPr/>
              </p14:nvContentPartPr>
              <p14:xfrm>
                <a:off x="10846656" y="3615048"/>
                <a:ext cx="516600" cy="236160"/>
              </p14:xfrm>
            </p:contentPart>
          </mc:Choice>
          <mc:Fallback>
            <p:pic>
              <p:nvPicPr>
                <p:cNvPr id="54" name="Freihand 53">
                  <a:extLst>
                    <a:ext uri="{FF2B5EF4-FFF2-40B4-BE49-F238E27FC236}">
                      <a16:creationId xmlns:a16="http://schemas.microsoft.com/office/drawing/2014/main" id="{5376C12B-8EB0-4627-8AB5-7CAD4791C085}"/>
                    </a:ext>
                  </a:extLst>
                </p:cNvPr>
                <p:cNvPicPr/>
                <p:nvPr/>
              </p:nvPicPr>
              <p:blipFill>
                <a:blip r:embed="rId86"/>
                <a:stretch>
                  <a:fillRect/>
                </a:stretch>
              </p:blipFill>
              <p:spPr>
                <a:xfrm>
                  <a:off x="10842336" y="3610728"/>
                  <a:ext cx="525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9C7FB92E-628E-47AD-880B-94B21BFEFB1B}"/>
                    </a:ext>
                  </a:extLst>
                </p14:cNvPr>
                <p14:cNvContentPartPr/>
                <p14:nvPr/>
              </p14:nvContentPartPr>
              <p14:xfrm>
                <a:off x="11293776" y="3582648"/>
                <a:ext cx="368640" cy="272880"/>
              </p14:xfrm>
            </p:contentPart>
          </mc:Choice>
          <mc:Fallback>
            <p:pic>
              <p:nvPicPr>
                <p:cNvPr id="55" name="Freihand 54">
                  <a:extLst>
                    <a:ext uri="{FF2B5EF4-FFF2-40B4-BE49-F238E27FC236}">
                      <a16:creationId xmlns:a16="http://schemas.microsoft.com/office/drawing/2014/main" id="{9C7FB92E-628E-47AD-880B-94B21BFEFB1B}"/>
                    </a:ext>
                  </a:extLst>
                </p:cNvPr>
                <p:cNvPicPr/>
                <p:nvPr/>
              </p:nvPicPr>
              <p:blipFill>
                <a:blip r:embed="rId88"/>
                <a:stretch>
                  <a:fillRect/>
                </a:stretch>
              </p:blipFill>
              <p:spPr>
                <a:xfrm>
                  <a:off x="11289456" y="3578328"/>
                  <a:ext cx="3772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99BDF490-D6A4-4E85-9D36-DFB16783D42A}"/>
                    </a:ext>
                  </a:extLst>
                </p14:cNvPr>
                <p14:cNvContentPartPr/>
                <p14:nvPr/>
              </p14:nvContentPartPr>
              <p14:xfrm>
                <a:off x="9550656" y="4067208"/>
                <a:ext cx="203760" cy="98280"/>
              </p14:xfrm>
            </p:contentPart>
          </mc:Choice>
          <mc:Fallback>
            <p:pic>
              <p:nvPicPr>
                <p:cNvPr id="56" name="Freihand 55">
                  <a:extLst>
                    <a:ext uri="{FF2B5EF4-FFF2-40B4-BE49-F238E27FC236}">
                      <a16:creationId xmlns:a16="http://schemas.microsoft.com/office/drawing/2014/main" id="{99BDF490-D6A4-4E85-9D36-DFB16783D42A}"/>
                    </a:ext>
                  </a:extLst>
                </p:cNvPr>
                <p:cNvPicPr/>
                <p:nvPr/>
              </p:nvPicPr>
              <p:blipFill>
                <a:blip r:embed="rId90"/>
                <a:stretch>
                  <a:fillRect/>
                </a:stretch>
              </p:blipFill>
              <p:spPr>
                <a:xfrm>
                  <a:off x="9546336" y="4062888"/>
                  <a:ext cx="212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000FAF5C-19F8-45BD-9E01-C826E8704A79}"/>
                    </a:ext>
                  </a:extLst>
                </p14:cNvPr>
                <p14:cNvContentPartPr/>
                <p14:nvPr/>
              </p14:nvContentPartPr>
              <p14:xfrm>
                <a:off x="9702936" y="4041288"/>
                <a:ext cx="47880" cy="6120"/>
              </p14:xfrm>
            </p:contentPart>
          </mc:Choice>
          <mc:Fallback>
            <p:pic>
              <p:nvPicPr>
                <p:cNvPr id="57" name="Freihand 56">
                  <a:extLst>
                    <a:ext uri="{FF2B5EF4-FFF2-40B4-BE49-F238E27FC236}">
                      <a16:creationId xmlns:a16="http://schemas.microsoft.com/office/drawing/2014/main" id="{000FAF5C-19F8-45BD-9E01-C826E8704A79}"/>
                    </a:ext>
                  </a:extLst>
                </p:cNvPr>
                <p:cNvPicPr/>
                <p:nvPr/>
              </p:nvPicPr>
              <p:blipFill>
                <a:blip r:embed="rId92"/>
                <a:stretch>
                  <a:fillRect/>
                </a:stretch>
              </p:blipFill>
              <p:spPr>
                <a:xfrm>
                  <a:off x="9698616" y="4036968"/>
                  <a:ext cx="56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58489668-B202-47CB-90D7-73EC00ED0E86}"/>
                    </a:ext>
                  </a:extLst>
                </p14:cNvPr>
                <p14:cNvContentPartPr/>
                <p14:nvPr/>
              </p14:nvContentPartPr>
              <p14:xfrm>
                <a:off x="9784296" y="4012128"/>
                <a:ext cx="217080" cy="138240"/>
              </p14:xfrm>
            </p:contentPart>
          </mc:Choice>
          <mc:Fallback>
            <p:pic>
              <p:nvPicPr>
                <p:cNvPr id="58" name="Freihand 57">
                  <a:extLst>
                    <a:ext uri="{FF2B5EF4-FFF2-40B4-BE49-F238E27FC236}">
                      <a16:creationId xmlns:a16="http://schemas.microsoft.com/office/drawing/2014/main" id="{58489668-B202-47CB-90D7-73EC00ED0E86}"/>
                    </a:ext>
                  </a:extLst>
                </p:cNvPr>
                <p:cNvPicPr/>
                <p:nvPr/>
              </p:nvPicPr>
              <p:blipFill>
                <a:blip r:embed="rId94"/>
                <a:stretch>
                  <a:fillRect/>
                </a:stretch>
              </p:blipFill>
              <p:spPr>
                <a:xfrm>
                  <a:off x="9779976" y="4007808"/>
                  <a:ext cx="225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5B6B328E-7556-4CF8-8E50-FC2935B7AE84}"/>
                    </a:ext>
                  </a:extLst>
                </p14:cNvPr>
                <p14:cNvContentPartPr/>
                <p14:nvPr/>
              </p14:nvContentPartPr>
              <p14:xfrm>
                <a:off x="9985536" y="4004928"/>
                <a:ext cx="158400" cy="121320"/>
              </p14:xfrm>
            </p:contentPart>
          </mc:Choice>
          <mc:Fallback>
            <p:pic>
              <p:nvPicPr>
                <p:cNvPr id="59" name="Freihand 58">
                  <a:extLst>
                    <a:ext uri="{FF2B5EF4-FFF2-40B4-BE49-F238E27FC236}">
                      <a16:creationId xmlns:a16="http://schemas.microsoft.com/office/drawing/2014/main" id="{5B6B328E-7556-4CF8-8E50-FC2935B7AE84}"/>
                    </a:ext>
                  </a:extLst>
                </p:cNvPr>
                <p:cNvPicPr/>
                <p:nvPr/>
              </p:nvPicPr>
              <p:blipFill>
                <a:blip r:embed="rId96"/>
                <a:stretch>
                  <a:fillRect/>
                </a:stretch>
              </p:blipFill>
              <p:spPr>
                <a:xfrm>
                  <a:off x="9981216" y="4000608"/>
                  <a:ext cx="167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18D36F9C-40FE-4833-9E49-50F165D0D9AA}"/>
                    </a:ext>
                  </a:extLst>
                </p14:cNvPr>
                <p14:cNvContentPartPr/>
                <p14:nvPr/>
              </p14:nvContentPartPr>
              <p14:xfrm>
                <a:off x="10139976" y="3946608"/>
                <a:ext cx="435960" cy="170280"/>
              </p14:xfrm>
            </p:contentPart>
          </mc:Choice>
          <mc:Fallback>
            <p:pic>
              <p:nvPicPr>
                <p:cNvPr id="60" name="Freihand 59">
                  <a:extLst>
                    <a:ext uri="{FF2B5EF4-FFF2-40B4-BE49-F238E27FC236}">
                      <a16:creationId xmlns:a16="http://schemas.microsoft.com/office/drawing/2014/main" id="{18D36F9C-40FE-4833-9E49-50F165D0D9AA}"/>
                    </a:ext>
                  </a:extLst>
                </p:cNvPr>
                <p:cNvPicPr/>
                <p:nvPr/>
              </p:nvPicPr>
              <p:blipFill>
                <a:blip r:embed="rId98"/>
                <a:stretch>
                  <a:fillRect/>
                </a:stretch>
              </p:blipFill>
              <p:spPr>
                <a:xfrm>
                  <a:off x="10135656" y="3942288"/>
                  <a:ext cx="444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2E170DDB-D407-45AB-80A4-DE26DEE56DD4}"/>
                    </a:ext>
                  </a:extLst>
                </p14:cNvPr>
                <p14:cNvContentPartPr/>
                <p14:nvPr/>
              </p14:nvContentPartPr>
              <p14:xfrm>
                <a:off x="10628856" y="3927528"/>
                <a:ext cx="26640" cy="207000"/>
              </p14:xfrm>
            </p:contentPart>
          </mc:Choice>
          <mc:Fallback>
            <p:pic>
              <p:nvPicPr>
                <p:cNvPr id="61" name="Freihand 60">
                  <a:extLst>
                    <a:ext uri="{FF2B5EF4-FFF2-40B4-BE49-F238E27FC236}">
                      <a16:creationId xmlns:a16="http://schemas.microsoft.com/office/drawing/2014/main" id="{2E170DDB-D407-45AB-80A4-DE26DEE56DD4}"/>
                    </a:ext>
                  </a:extLst>
                </p:cNvPr>
                <p:cNvPicPr/>
                <p:nvPr/>
              </p:nvPicPr>
              <p:blipFill>
                <a:blip r:embed="rId100"/>
                <a:stretch>
                  <a:fillRect/>
                </a:stretch>
              </p:blipFill>
              <p:spPr>
                <a:xfrm>
                  <a:off x="10624536" y="3923208"/>
                  <a:ext cx="35280" cy="215640"/>
                </a:xfrm>
                <a:prstGeom prst="rect">
                  <a:avLst/>
                </a:prstGeom>
              </p:spPr>
            </p:pic>
          </mc:Fallback>
        </mc:AlternateContent>
      </p:grpSp>
      <p:grpSp>
        <p:nvGrpSpPr>
          <p:cNvPr id="64" name="Gruppieren 63">
            <a:extLst>
              <a:ext uri="{FF2B5EF4-FFF2-40B4-BE49-F238E27FC236}">
                <a16:creationId xmlns:a16="http://schemas.microsoft.com/office/drawing/2014/main" id="{A6155195-6B92-4F8B-92BF-ED367BF77BA7}"/>
              </a:ext>
            </a:extLst>
          </p:cNvPr>
          <p:cNvGrpSpPr/>
          <p:nvPr/>
        </p:nvGrpSpPr>
        <p:grpSpPr>
          <a:xfrm>
            <a:off x="6890976" y="1358928"/>
            <a:ext cx="1564200" cy="735120"/>
            <a:chOff x="6890976" y="1358928"/>
            <a:chExt cx="1564200" cy="735120"/>
          </a:xfrm>
        </p:grpSpPr>
        <mc:AlternateContent xmlns:mc="http://schemas.openxmlformats.org/markup-compatibility/2006">
          <mc:Choice xmlns:p14="http://schemas.microsoft.com/office/powerpoint/2010/main" Requires="p14">
            <p:contentPart p14:bwMode="auto" r:id="rId101">
              <p14:nvContentPartPr>
                <p14:cNvPr id="2" name="Freihand 1">
                  <a:extLst>
                    <a:ext uri="{FF2B5EF4-FFF2-40B4-BE49-F238E27FC236}">
                      <a16:creationId xmlns:a16="http://schemas.microsoft.com/office/drawing/2014/main" id="{77FA57F1-C38B-435C-85A6-5A6CB1C21020}"/>
                    </a:ext>
                  </a:extLst>
                </p14:cNvPr>
                <p14:cNvContentPartPr/>
                <p14:nvPr/>
              </p14:nvContentPartPr>
              <p14:xfrm>
                <a:off x="7025616" y="1885248"/>
                <a:ext cx="554400" cy="41400"/>
              </p14:xfrm>
            </p:contentPart>
          </mc:Choice>
          <mc:Fallback>
            <p:pic>
              <p:nvPicPr>
                <p:cNvPr id="2" name="Freihand 1">
                  <a:extLst>
                    <a:ext uri="{FF2B5EF4-FFF2-40B4-BE49-F238E27FC236}">
                      <a16:creationId xmlns:a16="http://schemas.microsoft.com/office/drawing/2014/main" id="{77FA57F1-C38B-435C-85A6-5A6CB1C21020}"/>
                    </a:ext>
                  </a:extLst>
                </p:cNvPr>
                <p:cNvPicPr/>
                <p:nvPr/>
              </p:nvPicPr>
              <p:blipFill>
                <a:blip r:embed="rId102"/>
                <a:stretch>
                  <a:fillRect/>
                </a:stretch>
              </p:blipFill>
              <p:spPr>
                <a:xfrm>
                  <a:off x="7021296" y="1880928"/>
                  <a:ext cx="563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 name="Freihand 2">
                  <a:extLst>
                    <a:ext uri="{FF2B5EF4-FFF2-40B4-BE49-F238E27FC236}">
                      <a16:creationId xmlns:a16="http://schemas.microsoft.com/office/drawing/2014/main" id="{1B619E60-C88D-4BB8-ADF8-457BE5442804}"/>
                    </a:ext>
                  </a:extLst>
                </p14:cNvPr>
                <p14:cNvContentPartPr/>
                <p14:nvPr/>
              </p14:nvContentPartPr>
              <p14:xfrm>
                <a:off x="7612416" y="1421928"/>
                <a:ext cx="842760" cy="520200"/>
              </p14:xfrm>
            </p:contentPart>
          </mc:Choice>
          <mc:Fallback>
            <p:pic>
              <p:nvPicPr>
                <p:cNvPr id="3" name="Freihand 2">
                  <a:extLst>
                    <a:ext uri="{FF2B5EF4-FFF2-40B4-BE49-F238E27FC236}">
                      <a16:creationId xmlns:a16="http://schemas.microsoft.com/office/drawing/2014/main" id="{1B619E60-C88D-4BB8-ADF8-457BE5442804}"/>
                    </a:ext>
                  </a:extLst>
                </p:cNvPr>
                <p:cNvPicPr/>
                <p:nvPr/>
              </p:nvPicPr>
              <p:blipFill>
                <a:blip r:embed="rId104"/>
                <a:stretch>
                  <a:fillRect/>
                </a:stretch>
              </p:blipFill>
              <p:spPr>
                <a:xfrm>
                  <a:off x="7608096" y="1417608"/>
                  <a:ext cx="85140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F9524820-6C42-4536-8E6A-74743E51C7E8}"/>
                    </a:ext>
                  </a:extLst>
                </p14:cNvPr>
                <p14:cNvContentPartPr/>
                <p14:nvPr/>
              </p14:nvContentPartPr>
              <p14:xfrm>
                <a:off x="6890976" y="1358928"/>
                <a:ext cx="983520" cy="735120"/>
              </p14:xfrm>
            </p:contentPart>
          </mc:Choice>
          <mc:Fallback>
            <p:pic>
              <p:nvPicPr>
                <p:cNvPr id="63" name="Freihand 62">
                  <a:extLst>
                    <a:ext uri="{FF2B5EF4-FFF2-40B4-BE49-F238E27FC236}">
                      <a16:creationId xmlns:a16="http://schemas.microsoft.com/office/drawing/2014/main" id="{F9524820-6C42-4536-8E6A-74743E51C7E8}"/>
                    </a:ext>
                  </a:extLst>
                </p:cNvPr>
                <p:cNvPicPr/>
                <p:nvPr/>
              </p:nvPicPr>
              <p:blipFill>
                <a:blip r:embed="rId106"/>
                <a:stretch>
                  <a:fillRect/>
                </a:stretch>
              </p:blipFill>
              <p:spPr>
                <a:xfrm>
                  <a:off x="6886656" y="1354608"/>
                  <a:ext cx="992160" cy="74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24A34F73-7FEC-48EB-BC4F-9809ADB526F8}"/>
                  </a:ext>
                </a:extLst>
              </p14:cNvPr>
              <p14:cNvContentPartPr/>
              <p14:nvPr/>
            </p14:nvContentPartPr>
            <p14:xfrm>
              <a:off x="3936096" y="3686688"/>
              <a:ext cx="1491840" cy="675000"/>
            </p14:xfrm>
          </p:contentPart>
        </mc:Choice>
        <mc:Fallback>
          <p:pic>
            <p:nvPicPr>
              <p:cNvPr id="65" name="Freihand 64">
                <a:extLst>
                  <a:ext uri="{FF2B5EF4-FFF2-40B4-BE49-F238E27FC236}">
                    <a16:creationId xmlns:a16="http://schemas.microsoft.com/office/drawing/2014/main" id="{24A34F73-7FEC-48EB-BC4F-9809ADB526F8}"/>
                  </a:ext>
                </a:extLst>
              </p:cNvPr>
              <p:cNvPicPr/>
              <p:nvPr/>
            </p:nvPicPr>
            <p:blipFill>
              <a:blip r:embed="rId108"/>
              <a:stretch>
                <a:fillRect/>
              </a:stretch>
            </p:blipFill>
            <p:spPr>
              <a:xfrm>
                <a:off x="3931776" y="3682368"/>
                <a:ext cx="1500480" cy="683640"/>
              </a:xfrm>
              <a:prstGeom prst="rect">
                <a:avLst/>
              </a:prstGeom>
            </p:spPr>
          </p:pic>
        </mc:Fallback>
      </mc:AlternateContent>
    </p:spTree>
    <p:extLst>
      <p:ext uri="{BB962C8B-B14F-4D97-AF65-F5344CB8AC3E}">
        <p14:creationId xmlns:p14="http://schemas.microsoft.com/office/powerpoint/2010/main" val="32936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a:t>Difference of economic growth measured via real GDP and real GDP per capita (Germany)</a:t>
            </a:r>
            <a:endParaRPr lang="de-DE" sz="2000" b="1" dirty="0"/>
          </a:p>
        </p:txBody>
      </p:sp>
      <p:sp>
        <p:nvSpPr>
          <p:cNvPr id="480260" name="Text Box 4"/>
          <p:cNvSpPr txBox="1">
            <a:spLocks noChangeArrowheads="1"/>
          </p:cNvSpPr>
          <p:nvPr/>
        </p:nvSpPr>
        <p:spPr bwMode="auto">
          <a:xfrm>
            <a:off x="1558925" y="6021389"/>
            <a:ext cx="135806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64D1574-D958-A14F-EBA5-51979DA7C26C}"/>
              </a:ext>
            </a:extLst>
          </p:cNvPr>
          <p:cNvPicPr>
            <a:picLocks noChangeAspect="1"/>
          </p:cNvPicPr>
          <p:nvPr/>
        </p:nvPicPr>
        <p:blipFill>
          <a:blip r:embed="rId3"/>
          <a:stretch>
            <a:fillRect/>
          </a:stretch>
        </p:blipFill>
        <p:spPr>
          <a:xfrm>
            <a:off x="-48241" y="528834"/>
            <a:ext cx="8272322" cy="480897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E2D8482-BDF0-4984-8E37-1E240DD09C92}"/>
                  </a:ext>
                </a:extLst>
              </p14:cNvPr>
              <p14:cNvContentPartPr/>
              <p14:nvPr/>
            </p14:nvContentPartPr>
            <p14:xfrm>
              <a:off x="587736" y="871488"/>
              <a:ext cx="4470840" cy="2482920"/>
            </p14:xfrm>
          </p:contentPart>
        </mc:Choice>
        <mc:Fallback>
          <p:pic>
            <p:nvPicPr>
              <p:cNvPr id="3" name="Freihand 2">
                <a:extLst>
                  <a:ext uri="{FF2B5EF4-FFF2-40B4-BE49-F238E27FC236}">
                    <a16:creationId xmlns:a16="http://schemas.microsoft.com/office/drawing/2014/main" id="{FE2D8482-BDF0-4984-8E37-1E240DD09C92}"/>
                  </a:ext>
                </a:extLst>
              </p:cNvPr>
              <p:cNvPicPr/>
              <p:nvPr/>
            </p:nvPicPr>
            <p:blipFill>
              <a:blip r:embed="rId5"/>
              <a:stretch>
                <a:fillRect/>
              </a:stretch>
            </p:blipFill>
            <p:spPr>
              <a:xfrm>
                <a:off x="583416" y="867168"/>
                <a:ext cx="4479480" cy="249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49A1EC87-7C48-4F73-85B0-71E945294A2C}"/>
                  </a:ext>
                </a:extLst>
              </p14:cNvPr>
              <p14:cNvContentPartPr/>
              <p14:nvPr/>
            </p14:nvContentPartPr>
            <p14:xfrm>
              <a:off x="4453416" y="2227608"/>
              <a:ext cx="469440" cy="319320"/>
            </p14:xfrm>
          </p:contentPart>
        </mc:Choice>
        <mc:Fallback>
          <p:pic>
            <p:nvPicPr>
              <p:cNvPr id="7" name="Freihand 6">
                <a:extLst>
                  <a:ext uri="{FF2B5EF4-FFF2-40B4-BE49-F238E27FC236}">
                    <a16:creationId xmlns:a16="http://schemas.microsoft.com/office/drawing/2014/main" id="{49A1EC87-7C48-4F73-85B0-71E945294A2C}"/>
                  </a:ext>
                </a:extLst>
              </p:cNvPr>
              <p:cNvPicPr/>
              <p:nvPr/>
            </p:nvPicPr>
            <p:blipFill>
              <a:blip r:embed="rId7"/>
              <a:stretch>
                <a:fillRect/>
              </a:stretch>
            </p:blipFill>
            <p:spPr>
              <a:xfrm>
                <a:off x="4449096" y="2223288"/>
                <a:ext cx="4780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C2B1644D-ED2F-4969-8659-23EDD91134DF}"/>
                  </a:ext>
                </a:extLst>
              </p14:cNvPr>
              <p14:cNvContentPartPr/>
              <p14:nvPr/>
            </p14:nvContentPartPr>
            <p14:xfrm>
              <a:off x="4025736" y="5172048"/>
              <a:ext cx="1925640" cy="68760"/>
            </p14:xfrm>
          </p:contentPart>
        </mc:Choice>
        <mc:Fallback>
          <p:pic>
            <p:nvPicPr>
              <p:cNvPr id="8" name="Freihand 7">
                <a:extLst>
                  <a:ext uri="{FF2B5EF4-FFF2-40B4-BE49-F238E27FC236}">
                    <a16:creationId xmlns:a16="http://schemas.microsoft.com/office/drawing/2014/main" id="{C2B1644D-ED2F-4969-8659-23EDD91134DF}"/>
                  </a:ext>
                </a:extLst>
              </p:cNvPr>
              <p:cNvPicPr/>
              <p:nvPr/>
            </p:nvPicPr>
            <p:blipFill>
              <a:blip r:embed="rId9"/>
              <a:stretch>
                <a:fillRect/>
              </a:stretch>
            </p:blipFill>
            <p:spPr>
              <a:xfrm>
                <a:off x="4021416" y="5167728"/>
                <a:ext cx="1934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CF43ABC1-CA51-4D25-A6A8-3BE330415F2E}"/>
                  </a:ext>
                </a:extLst>
              </p14:cNvPr>
              <p14:cNvContentPartPr/>
              <p14:nvPr/>
            </p14:nvContentPartPr>
            <p14:xfrm>
              <a:off x="5430456" y="1364328"/>
              <a:ext cx="115920" cy="335160"/>
            </p14:xfrm>
          </p:contentPart>
        </mc:Choice>
        <mc:Fallback>
          <p:pic>
            <p:nvPicPr>
              <p:cNvPr id="4" name="Freihand 3">
                <a:extLst>
                  <a:ext uri="{FF2B5EF4-FFF2-40B4-BE49-F238E27FC236}">
                    <a16:creationId xmlns:a16="http://schemas.microsoft.com/office/drawing/2014/main" id="{CF43ABC1-CA51-4D25-A6A8-3BE330415F2E}"/>
                  </a:ext>
                </a:extLst>
              </p:cNvPr>
              <p:cNvPicPr/>
              <p:nvPr/>
            </p:nvPicPr>
            <p:blipFill>
              <a:blip r:embed="rId11"/>
              <a:stretch>
                <a:fillRect/>
              </a:stretch>
            </p:blipFill>
            <p:spPr>
              <a:xfrm>
                <a:off x="5426136" y="1360008"/>
                <a:ext cx="1245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99B24BBF-EF7B-4D32-AFB7-40B4256367E7}"/>
                  </a:ext>
                </a:extLst>
              </p14:cNvPr>
              <p14:cNvContentPartPr/>
              <p14:nvPr/>
            </p14:nvContentPartPr>
            <p14:xfrm>
              <a:off x="5384736" y="1532808"/>
              <a:ext cx="191880" cy="208080"/>
            </p14:xfrm>
          </p:contentPart>
        </mc:Choice>
        <mc:Fallback>
          <p:pic>
            <p:nvPicPr>
              <p:cNvPr id="5" name="Freihand 4">
                <a:extLst>
                  <a:ext uri="{FF2B5EF4-FFF2-40B4-BE49-F238E27FC236}">
                    <a16:creationId xmlns:a16="http://schemas.microsoft.com/office/drawing/2014/main" id="{99B24BBF-EF7B-4D32-AFB7-40B4256367E7}"/>
                  </a:ext>
                </a:extLst>
              </p:cNvPr>
              <p:cNvPicPr/>
              <p:nvPr/>
            </p:nvPicPr>
            <p:blipFill>
              <a:blip r:embed="rId13"/>
              <a:stretch>
                <a:fillRect/>
              </a:stretch>
            </p:blipFill>
            <p:spPr>
              <a:xfrm>
                <a:off x="5380416" y="1528488"/>
                <a:ext cx="200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BB0FD08-F1E8-4E1D-849B-39162E2C075A}"/>
                  </a:ext>
                </a:extLst>
              </p14:cNvPr>
              <p14:cNvContentPartPr/>
              <p14:nvPr/>
            </p14:nvContentPartPr>
            <p14:xfrm>
              <a:off x="5249376" y="1669248"/>
              <a:ext cx="509400" cy="584280"/>
            </p14:xfrm>
          </p:contentPart>
        </mc:Choice>
        <mc:Fallback>
          <p:pic>
            <p:nvPicPr>
              <p:cNvPr id="9" name="Freihand 8">
                <a:extLst>
                  <a:ext uri="{FF2B5EF4-FFF2-40B4-BE49-F238E27FC236}">
                    <a16:creationId xmlns:a16="http://schemas.microsoft.com/office/drawing/2014/main" id="{3BB0FD08-F1E8-4E1D-849B-39162E2C075A}"/>
                  </a:ext>
                </a:extLst>
              </p:cNvPr>
              <p:cNvPicPr/>
              <p:nvPr/>
            </p:nvPicPr>
            <p:blipFill>
              <a:blip r:embed="rId15"/>
              <a:stretch>
                <a:fillRect/>
              </a:stretch>
            </p:blipFill>
            <p:spPr>
              <a:xfrm>
                <a:off x="5245056" y="1664928"/>
                <a:ext cx="518040" cy="592920"/>
              </a:xfrm>
              <a:prstGeom prst="rect">
                <a:avLst/>
              </a:prstGeom>
            </p:spPr>
          </p:pic>
        </mc:Fallback>
      </mc:AlternateContent>
      <p:grpSp>
        <p:nvGrpSpPr>
          <p:cNvPr id="19" name="Gruppieren 18">
            <a:extLst>
              <a:ext uri="{FF2B5EF4-FFF2-40B4-BE49-F238E27FC236}">
                <a16:creationId xmlns:a16="http://schemas.microsoft.com/office/drawing/2014/main" id="{1E82018A-556E-4D14-BAFD-84F63C83DD9C}"/>
              </a:ext>
            </a:extLst>
          </p:cNvPr>
          <p:cNvGrpSpPr/>
          <p:nvPr/>
        </p:nvGrpSpPr>
        <p:grpSpPr>
          <a:xfrm>
            <a:off x="5146776" y="779328"/>
            <a:ext cx="628920" cy="453600"/>
            <a:chOff x="5146776" y="779328"/>
            <a:chExt cx="628920" cy="45360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5E0FF635-D413-4CD0-B75C-5C073DBA7C26}"/>
                    </a:ext>
                  </a:extLst>
                </p14:cNvPr>
                <p14:cNvContentPartPr/>
                <p14:nvPr/>
              </p14:nvContentPartPr>
              <p14:xfrm>
                <a:off x="5146776" y="852048"/>
                <a:ext cx="137880" cy="212760"/>
              </p14:xfrm>
            </p:contentPart>
          </mc:Choice>
          <mc:Fallback>
            <p:pic>
              <p:nvPicPr>
                <p:cNvPr id="11" name="Freihand 10">
                  <a:extLst>
                    <a:ext uri="{FF2B5EF4-FFF2-40B4-BE49-F238E27FC236}">
                      <a16:creationId xmlns:a16="http://schemas.microsoft.com/office/drawing/2014/main" id="{5E0FF635-D413-4CD0-B75C-5C073DBA7C26}"/>
                    </a:ext>
                  </a:extLst>
                </p:cNvPr>
                <p:cNvPicPr/>
                <p:nvPr/>
              </p:nvPicPr>
              <p:blipFill>
                <a:blip r:embed="rId17"/>
                <a:stretch>
                  <a:fillRect/>
                </a:stretch>
              </p:blipFill>
              <p:spPr>
                <a:xfrm>
                  <a:off x="5142456" y="847728"/>
                  <a:ext cx="146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B195AA1D-5A02-4C45-9BAA-447F83BC4C1F}"/>
                    </a:ext>
                  </a:extLst>
                </p14:cNvPr>
                <p14:cNvContentPartPr/>
                <p14:nvPr/>
              </p14:nvContentPartPr>
              <p14:xfrm>
                <a:off x="5336136" y="938448"/>
                <a:ext cx="124560" cy="294480"/>
              </p14:xfrm>
            </p:contentPart>
          </mc:Choice>
          <mc:Fallback>
            <p:pic>
              <p:nvPicPr>
                <p:cNvPr id="12" name="Freihand 11">
                  <a:extLst>
                    <a:ext uri="{FF2B5EF4-FFF2-40B4-BE49-F238E27FC236}">
                      <a16:creationId xmlns:a16="http://schemas.microsoft.com/office/drawing/2014/main" id="{B195AA1D-5A02-4C45-9BAA-447F83BC4C1F}"/>
                    </a:ext>
                  </a:extLst>
                </p:cNvPr>
                <p:cNvPicPr/>
                <p:nvPr/>
              </p:nvPicPr>
              <p:blipFill>
                <a:blip r:embed="rId19"/>
                <a:stretch>
                  <a:fillRect/>
                </a:stretch>
              </p:blipFill>
              <p:spPr>
                <a:xfrm>
                  <a:off x="5331816" y="934128"/>
                  <a:ext cx="1332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884DEBF4-E01D-4DDD-A5E6-B596EC7C8F7D}"/>
                    </a:ext>
                  </a:extLst>
                </p14:cNvPr>
                <p14:cNvContentPartPr/>
                <p14:nvPr/>
              </p14:nvContentPartPr>
              <p14:xfrm>
                <a:off x="5459256" y="867168"/>
                <a:ext cx="92880" cy="142560"/>
              </p14:xfrm>
            </p:contentPart>
          </mc:Choice>
          <mc:Fallback>
            <p:pic>
              <p:nvPicPr>
                <p:cNvPr id="15" name="Freihand 14">
                  <a:extLst>
                    <a:ext uri="{FF2B5EF4-FFF2-40B4-BE49-F238E27FC236}">
                      <a16:creationId xmlns:a16="http://schemas.microsoft.com/office/drawing/2014/main" id="{884DEBF4-E01D-4DDD-A5E6-B596EC7C8F7D}"/>
                    </a:ext>
                  </a:extLst>
                </p:cNvPr>
                <p:cNvPicPr/>
                <p:nvPr/>
              </p:nvPicPr>
              <p:blipFill>
                <a:blip r:embed="rId21"/>
                <a:stretch>
                  <a:fillRect/>
                </a:stretch>
              </p:blipFill>
              <p:spPr>
                <a:xfrm>
                  <a:off x="5454936" y="862848"/>
                  <a:ext cx="101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C9D2E532-45B2-450A-A823-967008B86F5C}"/>
                    </a:ext>
                  </a:extLst>
                </p14:cNvPr>
                <p14:cNvContentPartPr/>
                <p14:nvPr/>
              </p14:nvContentPartPr>
              <p14:xfrm>
                <a:off x="5553216" y="860328"/>
                <a:ext cx="36360" cy="105480"/>
              </p14:xfrm>
            </p:contentPart>
          </mc:Choice>
          <mc:Fallback>
            <p:pic>
              <p:nvPicPr>
                <p:cNvPr id="16" name="Freihand 15">
                  <a:extLst>
                    <a:ext uri="{FF2B5EF4-FFF2-40B4-BE49-F238E27FC236}">
                      <a16:creationId xmlns:a16="http://schemas.microsoft.com/office/drawing/2014/main" id="{C9D2E532-45B2-450A-A823-967008B86F5C}"/>
                    </a:ext>
                  </a:extLst>
                </p:cNvPr>
                <p:cNvPicPr/>
                <p:nvPr/>
              </p:nvPicPr>
              <p:blipFill>
                <a:blip r:embed="rId23"/>
                <a:stretch>
                  <a:fillRect/>
                </a:stretch>
              </p:blipFill>
              <p:spPr>
                <a:xfrm>
                  <a:off x="5548896" y="856008"/>
                  <a:ext cx="45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D7E62378-D298-4D0A-BF8E-A90C2E570F4B}"/>
                    </a:ext>
                  </a:extLst>
                </p14:cNvPr>
                <p14:cNvContentPartPr/>
                <p14:nvPr/>
              </p14:nvContentPartPr>
              <p14:xfrm>
                <a:off x="5534136" y="779328"/>
                <a:ext cx="14760" cy="19800"/>
              </p14:xfrm>
            </p:contentPart>
          </mc:Choice>
          <mc:Fallback>
            <p:pic>
              <p:nvPicPr>
                <p:cNvPr id="17" name="Freihand 16">
                  <a:extLst>
                    <a:ext uri="{FF2B5EF4-FFF2-40B4-BE49-F238E27FC236}">
                      <a16:creationId xmlns:a16="http://schemas.microsoft.com/office/drawing/2014/main" id="{D7E62378-D298-4D0A-BF8E-A90C2E570F4B}"/>
                    </a:ext>
                  </a:extLst>
                </p:cNvPr>
                <p:cNvPicPr/>
                <p:nvPr/>
              </p:nvPicPr>
              <p:blipFill>
                <a:blip r:embed="rId25"/>
                <a:stretch>
                  <a:fillRect/>
                </a:stretch>
              </p:blipFill>
              <p:spPr>
                <a:xfrm>
                  <a:off x="5529816" y="775008"/>
                  <a:ext cx="23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DE4EBA0E-FDBD-4D6F-BCD9-1F914C8A1478}"/>
                    </a:ext>
                  </a:extLst>
                </p14:cNvPr>
                <p14:cNvContentPartPr/>
                <p14:nvPr/>
              </p14:nvContentPartPr>
              <p14:xfrm>
                <a:off x="5627736" y="808848"/>
                <a:ext cx="147960" cy="134640"/>
              </p14:xfrm>
            </p:contentPart>
          </mc:Choice>
          <mc:Fallback>
            <p:pic>
              <p:nvPicPr>
                <p:cNvPr id="18" name="Freihand 17">
                  <a:extLst>
                    <a:ext uri="{FF2B5EF4-FFF2-40B4-BE49-F238E27FC236}">
                      <a16:creationId xmlns:a16="http://schemas.microsoft.com/office/drawing/2014/main" id="{DE4EBA0E-FDBD-4D6F-BCD9-1F914C8A1478}"/>
                    </a:ext>
                  </a:extLst>
                </p:cNvPr>
                <p:cNvPicPr/>
                <p:nvPr/>
              </p:nvPicPr>
              <p:blipFill>
                <a:blip r:embed="rId27"/>
                <a:stretch>
                  <a:fillRect/>
                </a:stretch>
              </p:blipFill>
              <p:spPr>
                <a:xfrm>
                  <a:off x="5623416" y="804528"/>
                  <a:ext cx="156600" cy="143280"/>
                </a:xfrm>
                <a:prstGeom prst="rect">
                  <a:avLst/>
                </a:prstGeom>
              </p:spPr>
            </p:pic>
          </mc:Fallback>
        </mc:AlternateContent>
      </p:grpSp>
      <p:grpSp>
        <p:nvGrpSpPr>
          <p:cNvPr id="23" name="Gruppieren 22">
            <a:extLst>
              <a:ext uri="{FF2B5EF4-FFF2-40B4-BE49-F238E27FC236}">
                <a16:creationId xmlns:a16="http://schemas.microsoft.com/office/drawing/2014/main" id="{F4E879A6-AE99-49F2-80F7-7EC578DC5382}"/>
              </a:ext>
            </a:extLst>
          </p:cNvPr>
          <p:cNvGrpSpPr/>
          <p:nvPr/>
        </p:nvGrpSpPr>
        <p:grpSpPr>
          <a:xfrm>
            <a:off x="7136496" y="1237608"/>
            <a:ext cx="725760" cy="1764360"/>
            <a:chOff x="7136496" y="1237608"/>
            <a:chExt cx="725760" cy="1764360"/>
          </a:xfrm>
        </p:grpSpPr>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AD53B3B1-DD81-44A1-B975-6A0381C47275}"/>
                    </a:ext>
                  </a:extLst>
                </p14:cNvPr>
                <p14:cNvContentPartPr/>
                <p14:nvPr/>
              </p14:nvContentPartPr>
              <p14:xfrm>
                <a:off x="7136496" y="1818648"/>
                <a:ext cx="550080" cy="1183320"/>
              </p14:xfrm>
            </p:contentPart>
          </mc:Choice>
          <mc:Fallback>
            <p:pic>
              <p:nvPicPr>
                <p:cNvPr id="20" name="Freihand 19">
                  <a:extLst>
                    <a:ext uri="{FF2B5EF4-FFF2-40B4-BE49-F238E27FC236}">
                      <a16:creationId xmlns:a16="http://schemas.microsoft.com/office/drawing/2014/main" id="{AD53B3B1-DD81-44A1-B975-6A0381C47275}"/>
                    </a:ext>
                  </a:extLst>
                </p:cNvPr>
                <p:cNvPicPr/>
                <p:nvPr/>
              </p:nvPicPr>
              <p:blipFill>
                <a:blip r:embed="rId29"/>
                <a:stretch>
                  <a:fillRect/>
                </a:stretch>
              </p:blipFill>
              <p:spPr>
                <a:xfrm>
                  <a:off x="7132176" y="1814328"/>
                  <a:ext cx="558720" cy="1191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4C9F5002-D212-4382-BFBE-10EF969C7438}"/>
                    </a:ext>
                  </a:extLst>
                </p14:cNvPr>
                <p14:cNvContentPartPr/>
                <p14:nvPr/>
              </p14:nvContentPartPr>
              <p14:xfrm>
                <a:off x="7476696" y="1237608"/>
                <a:ext cx="385560" cy="535680"/>
              </p14:xfrm>
            </p:contentPart>
          </mc:Choice>
          <mc:Fallback>
            <p:pic>
              <p:nvPicPr>
                <p:cNvPr id="21" name="Freihand 20">
                  <a:extLst>
                    <a:ext uri="{FF2B5EF4-FFF2-40B4-BE49-F238E27FC236}">
                      <a16:creationId xmlns:a16="http://schemas.microsoft.com/office/drawing/2014/main" id="{4C9F5002-D212-4382-BFBE-10EF969C7438}"/>
                    </a:ext>
                  </a:extLst>
                </p:cNvPr>
                <p:cNvPicPr/>
                <p:nvPr/>
              </p:nvPicPr>
              <p:blipFill>
                <a:blip r:embed="rId31"/>
                <a:stretch>
                  <a:fillRect/>
                </a:stretch>
              </p:blipFill>
              <p:spPr>
                <a:xfrm>
                  <a:off x="7472376" y="1233288"/>
                  <a:ext cx="39420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DACF43FA-ECD8-4197-89C4-3E962ACF391D}"/>
                    </a:ext>
                  </a:extLst>
                </p14:cNvPr>
                <p14:cNvContentPartPr/>
                <p14:nvPr/>
              </p14:nvContentPartPr>
              <p14:xfrm>
                <a:off x="7419096" y="1518768"/>
                <a:ext cx="313560" cy="301320"/>
              </p14:xfrm>
            </p:contentPart>
          </mc:Choice>
          <mc:Fallback>
            <p:pic>
              <p:nvPicPr>
                <p:cNvPr id="22" name="Freihand 21">
                  <a:extLst>
                    <a:ext uri="{FF2B5EF4-FFF2-40B4-BE49-F238E27FC236}">
                      <a16:creationId xmlns:a16="http://schemas.microsoft.com/office/drawing/2014/main" id="{DACF43FA-ECD8-4197-89C4-3E962ACF391D}"/>
                    </a:ext>
                  </a:extLst>
                </p:cNvPr>
                <p:cNvPicPr/>
                <p:nvPr/>
              </p:nvPicPr>
              <p:blipFill>
                <a:blip r:embed="rId33"/>
                <a:stretch>
                  <a:fillRect/>
                </a:stretch>
              </p:blipFill>
              <p:spPr>
                <a:xfrm>
                  <a:off x="7414776" y="1514448"/>
                  <a:ext cx="322200" cy="309960"/>
                </a:xfrm>
                <a:prstGeom prst="rect">
                  <a:avLst/>
                </a:prstGeom>
              </p:spPr>
            </p:pic>
          </mc:Fallback>
        </mc:AlternateContent>
      </p:grpSp>
      <p:grpSp>
        <p:nvGrpSpPr>
          <p:cNvPr id="30" name="Gruppieren 29">
            <a:extLst>
              <a:ext uri="{FF2B5EF4-FFF2-40B4-BE49-F238E27FC236}">
                <a16:creationId xmlns:a16="http://schemas.microsoft.com/office/drawing/2014/main" id="{EFB40F91-0C14-4B70-9064-C312B8643876}"/>
              </a:ext>
            </a:extLst>
          </p:cNvPr>
          <p:cNvGrpSpPr/>
          <p:nvPr/>
        </p:nvGrpSpPr>
        <p:grpSpPr>
          <a:xfrm>
            <a:off x="7882416" y="820368"/>
            <a:ext cx="935640" cy="267480"/>
            <a:chOff x="7882416" y="820368"/>
            <a:chExt cx="935640" cy="267480"/>
          </a:xfrm>
        </p:grpSpPr>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48623586-7E4E-4337-9F64-328353F671CA}"/>
                    </a:ext>
                  </a:extLst>
                </p14:cNvPr>
                <p14:cNvContentPartPr/>
                <p14:nvPr/>
              </p14:nvContentPartPr>
              <p14:xfrm>
                <a:off x="7882416" y="888048"/>
                <a:ext cx="209520" cy="199800"/>
              </p14:xfrm>
            </p:contentPart>
          </mc:Choice>
          <mc:Fallback>
            <p:pic>
              <p:nvPicPr>
                <p:cNvPr id="24" name="Freihand 23">
                  <a:extLst>
                    <a:ext uri="{FF2B5EF4-FFF2-40B4-BE49-F238E27FC236}">
                      <a16:creationId xmlns:a16="http://schemas.microsoft.com/office/drawing/2014/main" id="{48623586-7E4E-4337-9F64-328353F671CA}"/>
                    </a:ext>
                  </a:extLst>
                </p:cNvPr>
                <p:cNvPicPr/>
                <p:nvPr/>
              </p:nvPicPr>
              <p:blipFill>
                <a:blip r:embed="rId35"/>
                <a:stretch>
                  <a:fillRect/>
                </a:stretch>
              </p:blipFill>
              <p:spPr>
                <a:xfrm>
                  <a:off x="7878096" y="883728"/>
                  <a:ext cx="218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54A0D960-6064-452D-A9BE-1EFE59B52202}"/>
                    </a:ext>
                  </a:extLst>
                </p14:cNvPr>
                <p14:cNvContentPartPr/>
                <p14:nvPr/>
              </p14:nvContentPartPr>
              <p14:xfrm>
                <a:off x="8113176" y="830448"/>
                <a:ext cx="136080" cy="181080"/>
              </p14:xfrm>
            </p:contentPart>
          </mc:Choice>
          <mc:Fallback>
            <p:pic>
              <p:nvPicPr>
                <p:cNvPr id="25" name="Freihand 24">
                  <a:extLst>
                    <a:ext uri="{FF2B5EF4-FFF2-40B4-BE49-F238E27FC236}">
                      <a16:creationId xmlns:a16="http://schemas.microsoft.com/office/drawing/2014/main" id="{54A0D960-6064-452D-A9BE-1EFE59B52202}"/>
                    </a:ext>
                  </a:extLst>
                </p:cNvPr>
                <p:cNvPicPr/>
                <p:nvPr/>
              </p:nvPicPr>
              <p:blipFill>
                <a:blip r:embed="rId37"/>
                <a:stretch>
                  <a:fillRect/>
                </a:stretch>
              </p:blipFill>
              <p:spPr>
                <a:xfrm>
                  <a:off x="8108856" y="826128"/>
                  <a:ext cx="144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F43A44D8-02B0-4015-82C9-3127B239D56D}"/>
                    </a:ext>
                  </a:extLst>
                </p14:cNvPr>
                <p14:cNvContentPartPr/>
                <p14:nvPr/>
              </p14:nvContentPartPr>
              <p14:xfrm>
                <a:off x="8153496" y="942048"/>
                <a:ext cx="167760" cy="69120"/>
              </p14:xfrm>
            </p:contentPart>
          </mc:Choice>
          <mc:Fallback>
            <p:pic>
              <p:nvPicPr>
                <p:cNvPr id="26" name="Freihand 25">
                  <a:extLst>
                    <a:ext uri="{FF2B5EF4-FFF2-40B4-BE49-F238E27FC236}">
                      <a16:creationId xmlns:a16="http://schemas.microsoft.com/office/drawing/2014/main" id="{F43A44D8-02B0-4015-82C9-3127B239D56D}"/>
                    </a:ext>
                  </a:extLst>
                </p:cNvPr>
                <p:cNvPicPr/>
                <p:nvPr/>
              </p:nvPicPr>
              <p:blipFill>
                <a:blip r:embed="rId39"/>
                <a:stretch>
                  <a:fillRect/>
                </a:stretch>
              </p:blipFill>
              <p:spPr>
                <a:xfrm>
                  <a:off x="8149176" y="937728"/>
                  <a:ext cx="176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75AFD3CC-93CB-477E-96B0-10A08CC4E327}"/>
                    </a:ext>
                  </a:extLst>
                </p14:cNvPr>
                <p14:cNvContentPartPr/>
                <p14:nvPr/>
              </p14:nvContentPartPr>
              <p14:xfrm>
                <a:off x="8327016" y="904608"/>
                <a:ext cx="313920" cy="91080"/>
              </p14:xfrm>
            </p:contentPart>
          </mc:Choice>
          <mc:Fallback>
            <p:pic>
              <p:nvPicPr>
                <p:cNvPr id="27" name="Freihand 26">
                  <a:extLst>
                    <a:ext uri="{FF2B5EF4-FFF2-40B4-BE49-F238E27FC236}">
                      <a16:creationId xmlns:a16="http://schemas.microsoft.com/office/drawing/2014/main" id="{75AFD3CC-93CB-477E-96B0-10A08CC4E327}"/>
                    </a:ext>
                  </a:extLst>
                </p:cNvPr>
                <p:cNvPicPr/>
                <p:nvPr/>
              </p:nvPicPr>
              <p:blipFill>
                <a:blip r:embed="rId41"/>
                <a:stretch>
                  <a:fillRect/>
                </a:stretch>
              </p:blipFill>
              <p:spPr>
                <a:xfrm>
                  <a:off x="8322696" y="900288"/>
                  <a:ext cx="322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5BB5F170-04F6-4641-BD7A-D544D91FE2D4}"/>
                    </a:ext>
                  </a:extLst>
                </p14:cNvPr>
                <p14:cNvContentPartPr/>
                <p14:nvPr/>
              </p14:nvContentPartPr>
              <p14:xfrm>
                <a:off x="8561016" y="820368"/>
                <a:ext cx="45000" cy="6480"/>
              </p14:xfrm>
            </p:contentPart>
          </mc:Choice>
          <mc:Fallback>
            <p:pic>
              <p:nvPicPr>
                <p:cNvPr id="28" name="Freihand 27">
                  <a:extLst>
                    <a:ext uri="{FF2B5EF4-FFF2-40B4-BE49-F238E27FC236}">
                      <a16:creationId xmlns:a16="http://schemas.microsoft.com/office/drawing/2014/main" id="{5BB5F170-04F6-4641-BD7A-D544D91FE2D4}"/>
                    </a:ext>
                  </a:extLst>
                </p:cNvPr>
                <p:cNvPicPr/>
                <p:nvPr/>
              </p:nvPicPr>
              <p:blipFill>
                <a:blip r:embed="rId43"/>
                <a:stretch>
                  <a:fillRect/>
                </a:stretch>
              </p:blipFill>
              <p:spPr>
                <a:xfrm>
                  <a:off x="8556696" y="816048"/>
                  <a:ext cx="53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E6209D87-5626-4E26-976B-9B1BBEC00685}"/>
                    </a:ext>
                  </a:extLst>
                </p14:cNvPr>
                <p14:cNvContentPartPr/>
                <p14:nvPr/>
              </p14:nvContentPartPr>
              <p14:xfrm>
                <a:off x="8675136" y="838368"/>
                <a:ext cx="142920" cy="118080"/>
              </p14:xfrm>
            </p:contentPart>
          </mc:Choice>
          <mc:Fallback>
            <p:pic>
              <p:nvPicPr>
                <p:cNvPr id="29" name="Freihand 28">
                  <a:extLst>
                    <a:ext uri="{FF2B5EF4-FFF2-40B4-BE49-F238E27FC236}">
                      <a16:creationId xmlns:a16="http://schemas.microsoft.com/office/drawing/2014/main" id="{E6209D87-5626-4E26-976B-9B1BBEC00685}"/>
                    </a:ext>
                  </a:extLst>
                </p:cNvPr>
                <p:cNvPicPr/>
                <p:nvPr/>
              </p:nvPicPr>
              <p:blipFill>
                <a:blip r:embed="rId45"/>
                <a:stretch>
                  <a:fillRect/>
                </a:stretch>
              </p:blipFill>
              <p:spPr>
                <a:xfrm>
                  <a:off x="8670816" y="834048"/>
                  <a:ext cx="151560" cy="1267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Why price level stabiliy?</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68883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2400" b="1" u="sng" dirty="0" err="1"/>
              <a:t>reasons</a:t>
            </a:r>
            <a:r>
              <a:rPr lang="de-DE" sz="2400" b="1" u="sng" dirty="0"/>
              <a:t>:</a:t>
            </a:r>
          </a:p>
          <a:p>
            <a:endParaRPr lang="de-DE" sz="2400" dirty="0"/>
          </a:p>
          <a:p>
            <a:pPr>
              <a:buFontTx/>
              <a:buChar char="•"/>
            </a:pPr>
            <a:r>
              <a:rPr lang="de-DE" sz="2400" dirty="0"/>
              <a:t> In a </a:t>
            </a:r>
            <a:r>
              <a:rPr lang="de-DE" sz="2400" dirty="0" err="1"/>
              <a:t>market</a:t>
            </a:r>
            <a:r>
              <a:rPr lang="de-DE" sz="2400" dirty="0"/>
              <a:t> </a:t>
            </a:r>
            <a:r>
              <a:rPr lang="de-DE" sz="2400" dirty="0" err="1"/>
              <a:t>economy</a:t>
            </a:r>
            <a:r>
              <a:rPr lang="de-DE" sz="2400" dirty="0"/>
              <a:t> </a:t>
            </a:r>
            <a:r>
              <a:rPr lang="de-DE" sz="2400" dirty="0" err="1"/>
              <a:t>price</a:t>
            </a:r>
            <a:r>
              <a:rPr lang="de-DE" sz="2400" dirty="0"/>
              <a:t> </a:t>
            </a:r>
            <a:r>
              <a:rPr lang="de-DE" sz="2400" dirty="0" err="1"/>
              <a:t>give</a:t>
            </a:r>
            <a:r>
              <a:rPr lang="de-DE" sz="2400" dirty="0"/>
              <a:t> </a:t>
            </a:r>
            <a:r>
              <a:rPr lang="de-DE" sz="2400" dirty="0" err="1"/>
              <a:t>the</a:t>
            </a:r>
            <a:r>
              <a:rPr lang="de-DE" sz="2400" dirty="0"/>
              <a:t> </a:t>
            </a:r>
            <a:r>
              <a:rPr lang="de-DE" sz="2400" dirty="0" err="1"/>
              <a:t>signal</a:t>
            </a:r>
            <a:r>
              <a:rPr lang="de-DE" sz="2400" dirty="0"/>
              <a:t> </a:t>
            </a:r>
            <a:r>
              <a:rPr lang="de-DE" sz="2400" dirty="0" err="1"/>
              <a:t>of</a:t>
            </a:r>
            <a:r>
              <a:rPr lang="de-DE" sz="2400" dirty="0"/>
              <a:t> </a:t>
            </a:r>
            <a:r>
              <a:rPr lang="de-DE" sz="2400" dirty="0" err="1"/>
              <a:t>scarcity</a:t>
            </a:r>
            <a:r>
              <a:rPr lang="de-DE" sz="2400" dirty="0"/>
              <a:t> </a:t>
            </a:r>
            <a:r>
              <a:rPr lang="de-DE" sz="2400" dirty="0" err="1"/>
              <a:t>of</a:t>
            </a:r>
            <a:r>
              <a:rPr lang="de-DE" sz="2400" dirty="0"/>
              <a:t> </a:t>
            </a:r>
            <a:r>
              <a:rPr lang="de-DE" sz="2400" dirty="0" err="1"/>
              <a:t>goods</a:t>
            </a:r>
            <a:r>
              <a:rPr lang="de-DE" sz="2400" dirty="0"/>
              <a:t> and </a:t>
            </a:r>
            <a:r>
              <a:rPr lang="de-DE" sz="2400" dirty="0" err="1"/>
              <a:t>services</a:t>
            </a:r>
            <a:r>
              <a:rPr lang="de-DE" sz="2400" dirty="0"/>
              <a:t>, </a:t>
            </a:r>
            <a:r>
              <a:rPr lang="de-DE" sz="2400" dirty="0" err="1"/>
              <a:t>therefore</a:t>
            </a:r>
            <a:r>
              <a:rPr lang="de-DE" sz="2400" dirty="0"/>
              <a:t> </a:t>
            </a:r>
            <a:r>
              <a:rPr lang="de-DE" sz="2400" dirty="0" err="1"/>
              <a:t>the</a:t>
            </a:r>
            <a:r>
              <a:rPr lang="de-DE" sz="2400" dirty="0"/>
              <a:t> </a:t>
            </a:r>
            <a:r>
              <a:rPr lang="de-DE" sz="2400" dirty="0" err="1"/>
              <a:t>overall</a:t>
            </a:r>
            <a:r>
              <a:rPr lang="de-DE" sz="2400" dirty="0"/>
              <a:t> </a:t>
            </a:r>
            <a:r>
              <a:rPr lang="de-DE" sz="2400" dirty="0" err="1"/>
              <a:t>price</a:t>
            </a:r>
            <a:r>
              <a:rPr lang="de-DE" sz="2400" dirty="0"/>
              <a:t> </a:t>
            </a:r>
            <a:r>
              <a:rPr lang="de-DE" sz="2400" dirty="0" err="1"/>
              <a:t>level</a:t>
            </a:r>
            <a:r>
              <a:rPr lang="de-DE" sz="2400" dirty="0"/>
              <a:t> </a:t>
            </a:r>
            <a:r>
              <a:rPr lang="de-DE" sz="2400" dirty="0" err="1"/>
              <a:t>should</a:t>
            </a:r>
            <a:r>
              <a:rPr lang="de-DE" sz="2400" dirty="0"/>
              <a:t> not to </a:t>
            </a:r>
            <a:r>
              <a:rPr lang="de-DE" sz="2400" dirty="0" err="1"/>
              <a:t>be</a:t>
            </a:r>
            <a:r>
              <a:rPr lang="de-DE" sz="2400" dirty="0"/>
              <a:t> to volatile.</a:t>
            </a:r>
          </a:p>
          <a:p>
            <a:pPr>
              <a:buFontTx/>
              <a:buChar char="•"/>
            </a:pPr>
            <a:endParaRPr lang="de-DE" sz="2400" dirty="0"/>
          </a:p>
          <a:p>
            <a:pPr>
              <a:buFontTx/>
              <a:buChar char="•"/>
            </a:pPr>
            <a:r>
              <a:rPr lang="de-DE" sz="2400" dirty="0"/>
              <a:t> </a:t>
            </a:r>
            <a:r>
              <a:rPr lang="de-DE" sz="2400" dirty="0" err="1"/>
              <a:t>preservation</a:t>
            </a:r>
            <a:r>
              <a:rPr lang="de-DE" sz="2400" dirty="0"/>
              <a:t> </a:t>
            </a:r>
            <a:r>
              <a:rPr lang="de-DE" sz="2400" dirty="0" err="1"/>
              <a:t>of</a:t>
            </a:r>
            <a:r>
              <a:rPr lang="de-DE" sz="2400" dirty="0"/>
              <a:t> </a:t>
            </a:r>
            <a:r>
              <a:rPr lang="de-DE" sz="2400" dirty="0" err="1"/>
              <a:t>the</a:t>
            </a:r>
            <a:r>
              <a:rPr lang="de-DE" sz="2400" dirty="0"/>
              <a:t> </a:t>
            </a:r>
            <a:r>
              <a:rPr lang="de-DE" sz="2400" dirty="0" err="1"/>
              <a:t>value</a:t>
            </a:r>
            <a:r>
              <a:rPr lang="de-DE" sz="2400" dirty="0"/>
              <a:t> </a:t>
            </a:r>
            <a:r>
              <a:rPr lang="de-DE" sz="2400" dirty="0" err="1"/>
              <a:t>of</a:t>
            </a:r>
            <a:r>
              <a:rPr lang="de-DE" sz="2400" dirty="0"/>
              <a:t> </a:t>
            </a:r>
            <a:r>
              <a:rPr lang="de-DE" sz="2400" dirty="0" err="1"/>
              <a:t>money</a:t>
            </a:r>
            <a:r>
              <a:rPr lang="de-DE" sz="2400" dirty="0"/>
              <a:t> </a:t>
            </a:r>
            <a:r>
              <a:rPr lang="de-DE" sz="2400" dirty="0" err="1"/>
              <a:t>over</a:t>
            </a:r>
            <a:r>
              <a:rPr lang="de-DE" sz="2400" dirty="0"/>
              <a:t> time</a:t>
            </a:r>
          </a:p>
          <a:p>
            <a:pPr>
              <a:buFontTx/>
              <a:buChar char="•"/>
            </a:pPr>
            <a:endParaRPr lang="de-DE" sz="2400" dirty="0"/>
          </a:p>
          <a:p>
            <a:pPr>
              <a:buFontTx/>
              <a:buChar char="•"/>
            </a:pPr>
            <a:r>
              <a:rPr lang="de-DE" sz="2400" dirty="0"/>
              <a:t> </a:t>
            </a:r>
            <a:r>
              <a:rPr lang="de-DE" sz="2400" dirty="0" err="1"/>
              <a:t>Avoiding</a:t>
            </a:r>
            <a:r>
              <a:rPr lang="de-DE" sz="2400" dirty="0"/>
              <a:t> </a:t>
            </a:r>
            <a:r>
              <a:rPr lang="de-DE" sz="2400" dirty="0" err="1"/>
              <a:t>transaction</a:t>
            </a:r>
            <a:r>
              <a:rPr lang="de-DE" sz="2400" dirty="0"/>
              <a:t> </a:t>
            </a:r>
            <a:r>
              <a:rPr lang="de-DE" sz="2400" dirty="0" err="1"/>
              <a:t>cost</a:t>
            </a:r>
            <a:r>
              <a:rPr lang="de-DE" sz="2400" dirty="0"/>
              <a:t> </a:t>
            </a:r>
            <a:r>
              <a:rPr lang="de-DE" sz="2400" dirty="0" err="1"/>
              <a:t>because</a:t>
            </a:r>
            <a:r>
              <a:rPr lang="de-DE" sz="2400" dirty="0"/>
              <a:t> </a:t>
            </a:r>
            <a:r>
              <a:rPr lang="de-DE" sz="2400" dirty="0" err="1"/>
              <a:t>of</a:t>
            </a:r>
            <a:r>
              <a:rPr lang="de-DE" sz="2400" dirty="0"/>
              <a:t> </a:t>
            </a:r>
            <a:r>
              <a:rPr lang="de-DE" sz="2400" dirty="0" err="1"/>
              <a:t>new</a:t>
            </a:r>
            <a:r>
              <a:rPr lang="de-DE" sz="2400" dirty="0"/>
              <a:t> </a:t>
            </a:r>
            <a:r>
              <a:rPr lang="de-DE" sz="2400" dirty="0" err="1"/>
              <a:t>price</a:t>
            </a:r>
            <a:r>
              <a:rPr lang="de-DE" sz="2400" dirty="0"/>
              <a:t> </a:t>
            </a:r>
            <a:r>
              <a:rPr lang="de-DE" sz="2400" dirty="0" err="1"/>
              <a:t>declarations</a:t>
            </a:r>
            <a:r>
              <a:rPr lang="de-DE" sz="2400" dirty="0"/>
              <a:t> (</a:t>
            </a:r>
            <a:r>
              <a:rPr lang="de-DE" sz="2400" dirty="0" err="1"/>
              <a:t>menue</a:t>
            </a:r>
            <a:r>
              <a:rPr lang="de-DE" sz="2400" dirty="0"/>
              <a:t> </a:t>
            </a:r>
            <a:r>
              <a:rPr lang="de-DE" sz="2400" dirty="0" err="1"/>
              <a:t>costs</a:t>
            </a:r>
            <a:r>
              <a:rPr lang="de-DE" sz="2400" dirty="0"/>
              <a:t>)</a:t>
            </a:r>
          </a:p>
          <a:p>
            <a:pPr>
              <a:buFontTx/>
              <a:buChar char="•"/>
            </a:pPr>
            <a:endParaRPr lang="de-DE" sz="2400" dirty="0"/>
          </a:p>
          <a:p>
            <a:pPr>
              <a:buFontTx/>
              <a:buChar char="•"/>
            </a:pPr>
            <a:r>
              <a:rPr lang="de-DE" sz="2400" dirty="0"/>
              <a:t> </a:t>
            </a:r>
            <a:r>
              <a:rPr lang="de-DE" sz="2400" dirty="0" err="1"/>
              <a:t>Injustice</a:t>
            </a:r>
            <a:r>
              <a:rPr lang="de-DE" sz="2400" dirty="0"/>
              <a:t> in </a:t>
            </a:r>
            <a:r>
              <a:rPr lang="de-DE" sz="2400" dirty="0" err="1"/>
              <a:t>the</a:t>
            </a:r>
            <a:r>
              <a:rPr lang="de-DE" sz="2400" dirty="0"/>
              <a:t> </a:t>
            </a:r>
            <a:r>
              <a:rPr lang="de-DE" sz="2400" dirty="0" err="1"/>
              <a:t>creditor-debtor</a:t>
            </a:r>
            <a:r>
              <a:rPr lang="de-DE" sz="2400" dirty="0"/>
              <a:t> </a:t>
            </a:r>
            <a:r>
              <a:rPr lang="de-DE" sz="2400" dirty="0" err="1"/>
              <a:t>relationship</a:t>
            </a:r>
            <a:endParaRPr lang="de-DE" sz="2400" dirty="0"/>
          </a:p>
          <a:p>
            <a:pPr>
              <a:buFontTx/>
              <a:buChar char="•"/>
            </a:pPr>
            <a:endParaRPr lang="de-DE" sz="2400" dirty="0"/>
          </a:p>
          <a:p>
            <a:pPr>
              <a:buFontTx/>
              <a:buChar char="•"/>
            </a:pPr>
            <a:r>
              <a:rPr lang="de-DE" sz="2400" dirty="0"/>
              <a:t> </a:t>
            </a:r>
            <a:r>
              <a:rPr lang="de-DE" sz="2400" dirty="0" err="1"/>
              <a:t>Stable</a:t>
            </a:r>
            <a:r>
              <a:rPr lang="de-DE" sz="2400" dirty="0"/>
              <a:t> </a:t>
            </a:r>
            <a:r>
              <a:rPr lang="de-DE" sz="2400" dirty="0" err="1"/>
              <a:t>decisions</a:t>
            </a:r>
            <a:r>
              <a:rPr lang="de-DE" sz="2400" dirty="0"/>
              <a:t> </a:t>
            </a:r>
            <a:r>
              <a:rPr lang="de-DE" sz="2400" dirty="0" err="1"/>
              <a:t>between</a:t>
            </a:r>
            <a:r>
              <a:rPr lang="de-DE" sz="2400" dirty="0"/>
              <a:t> </a:t>
            </a:r>
            <a:r>
              <a:rPr lang="de-DE" sz="2400" dirty="0" err="1"/>
              <a:t>consumption</a:t>
            </a:r>
            <a:r>
              <a:rPr lang="de-DE" sz="2400" dirty="0"/>
              <a:t> and </a:t>
            </a:r>
            <a:r>
              <a:rPr lang="de-DE" sz="2400" dirty="0" err="1"/>
              <a:t>saving</a:t>
            </a:r>
            <a:endParaRPr lang="de-DE" sz="2400" dirty="0"/>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2" name="Freihand 41">
                <a:extLst>
                  <a:ext uri="{FF2B5EF4-FFF2-40B4-BE49-F238E27FC236}">
                    <a16:creationId xmlns:a16="http://schemas.microsoft.com/office/drawing/2014/main" id="{C1E27D3C-9C59-4EE2-A308-B52AD426093D}"/>
                  </a:ext>
                </a:extLst>
              </p14:cNvPr>
              <p14:cNvContentPartPr/>
              <p14:nvPr/>
            </p14:nvContentPartPr>
            <p14:xfrm>
              <a:off x="5322816" y="2057328"/>
              <a:ext cx="2139840" cy="19080"/>
            </p14:xfrm>
          </p:contentPart>
        </mc:Choice>
        <mc:Fallback>
          <p:pic>
            <p:nvPicPr>
              <p:cNvPr id="42" name="Freihand 41">
                <a:extLst>
                  <a:ext uri="{FF2B5EF4-FFF2-40B4-BE49-F238E27FC236}">
                    <a16:creationId xmlns:a16="http://schemas.microsoft.com/office/drawing/2014/main" id="{C1E27D3C-9C59-4EE2-A308-B52AD426093D}"/>
                  </a:ext>
                </a:extLst>
              </p:cNvPr>
              <p:cNvPicPr/>
              <p:nvPr/>
            </p:nvPicPr>
            <p:blipFill>
              <a:blip r:embed="rId4"/>
              <a:stretch>
                <a:fillRect/>
              </a:stretch>
            </p:blipFill>
            <p:spPr>
              <a:xfrm>
                <a:off x="5318496" y="2053008"/>
                <a:ext cx="2148480" cy="27720"/>
              </a:xfrm>
              <a:prstGeom prst="rect">
                <a:avLst/>
              </a:prstGeom>
            </p:spPr>
          </p:pic>
        </mc:Fallback>
      </mc:AlternateContent>
      <p:grpSp>
        <p:nvGrpSpPr>
          <p:cNvPr id="44" name="Gruppieren 43">
            <a:extLst>
              <a:ext uri="{FF2B5EF4-FFF2-40B4-BE49-F238E27FC236}">
                <a16:creationId xmlns:a16="http://schemas.microsoft.com/office/drawing/2014/main" id="{9BF858BB-479B-46A2-9A94-4B6331102BA6}"/>
              </a:ext>
            </a:extLst>
          </p:cNvPr>
          <p:cNvGrpSpPr/>
          <p:nvPr/>
        </p:nvGrpSpPr>
        <p:grpSpPr>
          <a:xfrm>
            <a:off x="9442656" y="-74232"/>
            <a:ext cx="2490120" cy="2054160"/>
            <a:chOff x="9442656" y="-74232"/>
            <a:chExt cx="2490120" cy="205416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526452F1-F9A7-4254-80C4-D45318E76C02}"/>
                    </a:ext>
                  </a:extLst>
                </p14:cNvPr>
                <p14:cNvContentPartPr/>
                <p14:nvPr/>
              </p14:nvContentPartPr>
              <p14:xfrm>
                <a:off x="10143936" y="269928"/>
                <a:ext cx="121320" cy="1306440"/>
              </p14:xfrm>
            </p:contentPart>
          </mc:Choice>
          <mc:Fallback>
            <p:pic>
              <p:nvPicPr>
                <p:cNvPr id="2" name="Freihand 1">
                  <a:extLst>
                    <a:ext uri="{FF2B5EF4-FFF2-40B4-BE49-F238E27FC236}">
                      <a16:creationId xmlns:a16="http://schemas.microsoft.com/office/drawing/2014/main" id="{526452F1-F9A7-4254-80C4-D45318E76C02}"/>
                    </a:ext>
                  </a:extLst>
                </p:cNvPr>
                <p:cNvPicPr/>
                <p:nvPr/>
              </p:nvPicPr>
              <p:blipFill>
                <a:blip r:embed="rId6"/>
                <a:stretch>
                  <a:fillRect/>
                </a:stretch>
              </p:blipFill>
              <p:spPr>
                <a:xfrm>
                  <a:off x="10139616" y="265608"/>
                  <a:ext cx="129960" cy="1315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78952C2A-25B2-4CAD-BCBD-1CFD7EA40C64}"/>
                    </a:ext>
                  </a:extLst>
                </p14:cNvPr>
                <p14:cNvContentPartPr/>
                <p14:nvPr/>
              </p14:nvContentPartPr>
              <p14:xfrm>
                <a:off x="10034496" y="1489248"/>
                <a:ext cx="1754640" cy="84240"/>
              </p14:xfrm>
            </p:contentPart>
          </mc:Choice>
          <mc:Fallback>
            <p:pic>
              <p:nvPicPr>
                <p:cNvPr id="3" name="Freihand 2">
                  <a:extLst>
                    <a:ext uri="{FF2B5EF4-FFF2-40B4-BE49-F238E27FC236}">
                      <a16:creationId xmlns:a16="http://schemas.microsoft.com/office/drawing/2014/main" id="{78952C2A-25B2-4CAD-BCBD-1CFD7EA40C64}"/>
                    </a:ext>
                  </a:extLst>
                </p:cNvPr>
                <p:cNvPicPr/>
                <p:nvPr/>
              </p:nvPicPr>
              <p:blipFill>
                <a:blip r:embed="rId8"/>
                <a:stretch>
                  <a:fillRect/>
                </a:stretch>
              </p:blipFill>
              <p:spPr>
                <a:xfrm>
                  <a:off x="10030176" y="1484928"/>
                  <a:ext cx="1763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C148ECBD-4D2E-4136-8BBC-464FAE3120E0}"/>
                    </a:ext>
                  </a:extLst>
                </p14:cNvPr>
                <p14:cNvContentPartPr/>
                <p14:nvPr/>
              </p14:nvContentPartPr>
              <p14:xfrm>
                <a:off x="11700216" y="1431648"/>
                <a:ext cx="228240" cy="229680"/>
              </p14:xfrm>
            </p:contentPart>
          </mc:Choice>
          <mc:Fallback>
            <p:pic>
              <p:nvPicPr>
                <p:cNvPr id="4" name="Freihand 3">
                  <a:extLst>
                    <a:ext uri="{FF2B5EF4-FFF2-40B4-BE49-F238E27FC236}">
                      <a16:creationId xmlns:a16="http://schemas.microsoft.com/office/drawing/2014/main" id="{C148ECBD-4D2E-4136-8BBC-464FAE3120E0}"/>
                    </a:ext>
                  </a:extLst>
                </p:cNvPr>
                <p:cNvPicPr/>
                <p:nvPr/>
              </p:nvPicPr>
              <p:blipFill>
                <a:blip r:embed="rId10"/>
                <a:stretch>
                  <a:fillRect/>
                </a:stretch>
              </p:blipFill>
              <p:spPr>
                <a:xfrm>
                  <a:off x="11695896" y="1427328"/>
                  <a:ext cx="2368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F9D9C605-74AF-4FF5-8AE4-A108EDCE26A0}"/>
                    </a:ext>
                  </a:extLst>
                </p14:cNvPr>
                <p14:cNvContentPartPr/>
                <p14:nvPr/>
              </p14:nvContentPartPr>
              <p14:xfrm>
                <a:off x="10132416" y="123048"/>
                <a:ext cx="246240" cy="181440"/>
              </p14:xfrm>
            </p:contentPart>
          </mc:Choice>
          <mc:Fallback>
            <p:pic>
              <p:nvPicPr>
                <p:cNvPr id="6" name="Freihand 5">
                  <a:extLst>
                    <a:ext uri="{FF2B5EF4-FFF2-40B4-BE49-F238E27FC236}">
                      <a16:creationId xmlns:a16="http://schemas.microsoft.com/office/drawing/2014/main" id="{F9D9C605-74AF-4FF5-8AE4-A108EDCE26A0}"/>
                    </a:ext>
                  </a:extLst>
                </p:cNvPr>
                <p:cNvPicPr/>
                <p:nvPr/>
              </p:nvPicPr>
              <p:blipFill>
                <a:blip r:embed="rId12"/>
                <a:stretch>
                  <a:fillRect/>
                </a:stretch>
              </p:blipFill>
              <p:spPr>
                <a:xfrm>
                  <a:off x="10128096" y="118728"/>
                  <a:ext cx="254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95346767-B551-454F-876E-B65208EDE1A3}"/>
                    </a:ext>
                  </a:extLst>
                </p14:cNvPr>
                <p14:cNvContentPartPr/>
                <p14:nvPr/>
              </p14:nvContentPartPr>
              <p14:xfrm>
                <a:off x="9896976" y="137808"/>
                <a:ext cx="158400" cy="255960"/>
              </p14:xfrm>
            </p:contentPart>
          </mc:Choice>
          <mc:Fallback>
            <p:pic>
              <p:nvPicPr>
                <p:cNvPr id="7" name="Freihand 6">
                  <a:extLst>
                    <a:ext uri="{FF2B5EF4-FFF2-40B4-BE49-F238E27FC236}">
                      <a16:creationId xmlns:a16="http://schemas.microsoft.com/office/drawing/2014/main" id="{95346767-B551-454F-876E-B65208EDE1A3}"/>
                    </a:ext>
                  </a:extLst>
                </p:cNvPr>
                <p:cNvPicPr/>
                <p:nvPr/>
              </p:nvPicPr>
              <p:blipFill>
                <a:blip r:embed="rId14"/>
                <a:stretch>
                  <a:fillRect/>
                </a:stretch>
              </p:blipFill>
              <p:spPr>
                <a:xfrm>
                  <a:off x="9892656" y="133488"/>
                  <a:ext cx="1670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147D0AA9-FAB0-46BD-BCA6-02CFBD4C96F0}"/>
                    </a:ext>
                  </a:extLst>
                </p14:cNvPr>
                <p14:cNvContentPartPr/>
                <p14:nvPr/>
              </p14:nvContentPartPr>
              <p14:xfrm>
                <a:off x="11613816" y="1813248"/>
                <a:ext cx="117720" cy="166680"/>
              </p14:xfrm>
            </p:contentPart>
          </mc:Choice>
          <mc:Fallback>
            <p:pic>
              <p:nvPicPr>
                <p:cNvPr id="8" name="Freihand 7">
                  <a:extLst>
                    <a:ext uri="{FF2B5EF4-FFF2-40B4-BE49-F238E27FC236}">
                      <a16:creationId xmlns:a16="http://schemas.microsoft.com/office/drawing/2014/main" id="{147D0AA9-FAB0-46BD-BCA6-02CFBD4C96F0}"/>
                    </a:ext>
                  </a:extLst>
                </p:cNvPr>
                <p:cNvPicPr/>
                <p:nvPr/>
              </p:nvPicPr>
              <p:blipFill>
                <a:blip r:embed="rId16"/>
                <a:stretch>
                  <a:fillRect/>
                </a:stretch>
              </p:blipFill>
              <p:spPr>
                <a:xfrm>
                  <a:off x="11609496" y="1808928"/>
                  <a:ext cx="126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324EB633-FEAF-4851-A77F-2AE3B4D15F44}"/>
                    </a:ext>
                  </a:extLst>
                </p14:cNvPr>
                <p14:cNvContentPartPr/>
                <p14:nvPr/>
              </p14:nvContentPartPr>
              <p14:xfrm>
                <a:off x="11596176" y="1750608"/>
                <a:ext cx="212400" cy="220320"/>
              </p14:xfrm>
            </p:contentPart>
          </mc:Choice>
          <mc:Fallback>
            <p:pic>
              <p:nvPicPr>
                <p:cNvPr id="9" name="Freihand 8">
                  <a:extLst>
                    <a:ext uri="{FF2B5EF4-FFF2-40B4-BE49-F238E27FC236}">
                      <a16:creationId xmlns:a16="http://schemas.microsoft.com/office/drawing/2014/main" id="{324EB633-FEAF-4851-A77F-2AE3B4D15F44}"/>
                    </a:ext>
                  </a:extLst>
                </p:cNvPr>
                <p:cNvPicPr/>
                <p:nvPr/>
              </p:nvPicPr>
              <p:blipFill>
                <a:blip r:embed="rId18"/>
                <a:stretch>
                  <a:fillRect/>
                </a:stretch>
              </p:blipFill>
              <p:spPr>
                <a:xfrm>
                  <a:off x="11591856" y="1746288"/>
                  <a:ext cx="221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85673F1E-6EC5-4620-976E-C869D1074D7C}"/>
                    </a:ext>
                  </a:extLst>
                </p14:cNvPr>
                <p14:cNvContentPartPr/>
                <p14:nvPr/>
              </p14:nvContentPartPr>
              <p14:xfrm>
                <a:off x="10543176" y="323928"/>
                <a:ext cx="1146960" cy="948240"/>
              </p14:xfrm>
            </p:contentPart>
          </mc:Choice>
          <mc:Fallback>
            <p:pic>
              <p:nvPicPr>
                <p:cNvPr id="10" name="Freihand 9">
                  <a:extLst>
                    <a:ext uri="{FF2B5EF4-FFF2-40B4-BE49-F238E27FC236}">
                      <a16:creationId xmlns:a16="http://schemas.microsoft.com/office/drawing/2014/main" id="{85673F1E-6EC5-4620-976E-C869D1074D7C}"/>
                    </a:ext>
                  </a:extLst>
                </p:cNvPr>
                <p:cNvPicPr/>
                <p:nvPr/>
              </p:nvPicPr>
              <p:blipFill>
                <a:blip r:embed="rId20"/>
                <a:stretch>
                  <a:fillRect/>
                </a:stretch>
              </p:blipFill>
              <p:spPr>
                <a:xfrm>
                  <a:off x="10538856" y="319608"/>
                  <a:ext cx="1155600" cy="956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69709F18-8D44-48FF-8BA9-CCCA1DEE743D}"/>
                    </a:ext>
                  </a:extLst>
                </p14:cNvPr>
                <p14:cNvContentPartPr/>
                <p14:nvPr/>
              </p14:nvContentPartPr>
              <p14:xfrm>
                <a:off x="11766816" y="193248"/>
                <a:ext cx="165960" cy="226800"/>
              </p14:xfrm>
            </p:contentPart>
          </mc:Choice>
          <mc:Fallback>
            <p:pic>
              <p:nvPicPr>
                <p:cNvPr id="11" name="Freihand 10">
                  <a:extLst>
                    <a:ext uri="{FF2B5EF4-FFF2-40B4-BE49-F238E27FC236}">
                      <a16:creationId xmlns:a16="http://schemas.microsoft.com/office/drawing/2014/main" id="{69709F18-8D44-48FF-8BA9-CCCA1DEE743D}"/>
                    </a:ext>
                  </a:extLst>
                </p:cNvPr>
                <p:cNvPicPr/>
                <p:nvPr/>
              </p:nvPicPr>
              <p:blipFill>
                <a:blip r:embed="rId22"/>
                <a:stretch>
                  <a:fillRect/>
                </a:stretch>
              </p:blipFill>
              <p:spPr>
                <a:xfrm>
                  <a:off x="11762496" y="188928"/>
                  <a:ext cx="1746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E9CA8796-2BC1-457C-99A7-190A90B2BC7D}"/>
                    </a:ext>
                  </a:extLst>
                </p14:cNvPr>
                <p14:cNvContentPartPr/>
                <p14:nvPr/>
              </p14:nvContentPartPr>
              <p14:xfrm>
                <a:off x="10648296" y="328608"/>
                <a:ext cx="931680" cy="915480"/>
              </p14:xfrm>
            </p:contentPart>
          </mc:Choice>
          <mc:Fallback>
            <p:pic>
              <p:nvPicPr>
                <p:cNvPr id="12" name="Freihand 11">
                  <a:extLst>
                    <a:ext uri="{FF2B5EF4-FFF2-40B4-BE49-F238E27FC236}">
                      <a16:creationId xmlns:a16="http://schemas.microsoft.com/office/drawing/2014/main" id="{E9CA8796-2BC1-457C-99A7-190A90B2BC7D}"/>
                    </a:ext>
                  </a:extLst>
                </p:cNvPr>
                <p:cNvPicPr/>
                <p:nvPr/>
              </p:nvPicPr>
              <p:blipFill>
                <a:blip r:embed="rId24"/>
                <a:stretch>
                  <a:fillRect/>
                </a:stretch>
              </p:blipFill>
              <p:spPr>
                <a:xfrm>
                  <a:off x="10643976" y="324288"/>
                  <a:ext cx="940320" cy="924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34D9BC2A-2F6E-4904-8CC7-BF63019BB877}"/>
                    </a:ext>
                  </a:extLst>
                </p14:cNvPr>
                <p14:cNvContentPartPr/>
                <p14:nvPr/>
              </p14:nvContentPartPr>
              <p14:xfrm>
                <a:off x="11768256" y="1177488"/>
                <a:ext cx="2880" cy="131760"/>
              </p14:xfrm>
            </p:contentPart>
          </mc:Choice>
          <mc:Fallback>
            <p:pic>
              <p:nvPicPr>
                <p:cNvPr id="13" name="Freihand 12">
                  <a:extLst>
                    <a:ext uri="{FF2B5EF4-FFF2-40B4-BE49-F238E27FC236}">
                      <a16:creationId xmlns:a16="http://schemas.microsoft.com/office/drawing/2014/main" id="{34D9BC2A-2F6E-4904-8CC7-BF63019BB877}"/>
                    </a:ext>
                  </a:extLst>
                </p:cNvPr>
                <p:cNvPicPr/>
                <p:nvPr/>
              </p:nvPicPr>
              <p:blipFill>
                <a:blip r:embed="rId26"/>
                <a:stretch>
                  <a:fillRect/>
                </a:stretch>
              </p:blipFill>
              <p:spPr>
                <a:xfrm>
                  <a:off x="11763936" y="1173168"/>
                  <a:ext cx="11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4F7BF826-E24D-4B93-9184-08AF760FF4CB}"/>
                    </a:ext>
                  </a:extLst>
                </p14:cNvPr>
                <p14:cNvContentPartPr/>
                <p14:nvPr/>
              </p14:nvContentPartPr>
              <p14:xfrm>
                <a:off x="11673576" y="1164528"/>
                <a:ext cx="239040" cy="205560"/>
              </p14:xfrm>
            </p:contentPart>
          </mc:Choice>
          <mc:Fallback>
            <p:pic>
              <p:nvPicPr>
                <p:cNvPr id="14" name="Freihand 13">
                  <a:extLst>
                    <a:ext uri="{FF2B5EF4-FFF2-40B4-BE49-F238E27FC236}">
                      <a16:creationId xmlns:a16="http://schemas.microsoft.com/office/drawing/2014/main" id="{4F7BF826-E24D-4B93-9184-08AF760FF4CB}"/>
                    </a:ext>
                  </a:extLst>
                </p:cNvPr>
                <p:cNvPicPr/>
                <p:nvPr/>
              </p:nvPicPr>
              <p:blipFill>
                <a:blip r:embed="rId28"/>
                <a:stretch>
                  <a:fillRect/>
                </a:stretch>
              </p:blipFill>
              <p:spPr>
                <a:xfrm>
                  <a:off x="11669256" y="1160208"/>
                  <a:ext cx="2476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6B76A109-F780-40D1-A9A0-9C56C5A2FD3B}"/>
                    </a:ext>
                  </a:extLst>
                </p14:cNvPr>
                <p14:cNvContentPartPr/>
                <p14:nvPr/>
              </p14:nvContentPartPr>
              <p14:xfrm>
                <a:off x="10230336" y="809208"/>
                <a:ext cx="220680" cy="7920"/>
              </p14:xfrm>
            </p:contentPart>
          </mc:Choice>
          <mc:Fallback>
            <p:pic>
              <p:nvPicPr>
                <p:cNvPr id="16" name="Freihand 15">
                  <a:extLst>
                    <a:ext uri="{FF2B5EF4-FFF2-40B4-BE49-F238E27FC236}">
                      <a16:creationId xmlns:a16="http://schemas.microsoft.com/office/drawing/2014/main" id="{6B76A109-F780-40D1-A9A0-9C56C5A2FD3B}"/>
                    </a:ext>
                  </a:extLst>
                </p:cNvPr>
                <p:cNvPicPr/>
                <p:nvPr/>
              </p:nvPicPr>
              <p:blipFill>
                <a:blip r:embed="rId30"/>
                <a:stretch>
                  <a:fillRect/>
                </a:stretch>
              </p:blipFill>
              <p:spPr>
                <a:xfrm>
                  <a:off x="10226016" y="804888"/>
                  <a:ext cx="229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4FE9B069-5A61-4289-8467-3FA3ECC7971D}"/>
                    </a:ext>
                  </a:extLst>
                </p14:cNvPr>
                <p14:cNvContentPartPr/>
                <p14:nvPr/>
              </p14:nvContentPartPr>
              <p14:xfrm>
                <a:off x="10635336" y="790128"/>
                <a:ext cx="368280" cy="14760"/>
              </p14:xfrm>
            </p:contentPart>
          </mc:Choice>
          <mc:Fallback>
            <p:pic>
              <p:nvPicPr>
                <p:cNvPr id="17" name="Freihand 16">
                  <a:extLst>
                    <a:ext uri="{FF2B5EF4-FFF2-40B4-BE49-F238E27FC236}">
                      <a16:creationId xmlns:a16="http://schemas.microsoft.com/office/drawing/2014/main" id="{4FE9B069-5A61-4289-8467-3FA3ECC7971D}"/>
                    </a:ext>
                  </a:extLst>
                </p:cNvPr>
                <p:cNvPicPr/>
                <p:nvPr/>
              </p:nvPicPr>
              <p:blipFill>
                <a:blip r:embed="rId32"/>
                <a:stretch>
                  <a:fillRect/>
                </a:stretch>
              </p:blipFill>
              <p:spPr>
                <a:xfrm>
                  <a:off x="10631016" y="785808"/>
                  <a:ext cx="376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8C8F6959-81E7-4353-960F-F75E09EE1332}"/>
                    </a:ext>
                  </a:extLst>
                </p14:cNvPr>
                <p14:cNvContentPartPr/>
                <p14:nvPr/>
              </p14:nvContentPartPr>
              <p14:xfrm>
                <a:off x="11038536" y="816768"/>
                <a:ext cx="31680" cy="264600"/>
              </p14:xfrm>
            </p:contentPart>
          </mc:Choice>
          <mc:Fallback>
            <p:pic>
              <p:nvPicPr>
                <p:cNvPr id="18" name="Freihand 17">
                  <a:extLst>
                    <a:ext uri="{FF2B5EF4-FFF2-40B4-BE49-F238E27FC236}">
                      <a16:creationId xmlns:a16="http://schemas.microsoft.com/office/drawing/2014/main" id="{8C8F6959-81E7-4353-960F-F75E09EE1332}"/>
                    </a:ext>
                  </a:extLst>
                </p:cNvPr>
                <p:cNvPicPr/>
                <p:nvPr/>
              </p:nvPicPr>
              <p:blipFill>
                <a:blip r:embed="rId34"/>
                <a:stretch>
                  <a:fillRect/>
                </a:stretch>
              </p:blipFill>
              <p:spPr>
                <a:xfrm>
                  <a:off x="11034216" y="812448"/>
                  <a:ext cx="40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6686280E-27E1-4154-BDF9-202ACC5CB09F}"/>
                    </a:ext>
                  </a:extLst>
                </p14:cNvPr>
                <p14:cNvContentPartPr/>
                <p14:nvPr/>
              </p14:nvContentPartPr>
              <p14:xfrm>
                <a:off x="10965096" y="1173888"/>
                <a:ext cx="83160" cy="394560"/>
              </p14:xfrm>
            </p:contentPart>
          </mc:Choice>
          <mc:Fallback>
            <p:pic>
              <p:nvPicPr>
                <p:cNvPr id="19" name="Freihand 18">
                  <a:extLst>
                    <a:ext uri="{FF2B5EF4-FFF2-40B4-BE49-F238E27FC236}">
                      <a16:creationId xmlns:a16="http://schemas.microsoft.com/office/drawing/2014/main" id="{6686280E-27E1-4154-BDF9-202ACC5CB09F}"/>
                    </a:ext>
                  </a:extLst>
                </p:cNvPr>
                <p:cNvPicPr/>
                <p:nvPr/>
              </p:nvPicPr>
              <p:blipFill>
                <a:blip r:embed="rId36"/>
                <a:stretch>
                  <a:fillRect/>
                </a:stretch>
              </p:blipFill>
              <p:spPr>
                <a:xfrm>
                  <a:off x="10960776" y="1169568"/>
                  <a:ext cx="9180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0CECD687-2E43-40B7-A0CC-41AE3E881067}"/>
                    </a:ext>
                  </a:extLst>
                </p14:cNvPr>
                <p14:cNvContentPartPr/>
                <p14:nvPr/>
              </p14:nvContentPartPr>
              <p14:xfrm>
                <a:off x="9857736" y="769968"/>
                <a:ext cx="136080" cy="288000"/>
              </p14:xfrm>
            </p:contentPart>
          </mc:Choice>
          <mc:Fallback>
            <p:pic>
              <p:nvPicPr>
                <p:cNvPr id="21" name="Freihand 20">
                  <a:extLst>
                    <a:ext uri="{FF2B5EF4-FFF2-40B4-BE49-F238E27FC236}">
                      <a16:creationId xmlns:a16="http://schemas.microsoft.com/office/drawing/2014/main" id="{0CECD687-2E43-40B7-A0CC-41AE3E881067}"/>
                    </a:ext>
                  </a:extLst>
                </p:cNvPr>
                <p:cNvPicPr/>
                <p:nvPr/>
              </p:nvPicPr>
              <p:blipFill>
                <a:blip r:embed="rId38"/>
                <a:stretch>
                  <a:fillRect/>
                </a:stretch>
              </p:blipFill>
              <p:spPr>
                <a:xfrm>
                  <a:off x="9853416" y="765648"/>
                  <a:ext cx="1447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EBA5ECCB-5397-4CF3-88DB-7A91FCCF132B}"/>
                    </a:ext>
                  </a:extLst>
                </p14:cNvPr>
                <p14:cNvContentPartPr/>
                <p14:nvPr/>
              </p14:nvContentPartPr>
              <p14:xfrm>
                <a:off x="10880496" y="1723608"/>
                <a:ext cx="138960" cy="137160"/>
              </p14:xfrm>
            </p:contentPart>
          </mc:Choice>
          <mc:Fallback>
            <p:pic>
              <p:nvPicPr>
                <p:cNvPr id="22" name="Freihand 21">
                  <a:extLst>
                    <a:ext uri="{FF2B5EF4-FFF2-40B4-BE49-F238E27FC236}">
                      <a16:creationId xmlns:a16="http://schemas.microsoft.com/office/drawing/2014/main" id="{EBA5ECCB-5397-4CF3-88DB-7A91FCCF132B}"/>
                    </a:ext>
                  </a:extLst>
                </p:cNvPr>
                <p:cNvPicPr/>
                <p:nvPr/>
              </p:nvPicPr>
              <p:blipFill>
                <a:blip r:embed="rId40"/>
                <a:stretch>
                  <a:fillRect/>
                </a:stretch>
              </p:blipFill>
              <p:spPr>
                <a:xfrm>
                  <a:off x="10876176" y="1719288"/>
                  <a:ext cx="147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64CF00A8-558B-4D47-95FC-8A727731A33F}"/>
                    </a:ext>
                  </a:extLst>
                </p14:cNvPr>
                <p14:cNvContentPartPr/>
                <p14:nvPr/>
              </p14:nvContentPartPr>
              <p14:xfrm>
                <a:off x="10922256" y="1718568"/>
                <a:ext cx="113040" cy="105480"/>
              </p14:xfrm>
            </p:contentPart>
          </mc:Choice>
          <mc:Fallback>
            <p:pic>
              <p:nvPicPr>
                <p:cNvPr id="23" name="Freihand 22">
                  <a:extLst>
                    <a:ext uri="{FF2B5EF4-FFF2-40B4-BE49-F238E27FC236}">
                      <a16:creationId xmlns:a16="http://schemas.microsoft.com/office/drawing/2014/main" id="{64CF00A8-558B-4D47-95FC-8A727731A33F}"/>
                    </a:ext>
                  </a:extLst>
                </p:cNvPr>
                <p:cNvPicPr/>
                <p:nvPr/>
              </p:nvPicPr>
              <p:blipFill>
                <a:blip r:embed="rId42"/>
                <a:stretch>
                  <a:fillRect/>
                </a:stretch>
              </p:blipFill>
              <p:spPr>
                <a:xfrm>
                  <a:off x="10917936" y="1714248"/>
                  <a:ext cx="121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A2E3A3B2-1DA0-46A6-90B3-69315DB14992}"/>
                    </a:ext>
                  </a:extLst>
                </p14:cNvPr>
                <p14:cNvContentPartPr/>
                <p14:nvPr/>
              </p14:nvContentPartPr>
              <p14:xfrm>
                <a:off x="11122056" y="1632888"/>
                <a:ext cx="57600" cy="108720"/>
              </p14:xfrm>
            </p:contentPart>
          </mc:Choice>
          <mc:Fallback>
            <p:pic>
              <p:nvPicPr>
                <p:cNvPr id="24" name="Freihand 23">
                  <a:extLst>
                    <a:ext uri="{FF2B5EF4-FFF2-40B4-BE49-F238E27FC236}">
                      <a16:creationId xmlns:a16="http://schemas.microsoft.com/office/drawing/2014/main" id="{A2E3A3B2-1DA0-46A6-90B3-69315DB14992}"/>
                    </a:ext>
                  </a:extLst>
                </p:cNvPr>
                <p:cNvPicPr/>
                <p:nvPr/>
              </p:nvPicPr>
              <p:blipFill>
                <a:blip r:embed="rId44"/>
                <a:stretch>
                  <a:fillRect/>
                </a:stretch>
              </p:blipFill>
              <p:spPr>
                <a:xfrm>
                  <a:off x="11117736" y="1628568"/>
                  <a:ext cx="66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917007BD-796F-4D65-B4B1-0D97D037EF1D}"/>
                    </a:ext>
                  </a:extLst>
                </p14:cNvPr>
                <p14:cNvContentPartPr/>
                <p14:nvPr/>
              </p14:nvContentPartPr>
              <p14:xfrm>
                <a:off x="9983736" y="651528"/>
                <a:ext cx="138600" cy="99360"/>
              </p14:xfrm>
            </p:contentPart>
          </mc:Choice>
          <mc:Fallback>
            <p:pic>
              <p:nvPicPr>
                <p:cNvPr id="25" name="Freihand 24">
                  <a:extLst>
                    <a:ext uri="{FF2B5EF4-FFF2-40B4-BE49-F238E27FC236}">
                      <a16:creationId xmlns:a16="http://schemas.microsoft.com/office/drawing/2014/main" id="{917007BD-796F-4D65-B4B1-0D97D037EF1D}"/>
                    </a:ext>
                  </a:extLst>
                </p:cNvPr>
                <p:cNvPicPr/>
                <p:nvPr/>
              </p:nvPicPr>
              <p:blipFill>
                <a:blip r:embed="rId46"/>
                <a:stretch>
                  <a:fillRect/>
                </a:stretch>
              </p:blipFill>
              <p:spPr>
                <a:xfrm>
                  <a:off x="9979416" y="647208"/>
                  <a:ext cx="147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3869D694-C6EB-4029-BF7C-9B2DA7E73F3E}"/>
                    </a:ext>
                  </a:extLst>
                </p14:cNvPr>
                <p14:cNvContentPartPr/>
                <p14:nvPr/>
              </p14:nvContentPartPr>
              <p14:xfrm>
                <a:off x="10247256" y="539928"/>
                <a:ext cx="157320" cy="13320"/>
              </p14:xfrm>
            </p:contentPart>
          </mc:Choice>
          <mc:Fallback>
            <p:pic>
              <p:nvPicPr>
                <p:cNvPr id="27" name="Freihand 26">
                  <a:extLst>
                    <a:ext uri="{FF2B5EF4-FFF2-40B4-BE49-F238E27FC236}">
                      <a16:creationId xmlns:a16="http://schemas.microsoft.com/office/drawing/2014/main" id="{3869D694-C6EB-4029-BF7C-9B2DA7E73F3E}"/>
                    </a:ext>
                  </a:extLst>
                </p:cNvPr>
                <p:cNvPicPr/>
                <p:nvPr/>
              </p:nvPicPr>
              <p:blipFill>
                <a:blip r:embed="rId48"/>
                <a:stretch>
                  <a:fillRect/>
                </a:stretch>
              </p:blipFill>
              <p:spPr>
                <a:xfrm>
                  <a:off x="10242936" y="535608"/>
                  <a:ext cx="165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899600BB-BB23-44CB-8FC7-6F2480E571CA}"/>
                    </a:ext>
                  </a:extLst>
                </p14:cNvPr>
                <p14:cNvContentPartPr/>
                <p14:nvPr/>
              </p14:nvContentPartPr>
              <p14:xfrm>
                <a:off x="10811736" y="507888"/>
                <a:ext cx="532440" cy="27000"/>
              </p14:xfrm>
            </p:contentPart>
          </mc:Choice>
          <mc:Fallback>
            <p:pic>
              <p:nvPicPr>
                <p:cNvPr id="28" name="Freihand 27">
                  <a:extLst>
                    <a:ext uri="{FF2B5EF4-FFF2-40B4-BE49-F238E27FC236}">
                      <a16:creationId xmlns:a16="http://schemas.microsoft.com/office/drawing/2014/main" id="{899600BB-BB23-44CB-8FC7-6F2480E571CA}"/>
                    </a:ext>
                  </a:extLst>
                </p:cNvPr>
                <p:cNvPicPr/>
                <p:nvPr/>
              </p:nvPicPr>
              <p:blipFill>
                <a:blip r:embed="rId50"/>
                <a:stretch>
                  <a:fillRect/>
                </a:stretch>
              </p:blipFill>
              <p:spPr>
                <a:xfrm>
                  <a:off x="10807416" y="503568"/>
                  <a:ext cx="541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24E7ADFB-FA68-40B3-9067-FD19D837F940}"/>
                    </a:ext>
                  </a:extLst>
                </p14:cNvPr>
                <p14:cNvContentPartPr/>
                <p14:nvPr/>
              </p14:nvContentPartPr>
              <p14:xfrm>
                <a:off x="10248336" y="1110888"/>
                <a:ext cx="431640" cy="37440"/>
              </p14:xfrm>
            </p:contentPart>
          </mc:Choice>
          <mc:Fallback>
            <p:pic>
              <p:nvPicPr>
                <p:cNvPr id="29" name="Freihand 28">
                  <a:extLst>
                    <a:ext uri="{FF2B5EF4-FFF2-40B4-BE49-F238E27FC236}">
                      <a16:creationId xmlns:a16="http://schemas.microsoft.com/office/drawing/2014/main" id="{24E7ADFB-FA68-40B3-9067-FD19D837F940}"/>
                    </a:ext>
                  </a:extLst>
                </p:cNvPr>
                <p:cNvPicPr/>
                <p:nvPr/>
              </p:nvPicPr>
              <p:blipFill>
                <a:blip r:embed="rId52"/>
                <a:stretch>
                  <a:fillRect/>
                </a:stretch>
              </p:blipFill>
              <p:spPr>
                <a:xfrm>
                  <a:off x="10244016" y="1106568"/>
                  <a:ext cx="440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10A3D3C4-5EA6-4B60-B767-F6E4C22F9989}"/>
                    </a:ext>
                  </a:extLst>
                </p14:cNvPr>
                <p14:cNvContentPartPr/>
                <p14:nvPr/>
              </p14:nvContentPartPr>
              <p14:xfrm>
                <a:off x="11162376" y="1107648"/>
                <a:ext cx="125640" cy="15480"/>
              </p14:xfrm>
            </p:contentPart>
          </mc:Choice>
          <mc:Fallback>
            <p:pic>
              <p:nvPicPr>
                <p:cNvPr id="30" name="Freihand 29">
                  <a:extLst>
                    <a:ext uri="{FF2B5EF4-FFF2-40B4-BE49-F238E27FC236}">
                      <a16:creationId xmlns:a16="http://schemas.microsoft.com/office/drawing/2014/main" id="{10A3D3C4-5EA6-4B60-B767-F6E4C22F9989}"/>
                    </a:ext>
                  </a:extLst>
                </p:cNvPr>
                <p:cNvPicPr/>
                <p:nvPr/>
              </p:nvPicPr>
              <p:blipFill>
                <a:blip r:embed="rId54"/>
                <a:stretch>
                  <a:fillRect/>
                </a:stretch>
              </p:blipFill>
              <p:spPr>
                <a:xfrm>
                  <a:off x="11158056" y="1103328"/>
                  <a:ext cx="134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560C7DF2-7C17-4129-9689-556C6EF57FCE}"/>
                    </a:ext>
                  </a:extLst>
                </p14:cNvPr>
                <p14:cNvContentPartPr/>
                <p14:nvPr/>
              </p14:nvContentPartPr>
              <p14:xfrm>
                <a:off x="9817416" y="491328"/>
                <a:ext cx="111240" cy="155160"/>
              </p14:xfrm>
            </p:contentPart>
          </mc:Choice>
          <mc:Fallback>
            <p:pic>
              <p:nvPicPr>
                <p:cNvPr id="31" name="Freihand 30">
                  <a:extLst>
                    <a:ext uri="{FF2B5EF4-FFF2-40B4-BE49-F238E27FC236}">
                      <a16:creationId xmlns:a16="http://schemas.microsoft.com/office/drawing/2014/main" id="{560C7DF2-7C17-4129-9689-556C6EF57FCE}"/>
                    </a:ext>
                  </a:extLst>
                </p:cNvPr>
                <p:cNvPicPr/>
                <p:nvPr/>
              </p:nvPicPr>
              <p:blipFill>
                <a:blip r:embed="rId56"/>
                <a:stretch>
                  <a:fillRect/>
                </a:stretch>
              </p:blipFill>
              <p:spPr>
                <a:xfrm>
                  <a:off x="9813096" y="487008"/>
                  <a:ext cx="119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902B07A4-E4EE-446E-8273-9621A6AC94C4}"/>
                    </a:ext>
                  </a:extLst>
                </p14:cNvPr>
                <p14:cNvContentPartPr/>
                <p14:nvPr/>
              </p14:nvContentPartPr>
              <p14:xfrm>
                <a:off x="9736056" y="420768"/>
                <a:ext cx="226440" cy="23400"/>
              </p14:xfrm>
            </p:contentPart>
          </mc:Choice>
          <mc:Fallback>
            <p:pic>
              <p:nvPicPr>
                <p:cNvPr id="32" name="Freihand 31">
                  <a:extLst>
                    <a:ext uri="{FF2B5EF4-FFF2-40B4-BE49-F238E27FC236}">
                      <a16:creationId xmlns:a16="http://schemas.microsoft.com/office/drawing/2014/main" id="{902B07A4-E4EE-446E-8273-9621A6AC94C4}"/>
                    </a:ext>
                  </a:extLst>
                </p:cNvPr>
                <p:cNvPicPr/>
                <p:nvPr/>
              </p:nvPicPr>
              <p:blipFill>
                <a:blip r:embed="rId58"/>
                <a:stretch>
                  <a:fillRect/>
                </a:stretch>
              </p:blipFill>
              <p:spPr>
                <a:xfrm>
                  <a:off x="9731736" y="416448"/>
                  <a:ext cx="235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A19BFA40-8DA1-4F53-9B3F-04C41CA626F7}"/>
                    </a:ext>
                  </a:extLst>
                </p14:cNvPr>
                <p14:cNvContentPartPr/>
                <p14:nvPr/>
              </p14:nvContentPartPr>
              <p14:xfrm>
                <a:off x="9819576" y="1124928"/>
                <a:ext cx="105840" cy="125640"/>
              </p14:xfrm>
            </p:contentPart>
          </mc:Choice>
          <mc:Fallback>
            <p:pic>
              <p:nvPicPr>
                <p:cNvPr id="34" name="Freihand 33">
                  <a:extLst>
                    <a:ext uri="{FF2B5EF4-FFF2-40B4-BE49-F238E27FC236}">
                      <a16:creationId xmlns:a16="http://schemas.microsoft.com/office/drawing/2014/main" id="{A19BFA40-8DA1-4F53-9B3F-04C41CA626F7}"/>
                    </a:ext>
                  </a:extLst>
                </p:cNvPr>
                <p:cNvPicPr/>
                <p:nvPr/>
              </p:nvPicPr>
              <p:blipFill>
                <a:blip r:embed="rId60"/>
                <a:stretch>
                  <a:fillRect/>
                </a:stretch>
              </p:blipFill>
              <p:spPr>
                <a:xfrm>
                  <a:off x="9815256" y="1120608"/>
                  <a:ext cx="114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6A728335-88E6-4A2C-9E16-2906EDB6F3C9}"/>
                    </a:ext>
                  </a:extLst>
                </p14:cNvPr>
                <p14:cNvContentPartPr/>
                <p14:nvPr/>
              </p14:nvContentPartPr>
              <p14:xfrm>
                <a:off x="9747216" y="1231848"/>
                <a:ext cx="215280" cy="5760"/>
              </p14:xfrm>
            </p:contentPart>
          </mc:Choice>
          <mc:Fallback>
            <p:pic>
              <p:nvPicPr>
                <p:cNvPr id="35" name="Freihand 34">
                  <a:extLst>
                    <a:ext uri="{FF2B5EF4-FFF2-40B4-BE49-F238E27FC236}">
                      <a16:creationId xmlns:a16="http://schemas.microsoft.com/office/drawing/2014/main" id="{6A728335-88E6-4A2C-9E16-2906EDB6F3C9}"/>
                    </a:ext>
                  </a:extLst>
                </p:cNvPr>
                <p:cNvPicPr/>
                <p:nvPr/>
              </p:nvPicPr>
              <p:blipFill>
                <a:blip r:embed="rId62"/>
                <a:stretch>
                  <a:fillRect/>
                </a:stretch>
              </p:blipFill>
              <p:spPr>
                <a:xfrm>
                  <a:off x="9742896" y="1227528"/>
                  <a:ext cx="223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57162347-8884-4A2A-813A-1731911458CE}"/>
                    </a:ext>
                  </a:extLst>
                </p14:cNvPr>
                <p14:cNvContentPartPr/>
                <p14:nvPr/>
              </p14:nvContentPartPr>
              <p14:xfrm>
                <a:off x="9650376" y="980568"/>
                <a:ext cx="24120" cy="184680"/>
              </p14:xfrm>
            </p:contentPart>
          </mc:Choice>
          <mc:Fallback>
            <p:pic>
              <p:nvPicPr>
                <p:cNvPr id="37" name="Freihand 36">
                  <a:extLst>
                    <a:ext uri="{FF2B5EF4-FFF2-40B4-BE49-F238E27FC236}">
                      <a16:creationId xmlns:a16="http://schemas.microsoft.com/office/drawing/2014/main" id="{57162347-8884-4A2A-813A-1731911458CE}"/>
                    </a:ext>
                  </a:extLst>
                </p:cNvPr>
                <p:cNvPicPr/>
                <p:nvPr/>
              </p:nvPicPr>
              <p:blipFill>
                <a:blip r:embed="rId64"/>
                <a:stretch>
                  <a:fillRect/>
                </a:stretch>
              </p:blipFill>
              <p:spPr>
                <a:xfrm>
                  <a:off x="9646056" y="976248"/>
                  <a:ext cx="32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5A6FA8A2-0083-4D09-B563-5E5015477576}"/>
                    </a:ext>
                  </a:extLst>
                </p14:cNvPr>
                <p14:cNvContentPartPr/>
                <p14:nvPr/>
              </p14:nvContentPartPr>
              <p14:xfrm>
                <a:off x="9566496" y="890928"/>
                <a:ext cx="154080" cy="124200"/>
              </p14:xfrm>
            </p:contentPart>
          </mc:Choice>
          <mc:Fallback>
            <p:pic>
              <p:nvPicPr>
                <p:cNvPr id="38" name="Freihand 37">
                  <a:extLst>
                    <a:ext uri="{FF2B5EF4-FFF2-40B4-BE49-F238E27FC236}">
                      <a16:creationId xmlns:a16="http://schemas.microsoft.com/office/drawing/2014/main" id="{5A6FA8A2-0083-4D09-B563-5E5015477576}"/>
                    </a:ext>
                  </a:extLst>
                </p:cNvPr>
                <p:cNvPicPr/>
                <p:nvPr/>
              </p:nvPicPr>
              <p:blipFill>
                <a:blip r:embed="rId66"/>
                <a:stretch>
                  <a:fillRect/>
                </a:stretch>
              </p:blipFill>
              <p:spPr>
                <a:xfrm>
                  <a:off x="9562176" y="886608"/>
                  <a:ext cx="162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D85B6CDB-2019-42D7-A25E-D636D16E12B6}"/>
                    </a:ext>
                  </a:extLst>
                </p14:cNvPr>
                <p14:cNvContentPartPr/>
                <p14:nvPr/>
              </p14:nvContentPartPr>
              <p14:xfrm>
                <a:off x="9622656" y="551448"/>
                <a:ext cx="27360" cy="195840"/>
              </p14:xfrm>
            </p:contentPart>
          </mc:Choice>
          <mc:Fallback>
            <p:pic>
              <p:nvPicPr>
                <p:cNvPr id="39" name="Freihand 38">
                  <a:extLst>
                    <a:ext uri="{FF2B5EF4-FFF2-40B4-BE49-F238E27FC236}">
                      <a16:creationId xmlns:a16="http://schemas.microsoft.com/office/drawing/2014/main" id="{D85B6CDB-2019-42D7-A25E-D636D16E12B6}"/>
                    </a:ext>
                  </a:extLst>
                </p:cNvPr>
                <p:cNvPicPr/>
                <p:nvPr/>
              </p:nvPicPr>
              <p:blipFill>
                <a:blip r:embed="rId68"/>
                <a:stretch>
                  <a:fillRect/>
                </a:stretch>
              </p:blipFill>
              <p:spPr>
                <a:xfrm>
                  <a:off x="9618336" y="547128"/>
                  <a:ext cx="36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8D3748AA-B125-48FF-AC2D-F18084B93ADC}"/>
                    </a:ext>
                  </a:extLst>
                </p14:cNvPr>
                <p14:cNvContentPartPr/>
                <p14:nvPr/>
              </p14:nvContentPartPr>
              <p14:xfrm>
                <a:off x="9566136" y="665928"/>
                <a:ext cx="169920" cy="127800"/>
              </p14:xfrm>
            </p:contentPart>
          </mc:Choice>
          <mc:Fallback>
            <p:pic>
              <p:nvPicPr>
                <p:cNvPr id="40" name="Freihand 39">
                  <a:extLst>
                    <a:ext uri="{FF2B5EF4-FFF2-40B4-BE49-F238E27FC236}">
                      <a16:creationId xmlns:a16="http://schemas.microsoft.com/office/drawing/2014/main" id="{8D3748AA-B125-48FF-AC2D-F18084B93ADC}"/>
                    </a:ext>
                  </a:extLst>
                </p:cNvPr>
                <p:cNvPicPr/>
                <p:nvPr/>
              </p:nvPicPr>
              <p:blipFill>
                <a:blip r:embed="rId70"/>
                <a:stretch>
                  <a:fillRect/>
                </a:stretch>
              </p:blipFill>
              <p:spPr>
                <a:xfrm>
                  <a:off x="9561816" y="661608"/>
                  <a:ext cx="178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822BEFF5-22F4-4B74-8F30-CA66681E688B}"/>
                    </a:ext>
                  </a:extLst>
                </p14:cNvPr>
                <p14:cNvContentPartPr/>
                <p14:nvPr/>
              </p14:nvContentPartPr>
              <p14:xfrm>
                <a:off x="9442656" y="-74232"/>
                <a:ext cx="663840" cy="1646280"/>
              </p14:xfrm>
            </p:contentPart>
          </mc:Choice>
          <mc:Fallback>
            <p:pic>
              <p:nvPicPr>
                <p:cNvPr id="43" name="Freihand 42">
                  <a:extLst>
                    <a:ext uri="{FF2B5EF4-FFF2-40B4-BE49-F238E27FC236}">
                      <a16:creationId xmlns:a16="http://schemas.microsoft.com/office/drawing/2014/main" id="{822BEFF5-22F4-4B74-8F30-CA66681E688B}"/>
                    </a:ext>
                  </a:extLst>
                </p:cNvPr>
                <p:cNvPicPr/>
                <p:nvPr/>
              </p:nvPicPr>
              <p:blipFill>
                <a:blip r:embed="rId72"/>
                <a:stretch>
                  <a:fillRect/>
                </a:stretch>
              </p:blipFill>
              <p:spPr>
                <a:xfrm>
                  <a:off x="9438336" y="-78552"/>
                  <a:ext cx="672480" cy="1654920"/>
                </a:xfrm>
                <a:prstGeom prst="rect">
                  <a:avLst/>
                </a:prstGeom>
              </p:spPr>
            </p:pic>
          </mc:Fallback>
        </mc:AlternateContent>
      </p:grpSp>
      <p:grpSp>
        <p:nvGrpSpPr>
          <p:cNvPr id="47" name="Gruppieren 46">
            <a:extLst>
              <a:ext uri="{FF2B5EF4-FFF2-40B4-BE49-F238E27FC236}">
                <a16:creationId xmlns:a16="http://schemas.microsoft.com/office/drawing/2014/main" id="{808ADC15-E145-457D-BFE6-E9D59520B1CC}"/>
              </a:ext>
            </a:extLst>
          </p:cNvPr>
          <p:cNvGrpSpPr/>
          <p:nvPr/>
        </p:nvGrpSpPr>
        <p:grpSpPr>
          <a:xfrm>
            <a:off x="3217896" y="2012832"/>
            <a:ext cx="5171760" cy="580680"/>
            <a:chOff x="3217896" y="2012832"/>
            <a:chExt cx="5171760" cy="580680"/>
          </a:xfrm>
        </p:grpSpPr>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DB2603F1-F823-4F53-AB9C-1A5452DDE232}"/>
                    </a:ext>
                  </a:extLst>
                </p14:cNvPr>
                <p14:cNvContentPartPr/>
                <p14:nvPr/>
              </p14:nvContentPartPr>
              <p14:xfrm>
                <a:off x="3336696" y="2369952"/>
                <a:ext cx="5052960" cy="131760"/>
              </p14:xfrm>
            </p:contentPart>
          </mc:Choice>
          <mc:Fallback>
            <p:pic>
              <p:nvPicPr>
                <p:cNvPr id="45" name="Freihand 44">
                  <a:extLst>
                    <a:ext uri="{FF2B5EF4-FFF2-40B4-BE49-F238E27FC236}">
                      <a16:creationId xmlns:a16="http://schemas.microsoft.com/office/drawing/2014/main" id="{DB2603F1-F823-4F53-AB9C-1A5452DDE232}"/>
                    </a:ext>
                  </a:extLst>
                </p:cNvPr>
                <p:cNvPicPr/>
                <p:nvPr/>
              </p:nvPicPr>
              <p:blipFill>
                <a:blip r:embed="rId74"/>
                <a:stretch>
                  <a:fillRect/>
                </a:stretch>
              </p:blipFill>
              <p:spPr>
                <a:xfrm>
                  <a:off x="3332376" y="2365632"/>
                  <a:ext cx="5061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3648E44D-B0AE-4F31-8306-1A82635456A6}"/>
                    </a:ext>
                  </a:extLst>
                </p14:cNvPr>
                <p14:cNvContentPartPr/>
                <p14:nvPr/>
              </p14:nvContentPartPr>
              <p14:xfrm>
                <a:off x="3217896" y="2012832"/>
                <a:ext cx="1462320" cy="580680"/>
              </p14:xfrm>
            </p:contentPart>
          </mc:Choice>
          <mc:Fallback>
            <p:pic>
              <p:nvPicPr>
                <p:cNvPr id="46" name="Freihand 45">
                  <a:extLst>
                    <a:ext uri="{FF2B5EF4-FFF2-40B4-BE49-F238E27FC236}">
                      <a16:creationId xmlns:a16="http://schemas.microsoft.com/office/drawing/2014/main" id="{3648E44D-B0AE-4F31-8306-1A82635456A6}"/>
                    </a:ext>
                  </a:extLst>
                </p:cNvPr>
                <p:cNvPicPr/>
                <p:nvPr/>
              </p:nvPicPr>
              <p:blipFill>
                <a:blip r:embed="rId76"/>
                <a:stretch>
                  <a:fillRect/>
                </a:stretch>
              </p:blipFill>
              <p:spPr>
                <a:xfrm>
                  <a:off x="3213576" y="2008512"/>
                  <a:ext cx="1470960" cy="58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CD4DC7E1-259C-4D2D-9863-6CE172B30FD8}"/>
                  </a:ext>
                </a:extLst>
              </p14:cNvPr>
              <p14:cNvContentPartPr/>
              <p14:nvPr/>
            </p14:nvContentPartPr>
            <p14:xfrm>
              <a:off x="855936" y="3139992"/>
              <a:ext cx="5960520" cy="81720"/>
            </p14:xfrm>
          </p:contentPart>
        </mc:Choice>
        <mc:Fallback>
          <p:pic>
            <p:nvPicPr>
              <p:cNvPr id="48" name="Freihand 47">
                <a:extLst>
                  <a:ext uri="{FF2B5EF4-FFF2-40B4-BE49-F238E27FC236}">
                    <a16:creationId xmlns:a16="http://schemas.microsoft.com/office/drawing/2014/main" id="{CD4DC7E1-259C-4D2D-9863-6CE172B30FD8}"/>
                  </a:ext>
                </a:extLst>
              </p:cNvPr>
              <p:cNvPicPr/>
              <p:nvPr/>
            </p:nvPicPr>
            <p:blipFill>
              <a:blip r:embed="rId78"/>
              <a:stretch>
                <a:fillRect/>
              </a:stretch>
            </p:blipFill>
            <p:spPr>
              <a:xfrm>
                <a:off x="851616" y="3135672"/>
                <a:ext cx="5969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7719BEBB-153B-45CF-98F9-E816345069B0}"/>
                  </a:ext>
                </a:extLst>
              </p14:cNvPr>
              <p14:cNvContentPartPr/>
              <p14:nvPr/>
            </p14:nvContentPartPr>
            <p14:xfrm>
              <a:off x="8033256" y="3294072"/>
              <a:ext cx="2597040" cy="829800"/>
            </p14:xfrm>
          </p:contentPart>
        </mc:Choice>
        <mc:Fallback>
          <p:pic>
            <p:nvPicPr>
              <p:cNvPr id="49" name="Freihand 48">
                <a:extLst>
                  <a:ext uri="{FF2B5EF4-FFF2-40B4-BE49-F238E27FC236}">
                    <a16:creationId xmlns:a16="http://schemas.microsoft.com/office/drawing/2014/main" id="{7719BEBB-153B-45CF-98F9-E816345069B0}"/>
                  </a:ext>
                </a:extLst>
              </p:cNvPr>
              <p:cNvPicPr/>
              <p:nvPr/>
            </p:nvPicPr>
            <p:blipFill>
              <a:blip r:embed="rId80"/>
              <a:stretch>
                <a:fillRect/>
              </a:stretch>
            </p:blipFill>
            <p:spPr>
              <a:xfrm>
                <a:off x="8028936" y="3289752"/>
                <a:ext cx="2605680" cy="838440"/>
              </a:xfrm>
              <a:prstGeom prst="rect">
                <a:avLst/>
              </a:prstGeom>
            </p:spPr>
          </p:pic>
        </mc:Fallback>
      </mc:AlternateContent>
      <p:grpSp>
        <p:nvGrpSpPr>
          <p:cNvPr id="143372" name="Gruppieren 143371">
            <a:extLst>
              <a:ext uri="{FF2B5EF4-FFF2-40B4-BE49-F238E27FC236}">
                <a16:creationId xmlns:a16="http://schemas.microsoft.com/office/drawing/2014/main" id="{9055AA83-A2D9-4280-9BCD-5244E46FA37E}"/>
              </a:ext>
            </a:extLst>
          </p:cNvPr>
          <p:cNvGrpSpPr/>
          <p:nvPr/>
        </p:nvGrpSpPr>
        <p:grpSpPr>
          <a:xfrm>
            <a:off x="8403696" y="2306952"/>
            <a:ext cx="3282480" cy="911160"/>
            <a:chOff x="8403696" y="2306952"/>
            <a:chExt cx="3282480" cy="911160"/>
          </a:xfrm>
        </p:grpSpPr>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5A27B94F-AE13-4B0F-A2E3-DE7EF5699436}"/>
                    </a:ext>
                  </a:extLst>
                </p14:cNvPr>
                <p14:cNvContentPartPr/>
                <p14:nvPr/>
              </p14:nvContentPartPr>
              <p14:xfrm>
                <a:off x="8840016" y="2943792"/>
                <a:ext cx="43200" cy="266040"/>
              </p14:xfrm>
            </p:contentPart>
          </mc:Choice>
          <mc:Fallback>
            <p:pic>
              <p:nvPicPr>
                <p:cNvPr id="50" name="Freihand 49">
                  <a:extLst>
                    <a:ext uri="{FF2B5EF4-FFF2-40B4-BE49-F238E27FC236}">
                      <a16:creationId xmlns:a16="http://schemas.microsoft.com/office/drawing/2014/main" id="{5A27B94F-AE13-4B0F-A2E3-DE7EF5699436}"/>
                    </a:ext>
                  </a:extLst>
                </p:cNvPr>
                <p:cNvPicPr/>
                <p:nvPr/>
              </p:nvPicPr>
              <p:blipFill>
                <a:blip r:embed="rId82"/>
                <a:stretch>
                  <a:fillRect/>
                </a:stretch>
              </p:blipFill>
              <p:spPr>
                <a:xfrm>
                  <a:off x="8835696" y="2939472"/>
                  <a:ext cx="518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7FCCF2F8-77C5-4F24-A819-D2D44362637E}"/>
                    </a:ext>
                  </a:extLst>
                </p14:cNvPr>
                <p14:cNvContentPartPr/>
                <p14:nvPr/>
              </p14:nvContentPartPr>
              <p14:xfrm>
                <a:off x="8768736" y="3028392"/>
                <a:ext cx="240120" cy="189720"/>
              </p14:xfrm>
            </p:contentPart>
          </mc:Choice>
          <mc:Fallback>
            <p:pic>
              <p:nvPicPr>
                <p:cNvPr id="51" name="Freihand 50">
                  <a:extLst>
                    <a:ext uri="{FF2B5EF4-FFF2-40B4-BE49-F238E27FC236}">
                      <a16:creationId xmlns:a16="http://schemas.microsoft.com/office/drawing/2014/main" id="{7FCCF2F8-77C5-4F24-A819-D2D44362637E}"/>
                    </a:ext>
                  </a:extLst>
                </p:cNvPr>
                <p:cNvPicPr/>
                <p:nvPr/>
              </p:nvPicPr>
              <p:blipFill>
                <a:blip r:embed="rId84"/>
                <a:stretch>
                  <a:fillRect/>
                </a:stretch>
              </p:blipFill>
              <p:spPr>
                <a:xfrm>
                  <a:off x="8764416" y="3024072"/>
                  <a:ext cx="248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F6C4AF9A-9A98-4513-B561-23BD64AD3D9B}"/>
                    </a:ext>
                  </a:extLst>
                </p14:cNvPr>
                <p14:cNvContentPartPr/>
                <p14:nvPr/>
              </p14:nvContentPartPr>
              <p14:xfrm>
                <a:off x="8403696" y="2663352"/>
                <a:ext cx="403920" cy="276480"/>
              </p14:xfrm>
            </p:contentPart>
          </mc:Choice>
          <mc:Fallback>
            <p:pic>
              <p:nvPicPr>
                <p:cNvPr id="52" name="Freihand 51">
                  <a:extLst>
                    <a:ext uri="{FF2B5EF4-FFF2-40B4-BE49-F238E27FC236}">
                      <a16:creationId xmlns:a16="http://schemas.microsoft.com/office/drawing/2014/main" id="{F6C4AF9A-9A98-4513-B561-23BD64AD3D9B}"/>
                    </a:ext>
                  </a:extLst>
                </p:cNvPr>
                <p:cNvPicPr/>
                <p:nvPr/>
              </p:nvPicPr>
              <p:blipFill>
                <a:blip r:embed="rId86"/>
                <a:stretch>
                  <a:fillRect/>
                </a:stretch>
              </p:blipFill>
              <p:spPr>
                <a:xfrm>
                  <a:off x="8399376" y="2659032"/>
                  <a:ext cx="4125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8066A5FB-58A4-4AE4-8C63-FAFDACA46537}"/>
                    </a:ext>
                  </a:extLst>
                </p14:cNvPr>
                <p14:cNvContentPartPr/>
                <p14:nvPr/>
              </p14:nvContentPartPr>
              <p14:xfrm>
                <a:off x="8862696" y="2633832"/>
                <a:ext cx="205560" cy="100080"/>
              </p14:xfrm>
            </p:contentPart>
          </mc:Choice>
          <mc:Fallback>
            <p:pic>
              <p:nvPicPr>
                <p:cNvPr id="53" name="Freihand 52">
                  <a:extLst>
                    <a:ext uri="{FF2B5EF4-FFF2-40B4-BE49-F238E27FC236}">
                      <a16:creationId xmlns:a16="http://schemas.microsoft.com/office/drawing/2014/main" id="{8066A5FB-58A4-4AE4-8C63-FAFDACA46537}"/>
                    </a:ext>
                  </a:extLst>
                </p:cNvPr>
                <p:cNvPicPr/>
                <p:nvPr/>
              </p:nvPicPr>
              <p:blipFill>
                <a:blip r:embed="rId88"/>
                <a:stretch>
                  <a:fillRect/>
                </a:stretch>
              </p:blipFill>
              <p:spPr>
                <a:xfrm>
                  <a:off x="8858376" y="2629512"/>
                  <a:ext cx="214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A5ED637C-0BFD-4677-AE0E-6E4149CB7103}"/>
                    </a:ext>
                  </a:extLst>
                </p14:cNvPr>
                <p14:cNvContentPartPr/>
                <p14:nvPr/>
              </p14:nvContentPartPr>
              <p14:xfrm>
                <a:off x="9126216" y="2530152"/>
                <a:ext cx="201960" cy="195480"/>
              </p14:xfrm>
            </p:contentPart>
          </mc:Choice>
          <mc:Fallback>
            <p:pic>
              <p:nvPicPr>
                <p:cNvPr id="54" name="Freihand 53">
                  <a:extLst>
                    <a:ext uri="{FF2B5EF4-FFF2-40B4-BE49-F238E27FC236}">
                      <a16:creationId xmlns:a16="http://schemas.microsoft.com/office/drawing/2014/main" id="{A5ED637C-0BFD-4677-AE0E-6E4149CB7103}"/>
                    </a:ext>
                  </a:extLst>
                </p:cNvPr>
                <p:cNvPicPr/>
                <p:nvPr/>
              </p:nvPicPr>
              <p:blipFill>
                <a:blip r:embed="rId90"/>
                <a:stretch>
                  <a:fillRect/>
                </a:stretch>
              </p:blipFill>
              <p:spPr>
                <a:xfrm>
                  <a:off x="9121896" y="2525832"/>
                  <a:ext cx="210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820BBF49-52F5-428A-8D03-F771F44477C2}"/>
                    </a:ext>
                  </a:extLst>
                </p14:cNvPr>
                <p14:cNvContentPartPr/>
                <p14:nvPr/>
              </p14:nvContentPartPr>
              <p14:xfrm>
                <a:off x="9619056" y="2490912"/>
                <a:ext cx="79200" cy="212400"/>
              </p14:xfrm>
            </p:contentPart>
          </mc:Choice>
          <mc:Fallback>
            <p:pic>
              <p:nvPicPr>
                <p:cNvPr id="55" name="Freihand 54">
                  <a:extLst>
                    <a:ext uri="{FF2B5EF4-FFF2-40B4-BE49-F238E27FC236}">
                      <a16:creationId xmlns:a16="http://schemas.microsoft.com/office/drawing/2014/main" id="{820BBF49-52F5-428A-8D03-F771F44477C2}"/>
                    </a:ext>
                  </a:extLst>
                </p:cNvPr>
                <p:cNvPicPr/>
                <p:nvPr/>
              </p:nvPicPr>
              <p:blipFill>
                <a:blip r:embed="rId92"/>
                <a:stretch>
                  <a:fillRect/>
                </a:stretch>
              </p:blipFill>
              <p:spPr>
                <a:xfrm>
                  <a:off x="9614736" y="2486592"/>
                  <a:ext cx="87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E861183E-6144-4A23-9B69-3E0F6C1B81ED}"/>
                    </a:ext>
                  </a:extLst>
                </p14:cNvPr>
                <p14:cNvContentPartPr/>
                <p14:nvPr/>
              </p14:nvContentPartPr>
              <p14:xfrm>
                <a:off x="9558936" y="2565072"/>
                <a:ext cx="120240" cy="24120"/>
              </p14:xfrm>
            </p:contentPart>
          </mc:Choice>
          <mc:Fallback>
            <p:pic>
              <p:nvPicPr>
                <p:cNvPr id="56" name="Freihand 55">
                  <a:extLst>
                    <a:ext uri="{FF2B5EF4-FFF2-40B4-BE49-F238E27FC236}">
                      <a16:creationId xmlns:a16="http://schemas.microsoft.com/office/drawing/2014/main" id="{E861183E-6144-4A23-9B69-3E0F6C1B81ED}"/>
                    </a:ext>
                  </a:extLst>
                </p:cNvPr>
                <p:cNvPicPr/>
                <p:nvPr/>
              </p:nvPicPr>
              <p:blipFill>
                <a:blip r:embed="rId94"/>
                <a:stretch>
                  <a:fillRect/>
                </a:stretch>
              </p:blipFill>
              <p:spPr>
                <a:xfrm>
                  <a:off x="9554616" y="2560752"/>
                  <a:ext cx="128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99E8B607-87BF-4606-ACB3-E8D46285F293}"/>
                    </a:ext>
                  </a:extLst>
                </p14:cNvPr>
                <p14:cNvContentPartPr/>
                <p14:nvPr/>
              </p14:nvContentPartPr>
              <p14:xfrm>
                <a:off x="9713376" y="2547432"/>
                <a:ext cx="64080" cy="117360"/>
              </p14:xfrm>
            </p:contentPart>
          </mc:Choice>
          <mc:Fallback>
            <p:pic>
              <p:nvPicPr>
                <p:cNvPr id="57" name="Freihand 56">
                  <a:extLst>
                    <a:ext uri="{FF2B5EF4-FFF2-40B4-BE49-F238E27FC236}">
                      <a16:creationId xmlns:a16="http://schemas.microsoft.com/office/drawing/2014/main" id="{99E8B607-87BF-4606-ACB3-E8D46285F293}"/>
                    </a:ext>
                  </a:extLst>
                </p:cNvPr>
                <p:cNvPicPr/>
                <p:nvPr/>
              </p:nvPicPr>
              <p:blipFill>
                <a:blip r:embed="rId96"/>
                <a:stretch>
                  <a:fillRect/>
                </a:stretch>
              </p:blipFill>
              <p:spPr>
                <a:xfrm>
                  <a:off x="9709056" y="2543112"/>
                  <a:ext cx="72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5B9BE7E4-9633-4244-A373-8CBE33A661D8}"/>
                    </a:ext>
                  </a:extLst>
                </p14:cNvPr>
                <p14:cNvContentPartPr/>
                <p14:nvPr/>
              </p14:nvContentPartPr>
              <p14:xfrm>
                <a:off x="9797976" y="2556792"/>
                <a:ext cx="230760" cy="90720"/>
              </p14:xfrm>
            </p:contentPart>
          </mc:Choice>
          <mc:Fallback>
            <p:pic>
              <p:nvPicPr>
                <p:cNvPr id="58" name="Freihand 57">
                  <a:extLst>
                    <a:ext uri="{FF2B5EF4-FFF2-40B4-BE49-F238E27FC236}">
                      <a16:creationId xmlns:a16="http://schemas.microsoft.com/office/drawing/2014/main" id="{5B9BE7E4-9633-4244-A373-8CBE33A661D8}"/>
                    </a:ext>
                  </a:extLst>
                </p:cNvPr>
                <p:cNvPicPr/>
                <p:nvPr/>
              </p:nvPicPr>
              <p:blipFill>
                <a:blip r:embed="rId98"/>
                <a:stretch>
                  <a:fillRect/>
                </a:stretch>
              </p:blipFill>
              <p:spPr>
                <a:xfrm>
                  <a:off x="9793656" y="2552472"/>
                  <a:ext cx="239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4867CFAC-7130-4349-926F-9539405185D3}"/>
                    </a:ext>
                  </a:extLst>
                </p14:cNvPr>
                <p14:cNvContentPartPr/>
                <p14:nvPr/>
              </p14:nvContentPartPr>
              <p14:xfrm>
                <a:off x="10052136" y="2551392"/>
                <a:ext cx="87480" cy="80640"/>
              </p14:xfrm>
            </p:contentPart>
          </mc:Choice>
          <mc:Fallback>
            <p:pic>
              <p:nvPicPr>
                <p:cNvPr id="59" name="Freihand 58">
                  <a:extLst>
                    <a:ext uri="{FF2B5EF4-FFF2-40B4-BE49-F238E27FC236}">
                      <a16:creationId xmlns:a16="http://schemas.microsoft.com/office/drawing/2014/main" id="{4867CFAC-7130-4349-926F-9539405185D3}"/>
                    </a:ext>
                  </a:extLst>
                </p:cNvPr>
                <p:cNvPicPr/>
                <p:nvPr/>
              </p:nvPicPr>
              <p:blipFill>
                <a:blip r:embed="rId100"/>
                <a:stretch>
                  <a:fillRect/>
                </a:stretch>
              </p:blipFill>
              <p:spPr>
                <a:xfrm>
                  <a:off x="10047816" y="2547072"/>
                  <a:ext cx="96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55B28F30-FBBF-4C55-9E2F-8F15B667D89B}"/>
                    </a:ext>
                  </a:extLst>
                </p14:cNvPr>
                <p14:cNvContentPartPr/>
                <p14:nvPr/>
              </p14:nvContentPartPr>
              <p14:xfrm>
                <a:off x="10190736" y="2535912"/>
                <a:ext cx="70560" cy="91080"/>
              </p14:xfrm>
            </p:contentPart>
          </mc:Choice>
          <mc:Fallback>
            <p:pic>
              <p:nvPicPr>
                <p:cNvPr id="60" name="Freihand 59">
                  <a:extLst>
                    <a:ext uri="{FF2B5EF4-FFF2-40B4-BE49-F238E27FC236}">
                      <a16:creationId xmlns:a16="http://schemas.microsoft.com/office/drawing/2014/main" id="{55B28F30-FBBF-4C55-9E2F-8F15B667D89B}"/>
                    </a:ext>
                  </a:extLst>
                </p:cNvPr>
                <p:cNvPicPr/>
                <p:nvPr/>
              </p:nvPicPr>
              <p:blipFill>
                <a:blip r:embed="rId102"/>
                <a:stretch>
                  <a:fillRect/>
                </a:stretch>
              </p:blipFill>
              <p:spPr>
                <a:xfrm>
                  <a:off x="10186416" y="2531592"/>
                  <a:ext cx="79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51AFE41F-A298-4209-AE5E-6DD8CD1F205C}"/>
                    </a:ext>
                  </a:extLst>
                </p14:cNvPr>
                <p14:cNvContentPartPr/>
                <p14:nvPr/>
              </p14:nvContentPartPr>
              <p14:xfrm>
                <a:off x="10301976" y="2545632"/>
                <a:ext cx="48960" cy="70920"/>
              </p14:xfrm>
            </p:contentPart>
          </mc:Choice>
          <mc:Fallback>
            <p:pic>
              <p:nvPicPr>
                <p:cNvPr id="61" name="Freihand 60">
                  <a:extLst>
                    <a:ext uri="{FF2B5EF4-FFF2-40B4-BE49-F238E27FC236}">
                      <a16:creationId xmlns:a16="http://schemas.microsoft.com/office/drawing/2014/main" id="{51AFE41F-A298-4209-AE5E-6DD8CD1F205C}"/>
                    </a:ext>
                  </a:extLst>
                </p:cNvPr>
                <p:cNvPicPr/>
                <p:nvPr/>
              </p:nvPicPr>
              <p:blipFill>
                <a:blip r:embed="rId104"/>
                <a:stretch>
                  <a:fillRect/>
                </a:stretch>
              </p:blipFill>
              <p:spPr>
                <a:xfrm>
                  <a:off x="10297656" y="2541312"/>
                  <a:ext cx="57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78C6859E-0EF8-4A4C-9113-0ACD0CBE9CA0}"/>
                    </a:ext>
                  </a:extLst>
                </p14:cNvPr>
                <p14:cNvContentPartPr/>
                <p14:nvPr/>
              </p14:nvContentPartPr>
              <p14:xfrm>
                <a:off x="10186056" y="2537352"/>
                <a:ext cx="77400" cy="99720"/>
              </p14:xfrm>
            </p:contentPart>
          </mc:Choice>
          <mc:Fallback>
            <p:pic>
              <p:nvPicPr>
                <p:cNvPr id="63" name="Freihand 62">
                  <a:extLst>
                    <a:ext uri="{FF2B5EF4-FFF2-40B4-BE49-F238E27FC236}">
                      <a16:creationId xmlns:a16="http://schemas.microsoft.com/office/drawing/2014/main" id="{78C6859E-0EF8-4A4C-9113-0ACD0CBE9CA0}"/>
                    </a:ext>
                  </a:extLst>
                </p:cNvPr>
                <p:cNvPicPr/>
                <p:nvPr/>
              </p:nvPicPr>
              <p:blipFill>
                <a:blip r:embed="rId106"/>
                <a:stretch>
                  <a:fillRect/>
                </a:stretch>
              </p:blipFill>
              <p:spPr>
                <a:xfrm>
                  <a:off x="10181736" y="2533032"/>
                  <a:ext cx="86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3360" name="Freihand 143359">
                  <a:extLst>
                    <a:ext uri="{FF2B5EF4-FFF2-40B4-BE49-F238E27FC236}">
                      <a16:creationId xmlns:a16="http://schemas.microsoft.com/office/drawing/2014/main" id="{DFDE1709-170F-4630-ABF8-1FA5281DE416}"/>
                    </a:ext>
                  </a:extLst>
                </p14:cNvPr>
                <p14:cNvContentPartPr/>
                <p14:nvPr/>
              </p14:nvContentPartPr>
              <p14:xfrm>
                <a:off x="10274976" y="2512512"/>
                <a:ext cx="116280" cy="97560"/>
              </p14:xfrm>
            </p:contentPart>
          </mc:Choice>
          <mc:Fallback>
            <p:pic>
              <p:nvPicPr>
                <p:cNvPr id="143360" name="Freihand 143359">
                  <a:extLst>
                    <a:ext uri="{FF2B5EF4-FFF2-40B4-BE49-F238E27FC236}">
                      <a16:creationId xmlns:a16="http://schemas.microsoft.com/office/drawing/2014/main" id="{DFDE1709-170F-4630-ABF8-1FA5281DE416}"/>
                    </a:ext>
                  </a:extLst>
                </p:cNvPr>
                <p:cNvPicPr/>
                <p:nvPr/>
              </p:nvPicPr>
              <p:blipFill>
                <a:blip r:embed="rId108"/>
                <a:stretch>
                  <a:fillRect/>
                </a:stretch>
              </p:blipFill>
              <p:spPr>
                <a:xfrm>
                  <a:off x="10270656" y="2508192"/>
                  <a:ext cx="124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3361" name="Freihand 143360">
                  <a:extLst>
                    <a:ext uri="{FF2B5EF4-FFF2-40B4-BE49-F238E27FC236}">
                      <a16:creationId xmlns:a16="http://schemas.microsoft.com/office/drawing/2014/main" id="{B801041F-B97D-4C5B-B51D-1D56A36F447B}"/>
                    </a:ext>
                  </a:extLst>
                </p14:cNvPr>
                <p14:cNvContentPartPr/>
                <p14:nvPr/>
              </p14:nvContentPartPr>
              <p14:xfrm>
                <a:off x="10429056" y="2407032"/>
                <a:ext cx="167400" cy="208440"/>
              </p14:xfrm>
            </p:contentPart>
          </mc:Choice>
          <mc:Fallback>
            <p:pic>
              <p:nvPicPr>
                <p:cNvPr id="143361" name="Freihand 143360">
                  <a:extLst>
                    <a:ext uri="{FF2B5EF4-FFF2-40B4-BE49-F238E27FC236}">
                      <a16:creationId xmlns:a16="http://schemas.microsoft.com/office/drawing/2014/main" id="{B801041F-B97D-4C5B-B51D-1D56A36F447B}"/>
                    </a:ext>
                  </a:extLst>
                </p:cNvPr>
                <p:cNvPicPr/>
                <p:nvPr/>
              </p:nvPicPr>
              <p:blipFill>
                <a:blip r:embed="rId110"/>
                <a:stretch>
                  <a:fillRect/>
                </a:stretch>
              </p:blipFill>
              <p:spPr>
                <a:xfrm>
                  <a:off x="10424736" y="2402712"/>
                  <a:ext cx="176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3362" name="Freihand 143361">
                  <a:extLst>
                    <a:ext uri="{FF2B5EF4-FFF2-40B4-BE49-F238E27FC236}">
                      <a16:creationId xmlns:a16="http://schemas.microsoft.com/office/drawing/2014/main" id="{FF14200B-B518-4A13-BFB6-85431A5BFA3F}"/>
                    </a:ext>
                  </a:extLst>
                </p14:cNvPr>
                <p14:cNvContentPartPr/>
                <p14:nvPr/>
              </p14:nvContentPartPr>
              <p14:xfrm>
                <a:off x="10592496" y="2411352"/>
                <a:ext cx="42480" cy="74520"/>
              </p14:xfrm>
            </p:contentPart>
          </mc:Choice>
          <mc:Fallback>
            <p:pic>
              <p:nvPicPr>
                <p:cNvPr id="143362" name="Freihand 143361">
                  <a:extLst>
                    <a:ext uri="{FF2B5EF4-FFF2-40B4-BE49-F238E27FC236}">
                      <a16:creationId xmlns:a16="http://schemas.microsoft.com/office/drawing/2014/main" id="{FF14200B-B518-4A13-BFB6-85431A5BFA3F}"/>
                    </a:ext>
                  </a:extLst>
                </p:cNvPr>
                <p:cNvPicPr/>
                <p:nvPr/>
              </p:nvPicPr>
              <p:blipFill>
                <a:blip r:embed="rId112"/>
                <a:stretch>
                  <a:fillRect/>
                </a:stretch>
              </p:blipFill>
              <p:spPr>
                <a:xfrm>
                  <a:off x="10588176" y="2407032"/>
                  <a:ext cx="51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3366" name="Freihand 143365">
                  <a:extLst>
                    <a:ext uri="{FF2B5EF4-FFF2-40B4-BE49-F238E27FC236}">
                      <a16:creationId xmlns:a16="http://schemas.microsoft.com/office/drawing/2014/main" id="{8BA3F321-30D4-4705-BEC5-1160A518EF9E}"/>
                    </a:ext>
                  </a:extLst>
                </p14:cNvPr>
                <p14:cNvContentPartPr/>
                <p14:nvPr/>
              </p14:nvContentPartPr>
              <p14:xfrm>
                <a:off x="10641456" y="2515752"/>
                <a:ext cx="194040" cy="52560"/>
              </p14:xfrm>
            </p:contentPart>
          </mc:Choice>
          <mc:Fallback>
            <p:pic>
              <p:nvPicPr>
                <p:cNvPr id="143366" name="Freihand 143365">
                  <a:extLst>
                    <a:ext uri="{FF2B5EF4-FFF2-40B4-BE49-F238E27FC236}">
                      <a16:creationId xmlns:a16="http://schemas.microsoft.com/office/drawing/2014/main" id="{8BA3F321-30D4-4705-BEC5-1160A518EF9E}"/>
                    </a:ext>
                  </a:extLst>
                </p:cNvPr>
                <p:cNvPicPr/>
                <p:nvPr/>
              </p:nvPicPr>
              <p:blipFill>
                <a:blip r:embed="rId114"/>
                <a:stretch>
                  <a:fillRect/>
                </a:stretch>
              </p:blipFill>
              <p:spPr>
                <a:xfrm>
                  <a:off x="10637136" y="2511432"/>
                  <a:ext cx="202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367" name="Freihand 143366">
                  <a:extLst>
                    <a:ext uri="{FF2B5EF4-FFF2-40B4-BE49-F238E27FC236}">
                      <a16:creationId xmlns:a16="http://schemas.microsoft.com/office/drawing/2014/main" id="{A2AD8A3F-5207-4381-AB5A-83B404087D18}"/>
                    </a:ext>
                  </a:extLst>
                </p14:cNvPr>
                <p14:cNvContentPartPr/>
                <p14:nvPr/>
              </p14:nvContentPartPr>
              <p14:xfrm>
                <a:off x="11028096" y="2457072"/>
                <a:ext cx="108360" cy="125640"/>
              </p14:xfrm>
            </p:contentPart>
          </mc:Choice>
          <mc:Fallback>
            <p:pic>
              <p:nvPicPr>
                <p:cNvPr id="143367" name="Freihand 143366">
                  <a:extLst>
                    <a:ext uri="{FF2B5EF4-FFF2-40B4-BE49-F238E27FC236}">
                      <a16:creationId xmlns:a16="http://schemas.microsoft.com/office/drawing/2014/main" id="{A2AD8A3F-5207-4381-AB5A-83B404087D18}"/>
                    </a:ext>
                  </a:extLst>
                </p:cNvPr>
                <p:cNvPicPr/>
                <p:nvPr/>
              </p:nvPicPr>
              <p:blipFill>
                <a:blip r:embed="rId116"/>
                <a:stretch>
                  <a:fillRect/>
                </a:stretch>
              </p:blipFill>
              <p:spPr>
                <a:xfrm>
                  <a:off x="11023776" y="2452752"/>
                  <a:ext cx="117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3368" name="Freihand 143367">
                  <a:extLst>
                    <a:ext uri="{FF2B5EF4-FFF2-40B4-BE49-F238E27FC236}">
                      <a16:creationId xmlns:a16="http://schemas.microsoft.com/office/drawing/2014/main" id="{A9434C92-3962-4897-BD6B-0E19B427C11F}"/>
                    </a:ext>
                  </a:extLst>
                </p14:cNvPr>
                <p14:cNvContentPartPr/>
                <p14:nvPr/>
              </p14:nvContentPartPr>
              <p14:xfrm>
                <a:off x="11169576" y="2468592"/>
                <a:ext cx="125640" cy="84240"/>
              </p14:xfrm>
            </p:contentPart>
          </mc:Choice>
          <mc:Fallback>
            <p:pic>
              <p:nvPicPr>
                <p:cNvPr id="143368" name="Freihand 143367">
                  <a:extLst>
                    <a:ext uri="{FF2B5EF4-FFF2-40B4-BE49-F238E27FC236}">
                      <a16:creationId xmlns:a16="http://schemas.microsoft.com/office/drawing/2014/main" id="{A9434C92-3962-4897-BD6B-0E19B427C11F}"/>
                    </a:ext>
                  </a:extLst>
                </p:cNvPr>
                <p:cNvPicPr/>
                <p:nvPr/>
              </p:nvPicPr>
              <p:blipFill>
                <a:blip r:embed="rId118"/>
                <a:stretch>
                  <a:fillRect/>
                </a:stretch>
              </p:blipFill>
              <p:spPr>
                <a:xfrm>
                  <a:off x="11165256" y="2464272"/>
                  <a:ext cx="134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3369" name="Freihand 143368">
                  <a:extLst>
                    <a:ext uri="{FF2B5EF4-FFF2-40B4-BE49-F238E27FC236}">
                      <a16:creationId xmlns:a16="http://schemas.microsoft.com/office/drawing/2014/main" id="{351C6C50-CD0C-4638-8073-18321FA102D3}"/>
                    </a:ext>
                  </a:extLst>
                </p14:cNvPr>
                <p14:cNvContentPartPr/>
                <p14:nvPr/>
              </p14:nvContentPartPr>
              <p14:xfrm>
                <a:off x="11317176" y="2431512"/>
                <a:ext cx="100440" cy="104400"/>
              </p14:xfrm>
            </p:contentPart>
          </mc:Choice>
          <mc:Fallback>
            <p:pic>
              <p:nvPicPr>
                <p:cNvPr id="143369" name="Freihand 143368">
                  <a:extLst>
                    <a:ext uri="{FF2B5EF4-FFF2-40B4-BE49-F238E27FC236}">
                      <a16:creationId xmlns:a16="http://schemas.microsoft.com/office/drawing/2014/main" id="{351C6C50-CD0C-4638-8073-18321FA102D3}"/>
                    </a:ext>
                  </a:extLst>
                </p:cNvPr>
                <p:cNvPicPr/>
                <p:nvPr/>
              </p:nvPicPr>
              <p:blipFill>
                <a:blip r:embed="rId120"/>
                <a:stretch>
                  <a:fillRect/>
                </a:stretch>
              </p:blipFill>
              <p:spPr>
                <a:xfrm>
                  <a:off x="11312856" y="2427192"/>
                  <a:ext cx="109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3370" name="Freihand 143369">
                  <a:extLst>
                    <a:ext uri="{FF2B5EF4-FFF2-40B4-BE49-F238E27FC236}">
                      <a16:creationId xmlns:a16="http://schemas.microsoft.com/office/drawing/2014/main" id="{42CAC973-6480-4218-A471-4635B8E2702E}"/>
                    </a:ext>
                  </a:extLst>
                </p14:cNvPr>
                <p14:cNvContentPartPr/>
                <p14:nvPr/>
              </p14:nvContentPartPr>
              <p14:xfrm>
                <a:off x="11433816" y="2306952"/>
                <a:ext cx="59040" cy="231480"/>
              </p14:xfrm>
            </p:contentPart>
          </mc:Choice>
          <mc:Fallback>
            <p:pic>
              <p:nvPicPr>
                <p:cNvPr id="143370" name="Freihand 143369">
                  <a:extLst>
                    <a:ext uri="{FF2B5EF4-FFF2-40B4-BE49-F238E27FC236}">
                      <a16:creationId xmlns:a16="http://schemas.microsoft.com/office/drawing/2014/main" id="{42CAC973-6480-4218-A471-4635B8E2702E}"/>
                    </a:ext>
                  </a:extLst>
                </p:cNvPr>
                <p:cNvPicPr/>
                <p:nvPr/>
              </p:nvPicPr>
              <p:blipFill>
                <a:blip r:embed="rId122"/>
                <a:stretch>
                  <a:fillRect/>
                </a:stretch>
              </p:blipFill>
              <p:spPr>
                <a:xfrm>
                  <a:off x="11429496" y="2302632"/>
                  <a:ext cx="676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3371" name="Freihand 143370">
                  <a:extLst>
                    <a:ext uri="{FF2B5EF4-FFF2-40B4-BE49-F238E27FC236}">
                      <a16:creationId xmlns:a16="http://schemas.microsoft.com/office/drawing/2014/main" id="{3C410DFA-37A3-4DCD-9FBE-F902B4E6273B}"/>
                    </a:ext>
                  </a:extLst>
                </p14:cNvPr>
                <p14:cNvContentPartPr/>
                <p14:nvPr/>
              </p14:nvContentPartPr>
              <p14:xfrm>
                <a:off x="11524536" y="2409552"/>
                <a:ext cx="161640" cy="97200"/>
              </p14:xfrm>
            </p:contentPart>
          </mc:Choice>
          <mc:Fallback>
            <p:pic>
              <p:nvPicPr>
                <p:cNvPr id="143371" name="Freihand 143370">
                  <a:extLst>
                    <a:ext uri="{FF2B5EF4-FFF2-40B4-BE49-F238E27FC236}">
                      <a16:creationId xmlns:a16="http://schemas.microsoft.com/office/drawing/2014/main" id="{3C410DFA-37A3-4DCD-9FBE-F902B4E6273B}"/>
                    </a:ext>
                  </a:extLst>
                </p:cNvPr>
                <p:cNvPicPr/>
                <p:nvPr/>
              </p:nvPicPr>
              <p:blipFill>
                <a:blip r:embed="rId124"/>
                <a:stretch>
                  <a:fillRect/>
                </a:stretch>
              </p:blipFill>
              <p:spPr>
                <a:xfrm>
                  <a:off x="11520216" y="2405232"/>
                  <a:ext cx="170280" cy="105840"/>
                </a:xfrm>
                <a:prstGeom prst="rect">
                  <a:avLst/>
                </a:prstGeom>
              </p:spPr>
            </p:pic>
          </mc:Fallback>
        </mc:AlternateContent>
      </p:grpSp>
      <p:grpSp>
        <p:nvGrpSpPr>
          <p:cNvPr id="143375" name="Gruppieren 143374">
            <a:extLst>
              <a:ext uri="{FF2B5EF4-FFF2-40B4-BE49-F238E27FC236}">
                <a16:creationId xmlns:a16="http://schemas.microsoft.com/office/drawing/2014/main" id="{F02CE2A2-0378-4E8D-A99A-E32123D6B18E}"/>
              </a:ext>
            </a:extLst>
          </p:cNvPr>
          <p:cNvGrpSpPr/>
          <p:nvPr/>
        </p:nvGrpSpPr>
        <p:grpSpPr>
          <a:xfrm>
            <a:off x="798696" y="4083192"/>
            <a:ext cx="1457280" cy="737640"/>
            <a:chOff x="798696" y="4083192"/>
            <a:chExt cx="1457280" cy="737640"/>
          </a:xfrm>
        </p:grpSpPr>
        <mc:AlternateContent xmlns:mc="http://schemas.openxmlformats.org/markup-compatibility/2006">
          <mc:Choice xmlns:p14="http://schemas.microsoft.com/office/powerpoint/2010/main" Requires="p14">
            <p:contentPart p14:bwMode="auto" r:id="rId125">
              <p14:nvContentPartPr>
                <p14:cNvPr id="143373" name="Freihand 143372">
                  <a:extLst>
                    <a:ext uri="{FF2B5EF4-FFF2-40B4-BE49-F238E27FC236}">
                      <a16:creationId xmlns:a16="http://schemas.microsoft.com/office/drawing/2014/main" id="{FC777A68-592C-46C6-AC8A-AA26CAB984BC}"/>
                    </a:ext>
                  </a:extLst>
                </p14:cNvPr>
                <p14:cNvContentPartPr/>
                <p14:nvPr/>
              </p14:nvContentPartPr>
              <p14:xfrm>
                <a:off x="2023416" y="4192272"/>
                <a:ext cx="11880" cy="12960"/>
              </p14:xfrm>
            </p:contentPart>
          </mc:Choice>
          <mc:Fallback>
            <p:pic>
              <p:nvPicPr>
                <p:cNvPr id="143373" name="Freihand 143372">
                  <a:extLst>
                    <a:ext uri="{FF2B5EF4-FFF2-40B4-BE49-F238E27FC236}">
                      <a16:creationId xmlns:a16="http://schemas.microsoft.com/office/drawing/2014/main" id="{FC777A68-592C-46C6-AC8A-AA26CAB984BC}"/>
                    </a:ext>
                  </a:extLst>
                </p:cNvPr>
                <p:cNvPicPr/>
                <p:nvPr/>
              </p:nvPicPr>
              <p:blipFill>
                <a:blip r:embed="rId126"/>
                <a:stretch>
                  <a:fillRect/>
                </a:stretch>
              </p:blipFill>
              <p:spPr>
                <a:xfrm>
                  <a:off x="2019096" y="4187952"/>
                  <a:ext cx="20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3374" name="Freihand 143373">
                  <a:extLst>
                    <a:ext uri="{FF2B5EF4-FFF2-40B4-BE49-F238E27FC236}">
                      <a16:creationId xmlns:a16="http://schemas.microsoft.com/office/drawing/2014/main" id="{06505AA3-62A5-4B11-9AAF-E2CEB3128C74}"/>
                    </a:ext>
                  </a:extLst>
                </p14:cNvPr>
                <p14:cNvContentPartPr/>
                <p14:nvPr/>
              </p14:nvContentPartPr>
              <p14:xfrm>
                <a:off x="798696" y="4083192"/>
                <a:ext cx="1457280" cy="737640"/>
              </p14:xfrm>
            </p:contentPart>
          </mc:Choice>
          <mc:Fallback>
            <p:pic>
              <p:nvPicPr>
                <p:cNvPr id="143374" name="Freihand 143373">
                  <a:extLst>
                    <a:ext uri="{FF2B5EF4-FFF2-40B4-BE49-F238E27FC236}">
                      <a16:creationId xmlns:a16="http://schemas.microsoft.com/office/drawing/2014/main" id="{06505AA3-62A5-4B11-9AAF-E2CEB3128C74}"/>
                    </a:ext>
                  </a:extLst>
                </p:cNvPr>
                <p:cNvPicPr/>
                <p:nvPr/>
              </p:nvPicPr>
              <p:blipFill>
                <a:blip r:embed="rId128"/>
                <a:stretch>
                  <a:fillRect/>
                </a:stretch>
              </p:blipFill>
              <p:spPr>
                <a:xfrm>
                  <a:off x="794376" y="4078872"/>
                  <a:ext cx="1465920" cy="74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143376" name="Freihand 143375">
                <a:extLst>
                  <a:ext uri="{FF2B5EF4-FFF2-40B4-BE49-F238E27FC236}">
                    <a16:creationId xmlns:a16="http://schemas.microsoft.com/office/drawing/2014/main" id="{77780A54-E857-47E9-A8C0-8310D101B466}"/>
                  </a:ext>
                </a:extLst>
              </p14:cNvPr>
              <p14:cNvContentPartPr/>
              <p14:nvPr/>
            </p14:nvContentPartPr>
            <p14:xfrm>
              <a:off x="972936" y="5371992"/>
              <a:ext cx="326880" cy="28440"/>
            </p14:xfrm>
          </p:contentPart>
        </mc:Choice>
        <mc:Fallback>
          <p:pic>
            <p:nvPicPr>
              <p:cNvPr id="143376" name="Freihand 143375">
                <a:extLst>
                  <a:ext uri="{FF2B5EF4-FFF2-40B4-BE49-F238E27FC236}">
                    <a16:creationId xmlns:a16="http://schemas.microsoft.com/office/drawing/2014/main" id="{77780A54-E857-47E9-A8C0-8310D101B466}"/>
                  </a:ext>
                </a:extLst>
              </p:cNvPr>
              <p:cNvPicPr/>
              <p:nvPr/>
            </p:nvPicPr>
            <p:blipFill>
              <a:blip r:embed="rId130"/>
              <a:stretch>
                <a:fillRect/>
              </a:stretch>
            </p:blipFill>
            <p:spPr>
              <a:xfrm>
                <a:off x="968616" y="5367672"/>
                <a:ext cx="335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3377" name="Freihand 143376">
                <a:extLst>
                  <a:ext uri="{FF2B5EF4-FFF2-40B4-BE49-F238E27FC236}">
                    <a16:creationId xmlns:a16="http://schemas.microsoft.com/office/drawing/2014/main" id="{F9DB52C2-4558-4BB1-A468-B5A87A3F1918}"/>
                  </a:ext>
                </a:extLst>
              </p14:cNvPr>
              <p14:cNvContentPartPr/>
              <p14:nvPr/>
            </p14:nvContentPartPr>
            <p14:xfrm>
              <a:off x="4206096" y="97632"/>
              <a:ext cx="3640320" cy="633600"/>
            </p14:xfrm>
          </p:contentPart>
        </mc:Choice>
        <mc:Fallback>
          <p:pic>
            <p:nvPicPr>
              <p:cNvPr id="143377" name="Freihand 143376">
                <a:extLst>
                  <a:ext uri="{FF2B5EF4-FFF2-40B4-BE49-F238E27FC236}">
                    <a16:creationId xmlns:a16="http://schemas.microsoft.com/office/drawing/2014/main" id="{F9DB52C2-4558-4BB1-A468-B5A87A3F1918}"/>
                  </a:ext>
                </a:extLst>
              </p:cNvPr>
              <p:cNvPicPr/>
              <p:nvPr/>
            </p:nvPicPr>
            <p:blipFill>
              <a:blip r:embed="rId132"/>
              <a:stretch>
                <a:fillRect/>
              </a:stretch>
            </p:blipFill>
            <p:spPr>
              <a:xfrm>
                <a:off x="4201776" y="93312"/>
                <a:ext cx="3648960" cy="64224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Measuring the value of money</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In order to determine the puchasing power of money we cannot only look at single prices. Therefore we calculate an average of many prices.</a:t>
            </a:r>
            <a:endParaRPr lang="de-DE" sz="2400" dirty="0"/>
          </a:p>
          <a:p>
            <a:endParaRPr lang="de-DE" sz="2400" dirty="0"/>
          </a:p>
          <a:p>
            <a:r>
              <a:rPr lang="de-DE" sz="2400" dirty="0">
                <a:cs typeface="Times New Roman" pitchFamily="18" charset="0"/>
              </a:rPr>
              <a:t>→</a:t>
            </a:r>
            <a:r>
              <a:rPr lang="de-DE" sz="2400">
                <a:cs typeface="Times New Roman" pitchFamily="18" charset="0"/>
              </a:rPr>
              <a:t>	The value of money is measured in a price index. This price 	index is base on representative choice of a basket of single goods.</a:t>
            </a:r>
            <a:endParaRPr lang="de-DE" sz="2400" dirty="0"/>
          </a:p>
          <a:p>
            <a:endParaRPr lang="de-DE" sz="2400" dirty="0"/>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91AC49F-FA73-494B-8374-E397A88F6B81}"/>
                  </a:ext>
                </a:extLst>
              </p14:cNvPr>
              <p14:cNvContentPartPr/>
              <p14:nvPr/>
            </p14:nvContentPartPr>
            <p14:xfrm>
              <a:off x="6915096" y="2472048"/>
              <a:ext cx="1631880" cy="478440"/>
            </p14:xfrm>
          </p:contentPart>
        </mc:Choice>
        <mc:Fallback>
          <p:pic>
            <p:nvPicPr>
              <p:cNvPr id="2" name="Freihand 1">
                <a:extLst>
                  <a:ext uri="{FF2B5EF4-FFF2-40B4-BE49-F238E27FC236}">
                    <a16:creationId xmlns:a16="http://schemas.microsoft.com/office/drawing/2014/main" id="{191AC49F-FA73-494B-8374-E397A88F6B81}"/>
                  </a:ext>
                </a:extLst>
              </p:cNvPr>
              <p:cNvPicPr/>
              <p:nvPr/>
            </p:nvPicPr>
            <p:blipFill>
              <a:blip r:embed="rId4"/>
              <a:stretch>
                <a:fillRect/>
              </a:stretch>
            </p:blipFill>
            <p:spPr>
              <a:xfrm>
                <a:off x="6910776" y="2467728"/>
                <a:ext cx="164052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C2F8A71-DD00-4BDD-9384-23614292374A}"/>
                  </a:ext>
                </a:extLst>
              </p14:cNvPr>
              <p14:cNvContentPartPr/>
              <p14:nvPr/>
            </p14:nvContentPartPr>
            <p14:xfrm>
              <a:off x="4363416" y="2893968"/>
              <a:ext cx="4178880" cy="487800"/>
            </p14:xfrm>
          </p:contentPart>
        </mc:Choice>
        <mc:Fallback>
          <p:pic>
            <p:nvPicPr>
              <p:cNvPr id="3" name="Freihand 2">
                <a:extLst>
                  <a:ext uri="{FF2B5EF4-FFF2-40B4-BE49-F238E27FC236}">
                    <a16:creationId xmlns:a16="http://schemas.microsoft.com/office/drawing/2014/main" id="{9C2F8A71-DD00-4BDD-9384-23614292374A}"/>
                  </a:ext>
                </a:extLst>
              </p:cNvPr>
              <p:cNvPicPr/>
              <p:nvPr/>
            </p:nvPicPr>
            <p:blipFill>
              <a:blip r:embed="rId6"/>
              <a:stretch>
                <a:fillRect/>
              </a:stretch>
            </p:blipFill>
            <p:spPr>
              <a:xfrm>
                <a:off x="4359096" y="2889648"/>
                <a:ext cx="4187520" cy="49644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a:t>Calculating Inflation</a:t>
            </a:r>
            <a:endParaRPr lang="de-DE" sz="3266" b="1" dirty="0"/>
          </a:p>
        </p:txBody>
      </p:sp>
      <p:sp>
        <p:nvSpPr>
          <p:cNvPr id="7" name="Text Box 3"/>
          <p:cNvSpPr txBox="1">
            <a:spLocks noChangeArrowheads="1"/>
          </p:cNvSpPr>
          <p:nvPr/>
        </p:nvSpPr>
        <p:spPr bwMode="auto">
          <a:xfrm>
            <a:off x="616684" y="827688"/>
            <a:ext cx="9299475"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a:solidFill>
                  <a:srgbClr val="000000"/>
                </a:solidFill>
              </a:rPr>
              <a:t>Choice of the basket of single goods</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Determine the relevant goods and services, a representative household is consuming</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Weighting the goods due to their significanse in the consumption plan of the representative household</a:t>
            </a:r>
            <a:endParaRPr lang="de-DE" altLang="de-DE" sz="2540" dirty="0">
              <a:solidFill>
                <a:srgbClr val="000000"/>
              </a:solidFill>
            </a:endParaRP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81112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a:solidFill>
                  <a:srgbClr val="000000"/>
                </a:solidFill>
              </a:rPr>
              <a:t>Dertermine the prices:</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Looking up the prices of the goods in the chosen basket for a given time t.</a:t>
            </a:r>
            <a:endParaRPr lang="de-DE" altLang="de-DE" sz="2540" dirty="0">
              <a:solidFill>
                <a:srgbClr val="000000"/>
              </a:solidFill>
            </a:endParaRPr>
          </a:p>
        </p:txBody>
      </p:sp>
      <p:sp>
        <p:nvSpPr>
          <p:cNvPr id="5" name="Text Box 3"/>
          <p:cNvSpPr txBox="1">
            <a:spLocks noChangeArrowheads="1"/>
          </p:cNvSpPr>
          <p:nvPr/>
        </p:nvSpPr>
        <p:spPr bwMode="auto">
          <a:xfrm>
            <a:off x="506265" y="459784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a:solidFill>
                  <a:srgbClr val="000000"/>
                </a:solidFill>
              </a:rPr>
              <a:t>Value of the basket:</a:t>
            </a:r>
            <a:endParaRPr lang="de-DE" altLang="de-DE" sz="2540" dirty="0">
              <a:solidFill>
                <a:srgbClr val="000000"/>
              </a:solidFill>
            </a:endParaRPr>
          </a:p>
          <a:p>
            <a:pPr marL="829544" lvl="1" indent="-414772" eaLnBrk="1" hangingPunct="1">
              <a:buClrTx/>
              <a:buFont typeface="Symbol" panose="05050102010706020507" pitchFamily="18" charset="2"/>
              <a:buChar char="-"/>
            </a:pPr>
            <a:r>
              <a:rPr lang="de-DE" altLang="de-DE" sz="2540">
                <a:solidFill>
                  <a:srgbClr val="000000"/>
                </a:solidFill>
              </a:rPr>
              <a:t>Multiply the determined prices with the chosen weight.  Summing up give the Value of the basket for the given time t.</a:t>
            </a:r>
            <a:endParaRPr lang="de-DE" altLang="de-DE" sz="2540" dirty="0">
              <a:solidFill>
                <a:srgbClr val="000000"/>
              </a:solidFill>
            </a:endParaRP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A7E648-1949-4E2F-90BB-12BBB632E9F1}"/>
                  </a:ext>
                </a:extLst>
              </p14:cNvPr>
              <p14:cNvContentPartPr/>
              <p14:nvPr/>
            </p14:nvContentPartPr>
            <p14:xfrm>
              <a:off x="1554696" y="2393568"/>
              <a:ext cx="1664640" cy="74520"/>
            </p14:xfrm>
          </p:contentPart>
        </mc:Choice>
        <mc:Fallback>
          <p:pic>
            <p:nvPicPr>
              <p:cNvPr id="2" name="Freihand 1">
                <a:extLst>
                  <a:ext uri="{FF2B5EF4-FFF2-40B4-BE49-F238E27FC236}">
                    <a16:creationId xmlns:a16="http://schemas.microsoft.com/office/drawing/2014/main" id="{41A7E648-1949-4E2F-90BB-12BBB632E9F1}"/>
                  </a:ext>
                </a:extLst>
              </p:cNvPr>
              <p:cNvPicPr/>
              <p:nvPr/>
            </p:nvPicPr>
            <p:blipFill>
              <a:blip r:embed="rId4"/>
              <a:stretch>
                <a:fillRect/>
              </a:stretch>
            </p:blipFill>
            <p:spPr>
              <a:xfrm>
                <a:off x="1550376" y="2389248"/>
                <a:ext cx="1673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0529C00-4B88-4B44-A3D9-1EA2F09D0E42}"/>
                  </a:ext>
                </a:extLst>
              </p14:cNvPr>
              <p14:cNvContentPartPr/>
              <p14:nvPr/>
            </p14:nvContentPartPr>
            <p14:xfrm>
              <a:off x="3496896" y="1610568"/>
              <a:ext cx="2133720" cy="69120"/>
            </p14:xfrm>
          </p:contentPart>
        </mc:Choice>
        <mc:Fallback>
          <p:pic>
            <p:nvPicPr>
              <p:cNvPr id="3" name="Freihand 2">
                <a:extLst>
                  <a:ext uri="{FF2B5EF4-FFF2-40B4-BE49-F238E27FC236}">
                    <a16:creationId xmlns:a16="http://schemas.microsoft.com/office/drawing/2014/main" id="{70529C00-4B88-4B44-A3D9-1EA2F09D0E42}"/>
                  </a:ext>
                </a:extLst>
              </p:cNvPr>
              <p:cNvPicPr/>
              <p:nvPr/>
            </p:nvPicPr>
            <p:blipFill>
              <a:blip r:embed="rId6"/>
              <a:stretch>
                <a:fillRect/>
              </a:stretch>
            </p:blipFill>
            <p:spPr>
              <a:xfrm>
                <a:off x="3492576" y="1606248"/>
                <a:ext cx="2142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9133F3BC-EF53-44DF-83D5-63B563CAD258}"/>
                  </a:ext>
                </a:extLst>
              </p14:cNvPr>
              <p14:cNvContentPartPr/>
              <p14:nvPr/>
            </p14:nvContentPartPr>
            <p14:xfrm>
              <a:off x="1667736" y="2429928"/>
              <a:ext cx="1250640" cy="95040"/>
            </p14:xfrm>
          </p:contentPart>
        </mc:Choice>
        <mc:Fallback>
          <p:pic>
            <p:nvPicPr>
              <p:cNvPr id="9" name="Freihand 8">
                <a:extLst>
                  <a:ext uri="{FF2B5EF4-FFF2-40B4-BE49-F238E27FC236}">
                    <a16:creationId xmlns:a16="http://schemas.microsoft.com/office/drawing/2014/main" id="{9133F3BC-EF53-44DF-83D5-63B563CAD258}"/>
                  </a:ext>
                </a:extLst>
              </p:cNvPr>
              <p:cNvPicPr/>
              <p:nvPr/>
            </p:nvPicPr>
            <p:blipFill>
              <a:blip r:embed="rId8"/>
              <a:stretch>
                <a:fillRect/>
              </a:stretch>
            </p:blipFill>
            <p:spPr>
              <a:xfrm>
                <a:off x="1663416" y="2425608"/>
                <a:ext cx="1259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C73FA585-3A94-490D-8D42-968475FF9640}"/>
                  </a:ext>
                </a:extLst>
              </p14:cNvPr>
              <p14:cNvContentPartPr/>
              <p14:nvPr/>
            </p14:nvContentPartPr>
            <p14:xfrm>
              <a:off x="1398816" y="3936168"/>
              <a:ext cx="2613600" cy="162000"/>
            </p14:xfrm>
          </p:contentPart>
        </mc:Choice>
        <mc:Fallback>
          <p:pic>
            <p:nvPicPr>
              <p:cNvPr id="10" name="Freihand 9">
                <a:extLst>
                  <a:ext uri="{FF2B5EF4-FFF2-40B4-BE49-F238E27FC236}">
                    <a16:creationId xmlns:a16="http://schemas.microsoft.com/office/drawing/2014/main" id="{C73FA585-3A94-490D-8D42-968475FF9640}"/>
                  </a:ext>
                </a:extLst>
              </p:cNvPr>
              <p:cNvPicPr/>
              <p:nvPr/>
            </p:nvPicPr>
            <p:blipFill>
              <a:blip r:embed="rId10"/>
              <a:stretch>
                <a:fillRect/>
              </a:stretch>
            </p:blipFill>
            <p:spPr>
              <a:xfrm>
                <a:off x="1394496" y="3931848"/>
                <a:ext cx="2622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98BBC86F-1A11-4736-8579-1FD2D61B83F4}"/>
                  </a:ext>
                </a:extLst>
              </p14:cNvPr>
              <p14:cNvContentPartPr/>
              <p14:nvPr/>
            </p14:nvContentPartPr>
            <p14:xfrm>
              <a:off x="1438776" y="5753448"/>
              <a:ext cx="6771600" cy="162720"/>
            </p14:xfrm>
          </p:contentPart>
        </mc:Choice>
        <mc:Fallback>
          <p:pic>
            <p:nvPicPr>
              <p:cNvPr id="11" name="Freihand 10">
                <a:extLst>
                  <a:ext uri="{FF2B5EF4-FFF2-40B4-BE49-F238E27FC236}">
                    <a16:creationId xmlns:a16="http://schemas.microsoft.com/office/drawing/2014/main" id="{98BBC86F-1A11-4736-8579-1FD2D61B83F4}"/>
                  </a:ext>
                </a:extLst>
              </p:cNvPr>
              <p:cNvPicPr/>
              <p:nvPr/>
            </p:nvPicPr>
            <p:blipFill>
              <a:blip r:embed="rId12"/>
              <a:stretch>
                <a:fillRect/>
              </a:stretch>
            </p:blipFill>
            <p:spPr>
              <a:xfrm>
                <a:off x="1434456" y="5749128"/>
                <a:ext cx="6780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E325A1C8-4F46-4CA5-A149-9ECA1401C7EE}"/>
                  </a:ext>
                </a:extLst>
              </p14:cNvPr>
              <p14:cNvContentPartPr/>
              <p14:nvPr/>
            </p14:nvContentPartPr>
            <p14:xfrm>
              <a:off x="1199376" y="5371488"/>
              <a:ext cx="2426760" cy="75600"/>
            </p14:xfrm>
          </p:contentPart>
        </mc:Choice>
        <mc:Fallback>
          <p:pic>
            <p:nvPicPr>
              <p:cNvPr id="12" name="Freihand 11">
                <a:extLst>
                  <a:ext uri="{FF2B5EF4-FFF2-40B4-BE49-F238E27FC236}">
                    <a16:creationId xmlns:a16="http://schemas.microsoft.com/office/drawing/2014/main" id="{E325A1C8-4F46-4CA5-A149-9ECA1401C7EE}"/>
                  </a:ext>
                </a:extLst>
              </p:cNvPr>
              <p:cNvPicPr/>
              <p:nvPr/>
            </p:nvPicPr>
            <p:blipFill>
              <a:blip r:embed="rId14"/>
              <a:stretch>
                <a:fillRect/>
              </a:stretch>
            </p:blipFill>
            <p:spPr>
              <a:xfrm>
                <a:off x="1195056" y="5367168"/>
                <a:ext cx="2435400" cy="8424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a:t>Calculating Inflation</a:t>
            </a:r>
            <a:endParaRPr lang="de-DE" sz="3266" b="1" dirty="0"/>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err="1">
                <a:solidFill>
                  <a:srgbClr val="000000"/>
                </a:solidFill>
              </a:rPr>
              <a:t>Choose</a:t>
            </a:r>
            <a:r>
              <a:rPr lang="de-DE" altLang="de-DE" sz="2540" dirty="0">
                <a:solidFill>
                  <a:srgbClr val="000000"/>
                </a:solidFill>
              </a:rPr>
              <a:t> a </a:t>
            </a:r>
            <a:r>
              <a:rPr lang="de-DE" altLang="de-DE" sz="2540" dirty="0" err="1">
                <a:solidFill>
                  <a:srgbClr val="000000"/>
                </a:solidFill>
              </a:rPr>
              <a:t>base</a:t>
            </a:r>
            <a:r>
              <a:rPr lang="de-DE" altLang="de-DE" sz="2540" dirty="0">
                <a:solidFill>
                  <a:srgbClr val="000000"/>
                </a:solidFill>
              </a:rPr>
              <a:t> </a:t>
            </a:r>
            <a:r>
              <a:rPr lang="de-DE" altLang="de-DE" sz="2540" dirty="0" err="1">
                <a:solidFill>
                  <a:srgbClr val="000000"/>
                </a:solidFill>
              </a:rPr>
              <a:t>year</a:t>
            </a:r>
            <a:r>
              <a:rPr lang="de-DE" altLang="de-DE" sz="2540" dirty="0">
                <a:solidFill>
                  <a:srgbClr val="000000"/>
                </a:solidFill>
              </a:rPr>
              <a:t> t</a:t>
            </a:r>
            <a:r>
              <a:rPr lang="de-DE" altLang="de-DE" sz="2540" baseline="-25000" dirty="0">
                <a:solidFill>
                  <a:srgbClr val="000000"/>
                </a:solidFill>
              </a:rPr>
              <a:t>0</a:t>
            </a:r>
            <a:r>
              <a:rPr lang="de-DE" altLang="de-DE" sz="2540" dirty="0">
                <a:solidFill>
                  <a:srgbClr val="000000"/>
                </a:solidFill>
              </a:rPr>
              <a:t> :</a:t>
            </a:r>
          </a:p>
          <a:p>
            <a:pPr marL="881390" lvl="1" indent="-466618" eaLnBrk="1" hangingPunct="1">
              <a:buClrTx/>
              <a:buFont typeface="Symbol" panose="05050102010706020507" pitchFamily="18" charset="2"/>
              <a:buChar char="-"/>
            </a:pPr>
            <a:r>
              <a:rPr lang="de-DE" altLang="de-DE" sz="2540" dirty="0">
                <a:solidFill>
                  <a:srgbClr val="000000"/>
                </a:solidFill>
              </a:rPr>
              <a:t>The Price-Index </a:t>
            </a:r>
            <a:r>
              <a:rPr lang="de-DE" altLang="de-DE" sz="2540" dirty="0" err="1">
                <a:solidFill>
                  <a:srgbClr val="000000"/>
                </a:solidFill>
              </a:rPr>
              <a:t>of</a:t>
            </a:r>
            <a:r>
              <a:rPr lang="de-DE" altLang="de-DE" sz="2540" dirty="0">
                <a:solidFill>
                  <a:srgbClr val="000000"/>
                </a:solidFill>
              </a:rPr>
              <a:t>  </a:t>
            </a:r>
            <a:r>
              <a:rPr lang="de-DE" altLang="de-DE" sz="2540" dirty="0" err="1">
                <a:solidFill>
                  <a:srgbClr val="000000"/>
                </a:solidFill>
              </a:rPr>
              <a:t>the</a:t>
            </a:r>
            <a:r>
              <a:rPr lang="de-DE" altLang="de-DE" sz="2540" dirty="0">
                <a:solidFill>
                  <a:srgbClr val="000000"/>
                </a:solidFill>
              </a:rPr>
              <a:t> </a:t>
            </a:r>
            <a:r>
              <a:rPr lang="de-DE" altLang="de-DE" sz="2540" dirty="0" err="1">
                <a:solidFill>
                  <a:srgbClr val="000000"/>
                </a:solidFill>
              </a:rPr>
              <a:t>base</a:t>
            </a:r>
            <a:r>
              <a:rPr lang="de-DE" altLang="de-DE" sz="2540" dirty="0">
                <a:solidFill>
                  <a:srgbClr val="000000"/>
                </a:solidFill>
              </a:rPr>
              <a:t> </a:t>
            </a:r>
            <a:r>
              <a:rPr lang="de-DE" altLang="de-DE" sz="2540" dirty="0" err="1">
                <a:solidFill>
                  <a:srgbClr val="000000"/>
                </a:solidFill>
              </a:rPr>
              <a:t>year</a:t>
            </a:r>
            <a:r>
              <a:rPr lang="de-DE" altLang="de-DE" sz="2540" dirty="0">
                <a:solidFill>
                  <a:srgbClr val="000000"/>
                </a:solidFill>
              </a:rPr>
              <a:t> t</a:t>
            </a:r>
            <a:r>
              <a:rPr lang="de-DE" altLang="de-DE" sz="2540" baseline="-25000" dirty="0">
                <a:solidFill>
                  <a:srgbClr val="000000"/>
                </a:solidFill>
              </a:rPr>
              <a:t>0 </a:t>
            </a:r>
            <a:r>
              <a:rPr lang="de-DE" altLang="de-DE" sz="2540" dirty="0" err="1">
                <a:solidFill>
                  <a:srgbClr val="000000"/>
                </a:solidFill>
              </a:rPr>
              <a:t>is</a:t>
            </a:r>
            <a:r>
              <a:rPr lang="de-DE" altLang="de-DE" sz="2540" dirty="0">
                <a:solidFill>
                  <a:srgbClr val="000000"/>
                </a:solidFill>
              </a:rPr>
              <a:t> </a:t>
            </a:r>
            <a:r>
              <a:rPr lang="de-DE" altLang="de-DE" sz="2540" dirty="0" err="1">
                <a:solidFill>
                  <a:srgbClr val="000000"/>
                </a:solidFill>
              </a:rPr>
              <a:t>set</a:t>
            </a:r>
            <a:r>
              <a:rPr lang="de-DE" altLang="de-DE" sz="2540" dirty="0">
                <a:solidFill>
                  <a:srgbClr val="000000"/>
                </a:solidFill>
              </a:rPr>
              <a:t> </a:t>
            </a:r>
            <a:r>
              <a:rPr lang="de-DE" altLang="de-DE" sz="2540" dirty="0" err="1">
                <a:solidFill>
                  <a:srgbClr val="000000"/>
                </a:solidFill>
              </a:rPr>
              <a:t>to</a:t>
            </a:r>
            <a:r>
              <a:rPr lang="de-DE" altLang="de-DE" sz="2540" dirty="0">
                <a:solidFill>
                  <a:srgbClr val="000000"/>
                </a:solidFill>
              </a:rPr>
              <a:t> 100.</a:t>
            </a:r>
          </a:p>
          <a:p>
            <a:pPr marL="881390" lvl="1" indent="-466618" eaLnBrk="1" hangingPunct="1">
              <a:buClrTx/>
              <a:buFont typeface="Symbol" panose="05050102010706020507" pitchFamily="18" charset="2"/>
              <a:buChar char="-"/>
            </a:pPr>
            <a:r>
              <a:rPr lang="de-DE" altLang="de-DE" sz="2540" dirty="0">
                <a:solidFill>
                  <a:srgbClr val="000000"/>
                </a:solidFill>
              </a:rPr>
              <a:t>Index </a:t>
            </a:r>
            <a:r>
              <a:rPr lang="de-DE" altLang="de-DE" sz="2540" dirty="0" err="1">
                <a:solidFill>
                  <a:srgbClr val="000000"/>
                </a:solidFill>
              </a:rPr>
              <a:t>of</a:t>
            </a:r>
            <a:r>
              <a:rPr lang="de-DE" altLang="de-DE" sz="2540" dirty="0">
                <a:solidFill>
                  <a:srgbClr val="000000"/>
                </a:solidFill>
              </a:rPr>
              <a:t> time t </a:t>
            </a:r>
            <a:r>
              <a:rPr lang="de-DE" altLang="de-DE" sz="2540" dirty="0" err="1">
                <a:solidFill>
                  <a:srgbClr val="000000"/>
                </a:solidFill>
              </a:rPr>
              <a:t>is</a:t>
            </a:r>
            <a:r>
              <a:rPr lang="de-DE" altLang="de-DE" sz="2540" dirty="0">
                <a:solidFill>
                  <a:srgbClr val="000000"/>
                </a:solidFill>
              </a:rPr>
              <a:t> </a:t>
            </a:r>
            <a:r>
              <a:rPr lang="de-DE" altLang="de-DE" sz="2540" dirty="0" err="1">
                <a:solidFill>
                  <a:srgbClr val="000000"/>
                </a:solidFill>
              </a:rPr>
              <a:t>calculated</a:t>
            </a:r>
            <a:r>
              <a:rPr lang="de-DE" altLang="de-DE" sz="2540" dirty="0">
                <a:solidFill>
                  <a:srgbClr val="000000"/>
                </a:solidFill>
              </a:rPr>
              <a:t> </a:t>
            </a:r>
            <a:r>
              <a:rPr lang="de-DE" altLang="de-DE" sz="2540" dirty="0" err="1">
                <a:solidFill>
                  <a:srgbClr val="000000"/>
                </a:solidFill>
              </a:rPr>
              <a:t>as</a:t>
            </a:r>
            <a:r>
              <a:rPr lang="de-DE" altLang="de-DE" sz="2540" dirty="0">
                <a:solidFill>
                  <a:srgbClr val="000000"/>
                </a:solidFill>
              </a:rPr>
              <a:t> </a:t>
            </a:r>
            <a:r>
              <a:rPr lang="de-DE" altLang="de-DE" sz="2540" dirty="0" err="1">
                <a:solidFill>
                  <a:srgbClr val="000000"/>
                </a:solidFill>
              </a:rPr>
              <a:t>value</a:t>
            </a:r>
            <a:r>
              <a:rPr lang="de-DE" altLang="de-DE" sz="2540" dirty="0">
                <a:solidFill>
                  <a:srgbClr val="000000"/>
                </a:solidFill>
              </a:rPr>
              <a:t> </a:t>
            </a:r>
            <a:r>
              <a:rPr lang="de-DE" altLang="de-DE" sz="2540" dirty="0" err="1">
                <a:solidFill>
                  <a:srgbClr val="000000"/>
                </a:solidFill>
              </a:rPr>
              <a:t>of</a:t>
            </a:r>
            <a:r>
              <a:rPr lang="de-DE" altLang="de-DE" sz="2540" dirty="0">
                <a:solidFill>
                  <a:srgbClr val="000000"/>
                </a:solidFill>
              </a:rPr>
              <a:t> </a:t>
            </a:r>
            <a:r>
              <a:rPr lang="de-DE" altLang="de-DE" sz="2540" dirty="0" err="1">
                <a:solidFill>
                  <a:srgbClr val="000000"/>
                </a:solidFill>
              </a:rPr>
              <a:t>the</a:t>
            </a:r>
            <a:r>
              <a:rPr lang="de-DE" altLang="de-DE" sz="2540" dirty="0">
                <a:solidFill>
                  <a:srgbClr val="000000"/>
                </a:solidFill>
              </a:rPr>
              <a:t> </a:t>
            </a:r>
            <a:r>
              <a:rPr lang="de-DE" altLang="de-DE" sz="2540" dirty="0" err="1">
                <a:solidFill>
                  <a:srgbClr val="000000"/>
                </a:solidFill>
              </a:rPr>
              <a:t>basket</a:t>
            </a:r>
            <a:r>
              <a:rPr lang="de-DE" altLang="de-DE" sz="2540" dirty="0">
                <a:solidFill>
                  <a:srgbClr val="000000"/>
                </a:solidFill>
              </a:rPr>
              <a:t> at time t </a:t>
            </a:r>
            <a:r>
              <a:rPr lang="de-DE" altLang="de-DE" sz="2540" dirty="0" err="1">
                <a:solidFill>
                  <a:srgbClr val="000000"/>
                </a:solidFill>
              </a:rPr>
              <a:t>divided</a:t>
            </a:r>
            <a:r>
              <a:rPr lang="de-DE" altLang="de-DE" sz="2540" dirty="0">
                <a:solidFill>
                  <a:srgbClr val="000000"/>
                </a:solidFill>
              </a:rPr>
              <a:t> </a:t>
            </a:r>
            <a:r>
              <a:rPr lang="de-DE" altLang="de-DE" sz="2540" dirty="0" err="1">
                <a:solidFill>
                  <a:srgbClr val="000000"/>
                </a:solidFill>
              </a:rPr>
              <a:t>by</a:t>
            </a:r>
            <a:r>
              <a:rPr lang="de-DE" altLang="de-DE" sz="2540" dirty="0">
                <a:solidFill>
                  <a:srgbClr val="000000"/>
                </a:solidFill>
              </a:rPr>
              <a:t> </a:t>
            </a:r>
            <a:r>
              <a:rPr lang="de-DE" altLang="de-DE" sz="2540" dirty="0" err="1">
                <a:solidFill>
                  <a:srgbClr val="000000"/>
                </a:solidFill>
              </a:rPr>
              <a:t>the</a:t>
            </a:r>
            <a:r>
              <a:rPr lang="de-DE" altLang="de-DE" sz="2540" dirty="0">
                <a:solidFill>
                  <a:srgbClr val="000000"/>
                </a:solidFill>
              </a:rPr>
              <a:t> </a:t>
            </a:r>
            <a:r>
              <a:rPr lang="de-DE" altLang="de-DE" sz="2540" dirty="0" err="1">
                <a:solidFill>
                  <a:srgbClr val="000000"/>
                </a:solidFill>
              </a:rPr>
              <a:t>value</a:t>
            </a:r>
            <a:r>
              <a:rPr lang="de-DE" altLang="de-DE" sz="2540" dirty="0">
                <a:solidFill>
                  <a:srgbClr val="000000"/>
                </a:solidFill>
              </a:rPr>
              <a:t> </a:t>
            </a:r>
            <a:r>
              <a:rPr lang="de-DE" altLang="de-DE" sz="2540" dirty="0" err="1">
                <a:solidFill>
                  <a:srgbClr val="000000"/>
                </a:solidFill>
              </a:rPr>
              <a:t>of</a:t>
            </a:r>
            <a:r>
              <a:rPr lang="de-DE" altLang="de-DE" sz="2540" dirty="0">
                <a:solidFill>
                  <a:srgbClr val="000000"/>
                </a:solidFill>
              </a:rPr>
              <a:t> </a:t>
            </a:r>
            <a:r>
              <a:rPr lang="de-DE" altLang="de-DE" sz="2540" dirty="0" err="1">
                <a:solidFill>
                  <a:srgbClr val="000000"/>
                </a:solidFill>
              </a:rPr>
              <a:t>the</a:t>
            </a:r>
            <a:r>
              <a:rPr lang="de-DE" altLang="de-DE" sz="2540" dirty="0">
                <a:solidFill>
                  <a:srgbClr val="000000"/>
                </a:solidFill>
              </a:rPr>
              <a:t> </a:t>
            </a:r>
            <a:r>
              <a:rPr lang="de-DE" altLang="de-DE" sz="2540" dirty="0" err="1">
                <a:solidFill>
                  <a:srgbClr val="000000"/>
                </a:solidFill>
              </a:rPr>
              <a:t>basket</a:t>
            </a:r>
            <a:r>
              <a:rPr lang="de-DE" altLang="de-DE" sz="2540" dirty="0">
                <a:solidFill>
                  <a:srgbClr val="000000"/>
                </a:solidFill>
              </a:rPr>
              <a:t> in t</a:t>
            </a:r>
            <a:r>
              <a:rPr lang="de-DE" altLang="de-DE" sz="2540" baseline="-25000" dirty="0">
                <a:solidFill>
                  <a:srgbClr val="000000"/>
                </a:solidFill>
              </a:rPr>
              <a:t>0</a:t>
            </a:r>
            <a:r>
              <a:rPr lang="de-DE" altLang="de-DE" sz="2540" dirty="0">
                <a:solidFill>
                  <a:srgbClr val="000000"/>
                </a:solidFill>
              </a:rPr>
              <a:t> </a:t>
            </a:r>
            <a:r>
              <a:rPr lang="de-DE" altLang="de-DE" sz="2540" dirty="0" err="1">
                <a:solidFill>
                  <a:srgbClr val="000000"/>
                </a:solidFill>
              </a:rPr>
              <a:t>multiplied</a:t>
            </a:r>
            <a:r>
              <a:rPr lang="de-DE" altLang="de-DE" sz="2540" dirty="0">
                <a:solidFill>
                  <a:srgbClr val="000000"/>
                </a:solidFill>
              </a:rPr>
              <a:t> </a:t>
            </a:r>
            <a:r>
              <a:rPr lang="de-DE" altLang="de-DE" sz="2540" dirty="0" err="1">
                <a:solidFill>
                  <a:srgbClr val="000000"/>
                </a:solidFill>
              </a:rPr>
              <a:t>by</a:t>
            </a:r>
            <a:r>
              <a:rPr lang="de-DE" altLang="de-DE" sz="2540" dirty="0">
                <a:solidFill>
                  <a:srgbClr val="000000"/>
                </a:solidFill>
              </a:rPr>
              <a:t> 100</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a:solidFill>
                  <a:srgbClr val="000000"/>
                </a:solidFill>
              </a:rPr>
              <a:t>Calculating inflation:</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Inflation equals the rate of change of the Price-Index.</a:t>
            </a:r>
            <a:endParaRPr lang="de-DE" altLang="de-DE" sz="2540" dirty="0">
              <a:solidFill>
                <a:srgbClr val="000000"/>
              </a:solidFill>
            </a:endParaRP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E2157C9-32CD-44C4-8F99-3D3F52C683B9}"/>
                  </a:ext>
                </a:extLst>
              </p14:cNvPr>
              <p14:cNvContentPartPr/>
              <p14:nvPr/>
            </p14:nvContentPartPr>
            <p14:xfrm>
              <a:off x="6471216" y="1959048"/>
              <a:ext cx="1094400" cy="38520"/>
            </p14:xfrm>
          </p:contentPart>
        </mc:Choice>
        <mc:Fallback>
          <p:pic>
            <p:nvPicPr>
              <p:cNvPr id="2" name="Freihand 1">
                <a:extLst>
                  <a:ext uri="{FF2B5EF4-FFF2-40B4-BE49-F238E27FC236}">
                    <a16:creationId xmlns:a16="http://schemas.microsoft.com/office/drawing/2014/main" id="{9E2157C9-32CD-44C4-8F99-3D3F52C683B9}"/>
                  </a:ext>
                </a:extLst>
              </p:cNvPr>
              <p:cNvPicPr/>
              <p:nvPr/>
            </p:nvPicPr>
            <p:blipFill>
              <a:blip r:embed="rId4"/>
              <a:stretch>
                <a:fillRect/>
              </a:stretch>
            </p:blipFill>
            <p:spPr>
              <a:xfrm>
                <a:off x="6466896" y="1954728"/>
                <a:ext cx="1103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458B65C-05FF-45DD-A30B-F47BD9FBA318}"/>
                  </a:ext>
                </a:extLst>
              </p14:cNvPr>
              <p14:cNvContentPartPr/>
              <p14:nvPr/>
            </p14:nvContentPartPr>
            <p14:xfrm>
              <a:off x="806976" y="4497048"/>
              <a:ext cx="2525040" cy="58680"/>
            </p14:xfrm>
          </p:contentPart>
        </mc:Choice>
        <mc:Fallback>
          <p:pic>
            <p:nvPicPr>
              <p:cNvPr id="3" name="Freihand 2">
                <a:extLst>
                  <a:ext uri="{FF2B5EF4-FFF2-40B4-BE49-F238E27FC236}">
                    <a16:creationId xmlns:a16="http://schemas.microsoft.com/office/drawing/2014/main" id="{D458B65C-05FF-45DD-A30B-F47BD9FBA318}"/>
                  </a:ext>
                </a:extLst>
              </p:cNvPr>
              <p:cNvPicPr/>
              <p:nvPr/>
            </p:nvPicPr>
            <p:blipFill>
              <a:blip r:embed="rId6"/>
              <a:stretch>
                <a:fillRect/>
              </a:stretch>
            </p:blipFill>
            <p:spPr>
              <a:xfrm>
                <a:off x="802656" y="4492728"/>
                <a:ext cx="2533680" cy="67320"/>
              </a:xfrm>
              <a:prstGeom prst="rect">
                <a:avLst/>
              </a:prstGeom>
            </p:spPr>
          </p:pic>
        </mc:Fallback>
      </mc:AlternateContent>
      <p:grpSp>
        <p:nvGrpSpPr>
          <p:cNvPr id="21" name="Gruppieren 20">
            <a:extLst>
              <a:ext uri="{FF2B5EF4-FFF2-40B4-BE49-F238E27FC236}">
                <a16:creationId xmlns:a16="http://schemas.microsoft.com/office/drawing/2014/main" id="{BC26C892-DCC2-440A-AF04-9F027D276026}"/>
              </a:ext>
            </a:extLst>
          </p:cNvPr>
          <p:cNvGrpSpPr/>
          <p:nvPr/>
        </p:nvGrpSpPr>
        <p:grpSpPr>
          <a:xfrm>
            <a:off x="1156896" y="5269248"/>
            <a:ext cx="1693440" cy="345960"/>
            <a:chOff x="1156896" y="5269248"/>
            <a:chExt cx="1693440" cy="34596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6CB6992A-2383-4E50-859C-627FB3AFF136}"/>
                    </a:ext>
                  </a:extLst>
                </p14:cNvPr>
                <p14:cNvContentPartPr/>
                <p14:nvPr/>
              </p14:nvContentPartPr>
              <p14:xfrm>
                <a:off x="1285416" y="5326128"/>
                <a:ext cx="25200" cy="255240"/>
              </p14:xfrm>
            </p:contentPart>
          </mc:Choice>
          <mc:Fallback>
            <p:pic>
              <p:nvPicPr>
                <p:cNvPr id="8" name="Freihand 7">
                  <a:extLst>
                    <a:ext uri="{FF2B5EF4-FFF2-40B4-BE49-F238E27FC236}">
                      <a16:creationId xmlns:a16="http://schemas.microsoft.com/office/drawing/2014/main" id="{6CB6992A-2383-4E50-859C-627FB3AFF136}"/>
                    </a:ext>
                  </a:extLst>
                </p:cNvPr>
                <p:cNvPicPr/>
                <p:nvPr/>
              </p:nvPicPr>
              <p:blipFill>
                <a:blip r:embed="rId8"/>
                <a:stretch>
                  <a:fillRect/>
                </a:stretch>
              </p:blipFill>
              <p:spPr>
                <a:xfrm>
                  <a:off x="1281096" y="5321808"/>
                  <a:ext cx="338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B6A3BCF2-EC6C-4293-A3D8-3304C9FD0A17}"/>
                    </a:ext>
                  </a:extLst>
                </p14:cNvPr>
                <p14:cNvContentPartPr/>
                <p14:nvPr/>
              </p14:nvContentPartPr>
              <p14:xfrm>
                <a:off x="1156896" y="5516208"/>
                <a:ext cx="231120" cy="50400"/>
              </p14:xfrm>
            </p:contentPart>
          </mc:Choice>
          <mc:Fallback>
            <p:pic>
              <p:nvPicPr>
                <p:cNvPr id="9" name="Freihand 8">
                  <a:extLst>
                    <a:ext uri="{FF2B5EF4-FFF2-40B4-BE49-F238E27FC236}">
                      <a16:creationId xmlns:a16="http://schemas.microsoft.com/office/drawing/2014/main" id="{B6A3BCF2-EC6C-4293-A3D8-3304C9FD0A17}"/>
                    </a:ext>
                  </a:extLst>
                </p:cNvPr>
                <p:cNvPicPr/>
                <p:nvPr/>
              </p:nvPicPr>
              <p:blipFill>
                <a:blip r:embed="rId10"/>
                <a:stretch>
                  <a:fillRect/>
                </a:stretch>
              </p:blipFill>
              <p:spPr>
                <a:xfrm>
                  <a:off x="1152576" y="5511888"/>
                  <a:ext cx="239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60A15CF-2515-405C-9F21-512EA882F214}"/>
                    </a:ext>
                  </a:extLst>
                </p14:cNvPr>
                <p14:cNvContentPartPr/>
                <p14:nvPr/>
              </p14:nvContentPartPr>
              <p14:xfrm>
                <a:off x="1177776" y="5269248"/>
                <a:ext cx="246240" cy="25200"/>
              </p14:xfrm>
            </p:contentPart>
          </mc:Choice>
          <mc:Fallback>
            <p:pic>
              <p:nvPicPr>
                <p:cNvPr id="10" name="Freihand 9">
                  <a:extLst>
                    <a:ext uri="{FF2B5EF4-FFF2-40B4-BE49-F238E27FC236}">
                      <a16:creationId xmlns:a16="http://schemas.microsoft.com/office/drawing/2014/main" id="{F60A15CF-2515-405C-9F21-512EA882F214}"/>
                    </a:ext>
                  </a:extLst>
                </p:cNvPr>
                <p:cNvPicPr/>
                <p:nvPr/>
              </p:nvPicPr>
              <p:blipFill>
                <a:blip r:embed="rId12"/>
                <a:stretch>
                  <a:fillRect/>
                </a:stretch>
              </p:blipFill>
              <p:spPr>
                <a:xfrm>
                  <a:off x="1173456" y="5264928"/>
                  <a:ext cx="254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0C97071-6E0B-46F3-8467-32692884996B}"/>
                    </a:ext>
                  </a:extLst>
                </p14:cNvPr>
                <p14:cNvContentPartPr/>
                <p14:nvPr/>
              </p14:nvContentPartPr>
              <p14:xfrm>
                <a:off x="1438416" y="5411808"/>
                <a:ext cx="165240" cy="111960"/>
              </p14:xfrm>
            </p:contentPart>
          </mc:Choice>
          <mc:Fallback>
            <p:pic>
              <p:nvPicPr>
                <p:cNvPr id="11" name="Freihand 10">
                  <a:extLst>
                    <a:ext uri="{FF2B5EF4-FFF2-40B4-BE49-F238E27FC236}">
                      <a16:creationId xmlns:a16="http://schemas.microsoft.com/office/drawing/2014/main" id="{20C97071-6E0B-46F3-8467-32692884996B}"/>
                    </a:ext>
                  </a:extLst>
                </p:cNvPr>
                <p:cNvPicPr/>
                <p:nvPr/>
              </p:nvPicPr>
              <p:blipFill>
                <a:blip r:embed="rId14"/>
                <a:stretch>
                  <a:fillRect/>
                </a:stretch>
              </p:blipFill>
              <p:spPr>
                <a:xfrm>
                  <a:off x="1434096" y="5407488"/>
                  <a:ext cx="173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87BF6BF-281B-417E-B86B-4ED7C8F67A70}"/>
                    </a:ext>
                  </a:extLst>
                </p14:cNvPr>
                <p14:cNvContentPartPr/>
                <p14:nvPr/>
              </p14:nvContentPartPr>
              <p14:xfrm>
                <a:off x="1659816" y="5301648"/>
                <a:ext cx="169200" cy="313560"/>
              </p14:xfrm>
            </p:contentPart>
          </mc:Choice>
          <mc:Fallback>
            <p:pic>
              <p:nvPicPr>
                <p:cNvPr id="12" name="Freihand 11">
                  <a:extLst>
                    <a:ext uri="{FF2B5EF4-FFF2-40B4-BE49-F238E27FC236}">
                      <a16:creationId xmlns:a16="http://schemas.microsoft.com/office/drawing/2014/main" id="{887BF6BF-281B-417E-B86B-4ED7C8F67A70}"/>
                    </a:ext>
                  </a:extLst>
                </p:cNvPr>
                <p:cNvPicPr/>
                <p:nvPr/>
              </p:nvPicPr>
              <p:blipFill>
                <a:blip r:embed="rId16"/>
                <a:stretch>
                  <a:fillRect/>
                </a:stretch>
              </p:blipFill>
              <p:spPr>
                <a:xfrm>
                  <a:off x="1655496" y="5297328"/>
                  <a:ext cx="17784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91791101-89BB-4CA4-A90F-A5B262BABD92}"/>
                    </a:ext>
                  </a:extLst>
                </p14:cNvPr>
                <p14:cNvContentPartPr/>
                <p14:nvPr/>
              </p14:nvContentPartPr>
              <p14:xfrm>
                <a:off x="1811376" y="5311728"/>
                <a:ext cx="36720" cy="194040"/>
              </p14:xfrm>
            </p:contentPart>
          </mc:Choice>
          <mc:Fallback>
            <p:pic>
              <p:nvPicPr>
                <p:cNvPr id="13" name="Freihand 12">
                  <a:extLst>
                    <a:ext uri="{FF2B5EF4-FFF2-40B4-BE49-F238E27FC236}">
                      <a16:creationId xmlns:a16="http://schemas.microsoft.com/office/drawing/2014/main" id="{91791101-89BB-4CA4-A90F-A5B262BABD92}"/>
                    </a:ext>
                  </a:extLst>
                </p:cNvPr>
                <p:cNvPicPr/>
                <p:nvPr/>
              </p:nvPicPr>
              <p:blipFill>
                <a:blip r:embed="rId18"/>
                <a:stretch>
                  <a:fillRect/>
                </a:stretch>
              </p:blipFill>
              <p:spPr>
                <a:xfrm>
                  <a:off x="1807056" y="5307408"/>
                  <a:ext cx="45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D3EC710-D24B-4C29-9506-323B188DECF4}"/>
                    </a:ext>
                  </a:extLst>
                </p14:cNvPr>
                <p14:cNvContentPartPr/>
                <p14:nvPr/>
              </p14:nvContentPartPr>
              <p14:xfrm>
                <a:off x="1845576" y="5304528"/>
                <a:ext cx="264240" cy="183960"/>
              </p14:xfrm>
            </p:contentPart>
          </mc:Choice>
          <mc:Fallback>
            <p:pic>
              <p:nvPicPr>
                <p:cNvPr id="14" name="Freihand 13">
                  <a:extLst>
                    <a:ext uri="{FF2B5EF4-FFF2-40B4-BE49-F238E27FC236}">
                      <a16:creationId xmlns:a16="http://schemas.microsoft.com/office/drawing/2014/main" id="{5D3EC710-D24B-4C29-9506-323B188DECF4}"/>
                    </a:ext>
                  </a:extLst>
                </p:cNvPr>
                <p:cNvPicPr/>
                <p:nvPr/>
              </p:nvPicPr>
              <p:blipFill>
                <a:blip r:embed="rId20"/>
                <a:stretch>
                  <a:fillRect/>
                </a:stretch>
              </p:blipFill>
              <p:spPr>
                <a:xfrm>
                  <a:off x="1841256" y="5300208"/>
                  <a:ext cx="272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BA4DC87-0D3E-41E8-848B-F01E1A178B04}"/>
                    </a:ext>
                  </a:extLst>
                </p14:cNvPr>
                <p14:cNvContentPartPr/>
                <p14:nvPr/>
              </p14:nvContentPartPr>
              <p14:xfrm>
                <a:off x="2096496" y="5375808"/>
                <a:ext cx="26280" cy="115560"/>
              </p14:xfrm>
            </p:contentPart>
          </mc:Choice>
          <mc:Fallback>
            <p:pic>
              <p:nvPicPr>
                <p:cNvPr id="15" name="Freihand 14">
                  <a:extLst>
                    <a:ext uri="{FF2B5EF4-FFF2-40B4-BE49-F238E27FC236}">
                      <a16:creationId xmlns:a16="http://schemas.microsoft.com/office/drawing/2014/main" id="{0BA4DC87-0D3E-41E8-848B-F01E1A178B04}"/>
                    </a:ext>
                  </a:extLst>
                </p:cNvPr>
                <p:cNvPicPr/>
                <p:nvPr/>
              </p:nvPicPr>
              <p:blipFill>
                <a:blip r:embed="rId22"/>
                <a:stretch>
                  <a:fillRect/>
                </a:stretch>
              </p:blipFill>
              <p:spPr>
                <a:xfrm>
                  <a:off x="2092176" y="5371488"/>
                  <a:ext cx="34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98E0CFB-C32A-48C8-9EF8-5F2C2B1FB6B5}"/>
                    </a:ext>
                  </a:extLst>
                </p14:cNvPr>
                <p14:cNvContentPartPr/>
                <p14:nvPr/>
              </p14:nvContentPartPr>
              <p14:xfrm>
                <a:off x="2113776" y="5311728"/>
                <a:ext cx="11520" cy="28080"/>
              </p14:xfrm>
            </p:contentPart>
          </mc:Choice>
          <mc:Fallback>
            <p:pic>
              <p:nvPicPr>
                <p:cNvPr id="16" name="Freihand 15">
                  <a:extLst>
                    <a:ext uri="{FF2B5EF4-FFF2-40B4-BE49-F238E27FC236}">
                      <a16:creationId xmlns:a16="http://schemas.microsoft.com/office/drawing/2014/main" id="{998E0CFB-C32A-48C8-9EF8-5F2C2B1FB6B5}"/>
                    </a:ext>
                  </a:extLst>
                </p:cNvPr>
                <p:cNvPicPr/>
                <p:nvPr/>
              </p:nvPicPr>
              <p:blipFill>
                <a:blip r:embed="rId24"/>
                <a:stretch>
                  <a:fillRect/>
                </a:stretch>
              </p:blipFill>
              <p:spPr>
                <a:xfrm>
                  <a:off x="2109456" y="5307408"/>
                  <a:ext cx="20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E2212583-204A-4409-AC2C-DB6D0E4330AB}"/>
                    </a:ext>
                  </a:extLst>
                </p14:cNvPr>
                <p14:cNvContentPartPr/>
                <p14:nvPr/>
              </p14:nvContentPartPr>
              <p14:xfrm>
                <a:off x="2132856" y="5429088"/>
                <a:ext cx="241920" cy="40680"/>
              </p14:xfrm>
            </p:contentPart>
          </mc:Choice>
          <mc:Fallback>
            <p:pic>
              <p:nvPicPr>
                <p:cNvPr id="17" name="Freihand 16">
                  <a:extLst>
                    <a:ext uri="{FF2B5EF4-FFF2-40B4-BE49-F238E27FC236}">
                      <a16:creationId xmlns:a16="http://schemas.microsoft.com/office/drawing/2014/main" id="{E2212583-204A-4409-AC2C-DB6D0E4330AB}"/>
                    </a:ext>
                  </a:extLst>
                </p:cNvPr>
                <p:cNvPicPr/>
                <p:nvPr/>
              </p:nvPicPr>
              <p:blipFill>
                <a:blip r:embed="rId26"/>
                <a:stretch>
                  <a:fillRect/>
                </a:stretch>
              </p:blipFill>
              <p:spPr>
                <a:xfrm>
                  <a:off x="2128536" y="5424768"/>
                  <a:ext cx="250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3890F7BE-38A4-4A5D-89B4-E517B3692DD3}"/>
                    </a:ext>
                  </a:extLst>
                </p14:cNvPr>
                <p14:cNvContentPartPr/>
                <p14:nvPr/>
              </p14:nvContentPartPr>
              <p14:xfrm>
                <a:off x="2610216" y="5460408"/>
                <a:ext cx="234360" cy="21960"/>
              </p14:xfrm>
            </p:contentPart>
          </mc:Choice>
          <mc:Fallback>
            <p:pic>
              <p:nvPicPr>
                <p:cNvPr id="19" name="Freihand 18">
                  <a:extLst>
                    <a:ext uri="{FF2B5EF4-FFF2-40B4-BE49-F238E27FC236}">
                      <a16:creationId xmlns:a16="http://schemas.microsoft.com/office/drawing/2014/main" id="{3890F7BE-38A4-4A5D-89B4-E517B3692DD3}"/>
                    </a:ext>
                  </a:extLst>
                </p:cNvPr>
                <p:cNvPicPr/>
                <p:nvPr/>
              </p:nvPicPr>
              <p:blipFill>
                <a:blip r:embed="rId28"/>
                <a:stretch>
                  <a:fillRect/>
                </a:stretch>
              </p:blipFill>
              <p:spPr>
                <a:xfrm>
                  <a:off x="2605896" y="5456088"/>
                  <a:ext cx="243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45CD330-64A7-4EF3-87E8-4D157E744B71}"/>
                    </a:ext>
                  </a:extLst>
                </p14:cNvPr>
                <p14:cNvContentPartPr/>
                <p14:nvPr/>
              </p14:nvContentPartPr>
              <p14:xfrm>
                <a:off x="2661696" y="5506488"/>
                <a:ext cx="188640" cy="11520"/>
              </p14:xfrm>
            </p:contentPart>
          </mc:Choice>
          <mc:Fallback>
            <p:pic>
              <p:nvPicPr>
                <p:cNvPr id="20" name="Freihand 19">
                  <a:extLst>
                    <a:ext uri="{FF2B5EF4-FFF2-40B4-BE49-F238E27FC236}">
                      <a16:creationId xmlns:a16="http://schemas.microsoft.com/office/drawing/2014/main" id="{445CD330-64A7-4EF3-87E8-4D157E744B71}"/>
                    </a:ext>
                  </a:extLst>
                </p:cNvPr>
                <p:cNvPicPr/>
                <p:nvPr/>
              </p:nvPicPr>
              <p:blipFill>
                <a:blip r:embed="rId30"/>
                <a:stretch>
                  <a:fillRect/>
                </a:stretch>
              </p:blipFill>
              <p:spPr>
                <a:xfrm>
                  <a:off x="2657376" y="5502168"/>
                  <a:ext cx="197280" cy="20160"/>
                </a:xfrm>
                <a:prstGeom prst="rect">
                  <a:avLst/>
                </a:prstGeom>
              </p:spPr>
            </p:pic>
          </mc:Fallback>
        </mc:AlternateContent>
      </p:grpSp>
      <p:grpSp>
        <p:nvGrpSpPr>
          <p:cNvPr id="64" name="Gruppieren 63">
            <a:extLst>
              <a:ext uri="{FF2B5EF4-FFF2-40B4-BE49-F238E27FC236}">
                <a16:creationId xmlns:a16="http://schemas.microsoft.com/office/drawing/2014/main" id="{57879C30-1269-4133-A5C8-8212F2D0BEF2}"/>
              </a:ext>
            </a:extLst>
          </p:cNvPr>
          <p:cNvGrpSpPr/>
          <p:nvPr/>
        </p:nvGrpSpPr>
        <p:grpSpPr>
          <a:xfrm>
            <a:off x="3202776" y="5013648"/>
            <a:ext cx="4293720" cy="872280"/>
            <a:chOff x="3202776" y="5013648"/>
            <a:chExt cx="4293720" cy="87228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A6532FE8-25C8-44A9-B18B-75B15FE2806F}"/>
                    </a:ext>
                  </a:extLst>
                </p14:cNvPr>
                <p14:cNvContentPartPr/>
                <p14:nvPr/>
              </p14:nvContentPartPr>
              <p14:xfrm>
                <a:off x="3202776" y="5086008"/>
                <a:ext cx="168840" cy="188640"/>
              </p14:xfrm>
            </p:contentPart>
          </mc:Choice>
          <mc:Fallback>
            <p:pic>
              <p:nvPicPr>
                <p:cNvPr id="22" name="Freihand 21">
                  <a:extLst>
                    <a:ext uri="{FF2B5EF4-FFF2-40B4-BE49-F238E27FC236}">
                      <a16:creationId xmlns:a16="http://schemas.microsoft.com/office/drawing/2014/main" id="{A6532FE8-25C8-44A9-B18B-75B15FE2806F}"/>
                    </a:ext>
                  </a:extLst>
                </p:cNvPr>
                <p:cNvPicPr/>
                <p:nvPr/>
              </p:nvPicPr>
              <p:blipFill>
                <a:blip r:embed="rId32"/>
                <a:stretch>
                  <a:fillRect/>
                </a:stretch>
              </p:blipFill>
              <p:spPr>
                <a:xfrm>
                  <a:off x="3198456" y="5081688"/>
                  <a:ext cx="177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6A2F062C-8CCE-4E60-ADD0-F9E6C2D5BE48}"/>
                    </a:ext>
                  </a:extLst>
                </p14:cNvPr>
                <p14:cNvContentPartPr/>
                <p14:nvPr/>
              </p14:nvContentPartPr>
              <p14:xfrm>
                <a:off x="3416256" y="5110488"/>
                <a:ext cx="243360" cy="137160"/>
              </p14:xfrm>
            </p:contentPart>
          </mc:Choice>
          <mc:Fallback>
            <p:pic>
              <p:nvPicPr>
                <p:cNvPr id="23" name="Freihand 22">
                  <a:extLst>
                    <a:ext uri="{FF2B5EF4-FFF2-40B4-BE49-F238E27FC236}">
                      <a16:creationId xmlns:a16="http://schemas.microsoft.com/office/drawing/2014/main" id="{6A2F062C-8CCE-4E60-ADD0-F9E6C2D5BE48}"/>
                    </a:ext>
                  </a:extLst>
                </p:cNvPr>
                <p:cNvPicPr/>
                <p:nvPr/>
              </p:nvPicPr>
              <p:blipFill>
                <a:blip r:embed="rId34"/>
                <a:stretch>
                  <a:fillRect/>
                </a:stretch>
              </p:blipFill>
              <p:spPr>
                <a:xfrm>
                  <a:off x="3411936" y="5106168"/>
                  <a:ext cx="252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979F118B-6760-47B6-BB46-CFA4851CE0A5}"/>
                    </a:ext>
                  </a:extLst>
                </p14:cNvPr>
                <p14:cNvContentPartPr/>
                <p14:nvPr/>
              </p14:nvContentPartPr>
              <p14:xfrm>
                <a:off x="3634416" y="5152248"/>
                <a:ext cx="78120" cy="86040"/>
              </p14:xfrm>
            </p:contentPart>
          </mc:Choice>
          <mc:Fallback>
            <p:pic>
              <p:nvPicPr>
                <p:cNvPr id="24" name="Freihand 23">
                  <a:extLst>
                    <a:ext uri="{FF2B5EF4-FFF2-40B4-BE49-F238E27FC236}">
                      <a16:creationId xmlns:a16="http://schemas.microsoft.com/office/drawing/2014/main" id="{979F118B-6760-47B6-BB46-CFA4851CE0A5}"/>
                    </a:ext>
                  </a:extLst>
                </p:cNvPr>
                <p:cNvPicPr/>
                <p:nvPr/>
              </p:nvPicPr>
              <p:blipFill>
                <a:blip r:embed="rId36"/>
                <a:stretch>
                  <a:fillRect/>
                </a:stretch>
              </p:blipFill>
              <p:spPr>
                <a:xfrm>
                  <a:off x="3630096" y="5147928"/>
                  <a:ext cx="86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D8370C31-B8D2-4446-8983-2C3801CB5D37}"/>
                    </a:ext>
                  </a:extLst>
                </p14:cNvPr>
                <p14:cNvContentPartPr/>
                <p14:nvPr/>
              </p14:nvContentPartPr>
              <p14:xfrm>
                <a:off x="3845016" y="5079168"/>
                <a:ext cx="105840" cy="165960"/>
              </p14:xfrm>
            </p:contentPart>
          </mc:Choice>
          <mc:Fallback>
            <p:pic>
              <p:nvPicPr>
                <p:cNvPr id="25" name="Freihand 24">
                  <a:extLst>
                    <a:ext uri="{FF2B5EF4-FFF2-40B4-BE49-F238E27FC236}">
                      <a16:creationId xmlns:a16="http://schemas.microsoft.com/office/drawing/2014/main" id="{D8370C31-B8D2-4446-8983-2C3801CB5D37}"/>
                    </a:ext>
                  </a:extLst>
                </p:cNvPr>
                <p:cNvPicPr/>
                <p:nvPr/>
              </p:nvPicPr>
              <p:blipFill>
                <a:blip r:embed="rId38"/>
                <a:stretch>
                  <a:fillRect/>
                </a:stretch>
              </p:blipFill>
              <p:spPr>
                <a:xfrm>
                  <a:off x="3840696" y="5074848"/>
                  <a:ext cx="114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0E802B59-6BA8-4C8B-A135-36DF23116259}"/>
                    </a:ext>
                  </a:extLst>
                </p14:cNvPr>
                <p14:cNvContentPartPr/>
                <p14:nvPr/>
              </p14:nvContentPartPr>
              <p14:xfrm>
                <a:off x="3970296" y="5082408"/>
                <a:ext cx="88200" cy="148320"/>
              </p14:xfrm>
            </p:contentPart>
          </mc:Choice>
          <mc:Fallback>
            <p:pic>
              <p:nvPicPr>
                <p:cNvPr id="26" name="Freihand 25">
                  <a:extLst>
                    <a:ext uri="{FF2B5EF4-FFF2-40B4-BE49-F238E27FC236}">
                      <a16:creationId xmlns:a16="http://schemas.microsoft.com/office/drawing/2014/main" id="{0E802B59-6BA8-4C8B-A135-36DF23116259}"/>
                    </a:ext>
                  </a:extLst>
                </p:cNvPr>
                <p:cNvPicPr/>
                <p:nvPr/>
              </p:nvPicPr>
              <p:blipFill>
                <a:blip r:embed="rId40"/>
                <a:stretch>
                  <a:fillRect/>
                </a:stretch>
              </p:blipFill>
              <p:spPr>
                <a:xfrm>
                  <a:off x="3965976" y="5078088"/>
                  <a:ext cx="96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D445E235-5D8A-4BB7-9A60-1918421CE26B}"/>
                    </a:ext>
                  </a:extLst>
                </p14:cNvPr>
                <p14:cNvContentPartPr/>
                <p14:nvPr/>
              </p14:nvContentPartPr>
              <p14:xfrm>
                <a:off x="4066056" y="5149008"/>
                <a:ext cx="87840" cy="61560"/>
              </p14:xfrm>
            </p:contentPart>
          </mc:Choice>
          <mc:Fallback>
            <p:pic>
              <p:nvPicPr>
                <p:cNvPr id="27" name="Freihand 26">
                  <a:extLst>
                    <a:ext uri="{FF2B5EF4-FFF2-40B4-BE49-F238E27FC236}">
                      <a16:creationId xmlns:a16="http://schemas.microsoft.com/office/drawing/2014/main" id="{D445E235-5D8A-4BB7-9A60-1918421CE26B}"/>
                    </a:ext>
                  </a:extLst>
                </p:cNvPr>
                <p:cNvPicPr/>
                <p:nvPr/>
              </p:nvPicPr>
              <p:blipFill>
                <a:blip r:embed="rId42"/>
                <a:stretch>
                  <a:fillRect/>
                </a:stretch>
              </p:blipFill>
              <p:spPr>
                <a:xfrm>
                  <a:off x="4061736" y="5144688"/>
                  <a:ext cx="96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6D483212-9F42-4F24-A743-9498A1701069}"/>
                    </a:ext>
                  </a:extLst>
                </p14:cNvPr>
                <p14:cNvContentPartPr/>
                <p14:nvPr/>
              </p14:nvContentPartPr>
              <p14:xfrm>
                <a:off x="4181976" y="5086728"/>
                <a:ext cx="142560" cy="118080"/>
              </p14:xfrm>
            </p:contentPart>
          </mc:Choice>
          <mc:Fallback>
            <p:pic>
              <p:nvPicPr>
                <p:cNvPr id="28" name="Freihand 27">
                  <a:extLst>
                    <a:ext uri="{FF2B5EF4-FFF2-40B4-BE49-F238E27FC236}">
                      <a16:creationId xmlns:a16="http://schemas.microsoft.com/office/drawing/2014/main" id="{6D483212-9F42-4F24-A743-9498A1701069}"/>
                    </a:ext>
                  </a:extLst>
                </p:cNvPr>
                <p:cNvPicPr/>
                <p:nvPr/>
              </p:nvPicPr>
              <p:blipFill>
                <a:blip r:embed="rId44"/>
                <a:stretch>
                  <a:fillRect/>
                </a:stretch>
              </p:blipFill>
              <p:spPr>
                <a:xfrm>
                  <a:off x="4177656" y="5082408"/>
                  <a:ext cx="151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2FC1F6A-6C9C-4E04-B545-DA4813C3F66E}"/>
                    </a:ext>
                  </a:extLst>
                </p14:cNvPr>
                <p14:cNvContentPartPr/>
                <p14:nvPr/>
              </p14:nvContentPartPr>
              <p14:xfrm>
                <a:off x="4320936" y="5147568"/>
                <a:ext cx="209880" cy="183240"/>
              </p14:xfrm>
            </p:contentPart>
          </mc:Choice>
          <mc:Fallback>
            <p:pic>
              <p:nvPicPr>
                <p:cNvPr id="29" name="Freihand 28">
                  <a:extLst>
                    <a:ext uri="{FF2B5EF4-FFF2-40B4-BE49-F238E27FC236}">
                      <a16:creationId xmlns:a16="http://schemas.microsoft.com/office/drawing/2014/main" id="{C2FC1F6A-6C9C-4E04-B545-DA4813C3F66E}"/>
                    </a:ext>
                  </a:extLst>
                </p:cNvPr>
                <p:cNvPicPr/>
                <p:nvPr/>
              </p:nvPicPr>
              <p:blipFill>
                <a:blip r:embed="rId46"/>
                <a:stretch>
                  <a:fillRect/>
                </a:stretch>
              </p:blipFill>
              <p:spPr>
                <a:xfrm>
                  <a:off x="4316616" y="5143248"/>
                  <a:ext cx="218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2AA11B0E-8B62-461F-A21F-9A87758DF351}"/>
                    </a:ext>
                  </a:extLst>
                </p14:cNvPr>
                <p14:cNvContentPartPr/>
                <p14:nvPr/>
              </p14:nvContentPartPr>
              <p14:xfrm>
                <a:off x="4536576" y="5072328"/>
                <a:ext cx="83160" cy="221040"/>
              </p14:xfrm>
            </p:contentPart>
          </mc:Choice>
          <mc:Fallback>
            <p:pic>
              <p:nvPicPr>
                <p:cNvPr id="30" name="Freihand 29">
                  <a:extLst>
                    <a:ext uri="{FF2B5EF4-FFF2-40B4-BE49-F238E27FC236}">
                      <a16:creationId xmlns:a16="http://schemas.microsoft.com/office/drawing/2014/main" id="{2AA11B0E-8B62-461F-A21F-9A87758DF351}"/>
                    </a:ext>
                  </a:extLst>
                </p:cNvPr>
                <p:cNvPicPr/>
                <p:nvPr/>
              </p:nvPicPr>
              <p:blipFill>
                <a:blip r:embed="rId48"/>
                <a:stretch>
                  <a:fillRect/>
                </a:stretch>
              </p:blipFill>
              <p:spPr>
                <a:xfrm>
                  <a:off x="4532256" y="5068008"/>
                  <a:ext cx="91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C05812EA-B708-4445-857D-5532123D539C}"/>
                    </a:ext>
                  </a:extLst>
                </p14:cNvPr>
                <p14:cNvContentPartPr/>
                <p14:nvPr/>
              </p14:nvContentPartPr>
              <p14:xfrm>
                <a:off x="4892616" y="5163048"/>
                <a:ext cx="188640" cy="18720"/>
              </p14:xfrm>
            </p:contentPart>
          </mc:Choice>
          <mc:Fallback>
            <p:pic>
              <p:nvPicPr>
                <p:cNvPr id="31" name="Freihand 30">
                  <a:extLst>
                    <a:ext uri="{FF2B5EF4-FFF2-40B4-BE49-F238E27FC236}">
                      <a16:creationId xmlns:a16="http://schemas.microsoft.com/office/drawing/2014/main" id="{C05812EA-B708-4445-857D-5532123D539C}"/>
                    </a:ext>
                  </a:extLst>
                </p:cNvPr>
                <p:cNvPicPr/>
                <p:nvPr/>
              </p:nvPicPr>
              <p:blipFill>
                <a:blip r:embed="rId50"/>
                <a:stretch>
                  <a:fillRect/>
                </a:stretch>
              </p:blipFill>
              <p:spPr>
                <a:xfrm>
                  <a:off x="4888296" y="5158728"/>
                  <a:ext cx="197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5AD70ABA-7C61-4461-BED5-5A7F8C143920}"/>
                    </a:ext>
                  </a:extLst>
                </p14:cNvPr>
                <p14:cNvContentPartPr/>
                <p14:nvPr/>
              </p14:nvContentPartPr>
              <p14:xfrm>
                <a:off x="5337216" y="5120208"/>
                <a:ext cx="33840" cy="120240"/>
              </p14:xfrm>
            </p:contentPart>
          </mc:Choice>
          <mc:Fallback>
            <p:pic>
              <p:nvPicPr>
                <p:cNvPr id="32" name="Freihand 31">
                  <a:extLst>
                    <a:ext uri="{FF2B5EF4-FFF2-40B4-BE49-F238E27FC236}">
                      <a16:creationId xmlns:a16="http://schemas.microsoft.com/office/drawing/2014/main" id="{5AD70ABA-7C61-4461-BED5-5A7F8C143920}"/>
                    </a:ext>
                  </a:extLst>
                </p:cNvPr>
                <p:cNvPicPr/>
                <p:nvPr/>
              </p:nvPicPr>
              <p:blipFill>
                <a:blip r:embed="rId52"/>
                <a:stretch>
                  <a:fillRect/>
                </a:stretch>
              </p:blipFill>
              <p:spPr>
                <a:xfrm>
                  <a:off x="5332896" y="5115888"/>
                  <a:ext cx="42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8D31394B-4F98-4128-B3B3-959CA66CD512}"/>
                    </a:ext>
                  </a:extLst>
                </p14:cNvPr>
                <p14:cNvContentPartPr/>
                <p14:nvPr/>
              </p14:nvContentPartPr>
              <p14:xfrm>
                <a:off x="5239656" y="5210208"/>
                <a:ext cx="201960" cy="30600"/>
              </p14:xfrm>
            </p:contentPart>
          </mc:Choice>
          <mc:Fallback>
            <p:pic>
              <p:nvPicPr>
                <p:cNvPr id="33" name="Freihand 32">
                  <a:extLst>
                    <a:ext uri="{FF2B5EF4-FFF2-40B4-BE49-F238E27FC236}">
                      <a16:creationId xmlns:a16="http://schemas.microsoft.com/office/drawing/2014/main" id="{8D31394B-4F98-4128-B3B3-959CA66CD512}"/>
                    </a:ext>
                  </a:extLst>
                </p:cNvPr>
                <p:cNvPicPr/>
                <p:nvPr/>
              </p:nvPicPr>
              <p:blipFill>
                <a:blip r:embed="rId54"/>
                <a:stretch>
                  <a:fillRect/>
                </a:stretch>
              </p:blipFill>
              <p:spPr>
                <a:xfrm>
                  <a:off x="5235336" y="5205888"/>
                  <a:ext cx="210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796D92B3-AC26-4966-8F5E-C9A43CECDEF6}"/>
                    </a:ext>
                  </a:extLst>
                </p14:cNvPr>
                <p14:cNvContentPartPr/>
                <p14:nvPr/>
              </p14:nvContentPartPr>
              <p14:xfrm>
                <a:off x="5232096" y="5080608"/>
                <a:ext cx="193320" cy="25200"/>
              </p14:xfrm>
            </p:contentPart>
          </mc:Choice>
          <mc:Fallback>
            <p:pic>
              <p:nvPicPr>
                <p:cNvPr id="34" name="Freihand 33">
                  <a:extLst>
                    <a:ext uri="{FF2B5EF4-FFF2-40B4-BE49-F238E27FC236}">
                      <a16:creationId xmlns:a16="http://schemas.microsoft.com/office/drawing/2014/main" id="{796D92B3-AC26-4966-8F5E-C9A43CECDEF6}"/>
                    </a:ext>
                  </a:extLst>
                </p:cNvPr>
                <p:cNvPicPr/>
                <p:nvPr/>
              </p:nvPicPr>
              <p:blipFill>
                <a:blip r:embed="rId56"/>
                <a:stretch>
                  <a:fillRect/>
                </a:stretch>
              </p:blipFill>
              <p:spPr>
                <a:xfrm>
                  <a:off x="5227776" y="5076288"/>
                  <a:ext cx="201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76433A97-68B4-4F39-8664-7E724692EA04}"/>
                    </a:ext>
                  </a:extLst>
                </p14:cNvPr>
                <p14:cNvContentPartPr/>
                <p14:nvPr/>
              </p14:nvContentPartPr>
              <p14:xfrm>
                <a:off x="5436936" y="5138208"/>
                <a:ext cx="122400" cy="73080"/>
              </p14:xfrm>
            </p:contentPart>
          </mc:Choice>
          <mc:Fallback>
            <p:pic>
              <p:nvPicPr>
                <p:cNvPr id="35" name="Freihand 34">
                  <a:extLst>
                    <a:ext uri="{FF2B5EF4-FFF2-40B4-BE49-F238E27FC236}">
                      <a16:creationId xmlns:a16="http://schemas.microsoft.com/office/drawing/2014/main" id="{76433A97-68B4-4F39-8664-7E724692EA04}"/>
                    </a:ext>
                  </a:extLst>
                </p:cNvPr>
                <p:cNvPicPr/>
                <p:nvPr/>
              </p:nvPicPr>
              <p:blipFill>
                <a:blip r:embed="rId58"/>
                <a:stretch>
                  <a:fillRect/>
                </a:stretch>
              </p:blipFill>
              <p:spPr>
                <a:xfrm>
                  <a:off x="5432616" y="5133888"/>
                  <a:ext cx="131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99ECEB24-6774-4AE8-9EC4-7B9C0B1E5F14}"/>
                    </a:ext>
                  </a:extLst>
                </p14:cNvPr>
                <p14:cNvContentPartPr/>
                <p14:nvPr/>
              </p14:nvContentPartPr>
              <p14:xfrm>
                <a:off x="5611176" y="5073408"/>
                <a:ext cx="256320" cy="159840"/>
              </p14:xfrm>
            </p:contentPart>
          </mc:Choice>
          <mc:Fallback>
            <p:pic>
              <p:nvPicPr>
                <p:cNvPr id="36" name="Freihand 35">
                  <a:extLst>
                    <a:ext uri="{FF2B5EF4-FFF2-40B4-BE49-F238E27FC236}">
                      <a16:creationId xmlns:a16="http://schemas.microsoft.com/office/drawing/2014/main" id="{99ECEB24-6774-4AE8-9EC4-7B9C0B1E5F14}"/>
                    </a:ext>
                  </a:extLst>
                </p:cNvPr>
                <p:cNvPicPr/>
                <p:nvPr/>
              </p:nvPicPr>
              <p:blipFill>
                <a:blip r:embed="rId60"/>
                <a:stretch>
                  <a:fillRect/>
                </a:stretch>
              </p:blipFill>
              <p:spPr>
                <a:xfrm>
                  <a:off x="5606856" y="5069088"/>
                  <a:ext cx="264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09FFFD01-A431-477F-AB57-87929924E896}"/>
                    </a:ext>
                  </a:extLst>
                </p14:cNvPr>
                <p14:cNvContentPartPr/>
                <p14:nvPr/>
              </p14:nvContentPartPr>
              <p14:xfrm>
                <a:off x="5861736" y="5119128"/>
                <a:ext cx="87480" cy="106560"/>
              </p14:xfrm>
            </p:contentPart>
          </mc:Choice>
          <mc:Fallback>
            <p:pic>
              <p:nvPicPr>
                <p:cNvPr id="37" name="Freihand 36">
                  <a:extLst>
                    <a:ext uri="{FF2B5EF4-FFF2-40B4-BE49-F238E27FC236}">
                      <a16:creationId xmlns:a16="http://schemas.microsoft.com/office/drawing/2014/main" id="{09FFFD01-A431-477F-AB57-87929924E896}"/>
                    </a:ext>
                  </a:extLst>
                </p:cNvPr>
                <p:cNvPicPr/>
                <p:nvPr/>
              </p:nvPicPr>
              <p:blipFill>
                <a:blip r:embed="rId62"/>
                <a:stretch>
                  <a:fillRect/>
                </a:stretch>
              </p:blipFill>
              <p:spPr>
                <a:xfrm>
                  <a:off x="5857416" y="5114808"/>
                  <a:ext cx="96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431504C2-4B62-4DA5-92E3-E6B685B718F9}"/>
                    </a:ext>
                  </a:extLst>
                </p14:cNvPr>
                <p14:cNvContentPartPr/>
                <p14:nvPr/>
              </p14:nvContentPartPr>
              <p14:xfrm>
                <a:off x="5854176" y="5132448"/>
                <a:ext cx="104760" cy="76320"/>
              </p14:xfrm>
            </p:contentPart>
          </mc:Choice>
          <mc:Fallback>
            <p:pic>
              <p:nvPicPr>
                <p:cNvPr id="38" name="Freihand 37">
                  <a:extLst>
                    <a:ext uri="{FF2B5EF4-FFF2-40B4-BE49-F238E27FC236}">
                      <a16:creationId xmlns:a16="http://schemas.microsoft.com/office/drawing/2014/main" id="{431504C2-4B62-4DA5-92E3-E6B685B718F9}"/>
                    </a:ext>
                  </a:extLst>
                </p:cNvPr>
                <p:cNvPicPr/>
                <p:nvPr/>
              </p:nvPicPr>
              <p:blipFill>
                <a:blip r:embed="rId64"/>
                <a:stretch>
                  <a:fillRect/>
                </a:stretch>
              </p:blipFill>
              <p:spPr>
                <a:xfrm>
                  <a:off x="5849856" y="5128128"/>
                  <a:ext cx="113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9EC3DDD-2BCF-4E42-8071-F9248DDA87D3}"/>
                    </a:ext>
                  </a:extLst>
                </p14:cNvPr>
                <p14:cNvContentPartPr/>
                <p14:nvPr/>
              </p14:nvContentPartPr>
              <p14:xfrm>
                <a:off x="6088176" y="5015448"/>
                <a:ext cx="77040" cy="192600"/>
              </p14:xfrm>
            </p:contentPart>
          </mc:Choice>
          <mc:Fallback>
            <p:pic>
              <p:nvPicPr>
                <p:cNvPr id="39" name="Freihand 38">
                  <a:extLst>
                    <a:ext uri="{FF2B5EF4-FFF2-40B4-BE49-F238E27FC236}">
                      <a16:creationId xmlns:a16="http://schemas.microsoft.com/office/drawing/2014/main" id="{A9EC3DDD-2BCF-4E42-8071-F9248DDA87D3}"/>
                    </a:ext>
                  </a:extLst>
                </p:cNvPr>
                <p:cNvPicPr/>
                <p:nvPr/>
              </p:nvPicPr>
              <p:blipFill>
                <a:blip r:embed="rId66"/>
                <a:stretch>
                  <a:fillRect/>
                </a:stretch>
              </p:blipFill>
              <p:spPr>
                <a:xfrm>
                  <a:off x="6083856" y="5011128"/>
                  <a:ext cx="85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937284AB-06E4-4DA4-92B8-27A160610A29}"/>
                    </a:ext>
                  </a:extLst>
                </p14:cNvPr>
                <p14:cNvContentPartPr/>
                <p14:nvPr/>
              </p14:nvContentPartPr>
              <p14:xfrm>
                <a:off x="6216336" y="5091408"/>
                <a:ext cx="110160" cy="246240"/>
              </p14:xfrm>
            </p:contentPart>
          </mc:Choice>
          <mc:Fallback>
            <p:pic>
              <p:nvPicPr>
                <p:cNvPr id="40" name="Freihand 39">
                  <a:extLst>
                    <a:ext uri="{FF2B5EF4-FFF2-40B4-BE49-F238E27FC236}">
                      <a16:creationId xmlns:a16="http://schemas.microsoft.com/office/drawing/2014/main" id="{937284AB-06E4-4DA4-92B8-27A160610A29}"/>
                    </a:ext>
                  </a:extLst>
                </p:cNvPr>
                <p:cNvPicPr/>
                <p:nvPr/>
              </p:nvPicPr>
              <p:blipFill>
                <a:blip r:embed="rId68"/>
                <a:stretch>
                  <a:fillRect/>
                </a:stretch>
              </p:blipFill>
              <p:spPr>
                <a:xfrm>
                  <a:off x="6212016" y="5087088"/>
                  <a:ext cx="118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B0A07BAE-BBA0-48E0-BEBF-59FE6AC7151A}"/>
                    </a:ext>
                  </a:extLst>
                </p14:cNvPr>
                <p14:cNvContentPartPr/>
                <p14:nvPr/>
              </p14:nvContentPartPr>
              <p14:xfrm>
                <a:off x="6373296" y="5086728"/>
                <a:ext cx="83160" cy="90720"/>
              </p14:xfrm>
            </p:contentPart>
          </mc:Choice>
          <mc:Fallback>
            <p:pic>
              <p:nvPicPr>
                <p:cNvPr id="41" name="Freihand 40">
                  <a:extLst>
                    <a:ext uri="{FF2B5EF4-FFF2-40B4-BE49-F238E27FC236}">
                      <a16:creationId xmlns:a16="http://schemas.microsoft.com/office/drawing/2014/main" id="{B0A07BAE-BBA0-48E0-BEBF-59FE6AC7151A}"/>
                    </a:ext>
                  </a:extLst>
                </p:cNvPr>
                <p:cNvPicPr/>
                <p:nvPr/>
              </p:nvPicPr>
              <p:blipFill>
                <a:blip r:embed="rId70"/>
                <a:stretch>
                  <a:fillRect/>
                </a:stretch>
              </p:blipFill>
              <p:spPr>
                <a:xfrm>
                  <a:off x="6368976" y="5082408"/>
                  <a:ext cx="91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F52B2FF2-E033-4FCA-B253-0F305C7CA4D9}"/>
                    </a:ext>
                  </a:extLst>
                </p14:cNvPr>
                <p14:cNvContentPartPr/>
                <p14:nvPr/>
              </p14:nvContentPartPr>
              <p14:xfrm>
                <a:off x="6452496" y="5081688"/>
                <a:ext cx="70920" cy="102960"/>
              </p14:xfrm>
            </p:contentPart>
          </mc:Choice>
          <mc:Fallback>
            <p:pic>
              <p:nvPicPr>
                <p:cNvPr id="42" name="Freihand 41">
                  <a:extLst>
                    <a:ext uri="{FF2B5EF4-FFF2-40B4-BE49-F238E27FC236}">
                      <a16:creationId xmlns:a16="http://schemas.microsoft.com/office/drawing/2014/main" id="{F52B2FF2-E033-4FCA-B253-0F305C7CA4D9}"/>
                    </a:ext>
                  </a:extLst>
                </p:cNvPr>
                <p:cNvPicPr/>
                <p:nvPr/>
              </p:nvPicPr>
              <p:blipFill>
                <a:blip r:embed="rId72"/>
                <a:stretch>
                  <a:fillRect/>
                </a:stretch>
              </p:blipFill>
              <p:spPr>
                <a:xfrm>
                  <a:off x="6448176" y="5077368"/>
                  <a:ext cx="79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0CA3D258-FFEA-4A8B-9E12-C0F691B9A0CC}"/>
                    </a:ext>
                  </a:extLst>
                </p14:cNvPr>
                <p14:cNvContentPartPr/>
                <p14:nvPr/>
              </p14:nvContentPartPr>
              <p14:xfrm>
                <a:off x="6537816" y="5023008"/>
                <a:ext cx="199440" cy="149040"/>
              </p14:xfrm>
            </p:contentPart>
          </mc:Choice>
          <mc:Fallback>
            <p:pic>
              <p:nvPicPr>
                <p:cNvPr id="43" name="Freihand 42">
                  <a:extLst>
                    <a:ext uri="{FF2B5EF4-FFF2-40B4-BE49-F238E27FC236}">
                      <a16:creationId xmlns:a16="http://schemas.microsoft.com/office/drawing/2014/main" id="{0CA3D258-FFEA-4A8B-9E12-C0F691B9A0CC}"/>
                    </a:ext>
                  </a:extLst>
                </p:cNvPr>
                <p:cNvPicPr/>
                <p:nvPr/>
              </p:nvPicPr>
              <p:blipFill>
                <a:blip r:embed="rId74"/>
                <a:stretch>
                  <a:fillRect/>
                </a:stretch>
              </p:blipFill>
              <p:spPr>
                <a:xfrm>
                  <a:off x="6533496" y="5018688"/>
                  <a:ext cx="20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4E8929EE-B45D-47E5-80AA-15D31352B10E}"/>
                    </a:ext>
                  </a:extLst>
                </p14:cNvPr>
                <p14:cNvContentPartPr/>
                <p14:nvPr/>
              </p14:nvContentPartPr>
              <p14:xfrm>
                <a:off x="6767856" y="5013648"/>
                <a:ext cx="186120" cy="141480"/>
              </p14:xfrm>
            </p:contentPart>
          </mc:Choice>
          <mc:Fallback>
            <p:pic>
              <p:nvPicPr>
                <p:cNvPr id="44" name="Freihand 43">
                  <a:extLst>
                    <a:ext uri="{FF2B5EF4-FFF2-40B4-BE49-F238E27FC236}">
                      <a16:creationId xmlns:a16="http://schemas.microsoft.com/office/drawing/2014/main" id="{4E8929EE-B45D-47E5-80AA-15D31352B10E}"/>
                    </a:ext>
                  </a:extLst>
                </p:cNvPr>
                <p:cNvPicPr/>
                <p:nvPr/>
              </p:nvPicPr>
              <p:blipFill>
                <a:blip r:embed="rId76"/>
                <a:stretch>
                  <a:fillRect/>
                </a:stretch>
              </p:blipFill>
              <p:spPr>
                <a:xfrm>
                  <a:off x="6763536" y="5009328"/>
                  <a:ext cx="194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243359B9-A40E-4530-AB79-510539C7D626}"/>
                    </a:ext>
                  </a:extLst>
                </p14:cNvPr>
                <p14:cNvContentPartPr/>
                <p14:nvPr/>
              </p14:nvContentPartPr>
              <p14:xfrm>
                <a:off x="6926256" y="5080608"/>
                <a:ext cx="227880" cy="210960"/>
              </p14:xfrm>
            </p:contentPart>
          </mc:Choice>
          <mc:Fallback>
            <p:pic>
              <p:nvPicPr>
                <p:cNvPr id="45" name="Freihand 44">
                  <a:extLst>
                    <a:ext uri="{FF2B5EF4-FFF2-40B4-BE49-F238E27FC236}">
                      <a16:creationId xmlns:a16="http://schemas.microsoft.com/office/drawing/2014/main" id="{243359B9-A40E-4530-AB79-510539C7D626}"/>
                    </a:ext>
                  </a:extLst>
                </p:cNvPr>
                <p:cNvPicPr/>
                <p:nvPr/>
              </p:nvPicPr>
              <p:blipFill>
                <a:blip r:embed="rId78"/>
                <a:stretch>
                  <a:fillRect/>
                </a:stretch>
              </p:blipFill>
              <p:spPr>
                <a:xfrm>
                  <a:off x="6921936" y="5076288"/>
                  <a:ext cx="236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FA3C2B3C-DB9C-401A-A6F9-F41FA469157F}"/>
                    </a:ext>
                  </a:extLst>
                </p14:cNvPr>
                <p14:cNvContentPartPr/>
                <p14:nvPr/>
              </p14:nvContentPartPr>
              <p14:xfrm>
                <a:off x="7120656" y="5015808"/>
                <a:ext cx="117360" cy="237600"/>
              </p14:xfrm>
            </p:contentPart>
          </mc:Choice>
          <mc:Fallback>
            <p:pic>
              <p:nvPicPr>
                <p:cNvPr id="46" name="Freihand 45">
                  <a:extLst>
                    <a:ext uri="{FF2B5EF4-FFF2-40B4-BE49-F238E27FC236}">
                      <a16:creationId xmlns:a16="http://schemas.microsoft.com/office/drawing/2014/main" id="{FA3C2B3C-DB9C-401A-A6F9-F41FA469157F}"/>
                    </a:ext>
                  </a:extLst>
                </p:cNvPr>
                <p:cNvPicPr/>
                <p:nvPr/>
              </p:nvPicPr>
              <p:blipFill>
                <a:blip r:embed="rId80"/>
                <a:stretch>
                  <a:fillRect/>
                </a:stretch>
              </p:blipFill>
              <p:spPr>
                <a:xfrm>
                  <a:off x="7116336" y="5011488"/>
                  <a:ext cx="1260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CCCB0CFF-F399-4A6A-B216-BF78DCEDAA66}"/>
                    </a:ext>
                  </a:extLst>
                </p14:cNvPr>
                <p14:cNvContentPartPr/>
                <p14:nvPr/>
              </p14:nvContentPartPr>
              <p14:xfrm>
                <a:off x="3262176" y="5304888"/>
                <a:ext cx="4234320" cy="180720"/>
              </p14:xfrm>
            </p:contentPart>
          </mc:Choice>
          <mc:Fallback>
            <p:pic>
              <p:nvPicPr>
                <p:cNvPr id="47" name="Freihand 46">
                  <a:extLst>
                    <a:ext uri="{FF2B5EF4-FFF2-40B4-BE49-F238E27FC236}">
                      <a16:creationId xmlns:a16="http://schemas.microsoft.com/office/drawing/2014/main" id="{CCCB0CFF-F399-4A6A-B216-BF78DCEDAA66}"/>
                    </a:ext>
                  </a:extLst>
                </p:cNvPr>
                <p:cNvPicPr/>
                <p:nvPr/>
              </p:nvPicPr>
              <p:blipFill>
                <a:blip r:embed="rId82"/>
                <a:stretch>
                  <a:fillRect/>
                </a:stretch>
              </p:blipFill>
              <p:spPr>
                <a:xfrm>
                  <a:off x="3257856" y="5300568"/>
                  <a:ext cx="4242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D168980A-F703-428B-AA72-C32537E04A84}"/>
                    </a:ext>
                  </a:extLst>
                </p14:cNvPr>
                <p14:cNvContentPartPr/>
                <p14:nvPr/>
              </p14:nvContentPartPr>
              <p14:xfrm>
                <a:off x="4489416" y="5649408"/>
                <a:ext cx="5400" cy="99720"/>
              </p14:xfrm>
            </p:contentPart>
          </mc:Choice>
          <mc:Fallback>
            <p:pic>
              <p:nvPicPr>
                <p:cNvPr id="48" name="Freihand 47">
                  <a:extLst>
                    <a:ext uri="{FF2B5EF4-FFF2-40B4-BE49-F238E27FC236}">
                      <a16:creationId xmlns:a16="http://schemas.microsoft.com/office/drawing/2014/main" id="{D168980A-F703-428B-AA72-C32537E04A84}"/>
                    </a:ext>
                  </a:extLst>
                </p:cNvPr>
                <p:cNvPicPr/>
                <p:nvPr/>
              </p:nvPicPr>
              <p:blipFill>
                <a:blip r:embed="rId84"/>
                <a:stretch>
                  <a:fillRect/>
                </a:stretch>
              </p:blipFill>
              <p:spPr>
                <a:xfrm>
                  <a:off x="4485096" y="5645088"/>
                  <a:ext cx="14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C89E71AF-BF34-41BD-BD42-819CACAB1AE7}"/>
                    </a:ext>
                  </a:extLst>
                </p14:cNvPr>
                <p14:cNvContentPartPr/>
                <p14:nvPr/>
              </p14:nvContentPartPr>
              <p14:xfrm>
                <a:off x="4375656" y="5730048"/>
                <a:ext cx="186840" cy="22320"/>
              </p14:xfrm>
            </p:contentPart>
          </mc:Choice>
          <mc:Fallback>
            <p:pic>
              <p:nvPicPr>
                <p:cNvPr id="49" name="Freihand 48">
                  <a:extLst>
                    <a:ext uri="{FF2B5EF4-FFF2-40B4-BE49-F238E27FC236}">
                      <a16:creationId xmlns:a16="http://schemas.microsoft.com/office/drawing/2014/main" id="{C89E71AF-BF34-41BD-BD42-819CACAB1AE7}"/>
                    </a:ext>
                  </a:extLst>
                </p:cNvPr>
                <p:cNvPicPr/>
                <p:nvPr/>
              </p:nvPicPr>
              <p:blipFill>
                <a:blip r:embed="rId86"/>
                <a:stretch>
                  <a:fillRect/>
                </a:stretch>
              </p:blipFill>
              <p:spPr>
                <a:xfrm>
                  <a:off x="4371336" y="5725728"/>
                  <a:ext cx="195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C98118E2-E7CC-4C6A-9911-0E77F9F0ED3C}"/>
                    </a:ext>
                  </a:extLst>
                </p14:cNvPr>
                <p14:cNvContentPartPr/>
                <p14:nvPr/>
              </p14:nvContentPartPr>
              <p14:xfrm>
                <a:off x="4369896" y="5562288"/>
                <a:ext cx="213480" cy="35280"/>
              </p14:xfrm>
            </p:contentPart>
          </mc:Choice>
          <mc:Fallback>
            <p:pic>
              <p:nvPicPr>
                <p:cNvPr id="50" name="Freihand 49">
                  <a:extLst>
                    <a:ext uri="{FF2B5EF4-FFF2-40B4-BE49-F238E27FC236}">
                      <a16:creationId xmlns:a16="http://schemas.microsoft.com/office/drawing/2014/main" id="{C98118E2-E7CC-4C6A-9911-0E77F9F0ED3C}"/>
                    </a:ext>
                  </a:extLst>
                </p:cNvPr>
                <p:cNvPicPr/>
                <p:nvPr/>
              </p:nvPicPr>
              <p:blipFill>
                <a:blip r:embed="rId88"/>
                <a:stretch>
                  <a:fillRect/>
                </a:stretch>
              </p:blipFill>
              <p:spPr>
                <a:xfrm>
                  <a:off x="4365576" y="5557968"/>
                  <a:ext cx="222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5C27569D-C288-492A-8F73-A2F0D941B7D2}"/>
                    </a:ext>
                  </a:extLst>
                </p14:cNvPr>
                <p14:cNvContentPartPr/>
                <p14:nvPr/>
              </p14:nvContentPartPr>
              <p14:xfrm>
                <a:off x="4602816" y="5667768"/>
                <a:ext cx="118440" cy="79560"/>
              </p14:xfrm>
            </p:contentPart>
          </mc:Choice>
          <mc:Fallback>
            <p:pic>
              <p:nvPicPr>
                <p:cNvPr id="52" name="Freihand 51">
                  <a:extLst>
                    <a:ext uri="{FF2B5EF4-FFF2-40B4-BE49-F238E27FC236}">
                      <a16:creationId xmlns:a16="http://schemas.microsoft.com/office/drawing/2014/main" id="{5C27569D-C288-492A-8F73-A2F0D941B7D2}"/>
                    </a:ext>
                  </a:extLst>
                </p:cNvPr>
                <p:cNvPicPr/>
                <p:nvPr/>
              </p:nvPicPr>
              <p:blipFill>
                <a:blip r:embed="rId90"/>
                <a:stretch>
                  <a:fillRect/>
                </a:stretch>
              </p:blipFill>
              <p:spPr>
                <a:xfrm>
                  <a:off x="4598496" y="5663448"/>
                  <a:ext cx="127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BBD7F0CD-FC9E-4DDB-B065-352F2A3FAD6F}"/>
                    </a:ext>
                  </a:extLst>
                </p14:cNvPr>
                <p14:cNvContentPartPr/>
                <p14:nvPr/>
              </p14:nvContentPartPr>
              <p14:xfrm>
                <a:off x="4736016" y="5607288"/>
                <a:ext cx="164520" cy="120240"/>
              </p14:xfrm>
            </p:contentPart>
          </mc:Choice>
          <mc:Fallback>
            <p:pic>
              <p:nvPicPr>
                <p:cNvPr id="53" name="Freihand 52">
                  <a:extLst>
                    <a:ext uri="{FF2B5EF4-FFF2-40B4-BE49-F238E27FC236}">
                      <a16:creationId xmlns:a16="http://schemas.microsoft.com/office/drawing/2014/main" id="{BBD7F0CD-FC9E-4DDB-B065-352F2A3FAD6F}"/>
                    </a:ext>
                  </a:extLst>
                </p:cNvPr>
                <p:cNvPicPr/>
                <p:nvPr/>
              </p:nvPicPr>
              <p:blipFill>
                <a:blip r:embed="rId92"/>
                <a:stretch>
                  <a:fillRect/>
                </a:stretch>
              </p:blipFill>
              <p:spPr>
                <a:xfrm>
                  <a:off x="4731696" y="5602968"/>
                  <a:ext cx="173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E659E12D-AF5B-466C-A6DB-4EB525EC7CED}"/>
                    </a:ext>
                  </a:extLst>
                </p14:cNvPr>
                <p14:cNvContentPartPr/>
                <p14:nvPr/>
              </p14:nvContentPartPr>
              <p14:xfrm>
                <a:off x="4945176" y="5655168"/>
                <a:ext cx="64080" cy="84600"/>
              </p14:xfrm>
            </p:contentPart>
          </mc:Choice>
          <mc:Fallback>
            <p:pic>
              <p:nvPicPr>
                <p:cNvPr id="54" name="Freihand 53">
                  <a:extLst>
                    <a:ext uri="{FF2B5EF4-FFF2-40B4-BE49-F238E27FC236}">
                      <a16:creationId xmlns:a16="http://schemas.microsoft.com/office/drawing/2014/main" id="{E659E12D-AF5B-466C-A6DB-4EB525EC7CED}"/>
                    </a:ext>
                  </a:extLst>
                </p:cNvPr>
                <p:cNvPicPr/>
                <p:nvPr/>
              </p:nvPicPr>
              <p:blipFill>
                <a:blip r:embed="rId94"/>
                <a:stretch>
                  <a:fillRect/>
                </a:stretch>
              </p:blipFill>
              <p:spPr>
                <a:xfrm>
                  <a:off x="4940856" y="5650848"/>
                  <a:ext cx="72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4EDDFE7B-9473-4ACB-AB88-82CCC90EF8D2}"/>
                    </a:ext>
                  </a:extLst>
                </p14:cNvPr>
                <p14:cNvContentPartPr/>
                <p14:nvPr/>
              </p14:nvContentPartPr>
              <p14:xfrm>
                <a:off x="4954176" y="5650128"/>
                <a:ext cx="57960" cy="48960"/>
              </p14:xfrm>
            </p:contentPart>
          </mc:Choice>
          <mc:Fallback>
            <p:pic>
              <p:nvPicPr>
                <p:cNvPr id="55" name="Freihand 54">
                  <a:extLst>
                    <a:ext uri="{FF2B5EF4-FFF2-40B4-BE49-F238E27FC236}">
                      <a16:creationId xmlns:a16="http://schemas.microsoft.com/office/drawing/2014/main" id="{4EDDFE7B-9473-4ACB-AB88-82CCC90EF8D2}"/>
                    </a:ext>
                  </a:extLst>
                </p:cNvPr>
                <p:cNvPicPr/>
                <p:nvPr/>
              </p:nvPicPr>
              <p:blipFill>
                <a:blip r:embed="rId96"/>
                <a:stretch>
                  <a:fillRect/>
                </a:stretch>
              </p:blipFill>
              <p:spPr>
                <a:xfrm>
                  <a:off x="4949856" y="5645808"/>
                  <a:ext cx="66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9CA87278-8084-4482-AF5C-814984AD4A4E}"/>
                    </a:ext>
                  </a:extLst>
                </p14:cNvPr>
                <p14:cNvContentPartPr/>
                <p14:nvPr/>
              </p14:nvContentPartPr>
              <p14:xfrm>
                <a:off x="5098536" y="5566968"/>
                <a:ext cx="66600" cy="156240"/>
              </p14:xfrm>
            </p:contentPart>
          </mc:Choice>
          <mc:Fallback>
            <p:pic>
              <p:nvPicPr>
                <p:cNvPr id="56" name="Freihand 55">
                  <a:extLst>
                    <a:ext uri="{FF2B5EF4-FFF2-40B4-BE49-F238E27FC236}">
                      <a16:creationId xmlns:a16="http://schemas.microsoft.com/office/drawing/2014/main" id="{9CA87278-8084-4482-AF5C-814984AD4A4E}"/>
                    </a:ext>
                  </a:extLst>
                </p:cNvPr>
                <p:cNvPicPr/>
                <p:nvPr/>
              </p:nvPicPr>
              <p:blipFill>
                <a:blip r:embed="rId98"/>
                <a:stretch>
                  <a:fillRect/>
                </a:stretch>
              </p:blipFill>
              <p:spPr>
                <a:xfrm>
                  <a:off x="5094216" y="5562648"/>
                  <a:ext cx="75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F75B2500-D523-4EB0-BB96-B0D09D70F7EB}"/>
                    </a:ext>
                  </a:extLst>
                </p14:cNvPr>
                <p14:cNvContentPartPr/>
                <p14:nvPr/>
              </p14:nvContentPartPr>
              <p14:xfrm>
                <a:off x="5186016" y="5629248"/>
                <a:ext cx="104400" cy="256680"/>
              </p14:xfrm>
            </p:contentPart>
          </mc:Choice>
          <mc:Fallback>
            <p:pic>
              <p:nvPicPr>
                <p:cNvPr id="57" name="Freihand 56">
                  <a:extLst>
                    <a:ext uri="{FF2B5EF4-FFF2-40B4-BE49-F238E27FC236}">
                      <a16:creationId xmlns:a16="http://schemas.microsoft.com/office/drawing/2014/main" id="{F75B2500-D523-4EB0-BB96-B0D09D70F7EB}"/>
                    </a:ext>
                  </a:extLst>
                </p:cNvPr>
                <p:cNvPicPr/>
                <p:nvPr/>
              </p:nvPicPr>
              <p:blipFill>
                <a:blip r:embed="rId100"/>
                <a:stretch>
                  <a:fillRect/>
                </a:stretch>
              </p:blipFill>
              <p:spPr>
                <a:xfrm>
                  <a:off x="5181696" y="5624928"/>
                  <a:ext cx="1130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7736FC40-D584-428A-B421-AE70CB3B6F09}"/>
                    </a:ext>
                  </a:extLst>
                </p14:cNvPr>
                <p14:cNvContentPartPr/>
                <p14:nvPr/>
              </p14:nvContentPartPr>
              <p14:xfrm>
                <a:off x="5312736" y="5614128"/>
                <a:ext cx="90720" cy="67680"/>
              </p14:xfrm>
            </p:contentPart>
          </mc:Choice>
          <mc:Fallback>
            <p:pic>
              <p:nvPicPr>
                <p:cNvPr id="58" name="Freihand 57">
                  <a:extLst>
                    <a:ext uri="{FF2B5EF4-FFF2-40B4-BE49-F238E27FC236}">
                      <a16:creationId xmlns:a16="http://schemas.microsoft.com/office/drawing/2014/main" id="{7736FC40-D584-428A-B421-AE70CB3B6F09}"/>
                    </a:ext>
                  </a:extLst>
                </p:cNvPr>
                <p:cNvPicPr/>
                <p:nvPr/>
              </p:nvPicPr>
              <p:blipFill>
                <a:blip r:embed="rId102"/>
                <a:stretch>
                  <a:fillRect/>
                </a:stretch>
              </p:blipFill>
              <p:spPr>
                <a:xfrm>
                  <a:off x="5308416" y="5609808"/>
                  <a:ext cx="99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D565421E-E227-45B7-9902-3567C44CA884}"/>
                    </a:ext>
                  </a:extLst>
                </p14:cNvPr>
                <p14:cNvContentPartPr/>
                <p14:nvPr/>
              </p14:nvContentPartPr>
              <p14:xfrm>
                <a:off x="5403096" y="5621328"/>
                <a:ext cx="52200" cy="65160"/>
              </p14:xfrm>
            </p:contentPart>
          </mc:Choice>
          <mc:Fallback>
            <p:pic>
              <p:nvPicPr>
                <p:cNvPr id="59" name="Freihand 58">
                  <a:extLst>
                    <a:ext uri="{FF2B5EF4-FFF2-40B4-BE49-F238E27FC236}">
                      <a16:creationId xmlns:a16="http://schemas.microsoft.com/office/drawing/2014/main" id="{D565421E-E227-45B7-9902-3567C44CA884}"/>
                    </a:ext>
                  </a:extLst>
                </p:cNvPr>
                <p:cNvPicPr/>
                <p:nvPr/>
              </p:nvPicPr>
              <p:blipFill>
                <a:blip r:embed="rId104"/>
                <a:stretch>
                  <a:fillRect/>
                </a:stretch>
              </p:blipFill>
              <p:spPr>
                <a:xfrm>
                  <a:off x="5398776" y="5617008"/>
                  <a:ext cx="60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77834F33-0101-4EF4-959F-2FDE6C0F1A84}"/>
                    </a:ext>
                  </a:extLst>
                </p14:cNvPr>
                <p14:cNvContentPartPr/>
                <p14:nvPr/>
              </p14:nvContentPartPr>
              <p14:xfrm>
                <a:off x="5475456" y="5520528"/>
                <a:ext cx="136080" cy="151920"/>
              </p14:xfrm>
            </p:contentPart>
          </mc:Choice>
          <mc:Fallback>
            <p:pic>
              <p:nvPicPr>
                <p:cNvPr id="60" name="Freihand 59">
                  <a:extLst>
                    <a:ext uri="{FF2B5EF4-FFF2-40B4-BE49-F238E27FC236}">
                      <a16:creationId xmlns:a16="http://schemas.microsoft.com/office/drawing/2014/main" id="{77834F33-0101-4EF4-959F-2FDE6C0F1A84}"/>
                    </a:ext>
                  </a:extLst>
                </p:cNvPr>
                <p:cNvPicPr/>
                <p:nvPr/>
              </p:nvPicPr>
              <p:blipFill>
                <a:blip r:embed="rId106"/>
                <a:stretch>
                  <a:fillRect/>
                </a:stretch>
              </p:blipFill>
              <p:spPr>
                <a:xfrm>
                  <a:off x="5471136" y="5516208"/>
                  <a:ext cx="144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381E63CD-B7B9-4012-979A-B5F2291D0916}"/>
                    </a:ext>
                  </a:extLst>
                </p14:cNvPr>
                <p14:cNvContentPartPr/>
                <p14:nvPr/>
              </p14:nvContentPartPr>
              <p14:xfrm>
                <a:off x="5634936" y="5535288"/>
                <a:ext cx="132840" cy="114480"/>
              </p14:xfrm>
            </p:contentPart>
          </mc:Choice>
          <mc:Fallback>
            <p:pic>
              <p:nvPicPr>
                <p:cNvPr id="61" name="Freihand 60">
                  <a:extLst>
                    <a:ext uri="{FF2B5EF4-FFF2-40B4-BE49-F238E27FC236}">
                      <a16:creationId xmlns:a16="http://schemas.microsoft.com/office/drawing/2014/main" id="{381E63CD-B7B9-4012-979A-B5F2291D0916}"/>
                    </a:ext>
                  </a:extLst>
                </p:cNvPr>
                <p:cNvPicPr/>
                <p:nvPr/>
              </p:nvPicPr>
              <p:blipFill>
                <a:blip r:embed="rId108"/>
                <a:stretch>
                  <a:fillRect/>
                </a:stretch>
              </p:blipFill>
              <p:spPr>
                <a:xfrm>
                  <a:off x="5630616" y="5530968"/>
                  <a:ext cx="141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4E66D255-61F4-4122-AE48-756C591F5F0A}"/>
                    </a:ext>
                  </a:extLst>
                </p14:cNvPr>
                <p14:cNvContentPartPr/>
                <p14:nvPr/>
              </p14:nvContentPartPr>
              <p14:xfrm>
                <a:off x="5782176" y="5580648"/>
                <a:ext cx="226440" cy="293760"/>
              </p14:xfrm>
            </p:contentPart>
          </mc:Choice>
          <mc:Fallback>
            <p:pic>
              <p:nvPicPr>
                <p:cNvPr id="62" name="Freihand 61">
                  <a:extLst>
                    <a:ext uri="{FF2B5EF4-FFF2-40B4-BE49-F238E27FC236}">
                      <a16:creationId xmlns:a16="http://schemas.microsoft.com/office/drawing/2014/main" id="{4E66D255-61F4-4122-AE48-756C591F5F0A}"/>
                    </a:ext>
                  </a:extLst>
                </p:cNvPr>
                <p:cNvPicPr/>
                <p:nvPr/>
              </p:nvPicPr>
              <p:blipFill>
                <a:blip r:embed="rId110"/>
                <a:stretch>
                  <a:fillRect/>
                </a:stretch>
              </p:blipFill>
              <p:spPr>
                <a:xfrm>
                  <a:off x="5777856" y="5576328"/>
                  <a:ext cx="2350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C64285F0-C3E2-46FD-96F1-1E1FC8FF3B35}"/>
                    </a:ext>
                  </a:extLst>
                </p14:cNvPr>
                <p14:cNvContentPartPr/>
                <p14:nvPr/>
              </p14:nvContentPartPr>
              <p14:xfrm>
                <a:off x="6011496" y="5491728"/>
                <a:ext cx="135360" cy="286560"/>
              </p14:xfrm>
            </p:contentPart>
          </mc:Choice>
          <mc:Fallback>
            <p:pic>
              <p:nvPicPr>
                <p:cNvPr id="63" name="Freihand 62">
                  <a:extLst>
                    <a:ext uri="{FF2B5EF4-FFF2-40B4-BE49-F238E27FC236}">
                      <a16:creationId xmlns:a16="http://schemas.microsoft.com/office/drawing/2014/main" id="{C64285F0-C3E2-46FD-96F1-1E1FC8FF3B35}"/>
                    </a:ext>
                  </a:extLst>
                </p:cNvPr>
                <p:cNvPicPr/>
                <p:nvPr/>
              </p:nvPicPr>
              <p:blipFill>
                <a:blip r:embed="rId112"/>
                <a:stretch>
                  <a:fillRect/>
                </a:stretch>
              </p:blipFill>
              <p:spPr>
                <a:xfrm>
                  <a:off x="6007176" y="5487408"/>
                  <a:ext cx="144000" cy="29520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5" y="0"/>
            <a:ext cx="8827321" cy="744941"/>
          </a:xfrm>
          <a:prstGeom prst="rect">
            <a:avLst/>
          </a:prstGeom>
          <a:noFill/>
          <a:ln>
            <a:noFill/>
          </a:ln>
        </p:spPr>
        <p:txBody>
          <a:bodyPr lIns="81646" tIns="40823" rIns="81646" bIns="40823" anchor="ctr" anchorCtr="1"/>
          <a:lstStyle/>
          <a:p>
            <a:r>
              <a:rPr lang="de-DE" sz="3266" b="1"/>
              <a:t>Harmonized Indices of consumer Prices (HICP)</a:t>
            </a:r>
            <a:endParaRPr lang="de-DE" sz="3266" b="1"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en-US" altLang="de-DE" sz="2540" dirty="0">
                    <a:solidFill>
                      <a:srgbClr val="000000"/>
                    </a:solidFill>
                  </a:rPr>
                  <a:t>Definition Eurostat:</a:t>
                </a:r>
              </a:p>
              <a:p>
                <a:pPr eaLnBrk="1" hangingPunct="1">
                  <a:buClrTx/>
                </a:pPr>
                <a:r>
                  <a:rPr lang="en-US" altLang="de-DE" sz="2540" dirty="0">
                    <a:solidFill>
                      <a:srgbClr val="000000"/>
                    </a:solidFill>
                  </a:rPr>
                  <a:t>The </a:t>
                </a:r>
                <a:r>
                  <a:rPr lang="en-US" altLang="de-DE" sz="2540" dirty="0" err="1">
                    <a:solidFill>
                      <a:srgbClr val="000000"/>
                    </a:solidFill>
                  </a:rPr>
                  <a:t>Harmonised</a:t>
                </a:r>
                <a:r>
                  <a:rPr lang="en-US" altLang="de-DE" sz="2540" dirty="0">
                    <a:solidFill>
                      <a:srgbClr val="000000"/>
                    </a:solidFill>
                  </a:rPr>
                  <a:t> Indices of Consumer Prices (HICP) measure the changes over time in the prices of consumer goods and services acquired by households. They give a comparable measure of inflation as they are calculated according to </a:t>
                </a:r>
                <a:r>
                  <a:rPr lang="en-US" altLang="de-DE" sz="2540" dirty="0" err="1">
                    <a:solidFill>
                      <a:srgbClr val="000000"/>
                    </a:solidFill>
                  </a:rPr>
                  <a:t>harmonised</a:t>
                </a:r>
                <a:r>
                  <a:rPr lang="en-US" altLang="de-DE" sz="2540" dirty="0">
                    <a:solidFill>
                      <a:srgbClr val="000000"/>
                    </a:solidFill>
                  </a:rPr>
                  <a:t> definitions. Data is available on a monthly and annual basis, broken down by detailed consumption categories.</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𝐻𝐼𝐶𝑃</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a:t>
                </a:r>
                <a:r>
                  <a:rPr lang="de-DE" altLang="de-DE" sz="2540" dirty="0" err="1">
                    <a:solidFill>
                      <a:srgbClr val="000000"/>
                    </a:solidFill>
                  </a:rPr>
                  <a:t>Weight</a:t>
                </a:r>
                <a:r>
                  <a:rPr lang="de-DE" altLang="de-DE" sz="2540" dirty="0">
                    <a:solidFill>
                      <a:srgbClr val="000000"/>
                    </a:solidFill>
                  </a:rPr>
                  <a:t> </a:t>
                </a:r>
                <a:r>
                  <a:rPr lang="de-DE" altLang="de-DE" sz="2540" dirty="0" err="1">
                    <a:solidFill>
                      <a:srgbClr val="000000"/>
                    </a:solidFill>
                  </a:rPr>
                  <a:t>of</a:t>
                </a:r>
                <a:r>
                  <a:rPr lang="de-DE" altLang="de-DE" sz="2540" dirty="0">
                    <a:solidFill>
                      <a:srgbClr val="000000"/>
                    </a:solidFill>
                  </a:rPr>
                  <a:t> i-</a:t>
                </a:r>
                <a:r>
                  <a:rPr lang="de-DE" altLang="de-DE" sz="2540" dirty="0" err="1">
                    <a:solidFill>
                      <a:srgbClr val="000000"/>
                    </a:solidFill>
                  </a:rPr>
                  <a:t>th</a:t>
                </a:r>
                <a:r>
                  <a:rPr lang="de-DE" altLang="de-DE" sz="2540" dirty="0">
                    <a:solidFill>
                      <a:srgbClr val="000000"/>
                    </a:solidFill>
                  </a:rPr>
                  <a:t> </a:t>
                </a:r>
                <a:r>
                  <a:rPr lang="de-DE" altLang="de-DE" sz="2540" dirty="0" err="1">
                    <a:solidFill>
                      <a:srgbClr val="000000"/>
                    </a:solidFill>
                  </a:rPr>
                  <a:t>good</a:t>
                </a:r>
                <a:endParaRPr lang="de-DE" altLang="de-DE" sz="2540" dirty="0">
                  <a:solidFill>
                    <a:srgbClr val="000000"/>
                  </a:solidFill>
                </a:endParaRP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Price </a:t>
                </a:r>
                <a:r>
                  <a:rPr lang="de-DE" altLang="de-DE" sz="2540" dirty="0" err="1">
                    <a:solidFill>
                      <a:srgbClr val="000000"/>
                    </a:solidFill>
                  </a:rPr>
                  <a:t>of</a:t>
                </a:r>
                <a:r>
                  <a:rPr lang="de-DE" altLang="de-DE" sz="2540" dirty="0">
                    <a:solidFill>
                      <a:srgbClr val="000000"/>
                    </a:solidFill>
                  </a:rPr>
                  <a:t> i-</a:t>
                </a:r>
                <a:r>
                  <a:rPr lang="de-DE" altLang="de-DE" sz="2540" dirty="0" err="1">
                    <a:solidFill>
                      <a:srgbClr val="000000"/>
                    </a:solidFill>
                  </a:rPr>
                  <a:t>th</a:t>
                </a:r>
                <a:r>
                  <a:rPr lang="de-DE" altLang="de-DE" sz="2540" dirty="0">
                    <a:solidFill>
                      <a:srgbClr val="000000"/>
                    </a:solidFill>
                  </a:rPr>
                  <a:t> </a:t>
                </a:r>
                <a:r>
                  <a:rPr lang="de-DE" altLang="de-DE" sz="2540" dirty="0" err="1">
                    <a:solidFill>
                      <a:srgbClr val="000000"/>
                    </a:solidFill>
                  </a:rPr>
                  <a:t>good</a:t>
                </a:r>
                <a:endParaRPr lang="de-DE" altLang="de-DE" sz="2540" dirty="0">
                  <a:solidFill>
                    <a:srgbClr val="000000"/>
                  </a:solidFill>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978"/>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hlinkClick r:id="rId4"/>
              </a:rPr>
              <a:t>A personal inflation calculator</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F5227A36-3E07-4847-8280-79CAFBE401EC}"/>
              </a:ext>
            </a:extLst>
          </p:cNvPr>
          <p:cNvGrpSpPr/>
          <p:nvPr/>
        </p:nvGrpSpPr>
        <p:grpSpPr>
          <a:xfrm>
            <a:off x="1762776" y="3440448"/>
            <a:ext cx="2882880" cy="363600"/>
            <a:chOff x="1762776" y="3440448"/>
            <a:chExt cx="2882880" cy="3636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28562DCB-22EF-4F85-AB1F-064BB5FA063E}"/>
                    </a:ext>
                  </a:extLst>
                </p14:cNvPr>
                <p14:cNvContentPartPr/>
                <p14:nvPr/>
              </p14:nvContentPartPr>
              <p14:xfrm>
                <a:off x="1762776" y="3693168"/>
                <a:ext cx="360" cy="360"/>
              </p14:xfrm>
            </p:contentPart>
          </mc:Choice>
          <mc:Fallback>
            <p:pic>
              <p:nvPicPr>
                <p:cNvPr id="2" name="Freihand 1">
                  <a:extLst>
                    <a:ext uri="{FF2B5EF4-FFF2-40B4-BE49-F238E27FC236}">
                      <a16:creationId xmlns:a16="http://schemas.microsoft.com/office/drawing/2014/main" id="{28562DCB-22EF-4F85-AB1F-064BB5FA063E}"/>
                    </a:ext>
                  </a:extLst>
                </p:cNvPr>
                <p:cNvPicPr/>
                <p:nvPr/>
              </p:nvPicPr>
              <p:blipFill>
                <a:blip r:embed="rId6"/>
                <a:stretch>
                  <a:fillRect/>
                </a:stretch>
              </p:blipFill>
              <p:spPr>
                <a:xfrm>
                  <a:off x="1758456" y="36888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6062A3B5-56CA-43BB-9C99-019913C00A26}"/>
                    </a:ext>
                  </a:extLst>
                </p14:cNvPr>
                <p14:cNvContentPartPr/>
                <p14:nvPr/>
              </p14:nvContentPartPr>
              <p14:xfrm>
                <a:off x="1907496" y="3531528"/>
                <a:ext cx="1747800" cy="272520"/>
              </p14:xfrm>
            </p:contentPart>
          </mc:Choice>
          <mc:Fallback>
            <p:pic>
              <p:nvPicPr>
                <p:cNvPr id="3" name="Freihand 2">
                  <a:extLst>
                    <a:ext uri="{FF2B5EF4-FFF2-40B4-BE49-F238E27FC236}">
                      <a16:creationId xmlns:a16="http://schemas.microsoft.com/office/drawing/2014/main" id="{6062A3B5-56CA-43BB-9C99-019913C00A26}"/>
                    </a:ext>
                  </a:extLst>
                </p:cNvPr>
                <p:cNvPicPr/>
                <p:nvPr/>
              </p:nvPicPr>
              <p:blipFill>
                <a:blip r:embed="rId8"/>
                <a:stretch>
                  <a:fillRect/>
                </a:stretch>
              </p:blipFill>
              <p:spPr>
                <a:xfrm>
                  <a:off x="1903176" y="3527208"/>
                  <a:ext cx="17564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01F0E0E2-FFDD-4192-8129-FB9EC55906D6}"/>
                    </a:ext>
                  </a:extLst>
                </p14:cNvPr>
                <p14:cNvContentPartPr/>
                <p14:nvPr/>
              </p14:nvContentPartPr>
              <p14:xfrm>
                <a:off x="3657096" y="3440448"/>
                <a:ext cx="307080" cy="300240"/>
              </p14:xfrm>
            </p:contentPart>
          </mc:Choice>
          <mc:Fallback>
            <p:pic>
              <p:nvPicPr>
                <p:cNvPr id="4" name="Freihand 3">
                  <a:extLst>
                    <a:ext uri="{FF2B5EF4-FFF2-40B4-BE49-F238E27FC236}">
                      <a16:creationId xmlns:a16="http://schemas.microsoft.com/office/drawing/2014/main" id="{01F0E0E2-FFDD-4192-8129-FB9EC55906D6}"/>
                    </a:ext>
                  </a:extLst>
                </p:cNvPr>
                <p:cNvPicPr/>
                <p:nvPr/>
              </p:nvPicPr>
              <p:blipFill>
                <a:blip r:embed="rId10"/>
                <a:stretch>
                  <a:fillRect/>
                </a:stretch>
              </p:blipFill>
              <p:spPr>
                <a:xfrm>
                  <a:off x="3652776" y="3436128"/>
                  <a:ext cx="3157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8CF4614A-0B84-47A3-BE43-7043F09E4611}"/>
                    </a:ext>
                  </a:extLst>
                </p14:cNvPr>
                <p14:cNvContentPartPr/>
                <p14:nvPr/>
              </p14:nvContentPartPr>
              <p14:xfrm>
                <a:off x="4316256" y="3553848"/>
                <a:ext cx="290520" cy="25920"/>
              </p14:xfrm>
            </p:contentPart>
          </mc:Choice>
          <mc:Fallback>
            <p:pic>
              <p:nvPicPr>
                <p:cNvPr id="10" name="Freihand 9">
                  <a:extLst>
                    <a:ext uri="{FF2B5EF4-FFF2-40B4-BE49-F238E27FC236}">
                      <a16:creationId xmlns:a16="http://schemas.microsoft.com/office/drawing/2014/main" id="{8CF4614A-0B84-47A3-BE43-7043F09E4611}"/>
                    </a:ext>
                  </a:extLst>
                </p:cNvPr>
                <p:cNvPicPr/>
                <p:nvPr/>
              </p:nvPicPr>
              <p:blipFill>
                <a:blip r:embed="rId12"/>
                <a:stretch>
                  <a:fillRect/>
                </a:stretch>
              </p:blipFill>
              <p:spPr>
                <a:xfrm>
                  <a:off x="4311936" y="3549528"/>
                  <a:ext cx="299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EF5BD74-9139-423D-B1AE-B75F4A8E713C}"/>
                    </a:ext>
                  </a:extLst>
                </p14:cNvPr>
                <p14:cNvContentPartPr/>
                <p14:nvPr/>
              </p14:nvContentPartPr>
              <p14:xfrm>
                <a:off x="4357296" y="3587328"/>
                <a:ext cx="288360" cy="41400"/>
              </p14:xfrm>
            </p:contentPart>
          </mc:Choice>
          <mc:Fallback>
            <p:pic>
              <p:nvPicPr>
                <p:cNvPr id="11" name="Freihand 10">
                  <a:extLst>
                    <a:ext uri="{FF2B5EF4-FFF2-40B4-BE49-F238E27FC236}">
                      <a16:creationId xmlns:a16="http://schemas.microsoft.com/office/drawing/2014/main" id="{0EF5BD74-9139-423D-B1AE-B75F4A8E713C}"/>
                    </a:ext>
                  </a:extLst>
                </p:cNvPr>
                <p:cNvPicPr/>
                <p:nvPr/>
              </p:nvPicPr>
              <p:blipFill>
                <a:blip r:embed="rId14"/>
                <a:stretch>
                  <a:fillRect/>
                </a:stretch>
              </p:blipFill>
              <p:spPr>
                <a:xfrm>
                  <a:off x="4352976" y="3583008"/>
                  <a:ext cx="297000" cy="50040"/>
                </a:xfrm>
                <a:prstGeom prst="rect">
                  <a:avLst/>
                </a:prstGeom>
              </p:spPr>
            </p:pic>
          </mc:Fallback>
        </mc:AlternateContent>
      </p:grpSp>
      <p:grpSp>
        <p:nvGrpSpPr>
          <p:cNvPr id="76" name="Gruppieren 75">
            <a:extLst>
              <a:ext uri="{FF2B5EF4-FFF2-40B4-BE49-F238E27FC236}">
                <a16:creationId xmlns:a16="http://schemas.microsoft.com/office/drawing/2014/main" id="{F0CC587D-4CB2-463C-8593-2DF506009552}"/>
              </a:ext>
            </a:extLst>
          </p:cNvPr>
          <p:cNvGrpSpPr/>
          <p:nvPr/>
        </p:nvGrpSpPr>
        <p:grpSpPr>
          <a:xfrm>
            <a:off x="4980816" y="3291048"/>
            <a:ext cx="6114240" cy="748800"/>
            <a:chOff x="4980816" y="3291048"/>
            <a:chExt cx="6114240" cy="748800"/>
          </a:xfrm>
        </p:grpSpPr>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60A45FCE-7852-4155-96EA-DBBA26D80F14}"/>
                    </a:ext>
                  </a:extLst>
                </p14:cNvPr>
                <p14:cNvContentPartPr/>
                <p14:nvPr/>
              </p14:nvContentPartPr>
              <p14:xfrm>
                <a:off x="4980816" y="3471768"/>
                <a:ext cx="122400" cy="243720"/>
              </p14:xfrm>
            </p:contentPart>
          </mc:Choice>
          <mc:Fallback>
            <p:pic>
              <p:nvPicPr>
                <p:cNvPr id="13" name="Freihand 12">
                  <a:extLst>
                    <a:ext uri="{FF2B5EF4-FFF2-40B4-BE49-F238E27FC236}">
                      <a16:creationId xmlns:a16="http://schemas.microsoft.com/office/drawing/2014/main" id="{60A45FCE-7852-4155-96EA-DBBA26D80F14}"/>
                    </a:ext>
                  </a:extLst>
                </p:cNvPr>
                <p:cNvPicPr/>
                <p:nvPr/>
              </p:nvPicPr>
              <p:blipFill>
                <a:blip r:embed="rId16"/>
                <a:stretch>
                  <a:fillRect/>
                </a:stretch>
              </p:blipFill>
              <p:spPr>
                <a:xfrm>
                  <a:off x="4976496" y="3467448"/>
                  <a:ext cx="1310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70039290-B485-4F6A-9F72-973A415D7F93}"/>
                    </a:ext>
                  </a:extLst>
                </p14:cNvPr>
                <p14:cNvContentPartPr/>
                <p14:nvPr/>
              </p14:nvContentPartPr>
              <p14:xfrm>
                <a:off x="5168376" y="3545208"/>
                <a:ext cx="83520" cy="107640"/>
              </p14:xfrm>
            </p:contentPart>
          </mc:Choice>
          <mc:Fallback>
            <p:pic>
              <p:nvPicPr>
                <p:cNvPr id="14" name="Freihand 13">
                  <a:extLst>
                    <a:ext uri="{FF2B5EF4-FFF2-40B4-BE49-F238E27FC236}">
                      <a16:creationId xmlns:a16="http://schemas.microsoft.com/office/drawing/2014/main" id="{70039290-B485-4F6A-9F72-973A415D7F93}"/>
                    </a:ext>
                  </a:extLst>
                </p:cNvPr>
                <p:cNvPicPr/>
                <p:nvPr/>
              </p:nvPicPr>
              <p:blipFill>
                <a:blip r:embed="rId18"/>
                <a:stretch>
                  <a:fillRect/>
                </a:stretch>
              </p:blipFill>
              <p:spPr>
                <a:xfrm>
                  <a:off x="5164056" y="3540888"/>
                  <a:ext cx="92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6612363D-CBFB-4477-AB47-9D849C680CB8}"/>
                    </a:ext>
                  </a:extLst>
                </p14:cNvPr>
                <p14:cNvContentPartPr/>
                <p14:nvPr/>
              </p14:nvContentPartPr>
              <p14:xfrm>
                <a:off x="5479416" y="3435768"/>
                <a:ext cx="360" cy="360"/>
              </p14:xfrm>
            </p:contentPart>
          </mc:Choice>
          <mc:Fallback>
            <p:pic>
              <p:nvPicPr>
                <p:cNvPr id="15" name="Freihand 14">
                  <a:extLst>
                    <a:ext uri="{FF2B5EF4-FFF2-40B4-BE49-F238E27FC236}">
                      <a16:creationId xmlns:a16="http://schemas.microsoft.com/office/drawing/2014/main" id="{6612363D-CBFB-4477-AB47-9D849C680CB8}"/>
                    </a:ext>
                  </a:extLst>
                </p:cNvPr>
                <p:cNvPicPr/>
                <p:nvPr/>
              </p:nvPicPr>
              <p:blipFill>
                <a:blip r:embed="rId6"/>
                <a:stretch>
                  <a:fillRect/>
                </a:stretch>
              </p:blipFill>
              <p:spPr>
                <a:xfrm>
                  <a:off x="5475096" y="34314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4CB6AFAF-FB09-4600-B221-F5A0BC4C8CE4}"/>
                    </a:ext>
                  </a:extLst>
                </p14:cNvPr>
                <p14:cNvContentPartPr/>
                <p14:nvPr/>
              </p14:nvContentPartPr>
              <p14:xfrm>
                <a:off x="5352336" y="3408768"/>
                <a:ext cx="142200" cy="268200"/>
              </p14:xfrm>
            </p:contentPart>
          </mc:Choice>
          <mc:Fallback>
            <p:pic>
              <p:nvPicPr>
                <p:cNvPr id="16" name="Freihand 15">
                  <a:extLst>
                    <a:ext uri="{FF2B5EF4-FFF2-40B4-BE49-F238E27FC236}">
                      <a16:creationId xmlns:a16="http://schemas.microsoft.com/office/drawing/2014/main" id="{4CB6AFAF-FB09-4600-B221-F5A0BC4C8CE4}"/>
                    </a:ext>
                  </a:extLst>
                </p:cNvPr>
                <p:cNvPicPr/>
                <p:nvPr/>
              </p:nvPicPr>
              <p:blipFill>
                <a:blip r:embed="rId21"/>
                <a:stretch>
                  <a:fillRect/>
                </a:stretch>
              </p:blipFill>
              <p:spPr>
                <a:xfrm>
                  <a:off x="5348016" y="3404448"/>
                  <a:ext cx="1508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9D232F8F-99DA-43F1-B776-93BA32E282A7}"/>
                    </a:ext>
                  </a:extLst>
                </p14:cNvPr>
                <p14:cNvContentPartPr/>
                <p14:nvPr/>
              </p14:nvContentPartPr>
              <p14:xfrm>
                <a:off x="5515776" y="3527568"/>
                <a:ext cx="86400" cy="116280"/>
              </p14:xfrm>
            </p:contentPart>
          </mc:Choice>
          <mc:Fallback>
            <p:pic>
              <p:nvPicPr>
                <p:cNvPr id="17" name="Freihand 16">
                  <a:extLst>
                    <a:ext uri="{FF2B5EF4-FFF2-40B4-BE49-F238E27FC236}">
                      <a16:creationId xmlns:a16="http://schemas.microsoft.com/office/drawing/2014/main" id="{9D232F8F-99DA-43F1-B776-93BA32E282A7}"/>
                    </a:ext>
                  </a:extLst>
                </p:cNvPr>
                <p:cNvPicPr/>
                <p:nvPr/>
              </p:nvPicPr>
              <p:blipFill>
                <a:blip r:embed="rId23"/>
                <a:stretch>
                  <a:fillRect/>
                </a:stretch>
              </p:blipFill>
              <p:spPr>
                <a:xfrm>
                  <a:off x="5511456" y="3523248"/>
                  <a:ext cx="95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6C7333A9-3338-4D27-B8BB-5A5E5F11EB85}"/>
                    </a:ext>
                  </a:extLst>
                </p14:cNvPr>
                <p14:cNvContentPartPr/>
                <p14:nvPr/>
              </p14:nvContentPartPr>
              <p14:xfrm>
                <a:off x="5666616" y="3463848"/>
                <a:ext cx="146160" cy="103680"/>
              </p14:xfrm>
            </p:contentPart>
          </mc:Choice>
          <mc:Fallback>
            <p:pic>
              <p:nvPicPr>
                <p:cNvPr id="18" name="Freihand 17">
                  <a:extLst>
                    <a:ext uri="{FF2B5EF4-FFF2-40B4-BE49-F238E27FC236}">
                      <a16:creationId xmlns:a16="http://schemas.microsoft.com/office/drawing/2014/main" id="{6C7333A9-3338-4D27-B8BB-5A5E5F11EB85}"/>
                    </a:ext>
                  </a:extLst>
                </p:cNvPr>
                <p:cNvPicPr/>
                <p:nvPr/>
              </p:nvPicPr>
              <p:blipFill>
                <a:blip r:embed="rId25"/>
                <a:stretch>
                  <a:fillRect/>
                </a:stretch>
              </p:blipFill>
              <p:spPr>
                <a:xfrm>
                  <a:off x="5662296" y="3459528"/>
                  <a:ext cx="154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659550A2-A716-46D4-8BFE-7ABBD7725EE8}"/>
                    </a:ext>
                  </a:extLst>
                </p14:cNvPr>
                <p14:cNvContentPartPr/>
                <p14:nvPr/>
              </p14:nvContentPartPr>
              <p14:xfrm>
                <a:off x="5960016" y="3440808"/>
                <a:ext cx="127440" cy="225000"/>
              </p14:xfrm>
            </p:contentPart>
          </mc:Choice>
          <mc:Fallback>
            <p:pic>
              <p:nvPicPr>
                <p:cNvPr id="19" name="Freihand 18">
                  <a:extLst>
                    <a:ext uri="{FF2B5EF4-FFF2-40B4-BE49-F238E27FC236}">
                      <a16:creationId xmlns:a16="http://schemas.microsoft.com/office/drawing/2014/main" id="{659550A2-A716-46D4-8BFE-7ABBD7725EE8}"/>
                    </a:ext>
                  </a:extLst>
                </p:cNvPr>
                <p:cNvPicPr/>
                <p:nvPr/>
              </p:nvPicPr>
              <p:blipFill>
                <a:blip r:embed="rId27"/>
                <a:stretch>
                  <a:fillRect/>
                </a:stretch>
              </p:blipFill>
              <p:spPr>
                <a:xfrm>
                  <a:off x="5955696" y="3436488"/>
                  <a:ext cx="1360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5FF583FE-4A20-4196-B538-2D0E9C9A2765}"/>
                    </a:ext>
                  </a:extLst>
                </p14:cNvPr>
                <p14:cNvContentPartPr/>
                <p14:nvPr/>
              </p14:nvContentPartPr>
              <p14:xfrm>
                <a:off x="6105456" y="3516048"/>
                <a:ext cx="83880" cy="93600"/>
              </p14:xfrm>
            </p:contentPart>
          </mc:Choice>
          <mc:Fallback>
            <p:pic>
              <p:nvPicPr>
                <p:cNvPr id="20" name="Freihand 19">
                  <a:extLst>
                    <a:ext uri="{FF2B5EF4-FFF2-40B4-BE49-F238E27FC236}">
                      <a16:creationId xmlns:a16="http://schemas.microsoft.com/office/drawing/2014/main" id="{5FF583FE-4A20-4196-B538-2D0E9C9A2765}"/>
                    </a:ext>
                  </a:extLst>
                </p:cNvPr>
                <p:cNvPicPr/>
                <p:nvPr/>
              </p:nvPicPr>
              <p:blipFill>
                <a:blip r:embed="rId29"/>
                <a:stretch>
                  <a:fillRect/>
                </a:stretch>
              </p:blipFill>
              <p:spPr>
                <a:xfrm>
                  <a:off x="6100776" y="3511728"/>
                  <a:ext cx="92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54AAC1C1-8493-4EBF-9036-A5997E7A0F96}"/>
                    </a:ext>
                  </a:extLst>
                </p14:cNvPr>
                <p14:cNvContentPartPr/>
                <p14:nvPr/>
              </p14:nvContentPartPr>
              <p14:xfrm>
                <a:off x="6253416" y="3422808"/>
                <a:ext cx="141840" cy="303840"/>
              </p14:xfrm>
            </p:contentPart>
          </mc:Choice>
          <mc:Fallback>
            <p:pic>
              <p:nvPicPr>
                <p:cNvPr id="21" name="Freihand 20">
                  <a:extLst>
                    <a:ext uri="{FF2B5EF4-FFF2-40B4-BE49-F238E27FC236}">
                      <a16:creationId xmlns:a16="http://schemas.microsoft.com/office/drawing/2014/main" id="{54AAC1C1-8493-4EBF-9036-A5997E7A0F96}"/>
                    </a:ext>
                  </a:extLst>
                </p:cNvPr>
                <p:cNvPicPr/>
                <p:nvPr/>
              </p:nvPicPr>
              <p:blipFill>
                <a:blip r:embed="rId31"/>
                <a:stretch>
                  <a:fillRect/>
                </a:stretch>
              </p:blipFill>
              <p:spPr>
                <a:xfrm>
                  <a:off x="6249096" y="3418488"/>
                  <a:ext cx="1504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15586A1F-7579-470E-800E-9686585850CF}"/>
                    </a:ext>
                  </a:extLst>
                </p14:cNvPr>
                <p14:cNvContentPartPr/>
                <p14:nvPr/>
              </p14:nvContentPartPr>
              <p14:xfrm>
                <a:off x="6387336" y="3517848"/>
                <a:ext cx="154800" cy="99720"/>
              </p14:xfrm>
            </p:contentPart>
          </mc:Choice>
          <mc:Fallback>
            <p:pic>
              <p:nvPicPr>
                <p:cNvPr id="22" name="Freihand 21">
                  <a:extLst>
                    <a:ext uri="{FF2B5EF4-FFF2-40B4-BE49-F238E27FC236}">
                      <a16:creationId xmlns:a16="http://schemas.microsoft.com/office/drawing/2014/main" id="{15586A1F-7579-470E-800E-9686585850CF}"/>
                    </a:ext>
                  </a:extLst>
                </p:cNvPr>
                <p:cNvPicPr/>
                <p:nvPr/>
              </p:nvPicPr>
              <p:blipFill>
                <a:blip r:embed="rId33"/>
                <a:stretch>
                  <a:fillRect/>
                </a:stretch>
              </p:blipFill>
              <p:spPr>
                <a:xfrm>
                  <a:off x="6383016" y="3513528"/>
                  <a:ext cx="163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39A1B71B-7FFE-4CFA-BA71-E3D4D5E70DD8}"/>
                    </a:ext>
                  </a:extLst>
                </p14:cNvPr>
                <p14:cNvContentPartPr/>
                <p14:nvPr/>
              </p14:nvContentPartPr>
              <p14:xfrm>
                <a:off x="6656616" y="3433968"/>
                <a:ext cx="37080" cy="123480"/>
              </p14:xfrm>
            </p:contentPart>
          </mc:Choice>
          <mc:Fallback>
            <p:pic>
              <p:nvPicPr>
                <p:cNvPr id="23" name="Freihand 22">
                  <a:extLst>
                    <a:ext uri="{FF2B5EF4-FFF2-40B4-BE49-F238E27FC236}">
                      <a16:creationId xmlns:a16="http://schemas.microsoft.com/office/drawing/2014/main" id="{39A1B71B-7FFE-4CFA-BA71-E3D4D5E70DD8}"/>
                    </a:ext>
                  </a:extLst>
                </p:cNvPr>
                <p:cNvPicPr/>
                <p:nvPr/>
              </p:nvPicPr>
              <p:blipFill>
                <a:blip r:embed="rId35"/>
                <a:stretch>
                  <a:fillRect/>
                </a:stretch>
              </p:blipFill>
              <p:spPr>
                <a:xfrm>
                  <a:off x="6652296" y="3429648"/>
                  <a:ext cx="45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D162C4C6-1BC0-41D3-B973-CE38837195C9}"/>
                    </a:ext>
                  </a:extLst>
                </p14:cNvPr>
                <p14:cNvContentPartPr/>
                <p14:nvPr/>
              </p14:nvContentPartPr>
              <p14:xfrm>
                <a:off x="6606576" y="3470688"/>
                <a:ext cx="133920" cy="35640"/>
              </p14:xfrm>
            </p:contentPart>
          </mc:Choice>
          <mc:Fallback>
            <p:pic>
              <p:nvPicPr>
                <p:cNvPr id="24" name="Freihand 23">
                  <a:extLst>
                    <a:ext uri="{FF2B5EF4-FFF2-40B4-BE49-F238E27FC236}">
                      <a16:creationId xmlns:a16="http://schemas.microsoft.com/office/drawing/2014/main" id="{D162C4C6-1BC0-41D3-B973-CE38837195C9}"/>
                    </a:ext>
                  </a:extLst>
                </p:cNvPr>
                <p:cNvPicPr/>
                <p:nvPr/>
              </p:nvPicPr>
              <p:blipFill>
                <a:blip r:embed="rId37"/>
                <a:stretch>
                  <a:fillRect/>
                </a:stretch>
              </p:blipFill>
              <p:spPr>
                <a:xfrm>
                  <a:off x="6602256" y="3466368"/>
                  <a:ext cx="142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5247B506-6A9C-4671-A8CB-F276B2A857D4}"/>
                    </a:ext>
                  </a:extLst>
                </p14:cNvPr>
                <p14:cNvContentPartPr/>
                <p14:nvPr/>
              </p14:nvContentPartPr>
              <p14:xfrm>
                <a:off x="6856776" y="3439728"/>
                <a:ext cx="138960" cy="220680"/>
              </p14:xfrm>
            </p:contentPart>
          </mc:Choice>
          <mc:Fallback>
            <p:pic>
              <p:nvPicPr>
                <p:cNvPr id="25" name="Freihand 24">
                  <a:extLst>
                    <a:ext uri="{FF2B5EF4-FFF2-40B4-BE49-F238E27FC236}">
                      <a16:creationId xmlns:a16="http://schemas.microsoft.com/office/drawing/2014/main" id="{5247B506-6A9C-4671-A8CB-F276B2A857D4}"/>
                    </a:ext>
                  </a:extLst>
                </p:cNvPr>
                <p:cNvPicPr/>
                <p:nvPr/>
              </p:nvPicPr>
              <p:blipFill>
                <a:blip r:embed="rId39"/>
                <a:stretch>
                  <a:fillRect/>
                </a:stretch>
              </p:blipFill>
              <p:spPr>
                <a:xfrm>
                  <a:off x="6852456" y="3435408"/>
                  <a:ext cx="1476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6AF54B9E-01AD-4F1F-9AD7-61538F90DF2F}"/>
                    </a:ext>
                  </a:extLst>
                </p14:cNvPr>
                <p14:cNvContentPartPr/>
                <p14:nvPr/>
              </p14:nvContentPartPr>
              <p14:xfrm>
                <a:off x="6984216" y="3499848"/>
                <a:ext cx="83520" cy="125640"/>
              </p14:xfrm>
            </p:contentPart>
          </mc:Choice>
          <mc:Fallback>
            <p:pic>
              <p:nvPicPr>
                <p:cNvPr id="26" name="Freihand 25">
                  <a:extLst>
                    <a:ext uri="{FF2B5EF4-FFF2-40B4-BE49-F238E27FC236}">
                      <a16:creationId xmlns:a16="http://schemas.microsoft.com/office/drawing/2014/main" id="{6AF54B9E-01AD-4F1F-9AD7-61538F90DF2F}"/>
                    </a:ext>
                  </a:extLst>
                </p:cNvPr>
                <p:cNvPicPr/>
                <p:nvPr/>
              </p:nvPicPr>
              <p:blipFill>
                <a:blip r:embed="rId41"/>
                <a:stretch>
                  <a:fillRect/>
                </a:stretch>
              </p:blipFill>
              <p:spPr>
                <a:xfrm>
                  <a:off x="6979896" y="3495528"/>
                  <a:ext cx="92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3DB98986-6E22-432F-AA6C-C12BDF2F3B0B}"/>
                    </a:ext>
                  </a:extLst>
                </p14:cNvPr>
                <p14:cNvContentPartPr/>
                <p14:nvPr/>
              </p14:nvContentPartPr>
              <p14:xfrm>
                <a:off x="7158456" y="3421008"/>
                <a:ext cx="136800" cy="238320"/>
              </p14:xfrm>
            </p:contentPart>
          </mc:Choice>
          <mc:Fallback>
            <p:pic>
              <p:nvPicPr>
                <p:cNvPr id="27" name="Freihand 26">
                  <a:extLst>
                    <a:ext uri="{FF2B5EF4-FFF2-40B4-BE49-F238E27FC236}">
                      <a16:creationId xmlns:a16="http://schemas.microsoft.com/office/drawing/2014/main" id="{3DB98986-6E22-432F-AA6C-C12BDF2F3B0B}"/>
                    </a:ext>
                  </a:extLst>
                </p:cNvPr>
                <p:cNvPicPr/>
                <p:nvPr/>
              </p:nvPicPr>
              <p:blipFill>
                <a:blip r:embed="rId43"/>
                <a:stretch>
                  <a:fillRect/>
                </a:stretch>
              </p:blipFill>
              <p:spPr>
                <a:xfrm>
                  <a:off x="7154136" y="3416688"/>
                  <a:ext cx="145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D14CD43D-9825-4777-BB86-4D6152E0BBE5}"/>
                    </a:ext>
                  </a:extLst>
                </p14:cNvPr>
                <p14:cNvContentPartPr/>
                <p14:nvPr/>
              </p14:nvContentPartPr>
              <p14:xfrm>
                <a:off x="7276176" y="3504888"/>
                <a:ext cx="114840" cy="123840"/>
              </p14:xfrm>
            </p:contentPart>
          </mc:Choice>
          <mc:Fallback>
            <p:pic>
              <p:nvPicPr>
                <p:cNvPr id="28" name="Freihand 27">
                  <a:extLst>
                    <a:ext uri="{FF2B5EF4-FFF2-40B4-BE49-F238E27FC236}">
                      <a16:creationId xmlns:a16="http://schemas.microsoft.com/office/drawing/2014/main" id="{D14CD43D-9825-4777-BB86-4D6152E0BBE5}"/>
                    </a:ext>
                  </a:extLst>
                </p:cNvPr>
                <p:cNvPicPr/>
                <p:nvPr/>
              </p:nvPicPr>
              <p:blipFill>
                <a:blip r:embed="rId45"/>
                <a:stretch>
                  <a:fillRect/>
                </a:stretch>
              </p:blipFill>
              <p:spPr>
                <a:xfrm>
                  <a:off x="7271856" y="3500568"/>
                  <a:ext cx="123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C4AB9DCD-21F5-477A-A071-8B5CB8EE2ABD}"/>
                    </a:ext>
                  </a:extLst>
                </p14:cNvPr>
                <p14:cNvContentPartPr/>
                <p14:nvPr/>
              </p14:nvContentPartPr>
              <p14:xfrm>
                <a:off x="7533576" y="3399048"/>
                <a:ext cx="29520" cy="117000"/>
              </p14:xfrm>
            </p:contentPart>
          </mc:Choice>
          <mc:Fallback>
            <p:pic>
              <p:nvPicPr>
                <p:cNvPr id="30" name="Freihand 29">
                  <a:extLst>
                    <a:ext uri="{FF2B5EF4-FFF2-40B4-BE49-F238E27FC236}">
                      <a16:creationId xmlns:a16="http://schemas.microsoft.com/office/drawing/2014/main" id="{C4AB9DCD-21F5-477A-A071-8B5CB8EE2ABD}"/>
                    </a:ext>
                  </a:extLst>
                </p:cNvPr>
                <p:cNvPicPr/>
                <p:nvPr/>
              </p:nvPicPr>
              <p:blipFill>
                <a:blip r:embed="rId47"/>
                <a:stretch>
                  <a:fillRect/>
                </a:stretch>
              </p:blipFill>
              <p:spPr>
                <a:xfrm>
                  <a:off x="7529256" y="3394728"/>
                  <a:ext cx="38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D7FB2C64-CB15-46D3-8E6F-35E6DC2FD973}"/>
                    </a:ext>
                  </a:extLst>
                </p14:cNvPr>
                <p14:cNvContentPartPr/>
                <p14:nvPr/>
              </p14:nvContentPartPr>
              <p14:xfrm>
                <a:off x="7474536" y="3431808"/>
                <a:ext cx="164880" cy="12960"/>
              </p14:xfrm>
            </p:contentPart>
          </mc:Choice>
          <mc:Fallback>
            <p:pic>
              <p:nvPicPr>
                <p:cNvPr id="31" name="Freihand 30">
                  <a:extLst>
                    <a:ext uri="{FF2B5EF4-FFF2-40B4-BE49-F238E27FC236}">
                      <a16:creationId xmlns:a16="http://schemas.microsoft.com/office/drawing/2014/main" id="{D7FB2C64-CB15-46D3-8E6F-35E6DC2FD973}"/>
                    </a:ext>
                  </a:extLst>
                </p:cNvPr>
                <p:cNvPicPr/>
                <p:nvPr/>
              </p:nvPicPr>
              <p:blipFill>
                <a:blip r:embed="rId49"/>
                <a:stretch>
                  <a:fillRect/>
                </a:stretch>
              </p:blipFill>
              <p:spPr>
                <a:xfrm>
                  <a:off x="7470216" y="3427488"/>
                  <a:ext cx="173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ADCD0CB3-9928-4690-8207-1CDA60E2CD73}"/>
                    </a:ext>
                  </a:extLst>
                </p14:cNvPr>
                <p14:cNvContentPartPr/>
                <p14:nvPr/>
              </p14:nvContentPartPr>
              <p14:xfrm>
                <a:off x="7928136" y="3475368"/>
                <a:ext cx="362520" cy="32040"/>
              </p14:xfrm>
            </p:contentPart>
          </mc:Choice>
          <mc:Fallback>
            <p:pic>
              <p:nvPicPr>
                <p:cNvPr id="32" name="Freihand 31">
                  <a:extLst>
                    <a:ext uri="{FF2B5EF4-FFF2-40B4-BE49-F238E27FC236}">
                      <a16:creationId xmlns:a16="http://schemas.microsoft.com/office/drawing/2014/main" id="{ADCD0CB3-9928-4690-8207-1CDA60E2CD73}"/>
                    </a:ext>
                  </a:extLst>
                </p:cNvPr>
                <p:cNvPicPr/>
                <p:nvPr/>
              </p:nvPicPr>
              <p:blipFill>
                <a:blip r:embed="rId51"/>
                <a:stretch>
                  <a:fillRect/>
                </a:stretch>
              </p:blipFill>
              <p:spPr>
                <a:xfrm>
                  <a:off x="7923816" y="3471048"/>
                  <a:ext cx="371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7BDB7269-267F-40E2-8430-D53A84CB759B}"/>
                    </a:ext>
                  </a:extLst>
                </p14:cNvPr>
                <p14:cNvContentPartPr/>
                <p14:nvPr/>
              </p14:nvContentPartPr>
              <p14:xfrm>
                <a:off x="8376336" y="3470328"/>
                <a:ext cx="37800" cy="21960"/>
              </p14:xfrm>
            </p:contentPart>
          </mc:Choice>
          <mc:Fallback>
            <p:pic>
              <p:nvPicPr>
                <p:cNvPr id="33" name="Freihand 32">
                  <a:extLst>
                    <a:ext uri="{FF2B5EF4-FFF2-40B4-BE49-F238E27FC236}">
                      <a16:creationId xmlns:a16="http://schemas.microsoft.com/office/drawing/2014/main" id="{7BDB7269-267F-40E2-8430-D53A84CB759B}"/>
                    </a:ext>
                  </a:extLst>
                </p:cNvPr>
                <p:cNvPicPr/>
                <p:nvPr/>
              </p:nvPicPr>
              <p:blipFill>
                <a:blip r:embed="rId53"/>
                <a:stretch>
                  <a:fillRect/>
                </a:stretch>
              </p:blipFill>
              <p:spPr>
                <a:xfrm>
                  <a:off x="8372016" y="3466008"/>
                  <a:ext cx="46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31BA4E81-06F5-47D7-98BD-2D8D0BB67780}"/>
                    </a:ext>
                  </a:extLst>
                </p14:cNvPr>
                <p14:cNvContentPartPr/>
                <p14:nvPr/>
              </p14:nvContentPartPr>
              <p14:xfrm>
                <a:off x="8542296" y="3356208"/>
                <a:ext cx="122040" cy="306360"/>
              </p14:xfrm>
            </p:contentPart>
          </mc:Choice>
          <mc:Fallback>
            <p:pic>
              <p:nvPicPr>
                <p:cNvPr id="36" name="Freihand 35">
                  <a:extLst>
                    <a:ext uri="{FF2B5EF4-FFF2-40B4-BE49-F238E27FC236}">
                      <a16:creationId xmlns:a16="http://schemas.microsoft.com/office/drawing/2014/main" id="{31BA4E81-06F5-47D7-98BD-2D8D0BB67780}"/>
                    </a:ext>
                  </a:extLst>
                </p:cNvPr>
                <p:cNvPicPr/>
                <p:nvPr/>
              </p:nvPicPr>
              <p:blipFill>
                <a:blip r:embed="rId55"/>
                <a:stretch>
                  <a:fillRect/>
                </a:stretch>
              </p:blipFill>
              <p:spPr>
                <a:xfrm>
                  <a:off x="8537976" y="3351888"/>
                  <a:ext cx="1306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E3300B6F-6883-4FB1-88A1-3FD107035683}"/>
                    </a:ext>
                  </a:extLst>
                </p14:cNvPr>
                <p14:cNvContentPartPr/>
                <p14:nvPr/>
              </p14:nvContentPartPr>
              <p14:xfrm>
                <a:off x="8700696" y="3454128"/>
                <a:ext cx="96840" cy="96480"/>
              </p14:xfrm>
            </p:contentPart>
          </mc:Choice>
          <mc:Fallback>
            <p:pic>
              <p:nvPicPr>
                <p:cNvPr id="37" name="Freihand 36">
                  <a:extLst>
                    <a:ext uri="{FF2B5EF4-FFF2-40B4-BE49-F238E27FC236}">
                      <a16:creationId xmlns:a16="http://schemas.microsoft.com/office/drawing/2014/main" id="{E3300B6F-6883-4FB1-88A1-3FD107035683}"/>
                    </a:ext>
                  </a:extLst>
                </p:cNvPr>
                <p:cNvPicPr/>
                <p:nvPr/>
              </p:nvPicPr>
              <p:blipFill>
                <a:blip r:embed="rId57"/>
                <a:stretch>
                  <a:fillRect/>
                </a:stretch>
              </p:blipFill>
              <p:spPr>
                <a:xfrm>
                  <a:off x="8696376" y="3449808"/>
                  <a:ext cx="105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F75275B9-7A10-4F43-9D65-0B6337F90B8B}"/>
                    </a:ext>
                  </a:extLst>
                </p14:cNvPr>
                <p14:cNvContentPartPr/>
                <p14:nvPr/>
              </p14:nvContentPartPr>
              <p14:xfrm>
                <a:off x="8847936" y="3379608"/>
                <a:ext cx="71280" cy="27000"/>
              </p14:xfrm>
            </p:contentPart>
          </mc:Choice>
          <mc:Fallback>
            <p:pic>
              <p:nvPicPr>
                <p:cNvPr id="38" name="Freihand 37">
                  <a:extLst>
                    <a:ext uri="{FF2B5EF4-FFF2-40B4-BE49-F238E27FC236}">
                      <a16:creationId xmlns:a16="http://schemas.microsoft.com/office/drawing/2014/main" id="{F75275B9-7A10-4F43-9D65-0B6337F90B8B}"/>
                    </a:ext>
                  </a:extLst>
                </p:cNvPr>
                <p:cNvPicPr/>
                <p:nvPr/>
              </p:nvPicPr>
              <p:blipFill>
                <a:blip r:embed="rId59"/>
                <a:stretch>
                  <a:fillRect/>
                </a:stretch>
              </p:blipFill>
              <p:spPr>
                <a:xfrm>
                  <a:off x="8843616" y="3375288"/>
                  <a:ext cx="79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95D689CA-8420-4F7E-8237-01FC37A32678}"/>
                    </a:ext>
                  </a:extLst>
                </p14:cNvPr>
                <p14:cNvContentPartPr/>
                <p14:nvPr/>
              </p14:nvContentPartPr>
              <p14:xfrm>
                <a:off x="8948376" y="3340368"/>
                <a:ext cx="142200" cy="271800"/>
              </p14:xfrm>
            </p:contentPart>
          </mc:Choice>
          <mc:Fallback>
            <p:pic>
              <p:nvPicPr>
                <p:cNvPr id="39" name="Freihand 38">
                  <a:extLst>
                    <a:ext uri="{FF2B5EF4-FFF2-40B4-BE49-F238E27FC236}">
                      <a16:creationId xmlns:a16="http://schemas.microsoft.com/office/drawing/2014/main" id="{95D689CA-8420-4F7E-8237-01FC37A32678}"/>
                    </a:ext>
                  </a:extLst>
                </p:cNvPr>
                <p:cNvPicPr/>
                <p:nvPr/>
              </p:nvPicPr>
              <p:blipFill>
                <a:blip r:embed="rId61"/>
                <a:stretch>
                  <a:fillRect/>
                </a:stretch>
              </p:blipFill>
              <p:spPr>
                <a:xfrm>
                  <a:off x="8944056" y="3336048"/>
                  <a:ext cx="1508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FB5889F6-C39B-4166-A0E9-4D868AB9CFD2}"/>
                    </a:ext>
                  </a:extLst>
                </p14:cNvPr>
                <p14:cNvContentPartPr/>
                <p14:nvPr/>
              </p14:nvContentPartPr>
              <p14:xfrm>
                <a:off x="9104616" y="3424248"/>
                <a:ext cx="111960" cy="87480"/>
              </p14:xfrm>
            </p:contentPart>
          </mc:Choice>
          <mc:Fallback>
            <p:pic>
              <p:nvPicPr>
                <p:cNvPr id="40" name="Freihand 39">
                  <a:extLst>
                    <a:ext uri="{FF2B5EF4-FFF2-40B4-BE49-F238E27FC236}">
                      <a16:creationId xmlns:a16="http://schemas.microsoft.com/office/drawing/2014/main" id="{FB5889F6-C39B-4166-A0E9-4D868AB9CFD2}"/>
                    </a:ext>
                  </a:extLst>
                </p:cNvPr>
                <p:cNvPicPr/>
                <p:nvPr/>
              </p:nvPicPr>
              <p:blipFill>
                <a:blip r:embed="rId63"/>
                <a:stretch>
                  <a:fillRect/>
                </a:stretch>
              </p:blipFill>
              <p:spPr>
                <a:xfrm>
                  <a:off x="9100296" y="3419928"/>
                  <a:ext cx="120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0EC6819A-D1A8-4B3C-B1C9-DE791EFA7590}"/>
                    </a:ext>
                  </a:extLst>
                </p14:cNvPr>
                <p14:cNvContentPartPr/>
                <p14:nvPr/>
              </p14:nvContentPartPr>
              <p14:xfrm>
                <a:off x="7313256" y="3858408"/>
                <a:ext cx="291960" cy="110880"/>
              </p14:xfrm>
            </p:contentPart>
          </mc:Choice>
          <mc:Fallback>
            <p:pic>
              <p:nvPicPr>
                <p:cNvPr id="42" name="Freihand 41">
                  <a:extLst>
                    <a:ext uri="{FF2B5EF4-FFF2-40B4-BE49-F238E27FC236}">
                      <a16:creationId xmlns:a16="http://schemas.microsoft.com/office/drawing/2014/main" id="{0EC6819A-D1A8-4B3C-B1C9-DE791EFA7590}"/>
                    </a:ext>
                  </a:extLst>
                </p:cNvPr>
                <p:cNvPicPr/>
                <p:nvPr/>
              </p:nvPicPr>
              <p:blipFill>
                <a:blip r:embed="rId65"/>
                <a:stretch>
                  <a:fillRect/>
                </a:stretch>
              </p:blipFill>
              <p:spPr>
                <a:xfrm>
                  <a:off x="7308936" y="3854088"/>
                  <a:ext cx="300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DFF1EACE-385A-4BD5-B82D-8FE3A78F54D6}"/>
                    </a:ext>
                  </a:extLst>
                </p14:cNvPr>
                <p14:cNvContentPartPr/>
                <p14:nvPr/>
              </p14:nvContentPartPr>
              <p14:xfrm>
                <a:off x="7638696" y="3800808"/>
                <a:ext cx="205200" cy="126360"/>
              </p14:xfrm>
            </p:contentPart>
          </mc:Choice>
          <mc:Fallback>
            <p:pic>
              <p:nvPicPr>
                <p:cNvPr id="43" name="Freihand 42">
                  <a:extLst>
                    <a:ext uri="{FF2B5EF4-FFF2-40B4-BE49-F238E27FC236}">
                      <a16:creationId xmlns:a16="http://schemas.microsoft.com/office/drawing/2014/main" id="{DFF1EACE-385A-4BD5-B82D-8FE3A78F54D6}"/>
                    </a:ext>
                  </a:extLst>
                </p:cNvPr>
                <p:cNvPicPr/>
                <p:nvPr/>
              </p:nvPicPr>
              <p:blipFill>
                <a:blip r:embed="rId67"/>
                <a:stretch>
                  <a:fillRect/>
                </a:stretch>
              </p:blipFill>
              <p:spPr>
                <a:xfrm>
                  <a:off x="7634376" y="3796488"/>
                  <a:ext cx="213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10796AFF-B91C-42E0-BFCD-DC09FA652DAD}"/>
                    </a:ext>
                  </a:extLst>
                </p14:cNvPr>
                <p14:cNvContentPartPr/>
                <p14:nvPr/>
              </p14:nvContentPartPr>
              <p14:xfrm>
                <a:off x="8063856" y="3841488"/>
                <a:ext cx="95760" cy="198360"/>
              </p14:xfrm>
            </p:contentPart>
          </mc:Choice>
          <mc:Fallback>
            <p:pic>
              <p:nvPicPr>
                <p:cNvPr id="44" name="Freihand 43">
                  <a:extLst>
                    <a:ext uri="{FF2B5EF4-FFF2-40B4-BE49-F238E27FC236}">
                      <a16:creationId xmlns:a16="http://schemas.microsoft.com/office/drawing/2014/main" id="{10796AFF-B91C-42E0-BFCD-DC09FA652DAD}"/>
                    </a:ext>
                  </a:extLst>
                </p:cNvPr>
                <p:cNvPicPr/>
                <p:nvPr/>
              </p:nvPicPr>
              <p:blipFill>
                <a:blip r:embed="rId69"/>
                <a:stretch>
                  <a:fillRect/>
                </a:stretch>
              </p:blipFill>
              <p:spPr>
                <a:xfrm>
                  <a:off x="8059536" y="3837168"/>
                  <a:ext cx="104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C9D92968-6C33-4CF8-A18F-880B9E53B5EE}"/>
                    </a:ext>
                  </a:extLst>
                </p14:cNvPr>
                <p14:cNvContentPartPr/>
                <p14:nvPr/>
              </p14:nvContentPartPr>
              <p14:xfrm>
                <a:off x="8218296" y="3847968"/>
                <a:ext cx="88560" cy="118800"/>
              </p14:xfrm>
            </p:contentPart>
          </mc:Choice>
          <mc:Fallback>
            <p:pic>
              <p:nvPicPr>
                <p:cNvPr id="45" name="Freihand 44">
                  <a:extLst>
                    <a:ext uri="{FF2B5EF4-FFF2-40B4-BE49-F238E27FC236}">
                      <a16:creationId xmlns:a16="http://schemas.microsoft.com/office/drawing/2014/main" id="{C9D92968-6C33-4CF8-A18F-880B9E53B5EE}"/>
                    </a:ext>
                  </a:extLst>
                </p:cNvPr>
                <p:cNvPicPr/>
                <p:nvPr/>
              </p:nvPicPr>
              <p:blipFill>
                <a:blip r:embed="rId71"/>
                <a:stretch>
                  <a:fillRect/>
                </a:stretch>
              </p:blipFill>
              <p:spPr>
                <a:xfrm>
                  <a:off x="8213976" y="3843648"/>
                  <a:ext cx="97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74EA1540-749B-4C35-8093-A0DB33B263AE}"/>
                    </a:ext>
                  </a:extLst>
                </p14:cNvPr>
                <p14:cNvContentPartPr/>
                <p14:nvPr/>
              </p14:nvContentPartPr>
              <p14:xfrm>
                <a:off x="8370936" y="3814128"/>
                <a:ext cx="134280" cy="119520"/>
              </p14:xfrm>
            </p:contentPart>
          </mc:Choice>
          <mc:Fallback>
            <p:pic>
              <p:nvPicPr>
                <p:cNvPr id="46" name="Freihand 45">
                  <a:extLst>
                    <a:ext uri="{FF2B5EF4-FFF2-40B4-BE49-F238E27FC236}">
                      <a16:creationId xmlns:a16="http://schemas.microsoft.com/office/drawing/2014/main" id="{74EA1540-749B-4C35-8093-A0DB33B263AE}"/>
                    </a:ext>
                  </a:extLst>
                </p:cNvPr>
                <p:cNvPicPr/>
                <p:nvPr/>
              </p:nvPicPr>
              <p:blipFill>
                <a:blip r:embed="rId73"/>
                <a:stretch>
                  <a:fillRect/>
                </a:stretch>
              </p:blipFill>
              <p:spPr>
                <a:xfrm>
                  <a:off x="8366256" y="3809808"/>
                  <a:ext cx="142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D66E8811-4CB0-4373-977B-4E690DFE78C5}"/>
                    </a:ext>
                  </a:extLst>
                </p14:cNvPr>
                <p14:cNvContentPartPr/>
                <p14:nvPr/>
              </p14:nvContentPartPr>
              <p14:xfrm>
                <a:off x="8543736" y="3804408"/>
                <a:ext cx="97200" cy="187200"/>
              </p14:xfrm>
            </p:contentPart>
          </mc:Choice>
          <mc:Fallback>
            <p:pic>
              <p:nvPicPr>
                <p:cNvPr id="47" name="Freihand 46">
                  <a:extLst>
                    <a:ext uri="{FF2B5EF4-FFF2-40B4-BE49-F238E27FC236}">
                      <a16:creationId xmlns:a16="http://schemas.microsoft.com/office/drawing/2014/main" id="{D66E8811-4CB0-4373-977B-4E690DFE78C5}"/>
                    </a:ext>
                  </a:extLst>
                </p:cNvPr>
                <p:cNvPicPr/>
                <p:nvPr/>
              </p:nvPicPr>
              <p:blipFill>
                <a:blip r:embed="rId75"/>
                <a:stretch>
                  <a:fillRect/>
                </a:stretch>
              </p:blipFill>
              <p:spPr>
                <a:xfrm>
                  <a:off x="8539416" y="3800088"/>
                  <a:ext cx="105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172222BF-4A49-4185-8E6A-28DA488AD80F}"/>
                    </a:ext>
                  </a:extLst>
                </p14:cNvPr>
                <p14:cNvContentPartPr/>
                <p14:nvPr/>
              </p14:nvContentPartPr>
              <p14:xfrm>
                <a:off x="8678016" y="3878568"/>
                <a:ext cx="99360" cy="70560"/>
              </p14:xfrm>
            </p:contentPart>
          </mc:Choice>
          <mc:Fallback>
            <p:pic>
              <p:nvPicPr>
                <p:cNvPr id="48" name="Freihand 47">
                  <a:extLst>
                    <a:ext uri="{FF2B5EF4-FFF2-40B4-BE49-F238E27FC236}">
                      <a16:creationId xmlns:a16="http://schemas.microsoft.com/office/drawing/2014/main" id="{172222BF-4A49-4185-8E6A-28DA488AD80F}"/>
                    </a:ext>
                  </a:extLst>
                </p:cNvPr>
                <p:cNvPicPr/>
                <p:nvPr/>
              </p:nvPicPr>
              <p:blipFill>
                <a:blip r:embed="rId77"/>
                <a:stretch>
                  <a:fillRect/>
                </a:stretch>
              </p:blipFill>
              <p:spPr>
                <a:xfrm>
                  <a:off x="8673696" y="3874248"/>
                  <a:ext cx="108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43D1CE2D-27D6-42DC-A8DB-705B04A0073A}"/>
                    </a:ext>
                  </a:extLst>
                </p14:cNvPr>
                <p14:cNvContentPartPr/>
                <p14:nvPr/>
              </p14:nvContentPartPr>
              <p14:xfrm>
                <a:off x="8890776" y="3796848"/>
                <a:ext cx="22680" cy="79920"/>
              </p14:xfrm>
            </p:contentPart>
          </mc:Choice>
          <mc:Fallback>
            <p:pic>
              <p:nvPicPr>
                <p:cNvPr id="49" name="Freihand 48">
                  <a:extLst>
                    <a:ext uri="{FF2B5EF4-FFF2-40B4-BE49-F238E27FC236}">
                      <a16:creationId xmlns:a16="http://schemas.microsoft.com/office/drawing/2014/main" id="{43D1CE2D-27D6-42DC-A8DB-705B04A0073A}"/>
                    </a:ext>
                  </a:extLst>
                </p:cNvPr>
                <p:cNvPicPr/>
                <p:nvPr/>
              </p:nvPicPr>
              <p:blipFill>
                <a:blip r:embed="rId79"/>
                <a:stretch>
                  <a:fillRect/>
                </a:stretch>
              </p:blipFill>
              <p:spPr>
                <a:xfrm>
                  <a:off x="8886456" y="3792528"/>
                  <a:ext cx="31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0B34E4C2-42C2-4053-B44E-3806B49EF327}"/>
                    </a:ext>
                  </a:extLst>
                </p14:cNvPr>
                <p14:cNvContentPartPr/>
                <p14:nvPr/>
              </p14:nvContentPartPr>
              <p14:xfrm>
                <a:off x="8857296" y="3826008"/>
                <a:ext cx="137880" cy="20160"/>
              </p14:xfrm>
            </p:contentPart>
          </mc:Choice>
          <mc:Fallback>
            <p:pic>
              <p:nvPicPr>
                <p:cNvPr id="50" name="Freihand 49">
                  <a:extLst>
                    <a:ext uri="{FF2B5EF4-FFF2-40B4-BE49-F238E27FC236}">
                      <a16:creationId xmlns:a16="http://schemas.microsoft.com/office/drawing/2014/main" id="{0B34E4C2-42C2-4053-B44E-3806B49EF327}"/>
                    </a:ext>
                  </a:extLst>
                </p:cNvPr>
                <p:cNvPicPr/>
                <p:nvPr/>
              </p:nvPicPr>
              <p:blipFill>
                <a:blip r:embed="rId81"/>
                <a:stretch>
                  <a:fillRect/>
                </a:stretch>
              </p:blipFill>
              <p:spPr>
                <a:xfrm>
                  <a:off x="8852976" y="3821688"/>
                  <a:ext cx="146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4BE48AE7-B027-407F-A2CD-0899B6F15980}"/>
                    </a:ext>
                  </a:extLst>
                </p14:cNvPr>
                <p14:cNvContentPartPr/>
                <p14:nvPr/>
              </p14:nvContentPartPr>
              <p14:xfrm>
                <a:off x="9004536" y="3781008"/>
                <a:ext cx="73440" cy="206280"/>
              </p14:xfrm>
            </p:contentPart>
          </mc:Choice>
          <mc:Fallback>
            <p:pic>
              <p:nvPicPr>
                <p:cNvPr id="51" name="Freihand 50">
                  <a:extLst>
                    <a:ext uri="{FF2B5EF4-FFF2-40B4-BE49-F238E27FC236}">
                      <a16:creationId xmlns:a16="http://schemas.microsoft.com/office/drawing/2014/main" id="{4BE48AE7-B027-407F-A2CD-0899B6F15980}"/>
                    </a:ext>
                  </a:extLst>
                </p:cNvPr>
                <p:cNvPicPr/>
                <p:nvPr/>
              </p:nvPicPr>
              <p:blipFill>
                <a:blip r:embed="rId83"/>
                <a:stretch>
                  <a:fillRect/>
                </a:stretch>
              </p:blipFill>
              <p:spPr>
                <a:xfrm>
                  <a:off x="9000216" y="3776688"/>
                  <a:ext cx="820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D6493F19-228A-4A4B-AF2B-1C89332874A3}"/>
                    </a:ext>
                  </a:extLst>
                </p14:cNvPr>
                <p14:cNvContentPartPr/>
                <p14:nvPr/>
              </p14:nvContentPartPr>
              <p14:xfrm>
                <a:off x="9138096" y="3860928"/>
                <a:ext cx="109440" cy="109800"/>
              </p14:xfrm>
            </p:contentPart>
          </mc:Choice>
          <mc:Fallback>
            <p:pic>
              <p:nvPicPr>
                <p:cNvPr id="52" name="Freihand 51">
                  <a:extLst>
                    <a:ext uri="{FF2B5EF4-FFF2-40B4-BE49-F238E27FC236}">
                      <a16:creationId xmlns:a16="http://schemas.microsoft.com/office/drawing/2014/main" id="{D6493F19-228A-4A4B-AF2B-1C89332874A3}"/>
                    </a:ext>
                  </a:extLst>
                </p:cNvPr>
                <p:cNvPicPr/>
                <p:nvPr/>
              </p:nvPicPr>
              <p:blipFill>
                <a:blip r:embed="rId85"/>
                <a:stretch>
                  <a:fillRect/>
                </a:stretch>
              </p:blipFill>
              <p:spPr>
                <a:xfrm>
                  <a:off x="9133776" y="3856608"/>
                  <a:ext cx="118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104B8F92-D7C9-4A0D-AA59-BB72DB5E0260}"/>
                    </a:ext>
                  </a:extLst>
                </p14:cNvPr>
                <p14:cNvContentPartPr/>
                <p14:nvPr/>
              </p14:nvContentPartPr>
              <p14:xfrm>
                <a:off x="9356616" y="3768768"/>
                <a:ext cx="28080" cy="75600"/>
              </p14:xfrm>
            </p:contentPart>
          </mc:Choice>
          <mc:Fallback>
            <p:pic>
              <p:nvPicPr>
                <p:cNvPr id="53" name="Freihand 52">
                  <a:extLst>
                    <a:ext uri="{FF2B5EF4-FFF2-40B4-BE49-F238E27FC236}">
                      <a16:creationId xmlns:a16="http://schemas.microsoft.com/office/drawing/2014/main" id="{104B8F92-D7C9-4A0D-AA59-BB72DB5E0260}"/>
                    </a:ext>
                  </a:extLst>
                </p:cNvPr>
                <p:cNvPicPr/>
                <p:nvPr/>
              </p:nvPicPr>
              <p:blipFill>
                <a:blip r:embed="rId87"/>
                <a:stretch>
                  <a:fillRect/>
                </a:stretch>
              </p:blipFill>
              <p:spPr>
                <a:xfrm>
                  <a:off x="9352296" y="3764448"/>
                  <a:ext cx="36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7B53EDAA-CF3E-49EF-86FE-72AA7233F1B6}"/>
                    </a:ext>
                  </a:extLst>
                </p14:cNvPr>
                <p14:cNvContentPartPr/>
                <p14:nvPr/>
              </p14:nvContentPartPr>
              <p14:xfrm>
                <a:off x="9317376" y="3800088"/>
                <a:ext cx="294480" cy="11520"/>
              </p14:xfrm>
            </p:contentPart>
          </mc:Choice>
          <mc:Fallback>
            <p:pic>
              <p:nvPicPr>
                <p:cNvPr id="54" name="Freihand 53">
                  <a:extLst>
                    <a:ext uri="{FF2B5EF4-FFF2-40B4-BE49-F238E27FC236}">
                      <a16:creationId xmlns:a16="http://schemas.microsoft.com/office/drawing/2014/main" id="{7B53EDAA-CF3E-49EF-86FE-72AA7233F1B6}"/>
                    </a:ext>
                  </a:extLst>
                </p:cNvPr>
                <p:cNvPicPr/>
                <p:nvPr/>
              </p:nvPicPr>
              <p:blipFill>
                <a:blip r:embed="rId89"/>
                <a:stretch>
                  <a:fillRect/>
                </a:stretch>
              </p:blipFill>
              <p:spPr>
                <a:xfrm>
                  <a:off x="9313056" y="3795768"/>
                  <a:ext cx="303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901FADA3-C84F-448D-AC5B-B85B1D22BD18}"/>
                    </a:ext>
                  </a:extLst>
                </p14:cNvPr>
                <p14:cNvContentPartPr/>
                <p14:nvPr/>
              </p14:nvContentPartPr>
              <p14:xfrm>
                <a:off x="9652176" y="3767688"/>
                <a:ext cx="96120" cy="37080"/>
              </p14:xfrm>
            </p:contentPart>
          </mc:Choice>
          <mc:Fallback>
            <p:pic>
              <p:nvPicPr>
                <p:cNvPr id="55" name="Freihand 54">
                  <a:extLst>
                    <a:ext uri="{FF2B5EF4-FFF2-40B4-BE49-F238E27FC236}">
                      <a16:creationId xmlns:a16="http://schemas.microsoft.com/office/drawing/2014/main" id="{901FADA3-C84F-448D-AC5B-B85B1D22BD18}"/>
                    </a:ext>
                  </a:extLst>
                </p:cNvPr>
                <p:cNvPicPr/>
                <p:nvPr/>
              </p:nvPicPr>
              <p:blipFill>
                <a:blip r:embed="rId91"/>
                <a:stretch>
                  <a:fillRect/>
                </a:stretch>
              </p:blipFill>
              <p:spPr>
                <a:xfrm>
                  <a:off x="9647856" y="3763368"/>
                  <a:ext cx="104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7809D127-5779-4053-8A04-8B9C493CBC54}"/>
                    </a:ext>
                  </a:extLst>
                </p14:cNvPr>
                <p14:cNvContentPartPr/>
                <p14:nvPr/>
              </p14:nvContentPartPr>
              <p14:xfrm>
                <a:off x="9855936" y="3667968"/>
                <a:ext cx="16200" cy="133560"/>
              </p14:xfrm>
            </p:contentPart>
          </mc:Choice>
          <mc:Fallback>
            <p:pic>
              <p:nvPicPr>
                <p:cNvPr id="56" name="Freihand 55">
                  <a:extLst>
                    <a:ext uri="{FF2B5EF4-FFF2-40B4-BE49-F238E27FC236}">
                      <a16:creationId xmlns:a16="http://schemas.microsoft.com/office/drawing/2014/main" id="{7809D127-5779-4053-8A04-8B9C493CBC54}"/>
                    </a:ext>
                  </a:extLst>
                </p:cNvPr>
                <p:cNvPicPr/>
                <p:nvPr/>
              </p:nvPicPr>
              <p:blipFill>
                <a:blip r:embed="rId93"/>
                <a:stretch>
                  <a:fillRect/>
                </a:stretch>
              </p:blipFill>
              <p:spPr>
                <a:xfrm>
                  <a:off x="9851616" y="3663648"/>
                  <a:ext cx="24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D69D683A-1631-4281-B5F5-ECC27A64CD88}"/>
                    </a:ext>
                  </a:extLst>
                </p14:cNvPr>
                <p14:cNvContentPartPr/>
                <p14:nvPr/>
              </p14:nvContentPartPr>
              <p14:xfrm>
                <a:off x="9807336" y="3718368"/>
                <a:ext cx="133560" cy="20880"/>
              </p14:xfrm>
            </p:contentPart>
          </mc:Choice>
          <mc:Fallback>
            <p:pic>
              <p:nvPicPr>
                <p:cNvPr id="57" name="Freihand 56">
                  <a:extLst>
                    <a:ext uri="{FF2B5EF4-FFF2-40B4-BE49-F238E27FC236}">
                      <a16:creationId xmlns:a16="http://schemas.microsoft.com/office/drawing/2014/main" id="{D69D683A-1631-4281-B5F5-ECC27A64CD88}"/>
                    </a:ext>
                  </a:extLst>
                </p:cNvPr>
                <p:cNvPicPr/>
                <p:nvPr/>
              </p:nvPicPr>
              <p:blipFill>
                <a:blip r:embed="rId95"/>
                <a:stretch>
                  <a:fillRect/>
                </a:stretch>
              </p:blipFill>
              <p:spPr>
                <a:xfrm>
                  <a:off x="9803016" y="3714048"/>
                  <a:ext cx="142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D86BDF87-A8A5-433B-8ADD-3BD1A27039EC}"/>
                    </a:ext>
                  </a:extLst>
                </p14:cNvPr>
                <p14:cNvContentPartPr/>
                <p14:nvPr/>
              </p14:nvContentPartPr>
              <p14:xfrm>
                <a:off x="9978696" y="3659328"/>
                <a:ext cx="88560" cy="219960"/>
              </p14:xfrm>
            </p:contentPart>
          </mc:Choice>
          <mc:Fallback>
            <p:pic>
              <p:nvPicPr>
                <p:cNvPr id="58" name="Freihand 57">
                  <a:extLst>
                    <a:ext uri="{FF2B5EF4-FFF2-40B4-BE49-F238E27FC236}">
                      <a16:creationId xmlns:a16="http://schemas.microsoft.com/office/drawing/2014/main" id="{D86BDF87-A8A5-433B-8ADD-3BD1A27039EC}"/>
                    </a:ext>
                  </a:extLst>
                </p:cNvPr>
                <p:cNvPicPr/>
                <p:nvPr/>
              </p:nvPicPr>
              <p:blipFill>
                <a:blip r:embed="rId97"/>
                <a:stretch>
                  <a:fillRect/>
                </a:stretch>
              </p:blipFill>
              <p:spPr>
                <a:xfrm>
                  <a:off x="9974376" y="3655008"/>
                  <a:ext cx="97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922B5128-03AB-431C-A5BA-29A453F4A767}"/>
                    </a:ext>
                  </a:extLst>
                </p14:cNvPr>
                <p14:cNvContentPartPr/>
                <p14:nvPr/>
              </p14:nvContentPartPr>
              <p14:xfrm>
                <a:off x="10107936" y="3717288"/>
                <a:ext cx="119160" cy="54720"/>
              </p14:xfrm>
            </p:contentPart>
          </mc:Choice>
          <mc:Fallback>
            <p:pic>
              <p:nvPicPr>
                <p:cNvPr id="59" name="Freihand 58">
                  <a:extLst>
                    <a:ext uri="{FF2B5EF4-FFF2-40B4-BE49-F238E27FC236}">
                      <a16:creationId xmlns:a16="http://schemas.microsoft.com/office/drawing/2014/main" id="{922B5128-03AB-431C-A5BA-29A453F4A767}"/>
                    </a:ext>
                  </a:extLst>
                </p:cNvPr>
                <p:cNvPicPr/>
                <p:nvPr/>
              </p:nvPicPr>
              <p:blipFill>
                <a:blip r:embed="rId99"/>
                <a:stretch>
                  <a:fillRect/>
                </a:stretch>
              </p:blipFill>
              <p:spPr>
                <a:xfrm>
                  <a:off x="10103616" y="3712968"/>
                  <a:ext cx="127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81E5C076-344B-47B2-ABD7-7E4E1E5C86BD}"/>
                    </a:ext>
                  </a:extLst>
                </p14:cNvPr>
                <p14:cNvContentPartPr/>
                <p14:nvPr/>
              </p14:nvContentPartPr>
              <p14:xfrm>
                <a:off x="10314576" y="3607488"/>
                <a:ext cx="145440" cy="33480"/>
              </p14:xfrm>
            </p:contentPart>
          </mc:Choice>
          <mc:Fallback>
            <p:pic>
              <p:nvPicPr>
                <p:cNvPr id="60" name="Freihand 59">
                  <a:extLst>
                    <a:ext uri="{FF2B5EF4-FFF2-40B4-BE49-F238E27FC236}">
                      <a16:creationId xmlns:a16="http://schemas.microsoft.com/office/drawing/2014/main" id="{81E5C076-344B-47B2-ABD7-7E4E1E5C86BD}"/>
                    </a:ext>
                  </a:extLst>
                </p:cNvPr>
                <p:cNvPicPr/>
                <p:nvPr/>
              </p:nvPicPr>
              <p:blipFill>
                <a:blip r:embed="rId101"/>
                <a:stretch>
                  <a:fillRect/>
                </a:stretch>
              </p:blipFill>
              <p:spPr>
                <a:xfrm>
                  <a:off x="10310256" y="3603168"/>
                  <a:ext cx="154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4D0A294A-7C5E-4269-9A0A-358F5968EFB4}"/>
                    </a:ext>
                  </a:extLst>
                </p14:cNvPr>
                <p14:cNvContentPartPr/>
                <p14:nvPr/>
              </p14:nvContentPartPr>
              <p14:xfrm>
                <a:off x="10321416" y="3648888"/>
                <a:ext cx="171720" cy="56160"/>
              </p14:xfrm>
            </p:contentPart>
          </mc:Choice>
          <mc:Fallback>
            <p:pic>
              <p:nvPicPr>
                <p:cNvPr id="61" name="Freihand 60">
                  <a:extLst>
                    <a:ext uri="{FF2B5EF4-FFF2-40B4-BE49-F238E27FC236}">
                      <a16:creationId xmlns:a16="http://schemas.microsoft.com/office/drawing/2014/main" id="{4D0A294A-7C5E-4269-9A0A-358F5968EFB4}"/>
                    </a:ext>
                  </a:extLst>
                </p:cNvPr>
                <p:cNvPicPr/>
                <p:nvPr/>
              </p:nvPicPr>
              <p:blipFill>
                <a:blip r:embed="rId103"/>
                <a:stretch>
                  <a:fillRect/>
                </a:stretch>
              </p:blipFill>
              <p:spPr>
                <a:xfrm>
                  <a:off x="10317096" y="3644568"/>
                  <a:ext cx="180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9BAFAC7D-6708-4E04-847B-07BDB8A09DCA}"/>
                    </a:ext>
                  </a:extLst>
                </p14:cNvPr>
                <p14:cNvContentPartPr/>
                <p14:nvPr/>
              </p14:nvContentPartPr>
              <p14:xfrm>
                <a:off x="10515096" y="3449808"/>
                <a:ext cx="174240" cy="55800"/>
              </p14:xfrm>
            </p:contentPart>
          </mc:Choice>
          <mc:Fallback>
            <p:pic>
              <p:nvPicPr>
                <p:cNvPr id="62" name="Freihand 61">
                  <a:extLst>
                    <a:ext uri="{FF2B5EF4-FFF2-40B4-BE49-F238E27FC236}">
                      <a16:creationId xmlns:a16="http://schemas.microsoft.com/office/drawing/2014/main" id="{9BAFAC7D-6708-4E04-847B-07BDB8A09DCA}"/>
                    </a:ext>
                  </a:extLst>
                </p:cNvPr>
                <p:cNvPicPr/>
                <p:nvPr/>
              </p:nvPicPr>
              <p:blipFill>
                <a:blip r:embed="rId105"/>
                <a:stretch>
                  <a:fillRect/>
                </a:stretch>
              </p:blipFill>
              <p:spPr>
                <a:xfrm>
                  <a:off x="10510776" y="3445488"/>
                  <a:ext cx="182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96C1CE3B-8314-4F0A-B80A-F985CB392B74}"/>
                    </a:ext>
                  </a:extLst>
                </p14:cNvPr>
                <p14:cNvContentPartPr/>
                <p14:nvPr/>
              </p14:nvContentPartPr>
              <p14:xfrm>
                <a:off x="10515456" y="3510288"/>
                <a:ext cx="45000" cy="66240"/>
              </p14:xfrm>
            </p:contentPart>
          </mc:Choice>
          <mc:Fallback>
            <p:pic>
              <p:nvPicPr>
                <p:cNvPr id="63" name="Freihand 62">
                  <a:extLst>
                    <a:ext uri="{FF2B5EF4-FFF2-40B4-BE49-F238E27FC236}">
                      <a16:creationId xmlns:a16="http://schemas.microsoft.com/office/drawing/2014/main" id="{96C1CE3B-8314-4F0A-B80A-F985CB392B74}"/>
                    </a:ext>
                  </a:extLst>
                </p:cNvPr>
                <p:cNvPicPr/>
                <p:nvPr/>
              </p:nvPicPr>
              <p:blipFill>
                <a:blip r:embed="rId107"/>
                <a:stretch>
                  <a:fillRect/>
                </a:stretch>
              </p:blipFill>
              <p:spPr>
                <a:xfrm>
                  <a:off x="10511136" y="3505968"/>
                  <a:ext cx="53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6FD1C993-0818-4FA2-9713-9699CD4B768E}"/>
                    </a:ext>
                  </a:extLst>
                </p14:cNvPr>
                <p14:cNvContentPartPr/>
                <p14:nvPr/>
              </p14:nvContentPartPr>
              <p14:xfrm>
                <a:off x="10511856" y="3520368"/>
                <a:ext cx="272520" cy="180720"/>
              </p14:xfrm>
            </p:contentPart>
          </mc:Choice>
          <mc:Fallback>
            <p:pic>
              <p:nvPicPr>
                <p:cNvPr id="64" name="Freihand 63">
                  <a:extLst>
                    <a:ext uri="{FF2B5EF4-FFF2-40B4-BE49-F238E27FC236}">
                      <a16:creationId xmlns:a16="http://schemas.microsoft.com/office/drawing/2014/main" id="{6FD1C993-0818-4FA2-9713-9699CD4B768E}"/>
                    </a:ext>
                  </a:extLst>
                </p:cNvPr>
                <p:cNvPicPr/>
                <p:nvPr/>
              </p:nvPicPr>
              <p:blipFill>
                <a:blip r:embed="rId109"/>
                <a:stretch>
                  <a:fillRect/>
                </a:stretch>
              </p:blipFill>
              <p:spPr>
                <a:xfrm>
                  <a:off x="10507536" y="3516048"/>
                  <a:ext cx="281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FA2AAE28-A5B0-4530-8C0C-15D03036E1CB}"/>
                    </a:ext>
                  </a:extLst>
                </p14:cNvPr>
                <p14:cNvContentPartPr/>
                <p14:nvPr/>
              </p14:nvContentPartPr>
              <p14:xfrm>
                <a:off x="10901376" y="3486528"/>
                <a:ext cx="100080" cy="244080"/>
              </p14:xfrm>
            </p:contentPart>
          </mc:Choice>
          <mc:Fallback>
            <p:pic>
              <p:nvPicPr>
                <p:cNvPr id="65" name="Freihand 64">
                  <a:extLst>
                    <a:ext uri="{FF2B5EF4-FFF2-40B4-BE49-F238E27FC236}">
                      <a16:creationId xmlns:a16="http://schemas.microsoft.com/office/drawing/2014/main" id="{FA2AAE28-A5B0-4530-8C0C-15D03036E1CB}"/>
                    </a:ext>
                  </a:extLst>
                </p:cNvPr>
                <p:cNvPicPr/>
                <p:nvPr/>
              </p:nvPicPr>
              <p:blipFill>
                <a:blip r:embed="rId111"/>
                <a:stretch>
                  <a:fillRect/>
                </a:stretch>
              </p:blipFill>
              <p:spPr>
                <a:xfrm>
                  <a:off x="10897056" y="3482208"/>
                  <a:ext cx="108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575E8974-7F3A-4B11-91BE-619F27F92D00}"/>
                    </a:ext>
                  </a:extLst>
                </p14:cNvPr>
                <p14:cNvContentPartPr/>
                <p14:nvPr/>
              </p14:nvContentPartPr>
              <p14:xfrm>
                <a:off x="11055096" y="3423168"/>
                <a:ext cx="39960" cy="177480"/>
              </p14:xfrm>
            </p:contentPart>
          </mc:Choice>
          <mc:Fallback>
            <p:pic>
              <p:nvPicPr>
                <p:cNvPr id="66" name="Freihand 65">
                  <a:extLst>
                    <a:ext uri="{FF2B5EF4-FFF2-40B4-BE49-F238E27FC236}">
                      <a16:creationId xmlns:a16="http://schemas.microsoft.com/office/drawing/2014/main" id="{575E8974-7F3A-4B11-91BE-619F27F92D00}"/>
                    </a:ext>
                  </a:extLst>
                </p:cNvPr>
                <p:cNvPicPr/>
                <p:nvPr/>
              </p:nvPicPr>
              <p:blipFill>
                <a:blip r:embed="rId113"/>
                <a:stretch>
                  <a:fillRect/>
                </a:stretch>
              </p:blipFill>
              <p:spPr>
                <a:xfrm>
                  <a:off x="11050776" y="3418848"/>
                  <a:ext cx="48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6ED6AC9E-642F-4D3D-A54B-20A23AB8B774}"/>
                    </a:ext>
                  </a:extLst>
                </p14:cNvPr>
                <p14:cNvContentPartPr/>
                <p14:nvPr/>
              </p14:nvContentPartPr>
              <p14:xfrm>
                <a:off x="10526976" y="3842928"/>
                <a:ext cx="50040" cy="66240"/>
              </p14:xfrm>
            </p:contentPart>
          </mc:Choice>
          <mc:Fallback>
            <p:pic>
              <p:nvPicPr>
                <p:cNvPr id="67" name="Freihand 66">
                  <a:extLst>
                    <a:ext uri="{FF2B5EF4-FFF2-40B4-BE49-F238E27FC236}">
                      <a16:creationId xmlns:a16="http://schemas.microsoft.com/office/drawing/2014/main" id="{6ED6AC9E-642F-4D3D-A54B-20A23AB8B774}"/>
                    </a:ext>
                  </a:extLst>
                </p:cNvPr>
                <p:cNvPicPr/>
                <p:nvPr/>
              </p:nvPicPr>
              <p:blipFill>
                <a:blip r:embed="rId115"/>
                <a:stretch>
                  <a:fillRect/>
                </a:stretch>
              </p:blipFill>
              <p:spPr>
                <a:xfrm>
                  <a:off x="10522656" y="3838608"/>
                  <a:ext cx="58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5373FC1B-89E1-43EE-870F-1832DBA1E021}"/>
                    </a:ext>
                  </a:extLst>
                </p14:cNvPr>
                <p14:cNvContentPartPr/>
                <p14:nvPr/>
              </p14:nvContentPartPr>
              <p14:xfrm>
                <a:off x="10544256" y="3761568"/>
                <a:ext cx="12600" cy="3600"/>
              </p14:xfrm>
            </p:contentPart>
          </mc:Choice>
          <mc:Fallback>
            <p:pic>
              <p:nvPicPr>
                <p:cNvPr id="68" name="Freihand 67">
                  <a:extLst>
                    <a:ext uri="{FF2B5EF4-FFF2-40B4-BE49-F238E27FC236}">
                      <a16:creationId xmlns:a16="http://schemas.microsoft.com/office/drawing/2014/main" id="{5373FC1B-89E1-43EE-870F-1832DBA1E021}"/>
                    </a:ext>
                  </a:extLst>
                </p:cNvPr>
                <p:cNvPicPr/>
                <p:nvPr/>
              </p:nvPicPr>
              <p:blipFill>
                <a:blip r:embed="rId117"/>
                <a:stretch>
                  <a:fillRect/>
                </a:stretch>
              </p:blipFill>
              <p:spPr>
                <a:xfrm>
                  <a:off x="10539936" y="3757248"/>
                  <a:ext cx="212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2DDF3BE1-E44F-47E7-A938-81C104559338}"/>
                    </a:ext>
                  </a:extLst>
                </p14:cNvPr>
                <p14:cNvContentPartPr/>
                <p14:nvPr/>
              </p14:nvContentPartPr>
              <p14:xfrm>
                <a:off x="10611576" y="3829968"/>
                <a:ext cx="96840" cy="66600"/>
              </p14:xfrm>
            </p:contentPart>
          </mc:Choice>
          <mc:Fallback>
            <p:pic>
              <p:nvPicPr>
                <p:cNvPr id="69" name="Freihand 68">
                  <a:extLst>
                    <a:ext uri="{FF2B5EF4-FFF2-40B4-BE49-F238E27FC236}">
                      <a16:creationId xmlns:a16="http://schemas.microsoft.com/office/drawing/2014/main" id="{2DDF3BE1-E44F-47E7-A938-81C104559338}"/>
                    </a:ext>
                  </a:extLst>
                </p:cNvPr>
                <p:cNvPicPr/>
                <p:nvPr/>
              </p:nvPicPr>
              <p:blipFill>
                <a:blip r:embed="rId119"/>
                <a:stretch>
                  <a:fillRect/>
                </a:stretch>
              </p:blipFill>
              <p:spPr>
                <a:xfrm>
                  <a:off x="10607256" y="3825648"/>
                  <a:ext cx="105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9B922FC3-B318-471B-8168-D9FFB05A8F2A}"/>
                    </a:ext>
                  </a:extLst>
                </p14:cNvPr>
                <p14:cNvContentPartPr/>
                <p14:nvPr/>
              </p14:nvContentPartPr>
              <p14:xfrm>
                <a:off x="10732536" y="3782088"/>
                <a:ext cx="75960" cy="114480"/>
              </p14:xfrm>
            </p:contentPart>
          </mc:Choice>
          <mc:Fallback>
            <p:pic>
              <p:nvPicPr>
                <p:cNvPr id="70" name="Freihand 69">
                  <a:extLst>
                    <a:ext uri="{FF2B5EF4-FFF2-40B4-BE49-F238E27FC236}">
                      <a16:creationId xmlns:a16="http://schemas.microsoft.com/office/drawing/2014/main" id="{9B922FC3-B318-471B-8168-D9FFB05A8F2A}"/>
                    </a:ext>
                  </a:extLst>
                </p:cNvPr>
                <p:cNvPicPr/>
                <p:nvPr/>
              </p:nvPicPr>
              <p:blipFill>
                <a:blip r:embed="rId121"/>
                <a:stretch>
                  <a:fillRect/>
                </a:stretch>
              </p:blipFill>
              <p:spPr>
                <a:xfrm>
                  <a:off x="10728216" y="3777768"/>
                  <a:ext cx="84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929D02EB-B573-4AB8-901D-3CE2F7BFEEFD}"/>
                    </a:ext>
                  </a:extLst>
                </p14:cNvPr>
                <p14:cNvContentPartPr/>
                <p14:nvPr/>
              </p14:nvContentPartPr>
              <p14:xfrm>
                <a:off x="10564776" y="3291048"/>
                <a:ext cx="101520" cy="72000"/>
              </p14:xfrm>
            </p:contentPart>
          </mc:Choice>
          <mc:Fallback>
            <p:pic>
              <p:nvPicPr>
                <p:cNvPr id="71" name="Freihand 70">
                  <a:extLst>
                    <a:ext uri="{FF2B5EF4-FFF2-40B4-BE49-F238E27FC236}">
                      <a16:creationId xmlns:a16="http://schemas.microsoft.com/office/drawing/2014/main" id="{929D02EB-B573-4AB8-901D-3CE2F7BFEEFD}"/>
                    </a:ext>
                  </a:extLst>
                </p:cNvPr>
                <p:cNvPicPr/>
                <p:nvPr/>
              </p:nvPicPr>
              <p:blipFill>
                <a:blip r:embed="rId123"/>
                <a:stretch>
                  <a:fillRect/>
                </a:stretch>
              </p:blipFill>
              <p:spPr>
                <a:xfrm>
                  <a:off x="10560456" y="3286728"/>
                  <a:ext cx="110160" cy="80640"/>
                </a:xfrm>
                <a:prstGeom prst="rect">
                  <a:avLst/>
                </a:prstGeom>
              </p:spPr>
            </p:pic>
          </mc:Fallback>
        </mc:AlternateContent>
      </p:grpSp>
      <p:grpSp>
        <p:nvGrpSpPr>
          <p:cNvPr id="75" name="Gruppieren 74">
            <a:extLst>
              <a:ext uri="{FF2B5EF4-FFF2-40B4-BE49-F238E27FC236}">
                <a16:creationId xmlns:a16="http://schemas.microsoft.com/office/drawing/2014/main" id="{CFF94FE1-0245-4FB8-8DAA-8FDF755F1E48}"/>
              </a:ext>
            </a:extLst>
          </p:cNvPr>
          <p:cNvGrpSpPr/>
          <p:nvPr/>
        </p:nvGrpSpPr>
        <p:grpSpPr>
          <a:xfrm>
            <a:off x="11261016" y="3241368"/>
            <a:ext cx="424440" cy="280440"/>
            <a:chOff x="11261016" y="3241368"/>
            <a:chExt cx="424440" cy="280440"/>
          </a:xfrm>
        </p:grpSpPr>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37DDFBC7-906A-463E-8F4F-BDDA410B4513}"/>
                    </a:ext>
                  </a:extLst>
                </p14:cNvPr>
                <p14:cNvContentPartPr/>
                <p14:nvPr/>
              </p14:nvContentPartPr>
              <p14:xfrm>
                <a:off x="11261016" y="3422448"/>
                <a:ext cx="138240" cy="45000"/>
              </p14:xfrm>
            </p:contentPart>
          </mc:Choice>
          <mc:Fallback>
            <p:pic>
              <p:nvPicPr>
                <p:cNvPr id="72" name="Freihand 71">
                  <a:extLst>
                    <a:ext uri="{FF2B5EF4-FFF2-40B4-BE49-F238E27FC236}">
                      <a16:creationId xmlns:a16="http://schemas.microsoft.com/office/drawing/2014/main" id="{37DDFBC7-906A-463E-8F4F-BDDA410B4513}"/>
                    </a:ext>
                  </a:extLst>
                </p:cNvPr>
                <p:cNvPicPr/>
                <p:nvPr/>
              </p:nvPicPr>
              <p:blipFill>
                <a:blip r:embed="rId125"/>
                <a:stretch>
                  <a:fillRect/>
                </a:stretch>
              </p:blipFill>
              <p:spPr>
                <a:xfrm>
                  <a:off x="11256696" y="3418128"/>
                  <a:ext cx="146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88FAF141-1432-43C4-BCD5-0CEC66969FA7}"/>
                    </a:ext>
                  </a:extLst>
                </p14:cNvPr>
                <p14:cNvContentPartPr/>
                <p14:nvPr/>
              </p14:nvContentPartPr>
              <p14:xfrm>
                <a:off x="11266056" y="3458448"/>
                <a:ext cx="173520" cy="63360"/>
              </p14:xfrm>
            </p:contentPart>
          </mc:Choice>
          <mc:Fallback>
            <p:pic>
              <p:nvPicPr>
                <p:cNvPr id="73" name="Freihand 72">
                  <a:extLst>
                    <a:ext uri="{FF2B5EF4-FFF2-40B4-BE49-F238E27FC236}">
                      <a16:creationId xmlns:a16="http://schemas.microsoft.com/office/drawing/2014/main" id="{88FAF141-1432-43C4-BCD5-0CEC66969FA7}"/>
                    </a:ext>
                  </a:extLst>
                </p:cNvPr>
                <p:cNvPicPr/>
                <p:nvPr/>
              </p:nvPicPr>
              <p:blipFill>
                <a:blip r:embed="rId127"/>
                <a:stretch>
                  <a:fillRect/>
                </a:stretch>
              </p:blipFill>
              <p:spPr>
                <a:xfrm>
                  <a:off x="11261736" y="3454128"/>
                  <a:ext cx="182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Freihand 73">
                  <a:extLst>
                    <a:ext uri="{FF2B5EF4-FFF2-40B4-BE49-F238E27FC236}">
                      <a16:creationId xmlns:a16="http://schemas.microsoft.com/office/drawing/2014/main" id="{9EB2721E-381F-4E4D-8CB7-77304BABE627}"/>
                    </a:ext>
                  </a:extLst>
                </p14:cNvPr>
                <p14:cNvContentPartPr/>
                <p14:nvPr/>
              </p14:nvContentPartPr>
              <p14:xfrm>
                <a:off x="11516976" y="3241368"/>
                <a:ext cx="168480" cy="264600"/>
              </p14:xfrm>
            </p:contentPart>
          </mc:Choice>
          <mc:Fallback>
            <p:pic>
              <p:nvPicPr>
                <p:cNvPr id="74" name="Freihand 73">
                  <a:extLst>
                    <a:ext uri="{FF2B5EF4-FFF2-40B4-BE49-F238E27FC236}">
                      <a16:creationId xmlns:a16="http://schemas.microsoft.com/office/drawing/2014/main" id="{9EB2721E-381F-4E4D-8CB7-77304BABE627}"/>
                    </a:ext>
                  </a:extLst>
                </p:cNvPr>
                <p:cNvPicPr/>
                <p:nvPr/>
              </p:nvPicPr>
              <p:blipFill>
                <a:blip r:embed="rId129"/>
                <a:stretch>
                  <a:fillRect/>
                </a:stretch>
              </p:blipFill>
              <p:spPr>
                <a:xfrm>
                  <a:off x="11512656" y="3237048"/>
                  <a:ext cx="177120" cy="27324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40408200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Magic Square</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5526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Price level stability</a:t>
            </a:r>
            <a:endParaRPr lang="de-DE" dirty="0"/>
          </a:p>
        </p:txBody>
      </p:sp>
      <p:sp>
        <p:nvSpPr>
          <p:cNvPr id="472069" name="Text Box 5"/>
          <p:cNvSpPr txBox="1">
            <a:spLocks noChangeArrowheads="1"/>
          </p:cNvSpPr>
          <p:nvPr/>
        </p:nvSpPr>
        <p:spPr bwMode="auto">
          <a:xfrm>
            <a:off x="4947578" y="5084763"/>
            <a:ext cx="341661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High level of employment</a:t>
            </a:r>
            <a:endParaRPr lang="de-DE" dirty="0"/>
          </a:p>
        </p:txBody>
      </p:sp>
      <p:sp>
        <p:nvSpPr>
          <p:cNvPr id="472070" name="Text Box 6"/>
          <p:cNvSpPr txBox="1">
            <a:spLocks noChangeArrowheads="1"/>
          </p:cNvSpPr>
          <p:nvPr/>
        </p:nvSpPr>
        <p:spPr bwMode="auto">
          <a:xfrm>
            <a:off x="194604" y="1268413"/>
            <a:ext cx="317996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Steady and </a:t>
            </a:r>
            <a:r>
              <a:rPr lang="de-DE" dirty="0" err="1"/>
              <a:t>appropriate</a:t>
            </a:r>
            <a:r>
              <a:rPr lang="de-DE" dirty="0"/>
              <a:t> </a:t>
            </a:r>
            <a:r>
              <a:rPr lang="de-DE" dirty="0" err="1"/>
              <a:t>economic</a:t>
            </a:r>
            <a:r>
              <a:rPr lang="de-DE" dirty="0"/>
              <a:t> </a:t>
            </a:r>
            <a:r>
              <a:rPr lang="de-DE" dirty="0" err="1"/>
              <a:t>growth</a:t>
            </a:r>
            <a:endParaRPr lang="de-DE" dirty="0"/>
          </a:p>
        </p:txBody>
      </p:sp>
      <p:sp>
        <p:nvSpPr>
          <p:cNvPr id="472071" name="Text Box 7"/>
          <p:cNvSpPr txBox="1">
            <a:spLocks noChangeArrowheads="1"/>
          </p:cNvSpPr>
          <p:nvPr/>
        </p:nvSpPr>
        <p:spPr bwMode="auto">
          <a:xfrm>
            <a:off x="5306354" y="1268413"/>
            <a:ext cx="223680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External balance</a:t>
            </a:r>
            <a:endParaRPr lang="de-DE" dirty="0"/>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4E245C-5FB2-4B21-AC82-B920193232A5}"/>
                  </a:ext>
                </a:extLst>
              </p14:cNvPr>
              <p14:cNvContentPartPr/>
              <p14:nvPr/>
            </p14:nvContentPartPr>
            <p14:xfrm>
              <a:off x="288936" y="2062728"/>
              <a:ext cx="2217600" cy="48600"/>
            </p14:xfrm>
          </p:contentPart>
        </mc:Choice>
        <mc:Fallback xmlns="">
          <p:pic>
            <p:nvPicPr>
              <p:cNvPr id="2" name="Freihand 1">
                <a:extLst>
                  <a:ext uri="{FF2B5EF4-FFF2-40B4-BE49-F238E27FC236}">
                    <a16:creationId xmlns:a16="http://schemas.microsoft.com/office/drawing/2014/main" id="{2E4E245C-5FB2-4B21-AC82-B920193232A5}"/>
                  </a:ext>
                </a:extLst>
              </p:cNvPr>
              <p:cNvPicPr/>
              <p:nvPr/>
            </p:nvPicPr>
            <p:blipFill>
              <a:blip r:embed="rId4"/>
              <a:stretch>
                <a:fillRect/>
              </a:stretch>
            </p:blipFill>
            <p:spPr>
              <a:xfrm>
                <a:off x="284616" y="2058408"/>
                <a:ext cx="2226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6522C60-A34B-4694-9C16-790842B02838}"/>
                  </a:ext>
                </a:extLst>
              </p14:cNvPr>
              <p14:cNvContentPartPr/>
              <p14:nvPr/>
            </p14:nvContentPartPr>
            <p14:xfrm>
              <a:off x="291456" y="5579928"/>
              <a:ext cx="2044440" cy="56520"/>
            </p14:xfrm>
          </p:contentPart>
        </mc:Choice>
        <mc:Fallback xmlns="">
          <p:pic>
            <p:nvPicPr>
              <p:cNvPr id="3" name="Freihand 2">
                <a:extLst>
                  <a:ext uri="{FF2B5EF4-FFF2-40B4-BE49-F238E27FC236}">
                    <a16:creationId xmlns:a16="http://schemas.microsoft.com/office/drawing/2014/main" id="{B6522C60-A34B-4694-9C16-790842B02838}"/>
                  </a:ext>
                </a:extLst>
              </p:cNvPr>
              <p:cNvPicPr/>
              <p:nvPr/>
            </p:nvPicPr>
            <p:blipFill>
              <a:blip r:embed="rId6"/>
              <a:stretch>
                <a:fillRect/>
              </a:stretch>
            </p:blipFill>
            <p:spPr>
              <a:xfrm>
                <a:off x="287136" y="5575608"/>
                <a:ext cx="2053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EBA4CE1-F773-4CA9-A839-DC1D4D35DFAC}"/>
                  </a:ext>
                </a:extLst>
              </p14:cNvPr>
              <p14:cNvContentPartPr/>
              <p14:nvPr/>
            </p14:nvContentPartPr>
            <p14:xfrm>
              <a:off x="4943736" y="5471568"/>
              <a:ext cx="3498120" cy="78840"/>
            </p14:xfrm>
          </p:contentPart>
        </mc:Choice>
        <mc:Fallback xmlns="">
          <p:pic>
            <p:nvPicPr>
              <p:cNvPr id="4" name="Freihand 3">
                <a:extLst>
                  <a:ext uri="{FF2B5EF4-FFF2-40B4-BE49-F238E27FC236}">
                    <a16:creationId xmlns:a16="http://schemas.microsoft.com/office/drawing/2014/main" id="{3EBA4CE1-F773-4CA9-A839-DC1D4D35DFAC}"/>
                  </a:ext>
                </a:extLst>
              </p:cNvPr>
              <p:cNvPicPr/>
              <p:nvPr/>
            </p:nvPicPr>
            <p:blipFill>
              <a:blip r:embed="rId8"/>
              <a:stretch>
                <a:fillRect/>
              </a:stretch>
            </p:blipFill>
            <p:spPr>
              <a:xfrm>
                <a:off x="4939416" y="5467248"/>
                <a:ext cx="3506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D1AC23DE-1688-420D-9CA5-CD4F1FC9CF38}"/>
                  </a:ext>
                </a:extLst>
              </p14:cNvPr>
              <p14:cNvContentPartPr/>
              <p14:nvPr/>
            </p14:nvContentPartPr>
            <p14:xfrm>
              <a:off x="5434776" y="1636488"/>
              <a:ext cx="2041200" cy="56880"/>
            </p14:xfrm>
          </p:contentPart>
        </mc:Choice>
        <mc:Fallback xmlns="">
          <p:pic>
            <p:nvPicPr>
              <p:cNvPr id="5" name="Freihand 4">
                <a:extLst>
                  <a:ext uri="{FF2B5EF4-FFF2-40B4-BE49-F238E27FC236}">
                    <a16:creationId xmlns:a16="http://schemas.microsoft.com/office/drawing/2014/main" id="{D1AC23DE-1688-420D-9CA5-CD4F1FC9CF38}"/>
                  </a:ext>
                </a:extLst>
              </p:cNvPr>
              <p:cNvPicPr/>
              <p:nvPr/>
            </p:nvPicPr>
            <p:blipFill>
              <a:blip r:embed="rId10"/>
              <a:stretch>
                <a:fillRect/>
              </a:stretch>
            </p:blipFill>
            <p:spPr>
              <a:xfrm>
                <a:off x="5430456" y="1632168"/>
                <a:ext cx="2049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A5BD51E-2453-4641-974C-A4FAE4EAF9A7}"/>
                  </a:ext>
                </a:extLst>
              </p14:cNvPr>
              <p14:cNvContentPartPr/>
              <p14:nvPr/>
            </p14:nvContentPartPr>
            <p14:xfrm>
              <a:off x="170856" y="1110888"/>
              <a:ext cx="3185640" cy="1402560"/>
            </p14:xfrm>
          </p:contentPart>
        </mc:Choice>
        <mc:Fallback>
          <p:pic>
            <p:nvPicPr>
              <p:cNvPr id="6" name="Freihand 5">
                <a:extLst>
                  <a:ext uri="{FF2B5EF4-FFF2-40B4-BE49-F238E27FC236}">
                    <a16:creationId xmlns:a16="http://schemas.microsoft.com/office/drawing/2014/main" id="{8A5BD51E-2453-4641-974C-A4FAE4EAF9A7}"/>
                  </a:ext>
                </a:extLst>
              </p:cNvPr>
              <p:cNvPicPr/>
              <p:nvPr/>
            </p:nvPicPr>
            <p:blipFill>
              <a:blip r:embed="rId12"/>
              <a:stretch>
                <a:fillRect/>
              </a:stretch>
            </p:blipFill>
            <p:spPr>
              <a:xfrm>
                <a:off x="166536" y="1106568"/>
                <a:ext cx="3194280" cy="1411200"/>
              </a:xfrm>
              <a:prstGeom prst="rect">
                <a:avLst/>
              </a:prstGeom>
            </p:spPr>
          </p:pic>
        </mc:Fallback>
      </mc:AlternateContent>
    </p:spTree>
    <p:extLst>
      <p:ext uri="{BB962C8B-B14F-4D97-AF65-F5344CB8AC3E}">
        <p14:creationId xmlns:p14="http://schemas.microsoft.com/office/powerpoint/2010/main" val="10545223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err="1">
                <a:solidFill>
                  <a:srgbClr val="000000"/>
                </a:solidFill>
                <a:latin typeface="Sparkasse Rg" pitchFamily="34" charset="0"/>
              </a:rPr>
              <a:t>Weighting</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scheme</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of</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the</a:t>
            </a:r>
            <a:r>
              <a:rPr lang="de-DE" sz="2400" b="1" dirty="0">
                <a:solidFill>
                  <a:srgbClr val="000000"/>
                </a:solidFill>
                <a:latin typeface="Sparkasse Rg" pitchFamily="34" charset="0"/>
              </a:rPr>
              <a:t> HCPI</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7634434" y="612530"/>
            <a:ext cx="4060288" cy="65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1400" dirty="0">
              <a:solidFill>
                <a:srgbClr val="000000"/>
              </a:solidFill>
            </a:endParaRPr>
          </a:p>
          <a:p>
            <a:pPr eaLnBrk="1" hangingPunct="1">
              <a:buClrTx/>
            </a:pPr>
            <a:r>
              <a:rPr lang="de-DE" altLang="de-DE" sz="1400" dirty="0">
                <a:solidFill>
                  <a:srgbClr val="000000"/>
                </a:solidFill>
                <a:hlinkClick r:id="rId3"/>
              </a:rPr>
              <a:t>https://www.ecb.europa.eu/stats/macroeconomic_and_sectoral/hicp/html/index.en.html</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Reihe enthält.&#10;&#10;KI-generierte Inhalte können fehlerhaft sein.">
            <a:extLst>
              <a:ext uri="{FF2B5EF4-FFF2-40B4-BE49-F238E27FC236}">
                <a16:creationId xmlns:a16="http://schemas.microsoft.com/office/drawing/2014/main" id="{6B3FA779-9A50-813A-FC15-09EE97C89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78" y="646144"/>
            <a:ext cx="6417405" cy="5696152"/>
          </a:xfrm>
          <a:prstGeom prst="rect">
            <a:avLst/>
          </a:prstGeom>
        </p:spPr>
      </p:pic>
    </p:spTree>
    <p:extLst>
      <p:ext uri="{BB962C8B-B14F-4D97-AF65-F5344CB8AC3E}">
        <p14:creationId xmlns:p14="http://schemas.microsoft.com/office/powerpoint/2010/main" val="75410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Price level stability </a:t>
            </a:r>
            <a:endParaRPr lang="de-DE" sz="2400" b="1" dirty="0"/>
          </a:p>
        </p:txBody>
      </p:sp>
      <p:sp>
        <p:nvSpPr>
          <p:cNvPr id="482307" name="Text Box 3"/>
          <p:cNvSpPr txBox="1">
            <a:spLocks noChangeArrowheads="1"/>
          </p:cNvSpPr>
          <p:nvPr/>
        </p:nvSpPr>
        <p:spPr bwMode="auto">
          <a:xfrm>
            <a:off x="253695" y="792231"/>
            <a:ext cx="8501344" cy="47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Price </a:t>
            </a:r>
            <a:r>
              <a:rPr lang="de-DE" dirty="0" err="1">
                <a:solidFill>
                  <a:schemeClr val="tx1"/>
                </a:solidFill>
              </a:rPr>
              <a:t>level</a:t>
            </a:r>
            <a:r>
              <a:rPr lang="de-DE" dirty="0">
                <a:solidFill>
                  <a:schemeClr val="tx1"/>
                </a:solidFill>
              </a:rPr>
              <a:t> </a:t>
            </a:r>
            <a:r>
              <a:rPr lang="de-DE" dirty="0" err="1">
                <a:solidFill>
                  <a:schemeClr val="tx1"/>
                </a:solidFill>
              </a:rPr>
              <a:t>stability</a:t>
            </a:r>
            <a:r>
              <a:rPr lang="de-DE" dirty="0">
                <a:solidFill>
                  <a:schemeClr val="tx1"/>
                </a:solidFill>
              </a:rPr>
              <a:t> </a:t>
            </a:r>
            <a:r>
              <a:rPr lang="de-DE" dirty="0" err="1">
                <a:solidFill>
                  <a:schemeClr val="tx1"/>
                </a:solidFill>
              </a:rPr>
              <a:t>is</a:t>
            </a:r>
            <a:r>
              <a:rPr lang="de-DE" dirty="0">
                <a:solidFill>
                  <a:schemeClr val="tx1"/>
                </a:solidFill>
              </a:rPr>
              <a:t> in </a:t>
            </a:r>
            <a:r>
              <a:rPr lang="de-DE" dirty="0" err="1">
                <a:solidFill>
                  <a:schemeClr val="tx1"/>
                </a:solidFill>
              </a:rPr>
              <a:t>general</a:t>
            </a:r>
            <a:r>
              <a:rPr lang="de-DE" dirty="0">
                <a:solidFill>
                  <a:schemeClr val="tx1"/>
                </a:solidFill>
              </a:rPr>
              <a:t> </a:t>
            </a:r>
            <a:r>
              <a:rPr lang="de-DE" dirty="0" err="1">
                <a:solidFill>
                  <a:schemeClr val="tx1"/>
                </a:solidFill>
              </a:rPr>
              <a:t>calculated</a:t>
            </a:r>
            <a:r>
              <a:rPr lang="de-DE" dirty="0">
                <a:solidFill>
                  <a:schemeClr val="tx1"/>
                </a:solidFill>
              </a:rPr>
              <a:t> via </a:t>
            </a:r>
            <a:r>
              <a:rPr lang="de-DE" dirty="0" err="1">
                <a:solidFill>
                  <a:schemeClr val="tx1"/>
                </a:solidFill>
              </a:rPr>
              <a:t>the</a:t>
            </a:r>
            <a:r>
              <a:rPr lang="de-DE" dirty="0">
                <a:solidFill>
                  <a:schemeClr val="tx1"/>
                </a:solidFill>
              </a:rPr>
              <a:t> </a:t>
            </a:r>
            <a:r>
              <a:rPr lang="de-DE" dirty="0" err="1">
                <a:solidFill>
                  <a:schemeClr val="tx1"/>
                </a:solidFill>
              </a:rPr>
              <a:t>consumer</a:t>
            </a:r>
            <a:r>
              <a:rPr lang="de-DE" dirty="0">
                <a:solidFill>
                  <a:schemeClr val="tx1"/>
                </a:solidFill>
              </a:rPr>
              <a:t> </a:t>
            </a:r>
            <a:r>
              <a:rPr lang="de-DE" dirty="0" err="1">
                <a:solidFill>
                  <a:schemeClr val="tx1"/>
                </a:solidFill>
              </a:rPr>
              <a:t>price</a:t>
            </a:r>
            <a:r>
              <a:rPr lang="de-DE" dirty="0">
                <a:solidFill>
                  <a:schemeClr val="tx1"/>
                </a:solidFill>
              </a:rPr>
              <a:t> </a:t>
            </a:r>
            <a:r>
              <a:rPr lang="de-DE" dirty="0" err="1">
                <a:solidFill>
                  <a:schemeClr val="tx1"/>
                </a:solidFill>
              </a:rPr>
              <a:t>index</a:t>
            </a:r>
            <a:r>
              <a:rPr lang="de-DE" dirty="0">
                <a:solidFill>
                  <a:schemeClr val="tx1"/>
                </a:solidFill>
              </a:rPr>
              <a:t> (CPI) </a:t>
            </a:r>
            <a:r>
              <a:rPr lang="de-DE" dirty="0" err="1">
                <a:solidFill>
                  <a:schemeClr val="tx1"/>
                </a:solidFill>
              </a:rPr>
              <a:t>or</a:t>
            </a:r>
            <a:r>
              <a:rPr lang="de-DE" dirty="0">
                <a:solidFill>
                  <a:schemeClr val="tx1"/>
                </a:solidFill>
              </a:rPr>
              <a:t> in </a:t>
            </a:r>
            <a:r>
              <a:rPr lang="de-DE" dirty="0" err="1">
                <a:solidFill>
                  <a:schemeClr val="tx1"/>
                </a:solidFill>
              </a:rPr>
              <a:t>the</a:t>
            </a:r>
            <a:r>
              <a:rPr lang="de-DE" dirty="0">
                <a:solidFill>
                  <a:schemeClr val="tx1"/>
                </a:solidFill>
              </a:rPr>
              <a:t> Eurozone </a:t>
            </a:r>
            <a:r>
              <a:rPr lang="de-DE" dirty="0" err="1">
                <a:solidFill>
                  <a:schemeClr val="tx1"/>
                </a:solidFill>
              </a:rPr>
              <a:t>the</a:t>
            </a:r>
            <a:r>
              <a:rPr lang="de-DE" dirty="0">
                <a:solidFill>
                  <a:schemeClr val="tx1"/>
                </a:solidFill>
              </a:rPr>
              <a:t> </a:t>
            </a:r>
            <a:r>
              <a:rPr lang="de-DE" dirty="0" err="1">
                <a:solidFill>
                  <a:schemeClr val="tx1"/>
                </a:solidFill>
              </a:rPr>
              <a:t>harmonized</a:t>
            </a:r>
            <a:r>
              <a:rPr lang="de-DE" dirty="0">
                <a:solidFill>
                  <a:schemeClr val="tx1"/>
                </a:solidFill>
              </a:rPr>
              <a:t> </a:t>
            </a:r>
            <a:r>
              <a:rPr lang="de-DE" dirty="0" err="1">
                <a:solidFill>
                  <a:schemeClr val="tx1"/>
                </a:solidFill>
              </a:rPr>
              <a:t>consumer</a:t>
            </a:r>
            <a:r>
              <a:rPr lang="de-DE" dirty="0">
                <a:solidFill>
                  <a:schemeClr val="tx1"/>
                </a:solidFill>
              </a:rPr>
              <a:t> </a:t>
            </a:r>
            <a:r>
              <a:rPr lang="de-DE" dirty="0" err="1">
                <a:solidFill>
                  <a:schemeClr val="tx1"/>
                </a:solidFill>
              </a:rPr>
              <a:t>price</a:t>
            </a:r>
            <a:r>
              <a:rPr lang="de-DE" dirty="0">
                <a:solidFill>
                  <a:schemeClr val="tx1"/>
                </a:solidFill>
              </a:rPr>
              <a:t> </a:t>
            </a:r>
            <a:r>
              <a:rPr lang="de-DE" dirty="0" err="1">
                <a:solidFill>
                  <a:schemeClr val="tx1"/>
                </a:solidFill>
              </a:rPr>
              <a:t>index</a:t>
            </a:r>
            <a:r>
              <a:rPr lang="de-DE" dirty="0">
                <a:solidFill>
                  <a:schemeClr val="tx1"/>
                </a:solidFill>
              </a:rPr>
              <a:t> (HCPI).</a:t>
            </a:r>
          </a:p>
          <a:p>
            <a:endParaRPr lang="de-DE" dirty="0">
              <a:solidFill>
                <a:schemeClr val="tx1"/>
              </a:solidFill>
            </a:endParaRPr>
          </a:p>
          <a:p>
            <a:endParaRPr lang="de-DE" dirty="0">
              <a:solidFill>
                <a:schemeClr val="tx1"/>
              </a:solidFill>
            </a:endParaRPr>
          </a:p>
          <a:p>
            <a:r>
              <a:rPr lang="de-DE" u="sng" dirty="0">
                <a:solidFill>
                  <a:schemeClr val="tx1"/>
                </a:solidFill>
              </a:rPr>
              <a:t>Definition </a:t>
            </a:r>
            <a:r>
              <a:rPr lang="de-DE" u="sng" dirty="0" err="1">
                <a:solidFill>
                  <a:schemeClr val="tx1"/>
                </a:solidFill>
              </a:rPr>
              <a:t>of</a:t>
            </a:r>
            <a:r>
              <a:rPr lang="de-DE" u="sng" dirty="0">
                <a:solidFill>
                  <a:schemeClr val="tx1"/>
                </a:solidFill>
              </a:rPr>
              <a:t> </a:t>
            </a:r>
            <a:r>
              <a:rPr lang="de-DE" u="sng" dirty="0" err="1">
                <a:solidFill>
                  <a:schemeClr val="tx1"/>
                </a:solidFill>
              </a:rPr>
              <a:t>price</a:t>
            </a:r>
            <a:r>
              <a:rPr lang="de-DE" u="sng" dirty="0">
                <a:solidFill>
                  <a:schemeClr val="tx1"/>
                </a:solidFill>
              </a:rPr>
              <a:t> </a:t>
            </a:r>
            <a:r>
              <a:rPr lang="de-DE" u="sng" dirty="0" err="1">
                <a:solidFill>
                  <a:schemeClr val="tx1"/>
                </a:solidFill>
              </a:rPr>
              <a:t>level</a:t>
            </a:r>
            <a:r>
              <a:rPr lang="de-DE" u="sng" dirty="0">
                <a:solidFill>
                  <a:schemeClr val="tx1"/>
                </a:solidFill>
              </a:rPr>
              <a:t> </a:t>
            </a:r>
            <a:r>
              <a:rPr lang="de-DE" u="sng" dirty="0" err="1">
                <a:solidFill>
                  <a:schemeClr val="tx1"/>
                </a:solidFill>
              </a:rPr>
              <a:t>stability</a:t>
            </a:r>
            <a:r>
              <a:rPr lang="de-DE" u="sng" dirty="0">
                <a:solidFill>
                  <a:schemeClr val="tx1"/>
                </a:solidFill>
              </a:rPr>
              <a:t> </a:t>
            </a:r>
            <a:r>
              <a:rPr lang="de-DE" u="sng" dirty="0" err="1">
                <a:solidFill>
                  <a:schemeClr val="tx1"/>
                </a:solidFill>
              </a:rPr>
              <a:t>of</a:t>
            </a:r>
            <a:r>
              <a:rPr lang="de-DE" u="sng" dirty="0">
                <a:solidFill>
                  <a:schemeClr val="tx1"/>
                </a:solidFill>
              </a:rPr>
              <a:t> </a:t>
            </a:r>
            <a:r>
              <a:rPr lang="de-DE" u="sng" dirty="0" err="1">
                <a:solidFill>
                  <a:schemeClr val="tx1"/>
                </a:solidFill>
              </a:rPr>
              <a:t>the</a:t>
            </a:r>
            <a:r>
              <a:rPr lang="de-DE" u="sng" dirty="0">
                <a:solidFill>
                  <a:schemeClr val="tx1"/>
                </a:solidFill>
              </a:rPr>
              <a:t> European </a:t>
            </a:r>
            <a:r>
              <a:rPr lang="de-DE" u="sng" dirty="0" err="1">
                <a:solidFill>
                  <a:schemeClr val="tx1"/>
                </a:solidFill>
              </a:rPr>
              <a:t>central</a:t>
            </a:r>
            <a:r>
              <a:rPr lang="de-DE" u="sng" dirty="0">
                <a:solidFill>
                  <a:schemeClr val="tx1"/>
                </a:solidFill>
              </a:rPr>
              <a:t> </a:t>
            </a:r>
            <a:r>
              <a:rPr lang="de-DE" u="sng" dirty="0" err="1">
                <a:solidFill>
                  <a:schemeClr val="tx1"/>
                </a:solidFill>
              </a:rPr>
              <a:t>bank</a:t>
            </a:r>
            <a:r>
              <a:rPr lang="de-DE" u="sng" dirty="0">
                <a:solidFill>
                  <a:schemeClr val="tx1"/>
                </a:solidFill>
              </a:rPr>
              <a:t>:</a:t>
            </a:r>
          </a:p>
          <a:p>
            <a:endParaRPr lang="de-DE" dirty="0">
              <a:solidFill>
                <a:schemeClr val="tx1"/>
              </a:solidFill>
            </a:endParaRPr>
          </a:p>
          <a:p>
            <a:r>
              <a:rPr lang="de-DE" sz="2200" dirty="0">
                <a:solidFill>
                  <a:schemeClr val="tx1"/>
                </a:solidFill>
              </a:rPr>
              <a:t>		</a:t>
            </a:r>
            <a:r>
              <a:rPr lang="en-US" sz="2200" dirty="0">
                <a:solidFill>
                  <a:schemeClr val="tx1"/>
                </a:solidFill>
              </a:rPr>
              <a:t>The ECB’s Governing Council considers that price stability is best maintained by aiming for 2% inflation over the medium term. Inflation is measured by the </a:t>
            </a:r>
            <a:r>
              <a:rPr lang="en-US" sz="2200" dirty="0" err="1">
                <a:solidFill>
                  <a:schemeClr val="tx1"/>
                </a:solidFill>
              </a:rPr>
              <a:t>Harmonised</a:t>
            </a:r>
            <a:r>
              <a:rPr lang="en-US" sz="2200" dirty="0">
                <a:solidFill>
                  <a:schemeClr val="tx1"/>
                </a:solidFill>
              </a:rPr>
              <a:t> Index of Consumer Prices (HICP). The Governing Council’s commitment to the 2% target is symmetric. This means that we consider negative and positive deviations from the target to be equally undesirable.</a:t>
            </a:r>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3202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a:t>Inflation</a:t>
            </a:r>
            <a:endParaRPr lang="de-DE" sz="3266" b="1"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The inflation rate is the relative change of CPI with respect to the previous year. :</a:t>
                </a:r>
                <a:endParaRPr lang="de-DE" altLang="de-DE" sz="2540" dirty="0">
                  <a:solidFill>
                    <a:srgbClr val="000000"/>
                  </a:solidFill>
                </a:endParaRP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b="0" i="1" smtClean="0">
                            <a:solidFill>
                              <a:srgbClr val="000000"/>
                            </a:solidFill>
                            <a:latin typeface="Cambria Math" panose="02040503050406030204" pitchFamily="18" charset="0"/>
                          </a:rPr>
                          <m:t>𝐶</m:t>
                        </m:r>
                        <m:r>
                          <a:rPr lang="de-DE" altLang="de-DE" sz="2540" i="1">
                            <a:solidFill>
                              <a:srgbClr val="000000"/>
                            </a:solidFill>
                            <a:latin typeface="Cambria Math" panose="02040503050406030204" pitchFamily="18" charset="0"/>
                          </a:rPr>
                          <m:t>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b="0" i="1" smtClean="0">
                            <a:solidFill>
                              <a:srgbClr val="000000"/>
                            </a:solidFill>
                            <a:latin typeface="Cambria Math" panose="02040503050406030204" pitchFamily="18" charset="0"/>
                          </a:rPr>
                          <m:t>𝐶</m:t>
                        </m:r>
                        <m:r>
                          <a:rPr lang="de-DE" altLang="de-DE" sz="2540" i="1">
                            <a:solidFill>
                              <a:srgbClr val="000000"/>
                            </a:solidFill>
                            <a:latin typeface="Cambria Math" panose="02040503050406030204" pitchFamily="18" charset="0"/>
                          </a:rPr>
                          <m:t>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b="0" i="1" smtClean="0">
                            <a:solidFill>
                              <a:srgbClr val="000000"/>
                            </a:solidFill>
                            <a:latin typeface="Cambria Math" panose="02040503050406030204" pitchFamily="18" charset="0"/>
                          </a:rPr>
                          <m:t>𝐶</m:t>
                        </m:r>
                        <m:r>
                          <a:rPr lang="de-DE" altLang="de-DE" sz="2540" i="1">
                            <a:solidFill>
                              <a:srgbClr val="000000"/>
                            </a:solidFill>
                            <a:latin typeface="Cambria Math" panose="02040503050406030204" pitchFamily="18" charset="0"/>
                          </a:rPr>
                          <m:t>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a:t>
                </a:r>
                <a:r>
                  <a:rPr lang="de-DE" altLang="de-DE" sz="2540">
                    <a:solidFill>
                      <a:srgbClr val="000000"/>
                    </a:solidFill>
                  </a:rPr>
                  <a:t>: time index </a:t>
                </a:r>
                <a:endParaRPr lang="de-DE" altLang="de-DE" sz="2540" dirty="0">
                  <a:solidFill>
                    <a:srgbClr val="000000"/>
                  </a:solidFill>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3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2283744446"/>
              </p:ext>
            </p:extLst>
          </p:nvPr>
        </p:nvGraphicFramePr>
        <p:xfrm>
          <a:off x="668338" y="949325"/>
          <a:ext cx="11049000" cy="4133850"/>
        </p:xfrm>
        <a:graphic>
          <a:graphicData uri="http://schemas.openxmlformats.org/presentationml/2006/ole">
            <mc:AlternateContent xmlns:mc="http://schemas.openxmlformats.org/markup-compatibility/2006">
              <mc:Choice xmlns:v="urn:schemas-microsoft-com:vml" Requires="v">
                <p:oleObj spid="_x0000_s2080" name="Worksheet" r:id="rId4" imgW="6315075" imgH="2362124" progId="Excel.Sheet.12">
                  <p:embed/>
                </p:oleObj>
              </mc:Choice>
              <mc:Fallback>
                <p:oleObj name="Worksheet" r:id="rId4" imgW="6315075" imgH="2362124" progId="Excel.Sheet.12">
                  <p:embed/>
                  <p:pic>
                    <p:nvPicPr>
                      <p:cNvPr id="2" name="Objekt 1"/>
                      <p:cNvPicPr/>
                      <p:nvPr/>
                    </p:nvPicPr>
                    <p:blipFill>
                      <a:blip r:embed="rId5"/>
                      <a:stretch>
                        <a:fillRect/>
                      </a:stretch>
                    </p:blipFill>
                    <p:spPr>
                      <a:xfrm>
                        <a:off x="668338" y="949325"/>
                        <a:ext cx="11049000" cy="413385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a:solidFill>
                  <a:srgbClr val="000000"/>
                </a:solidFill>
              </a:rPr>
              <a:t>Calcuate the price index 2017 </a:t>
            </a:r>
            <a:r>
              <a:rPr lang="de-DE" altLang="de-DE" sz="1800" dirty="0">
                <a:solidFill>
                  <a:srgbClr val="000000"/>
                </a:solidFill>
              </a:rPr>
              <a:t>– 2019 (2017=100)</a:t>
            </a:r>
          </a:p>
          <a:p>
            <a:pPr eaLnBrk="1" hangingPunct="1">
              <a:buClrTx/>
            </a:pPr>
            <a:r>
              <a:rPr lang="de-DE" altLang="de-DE" sz="1800">
                <a:solidFill>
                  <a:srgbClr val="000000"/>
                </a:solidFill>
              </a:rPr>
              <a:t>Inflation rates </a:t>
            </a:r>
            <a:r>
              <a:rPr lang="de-DE" altLang="de-DE" sz="1800" dirty="0">
                <a:solidFill>
                  <a:srgbClr val="000000"/>
                </a:solidFill>
              </a:rPr>
              <a:t>2018 und 2019</a:t>
            </a:r>
            <a:r>
              <a:rPr lang="de-DE" altLang="de-DE" sz="1800">
                <a:solidFill>
                  <a:srgbClr val="000000"/>
                </a:solidFill>
              </a:rPr>
              <a:t>, and the average inflation 2018 </a:t>
            </a:r>
            <a:r>
              <a:rPr lang="de-DE" altLang="de-DE" sz="1800" dirty="0">
                <a:solidFill>
                  <a:srgbClr val="000000"/>
                </a:solidFill>
              </a:rPr>
              <a:t>– 2019.</a:t>
            </a:r>
          </a:p>
        </p:txBody>
      </p:sp>
      <p:grpSp>
        <p:nvGrpSpPr>
          <p:cNvPr id="16" name="Gruppieren 15">
            <a:extLst>
              <a:ext uri="{FF2B5EF4-FFF2-40B4-BE49-F238E27FC236}">
                <a16:creationId xmlns:a16="http://schemas.microsoft.com/office/drawing/2014/main" id="{49A3EA91-73C4-40C9-83AB-511DD52F5A5E}"/>
              </a:ext>
            </a:extLst>
          </p:cNvPr>
          <p:cNvGrpSpPr/>
          <p:nvPr/>
        </p:nvGrpSpPr>
        <p:grpSpPr>
          <a:xfrm>
            <a:off x="302976" y="5172048"/>
            <a:ext cx="747360" cy="293760"/>
            <a:chOff x="302976" y="5172048"/>
            <a:chExt cx="747360" cy="29376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5FD914C5-2A62-4792-8BB8-04441DB4D17A}"/>
                    </a:ext>
                  </a:extLst>
                </p14:cNvPr>
                <p14:cNvContentPartPr/>
                <p14:nvPr/>
              </p14:nvContentPartPr>
              <p14:xfrm>
                <a:off x="302976" y="5172048"/>
                <a:ext cx="177840" cy="237600"/>
              </p14:xfrm>
            </p:contentPart>
          </mc:Choice>
          <mc:Fallback>
            <p:pic>
              <p:nvPicPr>
                <p:cNvPr id="3" name="Freihand 2">
                  <a:extLst>
                    <a:ext uri="{FF2B5EF4-FFF2-40B4-BE49-F238E27FC236}">
                      <a16:creationId xmlns:a16="http://schemas.microsoft.com/office/drawing/2014/main" id="{5FD914C5-2A62-4792-8BB8-04441DB4D17A}"/>
                    </a:ext>
                  </a:extLst>
                </p:cNvPr>
                <p:cNvPicPr/>
                <p:nvPr/>
              </p:nvPicPr>
              <p:blipFill>
                <a:blip r:embed="rId7"/>
                <a:stretch>
                  <a:fillRect/>
                </a:stretch>
              </p:blipFill>
              <p:spPr>
                <a:xfrm>
                  <a:off x="298656" y="5167728"/>
                  <a:ext cx="1864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0EF1762-9CF8-4A47-8C34-8CB70C0DF7ED}"/>
                    </a:ext>
                  </a:extLst>
                </p14:cNvPr>
                <p14:cNvContentPartPr/>
                <p14:nvPr/>
              </p14:nvContentPartPr>
              <p14:xfrm>
                <a:off x="392616" y="5299128"/>
                <a:ext cx="101160" cy="15120"/>
              </p14:xfrm>
            </p:contentPart>
          </mc:Choice>
          <mc:Fallback>
            <p:pic>
              <p:nvPicPr>
                <p:cNvPr id="7" name="Freihand 6">
                  <a:extLst>
                    <a:ext uri="{FF2B5EF4-FFF2-40B4-BE49-F238E27FC236}">
                      <a16:creationId xmlns:a16="http://schemas.microsoft.com/office/drawing/2014/main" id="{E0EF1762-9CF8-4A47-8C34-8CB70C0DF7ED}"/>
                    </a:ext>
                  </a:extLst>
                </p:cNvPr>
                <p:cNvPicPr/>
                <p:nvPr/>
              </p:nvPicPr>
              <p:blipFill>
                <a:blip r:embed="rId9"/>
                <a:stretch>
                  <a:fillRect/>
                </a:stretch>
              </p:blipFill>
              <p:spPr>
                <a:xfrm>
                  <a:off x="388296" y="5294808"/>
                  <a:ext cx="109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29C679CB-0065-44EC-9DE4-282EDC48629B}"/>
                    </a:ext>
                  </a:extLst>
                </p14:cNvPr>
                <p14:cNvContentPartPr/>
                <p14:nvPr/>
              </p14:nvContentPartPr>
              <p14:xfrm>
                <a:off x="521496" y="5277168"/>
                <a:ext cx="302040" cy="82440"/>
              </p14:xfrm>
            </p:contentPart>
          </mc:Choice>
          <mc:Fallback>
            <p:pic>
              <p:nvPicPr>
                <p:cNvPr id="8" name="Freihand 7">
                  <a:extLst>
                    <a:ext uri="{FF2B5EF4-FFF2-40B4-BE49-F238E27FC236}">
                      <a16:creationId xmlns:a16="http://schemas.microsoft.com/office/drawing/2014/main" id="{29C679CB-0065-44EC-9DE4-282EDC48629B}"/>
                    </a:ext>
                  </a:extLst>
                </p:cNvPr>
                <p:cNvPicPr/>
                <p:nvPr/>
              </p:nvPicPr>
              <p:blipFill>
                <a:blip r:embed="rId11"/>
                <a:stretch>
                  <a:fillRect/>
                </a:stretch>
              </p:blipFill>
              <p:spPr>
                <a:xfrm>
                  <a:off x="517176" y="5272848"/>
                  <a:ext cx="310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44055C0-B38C-48F9-87EA-E24E8FE22A5B}"/>
                    </a:ext>
                  </a:extLst>
                </p14:cNvPr>
                <p14:cNvContentPartPr/>
                <p14:nvPr/>
              </p14:nvContentPartPr>
              <p14:xfrm>
                <a:off x="828216" y="5259168"/>
                <a:ext cx="222120" cy="206640"/>
              </p14:xfrm>
            </p:contentPart>
          </mc:Choice>
          <mc:Fallback>
            <p:pic>
              <p:nvPicPr>
                <p:cNvPr id="9" name="Freihand 8">
                  <a:extLst>
                    <a:ext uri="{FF2B5EF4-FFF2-40B4-BE49-F238E27FC236}">
                      <a16:creationId xmlns:a16="http://schemas.microsoft.com/office/drawing/2014/main" id="{C44055C0-B38C-48F9-87EA-E24E8FE22A5B}"/>
                    </a:ext>
                  </a:extLst>
                </p:cNvPr>
                <p:cNvPicPr/>
                <p:nvPr/>
              </p:nvPicPr>
              <p:blipFill>
                <a:blip r:embed="rId13"/>
                <a:stretch>
                  <a:fillRect/>
                </a:stretch>
              </p:blipFill>
              <p:spPr>
                <a:xfrm>
                  <a:off x="823896" y="5254848"/>
                  <a:ext cx="230760" cy="21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30" name="Freihand 29">
                <a:extLst>
                  <a:ext uri="{FF2B5EF4-FFF2-40B4-BE49-F238E27FC236}">
                    <a16:creationId xmlns:a16="http://schemas.microsoft.com/office/drawing/2014/main" id="{990C6542-7748-4DA6-B6C9-9B68A1939A01}"/>
                  </a:ext>
                </a:extLst>
              </p14:cNvPr>
              <p14:cNvContentPartPr/>
              <p14:nvPr/>
            </p14:nvContentPartPr>
            <p14:xfrm>
              <a:off x="9026136" y="3178008"/>
              <a:ext cx="836640" cy="38880"/>
            </p14:xfrm>
          </p:contentPart>
        </mc:Choice>
        <mc:Fallback>
          <p:pic>
            <p:nvPicPr>
              <p:cNvPr id="30" name="Freihand 29">
                <a:extLst>
                  <a:ext uri="{FF2B5EF4-FFF2-40B4-BE49-F238E27FC236}">
                    <a16:creationId xmlns:a16="http://schemas.microsoft.com/office/drawing/2014/main" id="{990C6542-7748-4DA6-B6C9-9B68A1939A01}"/>
                  </a:ext>
                </a:extLst>
              </p:cNvPr>
              <p:cNvPicPr/>
              <p:nvPr/>
            </p:nvPicPr>
            <p:blipFill>
              <a:blip r:embed="rId15"/>
              <a:stretch>
                <a:fillRect/>
              </a:stretch>
            </p:blipFill>
            <p:spPr>
              <a:xfrm>
                <a:off x="9021816" y="3173688"/>
                <a:ext cx="845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6" name="Freihand 55">
                <a:extLst>
                  <a:ext uri="{FF2B5EF4-FFF2-40B4-BE49-F238E27FC236}">
                    <a16:creationId xmlns:a16="http://schemas.microsoft.com/office/drawing/2014/main" id="{B419DF59-FDFC-40AF-9EC8-6427C796E51C}"/>
                  </a:ext>
                </a:extLst>
              </p14:cNvPr>
              <p14:cNvContentPartPr/>
              <p14:nvPr/>
            </p14:nvContentPartPr>
            <p14:xfrm>
              <a:off x="1046736" y="3109968"/>
              <a:ext cx="763560" cy="50040"/>
            </p14:xfrm>
          </p:contentPart>
        </mc:Choice>
        <mc:Fallback>
          <p:pic>
            <p:nvPicPr>
              <p:cNvPr id="56" name="Freihand 55">
                <a:extLst>
                  <a:ext uri="{FF2B5EF4-FFF2-40B4-BE49-F238E27FC236}">
                    <a16:creationId xmlns:a16="http://schemas.microsoft.com/office/drawing/2014/main" id="{B419DF59-FDFC-40AF-9EC8-6427C796E51C}"/>
                  </a:ext>
                </a:extLst>
              </p:cNvPr>
              <p:cNvPicPr/>
              <p:nvPr/>
            </p:nvPicPr>
            <p:blipFill>
              <a:blip r:embed="rId17"/>
              <a:stretch>
                <a:fillRect/>
              </a:stretch>
            </p:blipFill>
            <p:spPr>
              <a:xfrm>
                <a:off x="1042416" y="3105648"/>
                <a:ext cx="772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5" name="Freihand 124">
                <a:extLst>
                  <a:ext uri="{FF2B5EF4-FFF2-40B4-BE49-F238E27FC236}">
                    <a16:creationId xmlns:a16="http://schemas.microsoft.com/office/drawing/2014/main" id="{DD7E7451-9A0F-4601-A7EF-9703CCBBD8D2}"/>
                  </a:ext>
                </a:extLst>
              </p14:cNvPr>
              <p14:cNvContentPartPr/>
              <p14:nvPr/>
            </p14:nvContentPartPr>
            <p14:xfrm>
              <a:off x="4085856" y="6041808"/>
              <a:ext cx="898560" cy="529560"/>
            </p14:xfrm>
          </p:contentPart>
        </mc:Choice>
        <mc:Fallback>
          <p:pic>
            <p:nvPicPr>
              <p:cNvPr id="125" name="Freihand 124">
                <a:extLst>
                  <a:ext uri="{FF2B5EF4-FFF2-40B4-BE49-F238E27FC236}">
                    <a16:creationId xmlns:a16="http://schemas.microsoft.com/office/drawing/2014/main" id="{DD7E7451-9A0F-4601-A7EF-9703CCBBD8D2}"/>
                  </a:ext>
                </a:extLst>
              </p:cNvPr>
              <p:cNvPicPr/>
              <p:nvPr/>
            </p:nvPicPr>
            <p:blipFill>
              <a:blip r:embed="rId19"/>
              <a:stretch>
                <a:fillRect/>
              </a:stretch>
            </p:blipFill>
            <p:spPr>
              <a:xfrm>
                <a:off x="4081536" y="6037488"/>
                <a:ext cx="90720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1" name="Freihand 140">
                <a:extLst>
                  <a:ext uri="{FF2B5EF4-FFF2-40B4-BE49-F238E27FC236}">
                    <a16:creationId xmlns:a16="http://schemas.microsoft.com/office/drawing/2014/main" id="{BD27DFD7-6A75-4E7A-8A77-3589CB9A64ED}"/>
                  </a:ext>
                </a:extLst>
              </p14:cNvPr>
              <p14:cNvContentPartPr/>
              <p14:nvPr/>
            </p14:nvContentPartPr>
            <p14:xfrm>
              <a:off x="9035856" y="2715048"/>
              <a:ext cx="682920" cy="16560"/>
            </p14:xfrm>
          </p:contentPart>
        </mc:Choice>
        <mc:Fallback>
          <p:pic>
            <p:nvPicPr>
              <p:cNvPr id="141" name="Freihand 140">
                <a:extLst>
                  <a:ext uri="{FF2B5EF4-FFF2-40B4-BE49-F238E27FC236}">
                    <a16:creationId xmlns:a16="http://schemas.microsoft.com/office/drawing/2014/main" id="{BD27DFD7-6A75-4E7A-8A77-3589CB9A64ED}"/>
                  </a:ext>
                </a:extLst>
              </p:cNvPr>
              <p:cNvPicPr/>
              <p:nvPr/>
            </p:nvPicPr>
            <p:blipFill>
              <a:blip r:embed="rId21"/>
              <a:stretch>
                <a:fillRect/>
              </a:stretch>
            </p:blipFill>
            <p:spPr>
              <a:xfrm>
                <a:off x="9031536" y="2710728"/>
                <a:ext cx="691560" cy="25200"/>
              </a:xfrm>
              <a:prstGeom prst="rect">
                <a:avLst/>
              </a:prstGeom>
            </p:spPr>
          </p:pic>
        </mc:Fallback>
      </mc:AlternateContent>
      <p:grpSp>
        <p:nvGrpSpPr>
          <p:cNvPr id="162" name="Gruppieren 161">
            <a:extLst>
              <a:ext uri="{FF2B5EF4-FFF2-40B4-BE49-F238E27FC236}">
                <a16:creationId xmlns:a16="http://schemas.microsoft.com/office/drawing/2014/main" id="{3C546DF8-C25B-4A18-9D52-9B59DBA211C6}"/>
              </a:ext>
            </a:extLst>
          </p:cNvPr>
          <p:cNvGrpSpPr/>
          <p:nvPr/>
        </p:nvGrpSpPr>
        <p:grpSpPr>
          <a:xfrm>
            <a:off x="9025056" y="2345688"/>
            <a:ext cx="808920" cy="51480"/>
            <a:chOff x="9025056" y="2345688"/>
            <a:chExt cx="808920" cy="51480"/>
          </a:xfrm>
        </p:grpSpPr>
        <mc:AlternateContent xmlns:mc="http://schemas.openxmlformats.org/markup-compatibility/2006">
          <mc:Choice xmlns:p14="http://schemas.microsoft.com/office/powerpoint/2010/main" Requires="p14">
            <p:contentPart p14:bwMode="auto" r:id="rId22">
              <p14:nvContentPartPr>
                <p14:cNvPr id="160" name="Freihand 159">
                  <a:extLst>
                    <a:ext uri="{FF2B5EF4-FFF2-40B4-BE49-F238E27FC236}">
                      <a16:creationId xmlns:a16="http://schemas.microsoft.com/office/drawing/2014/main" id="{4B411650-FF81-41CA-95EE-B773F3D00F69}"/>
                    </a:ext>
                  </a:extLst>
                </p14:cNvPr>
                <p14:cNvContentPartPr/>
                <p14:nvPr/>
              </p14:nvContentPartPr>
              <p14:xfrm>
                <a:off x="9025056" y="2345688"/>
                <a:ext cx="808920" cy="30240"/>
              </p14:xfrm>
            </p:contentPart>
          </mc:Choice>
          <mc:Fallback>
            <p:pic>
              <p:nvPicPr>
                <p:cNvPr id="160" name="Freihand 159">
                  <a:extLst>
                    <a:ext uri="{FF2B5EF4-FFF2-40B4-BE49-F238E27FC236}">
                      <a16:creationId xmlns:a16="http://schemas.microsoft.com/office/drawing/2014/main" id="{4B411650-FF81-41CA-95EE-B773F3D00F69}"/>
                    </a:ext>
                  </a:extLst>
                </p:cNvPr>
                <p:cNvPicPr/>
                <p:nvPr/>
              </p:nvPicPr>
              <p:blipFill>
                <a:blip r:embed="rId23"/>
                <a:stretch>
                  <a:fillRect/>
                </a:stretch>
              </p:blipFill>
              <p:spPr>
                <a:xfrm>
                  <a:off x="9020736" y="2341368"/>
                  <a:ext cx="817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1" name="Freihand 160">
                  <a:extLst>
                    <a:ext uri="{FF2B5EF4-FFF2-40B4-BE49-F238E27FC236}">
                      <a16:creationId xmlns:a16="http://schemas.microsoft.com/office/drawing/2014/main" id="{0C674AC7-DC55-4000-BC87-C611514C7960}"/>
                    </a:ext>
                  </a:extLst>
                </p14:cNvPr>
                <p14:cNvContentPartPr/>
                <p14:nvPr/>
              </p14:nvContentPartPr>
              <p14:xfrm>
                <a:off x="9207936" y="2383128"/>
                <a:ext cx="357120" cy="14040"/>
              </p14:xfrm>
            </p:contentPart>
          </mc:Choice>
          <mc:Fallback>
            <p:pic>
              <p:nvPicPr>
                <p:cNvPr id="161" name="Freihand 160">
                  <a:extLst>
                    <a:ext uri="{FF2B5EF4-FFF2-40B4-BE49-F238E27FC236}">
                      <a16:creationId xmlns:a16="http://schemas.microsoft.com/office/drawing/2014/main" id="{0C674AC7-DC55-4000-BC87-C611514C7960}"/>
                    </a:ext>
                  </a:extLst>
                </p:cNvPr>
                <p:cNvPicPr/>
                <p:nvPr/>
              </p:nvPicPr>
              <p:blipFill>
                <a:blip r:embed="rId25"/>
                <a:stretch>
                  <a:fillRect/>
                </a:stretch>
              </p:blipFill>
              <p:spPr>
                <a:xfrm>
                  <a:off x="9203616" y="2378808"/>
                  <a:ext cx="365760" cy="22680"/>
                </a:xfrm>
                <a:prstGeom prst="rect">
                  <a:avLst/>
                </a:prstGeom>
              </p:spPr>
            </p:pic>
          </mc:Fallback>
        </mc:AlternateContent>
      </p:grpSp>
      <p:grpSp>
        <p:nvGrpSpPr>
          <p:cNvPr id="235" name="Gruppieren 234">
            <a:extLst>
              <a:ext uri="{FF2B5EF4-FFF2-40B4-BE49-F238E27FC236}">
                <a16:creationId xmlns:a16="http://schemas.microsoft.com/office/drawing/2014/main" id="{D8356CD1-6031-4A07-8165-F59653772FAD}"/>
              </a:ext>
            </a:extLst>
          </p:cNvPr>
          <p:cNvGrpSpPr/>
          <p:nvPr/>
        </p:nvGrpSpPr>
        <p:grpSpPr>
          <a:xfrm>
            <a:off x="1275336" y="4819608"/>
            <a:ext cx="7305840" cy="1997280"/>
            <a:chOff x="1275336" y="4819608"/>
            <a:chExt cx="7305840" cy="1997280"/>
          </a:xfrm>
        </p:grpSpPr>
        <mc:AlternateContent xmlns:mc="http://schemas.openxmlformats.org/markup-compatibility/2006">
          <mc:Choice xmlns:p14="http://schemas.microsoft.com/office/powerpoint/2010/main" Requires="p14">
            <p:contentPart p14:bwMode="auto" r:id="rId26">
              <p14:nvContentPartPr>
                <p14:cNvPr id="10" name="Freihand 9">
                  <a:extLst>
                    <a:ext uri="{FF2B5EF4-FFF2-40B4-BE49-F238E27FC236}">
                      <a16:creationId xmlns:a16="http://schemas.microsoft.com/office/drawing/2014/main" id="{7562B706-802E-4EF3-8173-E6BBA44E549D}"/>
                    </a:ext>
                  </a:extLst>
                </p14:cNvPr>
                <p14:cNvContentPartPr/>
                <p14:nvPr/>
              </p14:nvContentPartPr>
              <p14:xfrm>
                <a:off x="1359576" y="5197248"/>
                <a:ext cx="39960" cy="128160"/>
              </p14:xfrm>
            </p:contentPart>
          </mc:Choice>
          <mc:Fallback>
            <p:pic>
              <p:nvPicPr>
                <p:cNvPr id="10" name="Freihand 9">
                  <a:extLst>
                    <a:ext uri="{FF2B5EF4-FFF2-40B4-BE49-F238E27FC236}">
                      <a16:creationId xmlns:a16="http://schemas.microsoft.com/office/drawing/2014/main" id="{7562B706-802E-4EF3-8173-E6BBA44E549D}"/>
                    </a:ext>
                  </a:extLst>
                </p:cNvPr>
                <p:cNvPicPr/>
                <p:nvPr/>
              </p:nvPicPr>
              <p:blipFill>
                <a:blip r:embed="rId27"/>
                <a:stretch>
                  <a:fillRect/>
                </a:stretch>
              </p:blipFill>
              <p:spPr>
                <a:xfrm>
                  <a:off x="1355256" y="5192928"/>
                  <a:ext cx="48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 name="Freihand 10">
                  <a:extLst>
                    <a:ext uri="{FF2B5EF4-FFF2-40B4-BE49-F238E27FC236}">
                      <a16:creationId xmlns:a16="http://schemas.microsoft.com/office/drawing/2014/main" id="{C7F81DB9-CB8F-4286-BF27-1C6B4A301788}"/>
                    </a:ext>
                  </a:extLst>
                </p14:cNvPr>
                <p14:cNvContentPartPr/>
                <p14:nvPr/>
              </p14:nvContentPartPr>
              <p14:xfrm>
                <a:off x="1275336" y="5277888"/>
                <a:ext cx="146160" cy="37440"/>
              </p14:xfrm>
            </p:contentPart>
          </mc:Choice>
          <mc:Fallback>
            <p:pic>
              <p:nvPicPr>
                <p:cNvPr id="11" name="Freihand 10">
                  <a:extLst>
                    <a:ext uri="{FF2B5EF4-FFF2-40B4-BE49-F238E27FC236}">
                      <a16:creationId xmlns:a16="http://schemas.microsoft.com/office/drawing/2014/main" id="{C7F81DB9-CB8F-4286-BF27-1C6B4A301788}"/>
                    </a:ext>
                  </a:extLst>
                </p:cNvPr>
                <p:cNvPicPr/>
                <p:nvPr/>
              </p:nvPicPr>
              <p:blipFill>
                <a:blip r:embed="rId29"/>
                <a:stretch>
                  <a:fillRect/>
                </a:stretch>
              </p:blipFill>
              <p:spPr>
                <a:xfrm>
                  <a:off x="1271016" y="5273568"/>
                  <a:ext cx="154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 name="Freihand 11">
                  <a:extLst>
                    <a:ext uri="{FF2B5EF4-FFF2-40B4-BE49-F238E27FC236}">
                      <a16:creationId xmlns:a16="http://schemas.microsoft.com/office/drawing/2014/main" id="{25D532AA-1C58-47A2-979C-7DC28BB17652}"/>
                    </a:ext>
                  </a:extLst>
                </p14:cNvPr>
                <p14:cNvContentPartPr/>
                <p14:nvPr/>
              </p14:nvContentPartPr>
              <p14:xfrm>
                <a:off x="1322496" y="5191848"/>
                <a:ext cx="217080" cy="115200"/>
              </p14:xfrm>
            </p:contentPart>
          </mc:Choice>
          <mc:Fallback>
            <p:pic>
              <p:nvPicPr>
                <p:cNvPr id="12" name="Freihand 11">
                  <a:extLst>
                    <a:ext uri="{FF2B5EF4-FFF2-40B4-BE49-F238E27FC236}">
                      <a16:creationId xmlns:a16="http://schemas.microsoft.com/office/drawing/2014/main" id="{25D532AA-1C58-47A2-979C-7DC28BB17652}"/>
                    </a:ext>
                  </a:extLst>
                </p:cNvPr>
                <p:cNvPicPr/>
                <p:nvPr/>
              </p:nvPicPr>
              <p:blipFill>
                <a:blip r:embed="rId31"/>
                <a:stretch>
                  <a:fillRect/>
                </a:stretch>
              </p:blipFill>
              <p:spPr>
                <a:xfrm>
                  <a:off x="1318176" y="5187528"/>
                  <a:ext cx="225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Freihand 12">
                  <a:extLst>
                    <a:ext uri="{FF2B5EF4-FFF2-40B4-BE49-F238E27FC236}">
                      <a16:creationId xmlns:a16="http://schemas.microsoft.com/office/drawing/2014/main" id="{822FD317-72D0-4C1A-8B86-DAB5CCA14660}"/>
                    </a:ext>
                  </a:extLst>
                </p14:cNvPr>
                <p14:cNvContentPartPr/>
                <p14:nvPr/>
              </p14:nvContentPartPr>
              <p14:xfrm>
                <a:off x="1600776" y="5153688"/>
                <a:ext cx="88200" cy="199080"/>
              </p14:xfrm>
            </p:contentPart>
          </mc:Choice>
          <mc:Fallback>
            <p:pic>
              <p:nvPicPr>
                <p:cNvPr id="13" name="Freihand 12">
                  <a:extLst>
                    <a:ext uri="{FF2B5EF4-FFF2-40B4-BE49-F238E27FC236}">
                      <a16:creationId xmlns:a16="http://schemas.microsoft.com/office/drawing/2014/main" id="{822FD317-72D0-4C1A-8B86-DAB5CCA14660}"/>
                    </a:ext>
                  </a:extLst>
                </p:cNvPr>
                <p:cNvPicPr/>
                <p:nvPr/>
              </p:nvPicPr>
              <p:blipFill>
                <a:blip r:embed="rId33"/>
                <a:stretch>
                  <a:fillRect/>
                </a:stretch>
              </p:blipFill>
              <p:spPr>
                <a:xfrm>
                  <a:off x="1596456" y="5149368"/>
                  <a:ext cx="96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Freihand 13">
                  <a:extLst>
                    <a:ext uri="{FF2B5EF4-FFF2-40B4-BE49-F238E27FC236}">
                      <a16:creationId xmlns:a16="http://schemas.microsoft.com/office/drawing/2014/main" id="{D0451D1F-1D6A-4831-8A15-524C0F96EDCC}"/>
                    </a:ext>
                  </a:extLst>
                </p14:cNvPr>
                <p14:cNvContentPartPr/>
                <p14:nvPr/>
              </p14:nvContentPartPr>
              <p14:xfrm>
                <a:off x="1734696" y="5129208"/>
                <a:ext cx="38160" cy="143280"/>
              </p14:xfrm>
            </p:contentPart>
          </mc:Choice>
          <mc:Fallback>
            <p:pic>
              <p:nvPicPr>
                <p:cNvPr id="14" name="Freihand 13">
                  <a:extLst>
                    <a:ext uri="{FF2B5EF4-FFF2-40B4-BE49-F238E27FC236}">
                      <a16:creationId xmlns:a16="http://schemas.microsoft.com/office/drawing/2014/main" id="{D0451D1F-1D6A-4831-8A15-524C0F96EDCC}"/>
                    </a:ext>
                  </a:extLst>
                </p:cNvPr>
                <p:cNvPicPr/>
                <p:nvPr/>
              </p:nvPicPr>
              <p:blipFill>
                <a:blip r:embed="rId35"/>
                <a:stretch>
                  <a:fillRect/>
                </a:stretch>
              </p:blipFill>
              <p:spPr>
                <a:xfrm>
                  <a:off x="1730376" y="5124888"/>
                  <a:ext cx="46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1167E9BC-B72F-4DDB-AE29-8D5928149D94}"/>
                    </a:ext>
                  </a:extLst>
                </p14:cNvPr>
                <p14:cNvContentPartPr/>
                <p14:nvPr/>
              </p14:nvContentPartPr>
              <p14:xfrm>
                <a:off x="1760616" y="5131728"/>
                <a:ext cx="263160" cy="155880"/>
              </p14:xfrm>
            </p:contentPart>
          </mc:Choice>
          <mc:Fallback>
            <p:pic>
              <p:nvPicPr>
                <p:cNvPr id="17" name="Freihand 16">
                  <a:extLst>
                    <a:ext uri="{FF2B5EF4-FFF2-40B4-BE49-F238E27FC236}">
                      <a16:creationId xmlns:a16="http://schemas.microsoft.com/office/drawing/2014/main" id="{1167E9BC-B72F-4DDB-AE29-8D5928149D94}"/>
                    </a:ext>
                  </a:extLst>
                </p:cNvPr>
                <p:cNvPicPr/>
                <p:nvPr/>
              </p:nvPicPr>
              <p:blipFill>
                <a:blip r:embed="rId37"/>
                <a:stretch>
                  <a:fillRect/>
                </a:stretch>
              </p:blipFill>
              <p:spPr>
                <a:xfrm>
                  <a:off x="1756296" y="5127408"/>
                  <a:ext cx="271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 name="Freihand 17">
                  <a:extLst>
                    <a:ext uri="{FF2B5EF4-FFF2-40B4-BE49-F238E27FC236}">
                      <a16:creationId xmlns:a16="http://schemas.microsoft.com/office/drawing/2014/main" id="{6FE7C323-977B-47E3-BA7B-2BC1EC6023A1}"/>
                    </a:ext>
                  </a:extLst>
                </p14:cNvPr>
                <p14:cNvContentPartPr/>
                <p14:nvPr/>
              </p14:nvContentPartPr>
              <p14:xfrm>
                <a:off x="2018016" y="5162328"/>
                <a:ext cx="12960" cy="36720"/>
              </p14:xfrm>
            </p:contentPart>
          </mc:Choice>
          <mc:Fallback>
            <p:pic>
              <p:nvPicPr>
                <p:cNvPr id="18" name="Freihand 17">
                  <a:extLst>
                    <a:ext uri="{FF2B5EF4-FFF2-40B4-BE49-F238E27FC236}">
                      <a16:creationId xmlns:a16="http://schemas.microsoft.com/office/drawing/2014/main" id="{6FE7C323-977B-47E3-BA7B-2BC1EC6023A1}"/>
                    </a:ext>
                  </a:extLst>
                </p:cNvPr>
                <p:cNvPicPr/>
                <p:nvPr/>
              </p:nvPicPr>
              <p:blipFill>
                <a:blip r:embed="rId39"/>
                <a:stretch>
                  <a:fillRect/>
                </a:stretch>
              </p:blipFill>
              <p:spPr>
                <a:xfrm>
                  <a:off x="2013696" y="5158008"/>
                  <a:ext cx="21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Freihand 18">
                  <a:extLst>
                    <a:ext uri="{FF2B5EF4-FFF2-40B4-BE49-F238E27FC236}">
                      <a16:creationId xmlns:a16="http://schemas.microsoft.com/office/drawing/2014/main" id="{EF89D4D6-C11C-4587-8E0D-1E2FEE949B4E}"/>
                    </a:ext>
                  </a:extLst>
                </p14:cNvPr>
                <p14:cNvContentPartPr/>
                <p14:nvPr/>
              </p14:nvContentPartPr>
              <p14:xfrm>
                <a:off x="2048976" y="5241168"/>
                <a:ext cx="126000" cy="38520"/>
              </p14:xfrm>
            </p:contentPart>
          </mc:Choice>
          <mc:Fallback>
            <p:pic>
              <p:nvPicPr>
                <p:cNvPr id="19" name="Freihand 18">
                  <a:extLst>
                    <a:ext uri="{FF2B5EF4-FFF2-40B4-BE49-F238E27FC236}">
                      <a16:creationId xmlns:a16="http://schemas.microsoft.com/office/drawing/2014/main" id="{EF89D4D6-C11C-4587-8E0D-1E2FEE949B4E}"/>
                    </a:ext>
                  </a:extLst>
                </p:cNvPr>
                <p:cNvPicPr/>
                <p:nvPr/>
              </p:nvPicPr>
              <p:blipFill>
                <a:blip r:embed="rId41"/>
                <a:stretch>
                  <a:fillRect/>
                </a:stretch>
              </p:blipFill>
              <p:spPr>
                <a:xfrm>
                  <a:off x="2044656" y="5236848"/>
                  <a:ext cx="134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Freihand 19">
                  <a:extLst>
                    <a:ext uri="{FF2B5EF4-FFF2-40B4-BE49-F238E27FC236}">
                      <a16:creationId xmlns:a16="http://schemas.microsoft.com/office/drawing/2014/main" id="{4F51035A-5057-4AA5-8DF1-530BA4646460}"/>
                    </a:ext>
                  </a:extLst>
                </p14:cNvPr>
                <p14:cNvContentPartPr/>
                <p14:nvPr/>
              </p14:nvContentPartPr>
              <p14:xfrm>
                <a:off x="2232936" y="5210208"/>
                <a:ext cx="79560" cy="82440"/>
              </p14:xfrm>
            </p:contentPart>
          </mc:Choice>
          <mc:Fallback>
            <p:pic>
              <p:nvPicPr>
                <p:cNvPr id="20" name="Freihand 19">
                  <a:extLst>
                    <a:ext uri="{FF2B5EF4-FFF2-40B4-BE49-F238E27FC236}">
                      <a16:creationId xmlns:a16="http://schemas.microsoft.com/office/drawing/2014/main" id="{4F51035A-5057-4AA5-8DF1-530BA4646460}"/>
                    </a:ext>
                  </a:extLst>
                </p:cNvPr>
                <p:cNvPicPr/>
                <p:nvPr/>
              </p:nvPicPr>
              <p:blipFill>
                <a:blip r:embed="rId43"/>
                <a:stretch>
                  <a:fillRect/>
                </a:stretch>
              </p:blipFill>
              <p:spPr>
                <a:xfrm>
                  <a:off x="2228616" y="5205888"/>
                  <a:ext cx="88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 name="Freihand 20">
                  <a:extLst>
                    <a:ext uri="{FF2B5EF4-FFF2-40B4-BE49-F238E27FC236}">
                      <a16:creationId xmlns:a16="http://schemas.microsoft.com/office/drawing/2014/main" id="{AC7320C2-AD6C-49EA-81CB-3D1D23058A0F}"/>
                    </a:ext>
                  </a:extLst>
                </p14:cNvPr>
                <p14:cNvContentPartPr/>
                <p14:nvPr/>
              </p14:nvContentPartPr>
              <p14:xfrm>
                <a:off x="2309616" y="5109048"/>
                <a:ext cx="305640" cy="164520"/>
              </p14:xfrm>
            </p:contentPart>
          </mc:Choice>
          <mc:Fallback>
            <p:pic>
              <p:nvPicPr>
                <p:cNvPr id="21" name="Freihand 20">
                  <a:extLst>
                    <a:ext uri="{FF2B5EF4-FFF2-40B4-BE49-F238E27FC236}">
                      <a16:creationId xmlns:a16="http://schemas.microsoft.com/office/drawing/2014/main" id="{AC7320C2-AD6C-49EA-81CB-3D1D23058A0F}"/>
                    </a:ext>
                  </a:extLst>
                </p:cNvPr>
                <p:cNvPicPr/>
                <p:nvPr/>
              </p:nvPicPr>
              <p:blipFill>
                <a:blip r:embed="rId45"/>
                <a:stretch>
                  <a:fillRect/>
                </a:stretch>
              </p:blipFill>
              <p:spPr>
                <a:xfrm>
                  <a:off x="2305296" y="5104728"/>
                  <a:ext cx="314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Freihand 22">
                  <a:extLst>
                    <a:ext uri="{FF2B5EF4-FFF2-40B4-BE49-F238E27FC236}">
                      <a16:creationId xmlns:a16="http://schemas.microsoft.com/office/drawing/2014/main" id="{25A40A6B-5B59-4036-B240-F8697C38A145}"/>
                    </a:ext>
                  </a:extLst>
                </p14:cNvPr>
                <p14:cNvContentPartPr/>
                <p14:nvPr/>
              </p14:nvContentPartPr>
              <p14:xfrm>
                <a:off x="2726856" y="5189328"/>
                <a:ext cx="38520" cy="107640"/>
              </p14:xfrm>
            </p:contentPart>
          </mc:Choice>
          <mc:Fallback>
            <p:pic>
              <p:nvPicPr>
                <p:cNvPr id="23" name="Freihand 22">
                  <a:extLst>
                    <a:ext uri="{FF2B5EF4-FFF2-40B4-BE49-F238E27FC236}">
                      <a16:creationId xmlns:a16="http://schemas.microsoft.com/office/drawing/2014/main" id="{25A40A6B-5B59-4036-B240-F8697C38A145}"/>
                    </a:ext>
                  </a:extLst>
                </p:cNvPr>
                <p:cNvPicPr/>
                <p:nvPr/>
              </p:nvPicPr>
              <p:blipFill>
                <a:blip r:embed="rId47"/>
                <a:stretch>
                  <a:fillRect/>
                </a:stretch>
              </p:blipFill>
              <p:spPr>
                <a:xfrm>
                  <a:off x="2722536" y="5185008"/>
                  <a:ext cx="47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Freihand 23">
                  <a:extLst>
                    <a:ext uri="{FF2B5EF4-FFF2-40B4-BE49-F238E27FC236}">
                      <a16:creationId xmlns:a16="http://schemas.microsoft.com/office/drawing/2014/main" id="{E9595614-A310-4980-890F-7F2D39ED7C71}"/>
                    </a:ext>
                  </a:extLst>
                </p14:cNvPr>
                <p14:cNvContentPartPr/>
                <p14:nvPr/>
              </p14:nvContentPartPr>
              <p14:xfrm>
                <a:off x="2780496" y="5175288"/>
                <a:ext cx="30240" cy="115920"/>
              </p14:xfrm>
            </p:contentPart>
          </mc:Choice>
          <mc:Fallback>
            <p:pic>
              <p:nvPicPr>
                <p:cNvPr id="24" name="Freihand 23">
                  <a:extLst>
                    <a:ext uri="{FF2B5EF4-FFF2-40B4-BE49-F238E27FC236}">
                      <a16:creationId xmlns:a16="http://schemas.microsoft.com/office/drawing/2014/main" id="{E9595614-A310-4980-890F-7F2D39ED7C71}"/>
                    </a:ext>
                  </a:extLst>
                </p:cNvPr>
                <p:cNvPicPr/>
                <p:nvPr/>
              </p:nvPicPr>
              <p:blipFill>
                <a:blip r:embed="rId49"/>
                <a:stretch>
                  <a:fillRect/>
                </a:stretch>
              </p:blipFill>
              <p:spPr>
                <a:xfrm>
                  <a:off x="2776176" y="5170968"/>
                  <a:ext cx="38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Freihand 24">
                  <a:extLst>
                    <a:ext uri="{FF2B5EF4-FFF2-40B4-BE49-F238E27FC236}">
                      <a16:creationId xmlns:a16="http://schemas.microsoft.com/office/drawing/2014/main" id="{53668E94-928C-4939-9C68-0B1FA0440A8C}"/>
                    </a:ext>
                  </a:extLst>
                </p14:cNvPr>
                <p14:cNvContentPartPr/>
                <p14:nvPr/>
              </p14:nvContentPartPr>
              <p14:xfrm>
                <a:off x="2671776" y="5117688"/>
                <a:ext cx="185400" cy="17280"/>
              </p14:xfrm>
            </p:contentPart>
          </mc:Choice>
          <mc:Fallback>
            <p:pic>
              <p:nvPicPr>
                <p:cNvPr id="25" name="Freihand 24">
                  <a:extLst>
                    <a:ext uri="{FF2B5EF4-FFF2-40B4-BE49-F238E27FC236}">
                      <a16:creationId xmlns:a16="http://schemas.microsoft.com/office/drawing/2014/main" id="{53668E94-928C-4939-9C68-0B1FA0440A8C}"/>
                    </a:ext>
                  </a:extLst>
                </p:cNvPr>
                <p:cNvPicPr/>
                <p:nvPr/>
              </p:nvPicPr>
              <p:blipFill>
                <a:blip r:embed="rId51"/>
                <a:stretch>
                  <a:fillRect/>
                </a:stretch>
              </p:blipFill>
              <p:spPr>
                <a:xfrm>
                  <a:off x="2667456" y="5113368"/>
                  <a:ext cx="194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Freihand 26">
                  <a:extLst>
                    <a:ext uri="{FF2B5EF4-FFF2-40B4-BE49-F238E27FC236}">
                      <a16:creationId xmlns:a16="http://schemas.microsoft.com/office/drawing/2014/main" id="{55F9DE20-BC88-445A-B233-7F04670E0F55}"/>
                    </a:ext>
                  </a:extLst>
                </p14:cNvPr>
                <p14:cNvContentPartPr/>
                <p14:nvPr/>
              </p14:nvContentPartPr>
              <p14:xfrm>
                <a:off x="3001536" y="5203728"/>
                <a:ext cx="360" cy="360"/>
              </p14:xfrm>
            </p:contentPart>
          </mc:Choice>
          <mc:Fallback>
            <p:pic>
              <p:nvPicPr>
                <p:cNvPr id="27" name="Freihand 26">
                  <a:extLst>
                    <a:ext uri="{FF2B5EF4-FFF2-40B4-BE49-F238E27FC236}">
                      <a16:creationId xmlns:a16="http://schemas.microsoft.com/office/drawing/2014/main" id="{55F9DE20-BC88-445A-B233-7F04670E0F55}"/>
                    </a:ext>
                  </a:extLst>
                </p:cNvPr>
                <p:cNvPicPr/>
                <p:nvPr/>
              </p:nvPicPr>
              <p:blipFill>
                <a:blip r:embed="rId53"/>
                <a:stretch>
                  <a:fillRect/>
                </a:stretch>
              </p:blipFill>
              <p:spPr>
                <a:xfrm>
                  <a:off x="2997216" y="51994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09AA9752-8F6E-46FA-99A9-A840E9114EEC}"/>
                    </a:ext>
                  </a:extLst>
                </p14:cNvPr>
                <p14:cNvContentPartPr/>
                <p14:nvPr/>
              </p14:nvContentPartPr>
              <p14:xfrm>
                <a:off x="2963736" y="5282208"/>
                <a:ext cx="27360" cy="20520"/>
              </p14:xfrm>
            </p:contentPart>
          </mc:Choice>
          <mc:Fallback>
            <p:pic>
              <p:nvPicPr>
                <p:cNvPr id="28" name="Freihand 27">
                  <a:extLst>
                    <a:ext uri="{FF2B5EF4-FFF2-40B4-BE49-F238E27FC236}">
                      <a16:creationId xmlns:a16="http://schemas.microsoft.com/office/drawing/2014/main" id="{09AA9752-8F6E-46FA-99A9-A840E9114EEC}"/>
                    </a:ext>
                  </a:extLst>
                </p:cNvPr>
                <p:cNvPicPr/>
                <p:nvPr/>
              </p:nvPicPr>
              <p:blipFill>
                <a:blip r:embed="rId55"/>
                <a:stretch>
                  <a:fillRect/>
                </a:stretch>
              </p:blipFill>
              <p:spPr>
                <a:xfrm>
                  <a:off x="2959416" y="5277888"/>
                  <a:ext cx="36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B4DD780F-33D3-4594-A792-BC87D762FD03}"/>
                    </a:ext>
                  </a:extLst>
                </p14:cNvPr>
                <p14:cNvContentPartPr/>
                <p14:nvPr/>
              </p14:nvContentPartPr>
              <p14:xfrm>
                <a:off x="2648736" y="5050368"/>
                <a:ext cx="188280" cy="16560"/>
              </p14:xfrm>
            </p:contentPart>
          </mc:Choice>
          <mc:Fallback>
            <p:pic>
              <p:nvPicPr>
                <p:cNvPr id="44" name="Freihand 43">
                  <a:extLst>
                    <a:ext uri="{FF2B5EF4-FFF2-40B4-BE49-F238E27FC236}">
                      <a16:creationId xmlns:a16="http://schemas.microsoft.com/office/drawing/2014/main" id="{B4DD780F-33D3-4594-A792-BC87D762FD03}"/>
                    </a:ext>
                  </a:extLst>
                </p:cNvPr>
                <p:cNvPicPr/>
                <p:nvPr/>
              </p:nvPicPr>
              <p:blipFill>
                <a:blip r:embed="rId57"/>
                <a:stretch>
                  <a:fillRect/>
                </a:stretch>
              </p:blipFill>
              <p:spPr>
                <a:xfrm>
                  <a:off x="2644416" y="5046048"/>
                  <a:ext cx="196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Freihand 44">
                  <a:extLst>
                    <a:ext uri="{FF2B5EF4-FFF2-40B4-BE49-F238E27FC236}">
                      <a16:creationId xmlns:a16="http://schemas.microsoft.com/office/drawing/2014/main" id="{8BEAA50B-247B-4A41-8B23-FF9682EF2FBD}"/>
                    </a:ext>
                  </a:extLst>
                </p14:cNvPr>
                <p14:cNvContentPartPr/>
                <p14:nvPr/>
              </p14:nvContentPartPr>
              <p14:xfrm>
                <a:off x="4327056" y="5034888"/>
                <a:ext cx="96120" cy="252360"/>
              </p14:xfrm>
            </p:contentPart>
          </mc:Choice>
          <mc:Fallback>
            <p:pic>
              <p:nvPicPr>
                <p:cNvPr id="45" name="Freihand 44">
                  <a:extLst>
                    <a:ext uri="{FF2B5EF4-FFF2-40B4-BE49-F238E27FC236}">
                      <a16:creationId xmlns:a16="http://schemas.microsoft.com/office/drawing/2014/main" id="{8BEAA50B-247B-4A41-8B23-FF9682EF2FBD}"/>
                    </a:ext>
                  </a:extLst>
                </p:cNvPr>
                <p:cNvPicPr/>
                <p:nvPr/>
              </p:nvPicPr>
              <p:blipFill>
                <a:blip r:embed="rId59"/>
                <a:stretch>
                  <a:fillRect/>
                </a:stretch>
              </p:blipFill>
              <p:spPr>
                <a:xfrm>
                  <a:off x="4322736" y="5030568"/>
                  <a:ext cx="1047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 name="Freihand 30">
                  <a:extLst>
                    <a:ext uri="{FF2B5EF4-FFF2-40B4-BE49-F238E27FC236}">
                      <a16:creationId xmlns:a16="http://schemas.microsoft.com/office/drawing/2014/main" id="{CDC9F1B0-E917-41A3-AC80-5F061DA6835E}"/>
                    </a:ext>
                  </a:extLst>
                </p14:cNvPr>
                <p14:cNvContentPartPr/>
                <p14:nvPr/>
              </p14:nvContentPartPr>
              <p14:xfrm>
                <a:off x="3243816" y="5163408"/>
                <a:ext cx="132480" cy="133560"/>
              </p14:xfrm>
            </p:contentPart>
          </mc:Choice>
          <mc:Fallback>
            <p:pic>
              <p:nvPicPr>
                <p:cNvPr id="31" name="Freihand 30">
                  <a:extLst>
                    <a:ext uri="{FF2B5EF4-FFF2-40B4-BE49-F238E27FC236}">
                      <a16:creationId xmlns:a16="http://schemas.microsoft.com/office/drawing/2014/main" id="{CDC9F1B0-E917-41A3-AC80-5F061DA6835E}"/>
                    </a:ext>
                  </a:extLst>
                </p:cNvPr>
                <p:cNvPicPr/>
                <p:nvPr/>
              </p:nvPicPr>
              <p:blipFill>
                <a:blip r:embed="rId61"/>
                <a:stretch>
                  <a:fillRect/>
                </a:stretch>
              </p:blipFill>
              <p:spPr>
                <a:xfrm>
                  <a:off x="3239496" y="5159088"/>
                  <a:ext cx="141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2" name="Freihand 31">
                  <a:extLst>
                    <a:ext uri="{FF2B5EF4-FFF2-40B4-BE49-F238E27FC236}">
                      <a16:creationId xmlns:a16="http://schemas.microsoft.com/office/drawing/2014/main" id="{17DFE43F-1881-43CE-9B2E-A255D4633C8C}"/>
                    </a:ext>
                  </a:extLst>
                </p14:cNvPr>
                <p14:cNvContentPartPr/>
                <p14:nvPr/>
              </p14:nvContentPartPr>
              <p14:xfrm>
                <a:off x="3432096" y="5169888"/>
                <a:ext cx="95040" cy="116640"/>
              </p14:xfrm>
            </p:contentPart>
          </mc:Choice>
          <mc:Fallback>
            <p:pic>
              <p:nvPicPr>
                <p:cNvPr id="32" name="Freihand 31">
                  <a:extLst>
                    <a:ext uri="{FF2B5EF4-FFF2-40B4-BE49-F238E27FC236}">
                      <a16:creationId xmlns:a16="http://schemas.microsoft.com/office/drawing/2014/main" id="{17DFE43F-1881-43CE-9B2E-A255D4633C8C}"/>
                    </a:ext>
                  </a:extLst>
                </p:cNvPr>
                <p:cNvPicPr/>
                <p:nvPr/>
              </p:nvPicPr>
              <p:blipFill>
                <a:blip r:embed="rId63"/>
                <a:stretch>
                  <a:fillRect/>
                </a:stretch>
              </p:blipFill>
              <p:spPr>
                <a:xfrm>
                  <a:off x="3427776" y="5165568"/>
                  <a:ext cx="103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 name="Freihand 32">
                  <a:extLst>
                    <a:ext uri="{FF2B5EF4-FFF2-40B4-BE49-F238E27FC236}">
                      <a16:creationId xmlns:a16="http://schemas.microsoft.com/office/drawing/2014/main" id="{3BF4F9B4-13E7-4306-B2F9-47CF7763AC50}"/>
                    </a:ext>
                  </a:extLst>
                </p14:cNvPr>
                <p14:cNvContentPartPr/>
                <p14:nvPr/>
              </p14:nvContentPartPr>
              <p14:xfrm>
                <a:off x="3596616" y="5171688"/>
                <a:ext cx="79560" cy="98640"/>
              </p14:xfrm>
            </p:contentPart>
          </mc:Choice>
          <mc:Fallback>
            <p:pic>
              <p:nvPicPr>
                <p:cNvPr id="33" name="Freihand 32">
                  <a:extLst>
                    <a:ext uri="{FF2B5EF4-FFF2-40B4-BE49-F238E27FC236}">
                      <a16:creationId xmlns:a16="http://schemas.microsoft.com/office/drawing/2014/main" id="{3BF4F9B4-13E7-4306-B2F9-47CF7763AC50}"/>
                    </a:ext>
                  </a:extLst>
                </p:cNvPr>
                <p:cNvPicPr/>
                <p:nvPr/>
              </p:nvPicPr>
              <p:blipFill>
                <a:blip r:embed="rId65"/>
                <a:stretch>
                  <a:fillRect/>
                </a:stretch>
              </p:blipFill>
              <p:spPr>
                <a:xfrm>
                  <a:off x="3592296" y="5167368"/>
                  <a:ext cx="88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Freihand 33">
                  <a:extLst>
                    <a:ext uri="{FF2B5EF4-FFF2-40B4-BE49-F238E27FC236}">
                      <a16:creationId xmlns:a16="http://schemas.microsoft.com/office/drawing/2014/main" id="{E6B16F6E-8358-4F91-9061-A11A0EB09823}"/>
                    </a:ext>
                  </a:extLst>
                </p14:cNvPr>
                <p14:cNvContentPartPr/>
                <p14:nvPr/>
              </p14:nvContentPartPr>
              <p14:xfrm>
                <a:off x="3774096" y="5110488"/>
                <a:ext cx="75960" cy="177840"/>
              </p14:xfrm>
            </p:contentPart>
          </mc:Choice>
          <mc:Fallback>
            <p:pic>
              <p:nvPicPr>
                <p:cNvPr id="34" name="Freihand 33">
                  <a:extLst>
                    <a:ext uri="{FF2B5EF4-FFF2-40B4-BE49-F238E27FC236}">
                      <a16:creationId xmlns:a16="http://schemas.microsoft.com/office/drawing/2014/main" id="{E6B16F6E-8358-4F91-9061-A11A0EB09823}"/>
                    </a:ext>
                  </a:extLst>
                </p:cNvPr>
                <p:cNvPicPr/>
                <p:nvPr/>
              </p:nvPicPr>
              <p:blipFill>
                <a:blip r:embed="rId67"/>
                <a:stretch>
                  <a:fillRect/>
                </a:stretch>
              </p:blipFill>
              <p:spPr>
                <a:xfrm>
                  <a:off x="3769776" y="5106168"/>
                  <a:ext cx="84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Freihand 35">
                  <a:extLst>
                    <a:ext uri="{FF2B5EF4-FFF2-40B4-BE49-F238E27FC236}">
                      <a16:creationId xmlns:a16="http://schemas.microsoft.com/office/drawing/2014/main" id="{D1181285-8233-4FDB-8DF3-4CF67AA6E72F}"/>
                    </a:ext>
                  </a:extLst>
                </p14:cNvPr>
                <p14:cNvContentPartPr/>
                <p14:nvPr/>
              </p14:nvContentPartPr>
              <p14:xfrm>
                <a:off x="3881736" y="5157288"/>
                <a:ext cx="100080" cy="101880"/>
              </p14:xfrm>
            </p:contentPart>
          </mc:Choice>
          <mc:Fallback>
            <p:pic>
              <p:nvPicPr>
                <p:cNvPr id="36" name="Freihand 35">
                  <a:extLst>
                    <a:ext uri="{FF2B5EF4-FFF2-40B4-BE49-F238E27FC236}">
                      <a16:creationId xmlns:a16="http://schemas.microsoft.com/office/drawing/2014/main" id="{D1181285-8233-4FDB-8DF3-4CF67AA6E72F}"/>
                    </a:ext>
                  </a:extLst>
                </p:cNvPr>
                <p:cNvPicPr/>
                <p:nvPr/>
              </p:nvPicPr>
              <p:blipFill>
                <a:blip r:embed="rId69"/>
                <a:stretch>
                  <a:fillRect/>
                </a:stretch>
              </p:blipFill>
              <p:spPr>
                <a:xfrm>
                  <a:off x="3877416" y="5152968"/>
                  <a:ext cx="108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Freihand 36">
                  <a:extLst>
                    <a:ext uri="{FF2B5EF4-FFF2-40B4-BE49-F238E27FC236}">
                      <a16:creationId xmlns:a16="http://schemas.microsoft.com/office/drawing/2014/main" id="{7863A111-92F9-4834-87CC-D1A21EF1D10E}"/>
                    </a:ext>
                  </a:extLst>
                </p14:cNvPr>
                <p14:cNvContentPartPr/>
                <p14:nvPr/>
              </p14:nvContentPartPr>
              <p14:xfrm>
                <a:off x="4078656" y="5150808"/>
                <a:ext cx="6120" cy="105120"/>
              </p14:xfrm>
            </p:contentPart>
          </mc:Choice>
          <mc:Fallback>
            <p:pic>
              <p:nvPicPr>
                <p:cNvPr id="37" name="Freihand 36">
                  <a:extLst>
                    <a:ext uri="{FF2B5EF4-FFF2-40B4-BE49-F238E27FC236}">
                      <a16:creationId xmlns:a16="http://schemas.microsoft.com/office/drawing/2014/main" id="{7863A111-92F9-4834-87CC-D1A21EF1D10E}"/>
                    </a:ext>
                  </a:extLst>
                </p:cNvPr>
                <p:cNvPicPr/>
                <p:nvPr/>
              </p:nvPicPr>
              <p:blipFill>
                <a:blip r:embed="rId71"/>
                <a:stretch>
                  <a:fillRect/>
                </a:stretch>
              </p:blipFill>
              <p:spPr>
                <a:xfrm>
                  <a:off x="4074336" y="5146488"/>
                  <a:ext cx="14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Freihand 37">
                  <a:extLst>
                    <a:ext uri="{FF2B5EF4-FFF2-40B4-BE49-F238E27FC236}">
                      <a16:creationId xmlns:a16="http://schemas.microsoft.com/office/drawing/2014/main" id="{47DFAA92-BD31-4C87-8510-AA59CF086525}"/>
                    </a:ext>
                  </a:extLst>
                </p14:cNvPr>
                <p14:cNvContentPartPr/>
                <p14:nvPr/>
              </p14:nvContentPartPr>
              <p14:xfrm>
                <a:off x="4050936" y="5183928"/>
                <a:ext cx="97200" cy="14040"/>
              </p14:xfrm>
            </p:contentPart>
          </mc:Choice>
          <mc:Fallback>
            <p:pic>
              <p:nvPicPr>
                <p:cNvPr id="38" name="Freihand 37">
                  <a:extLst>
                    <a:ext uri="{FF2B5EF4-FFF2-40B4-BE49-F238E27FC236}">
                      <a16:creationId xmlns:a16="http://schemas.microsoft.com/office/drawing/2014/main" id="{47DFAA92-BD31-4C87-8510-AA59CF086525}"/>
                    </a:ext>
                  </a:extLst>
                </p:cNvPr>
                <p:cNvPicPr/>
                <p:nvPr/>
              </p:nvPicPr>
              <p:blipFill>
                <a:blip r:embed="rId73"/>
                <a:stretch>
                  <a:fillRect/>
                </a:stretch>
              </p:blipFill>
              <p:spPr>
                <a:xfrm>
                  <a:off x="4046616" y="5179608"/>
                  <a:ext cx="105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9" name="Freihand 38">
                  <a:extLst>
                    <a:ext uri="{FF2B5EF4-FFF2-40B4-BE49-F238E27FC236}">
                      <a16:creationId xmlns:a16="http://schemas.microsoft.com/office/drawing/2014/main" id="{2D9993B4-8527-4B9D-99C2-4B330EF6F3ED}"/>
                    </a:ext>
                  </a:extLst>
                </p14:cNvPr>
                <p14:cNvContentPartPr/>
                <p14:nvPr/>
              </p14:nvContentPartPr>
              <p14:xfrm>
                <a:off x="4250736" y="5148288"/>
                <a:ext cx="24120" cy="77040"/>
              </p14:xfrm>
            </p:contentPart>
          </mc:Choice>
          <mc:Fallback>
            <p:pic>
              <p:nvPicPr>
                <p:cNvPr id="39" name="Freihand 38">
                  <a:extLst>
                    <a:ext uri="{FF2B5EF4-FFF2-40B4-BE49-F238E27FC236}">
                      <a16:creationId xmlns:a16="http://schemas.microsoft.com/office/drawing/2014/main" id="{2D9993B4-8527-4B9D-99C2-4B330EF6F3ED}"/>
                    </a:ext>
                  </a:extLst>
                </p:cNvPr>
                <p:cNvPicPr/>
                <p:nvPr/>
              </p:nvPicPr>
              <p:blipFill>
                <a:blip r:embed="rId75"/>
                <a:stretch>
                  <a:fillRect/>
                </a:stretch>
              </p:blipFill>
              <p:spPr>
                <a:xfrm>
                  <a:off x="4246416" y="5143968"/>
                  <a:ext cx="32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Freihand 39">
                  <a:extLst>
                    <a:ext uri="{FF2B5EF4-FFF2-40B4-BE49-F238E27FC236}">
                      <a16:creationId xmlns:a16="http://schemas.microsoft.com/office/drawing/2014/main" id="{79AA04DD-8F06-44DF-B0B3-567B17EA39C8}"/>
                    </a:ext>
                  </a:extLst>
                </p14:cNvPr>
                <p14:cNvContentPartPr/>
                <p14:nvPr/>
              </p14:nvContentPartPr>
              <p14:xfrm>
                <a:off x="4302216" y="5147568"/>
                <a:ext cx="5040" cy="62280"/>
              </p14:xfrm>
            </p:contentPart>
          </mc:Choice>
          <mc:Fallback>
            <p:pic>
              <p:nvPicPr>
                <p:cNvPr id="40" name="Freihand 39">
                  <a:extLst>
                    <a:ext uri="{FF2B5EF4-FFF2-40B4-BE49-F238E27FC236}">
                      <a16:creationId xmlns:a16="http://schemas.microsoft.com/office/drawing/2014/main" id="{79AA04DD-8F06-44DF-B0B3-567B17EA39C8}"/>
                    </a:ext>
                  </a:extLst>
                </p:cNvPr>
                <p:cNvPicPr/>
                <p:nvPr/>
              </p:nvPicPr>
              <p:blipFill>
                <a:blip r:embed="rId77"/>
                <a:stretch>
                  <a:fillRect/>
                </a:stretch>
              </p:blipFill>
              <p:spPr>
                <a:xfrm>
                  <a:off x="4297896" y="5143248"/>
                  <a:ext cx="13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Freihand 40">
                  <a:extLst>
                    <a:ext uri="{FF2B5EF4-FFF2-40B4-BE49-F238E27FC236}">
                      <a16:creationId xmlns:a16="http://schemas.microsoft.com/office/drawing/2014/main" id="{80D465CC-CCE3-44B3-A7DE-87744615FB0B}"/>
                    </a:ext>
                  </a:extLst>
                </p14:cNvPr>
                <p14:cNvContentPartPr/>
                <p14:nvPr/>
              </p14:nvContentPartPr>
              <p14:xfrm>
                <a:off x="4191696" y="5107248"/>
                <a:ext cx="141480" cy="19800"/>
              </p14:xfrm>
            </p:contentPart>
          </mc:Choice>
          <mc:Fallback>
            <p:pic>
              <p:nvPicPr>
                <p:cNvPr id="41" name="Freihand 40">
                  <a:extLst>
                    <a:ext uri="{FF2B5EF4-FFF2-40B4-BE49-F238E27FC236}">
                      <a16:creationId xmlns:a16="http://schemas.microsoft.com/office/drawing/2014/main" id="{80D465CC-CCE3-44B3-A7DE-87744615FB0B}"/>
                    </a:ext>
                  </a:extLst>
                </p:cNvPr>
                <p:cNvPicPr/>
                <p:nvPr/>
              </p:nvPicPr>
              <p:blipFill>
                <a:blip r:embed="rId79"/>
                <a:stretch>
                  <a:fillRect/>
                </a:stretch>
              </p:blipFill>
              <p:spPr>
                <a:xfrm>
                  <a:off x="4187376" y="5102928"/>
                  <a:ext cx="150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2" name="Freihand 41">
                  <a:extLst>
                    <a:ext uri="{FF2B5EF4-FFF2-40B4-BE49-F238E27FC236}">
                      <a16:creationId xmlns:a16="http://schemas.microsoft.com/office/drawing/2014/main" id="{400E695F-F345-4C60-853E-2C4D4D8DD31A}"/>
                    </a:ext>
                  </a:extLst>
                </p14:cNvPr>
                <p14:cNvContentPartPr/>
                <p14:nvPr/>
              </p14:nvContentPartPr>
              <p14:xfrm>
                <a:off x="4182336" y="5044248"/>
                <a:ext cx="139680" cy="24840"/>
              </p14:xfrm>
            </p:contentPart>
          </mc:Choice>
          <mc:Fallback>
            <p:pic>
              <p:nvPicPr>
                <p:cNvPr id="42" name="Freihand 41">
                  <a:extLst>
                    <a:ext uri="{FF2B5EF4-FFF2-40B4-BE49-F238E27FC236}">
                      <a16:creationId xmlns:a16="http://schemas.microsoft.com/office/drawing/2014/main" id="{400E695F-F345-4C60-853E-2C4D4D8DD31A}"/>
                    </a:ext>
                  </a:extLst>
                </p:cNvPr>
                <p:cNvPicPr/>
                <p:nvPr/>
              </p:nvPicPr>
              <p:blipFill>
                <a:blip r:embed="rId81"/>
                <a:stretch>
                  <a:fillRect/>
                </a:stretch>
              </p:blipFill>
              <p:spPr>
                <a:xfrm>
                  <a:off x="4178016" y="5039928"/>
                  <a:ext cx="148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C1F449D1-F145-4DA1-B6A4-867D7704DDBC}"/>
                    </a:ext>
                  </a:extLst>
                </p14:cNvPr>
                <p14:cNvContentPartPr/>
                <p14:nvPr/>
              </p14:nvContentPartPr>
              <p14:xfrm>
                <a:off x="4449816" y="5033088"/>
                <a:ext cx="53280" cy="231840"/>
              </p14:xfrm>
            </p:contentPart>
          </mc:Choice>
          <mc:Fallback>
            <p:pic>
              <p:nvPicPr>
                <p:cNvPr id="47" name="Freihand 46">
                  <a:extLst>
                    <a:ext uri="{FF2B5EF4-FFF2-40B4-BE49-F238E27FC236}">
                      <a16:creationId xmlns:a16="http://schemas.microsoft.com/office/drawing/2014/main" id="{C1F449D1-F145-4DA1-B6A4-867D7704DDBC}"/>
                    </a:ext>
                  </a:extLst>
                </p:cNvPr>
                <p:cNvPicPr/>
                <p:nvPr/>
              </p:nvPicPr>
              <p:blipFill>
                <a:blip r:embed="rId83"/>
                <a:stretch>
                  <a:fillRect/>
                </a:stretch>
              </p:blipFill>
              <p:spPr>
                <a:xfrm>
                  <a:off x="4445496" y="5028768"/>
                  <a:ext cx="619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FB0F25FF-42EB-47AA-8E33-0F23BF80DEFD}"/>
                    </a:ext>
                  </a:extLst>
                </p14:cNvPr>
                <p14:cNvContentPartPr/>
                <p14:nvPr/>
              </p14:nvContentPartPr>
              <p14:xfrm>
                <a:off x="4527576" y="5097528"/>
                <a:ext cx="96840" cy="121320"/>
              </p14:xfrm>
            </p:contentPart>
          </mc:Choice>
          <mc:Fallback>
            <p:pic>
              <p:nvPicPr>
                <p:cNvPr id="48" name="Freihand 47">
                  <a:extLst>
                    <a:ext uri="{FF2B5EF4-FFF2-40B4-BE49-F238E27FC236}">
                      <a16:creationId xmlns:a16="http://schemas.microsoft.com/office/drawing/2014/main" id="{FB0F25FF-42EB-47AA-8E33-0F23BF80DEFD}"/>
                    </a:ext>
                  </a:extLst>
                </p:cNvPr>
                <p:cNvPicPr/>
                <p:nvPr/>
              </p:nvPicPr>
              <p:blipFill>
                <a:blip r:embed="rId85"/>
                <a:stretch>
                  <a:fillRect/>
                </a:stretch>
              </p:blipFill>
              <p:spPr>
                <a:xfrm>
                  <a:off x="4523256" y="5093208"/>
                  <a:ext cx="105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855EF215-CFC8-4B66-AFB5-A73E9B1DCC43}"/>
                    </a:ext>
                  </a:extLst>
                </p14:cNvPr>
                <p14:cNvContentPartPr/>
                <p14:nvPr/>
              </p14:nvContentPartPr>
              <p14:xfrm>
                <a:off x="4663296" y="5115528"/>
                <a:ext cx="42120" cy="125280"/>
              </p14:xfrm>
            </p:contentPart>
          </mc:Choice>
          <mc:Fallback>
            <p:pic>
              <p:nvPicPr>
                <p:cNvPr id="49" name="Freihand 48">
                  <a:extLst>
                    <a:ext uri="{FF2B5EF4-FFF2-40B4-BE49-F238E27FC236}">
                      <a16:creationId xmlns:a16="http://schemas.microsoft.com/office/drawing/2014/main" id="{855EF215-CFC8-4B66-AFB5-A73E9B1DCC43}"/>
                    </a:ext>
                  </a:extLst>
                </p:cNvPr>
                <p:cNvPicPr/>
                <p:nvPr/>
              </p:nvPicPr>
              <p:blipFill>
                <a:blip r:embed="rId87"/>
                <a:stretch>
                  <a:fillRect/>
                </a:stretch>
              </p:blipFill>
              <p:spPr>
                <a:xfrm>
                  <a:off x="4658976" y="5111208"/>
                  <a:ext cx="50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9CD8A5DD-7847-4B26-B635-D02E9486BB27}"/>
                    </a:ext>
                  </a:extLst>
                </p14:cNvPr>
                <p14:cNvContentPartPr/>
                <p14:nvPr/>
              </p14:nvContentPartPr>
              <p14:xfrm>
                <a:off x="4635936" y="5166648"/>
                <a:ext cx="113760" cy="8640"/>
              </p14:xfrm>
            </p:contentPart>
          </mc:Choice>
          <mc:Fallback>
            <p:pic>
              <p:nvPicPr>
                <p:cNvPr id="50" name="Freihand 49">
                  <a:extLst>
                    <a:ext uri="{FF2B5EF4-FFF2-40B4-BE49-F238E27FC236}">
                      <a16:creationId xmlns:a16="http://schemas.microsoft.com/office/drawing/2014/main" id="{9CD8A5DD-7847-4B26-B635-D02E9486BB27}"/>
                    </a:ext>
                  </a:extLst>
                </p:cNvPr>
                <p:cNvPicPr/>
                <p:nvPr/>
              </p:nvPicPr>
              <p:blipFill>
                <a:blip r:embed="rId89"/>
                <a:stretch>
                  <a:fillRect/>
                </a:stretch>
              </p:blipFill>
              <p:spPr>
                <a:xfrm>
                  <a:off x="4631616" y="5162328"/>
                  <a:ext cx="122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4642E572-9ABF-4DF1-A224-135F6795B720}"/>
                    </a:ext>
                  </a:extLst>
                </p14:cNvPr>
                <p14:cNvContentPartPr/>
                <p14:nvPr/>
              </p14:nvContentPartPr>
              <p14:xfrm>
                <a:off x="4813776" y="5106528"/>
                <a:ext cx="29880" cy="116280"/>
              </p14:xfrm>
            </p:contentPart>
          </mc:Choice>
          <mc:Fallback>
            <p:pic>
              <p:nvPicPr>
                <p:cNvPr id="51" name="Freihand 50">
                  <a:extLst>
                    <a:ext uri="{FF2B5EF4-FFF2-40B4-BE49-F238E27FC236}">
                      <a16:creationId xmlns:a16="http://schemas.microsoft.com/office/drawing/2014/main" id="{4642E572-9ABF-4DF1-A224-135F6795B720}"/>
                    </a:ext>
                  </a:extLst>
                </p:cNvPr>
                <p:cNvPicPr/>
                <p:nvPr/>
              </p:nvPicPr>
              <p:blipFill>
                <a:blip r:embed="rId91"/>
                <a:stretch>
                  <a:fillRect/>
                </a:stretch>
              </p:blipFill>
              <p:spPr>
                <a:xfrm>
                  <a:off x="4809456" y="5102208"/>
                  <a:ext cx="38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1FB329D7-77C4-4F1C-A5E0-659659AFF393}"/>
                    </a:ext>
                  </a:extLst>
                </p14:cNvPr>
                <p14:cNvContentPartPr/>
                <p14:nvPr/>
              </p14:nvContentPartPr>
              <p14:xfrm>
                <a:off x="4801536" y="5071608"/>
                <a:ext cx="125640" cy="132120"/>
              </p14:xfrm>
            </p:contentPart>
          </mc:Choice>
          <mc:Fallback>
            <p:pic>
              <p:nvPicPr>
                <p:cNvPr id="52" name="Freihand 51">
                  <a:extLst>
                    <a:ext uri="{FF2B5EF4-FFF2-40B4-BE49-F238E27FC236}">
                      <a16:creationId xmlns:a16="http://schemas.microsoft.com/office/drawing/2014/main" id="{1FB329D7-77C4-4F1C-A5E0-659659AFF393}"/>
                    </a:ext>
                  </a:extLst>
                </p:cNvPr>
                <p:cNvPicPr/>
                <p:nvPr/>
              </p:nvPicPr>
              <p:blipFill>
                <a:blip r:embed="rId93"/>
                <a:stretch>
                  <a:fillRect/>
                </a:stretch>
              </p:blipFill>
              <p:spPr>
                <a:xfrm>
                  <a:off x="4797216" y="5067288"/>
                  <a:ext cx="134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D97476A7-94D0-466E-93DF-6F46EDCED098}"/>
                    </a:ext>
                  </a:extLst>
                </p14:cNvPr>
                <p14:cNvContentPartPr/>
                <p14:nvPr/>
              </p14:nvContentPartPr>
              <p14:xfrm>
                <a:off x="4800456" y="5012568"/>
                <a:ext cx="140040" cy="7560"/>
              </p14:xfrm>
            </p:contentPart>
          </mc:Choice>
          <mc:Fallback>
            <p:pic>
              <p:nvPicPr>
                <p:cNvPr id="53" name="Freihand 52">
                  <a:extLst>
                    <a:ext uri="{FF2B5EF4-FFF2-40B4-BE49-F238E27FC236}">
                      <a16:creationId xmlns:a16="http://schemas.microsoft.com/office/drawing/2014/main" id="{D97476A7-94D0-466E-93DF-6F46EDCED098}"/>
                    </a:ext>
                  </a:extLst>
                </p:cNvPr>
                <p:cNvPicPr/>
                <p:nvPr/>
              </p:nvPicPr>
              <p:blipFill>
                <a:blip r:embed="rId95"/>
                <a:stretch>
                  <a:fillRect/>
                </a:stretch>
              </p:blipFill>
              <p:spPr>
                <a:xfrm>
                  <a:off x="4796136" y="5008248"/>
                  <a:ext cx="148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A1AC0EE9-1705-4FCA-BB02-D057C321808F}"/>
                    </a:ext>
                  </a:extLst>
                </p14:cNvPr>
                <p14:cNvContentPartPr/>
                <p14:nvPr/>
              </p14:nvContentPartPr>
              <p14:xfrm>
                <a:off x="4881096" y="4988808"/>
                <a:ext cx="106920" cy="289800"/>
              </p14:xfrm>
            </p:contentPart>
          </mc:Choice>
          <mc:Fallback>
            <p:pic>
              <p:nvPicPr>
                <p:cNvPr id="54" name="Freihand 53">
                  <a:extLst>
                    <a:ext uri="{FF2B5EF4-FFF2-40B4-BE49-F238E27FC236}">
                      <a16:creationId xmlns:a16="http://schemas.microsoft.com/office/drawing/2014/main" id="{A1AC0EE9-1705-4FCA-BB02-D057C321808F}"/>
                    </a:ext>
                  </a:extLst>
                </p:cNvPr>
                <p:cNvPicPr/>
                <p:nvPr/>
              </p:nvPicPr>
              <p:blipFill>
                <a:blip r:embed="rId97"/>
                <a:stretch>
                  <a:fillRect/>
                </a:stretch>
              </p:blipFill>
              <p:spPr>
                <a:xfrm>
                  <a:off x="4876776" y="4984488"/>
                  <a:ext cx="1155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5FF84862-D403-47F0-9460-FE014AADF5F3}"/>
                    </a:ext>
                  </a:extLst>
                </p14:cNvPr>
                <p14:cNvContentPartPr/>
                <p14:nvPr/>
              </p14:nvContentPartPr>
              <p14:xfrm>
                <a:off x="5108616" y="5188608"/>
                <a:ext cx="160920" cy="2880"/>
              </p14:xfrm>
            </p:contentPart>
          </mc:Choice>
          <mc:Fallback>
            <p:pic>
              <p:nvPicPr>
                <p:cNvPr id="57" name="Freihand 56">
                  <a:extLst>
                    <a:ext uri="{FF2B5EF4-FFF2-40B4-BE49-F238E27FC236}">
                      <a16:creationId xmlns:a16="http://schemas.microsoft.com/office/drawing/2014/main" id="{5FF84862-D403-47F0-9460-FE014AADF5F3}"/>
                    </a:ext>
                  </a:extLst>
                </p:cNvPr>
                <p:cNvPicPr/>
                <p:nvPr/>
              </p:nvPicPr>
              <p:blipFill>
                <a:blip r:embed="rId99"/>
                <a:stretch>
                  <a:fillRect/>
                </a:stretch>
              </p:blipFill>
              <p:spPr>
                <a:xfrm>
                  <a:off x="5104296" y="5184288"/>
                  <a:ext cx="169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50DE3700-B79D-4503-B638-0978BC7234D7}"/>
                    </a:ext>
                  </a:extLst>
                </p14:cNvPr>
                <p14:cNvContentPartPr/>
                <p14:nvPr/>
              </p14:nvContentPartPr>
              <p14:xfrm>
                <a:off x="5107536" y="5236848"/>
                <a:ext cx="171720" cy="10800"/>
              </p14:xfrm>
            </p:contentPart>
          </mc:Choice>
          <mc:Fallback>
            <p:pic>
              <p:nvPicPr>
                <p:cNvPr id="58" name="Freihand 57">
                  <a:extLst>
                    <a:ext uri="{FF2B5EF4-FFF2-40B4-BE49-F238E27FC236}">
                      <a16:creationId xmlns:a16="http://schemas.microsoft.com/office/drawing/2014/main" id="{50DE3700-B79D-4503-B638-0978BC7234D7}"/>
                    </a:ext>
                  </a:extLst>
                </p:cNvPr>
                <p:cNvPicPr/>
                <p:nvPr/>
              </p:nvPicPr>
              <p:blipFill>
                <a:blip r:embed="rId101"/>
                <a:stretch>
                  <a:fillRect/>
                </a:stretch>
              </p:blipFill>
              <p:spPr>
                <a:xfrm>
                  <a:off x="5103216" y="5232528"/>
                  <a:ext cx="180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53420A5E-4EEF-43CB-82AF-13EA7EF11881}"/>
                    </a:ext>
                  </a:extLst>
                </p14:cNvPr>
                <p14:cNvContentPartPr/>
                <p14:nvPr/>
              </p14:nvContentPartPr>
              <p14:xfrm>
                <a:off x="5389776" y="5074128"/>
                <a:ext cx="149040" cy="149760"/>
              </p14:xfrm>
            </p:contentPart>
          </mc:Choice>
          <mc:Fallback>
            <p:pic>
              <p:nvPicPr>
                <p:cNvPr id="60" name="Freihand 59">
                  <a:extLst>
                    <a:ext uri="{FF2B5EF4-FFF2-40B4-BE49-F238E27FC236}">
                      <a16:creationId xmlns:a16="http://schemas.microsoft.com/office/drawing/2014/main" id="{53420A5E-4EEF-43CB-82AF-13EA7EF11881}"/>
                    </a:ext>
                  </a:extLst>
                </p:cNvPr>
                <p:cNvPicPr/>
                <p:nvPr/>
              </p:nvPicPr>
              <p:blipFill>
                <a:blip r:embed="rId103"/>
                <a:stretch>
                  <a:fillRect/>
                </a:stretch>
              </p:blipFill>
              <p:spPr>
                <a:xfrm>
                  <a:off x="5385456" y="5069808"/>
                  <a:ext cx="157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57546689-B447-45C8-BABB-C1E417D8270F}"/>
                    </a:ext>
                  </a:extLst>
                </p14:cNvPr>
                <p14:cNvContentPartPr/>
                <p14:nvPr/>
              </p14:nvContentPartPr>
              <p14:xfrm>
                <a:off x="5589936" y="5073408"/>
                <a:ext cx="132120" cy="147960"/>
              </p14:xfrm>
            </p:contentPart>
          </mc:Choice>
          <mc:Fallback>
            <p:pic>
              <p:nvPicPr>
                <p:cNvPr id="61" name="Freihand 60">
                  <a:extLst>
                    <a:ext uri="{FF2B5EF4-FFF2-40B4-BE49-F238E27FC236}">
                      <a16:creationId xmlns:a16="http://schemas.microsoft.com/office/drawing/2014/main" id="{57546689-B447-45C8-BABB-C1E417D8270F}"/>
                    </a:ext>
                  </a:extLst>
                </p:cNvPr>
                <p:cNvPicPr/>
                <p:nvPr/>
              </p:nvPicPr>
              <p:blipFill>
                <a:blip r:embed="rId105"/>
                <a:stretch>
                  <a:fillRect/>
                </a:stretch>
              </p:blipFill>
              <p:spPr>
                <a:xfrm>
                  <a:off x="5585616" y="5069088"/>
                  <a:ext cx="140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734EBA32-1A3E-4945-8840-0F2DFBCAC54E}"/>
                    </a:ext>
                  </a:extLst>
                </p14:cNvPr>
                <p14:cNvContentPartPr/>
                <p14:nvPr/>
              </p14:nvContentPartPr>
              <p14:xfrm>
                <a:off x="5757336" y="5084928"/>
                <a:ext cx="116640" cy="132480"/>
              </p14:xfrm>
            </p:contentPart>
          </mc:Choice>
          <mc:Fallback>
            <p:pic>
              <p:nvPicPr>
                <p:cNvPr id="62" name="Freihand 61">
                  <a:extLst>
                    <a:ext uri="{FF2B5EF4-FFF2-40B4-BE49-F238E27FC236}">
                      <a16:creationId xmlns:a16="http://schemas.microsoft.com/office/drawing/2014/main" id="{734EBA32-1A3E-4945-8840-0F2DFBCAC54E}"/>
                    </a:ext>
                  </a:extLst>
                </p:cNvPr>
                <p:cNvPicPr/>
                <p:nvPr/>
              </p:nvPicPr>
              <p:blipFill>
                <a:blip r:embed="rId107"/>
                <a:stretch>
                  <a:fillRect/>
                </a:stretch>
              </p:blipFill>
              <p:spPr>
                <a:xfrm>
                  <a:off x="5753016" y="5080608"/>
                  <a:ext cx="125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F1335E39-4612-4A9C-A09D-A8C5E3774063}"/>
                    </a:ext>
                  </a:extLst>
                </p14:cNvPr>
                <p14:cNvContentPartPr/>
                <p14:nvPr/>
              </p14:nvContentPartPr>
              <p14:xfrm>
                <a:off x="5895576" y="5173128"/>
                <a:ext cx="28080" cy="77040"/>
              </p14:xfrm>
            </p:contentPart>
          </mc:Choice>
          <mc:Fallback>
            <p:pic>
              <p:nvPicPr>
                <p:cNvPr id="63" name="Freihand 62">
                  <a:extLst>
                    <a:ext uri="{FF2B5EF4-FFF2-40B4-BE49-F238E27FC236}">
                      <a16:creationId xmlns:a16="http://schemas.microsoft.com/office/drawing/2014/main" id="{F1335E39-4612-4A9C-A09D-A8C5E3774063}"/>
                    </a:ext>
                  </a:extLst>
                </p:cNvPr>
                <p:cNvPicPr/>
                <p:nvPr/>
              </p:nvPicPr>
              <p:blipFill>
                <a:blip r:embed="rId109"/>
                <a:stretch>
                  <a:fillRect/>
                </a:stretch>
              </p:blipFill>
              <p:spPr>
                <a:xfrm>
                  <a:off x="5891256" y="5168808"/>
                  <a:ext cx="36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6B0E718F-9331-4DD7-90E7-43B053E062AA}"/>
                    </a:ext>
                  </a:extLst>
                </p14:cNvPr>
                <p14:cNvContentPartPr/>
                <p14:nvPr/>
              </p14:nvContentPartPr>
              <p14:xfrm>
                <a:off x="5980536" y="5082048"/>
                <a:ext cx="93960" cy="128520"/>
              </p14:xfrm>
            </p:contentPart>
          </mc:Choice>
          <mc:Fallback>
            <p:pic>
              <p:nvPicPr>
                <p:cNvPr id="64" name="Freihand 63">
                  <a:extLst>
                    <a:ext uri="{FF2B5EF4-FFF2-40B4-BE49-F238E27FC236}">
                      <a16:creationId xmlns:a16="http://schemas.microsoft.com/office/drawing/2014/main" id="{6B0E718F-9331-4DD7-90E7-43B053E062AA}"/>
                    </a:ext>
                  </a:extLst>
                </p:cNvPr>
                <p:cNvPicPr/>
                <p:nvPr/>
              </p:nvPicPr>
              <p:blipFill>
                <a:blip r:embed="rId111"/>
                <a:stretch>
                  <a:fillRect/>
                </a:stretch>
              </p:blipFill>
              <p:spPr>
                <a:xfrm>
                  <a:off x="5976216" y="5077728"/>
                  <a:ext cx="102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5" name="Freihand 64">
                  <a:extLst>
                    <a:ext uri="{FF2B5EF4-FFF2-40B4-BE49-F238E27FC236}">
                      <a16:creationId xmlns:a16="http://schemas.microsoft.com/office/drawing/2014/main" id="{94C644E3-D0B3-46E4-9C84-3D80000CB6CE}"/>
                    </a:ext>
                  </a:extLst>
                </p14:cNvPr>
                <p14:cNvContentPartPr/>
                <p14:nvPr/>
              </p14:nvContentPartPr>
              <p14:xfrm>
                <a:off x="5995296" y="5071248"/>
                <a:ext cx="131040" cy="14040"/>
              </p14:xfrm>
            </p:contentPart>
          </mc:Choice>
          <mc:Fallback>
            <p:pic>
              <p:nvPicPr>
                <p:cNvPr id="65" name="Freihand 64">
                  <a:extLst>
                    <a:ext uri="{FF2B5EF4-FFF2-40B4-BE49-F238E27FC236}">
                      <a16:creationId xmlns:a16="http://schemas.microsoft.com/office/drawing/2014/main" id="{94C644E3-D0B3-46E4-9C84-3D80000CB6CE}"/>
                    </a:ext>
                  </a:extLst>
                </p:cNvPr>
                <p:cNvPicPr/>
                <p:nvPr/>
              </p:nvPicPr>
              <p:blipFill>
                <a:blip r:embed="rId113"/>
                <a:stretch>
                  <a:fillRect/>
                </a:stretch>
              </p:blipFill>
              <p:spPr>
                <a:xfrm>
                  <a:off x="5990976" y="5066928"/>
                  <a:ext cx="139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6" name="Freihand 65">
                  <a:extLst>
                    <a:ext uri="{FF2B5EF4-FFF2-40B4-BE49-F238E27FC236}">
                      <a16:creationId xmlns:a16="http://schemas.microsoft.com/office/drawing/2014/main" id="{46BBDD52-5273-4946-970A-6BA2A015D5A4}"/>
                    </a:ext>
                  </a:extLst>
                </p14:cNvPr>
                <p14:cNvContentPartPr/>
                <p14:nvPr/>
              </p14:nvContentPartPr>
              <p14:xfrm>
                <a:off x="6137136" y="5077368"/>
                <a:ext cx="108720" cy="135000"/>
              </p14:xfrm>
            </p:contentPart>
          </mc:Choice>
          <mc:Fallback>
            <p:pic>
              <p:nvPicPr>
                <p:cNvPr id="66" name="Freihand 65">
                  <a:extLst>
                    <a:ext uri="{FF2B5EF4-FFF2-40B4-BE49-F238E27FC236}">
                      <a16:creationId xmlns:a16="http://schemas.microsoft.com/office/drawing/2014/main" id="{46BBDD52-5273-4946-970A-6BA2A015D5A4}"/>
                    </a:ext>
                  </a:extLst>
                </p:cNvPr>
                <p:cNvPicPr/>
                <p:nvPr/>
              </p:nvPicPr>
              <p:blipFill>
                <a:blip r:embed="rId115"/>
                <a:stretch>
                  <a:fillRect/>
                </a:stretch>
              </p:blipFill>
              <p:spPr>
                <a:xfrm>
                  <a:off x="6132816" y="5073048"/>
                  <a:ext cx="117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5AE653AD-EBD6-48B8-B37D-35F1840F8B24}"/>
                    </a:ext>
                  </a:extLst>
                </p14:cNvPr>
                <p14:cNvContentPartPr/>
                <p14:nvPr/>
              </p14:nvContentPartPr>
              <p14:xfrm>
                <a:off x="2501856" y="5687928"/>
                <a:ext cx="212760" cy="3960"/>
              </p14:xfrm>
            </p:contentPart>
          </mc:Choice>
          <mc:Fallback>
            <p:pic>
              <p:nvPicPr>
                <p:cNvPr id="68" name="Freihand 67">
                  <a:extLst>
                    <a:ext uri="{FF2B5EF4-FFF2-40B4-BE49-F238E27FC236}">
                      <a16:creationId xmlns:a16="http://schemas.microsoft.com/office/drawing/2014/main" id="{5AE653AD-EBD6-48B8-B37D-35F1840F8B24}"/>
                    </a:ext>
                  </a:extLst>
                </p:cNvPr>
                <p:cNvPicPr/>
                <p:nvPr/>
              </p:nvPicPr>
              <p:blipFill>
                <a:blip r:embed="rId117"/>
                <a:stretch>
                  <a:fillRect/>
                </a:stretch>
              </p:blipFill>
              <p:spPr>
                <a:xfrm>
                  <a:off x="2497536" y="5683608"/>
                  <a:ext cx="221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F9DB27B1-D600-4BE2-967B-E6B49501C7DA}"/>
                    </a:ext>
                  </a:extLst>
                </p14:cNvPr>
                <p14:cNvContentPartPr/>
                <p14:nvPr/>
              </p14:nvContentPartPr>
              <p14:xfrm>
                <a:off x="2506536" y="5704488"/>
                <a:ext cx="221040" cy="18000"/>
              </p14:xfrm>
            </p:contentPart>
          </mc:Choice>
          <mc:Fallback>
            <p:pic>
              <p:nvPicPr>
                <p:cNvPr id="69" name="Freihand 68">
                  <a:extLst>
                    <a:ext uri="{FF2B5EF4-FFF2-40B4-BE49-F238E27FC236}">
                      <a16:creationId xmlns:a16="http://schemas.microsoft.com/office/drawing/2014/main" id="{F9DB27B1-D600-4BE2-967B-E6B49501C7DA}"/>
                    </a:ext>
                  </a:extLst>
                </p:cNvPr>
                <p:cNvPicPr/>
                <p:nvPr/>
              </p:nvPicPr>
              <p:blipFill>
                <a:blip r:embed="rId119"/>
                <a:stretch>
                  <a:fillRect/>
                </a:stretch>
              </p:blipFill>
              <p:spPr>
                <a:xfrm>
                  <a:off x="2502216" y="5700168"/>
                  <a:ext cx="229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CBCDA834-C062-4963-90A2-B791EBA54EB0}"/>
                    </a:ext>
                  </a:extLst>
                </p14:cNvPr>
                <p14:cNvContentPartPr/>
                <p14:nvPr/>
              </p14:nvContentPartPr>
              <p14:xfrm>
                <a:off x="2730096" y="5613048"/>
                <a:ext cx="177120" cy="159120"/>
              </p14:xfrm>
            </p:contentPart>
          </mc:Choice>
          <mc:Fallback>
            <p:pic>
              <p:nvPicPr>
                <p:cNvPr id="70" name="Freihand 69">
                  <a:extLst>
                    <a:ext uri="{FF2B5EF4-FFF2-40B4-BE49-F238E27FC236}">
                      <a16:creationId xmlns:a16="http://schemas.microsoft.com/office/drawing/2014/main" id="{CBCDA834-C062-4963-90A2-B791EBA54EB0}"/>
                    </a:ext>
                  </a:extLst>
                </p:cNvPr>
                <p:cNvPicPr/>
                <p:nvPr/>
              </p:nvPicPr>
              <p:blipFill>
                <a:blip r:embed="rId121"/>
                <a:stretch>
                  <a:fillRect/>
                </a:stretch>
              </p:blipFill>
              <p:spPr>
                <a:xfrm>
                  <a:off x="2725776" y="5608728"/>
                  <a:ext cx="185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576FF5F2-537B-4229-AB19-EA583905E11E}"/>
                    </a:ext>
                  </a:extLst>
                </p14:cNvPr>
                <p14:cNvContentPartPr/>
                <p14:nvPr/>
              </p14:nvContentPartPr>
              <p14:xfrm>
                <a:off x="3342456" y="5574168"/>
                <a:ext cx="141480" cy="109800"/>
              </p14:xfrm>
            </p:contentPart>
          </mc:Choice>
          <mc:Fallback>
            <p:pic>
              <p:nvPicPr>
                <p:cNvPr id="72" name="Freihand 71">
                  <a:extLst>
                    <a:ext uri="{FF2B5EF4-FFF2-40B4-BE49-F238E27FC236}">
                      <a16:creationId xmlns:a16="http://schemas.microsoft.com/office/drawing/2014/main" id="{576FF5F2-537B-4229-AB19-EA583905E11E}"/>
                    </a:ext>
                  </a:extLst>
                </p:cNvPr>
                <p:cNvPicPr/>
                <p:nvPr/>
              </p:nvPicPr>
              <p:blipFill>
                <a:blip r:embed="rId123"/>
                <a:stretch>
                  <a:fillRect/>
                </a:stretch>
              </p:blipFill>
              <p:spPr>
                <a:xfrm>
                  <a:off x="3338136" y="5569848"/>
                  <a:ext cx="150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D6E50AD2-F585-425C-891D-D6316FCA156C}"/>
                    </a:ext>
                  </a:extLst>
                </p14:cNvPr>
                <p14:cNvContentPartPr/>
                <p14:nvPr/>
              </p14:nvContentPartPr>
              <p14:xfrm>
                <a:off x="3564936" y="5581368"/>
                <a:ext cx="32760" cy="109080"/>
              </p14:xfrm>
            </p:contentPart>
          </mc:Choice>
          <mc:Fallback>
            <p:pic>
              <p:nvPicPr>
                <p:cNvPr id="73" name="Freihand 72">
                  <a:extLst>
                    <a:ext uri="{FF2B5EF4-FFF2-40B4-BE49-F238E27FC236}">
                      <a16:creationId xmlns:a16="http://schemas.microsoft.com/office/drawing/2014/main" id="{D6E50AD2-F585-425C-891D-D6316FCA156C}"/>
                    </a:ext>
                  </a:extLst>
                </p:cNvPr>
                <p:cNvPicPr/>
                <p:nvPr/>
              </p:nvPicPr>
              <p:blipFill>
                <a:blip r:embed="rId125"/>
                <a:stretch>
                  <a:fillRect/>
                </a:stretch>
              </p:blipFill>
              <p:spPr>
                <a:xfrm>
                  <a:off x="3560616" y="5577048"/>
                  <a:ext cx="41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9337F736-F893-40A8-B4E9-3D0612663F31}"/>
                    </a:ext>
                  </a:extLst>
                </p14:cNvPr>
                <p14:cNvContentPartPr/>
                <p14:nvPr/>
              </p14:nvContentPartPr>
              <p14:xfrm>
                <a:off x="3531816" y="5632488"/>
                <a:ext cx="110880" cy="17280"/>
              </p14:xfrm>
            </p:contentPart>
          </mc:Choice>
          <mc:Fallback>
            <p:pic>
              <p:nvPicPr>
                <p:cNvPr id="74" name="Freihand 73">
                  <a:extLst>
                    <a:ext uri="{FF2B5EF4-FFF2-40B4-BE49-F238E27FC236}">
                      <a16:creationId xmlns:a16="http://schemas.microsoft.com/office/drawing/2014/main" id="{9337F736-F893-40A8-B4E9-3D0612663F31}"/>
                    </a:ext>
                  </a:extLst>
                </p:cNvPr>
                <p:cNvPicPr/>
                <p:nvPr/>
              </p:nvPicPr>
              <p:blipFill>
                <a:blip r:embed="rId127"/>
                <a:stretch>
                  <a:fillRect/>
                </a:stretch>
              </p:blipFill>
              <p:spPr>
                <a:xfrm>
                  <a:off x="3527496" y="5628168"/>
                  <a:ext cx="119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9E004B89-E096-4234-9B40-D331CEC18416}"/>
                    </a:ext>
                  </a:extLst>
                </p14:cNvPr>
                <p14:cNvContentPartPr/>
                <p14:nvPr/>
              </p14:nvContentPartPr>
              <p14:xfrm>
                <a:off x="3656376" y="5536008"/>
                <a:ext cx="150480" cy="130320"/>
              </p14:xfrm>
            </p:contentPart>
          </mc:Choice>
          <mc:Fallback>
            <p:pic>
              <p:nvPicPr>
                <p:cNvPr id="75" name="Freihand 74">
                  <a:extLst>
                    <a:ext uri="{FF2B5EF4-FFF2-40B4-BE49-F238E27FC236}">
                      <a16:creationId xmlns:a16="http://schemas.microsoft.com/office/drawing/2014/main" id="{9E004B89-E096-4234-9B40-D331CEC18416}"/>
                    </a:ext>
                  </a:extLst>
                </p:cNvPr>
                <p:cNvPicPr/>
                <p:nvPr/>
              </p:nvPicPr>
              <p:blipFill>
                <a:blip r:embed="rId129"/>
                <a:stretch>
                  <a:fillRect/>
                </a:stretch>
              </p:blipFill>
              <p:spPr>
                <a:xfrm>
                  <a:off x="3652056" y="5531688"/>
                  <a:ext cx="159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2BC3906E-FBFA-4321-BDA7-21B36CF3E5C6}"/>
                    </a:ext>
                  </a:extLst>
                </p14:cNvPr>
                <p14:cNvContentPartPr/>
                <p14:nvPr/>
              </p14:nvContentPartPr>
              <p14:xfrm>
                <a:off x="3624696" y="5492088"/>
                <a:ext cx="177840" cy="15480"/>
              </p14:xfrm>
            </p:contentPart>
          </mc:Choice>
          <mc:Fallback>
            <p:pic>
              <p:nvPicPr>
                <p:cNvPr id="77" name="Freihand 76">
                  <a:extLst>
                    <a:ext uri="{FF2B5EF4-FFF2-40B4-BE49-F238E27FC236}">
                      <a16:creationId xmlns:a16="http://schemas.microsoft.com/office/drawing/2014/main" id="{2BC3906E-FBFA-4321-BDA7-21B36CF3E5C6}"/>
                    </a:ext>
                  </a:extLst>
                </p:cNvPr>
                <p:cNvPicPr/>
                <p:nvPr/>
              </p:nvPicPr>
              <p:blipFill>
                <a:blip r:embed="rId131"/>
                <a:stretch>
                  <a:fillRect/>
                </a:stretch>
              </p:blipFill>
              <p:spPr>
                <a:xfrm>
                  <a:off x="3620376" y="5487768"/>
                  <a:ext cx="186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594E3D7B-54A6-49BB-AFDB-B33A1F5CF283}"/>
                    </a:ext>
                  </a:extLst>
                </p14:cNvPr>
                <p14:cNvContentPartPr/>
                <p14:nvPr/>
              </p14:nvContentPartPr>
              <p14:xfrm>
                <a:off x="3238056" y="5533848"/>
                <a:ext cx="103680" cy="245160"/>
              </p14:xfrm>
            </p:contentPart>
          </mc:Choice>
          <mc:Fallback>
            <p:pic>
              <p:nvPicPr>
                <p:cNvPr id="78" name="Freihand 77">
                  <a:extLst>
                    <a:ext uri="{FF2B5EF4-FFF2-40B4-BE49-F238E27FC236}">
                      <a16:creationId xmlns:a16="http://schemas.microsoft.com/office/drawing/2014/main" id="{594E3D7B-54A6-49BB-AFDB-B33A1F5CF283}"/>
                    </a:ext>
                  </a:extLst>
                </p:cNvPr>
                <p:cNvPicPr/>
                <p:nvPr/>
              </p:nvPicPr>
              <p:blipFill>
                <a:blip r:embed="rId133"/>
                <a:stretch>
                  <a:fillRect/>
                </a:stretch>
              </p:blipFill>
              <p:spPr>
                <a:xfrm>
                  <a:off x="3233736" y="5529528"/>
                  <a:ext cx="1123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DCA29110-E9C6-4538-B641-28D1A84B0FA5}"/>
                    </a:ext>
                  </a:extLst>
                </p14:cNvPr>
                <p14:cNvContentPartPr/>
                <p14:nvPr/>
              </p14:nvContentPartPr>
              <p14:xfrm>
                <a:off x="3795336" y="5542848"/>
                <a:ext cx="92520" cy="189720"/>
              </p14:xfrm>
            </p:contentPart>
          </mc:Choice>
          <mc:Fallback>
            <p:pic>
              <p:nvPicPr>
                <p:cNvPr id="79" name="Freihand 78">
                  <a:extLst>
                    <a:ext uri="{FF2B5EF4-FFF2-40B4-BE49-F238E27FC236}">
                      <a16:creationId xmlns:a16="http://schemas.microsoft.com/office/drawing/2014/main" id="{DCA29110-E9C6-4538-B641-28D1A84B0FA5}"/>
                    </a:ext>
                  </a:extLst>
                </p:cNvPr>
                <p:cNvPicPr/>
                <p:nvPr/>
              </p:nvPicPr>
              <p:blipFill>
                <a:blip r:embed="rId135"/>
                <a:stretch>
                  <a:fillRect/>
                </a:stretch>
              </p:blipFill>
              <p:spPr>
                <a:xfrm>
                  <a:off x="3791016" y="5538528"/>
                  <a:ext cx="101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7B99DCEA-1212-45C0-B0F0-7682D486B0BC}"/>
                    </a:ext>
                  </a:extLst>
                </p14:cNvPr>
                <p14:cNvContentPartPr/>
                <p14:nvPr/>
              </p14:nvContentPartPr>
              <p14:xfrm>
                <a:off x="3920256" y="5418648"/>
                <a:ext cx="196920" cy="110880"/>
              </p14:xfrm>
            </p:contentPart>
          </mc:Choice>
          <mc:Fallback>
            <p:pic>
              <p:nvPicPr>
                <p:cNvPr id="80" name="Freihand 79">
                  <a:extLst>
                    <a:ext uri="{FF2B5EF4-FFF2-40B4-BE49-F238E27FC236}">
                      <a16:creationId xmlns:a16="http://schemas.microsoft.com/office/drawing/2014/main" id="{7B99DCEA-1212-45C0-B0F0-7682D486B0BC}"/>
                    </a:ext>
                  </a:extLst>
                </p:cNvPr>
                <p:cNvPicPr/>
                <p:nvPr/>
              </p:nvPicPr>
              <p:blipFill>
                <a:blip r:embed="rId137"/>
                <a:stretch>
                  <a:fillRect/>
                </a:stretch>
              </p:blipFill>
              <p:spPr>
                <a:xfrm>
                  <a:off x="3915936" y="5414328"/>
                  <a:ext cx="205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DFA6A677-6094-43AC-87CC-0D049B4F0A85}"/>
                    </a:ext>
                  </a:extLst>
                </p14:cNvPr>
                <p14:cNvContentPartPr/>
                <p14:nvPr/>
              </p14:nvContentPartPr>
              <p14:xfrm>
                <a:off x="4255416" y="5586768"/>
                <a:ext cx="100800" cy="3600"/>
              </p14:xfrm>
            </p:contentPart>
          </mc:Choice>
          <mc:Fallback>
            <p:pic>
              <p:nvPicPr>
                <p:cNvPr id="81" name="Freihand 80">
                  <a:extLst>
                    <a:ext uri="{FF2B5EF4-FFF2-40B4-BE49-F238E27FC236}">
                      <a16:creationId xmlns:a16="http://schemas.microsoft.com/office/drawing/2014/main" id="{DFA6A677-6094-43AC-87CC-0D049B4F0A85}"/>
                    </a:ext>
                  </a:extLst>
                </p:cNvPr>
                <p:cNvPicPr/>
                <p:nvPr/>
              </p:nvPicPr>
              <p:blipFill>
                <a:blip r:embed="rId139"/>
                <a:stretch>
                  <a:fillRect/>
                </a:stretch>
              </p:blipFill>
              <p:spPr>
                <a:xfrm>
                  <a:off x="4251096" y="5582448"/>
                  <a:ext cx="109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002684E4-FF30-46DA-AE8B-9BC97A7C69F2}"/>
                    </a:ext>
                  </a:extLst>
                </p14:cNvPr>
                <p14:cNvContentPartPr/>
                <p14:nvPr/>
              </p14:nvContentPartPr>
              <p14:xfrm>
                <a:off x="4204656" y="5629248"/>
                <a:ext cx="136800" cy="14040"/>
              </p14:xfrm>
            </p:contentPart>
          </mc:Choice>
          <mc:Fallback>
            <p:pic>
              <p:nvPicPr>
                <p:cNvPr id="82" name="Freihand 81">
                  <a:extLst>
                    <a:ext uri="{FF2B5EF4-FFF2-40B4-BE49-F238E27FC236}">
                      <a16:creationId xmlns:a16="http://schemas.microsoft.com/office/drawing/2014/main" id="{002684E4-FF30-46DA-AE8B-9BC97A7C69F2}"/>
                    </a:ext>
                  </a:extLst>
                </p:cNvPr>
                <p:cNvPicPr/>
                <p:nvPr/>
              </p:nvPicPr>
              <p:blipFill>
                <a:blip r:embed="rId141"/>
                <a:stretch>
                  <a:fillRect/>
                </a:stretch>
              </p:blipFill>
              <p:spPr>
                <a:xfrm>
                  <a:off x="4199976" y="5624928"/>
                  <a:ext cx="145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F4E9B39F-7480-41A9-B6AA-90E8FC52D3BA}"/>
                    </a:ext>
                  </a:extLst>
                </p14:cNvPr>
                <p14:cNvContentPartPr/>
                <p14:nvPr/>
              </p14:nvContentPartPr>
              <p14:xfrm>
                <a:off x="4541256" y="5493888"/>
                <a:ext cx="141480" cy="103680"/>
              </p14:xfrm>
            </p:contentPart>
          </mc:Choice>
          <mc:Fallback>
            <p:pic>
              <p:nvPicPr>
                <p:cNvPr id="83" name="Freihand 82">
                  <a:extLst>
                    <a:ext uri="{FF2B5EF4-FFF2-40B4-BE49-F238E27FC236}">
                      <a16:creationId xmlns:a16="http://schemas.microsoft.com/office/drawing/2014/main" id="{F4E9B39F-7480-41A9-B6AA-90E8FC52D3BA}"/>
                    </a:ext>
                  </a:extLst>
                </p:cNvPr>
                <p:cNvPicPr/>
                <p:nvPr/>
              </p:nvPicPr>
              <p:blipFill>
                <a:blip r:embed="rId143"/>
                <a:stretch>
                  <a:fillRect/>
                </a:stretch>
              </p:blipFill>
              <p:spPr>
                <a:xfrm>
                  <a:off x="4536936" y="5489568"/>
                  <a:ext cx="150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3AE9A0E0-D4C0-4392-8848-7DD61408BF91}"/>
                    </a:ext>
                  </a:extLst>
                </p14:cNvPr>
                <p14:cNvContentPartPr/>
                <p14:nvPr/>
              </p14:nvContentPartPr>
              <p14:xfrm>
                <a:off x="4748616" y="5482728"/>
                <a:ext cx="104400" cy="105480"/>
              </p14:xfrm>
            </p:contentPart>
          </mc:Choice>
          <mc:Fallback>
            <p:pic>
              <p:nvPicPr>
                <p:cNvPr id="84" name="Freihand 83">
                  <a:extLst>
                    <a:ext uri="{FF2B5EF4-FFF2-40B4-BE49-F238E27FC236}">
                      <a16:creationId xmlns:a16="http://schemas.microsoft.com/office/drawing/2014/main" id="{3AE9A0E0-D4C0-4392-8848-7DD61408BF91}"/>
                    </a:ext>
                  </a:extLst>
                </p:cNvPr>
                <p:cNvPicPr/>
                <p:nvPr/>
              </p:nvPicPr>
              <p:blipFill>
                <a:blip r:embed="rId145"/>
                <a:stretch>
                  <a:fillRect/>
                </a:stretch>
              </p:blipFill>
              <p:spPr>
                <a:xfrm>
                  <a:off x="4744296" y="5478408"/>
                  <a:ext cx="113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Freihand 84">
                  <a:extLst>
                    <a:ext uri="{FF2B5EF4-FFF2-40B4-BE49-F238E27FC236}">
                      <a16:creationId xmlns:a16="http://schemas.microsoft.com/office/drawing/2014/main" id="{E1B5DD92-AA59-4999-862B-A1B3479DC3F3}"/>
                    </a:ext>
                  </a:extLst>
                </p14:cNvPr>
                <p14:cNvContentPartPr/>
                <p14:nvPr/>
              </p14:nvContentPartPr>
              <p14:xfrm>
                <a:off x="4904136" y="5487768"/>
                <a:ext cx="97920" cy="103320"/>
              </p14:xfrm>
            </p:contentPart>
          </mc:Choice>
          <mc:Fallback>
            <p:pic>
              <p:nvPicPr>
                <p:cNvPr id="85" name="Freihand 84">
                  <a:extLst>
                    <a:ext uri="{FF2B5EF4-FFF2-40B4-BE49-F238E27FC236}">
                      <a16:creationId xmlns:a16="http://schemas.microsoft.com/office/drawing/2014/main" id="{E1B5DD92-AA59-4999-862B-A1B3479DC3F3}"/>
                    </a:ext>
                  </a:extLst>
                </p:cNvPr>
                <p:cNvPicPr/>
                <p:nvPr/>
              </p:nvPicPr>
              <p:blipFill>
                <a:blip r:embed="rId147"/>
                <a:stretch>
                  <a:fillRect/>
                </a:stretch>
              </p:blipFill>
              <p:spPr>
                <a:xfrm>
                  <a:off x="4899816" y="5483448"/>
                  <a:ext cx="106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561C7356-093A-4097-93A7-E19AACB73F16}"/>
                    </a:ext>
                  </a:extLst>
                </p14:cNvPr>
                <p14:cNvContentPartPr/>
                <p14:nvPr/>
              </p14:nvContentPartPr>
              <p14:xfrm>
                <a:off x="5050656" y="5564448"/>
                <a:ext cx="6120" cy="82080"/>
              </p14:xfrm>
            </p:contentPart>
          </mc:Choice>
          <mc:Fallback>
            <p:pic>
              <p:nvPicPr>
                <p:cNvPr id="86" name="Freihand 85">
                  <a:extLst>
                    <a:ext uri="{FF2B5EF4-FFF2-40B4-BE49-F238E27FC236}">
                      <a16:creationId xmlns:a16="http://schemas.microsoft.com/office/drawing/2014/main" id="{561C7356-093A-4097-93A7-E19AACB73F16}"/>
                    </a:ext>
                  </a:extLst>
                </p:cNvPr>
                <p:cNvPicPr/>
                <p:nvPr/>
              </p:nvPicPr>
              <p:blipFill>
                <a:blip r:embed="rId149"/>
                <a:stretch>
                  <a:fillRect/>
                </a:stretch>
              </p:blipFill>
              <p:spPr>
                <a:xfrm>
                  <a:off x="5046336" y="5560128"/>
                  <a:ext cx="14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65C77E08-8F4D-48FC-B1AC-4EE375DBEC68}"/>
                    </a:ext>
                  </a:extLst>
                </p14:cNvPr>
                <p14:cNvContentPartPr/>
                <p14:nvPr/>
              </p14:nvContentPartPr>
              <p14:xfrm>
                <a:off x="5113296" y="5475888"/>
                <a:ext cx="90360" cy="113040"/>
              </p14:xfrm>
            </p:contentPart>
          </mc:Choice>
          <mc:Fallback>
            <p:pic>
              <p:nvPicPr>
                <p:cNvPr id="87" name="Freihand 86">
                  <a:extLst>
                    <a:ext uri="{FF2B5EF4-FFF2-40B4-BE49-F238E27FC236}">
                      <a16:creationId xmlns:a16="http://schemas.microsoft.com/office/drawing/2014/main" id="{65C77E08-8F4D-48FC-B1AC-4EE375DBEC68}"/>
                    </a:ext>
                  </a:extLst>
                </p:cNvPr>
                <p:cNvPicPr/>
                <p:nvPr/>
              </p:nvPicPr>
              <p:blipFill>
                <a:blip r:embed="rId151"/>
                <a:stretch>
                  <a:fillRect/>
                </a:stretch>
              </p:blipFill>
              <p:spPr>
                <a:xfrm>
                  <a:off x="5108976" y="5471568"/>
                  <a:ext cx="99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Freihand 87">
                  <a:extLst>
                    <a:ext uri="{FF2B5EF4-FFF2-40B4-BE49-F238E27FC236}">
                      <a16:creationId xmlns:a16="http://schemas.microsoft.com/office/drawing/2014/main" id="{2F8D9BC7-D2E4-425B-B8EB-F7FDA75662C6}"/>
                    </a:ext>
                  </a:extLst>
                </p14:cNvPr>
                <p14:cNvContentPartPr/>
                <p14:nvPr/>
              </p14:nvContentPartPr>
              <p14:xfrm>
                <a:off x="5160096" y="5474808"/>
                <a:ext cx="96840" cy="3240"/>
              </p14:xfrm>
            </p:contentPart>
          </mc:Choice>
          <mc:Fallback>
            <p:pic>
              <p:nvPicPr>
                <p:cNvPr id="88" name="Freihand 87">
                  <a:extLst>
                    <a:ext uri="{FF2B5EF4-FFF2-40B4-BE49-F238E27FC236}">
                      <a16:creationId xmlns:a16="http://schemas.microsoft.com/office/drawing/2014/main" id="{2F8D9BC7-D2E4-425B-B8EB-F7FDA75662C6}"/>
                    </a:ext>
                  </a:extLst>
                </p:cNvPr>
                <p:cNvPicPr/>
                <p:nvPr/>
              </p:nvPicPr>
              <p:blipFill>
                <a:blip r:embed="rId153"/>
                <a:stretch>
                  <a:fillRect/>
                </a:stretch>
              </p:blipFill>
              <p:spPr>
                <a:xfrm>
                  <a:off x="5155776" y="5470488"/>
                  <a:ext cx="1054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Freihand 88">
                  <a:extLst>
                    <a:ext uri="{FF2B5EF4-FFF2-40B4-BE49-F238E27FC236}">
                      <a16:creationId xmlns:a16="http://schemas.microsoft.com/office/drawing/2014/main" id="{DEBF36C1-1330-4BF6-A85D-718B5E900EDC}"/>
                    </a:ext>
                  </a:extLst>
                </p14:cNvPr>
                <p14:cNvContentPartPr/>
                <p14:nvPr/>
              </p14:nvContentPartPr>
              <p14:xfrm>
                <a:off x="5258016" y="5494608"/>
                <a:ext cx="121320" cy="96840"/>
              </p14:xfrm>
            </p:contentPart>
          </mc:Choice>
          <mc:Fallback>
            <p:pic>
              <p:nvPicPr>
                <p:cNvPr id="89" name="Freihand 88">
                  <a:extLst>
                    <a:ext uri="{FF2B5EF4-FFF2-40B4-BE49-F238E27FC236}">
                      <a16:creationId xmlns:a16="http://schemas.microsoft.com/office/drawing/2014/main" id="{DEBF36C1-1330-4BF6-A85D-718B5E900EDC}"/>
                    </a:ext>
                  </a:extLst>
                </p:cNvPr>
                <p:cNvPicPr/>
                <p:nvPr/>
              </p:nvPicPr>
              <p:blipFill>
                <a:blip r:embed="rId155"/>
                <a:stretch>
                  <a:fillRect/>
                </a:stretch>
              </p:blipFill>
              <p:spPr>
                <a:xfrm>
                  <a:off x="5253696" y="5490288"/>
                  <a:ext cx="129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7C6A6CC0-44AA-48A1-B825-506D26BBD18F}"/>
                    </a:ext>
                  </a:extLst>
                </p14:cNvPr>
                <p14:cNvContentPartPr/>
                <p14:nvPr/>
              </p14:nvContentPartPr>
              <p14:xfrm>
                <a:off x="4507416" y="5646528"/>
                <a:ext cx="905760" cy="61200"/>
              </p14:xfrm>
            </p:contentPart>
          </mc:Choice>
          <mc:Fallback>
            <p:pic>
              <p:nvPicPr>
                <p:cNvPr id="92" name="Freihand 91">
                  <a:extLst>
                    <a:ext uri="{FF2B5EF4-FFF2-40B4-BE49-F238E27FC236}">
                      <a16:creationId xmlns:a16="http://schemas.microsoft.com/office/drawing/2014/main" id="{7C6A6CC0-44AA-48A1-B825-506D26BBD18F}"/>
                    </a:ext>
                  </a:extLst>
                </p:cNvPr>
                <p:cNvPicPr/>
                <p:nvPr/>
              </p:nvPicPr>
              <p:blipFill>
                <a:blip r:embed="rId157"/>
                <a:stretch>
                  <a:fillRect/>
                </a:stretch>
              </p:blipFill>
              <p:spPr>
                <a:xfrm>
                  <a:off x="4503096" y="5642208"/>
                  <a:ext cx="914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3D0C5DA8-50AB-4C5C-A012-2088A6DC756F}"/>
                    </a:ext>
                  </a:extLst>
                </p14:cNvPr>
                <p14:cNvContentPartPr/>
                <p14:nvPr/>
              </p14:nvContentPartPr>
              <p14:xfrm>
                <a:off x="4651416" y="5787288"/>
                <a:ext cx="122760" cy="78120"/>
              </p14:xfrm>
            </p:contentPart>
          </mc:Choice>
          <mc:Fallback>
            <p:pic>
              <p:nvPicPr>
                <p:cNvPr id="93" name="Freihand 92">
                  <a:extLst>
                    <a:ext uri="{FF2B5EF4-FFF2-40B4-BE49-F238E27FC236}">
                      <a16:creationId xmlns:a16="http://schemas.microsoft.com/office/drawing/2014/main" id="{3D0C5DA8-50AB-4C5C-A012-2088A6DC756F}"/>
                    </a:ext>
                  </a:extLst>
                </p:cNvPr>
                <p:cNvPicPr/>
                <p:nvPr/>
              </p:nvPicPr>
              <p:blipFill>
                <a:blip r:embed="rId159"/>
                <a:stretch>
                  <a:fillRect/>
                </a:stretch>
              </p:blipFill>
              <p:spPr>
                <a:xfrm>
                  <a:off x="4647096" y="5782968"/>
                  <a:ext cx="131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996DCC8F-05F1-455B-8117-B953854A3621}"/>
                    </a:ext>
                  </a:extLst>
                </p14:cNvPr>
                <p14:cNvContentPartPr/>
                <p14:nvPr/>
              </p14:nvContentPartPr>
              <p14:xfrm>
                <a:off x="4840056" y="5783328"/>
                <a:ext cx="69120" cy="67320"/>
              </p14:xfrm>
            </p:contentPart>
          </mc:Choice>
          <mc:Fallback>
            <p:pic>
              <p:nvPicPr>
                <p:cNvPr id="94" name="Freihand 93">
                  <a:extLst>
                    <a:ext uri="{FF2B5EF4-FFF2-40B4-BE49-F238E27FC236}">
                      <a16:creationId xmlns:a16="http://schemas.microsoft.com/office/drawing/2014/main" id="{996DCC8F-05F1-455B-8117-B953854A3621}"/>
                    </a:ext>
                  </a:extLst>
                </p:cNvPr>
                <p:cNvPicPr/>
                <p:nvPr/>
              </p:nvPicPr>
              <p:blipFill>
                <a:blip r:embed="rId161"/>
                <a:stretch>
                  <a:fillRect/>
                </a:stretch>
              </p:blipFill>
              <p:spPr>
                <a:xfrm>
                  <a:off x="4835736" y="5779008"/>
                  <a:ext cx="77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91FA8C3A-9781-485E-96B2-69411F469C7B}"/>
                    </a:ext>
                  </a:extLst>
                </p14:cNvPr>
                <p14:cNvContentPartPr/>
                <p14:nvPr/>
              </p14:nvContentPartPr>
              <p14:xfrm>
                <a:off x="4986936" y="5775408"/>
                <a:ext cx="80640" cy="46440"/>
              </p14:xfrm>
            </p:contentPart>
          </mc:Choice>
          <mc:Fallback>
            <p:pic>
              <p:nvPicPr>
                <p:cNvPr id="95" name="Freihand 94">
                  <a:extLst>
                    <a:ext uri="{FF2B5EF4-FFF2-40B4-BE49-F238E27FC236}">
                      <a16:creationId xmlns:a16="http://schemas.microsoft.com/office/drawing/2014/main" id="{91FA8C3A-9781-485E-96B2-69411F469C7B}"/>
                    </a:ext>
                  </a:extLst>
                </p:cNvPr>
                <p:cNvPicPr/>
                <p:nvPr/>
              </p:nvPicPr>
              <p:blipFill>
                <a:blip r:embed="rId163"/>
                <a:stretch>
                  <a:fillRect/>
                </a:stretch>
              </p:blipFill>
              <p:spPr>
                <a:xfrm>
                  <a:off x="4982616" y="5771088"/>
                  <a:ext cx="89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C2BE9007-01B4-484B-A9F3-8D1D8D04E368}"/>
                    </a:ext>
                  </a:extLst>
                </p14:cNvPr>
                <p14:cNvContentPartPr/>
                <p14:nvPr/>
              </p14:nvContentPartPr>
              <p14:xfrm>
                <a:off x="4967136" y="5752728"/>
                <a:ext cx="128520" cy="99720"/>
              </p14:xfrm>
            </p:contentPart>
          </mc:Choice>
          <mc:Fallback>
            <p:pic>
              <p:nvPicPr>
                <p:cNvPr id="96" name="Freihand 95">
                  <a:extLst>
                    <a:ext uri="{FF2B5EF4-FFF2-40B4-BE49-F238E27FC236}">
                      <a16:creationId xmlns:a16="http://schemas.microsoft.com/office/drawing/2014/main" id="{C2BE9007-01B4-484B-A9F3-8D1D8D04E368}"/>
                    </a:ext>
                  </a:extLst>
                </p:cNvPr>
                <p:cNvPicPr/>
                <p:nvPr/>
              </p:nvPicPr>
              <p:blipFill>
                <a:blip r:embed="rId165"/>
                <a:stretch>
                  <a:fillRect/>
                </a:stretch>
              </p:blipFill>
              <p:spPr>
                <a:xfrm>
                  <a:off x="4962816" y="5748408"/>
                  <a:ext cx="137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321F5F2E-D747-41D4-9670-EC2266850EDE}"/>
                    </a:ext>
                  </a:extLst>
                </p14:cNvPr>
                <p14:cNvContentPartPr/>
                <p14:nvPr/>
              </p14:nvContentPartPr>
              <p14:xfrm>
                <a:off x="5904936" y="5486688"/>
                <a:ext cx="19440" cy="356400"/>
              </p14:xfrm>
            </p:contentPart>
          </mc:Choice>
          <mc:Fallback>
            <p:pic>
              <p:nvPicPr>
                <p:cNvPr id="98" name="Freihand 97">
                  <a:extLst>
                    <a:ext uri="{FF2B5EF4-FFF2-40B4-BE49-F238E27FC236}">
                      <a16:creationId xmlns:a16="http://schemas.microsoft.com/office/drawing/2014/main" id="{321F5F2E-D747-41D4-9670-EC2266850EDE}"/>
                    </a:ext>
                  </a:extLst>
                </p:cNvPr>
                <p:cNvPicPr/>
                <p:nvPr/>
              </p:nvPicPr>
              <p:blipFill>
                <a:blip r:embed="rId167"/>
                <a:stretch>
                  <a:fillRect/>
                </a:stretch>
              </p:blipFill>
              <p:spPr>
                <a:xfrm>
                  <a:off x="5900616" y="5482368"/>
                  <a:ext cx="2808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C65C721F-D465-4285-A8DD-7CC0FDD275B0}"/>
                    </a:ext>
                  </a:extLst>
                </p14:cNvPr>
                <p14:cNvContentPartPr/>
                <p14:nvPr/>
              </p14:nvContentPartPr>
              <p14:xfrm>
                <a:off x="6149016" y="5376888"/>
                <a:ext cx="389160" cy="357840"/>
              </p14:xfrm>
            </p:contentPart>
          </mc:Choice>
          <mc:Fallback>
            <p:pic>
              <p:nvPicPr>
                <p:cNvPr id="99" name="Freihand 98">
                  <a:extLst>
                    <a:ext uri="{FF2B5EF4-FFF2-40B4-BE49-F238E27FC236}">
                      <a16:creationId xmlns:a16="http://schemas.microsoft.com/office/drawing/2014/main" id="{C65C721F-D465-4285-A8DD-7CC0FDD275B0}"/>
                    </a:ext>
                  </a:extLst>
                </p:cNvPr>
                <p:cNvPicPr/>
                <p:nvPr/>
              </p:nvPicPr>
              <p:blipFill>
                <a:blip r:embed="rId169"/>
                <a:stretch>
                  <a:fillRect/>
                </a:stretch>
              </p:blipFill>
              <p:spPr>
                <a:xfrm>
                  <a:off x="6144696" y="5372568"/>
                  <a:ext cx="39780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CC416F86-080D-4EF3-908C-FD72AB50C482}"/>
                    </a:ext>
                  </a:extLst>
                </p14:cNvPr>
                <p14:cNvContentPartPr/>
                <p14:nvPr/>
              </p14:nvContentPartPr>
              <p14:xfrm>
                <a:off x="3129336" y="6158448"/>
                <a:ext cx="40320" cy="108000"/>
              </p14:xfrm>
            </p:contentPart>
          </mc:Choice>
          <mc:Fallback>
            <p:pic>
              <p:nvPicPr>
                <p:cNvPr id="100" name="Freihand 99">
                  <a:extLst>
                    <a:ext uri="{FF2B5EF4-FFF2-40B4-BE49-F238E27FC236}">
                      <a16:creationId xmlns:a16="http://schemas.microsoft.com/office/drawing/2014/main" id="{CC416F86-080D-4EF3-908C-FD72AB50C482}"/>
                    </a:ext>
                  </a:extLst>
                </p:cNvPr>
                <p:cNvPicPr/>
                <p:nvPr/>
              </p:nvPicPr>
              <p:blipFill>
                <a:blip r:embed="rId171"/>
                <a:stretch>
                  <a:fillRect/>
                </a:stretch>
              </p:blipFill>
              <p:spPr>
                <a:xfrm>
                  <a:off x="3125016" y="6154128"/>
                  <a:ext cx="48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57A04A18-2E3F-4B75-86D2-96C49758D4FE}"/>
                    </a:ext>
                  </a:extLst>
                </p14:cNvPr>
                <p14:cNvContentPartPr/>
                <p14:nvPr/>
              </p14:nvContentPartPr>
              <p14:xfrm>
                <a:off x="3193056" y="6157728"/>
                <a:ext cx="8280" cy="95040"/>
              </p14:xfrm>
            </p:contentPart>
          </mc:Choice>
          <mc:Fallback>
            <p:pic>
              <p:nvPicPr>
                <p:cNvPr id="101" name="Freihand 100">
                  <a:extLst>
                    <a:ext uri="{FF2B5EF4-FFF2-40B4-BE49-F238E27FC236}">
                      <a16:creationId xmlns:a16="http://schemas.microsoft.com/office/drawing/2014/main" id="{57A04A18-2E3F-4B75-86D2-96C49758D4FE}"/>
                    </a:ext>
                  </a:extLst>
                </p:cNvPr>
                <p:cNvPicPr/>
                <p:nvPr/>
              </p:nvPicPr>
              <p:blipFill>
                <a:blip r:embed="rId173"/>
                <a:stretch>
                  <a:fillRect/>
                </a:stretch>
              </p:blipFill>
              <p:spPr>
                <a:xfrm>
                  <a:off x="3188736" y="6153408"/>
                  <a:ext cx="16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5B174322-BD0C-4672-BFD6-D375122AD21F}"/>
                    </a:ext>
                  </a:extLst>
                </p14:cNvPr>
                <p14:cNvContentPartPr/>
                <p14:nvPr/>
              </p14:nvContentPartPr>
              <p14:xfrm>
                <a:off x="2662776" y="6154128"/>
                <a:ext cx="136080" cy="125640"/>
              </p14:xfrm>
            </p:contentPart>
          </mc:Choice>
          <mc:Fallback>
            <p:pic>
              <p:nvPicPr>
                <p:cNvPr id="102" name="Freihand 101">
                  <a:extLst>
                    <a:ext uri="{FF2B5EF4-FFF2-40B4-BE49-F238E27FC236}">
                      <a16:creationId xmlns:a16="http://schemas.microsoft.com/office/drawing/2014/main" id="{5B174322-BD0C-4672-BFD6-D375122AD21F}"/>
                    </a:ext>
                  </a:extLst>
                </p:cNvPr>
                <p:cNvPicPr/>
                <p:nvPr/>
              </p:nvPicPr>
              <p:blipFill>
                <a:blip r:embed="rId175"/>
                <a:stretch>
                  <a:fillRect/>
                </a:stretch>
              </p:blipFill>
              <p:spPr>
                <a:xfrm>
                  <a:off x="2658456" y="6149808"/>
                  <a:ext cx="144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Freihand 102">
                  <a:extLst>
                    <a:ext uri="{FF2B5EF4-FFF2-40B4-BE49-F238E27FC236}">
                      <a16:creationId xmlns:a16="http://schemas.microsoft.com/office/drawing/2014/main" id="{8A238242-C792-430E-96CD-E21E00FEDD19}"/>
                    </a:ext>
                  </a:extLst>
                </p14:cNvPr>
                <p14:cNvContentPartPr/>
                <p14:nvPr/>
              </p14:nvContentPartPr>
              <p14:xfrm>
                <a:off x="2892816" y="6167088"/>
                <a:ext cx="5760" cy="99360"/>
              </p14:xfrm>
            </p:contentPart>
          </mc:Choice>
          <mc:Fallback>
            <p:pic>
              <p:nvPicPr>
                <p:cNvPr id="103" name="Freihand 102">
                  <a:extLst>
                    <a:ext uri="{FF2B5EF4-FFF2-40B4-BE49-F238E27FC236}">
                      <a16:creationId xmlns:a16="http://schemas.microsoft.com/office/drawing/2014/main" id="{8A238242-C792-430E-96CD-E21E00FEDD19}"/>
                    </a:ext>
                  </a:extLst>
                </p:cNvPr>
                <p:cNvPicPr/>
                <p:nvPr/>
              </p:nvPicPr>
              <p:blipFill>
                <a:blip r:embed="rId177"/>
                <a:stretch>
                  <a:fillRect/>
                </a:stretch>
              </p:blipFill>
              <p:spPr>
                <a:xfrm>
                  <a:off x="2888496" y="6162768"/>
                  <a:ext cx="14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4" name="Freihand 103">
                  <a:extLst>
                    <a:ext uri="{FF2B5EF4-FFF2-40B4-BE49-F238E27FC236}">
                      <a16:creationId xmlns:a16="http://schemas.microsoft.com/office/drawing/2014/main" id="{566CADA3-C805-42DE-8E99-50527F63A810}"/>
                    </a:ext>
                  </a:extLst>
                </p14:cNvPr>
                <p14:cNvContentPartPr/>
                <p14:nvPr/>
              </p14:nvContentPartPr>
              <p14:xfrm>
                <a:off x="2858256" y="6193368"/>
                <a:ext cx="139320" cy="24480"/>
              </p14:xfrm>
            </p:contentPart>
          </mc:Choice>
          <mc:Fallback>
            <p:pic>
              <p:nvPicPr>
                <p:cNvPr id="104" name="Freihand 103">
                  <a:extLst>
                    <a:ext uri="{FF2B5EF4-FFF2-40B4-BE49-F238E27FC236}">
                      <a16:creationId xmlns:a16="http://schemas.microsoft.com/office/drawing/2014/main" id="{566CADA3-C805-42DE-8E99-50527F63A810}"/>
                    </a:ext>
                  </a:extLst>
                </p:cNvPr>
                <p:cNvPicPr/>
                <p:nvPr/>
              </p:nvPicPr>
              <p:blipFill>
                <a:blip r:embed="rId179"/>
                <a:stretch>
                  <a:fillRect/>
                </a:stretch>
              </p:blipFill>
              <p:spPr>
                <a:xfrm>
                  <a:off x="2853936" y="6189048"/>
                  <a:ext cx="147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5" name="Freihand 104">
                  <a:extLst>
                    <a:ext uri="{FF2B5EF4-FFF2-40B4-BE49-F238E27FC236}">
                      <a16:creationId xmlns:a16="http://schemas.microsoft.com/office/drawing/2014/main" id="{ADA4A79B-91DE-4F95-9A23-0E105C2B55F3}"/>
                    </a:ext>
                  </a:extLst>
                </p14:cNvPr>
                <p14:cNvContentPartPr/>
                <p14:nvPr/>
              </p14:nvContentPartPr>
              <p14:xfrm>
                <a:off x="3114936" y="6112368"/>
                <a:ext cx="116280" cy="12240"/>
              </p14:xfrm>
            </p:contentPart>
          </mc:Choice>
          <mc:Fallback>
            <p:pic>
              <p:nvPicPr>
                <p:cNvPr id="105" name="Freihand 104">
                  <a:extLst>
                    <a:ext uri="{FF2B5EF4-FFF2-40B4-BE49-F238E27FC236}">
                      <a16:creationId xmlns:a16="http://schemas.microsoft.com/office/drawing/2014/main" id="{ADA4A79B-91DE-4F95-9A23-0E105C2B55F3}"/>
                    </a:ext>
                  </a:extLst>
                </p:cNvPr>
                <p:cNvPicPr/>
                <p:nvPr/>
              </p:nvPicPr>
              <p:blipFill>
                <a:blip r:embed="rId181"/>
                <a:stretch>
                  <a:fillRect/>
                </a:stretch>
              </p:blipFill>
              <p:spPr>
                <a:xfrm>
                  <a:off x="3110616" y="6108048"/>
                  <a:ext cx="124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 name="Freihand 105">
                  <a:extLst>
                    <a:ext uri="{FF2B5EF4-FFF2-40B4-BE49-F238E27FC236}">
                      <a16:creationId xmlns:a16="http://schemas.microsoft.com/office/drawing/2014/main" id="{6E2A3799-8725-40F2-9D01-266CA2ADACB6}"/>
                    </a:ext>
                  </a:extLst>
                </p14:cNvPr>
                <p14:cNvContentPartPr/>
                <p14:nvPr/>
              </p14:nvContentPartPr>
              <p14:xfrm>
                <a:off x="3077136" y="6051888"/>
                <a:ext cx="174960" cy="4680"/>
              </p14:xfrm>
            </p:contentPart>
          </mc:Choice>
          <mc:Fallback>
            <p:pic>
              <p:nvPicPr>
                <p:cNvPr id="106" name="Freihand 105">
                  <a:extLst>
                    <a:ext uri="{FF2B5EF4-FFF2-40B4-BE49-F238E27FC236}">
                      <a16:creationId xmlns:a16="http://schemas.microsoft.com/office/drawing/2014/main" id="{6E2A3799-8725-40F2-9D01-266CA2ADACB6}"/>
                    </a:ext>
                  </a:extLst>
                </p:cNvPr>
                <p:cNvPicPr/>
                <p:nvPr/>
              </p:nvPicPr>
              <p:blipFill>
                <a:blip r:embed="rId183"/>
                <a:stretch>
                  <a:fillRect/>
                </a:stretch>
              </p:blipFill>
              <p:spPr>
                <a:xfrm>
                  <a:off x="3072816" y="6047568"/>
                  <a:ext cx="183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Freihand 106">
                  <a:extLst>
                    <a:ext uri="{FF2B5EF4-FFF2-40B4-BE49-F238E27FC236}">
                      <a16:creationId xmlns:a16="http://schemas.microsoft.com/office/drawing/2014/main" id="{5041EEFE-FD14-467A-BC92-8B4B0718B4D6}"/>
                    </a:ext>
                  </a:extLst>
                </p14:cNvPr>
                <p14:cNvContentPartPr/>
                <p14:nvPr/>
              </p14:nvContentPartPr>
              <p14:xfrm>
                <a:off x="3528936" y="6204888"/>
                <a:ext cx="180720" cy="2520"/>
              </p14:xfrm>
            </p:contentPart>
          </mc:Choice>
          <mc:Fallback>
            <p:pic>
              <p:nvPicPr>
                <p:cNvPr id="107" name="Freihand 106">
                  <a:extLst>
                    <a:ext uri="{FF2B5EF4-FFF2-40B4-BE49-F238E27FC236}">
                      <a16:creationId xmlns:a16="http://schemas.microsoft.com/office/drawing/2014/main" id="{5041EEFE-FD14-467A-BC92-8B4B0718B4D6}"/>
                    </a:ext>
                  </a:extLst>
                </p:cNvPr>
                <p:cNvPicPr/>
                <p:nvPr/>
              </p:nvPicPr>
              <p:blipFill>
                <a:blip r:embed="rId185"/>
                <a:stretch>
                  <a:fillRect/>
                </a:stretch>
              </p:blipFill>
              <p:spPr>
                <a:xfrm>
                  <a:off x="3524616" y="6200568"/>
                  <a:ext cx="1893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8" name="Freihand 107">
                  <a:extLst>
                    <a:ext uri="{FF2B5EF4-FFF2-40B4-BE49-F238E27FC236}">
                      <a16:creationId xmlns:a16="http://schemas.microsoft.com/office/drawing/2014/main" id="{7189C43F-B72C-4468-A032-E66008FA9E76}"/>
                    </a:ext>
                  </a:extLst>
                </p14:cNvPr>
                <p14:cNvContentPartPr/>
                <p14:nvPr/>
              </p14:nvContentPartPr>
              <p14:xfrm>
                <a:off x="3587616" y="6232608"/>
                <a:ext cx="131760" cy="12240"/>
              </p14:xfrm>
            </p:contentPart>
          </mc:Choice>
          <mc:Fallback>
            <p:pic>
              <p:nvPicPr>
                <p:cNvPr id="108" name="Freihand 107">
                  <a:extLst>
                    <a:ext uri="{FF2B5EF4-FFF2-40B4-BE49-F238E27FC236}">
                      <a16:creationId xmlns:a16="http://schemas.microsoft.com/office/drawing/2014/main" id="{7189C43F-B72C-4468-A032-E66008FA9E76}"/>
                    </a:ext>
                  </a:extLst>
                </p:cNvPr>
                <p:cNvPicPr/>
                <p:nvPr/>
              </p:nvPicPr>
              <p:blipFill>
                <a:blip r:embed="rId187"/>
                <a:stretch>
                  <a:fillRect/>
                </a:stretch>
              </p:blipFill>
              <p:spPr>
                <a:xfrm>
                  <a:off x="3583296" y="6228288"/>
                  <a:ext cx="140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9" name="Freihand 108">
                  <a:extLst>
                    <a:ext uri="{FF2B5EF4-FFF2-40B4-BE49-F238E27FC236}">
                      <a16:creationId xmlns:a16="http://schemas.microsoft.com/office/drawing/2014/main" id="{DE7D160C-8D7E-4588-9CC6-9E0634F6BE2F}"/>
                    </a:ext>
                  </a:extLst>
                </p14:cNvPr>
                <p14:cNvContentPartPr/>
                <p14:nvPr/>
              </p14:nvContentPartPr>
              <p14:xfrm>
                <a:off x="3920256" y="6019848"/>
                <a:ext cx="84960" cy="281520"/>
              </p14:xfrm>
            </p:contentPart>
          </mc:Choice>
          <mc:Fallback>
            <p:pic>
              <p:nvPicPr>
                <p:cNvPr id="109" name="Freihand 108">
                  <a:extLst>
                    <a:ext uri="{FF2B5EF4-FFF2-40B4-BE49-F238E27FC236}">
                      <a16:creationId xmlns:a16="http://schemas.microsoft.com/office/drawing/2014/main" id="{DE7D160C-8D7E-4588-9CC6-9E0634F6BE2F}"/>
                    </a:ext>
                  </a:extLst>
                </p:cNvPr>
                <p:cNvPicPr/>
                <p:nvPr/>
              </p:nvPicPr>
              <p:blipFill>
                <a:blip r:embed="rId189"/>
                <a:stretch>
                  <a:fillRect/>
                </a:stretch>
              </p:blipFill>
              <p:spPr>
                <a:xfrm>
                  <a:off x="3915936" y="6015528"/>
                  <a:ext cx="936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0" name="Freihand 109">
                  <a:extLst>
                    <a:ext uri="{FF2B5EF4-FFF2-40B4-BE49-F238E27FC236}">
                      <a16:creationId xmlns:a16="http://schemas.microsoft.com/office/drawing/2014/main" id="{16486822-7DE3-4412-9A18-6309BB1A599A}"/>
                    </a:ext>
                  </a:extLst>
                </p14:cNvPr>
                <p14:cNvContentPartPr/>
                <p14:nvPr/>
              </p14:nvContentPartPr>
              <p14:xfrm>
                <a:off x="4087296" y="5976288"/>
                <a:ext cx="1268280" cy="68400"/>
              </p14:xfrm>
            </p:contentPart>
          </mc:Choice>
          <mc:Fallback>
            <p:pic>
              <p:nvPicPr>
                <p:cNvPr id="110" name="Freihand 109">
                  <a:extLst>
                    <a:ext uri="{FF2B5EF4-FFF2-40B4-BE49-F238E27FC236}">
                      <a16:creationId xmlns:a16="http://schemas.microsoft.com/office/drawing/2014/main" id="{16486822-7DE3-4412-9A18-6309BB1A599A}"/>
                    </a:ext>
                  </a:extLst>
                </p:cNvPr>
                <p:cNvPicPr/>
                <p:nvPr/>
              </p:nvPicPr>
              <p:blipFill>
                <a:blip r:embed="rId191"/>
                <a:stretch>
                  <a:fillRect/>
                </a:stretch>
              </p:blipFill>
              <p:spPr>
                <a:xfrm>
                  <a:off x="4082976" y="5971968"/>
                  <a:ext cx="1276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C7251E36-6C88-4CC1-864F-2648D63BBCBE}"/>
                    </a:ext>
                  </a:extLst>
                </p14:cNvPr>
                <p14:cNvContentPartPr/>
                <p14:nvPr/>
              </p14:nvContentPartPr>
              <p14:xfrm>
                <a:off x="4212576" y="6114168"/>
                <a:ext cx="113400" cy="109440"/>
              </p14:xfrm>
            </p:contentPart>
          </mc:Choice>
          <mc:Fallback>
            <p:pic>
              <p:nvPicPr>
                <p:cNvPr id="114" name="Freihand 113">
                  <a:extLst>
                    <a:ext uri="{FF2B5EF4-FFF2-40B4-BE49-F238E27FC236}">
                      <a16:creationId xmlns:a16="http://schemas.microsoft.com/office/drawing/2014/main" id="{C7251E36-6C88-4CC1-864F-2648D63BBCBE}"/>
                    </a:ext>
                  </a:extLst>
                </p:cNvPr>
                <p:cNvPicPr/>
                <p:nvPr/>
              </p:nvPicPr>
              <p:blipFill>
                <a:blip r:embed="rId193"/>
                <a:stretch>
                  <a:fillRect/>
                </a:stretch>
              </p:blipFill>
              <p:spPr>
                <a:xfrm>
                  <a:off x="4208256" y="6109848"/>
                  <a:ext cx="122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52E91ABE-2CB1-4492-A0C4-011FA3DAD87C}"/>
                    </a:ext>
                  </a:extLst>
                </p14:cNvPr>
                <p14:cNvContentPartPr/>
                <p14:nvPr/>
              </p14:nvContentPartPr>
              <p14:xfrm>
                <a:off x="4384296" y="6100128"/>
                <a:ext cx="107280" cy="115560"/>
              </p14:xfrm>
            </p:contentPart>
          </mc:Choice>
          <mc:Fallback>
            <p:pic>
              <p:nvPicPr>
                <p:cNvPr id="115" name="Freihand 114">
                  <a:extLst>
                    <a:ext uri="{FF2B5EF4-FFF2-40B4-BE49-F238E27FC236}">
                      <a16:creationId xmlns:a16="http://schemas.microsoft.com/office/drawing/2014/main" id="{52E91ABE-2CB1-4492-A0C4-011FA3DAD87C}"/>
                    </a:ext>
                  </a:extLst>
                </p:cNvPr>
                <p:cNvPicPr/>
                <p:nvPr/>
              </p:nvPicPr>
              <p:blipFill>
                <a:blip r:embed="rId195"/>
                <a:stretch>
                  <a:fillRect/>
                </a:stretch>
              </p:blipFill>
              <p:spPr>
                <a:xfrm>
                  <a:off x="4379976" y="6095808"/>
                  <a:ext cx="115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C22B8AE3-20C0-4B5B-B6BC-52C8A381E353}"/>
                    </a:ext>
                  </a:extLst>
                </p14:cNvPr>
                <p14:cNvContentPartPr/>
                <p14:nvPr/>
              </p14:nvContentPartPr>
              <p14:xfrm>
                <a:off x="4547376" y="6105888"/>
                <a:ext cx="85320" cy="105840"/>
              </p14:xfrm>
            </p:contentPart>
          </mc:Choice>
          <mc:Fallback>
            <p:pic>
              <p:nvPicPr>
                <p:cNvPr id="116" name="Freihand 115">
                  <a:extLst>
                    <a:ext uri="{FF2B5EF4-FFF2-40B4-BE49-F238E27FC236}">
                      <a16:creationId xmlns:a16="http://schemas.microsoft.com/office/drawing/2014/main" id="{C22B8AE3-20C0-4B5B-B6BC-52C8A381E353}"/>
                    </a:ext>
                  </a:extLst>
                </p:cNvPr>
                <p:cNvPicPr/>
                <p:nvPr/>
              </p:nvPicPr>
              <p:blipFill>
                <a:blip r:embed="rId197"/>
                <a:stretch>
                  <a:fillRect/>
                </a:stretch>
              </p:blipFill>
              <p:spPr>
                <a:xfrm>
                  <a:off x="4543056" y="6101568"/>
                  <a:ext cx="93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5E7FEBA7-7CDA-488D-A43F-B25121F2BDE0}"/>
                    </a:ext>
                  </a:extLst>
                </p14:cNvPr>
                <p14:cNvContentPartPr/>
                <p14:nvPr/>
              </p14:nvContentPartPr>
              <p14:xfrm>
                <a:off x="4637016" y="6187608"/>
                <a:ext cx="34200" cy="52920"/>
              </p14:xfrm>
            </p:contentPart>
          </mc:Choice>
          <mc:Fallback>
            <p:pic>
              <p:nvPicPr>
                <p:cNvPr id="117" name="Freihand 116">
                  <a:extLst>
                    <a:ext uri="{FF2B5EF4-FFF2-40B4-BE49-F238E27FC236}">
                      <a16:creationId xmlns:a16="http://schemas.microsoft.com/office/drawing/2014/main" id="{5E7FEBA7-7CDA-488D-A43F-B25121F2BDE0}"/>
                    </a:ext>
                  </a:extLst>
                </p:cNvPr>
                <p:cNvPicPr/>
                <p:nvPr/>
              </p:nvPicPr>
              <p:blipFill>
                <a:blip r:embed="rId199"/>
                <a:stretch>
                  <a:fillRect/>
                </a:stretch>
              </p:blipFill>
              <p:spPr>
                <a:xfrm>
                  <a:off x="4632696" y="6183288"/>
                  <a:ext cx="42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1E759D46-5F51-4DB0-B9C8-C56AC7873D54}"/>
                    </a:ext>
                  </a:extLst>
                </p14:cNvPr>
                <p14:cNvContentPartPr/>
                <p14:nvPr/>
              </p14:nvContentPartPr>
              <p14:xfrm>
                <a:off x="4722696" y="6084648"/>
                <a:ext cx="115920" cy="126000"/>
              </p14:xfrm>
            </p:contentPart>
          </mc:Choice>
          <mc:Fallback>
            <p:pic>
              <p:nvPicPr>
                <p:cNvPr id="118" name="Freihand 117">
                  <a:extLst>
                    <a:ext uri="{FF2B5EF4-FFF2-40B4-BE49-F238E27FC236}">
                      <a16:creationId xmlns:a16="http://schemas.microsoft.com/office/drawing/2014/main" id="{1E759D46-5F51-4DB0-B9C8-C56AC7873D54}"/>
                    </a:ext>
                  </a:extLst>
                </p:cNvPr>
                <p:cNvPicPr/>
                <p:nvPr/>
              </p:nvPicPr>
              <p:blipFill>
                <a:blip r:embed="rId201"/>
                <a:stretch>
                  <a:fillRect/>
                </a:stretch>
              </p:blipFill>
              <p:spPr>
                <a:xfrm>
                  <a:off x="4718376" y="6080328"/>
                  <a:ext cx="124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9A416C40-B7B4-4DB2-911B-C6E0C01E77F6}"/>
                    </a:ext>
                  </a:extLst>
                </p14:cNvPr>
                <p14:cNvContentPartPr/>
                <p14:nvPr/>
              </p14:nvContentPartPr>
              <p14:xfrm>
                <a:off x="4831416" y="6110928"/>
                <a:ext cx="133560" cy="104760"/>
              </p14:xfrm>
            </p:contentPart>
          </mc:Choice>
          <mc:Fallback>
            <p:pic>
              <p:nvPicPr>
                <p:cNvPr id="119" name="Freihand 118">
                  <a:extLst>
                    <a:ext uri="{FF2B5EF4-FFF2-40B4-BE49-F238E27FC236}">
                      <a16:creationId xmlns:a16="http://schemas.microsoft.com/office/drawing/2014/main" id="{9A416C40-B7B4-4DB2-911B-C6E0C01E77F6}"/>
                    </a:ext>
                  </a:extLst>
                </p:cNvPr>
                <p:cNvPicPr/>
                <p:nvPr/>
              </p:nvPicPr>
              <p:blipFill>
                <a:blip r:embed="rId203"/>
                <a:stretch>
                  <a:fillRect/>
                </a:stretch>
              </p:blipFill>
              <p:spPr>
                <a:xfrm>
                  <a:off x="4827096" y="6106608"/>
                  <a:ext cx="142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B85C87FA-17B4-45FD-ABCD-21A3C1AF5392}"/>
                    </a:ext>
                  </a:extLst>
                </p14:cNvPr>
                <p14:cNvContentPartPr/>
                <p14:nvPr/>
              </p14:nvContentPartPr>
              <p14:xfrm>
                <a:off x="4167936" y="6272928"/>
                <a:ext cx="784080" cy="35280"/>
              </p14:xfrm>
            </p:contentPart>
          </mc:Choice>
          <mc:Fallback>
            <p:pic>
              <p:nvPicPr>
                <p:cNvPr id="120" name="Freihand 119">
                  <a:extLst>
                    <a:ext uri="{FF2B5EF4-FFF2-40B4-BE49-F238E27FC236}">
                      <a16:creationId xmlns:a16="http://schemas.microsoft.com/office/drawing/2014/main" id="{B85C87FA-17B4-45FD-ABCD-21A3C1AF5392}"/>
                    </a:ext>
                  </a:extLst>
                </p:cNvPr>
                <p:cNvPicPr/>
                <p:nvPr/>
              </p:nvPicPr>
              <p:blipFill>
                <a:blip r:embed="rId205"/>
                <a:stretch>
                  <a:fillRect/>
                </a:stretch>
              </p:blipFill>
              <p:spPr>
                <a:xfrm>
                  <a:off x="4163616" y="6268608"/>
                  <a:ext cx="792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988C21AC-4B43-4BAC-AB4A-89B011C2F042}"/>
                    </a:ext>
                  </a:extLst>
                </p14:cNvPr>
                <p14:cNvContentPartPr/>
                <p14:nvPr/>
              </p14:nvContentPartPr>
              <p14:xfrm>
                <a:off x="4372056" y="6374448"/>
                <a:ext cx="137520" cy="85680"/>
              </p14:xfrm>
            </p:contentPart>
          </mc:Choice>
          <mc:Fallback>
            <p:pic>
              <p:nvPicPr>
                <p:cNvPr id="121" name="Freihand 120">
                  <a:extLst>
                    <a:ext uri="{FF2B5EF4-FFF2-40B4-BE49-F238E27FC236}">
                      <a16:creationId xmlns:a16="http://schemas.microsoft.com/office/drawing/2014/main" id="{988C21AC-4B43-4BAC-AB4A-89B011C2F042}"/>
                    </a:ext>
                  </a:extLst>
                </p:cNvPr>
                <p:cNvPicPr/>
                <p:nvPr/>
              </p:nvPicPr>
              <p:blipFill>
                <a:blip r:embed="rId207"/>
                <a:stretch>
                  <a:fillRect/>
                </a:stretch>
              </p:blipFill>
              <p:spPr>
                <a:xfrm>
                  <a:off x="4367736" y="6370128"/>
                  <a:ext cx="146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Freihand 121">
                  <a:extLst>
                    <a:ext uri="{FF2B5EF4-FFF2-40B4-BE49-F238E27FC236}">
                      <a16:creationId xmlns:a16="http://schemas.microsoft.com/office/drawing/2014/main" id="{D2483612-593F-4C6E-BBFA-FE8506812757}"/>
                    </a:ext>
                  </a:extLst>
                </p14:cNvPr>
                <p14:cNvContentPartPr/>
                <p14:nvPr/>
              </p14:nvContentPartPr>
              <p14:xfrm>
                <a:off x="4559616" y="6380568"/>
                <a:ext cx="87840" cy="66960"/>
              </p14:xfrm>
            </p:contentPart>
          </mc:Choice>
          <mc:Fallback>
            <p:pic>
              <p:nvPicPr>
                <p:cNvPr id="122" name="Freihand 121">
                  <a:extLst>
                    <a:ext uri="{FF2B5EF4-FFF2-40B4-BE49-F238E27FC236}">
                      <a16:creationId xmlns:a16="http://schemas.microsoft.com/office/drawing/2014/main" id="{D2483612-593F-4C6E-BBFA-FE8506812757}"/>
                    </a:ext>
                  </a:extLst>
                </p:cNvPr>
                <p:cNvPicPr/>
                <p:nvPr/>
              </p:nvPicPr>
              <p:blipFill>
                <a:blip r:embed="rId209"/>
                <a:stretch>
                  <a:fillRect/>
                </a:stretch>
              </p:blipFill>
              <p:spPr>
                <a:xfrm>
                  <a:off x="4555296" y="6376248"/>
                  <a:ext cx="96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3" name="Freihand 122">
                  <a:extLst>
                    <a:ext uri="{FF2B5EF4-FFF2-40B4-BE49-F238E27FC236}">
                      <a16:creationId xmlns:a16="http://schemas.microsoft.com/office/drawing/2014/main" id="{6B4243A8-A47A-497C-8A84-184E29DABA38}"/>
                    </a:ext>
                  </a:extLst>
                </p14:cNvPr>
                <p14:cNvContentPartPr/>
                <p14:nvPr/>
              </p14:nvContentPartPr>
              <p14:xfrm>
                <a:off x="4695696" y="6379848"/>
                <a:ext cx="111240" cy="65880"/>
              </p14:xfrm>
            </p:contentPart>
          </mc:Choice>
          <mc:Fallback>
            <p:pic>
              <p:nvPicPr>
                <p:cNvPr id="123" name="Freihand 122">
                  <a:extLst>
                    <a:ext uri="{FF2B5EF4-FFF2-40B4-BE49-F238E27FC236}">
                      <a16:creationId xmlns:a16="http://schemas.microsoft.com/office/drawing/2014/main" id="{6B4243A8-A47A-497C-8A84-184E29DABA38}"/>
                    </a:ext>
                  </a:extLst>
                </p:cNvPr>
                <p:cNvPicPr/>
                <p:nvPr/>
              </p:nvPicPr>
              <p:blipFill>
                <a:blip r:embed="rId211"/>
                <a:stretch>
                  <a:fillRect/>
                </a:stretch>
              </p:blipFill>
              <p:spPr>
                <a:xfrm>
                  <a:off x="4691376" y="6375528"/>
                  <a:ext cx="119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A5444F49-CC82-4766-9242-A71FDC2A035A}"/>
                    </a:ext>
                  </a:extLst>
                </p14:cNvPr>
                <p14:cNvContentPartPr/>
                <p14:nvPr/>
              </p14:nvContentPartPr>
              <p14:xfrm>
                <a:off x="5401296" y="6221088"/>
                <a:ext cx="156240" cy="10080"/>
              </p14:xfrm>
            </p:contentPart>
          </mc:Choice>
          <mc:Fallback>
            <p:pic>
              <p:nvPicPr>
                <p:cNvPr id="127" name="Freihand 126">
                  <a:extLst>
                    <a:ext uri="{FF2B5EF4-FFF2-40B4-BE49-F238E27FC236}">
                      <a16:creationId xmlns:a16="http://schemas.microsoft.com/office/drawing/2014/main" id="{A5444F49-CC82-4766-9242-A71FDC2A035A}"/>
                    </a:ext>
                  </a:extLst>
                </p:cNvPr>
                <p:cNvPicPr/>
                <p:nvPr/>
              </p:nvPicPr>
              <p:blipFill>
                <a:blip r:embed="rId213"/>
                <a:stretch>
                  <a:fillRect/>
                </a:stretch>
              </p:blipFill>
              <p:spPr>
                <a:xfrm>
                  <a:off x="5396976" y="6216768"/>
                  <a:ext cx="1648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8" name="Freihand 127">
                  <a:extLst>
                    <a:ext uri="{FF2B5EF4-FFF2-40B4-BE49-F238E27FC236}">
                      <a16:creationId xmlns:a16="http://schemas.microsoft.com/office/drawing/2014/main" id="{9B1D0473-552E-4B97-833A-5344464937CF}"/>
                    </a:ext>
                  </a:extLst>
                </p14:cNvPr>
                <p14:cNvContentPartPr/>
                <p14:nvPr/>
              </p14:nvContentPartPr>
              <p14:xfrm>
                <a:off x="5417136" y="6285168"/>
                <a:ext cx="148320" cy="6480"/>
              </p14:xfrm>
            </p:contentPart>
          </mc:Choice>
          <mc:Fallback>
            <p:pic>
              <p:nvPicPr>
                <p:cNvPr id="128" name="Freihand 127">
                  <a:extLst>
                    <a:ext uri="{FF2B5EF4-FFF2-40B4-BE49-F238E27FC236}">
                      <a16:creationId xmlns:a16="http://schemas.microsoft.com/office/drawing/2014/main" id="{9B1D0473-552E-4B97-833A-5344464937CF}"/>
                    </a:ext>
                  </a:extLst>
                </p:cNvPr>
                <p:cNvPicPr/>
                <p:nvPr/>
              </p:nvPicPr>
              <p:blipFill>
                <a:blip r:embed="rId215"/>
                <a:stretch>
                  <a:fillRect/>
                </a:stretch>
              </p:blipFill>
              <p:spPr>
                <a:xfrm>
                  <a:off x="5412816" y="6280848"/>
                  <a:ext cx="156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Freihand 129">
                  <a:extLst>
                    <a:ext uri="{FF2B5EF4-FFF2-40B4-BE49-F238E27FC236}">
                      <a16:creationId xmlns:a16="http://schemas.microsoft.com/office/drawing/2014/main" id="{6894736D-1AC0-4707-8E3F-700D6D8D5AB5}"/>
                    </a:ext>
                  </a:extLst>
                </p14:cNvPr>
                <p14:cNvContentPartPr/>
                <p14:nvPr/>
              </p14:nvContentPartPr>
              <p14:xfrm>
                <a:off x="5751216" y="5961888"/>
                <a:ext cx="110880" cy="361440"/>
              </p14:xfrm>
            </p:contentPart>
          </mc:Choice>
          <mc:Fallback>
            <p:pic>
              <p:nvPicPr>
                <p:cNvPr id="130" name="Freihand 129">
                  <a:extLst>
                    <a:ext uri="{FF2B5EF4-FFF2-40B4-BE49-F238E27FC236}">
                      <a16:creationId xmlns:a16="http://schemas.microsoft.com/office/drawing/2014/main" id="{6894736D-1AC0-4707-8E3F-700D6D8D5AB5}"/>
                    </a:ext>
                  </a:extLst>
                </p:cNvPr>
                <p:cNvPicPr/>
                <p:nvPr/>
              </p:nvPicPr>
              <p:blipFill>
                <a:blip r:embed="rId217"/>
                <a:stretch>
                  <a:fillRect/>
                </a:stretch>
              </p:blipFill>
              <p:spPr>
                <a:xfrm>
                  <a:off x="5746896" y="5957568"/>
                  <a:ext cx="1195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CA3D035F-F6D3-423D-8844-A6AFB04BCE8C}"/>
                    </a:ext>
                  </a:extLst>
                </p14:cNvPr>
                <p14:cNvContentPartPr/>
                <p14:nvPr/>
              </p14:nvContentPartPr>
              <p14:xfrm>
                <a:off x="5836176" y="5829048"/>
                <a:ext cx="2219040" cy="169200"/>
              </p14:xfrm>
            </p:contentPart>
          </mc:Choice>
          <mc:Fallback>
            <p:pic>
              <p:nvPicPr>
                <p:cNvPr id="131" name="Freihand 130">
                  <a:extLst>
                    <a:ext uri="{FF2B5EF4-FFF2-40B4-BE49-F238E27FC236}">
                      <a16:creationId xmlns:a16="http://schemas.microsoft.com/office/drawing/2014/main" id="{CA3D035F-F6D3-423D-8844-A6AFB04BCE8C}"/>
                    </a:ext>
                  </a:extLst>
                </p:cNvPr>
                <p:cNvPicPr/>
                <p:nvPr/>
              </p:nvPicPr>
              <p:blipFill>
                <a:blip r:embed="rId219"/>
                <a:stretch>
                  <a:fillRect/>
                </a:stretch>
              </p:blipFill>
              <p:spPr>
                <a:xfrm>
                  <a:off x="5831856" y="5824728"/>
                  <a:ext cx="2227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3" name="Freihand 132">
                  <a:extLst>
                    <a:ext uri="{FF2B5EF4-FFF2-40B4-BE49-F238E27FC236}">
                      <a16:creationId xmlns:a16="http://schemas.microsoft.com/office/drawing/2014/main" id="{08DB51EE-7EE8-4111-A1B6-8D4466B5C78A}"/>
                    </a:ext>
                  </a:extLst>
                </p14:cNvPr>
                <p14:cNvContentPartPr/>
                <p14:nvPr/>
              </p14:nvContentPartPr>
              <p14:xfrm>
                <a:off x="5925096" y="6042888"/>
                <a:ext cx="68760" cy="103680"/>
              </p14:xfrm>
            </p:contentPart>
          </mc:Choice>
          <mc:Fallback>
            <p:pic>
              <p:nvPicPr>
                <p:cNvPr id="133" name="Freihand 132">
                  <a:extLst>
                    <a:ext uri="{FF2B5EF4-FFF2-40B4-BE49-F238E27FC236}">
                      <a16:creationId xmlns:a16="http://schemas.microsoft.com/office/drawing/2014/main" id="{08DB51EE-7EE8-4111-A1B6-8D4466B5C78A}"/>
                    </a:ext>
                  </a:extLst>
                </p:cNvPr>
                <p:cNvPicPr/>
                <p:nvPr/>
              </p:nvPicPr>
              <p:blipFill>
                <a:blip r:embed="rId221"/>
                <a:stretch>
                  <a:fillRect/>
                </a:stretch>
              </p:blipFill>
              <p:spPr>
                <a:xfrm>
                  <a:off x="5920776" y="6038568"/>
                  <a:ext cx="77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4" name="Freihand 133">
                  <a:extLst>
                    <a:ext uri="{FF2B5EF4-FFF2-40B4-BE49-F238E27FC236}">
                      <a16:creationId xmlns:a16="http://schemas.microsoft.com/office/drawing/2014/main" id="{7D0BB993-5BE9-43BD-9D2D-3B3D14D6D32B}"/>
                    </a:ext>
                  </a:extLst>
                </p14:cNvPr>
                <p14:cNvContentPartPr/>
                <p14:nvPr/>
              </p14:nvContentPartPr>
              <p14:xfrm>
                <a:off x="6031656" y="6049368"/>
                <a:ext cx="105480" cy="94680"/>
              </p14:xfrm>
            </p:contentPart>
          </mc:Choice>
          <mc:Fallback>
            <p:pic>
              <p:nvPicPr>
                <p:cNvPr id="134" name="Freihand 133">
                  <a:extLst>
                    <a:ext uri="{FF2B5EF4-FFF2-40B4-BE49-F238E27FC236}">
                      <a16:creationId xmlns:a16="http://schemas.microsoft.com/office/drawing/2014/main" id="{7D0BB993-5BE9-43BD-9D2D-3B3D14D6D32B}"/>
                    </a:ext>
                  </a:extLst>
                </p:cNvPr>
                <p:cNvPicPr/>
                <p:nvPr/>
              </p:nvPicPr>
              <p:blipFill>
                <a:blip r:embed="rId223"/>
                <a:stretch>
                  <a:fillRect/>
                </a:stretch>
              </p:blipFill>
              <p:spPr>
                <a:xfrm>
                  <a:off x="6027336" y="6045048"/>
                  <a:ext cx="114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5" name="Freihand 134">
                  <a:extLst>
                    <a:ext uri="{FF2B5EF4-FFF2-40B4-BE49-F238E27FC236}">
                      <a16:creationId xmlns:a16="http://schemas.microsoft.com/office/drawing/2014/main" id="{09F95E6F-1166-4749-8F25-03BF6F506BC5}"/>
                    </a:ext>
                  </a:extLst>
                </p14:cNvPr>
                <p14:cNvContentPartPr/>
                <p14:nvPr/>
              </p14:nvContentPartPr>
              <p14:xfrm>
                <a:off x="6164136" y="6047568"/>
                <a:ext cx="64080" cy="101880"/>
              </p14:xfrm>
            </p:contentPart>
          </mc:Choice>
          <mc:Fallback>
            <p:pic>
              <p:nvPicPr>
                <p:cNvPr id="135" name="Freihand 134">
                  <a:extLst>
                    <a:ext uri="{FF2B5EF4-FFF2-40B4-BE49-F238E27FC236}">
                      <a16:creationId xmlns:a16="http://schemas.microsoft.com/office/drawing/2014/main" id="{09F95E6F-1166-4749-8F25-03BF6F506BC5}"/>
                    </a:ext>
                  </a:extLst>
                </p:cNvPr>
                <p:cNvPicPr/>
                <p:nvPr/>
              </p:nvPicPr>
              <p:blipFill>
                <a:blip r:embed="rId225"/>
                <a:stretch>
                  <a:fillRect/>
                </a:stretch>
              </p:blipFill>
              <p:spPr>
                <a:xfrm>
                  <a:off x="6159816" y="6043248"/>
                  <a:ext cx="72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Freihand 135">
                  <a:extLst>
                    <a:ext uri="{FF2B5EF4-FFF2-40B4-BE49-F238E27FC236}">
                      <a16:creationId xmlns:a16="http://schemas.microsoft.com/office/drawing/2014/main" id="{86C989DF-31C3-4FAE-AA66-B3DBEFA6A145}"/>
                    </a:ext>
                  </a:extLst>
                </p14:cNvPr>
                <p14:cNvContentPartPr/>
                <p14:nvPr/>
              </p14:nvContentPartPr>
              <p14:xfrm>
                <a:off x="6237936" y="6126048"/>
                <a:ext cx="21240" cy="47880"/>
              </p14:xfrm>
            </p:contentPart>
          </mc:Choice>
          <mc:Fallback>
            <p:pic>
              <p:nvPicPr>
                <p:cNvPr id="136" name="Freihand 135">
                  <a:extLst>
                    <a:ext uri="{FF2B5EF4-FFF2-40B4-BE49-F238E27FC236}">
                      <a16:creationId xmlns:a16="http://schemas.microsoft.com/office/drawing/2014/main" id="{86C989DF-31C3-4FAE-AA66-B3DBEFA6A145}"/>
                    </a:ext>
                  </a:extLst>
                </p:cNvPr>
                <p:cNvPicPr/>
                <p:nvPr/>
              </p:nvPicPr>
              <p:blipFill>
                <a:blip r:embed="rId227"/>
                <a:stretch>
                  <a:fillRect/>
                </a:stretch>
              </p:blipFill>
              <p:spPr>
                <a:xfrm>
                  <a:off x="6233616" y="6121728"/>
                  <a:ext cx="29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7" name="Freihand 136">
                  <a:extLst>
                    <a:ext uri="{FF2B5EF4-FFF2-40B4-BE49-F238E27FC236}">
                      <a16:creationId xmlns:a16="http://schemas.microsoft.com/office/drawing/2014/main" id="{E92DB2D9-9A96-4976-AF91-D9E1971DAC2F}"/>
                    </a:ext>
                  </a:extLst>
                </p14:cNvPr>
                <p14:cNvContentPartPr/>
                <p14:nvPr/>
              </p14:nvContentPartPr>
              <p14:xfrm>
                <a:off x="6290136" y="6038928"/>
                <a:ext cx="78840" cy="116280"/>
              </p14:xfrm>
            </p:contentPart>
          </mc:Choice>
          <mc:Fallback>
            <p:pic>
              <p:nvPicPr>
                <p:cNvPr id="137" name="Freihand 136">
                  <a:extLst>
                    <a:ext uri="{FF2B5EF4-FFF2-40B4-BE49-F238E27FC236}">
                      <a16:creationId xmlns:a16="http://schemas.microsoft.com/office/drawing/2014/main" id="{E92DB2D9-9A96-4976-AF91-D9E1971DAC2F}"/>
                    </a:ext>
                  </a:extLst>
                </p:cNvPr>
                <p:cNvPicPr/>
                <p:nvPr/>
              </p:nvPicPr>
              <p:blipFill>
                <a:blip r:embed="rId229"/>
                <a:stretch>
                  <a:fillRect/>
                </a:stretch>
              </p:blipFill>
              <p:spPr>
                <a:xfrm>
                  <a:off x="6285816" y="6034608"/>
                  <a:ext cx="87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8" name="Freihand 137">
                  <a:extLst>
                    <a:ext uri="{FF2B5EF4-FFF2-40B4-BE49-F238E27FC236}">
                      <a16:creationId xmlns:a16="http://schemas.microsoft.com/office/drawing/2014/main" id="{B360379B-C072-46F3-9502-1B75EAED9FE3}"/>
                    </a:ext>
                  </a:extLst>
                </p14:cNvPr>
                <p14:cNvContentPartPr/>
                <p14:nvPr/>
              </p14:nvContentPartPr>
              <p14:xfrm>
                <a:off x="6343056" y="6023808"/>
                <a:ext cx="172800" cy="108360"/>
              </p14:xfrm>
            </p:contentPart>
          </mc:Choice>
          <mc:Fallback>
            <p:pic>
              <p:nvPicPr>
                <p:cNvPr id="138" name="Freihand 137">
                  <a:extLst>
                    <a:ext uri="{FF2B5EF4-FFF2-40B4-BE49-F238E27FC236}">
                      <a16:creationId xmlns:a16="http://schemas.microsoft.com/office/drawing/2014/main" id="{B360379B-C072-46F3-9502-1B75EAED9FE3}"/>
                    </a:ext>
                  </a:extLst>
                </p:cNvPr>
                <p:cNvPicPr/>
                <p:nvPr/>
              </p:nvPicPr>
              <p:blipFill>
                <a:blip r:embed="rId231"/>
                <a:stretch>
                  <a:fillRect/>
                </a:stretch>
              </p:blipFill>
              <p:spPr>
                <a:xfrm>
                  <a:off x="6338736" y="6019488"/>
                  <a:ext cx="181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0" name="Freihand 139">
                  <a:extLst>
                    <a:ext uri="{FF2B5EF4-FFF2-40B4-BE49-F238E27FC236}">
                      <a16:creationId xmlns:a16="http://schemas.microsoft.com/office/drawing/2014/main" id="{560C9475-A6AC-409D-9095-F817DEEF3BBF}"/>
                    </a:ext>
                  </a:extLst>
                </p14:cNvPr>
                <p14:cNvContentPartPr/>
                <p14:nvPr/>
              </p14:nvContentPartPr>
              <p14:xfrm>
                <a:off x="5925096" y="6235128"/>
                <a:ext cx="591120" cy="26280"/>
              </p14:xfrm>
            </p:contentPart>
          </mc:Choice>
          <mc:Fallback>
            <p:pic>
              <p:nvPicPr>
                <p:cNvPr id="140" name="Freihand 139">
                  <a:extLst>
                    <a:ext uri="{FF2B5EF4-FFF2-40B4-BE49-F238E27FC236}">
                      <a16:creationId xmlns:a16="http://schemas.microsoft.com/office/drawing/2014/main" id="{560C9475-A6AC-409D-9095-F817DEEF3BBF}"/>
                    </a:ext>
                  </a:extLst>
                </p:cNvPr>
                <p:cNvPicPr/>
                <p:nvPr/>
              </p:nvPicPr>
              <p:blipFill>
                <a:blip r:embed="rId233"/>
                <a:stretch>
                  <a:fillRect/>
                </a:stretch>
              </p:blipFill>
              <p:spPr>
                <a:xfrm>
                  <a:off x="5920776" y="6230808"/>
                  <a:ext cx="599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Freihand 142">
                  <a:extLst>
                    <a:ext uri="{FF2B5EF4-FFF2-40B4-BE49-F238E27FC236}">
                      <a16:creationId xmlns:a16="http://schemas.microsoft.com/office/drawing/2014/main" id="{EBA39746-0D4A-4EFB-AF89-F16F0E394603}"/>
                    </a:ext>
                  </a:extLst>
                </p14:cNvPr>
                <p14:cNvContentPartPr/>
                <p14:nvPr/>
              </p14:nvContentPartPr>
              <p14:xfrm>
                <a:off x="5916096" y="6328008"/>
                <a:ext cx="82800" cy="106200"/>
              </p14:xfrm>
            </p:contentPart>
          </mc:Choice>
          <mc:Fallback>
            <p:pic>
              <p:nvPicPr>
                <p:cNvPr id="143" name="Freihand 142">
                  <a:extLst>
                    <a:ext uri="{FF2B5EF4-FFF2-40B4-BE49-F238E27FC236}">
                      <a16:creationId xmlns:a16="http://schemas.microsoft.com/office/drawing/2014/main" id="{EBA39746-0D4A-4EFB-AF89-F16F0E394603}"/>
                    </a:ext>
                  </a:extLst>
                </p:cNvPr>
                <p:cNvPicPr/>
                <p:nvPr/>
              </p:nvPicPr>
              <p:blipFill>
                <a:blip r:embed="rId235"/>
                <a:stretch>
                  <a:fillRect/>
                </a:stretch>
              </p:blipFill>
              <p:spPr>
                <a:xfrm>
                  <a:off x="5911776" y="6323688"/>
                  <a:ext cx="91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01CAC969-0A4D-4EFA-9211-6B245E6E4D34}"/>
                    </a:ext>
                  </a:extLst>
                </p14:cNvPr>
                <p14:cNvContentPartPr/>
                <p14:nvPr/>
              </p14:nvContentPartPr>
              <p14:xfrm>
                <a:off x="6029136" y="6328008"/>
                <a:ext cx="93240" cy="105120"/>
              </p14:xfrm>
            </p:contentPart>
          </mc:Choice>
          <mc:Fallback>
            <p:pic>
              <p:nvPicPr>
                <p:cNvPr id="144" name="Freihand 143">
                  <a:extLst>
                    <a:ext uri="{FF2B5EF4-FFF2-40B4-BE49-F238E27FC236}">
                      <a16:creationId xmlns:a16="http://schemas.microsoft.com/office/drawing/2014/main" id="{01CAC969-0A4D-4EFA-9211-6B245E6E4D34}"/>
                    </a:ext>
                  </a:extLst>
                </p:cNvPr>
                <p:cNvPicPr/>
                <p:nvPr/>
              </p:nvPicPr>
              <p:blipFill>
                <a:blip r:embed="rId237"/>
                <a:stretch>
                  <a:fillRect/>
                </a:stretch>
              </p:blipFill>
              <p:spPr>
                <a:xfrm>
                  <a:off x="6024816" y="6323688"/>
                  <a:ext cx="101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7F70C435-53B6-4485-9694-63E1478ACA5C}"/>
                    </a:ext>
                  </a:extLst>
                </p14:cNvPr>
                <p14:cNvContentPartPr/>
                <p14:nvPr/>
              </p14:nvContentPartPr>
              <p14:xfrm>
                <a:off x="6155856" y="6333768"/>
                <a:ext cx="89280" cy="117360"/>
              </p14:xfrm>
            </p:contentPart>
          </mc:Choice>
          <mc:Fallback>
            <p:pic>
              <p:nvPicPr>
                <p:cNvPr id="145" name="Freihand 144">
                  <a:extLst>
                    <a:ext uri="{FF2B5EF4-FFF2-40B4-BE49-F238E27FC236}">
                      <a16:creationId xmlns:a16="http://schemas.microsoft.com/office/drawing/2014/main" id="{7F70C435-53B6-4485-9694-63E1478ACA5C}"/>
                    </a:ext>
                  </a:extLst>
                </p:cNvPr>
                <p:cNvPicPr/>
                <p:nvPr/>
              </p:nvPicPr>
              <p:blipFill>
                <a:blip r:embed="rId239"/>
                <a:stretch>
                  <a:fillRect/>
                </a:stretch>
              </p:blipFill>
              <p:spPr>
                <a:xfrm>
                  <a:off x="6151536" y="6329448"/>
                  <a:ext cx="97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1209FB7D-7D2D-4D41-800B-79FD8F6F6CAF}"/>
                    </a:ext>
                  </a:extLst>
                </p14:cNvPr>
                <p14:cNvContentPartPr/>
                <p14:nvPr/>
              </p14:nvContentPartPr>
              <p14:xfrm>
                <a:off x="6271416" y="6418728"/>
                <a:ext cx="23400" cy="61200"/>
              </p14:xfrm>
            </p:contentPart>
          </mc:Choice>
          <mc:Fallback>
            <p:pic>
              <p:nvPicPr>
                <p:cNvPr id="146" name="Freihand 145">
                  <a:extLst>
                    <a:ext uri="{FF2B5EF4-FFF2-40B4-BE49-F238E27FC236}">
                      <a16:creationId xmlns:a16="http://schemas.microsoft.com/office/drawing/2014/main" id="{1209FB7D-7D2D-4D41-800B-79FD8F6F6CAF}"/>
                    </a:ext>
                  </a:extLst>
                </p:cNvPr>
                <p:cNvPicPr/>
                <p:nvPr/>
              </p:nvPicPr>
              <p:blipFill>
                <a:blip r:embed="rId241"/>
                <a:stretch>
                  <a:fillRect/>
                </a:stretch>
              </p:blipFill>
              <p:spPr>
                <a:xfrm>
                  <a:off x="6267096" y="6414408"/>
                  <a:ext cx="32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9A3DEB76-450C-4F34-9960-467930D99B19}"/>
                    </a:ext>
                  </a:extLst>
                </p14:cNvPr>
                <p14:cNvContentPartPr/>
                <p14:nvPr/>
              </p14:nvContentPartPr>
              <p14:xfrm>
                <a:off x="6309576" y="6340968"/>
                <a:ext cx="87840" cy="116280"/>
              </p14:xfrm>
            </p:contentPart>
          </mc:Choice>
          <mc:Fallback>
            <p:pic>
              <p:nvPicPr>
                <p:cNvPr id="147" name="Freihand 146">
                  <a:extLst>
                    <a:ext uri="{FF2B5EF4-FFF2-40B4-BE49-F238E27FC236}">
                      <a16:creationId xmlns:a16="http://schemas.microsoft.com/office/drawing/2014/main" id="{9A3DEB76-450C-4F34-9960-467930D99B19}"/>
                    </a:ext>
                  </a:extLst>
                </p:cNvPr>
                <p:cNvPicPr/>
                <p:nvPr/>
              </p:nvPicPr>
              <p:blipFill>
                <a:blip r:embed="rId243"/>
                <a:stretch>
                  <a:fillRect/>
                </a:stretch>
              </p:blipFill>
              <p:spPr>
                <a:xfrm>
                  <a:off x="6305256" y="6336648"/>
                  <a:ext cx="96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A2D5A4A3-B5C4-4B60-B6C5-AAB71CABC8FD}"/>
                    </a:ext>
                  </a:extLst>
                </p14:cNvPr>
                <p14:cNvContentPartPr/>
                <p14:nvPr/>
              </p14:nvContentPartPr>
              <p14:xfrm>
                <a:off x="6450696" y="6308928"/>
                <a:ext cx="70560" cy="150480"/>
              </p14:xfrm>
            </p:contentPart>
          </mc:Choice>
          <mc:Fallback>
            <p:pic>
              <p:nvPicPr>
                <p:cNvPr id="148" name="Freihand 147">
                  <a:extLst>
                    <a:ext uri="{FF2B5EF4-FFF2-40B4-BE49-F238E27FC236}">
                      <a16:creationId xmlns:a16="http://schemas.microsoft.com/office/drawing/2014/main" id="{A2D5A4A3-B5C4-4B60-B6C5-AAB71CABC8FD}"/>
                    </a:ext>
                  </a:extLst>
                </p:cNvPr>
                <p:cNvPicPr/>
                <p:nvPr/>
              </p:nvPicPr>
              <p:blipFill>
                <a:blip r:embed="rId245"/>
                <a:stretch>
                  <a:fillRect/>
                </a:stretch>
              </p:blipFill>
              <p:spPr>
                <a:xfrm>
                  <a:off x="6446376" y="6304608"/>
                  <a:ext cx="79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DD8BACC6-BACB-46CA-9C59-847A8B870B51}"/>
                    </a:ext>
                  </a:extLst>
                </p14:cNvPr>
                <p14:cNvContentPartPr/>
                <p14:nvPr/>
              </p14:nvContentPartPr>
              <p14:xfrm>
                <a:off x="6447096" y="6391008"/>
                <a:ext cx="96120" cy="3240"/>
              </p14:xfrm>
            </p:contentPart>
          </mc:Choice>
          <mc:Fallback>
            <p:pic>
              <p:nvPicPr>
                <p:cNvPr id="149" name="Freihand 148">
                  <a:extLst>
                    <a:ext uri="{FF2B5EF4-FFF2-40B4-BE49-F238E27FC236}">
                      <a16:creationId xmlns:a16="http://schemas.microsoft.com/office/drawing/2014/main" id="{DD8BACC6-BACB-46CA-9C59-847A8B870B51}"/>
                    </a:ext>
                  </a:extLst>
                </p:cNvPr>
                <p:cNvPicPr/>
                <p:nvPr/>
              </p:nvPicPr>
              <p:blipFill>
                <a:blip r:embed="rId247"/>
                <a:stretch>
                  <a:fillRect/>
                </a:stretch>
              </p:blipFill>
              <p:spPr>
                <a:xfrm>
                  <a:off x="6442776" y="6386688"/>
                  <a:ext cx="1047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64B581A3-9D61-4617-A77E-EF875194E4C2}"/>
                    </a:ext>
                  </a:extLst>
                </p14:cNvPr>
                <p14:cNvContentPartPr/>
                <p14:nvPr/>
              </p14:nvContentPartPr>
              <p14:xfrm>
                <a:off x="6687216" y="6243408"/>
                <a:ext cx="46080" cy="27000"/>
              </p14:xfrm>
            </p:contentPart>
          </mc:Choice>
          <mc:Fallback>
            <p:pic>
              <p:nvPicPr>
                <p:cNvPr id="151" name="Freihand 150">
                  <a:extLst>
                    <a:ext uri="{FF2B5EF4-FFF2-40B4-BE49-F238E27FC236}">
                      <a16:creationId xmlns:a16="http://schemas.microsoft.com/office/drawing/2014/main" id="{64B581A3-9D61-4617-A77E-EF875194E4C2}"/>
                    </a:ext>
                  </a:extLst>
                </p:cNvPr>
                <p:cNvPicPr/>
                <p:nvPr/>
              </p:nvPicPr>
              <p:blipFill>
                <a:blip r:embed="rId249"/>
                <a:stretch>
                  <a:fillRect/>
                </a:stretch>
              </p:blipFill>
              <p:spPr>
                <a:xfrm>
                  <a:off x="6682896" y="6239088"/>
                  <a:ext cx="54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3633E557-41B9-4904-BE4B-26FE6F36DA9F}"/>
                    </a:ext>
                  </a:extLst>
                </p14:cNvPr>
                <p14:cNvContentPartPr/>
                <p14:nvPr/>
              </p14:nvContentPartPr>
              <p14:xfrm>
                <a:off x="6828696" y="6018768"/>
                <a:ext cx="114480" cy="137160"/>
              </p14:xfrm>
            </p:contentPart>
          </mc:Choice>
          <mc:Fallback>
            <p:pic>
              <p:nvPicPr>
                <p:cNvPr id="152" name="Freihand 151">
                  <a:extLst>
                    <a:ext uri="{FF2B5EF4-FFF2-40B4-BE49-F238E27FC236}">
                      <a16:creationId xmlns:a16="http://schemas.microsoft.com/office/drawing/2014/main" id="{3633E557-41B9-4904-BE4B-26FE6F36DA9F}"/>
                    </a:ext>
                  </a:extLst>
                </p:cNvPr>
                <p:cNvPicPr/>
                <p:nvPr/>
              </p:nvPicPr>
              <p:blipFill>
                <a:blip r:embed="rId251"/>
                <a:stretch>
                  <a:fillRect/>
                </a:stretch>
              </p:blipFill>
              <p:spPr>
                <a:xfrm>
                  <a:off x="6824376" y="6014448"/>
                  <a:ext cx="123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5C661565-7D1F-47BA-8C36-511AE67BAEDE}"/>
                    </a:ext>
                  </a:extLst>
                </p14:cNvPr>
                <p14:cNvContentPartPr/>
                <p14:nvPr/>
              </p14:nvContentPartPr>
              <p14:xfrm>
                <a:off x="6952536" y="6024528"/>
                <a:ext cx="107640" cy="115200"/>
              </p14:xfrm>
            </p:contentPart>
          </mc:Choice>
          <mc:Fallback>
            <p:pic>
              <p:nvPicPr>
                <p:cNvPr id="153" name="Freihand 152">
                  <a:extLst>
                    <a:ext uri="{FF2B5EF4-FFF2-40B4-BE49-F238E27FC236}">
                      <a16:creationId xmlns:a16="http://schemas.microsoft.com/office/drawing/2014/main" id="{5C661565-7D1F-47BA-8C36-511AE67BAEDE}"/>
                    </a:ext>
                  </a:extLst>
                </p:cNvPr>
                <p:cNvPicPr/>
                <p:nvPr/>
              </p:nvPicPr>
              <p:blipFill>
                <a:blip r:embed="rId253"/>
                <a:stretch>
                  <a:fillRect/>
                </a:stretch>
              </p:blipFill>
              <p:spPr>
                <a:xfrm>
                  <a:off x="6948216" y="6020208"/>
                  <a:ext cx="116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8AC8D67F-FB38-4786-9DB4-8302D628FB38}"/>
                    </a:ext>
                  </a:extLst>
                </p14:cNvPr>
                <p14:cNvContentPartPr/>
                <p14:nvPr/>
              </p14:nvContentPartPr>
              <p14:xfrm>
                <a:off x="7077456" y="6005808"/>
                <a:ext cx="82440" cy="151200"/>
              </p14:xfrm>
            </p:contentPart>
          </mc:Choice>
          <mc:Fallback>
            <p:pic>
              <p:nvPicPr>
                <p:cNvPr id="154" name="Freihand 153">
                  <a:extLst>
                    <a:ext uri="{FF2B5EF4-FFF2-40B4-BE49-F238E27FC236}">
                      <a16:creationId xmlns:a16="http://schemas.microsoft.com/office/drawing/2014/main" id="{8AC8D67F-FB38-4786-9DB4-8302D628FB38}"/>
                    </a:ext>
                  </a:extLst>
                </p:cNvPr>
                <p:cNvPicPr/>
                <p:nvPr/>
              </p:nvPicPr>
              <p:blipFill>
                <a:blip r:embed="rId255"/>
                <a:stretch>
                  <a:fillRect/>
                </a:stretch>
              </p:blipFill>
              <p:spPr>
                <a:xfrm>
                  <a:off x="7073136" y="6001488"/>
                  <a:ext cx="91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74406B8B-1963-4AD1-AF87-E1DE1210460C}"/>
                    </a:ext>
                  </a:extLst>
                </p14:cNvPr>
                <p14:cNvContentPartPr/>
                <p14:nvPr/>
              </p14:nvContentPartPr>
              <p14:xfrm>
                <a:off x="7187256" y="6100488"/>
                <a:ext cx="22680" cy="70200"/>
              </p14:xfrm>
            </p:contentPart>
          </mc:Choice>
          <mc:Fallback>
            <p:pic>
              <p:nvPicPr>
                <p:cNvPr id="155" name="Freihand 154">
                  <a:extLst>
                    <a:ext uri="{FF2B5EF4-FFF2-40B4-BE49-F238E27FC236}">
                      <a16:creationId xmlns:a16="http://schemas.microsoft.com/office/drawing/2014/main" id="{74406B8B-1963-4AD1-AF87-E1DE1210460C}"/>
                    </a:ext>
                  </a:extLst>
                </p:cNvPr>
                <p:cNvPicPr/>
                <p:nvPr/>
              </p:nvPicPr>
              <p:blipFill>
                <a:blip r:embed="rId257"/>
                <a:stretch>
                  <a:fillRect/>
                </a:stretch>
              </p:blipFill>
              <p:spPr>
                <a:xfrm>
                  <a:off x="7182936" y="6096168"/>
                  <a:ext cx="31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3AA1F8BE-3470-4744-B5D4-112EA4EA6E2A}"/>
                    </a:ext>
                  </a:extLst>
                </p14:cNvPr>
                <p14:cNvContentPartPr/>
                <p14:nvPr/>
              </p14:nvContentPartPr>
              <p14:xfrm>
                <a:off x="7251696" y="5991048"/>
                <a:ext cx="63360" cy="151200"/>
              </p14:xfrm>
            </p:contentPart>
          </mc:Choice>
          <mc:Fallback>
            <p:pic>
              <p:nvPicPr>
                <p:cNvPr id="156" name="Freihand 155">
                  <a:extLst>
                    <a:ext uri="{FF2B5EF4-FFF2-40B4-BE49-F238E27FC236}">
                      <a16:creationId xmlns:a16="http://schemas.microsoft.com/office/drawing/2014/main" id="{3AA1F8BE-3470-4744-B5D4-112EA4EA6E2A}"/>
                    </a:ext>
                  </a:extLst>
                </p:cNvPr>
                <p:cNvPicPr/>
                <p:nvPr/>
              </p:nvPicPr>
              <p:blipFill>
                <a:blip r:embed="rId259"/>
                <a:stretch>
                  <a:fillRect/>
                </a:stretch>
              </p:blipFill>
              <p:spPr>
                <a:xfrm>
                  <a:off x="7247376" y="5986728"/>
                  <a:ext cx="72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1DE61B13-B080-4F74-8AAB-05FE4FF3D80C}"/>
                    </a:ext>
                  </a:extLst>
                </p14:cNvPr>
                <p14:cNvContentPartPr/>
                <p14:nvPr/>
              </p14:nvContentPartPr>
              <p14:xfrm>
                <a:off x="7240536" y="6055128"/>
                <a:ext cx="92880" cy="28440"/>
              </p14:xfrm>
            </p:contentPart>
          </mc:Choice>
          <mc:Fallback>
            <p:pic>
              <p:nvPicPr>
                <p:cNvPr id="157" name="Freihand 156">
                  <a:extLst>
                    <a:ext uri="{FF2B5EF4-FFF2-40B4-BE49-F238E27FC236}">
                      <a16:creationId xmlns:a16="http://schemas.microsoft.com/office/drawing/2014/main" id="{1DE61B13-B080-4F74-8AAB-05FE4FF3D80C}"/>
                    </a:ext>
                  </a:extLst>
                </p:cNvPr>
                <p:cNvPicPr/>
                <p:nvPr/>
              </p:nvPicPr>
              <p:blipFill>
                <a:blip r:embed="rId261"/>
                <a:stretch>
                  <a:fillRect/>
                </a:stretch>
              </p:blipFill>
              <p:spPr>
                <a:xfrm>
                  <a:off x="7236216" y="6050808"/>
                  <a:ext cx="101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F97B4E40-4604-4CB9-8240-124AC2BA29FA}"/>
                    </a:ext>
                  </a:extLst>
                </p14:cNvPr>
                <p14:cNvContentPartPr/>
                <p14:nvPr/>
              </p14:nvContentPartPr>
              <p14:xfrm>
                <a:off x="7351056" y="6004368"/>
                <a:ext cx="113760" cy="104400"/>
              </p14:xfrm>
            </p:contentPart>
          </mc:Choice>
          <mc:Fallback>
            <p:pic>
              <p:nvPicPr>
                <p:cNvPr id="158" name="Freihand 157">
                  <a:extLst>
                    <a:ext uri="{FF2B5EF4-FFF2-40B4-BE49-F238E27FC236}">
                      <a16:creationId xmlns:a16="http://schemas.microsoft.com/office/drawing/2014/main" id="{F97B4E40-4604-4CB9-8240-124AC2BA29FA}"/>
                    </a:ext>
                  </a:extLst>
                </p:cNvPr>
                <p:cNvPicPr/>
                <p:nvPr/>
              </p:nvPicPr>
              <p:blipFill>
                <a:blip r:embed="rId263"/>
                <a:stretch>
                  <a:fillRect/>
                </a:stretch>
              </p:blipFill>
              <p:spPr>
                <a:xfrm>
                  <a:off x="7346736" y="6000048"/>
                  <a:ext cx="122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3" name="Freihand 162">
                  <a:extLst>
                    <a:ext uri="{FF2B5EF4-FFF2-40B4-BE49-F238E27FC236}">
                      <a16:creationId xmlns:a16="http://schemas.microsoft.com/office/drawing/2014/main" id="{1BD10E39-9B29-45AF-B6CC-DB85BB1D1A5C}"/>
                    </a:ext>
                  </a:extLst>
                </p14:cNvPr>
                <p14:cNvContentPartPr/>
                <p14:nvPr/>
              </p14:nvContentPartPr>
              <p14:xfrm>
                <a:off x="6878736" y="6178968"/>
                <a:ext cx="550440" cy="54360"/>
              </p14:xfrm>
            </p:contentPart>
          </mc:Choice>
          <mc:Fallback>
            <p:pic>
              <p:nvPicPr>
                <p:cNvPr id="163" name="Freihand 162">
                  <a:extLst>
                    <a:ext uri="{FF2B5EF4-FFF2-40B4-BE49-F238E27FC236}">
                      <a16:creationId xmlns:a16="http://schemas.microsoft.com/office/drawing/2014/main" id="{1BD10E39-9B29-45AF-B6CC-DB85BB1D1A5C}"/>
                    </a:ext>
                  </a:extLst>
                </p:cNvPr>
                <p:cNvPicPr/>
                <p:nvPr/>
              </p:nvPicPr>
              <p:blipFill>
                <a:blip r:embed="rId265"/>
                <a:stretch>
                  <a:fillRect/>
                </a:stretch>
              </p:blipFill>
              <p:spPr>
                <a:xfrm>
                  <a:off x="6874416" y="6174648"/>
                  <a:ext cx="559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4" name="Freihand 163">
                  <a:extLst>
                    <a:ext uri="{FF2B5EF4-FFF2-40B4-BE49-F238E27FC236}">
                      <a16:creationId xmlns:a16="http://schemas.microsoft.com/office/drawing/2014/main" id="{90F180FD-13B1-4CC1-9BEC-CE679478B67F}"/>
                    </a:ext>
                  </a:extLst>
                </p14:cNvPr>
                <p14:cNvContentPartPr/>
                <p14:nvPr/>
              </p14:nvContentPartPr>
              <p14:xfrm>
                <a:off x="6866856" y="6315048"/>
                <a:ext cx="134640" cy="102600"/>
              </p14:xfrm>
            </p:contentPart>
          </mc:Choice>
          <mc:Fallback>
            <p:pic>
              <p:nvPicPr>
                <p:cNvPr id="164" name="Freihand 163">
                  <a:extLst>
                    <a:ext uri="{FF2B5EF4-FFF2-40B4-BE49-F238E27FC236}">
                      <a16:creationId xmlns:a16="http://schemas.microsoft.com/office/drawing/2014/main" id="{90F180FD-13B1-4CC1-9BEC-CE679478B67F}"/>
                    </a:ext>
                  </a:extLst>
                </p:cNvPr>
                <p:cNvPicPr/>
                <p:nvPr/>
              </p:nvPicPr>
              <p:blipFill>
                <a:blip r:embed="rId267"/>
                <a:stretch>
                  <a:fillRect/>
                </a:stretch>
              </p:blipFill>
              <p:spPr>
                <a:xfrm>
                  <a:off x="6862536" y="6310728"/>
                  <a:ext cx="143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5" name="Freihand 164">
                  <a:extLst>
                    <a:ext uri="{FF2B5EF4-FFF2-40B4-BE49-F238E27FC236}">
                      <a16:creationId xmlns:a16="http://schemas.microsoft.com/office/drawing/2014/main" id="{E600B973-845C-4EAB-8EB5-262A868B6FE4}"/>
                    </a:ext>
                  </a:extLst>
                </p14:cNvPr>
                <p14:cNvContentPartPr/>
                <p14:nvPr/>
              </p14:nvContentPartPr>
              <p14:xfrm>
                <a:off x="7034256" y="6321528"/>
                <a:ext cx="96120" cy="87840"/>
              </p14:xfrm>
            </p:contentPart>
          </mc:Choice>
          <mc:Fallback>
            <p:pic>
              <p:nvPicPr>
                <p:cNvPr id="165" name="Freihand 164">
                  <a:extLst>
                    <a:ext uri="{FF2B5EF4-FFF2-40B4-BE49-F238E27FC236}">
                      <a16:creationId xmlns:a16="http://schemas.microsoft.com/office/drawing/2014/main" id="{E600B973-845C-4EAB-8EB5-262A868B6FE4}"/>
                    </a:ext>
                  </a:extLst>
                </p:cNvPr>
                <p:cNvPicPr/>
                <p:nvPr/>
              </p:nvPicPr>
              <p:blipFill>
                <a:blip r:embed="rId269"/>
                <a:stretch>
                  <a:fillRect/>
                </a:stretch>
              </p:blipFill>
              <p:spPr>
                <a:xfrm>
                  <a:off x="7029936" y="6317208"/>
                  <a:ext cx="104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Freihand 165">
                  <a:extLst>
                    <a:ext uri="{FF2B5EF4-FFF2-40B4-BE49-F238E27FC236}">
                      <a16:creationId xmlns:a16="http://schemas.microsoft.com/office/drawing/2014/main" id="{E71F4345-3009-42FE-881E-7D83D30B58AC}"/>
                    </a:ext>
                  </a:extLst>
                </p14:cNvPr>
                <p14:cNvContentPartPr/>
                <p14:nvPr/>
              </p14:nvContentPartPr>
              <p14:xfrm>
                <a:off x="7176096" y="6311448"/>
                <a:ext cx="115560" cy="72360"/>
              </p14:xfrm>
            </p:contentPart>
          </mc:Choice>
          <mc:Fallback>
            <p:pic>
              <p:nvPicPr>
                <p:cNvPr id="166" name="Freihand 165">
                  <a:extLst>
                    <a:ext uri="{FF2B5EF4-FFF2-40B4-BE49-F238E27FC236}">
                      <a16:creationId xmlns:a16="http://schemas.microsoft.com/office/drawing/2014/main" id="{E71F4345-3009-42FE-881E-7D83D30B58AC}"/>
                    </a:ext>
                  </a:extLst>
                </p:cNvPr>
                <p:cNvPicPr/>
                <p:nvPr/>
              </p:nvPicPr>
              <p:blipFill>
                <a:blip r:embed="rId271"/>
                <a:stretch>
                  <a:fillRect/>
                </a:stretch>
              </p:blipFill>
              <p:spPr>
                <a:xfrm>
                  <a:off x="7171776" y="6307128"/>
                  <a:ext cx="124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8" name="Freihand 167">
                  <a:extLst>
                    <a:ext uri="{FF2B5EF4-FFF2-40B4-BE49-F238E27FC236}">
                      <a16:creationId xmlns:a16="http://schemas.microsoft.com/office/drawing/2014/main" id="{3BA10B5B-0970-4230-81E4-A468C6ACFFAE}"/>
                    </a:ext>
                  </a:extLst>
                </p14:cNvPr>
                <p14:cNvContentPartPr/>
                <p14:nvPr/>
              </p14:nvContentPartPr>
              <p14:xfrm>
                <a:off x="5868216" y="6495408"/>
                <a:ext cx="19800" cy="20160"/>
              </p14:xfrm>
            </p:contentPart>
          </mc:Choice>
          <mc:Fallback>
            <p:pic>
              <p:nvPicPr>
                <p:cNvPr id="168" name="Freihand 167">
                  <a:extLst>
                    <a:ext uri="{FF2B5EF4-FFF2-40B4-BE49-F238E27FC236}">
                      <a16:creationId xmlns:a16="http://schemas.microsoft.com/office/drawing/2014/main" id="{3BA10B5B-0970-4230-81E4-A468C6ACFFAE}"/>
                    </a:ext>
                  </a:extLst>
                </p:cNvPr>
                <p:cNvPicPr/>
                <p:nvPr/>
              </p:nvPicPr>
              <p:blipFill>
                <a:blip r:embed="rId273"/>
                <a:stretch>
                  <a:fillRect/>
                </a:stretch>
              </p:blipFill>
              <p:spPr>
                <a:xfrm>
                  <a:off x="5863896" y="6491088"/>
                  <a:ext cx="28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9" name="Freihand 168">
                  <a:extLst>
                    <a:ext uri="{FF2B5EF4-FFF2-40B4-BE49-F238E27FC236}">
                      <a16:creationId xmlns:a16="http://schemas.microsoft.com/office/drawing/2014/main" id="{B7D834E6-7750-451C-AEC7-1069E98AD8BD}"/>
                    </a:ext>
                  </a:extLst>
                </p14:cNvPr>
                <p14:cNvContentPartPr/>
                <p14:nvPr/>
              </p14:nvContentPartPr>
              <p14:xfrm>
                <a:off x="5795856" y="6459768"/>
                <a:ext cx="388440" cy="100800"/>
              </p14:xfrm>
            </p:contentPart>
          </mc:Choice>
          <mc:Fallback>
            <p:pic>
              <p:nvPicPr>
                <p:cNvPr id="169" name="Freihand 168">
                  <a:extLst>
                    <a:ext uri="{FF2B5EF4-FFF2-40B4-BE49-F238E27FC236}">
                      <a16:creationId xmlns:a16="http://schemas.microsoft.com/office/drawing/2014/main" id="{B7D834E6-7750-451C-AEC7-1069E98AD8BD}"/>
                    </a:ext>
                  </a:extLst>
                </p:cNvPr>
                <p:cNvPicPr/>
                <p:nvPr/>
              </p:nvPicPr>
              <p:blipFill>
                <a:blip r:embed="rId275"/>
                <a:stretch>
                  <a:fillRect/>
                </a:stretch>
              </p:blipFill>
              <p:spPr>
                <a:xfrm>
                  <a:off x="5791536" y="6455448"/>
                  <a:ext cx="397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0" name="Freihand 169">
                  <a:extLst>
                    <a:ext uri="{FF2B5EF4-FFF2-40B4-BE49-F238E27FC236}">
                      <a16:creationId xmlns:a16="http://schemas.microsoft.com/office/drawing/2014/main" id="{CE69A2E9-04A9-4735-A4F9-F6A76EB7FD8C}"/>
                    </a:ext>
                  </a:extLst>
                </p14:cNvPr>
                <p14:cNvContentPartPr/>
                <p14:nvPr/>
              </p14:nvContentPartPr>
              <p14:xfrm>
                <a:off x="6145056" y="6492888"/>
                <a:ext cx="272520" cy="79200"/>
              </p14:xfrm>
            </p:contentPart>
          </mc:Choice>
          <mc:Fallback>
            <p:pic>
              <p:nvPicPr>
                <p:cNvPr id="170" name="Freihand 169">
                  <a:extLst>
                    <a:ext uri="{FF2B5EF4-FFF2-40B4-BE49-F238E27FC236}">
                      <a16:creationId xmlns:a16="http://schemas.microsoft.com/office/drawing/2014/main" id="{CE69A2E9-04A9-4735-A4F9-F6A76EB7FD8C}"/>
                    </a:ext>
                  </a:extLst>
                </p:cNvPr>
                <p:cNvPicPr/>
                <p:nvPr/>
              </p:nvPicPr>
              <p:blipFill>
                <a:blip r:embed="rId277"/>
                <a:stretch>
                  <a:fillRect/>
                </a:stretch>
              </p:blipFill>
              <p:spPr>
                <a:xfrm>
                  <a:off x="6140736" y="6488568"/>
                  <a:ext cx="281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2" name="Freihand 171">
                  <a:extLst>
                    <a:ext uri="{FF2B5EF4-FFF2-40B4-BE49-F238E27FC236}">
                      <a16:creationId xmlns:a16="http://schemas.microsoft.com/office/drawing/2014/main" id="{A61B9051-46D9-4FD7-B929-E745C42D77EB}"/>
                    </a:ext>
                  </a:extLst>
                </p14:cNvPr>
                <p14:cNvContentPartPr/>
                <p14:nvPr/>
              </p14:nvContentPartPr>
              <p14:xfrm>
                <a:off x="5772456" y="6616368"/>
                <a:ext cx="106560" cy="143280"/>
              </p14:xfrm>
            </p:contentPart>
          </mc:Choice>
          <mc:Fallback>
            <p:pic>
              <p:nvPicPr>
                <p:cNvPr id="172" name="Freihand 171">
                  <a:extLst>
                    <a:ext uri="{FF2B5EF4-FFF2-40B4-BE49-F238E27FC236}">
                      <a16:creationId xmlns:a16="http://schemas.microsoft.com/office/drawing/2014/main" id="{A61B9051-46D9-4FD7-B929-E745C42D77EB}"/>
                    </a:ext>
                  </a:extLst>
                </p:cNvPr>
                <p:cNvPicPr/>
                <p:nvPr/>
              </p:nvPicPr>
              <p:blipFill>
                <a:blip r:embed="rId279"/>
                <a:stretch>
                  <a:fillRect/>
                </a:stretch>
              </p:blipFill>
              <p:spPr>
                <a:xfrm>
                  <a:off x="5768136" y="6612048"/>
                  <a:ext cx="115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3" name="Freihand 172">
                  <a:extLst>
                    <a:ext uri="{FF2B5EF4-FFF2-40B4-BE49-F238E27FC236}">
                      <a16:creationId xmlns:a16="http://schemas.microsoft.com/office/drawing/2014/main" id="{157C4321-C2DA-4A66-9482-DFEBE24350CE}"/>
                    </a:ext>
                  </a:extLst>
                </p14:cNvPr>
                <p14:cNvContentPartPr/>
                <p14:nvPr/>
              </p14:nvContentPartPr>
              <p14:xfrm>
                <a:off x="5960736" y="6644448"/>
                <a:ext cx="5040" cy="84240"/>
              </p14:xfrm>
            </p:contentPart>
          </mc:Choice>
          <mc:Fallback>
            <p:pic>
              <p:nvPicPr>
                <p:cNvPr id="173" name="Freihand 172">
                  <a:extLst>
                    <a:ext uri="{FF2B5EF4-FFF2-40B4-BE49-F238E27FC236}">
                      <a16:creationId xmlns:a16="http://schemas.microsoft.com/office/drawing/2014/main" id="{157C4321-C2DA-4A66-9482-DFEBE24350CE}"/>
                    </a:ext>
                  </a:extLst>
                </p:cNvPr>
                <p:cNvPicPr/>
                <p:nvPr/>
              </p:nvPicPr>
              <p:blipFill>
                <a:blip r:embed="rId281"/>
                <a:stretch>
                  <a:fillRect/>
                </a:stretch>
              </p:blipFill>
              <p:spPr>
                <a:xfrm>
                  <a:off x="5956416" y="6640128"/>
                  <a:ext cx="13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 name="Freihand 173">
                  <a:extLst>
                    <a:ext uri="{FF2B5EF4-FFF2-40B4-BE49-F238E27FC236}">
                      <a16:creationId xmlns:a16="http://schemas.microsoft.com/office/drawing/2014/main" id="{8A19DF25-4C89-459F-BCCB-31C9152FDC44}"/>
                    </a:ext>
                  </a:extLst>
                </p14:cNvPr>
                <p14:cNvContentPartPr/>
                <p14:nvPr/>
              </p14:nvContentPartPr>
              <p14:xfrm>
                <a:off x="5925096" y="6681888"/>
                <a:ext cx="77760" cy="2520"/>
              </p14:xfrm>
            </p:contentPart>
          </mc:Choice>
          <mc:Fallback>
            <p:pic>
              <p:nvPicPr>
                <p:cNvPr id="174" name="Freihand 173">
                  <a:extLst>
                    <a:ext uri="{FF2B5EF4-FFF2-40B4-BE49-F238E27FC236}">
                      <a16:creationId xmlns:a16="http://schemas.microsoft.com/office/drawing/2014/main" id="{8A19DF25-4C89-459F-BCCB-31C9152FDC44}"/>
                    </a:ext>
                  </a:extLst>
                </p:cNvPr>
                <p:cNvPicPr/>
                <p:nvPr/>
              </p:nvPicPr>
              <p:blipFill>
                <a:blip r:embed="rId283"/>
                <a:stretch>
                  <a:fillRect/>
                </a:stretch>
              </p:blipFill>
              <p:spPr>
                <a:xfrm>
                  <a:off x="5920776" y="6677568"/>
                  <a:ext cx="864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5" name="Freihand 174">
                  <a:extLst>
                    <a:ext uri="{FF2B5EF4-FFF2-40B4-BE49-F238E27FC236}">
                      <a16:creationId xmlns:a16="http://schemas.microsoft.com/office/drawing/2014/main" id="{689CE97F-CCB0-4870-B76B-93427624E25A}"/>
                    </a:ext>
                  </a:extLst>
                </p14:cNvPr>
                <p14:cNvContentPartPr/>
                <p14:nvPr/>
              </p14:nvContentPartPr>
              <p14:xfrm>
                <a:off x="6056496" y="6637248"/>
                <a:ext cx="47160" cy="95400"/>
              </p14:xfrm>
            </p:contentPart>
          </mc:Choice>
          <mc:Fallback>
            <p:pic>
              <p:nvPicPr>
                <p:cNvPr id="175" name="Freihand 174">
                  <a:extLst>
                    <a:ext uri="{FF2B5EF4-FFF2-40B4-BE49-F238E27FC236}">
                      <a16:creationId xmlns:a16="http://schemas.microsoft.com/office/drawing/2014/main" id="{689CE97F-CCB0-4870-B76B-93427624E25A}"/>
                    </a:ext>
                  </a:extLst>
                </p:cNvPr>
                <p:cNvPicPr/>
                <p:nvPr/>
              </p:nvPicPr>
              <p:blipFill>
                <a:blip r:embed="rId285"/>
                <a:stretch>
                  <a:fillRect/>
                </a:stretch>
              </p:blipFill>
              <p:spPr>
                <a:xfrm>
                  <a:off x="6052176" y="6632928"/>
                  <a:ext cx="55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6" name="Freihand 175">
                  <a:extLst>
                    <a:ext uri="{FF2B5EF4-FFF2-40B4-BE49-F238E27FC236}">
                      <a16:creationId xmlns:a16="http://schemas.microsoft.com/office/drawing/2014/main" id="{34FFA6B9-77F0-4A7C-8E5E-73CDCCF19BD3}"/>
                    </a:ext>
                  </a:extLst>
                </p14:cNvPr>
                <p14:cNvContentPartPr/>
                <p14:nvPr/>
              </p14:nvContentPartPr>
              <p14:xfrm>
                <a:off x="6021576" y="6613848"/>
                <a:ext cx="136800" cy="10440"/>
              </p14:xfrm>
            </p:contentPart>
          </mc:Choice>
          <mc:Fallback>
            <p:pic>
              <p:nvPicPr>
                <p:cNvPr id="176" name="Freihand 175">
                  <a:extLst>
                    <a:ext uri="{FF2B5EF4-FFF2-40B4-BE49-F238E27FC236}">
                      <a16:creationId xmlns:a16="http://schemas.microsoft.com/office/drawing/2014/main" id="{34FFA6B9-77F0-4A7C-8E5E-73CDCCF19BD3}"/>
                    </a:ext>
                  </a:extLst>
                </p:cNvPr>
                <p:cNvPicPr/>
                <p:nvPr/>
              </p:nvPicPr>
              <p:blipFill>
                <a:blip r:embed="rId287"/>
                <a:stretch>
                  <a:fillRect/>
                </a:stretch>
              </p:blipFill>
              <p:spPr>
                <a:xfrm>
                  <a:off x="6017256" y="6609528"/>
                  <a:ext cx="145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7" name="Freihand 176">
                  <a:extLst>
                    <a:ext uri="{FF2B5EF4-FFF2-40B4-BE49-F238E27FC236}">
                      <a16:creationId xmlns:a16="http://schemas.microsoft.com/office/drawing/2014/main" id="{DEFAC562-A760-41F4-BDE6-28F5921C4CF4}"/>
                    </a:ext>
                  </a:extLst>
                </p14:cNvPr>
                <p14:cNvContentPartPr/>
                <p14:nvPr/>
              </p14:nvContentPartPr>
              <p14:xfrm>
                <a:off x="6128136" y="6699168"/>
                <a:ext cx="48240" cy="65520"/>
              </p14:xfrm>
            </p:contentPart>
          </mc:Choice>
          <mc:Fallback>
            <p:pic>
              <p:nvPicPr>
                <p:cNvPr id="177" name="Freihand 176">
                  <a:extLst>
                    <a:ext uri="{FF2B5EF4-FFF2-40B4-BE49-F238E27FC236}">
                      <a16:creationId xmlns:a16="http://schemas.microsoft.com/office/drawing/2014/main" id="{DEFAC562-A760-41F4-BDE6-28F5921C4CF4}"/>
                    </a:ext>
                  </a:extLst>
                </p:cNvPr>
                <p:cNvPicPr/>
                <p:nvPr/>
              </p:nvPicPr>
              <p:blipFill>
                <a:blip r:embed="rId289"/>
                <a:stretch>
                  <a:fillRect/>
                </a:stretch>
              </p:blipFill>
              <p:spPr>
                <a:xfrm>
                  <a:off x="6123816" y="6694848"/>
                  <a:ext cx="56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8" name="Freihand 177">
                  <a:extLst>
                    <a:ext uri="{FF2B5EF4-FFF2-40B4-BE49-F238E27FC236}">
                      <a16:creationId xmlns:a16="http://schemas.microsoft.com/office/drawing/2014/main" id="{E047B4D1-AB54-4358-A7DC-64C2345FA8CD}"/>
                    </a:ext>
                  </a:extLst>
                </p14:cNvPr>
                <p14:cNvContentPartPr/>
                <p14:nvPr/>
              </p14:nvContentPartPr>
              <p14:xfrm>
                <a:off x="6191856" y="6706728"/>
                <a:ext cx="45720" cy="74160"/>
              </p14:xfrm>
            </p:contentPart>
          </mc:Choice>
          <mc:Fallback>
            <p:pic>
              <p:nvPicPr>
                <p:cNvPr id="178" name="Freihand 177">
                  <a:extLst>
                    <a:ext uri="{FF2B5EF4-FFF2-40B4-BE49-F238E27FC236}">
                      <a16:creationId xmlns:a16="http://schemas.microsoft.com/office/drawing/2014/main" id="{E047B4D1-AB54-4358-A7DC-64C2345FA8CD}"/>
                    </a:ext>
                  </a:extLst>
                </p:cNvPr>
                <p:cNvPicPr/>
                <p:nvPr/>
              </p:nvPicPr>
              <p:blipFill>
                <a:blip r:embed="rId291"/>
                <a:stretch>
                  <a:fillRect/>
                </a:stretch>
              </p:blipFill>
              <p:spPr>
                <a:xfrm>
                  <a:off x="6187536" y="6702408"/>
                  <a:ext cx="54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9" name="Freihand 178">
                  <a:extLst>
                    <a:ext uri="{FF2B5EF4-FFF2-40B4-BE49-F238E27FC236}">
                      <a16:creationId xmlns:a16="http://schemas.microsoft.com/office/drawing/2014/main" id="{9E555EAF-C8FE-4D4F-B1E7-2D825F10328D}"/>
                    </a:ext>
                  </a:extLst>
                </p14:cNvPr>
                <p14:cNvContentPartPr/>
                <p14:nvPr/>
              </p14:nvContentPartPr>
              <p14:xfrm>
                <a:off x="6254856" y="6717168"/>
                <a:ext cx="6120" cy="63360"/>
              </p14:xfrm>
            </p:contentPart>
          </mc:Choice>
          <mc:Fallback>
            <p:pic>
              <p:nvPicPr>
                <p:cNvPr id="179" name="Freihand 178">
                  <a:extLst>
                    <a:ext uri="{FF2B5EF4-FFF2-40B4-BE49-F238E27FC236}">
                      <a16:creationId xmlns:a16="http://schemas.microsoft.com/office/drawing/2014/main" id="{9E555EAF-C8FE-4D4F-B1E7-2D825F10328D}"/>
                    </a:ext>
                  </a:extLst>
                </p:cNvPr>
                <p:cNvPicPr/>
                <p:nvPr/>
              </p:nvPicPr>
              <p:blipFill>
                <a:blip r:embed="rId293"/>
                <a:stretch>
                  <a:fillRect/>
                </a:stretch>
              </p:blipFill>
              <p:spPr>
                <a:xfrm>
                  <a:off x="6250536" y="6712848"/>
                  <a:ext cx="14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0" name="Freihand 179">
                  <a:extLst>
                    <a:ext uri="{FF2B5EF4-FFF2-40B4-BE49-F238E27FC236}">
                      <a16:creationId xmlns:a16="http://schemas.microsoft.com/office/drawing/2014/main" id="{ACFDCEA2-705B-4D82-80B5-0C7ADC5E1BED}"/>
                    </a:ext>
                  </a:extLst>
                </p14:cNvPr>
                <p14:cNvContentPartPr/>
                <p14:nvPr/>
              </p14:nvContentPartPr>
              <p14:xfrm>
                <a:off x="6257736" y="6695208"/>
                <a:ext cx="91080" cy="97560"/>
              </p14:xfrm>
            </p:contentPart>
          </mc:Choice>
          <mc:Fallback>
            <p:pic>
              <p:nvPicPr>
                <p:cNvPr id="180" name="Freihand 179">
                  <a:extLst>
                    <a:ext uri="{FF2B5EF4-FFF2-40B4-BE49-F238E27FC236}">
                      <a16:creationId xmlns:a16="http://schemas.microsoft.com/office/drawing/2014/main" id="{ACFDCEA2-705B-4D82-80B5-0C7ADC5E1BED}"/>
                    </a:ext>
                  </a:extLst>
                </p:cNvPr>
                <p:cNvPicPr/>
                <p:nvPr/>
              </p:nvPicPr>
              <p:blipFill>
                <a:blip r:embed="rId295"/>
                <a:stretch>
                  <a:fillRect/>
                </a:stretch>
              </p:blipFill>
              <p:spPr>
                <a:xfrm>
                  <a:off x="6253416" y="6690888"/>
                  <a:ext cx="99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2" name="Freihand 181">
                  <a:extLst>
                    <a:ext uri="{FF2B5EF4-FFF2-40B4-BE49-F238E27FC236}">
                      <a16:creationId xmlns:a16="http://schemas.microsoft.com/office/drawing/2014/main" id="{296DA9F2-ECFB-4555-B97E-F4E1BC328A26}"/>
                    </a:ext>
                  </a:extLst>
                </p14:cNvPr>
                <p14:cNvContentPartPr/>
                <p14:nvPr/>
              </p14:nvContentPartPr>
              <p14:xfrm>
                <a:off x="6754536" y="6474528"/>
                <a:ext cx="551520" cy="99000"/>
              </p14:xfrm>
            </p:contentPart>
          </mc:Choice>
          <mc:Fallback>
            <p:pic>
              <p:nvPicPr>
                <p:cNvPr id="182" name="Freihand 181">
                  <a:extLst>
                    <a:ext uri="{FF2B5EF4-FFF2-40B4-BE49-F238E27FC236}">
                      <a16:creationId xmlns:a16="http://schemas.microsoft.com/office/drawing/2014/main" id="{296DA9F2-ECFB-4555-B97E-F4E1BC328A26}"/>
                    </a:ext>
                  </a:extLst>
                </p:cNvPr>
                <p:cNvPicPr/>
                <p:nvPr/>
              </p:nvPicPr>
              <p:blipFill>
                <a:blip r:embed="rId297"/>
                <a:stretch>
                  <a:fillRect/>
                </a:stretch>
              </p:blipFill>
              <p:spPr>
                <a:xfrm>
                  <a:off x="6750216" y="6470208"/>
                  <a:ext cx="560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3" name="Freihand 182">
                  <a:extLst>
                    <a:ext uri="{FF2B5EF4-FFF2-40B4-BE49-F238E27FC236}">
                      <a16:creationId xmlns:a16="http://schemas.microsoft.com/office/drawing/2014/main" id="{A85E9E72-861B-49E3-A0F5-B7B45615602D}"/>
                    </a:ext>
                  </a:extLst>
                </p14:cNvPr>
                <p14:cNvContentPartPr/>
                <p14:nvPr/>
              </p14:nvContentPartPr>
              <p14:xfrm>
                <a:off x="6813576" y="6639408"/>
                <a:ext cx="120240" cy="121320"/>
              </p14:xfrm>
            </p:contentPart>
          </mc:Choice>
          <mc:Fallback>
            <p:pic>
              <p:nvPicPr>
                <p:cNvPr id="183" name="Freihand 182">
                  <a:extLst>
                    <a:ext uri="{FF2B5EF4-FFF2-40B4-BE49-F238E27FC236}">
                      <a16:creationId xmlns:a16="http://schemas.microsoft.com/office/drawing/2014/main" id="{A85E9E72-861B-49E3-A0F5-B7B45615602D}"/>
                    </a:ext>
                  </a:extLst>
                </p:cNvPr>
                <p:cNvPicPr/>
                <p:nvPr/>
              </p:nvPicPr>
              <p:blipFill>
                <a:blip r:embed="rId299"/>
                <a:stretch>
                  <a:fillRect/>
                </a:stretch>
              </p:blipFill>
              <p:spPr>
                <a:xfrm>
                  <a:off x="6809256" y="6635088"/>
                  <a:ext cx="128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4" name="Freihand 183">
                  <a:extLst>
                    <a:ext uri="{FF2B5EF4-FFF2-40B4-BE49-F238E27FC236}">
                      <a16:creationId xmlns:a16="http://schemas.microsoft.com/office/drawing/2014/main" id="{5C34A1F8-A030-43B9-A4A1-C4829543FCC0}"/>
                    </a:ext>
                  </a:extLst>
                </p14:cNvPr>
                <p14:cNvContentPartPr/>
                <p14:nvPr/>
              </p14:nvContentPartPr>
              <p14:xfrm>
                <a:off x="6971976" y="6665688"/>
                <a:ext cx="22680" cy="79560"/>
              </p14:xfrm>
            </p:contentPart>
          </mc:Choice>
          <mc:Fallback>
            <p:pic>
              <p:nvPicPr>
                <p:cNvPr id="184" name="Freihand 183">
                  <a:extLst>
                    <a:ext uri="{FF2B5EF4-FFF2-40B4-BE49-F238E27FC236}">
                      <a16:creationId xmlns:a16="http://schemas.microsoft.com/office/drawing/2014/main" id="{5C34A1F8-A030-43B9-A4A1-C4829543FCC0}"/>
                    </a:ext>
                  </a:extLst>
                </p:cNvPr>
                <p:cNvPicPr/>
                <p:nvPr/>
              </p:nvPicPr>
              <p:blipFill>
                <a:blip r:embed="rId301"/>
                <a:stretch>
                  <a:fillRect/>
                </a:stretch>
              </p:blipFill>
              <p:spPr>
                <a:xfrm>
                  <a:off x="6967656" y="6661368"/>
                  <a:ext cx="31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5" name="Freihand 184">
                  <a:extLst>
                    <a:ext uri="{FF2B5EF4-FFF2-40B4-BE49-F238E27FC236}">
                      <a16:creationId xmlns:a16="http://schemas.microsoft.com/office/drawing/2014/main" id="{A88C9FCC-6EBD-4374-ACEA-34AB9A9B7235}"/>
                    </a:ext>
                  </a:extLst>
                </p14:cNvPr>
                <p14:cNvContentPartPr/>
                <p14:nvPr/>
              </p14:nvContentPartPr>
              <p14:xfrm>
                <a:off x="6961896" y="6642288"/>
                <a:ext cx="164520" cy="91440"/>
              </p14:xfrm>
            </p:contentPart>
          </mc:Choice>
          <mc:Fallback>
            <p:pic>
              <p:nvPicPr>
                <p:cNvPr id="185" name="Freihand 184">
                  <a:extLst>
                    <a:ext uri="{FF2B5EF4-FFF2-40B4-BE49-F238E27FC236}">
                      <a16:creationId xmlns:a16="http://schemas.microsoft.com/office/drawing/2014/main" id="{A88C9FCC-6EBD-4374-ACEA-34AB9A9B7235}"/>
                    </a:ext>
                  </a:extLst>
                </p:cNvPr>
                <p:cNvPicPr/>
                <p:nvPr/>
              </p:nvPicPr>
              <p:blipFill>
                <a:blip r:embed="rId303"/>
                <a:stretch>
                  <a:fillRect/>
                </a:stretch>
              </p:blipFill>
              <p:spPr>
                <a:xfrm>
                  <a:off x="6957576" y="6637968"/>
                  <a:ext cx="173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6" name="Freihand 185">
                  <a:extLst>
                    <a:ext uri="{FF2B5EF4-FFF2-40B4-BE49-F238E27FC236}">
                      <a16:creationId xmlns:a16="http://schemas.microsoft.com/office/drawing/2014/main" id="{C8938F57-13BF-4E13-85C2-F03E08A097C1}"/>
                    </a:ext>
                  </a:extLst>
                </p14:cNvPr>
                <p14:cNvContentPartPr/>
                <p14:nvPr/>
              </p14:nvContentPartPr>
              <p14:xfrm>
                <a:off x="7143696" y="6645528"/>
                <a:ext cx="12960" cy="94680"/>
              </p14:xfrm>
            </p:contentPart>
          </mc:Choice>
          <mc:Fallback>
            <p:pic>
              <p:nvPicPr>
                <p:cNvPr id="186" name="Freihand 185">
                  <a:extLst>
                    <a:ext uri="{FF2B5EF4-FFF2-40B4-BE49-F238E27FC236}">
                      <a16:creationId xmlns:a16="http://schemas.microsoft.com/office/drawing/2014/main" id="{C8938F57-13BF-4E13-85C2-F03E08A097C1}"/>
                    </a:ext>
                  </a:extLst>
                </p:cNvPr>
                <p:cNvPicPr/>
                <p:nvPr/>
              </p:nvPicPr>
              <p:blipFill>
                <a:blip r:embed="rId305"/>
                <a:stretch>
                  <a:fillRect/>
                </a:stretch>
              </p:blipFill>
              <p:spPr>
                <a:xfrm>
                  <a:off x="7139376" y="6641208"/>
                  <a:ext cx="21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7" name="Freihand 186">
                  <a:extLst>
                    <a:ext uri="{FF2B5EF4-FFF2-40B4-BE49-F238E27FC236}">
                      <a16:creationId xmlns:a16="http://schemas.microsoft.com/office/drawing/2014/main" id="{92E5C833-C5E2-4DB5-BC90-EE13B7A52B20}"/>
                    </a:ext>
                  </a:extLst>
                </p14:cNvPr>
                <p14:cNvContentPartPr/>
                <p14:nvPr/>
              </p14:nvContentPartPr>
              <p14:xfrm>
                <a:off x="7055856" y="6613848"/>
                <a:ext cx="137160" cy="15840"/>
              </p14:xfrm>
            </p:contentPart>
          </mc:Choice>
          <mc:Fallback>
            <p:pic>
              <p:nvPicPr>
                <p:cNvPr id="187" name="Freihand 186">
                  <a:extLst>
                    <a:ext uri="{FF2B5EF4-FFF2-40B4-BE49-F238E27FC236}">
                      <a16:creationId xmlns:a16="http://schemas.microsoft.com/office/drawing/2014/main" id="{92E5C833-C5E2-4DB5-BC90-EE13B7A52B20}"/>
                    </a:ext>
                  </a:extLst>
                </p:cNvPr>
                <p:cNvPicPr/>
                <p:nvPr/>
              </p:nvPicPr>
              <p:blipFill>
                <a:blip r:embed="rId307"/>
                <a:stretch>
                  <a:fillRect/>
                </a:stretch>
              </p:blipFill>
              <p:spPr>
                <a:xfrm>
                  <a:off x="7051536" y="6609528"/>
                  <a:ext cx="145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9" name="Freihand 188">
                  <a:extLst>
                    <a:ext uri="{FF2B5EF4-FFF2-40B4-BE49-F238E27FC236}">
                      <a16:creationId xmlns:a16="http://schemas.microsoft.com/office/drawing/2014/main" id="{1A34A0B3-7D78-40F2-9632-B53D938F1A2F}"/>
                    </a:ext>
                  </a:extLst>
                </p14:cNvPr>
                <p14:cNvContentPartPr/>
                <p14:nvPr/>
              </p14:nvContentPartPr>
              <p14:xfrm>
                <a:off x="6322536" y="6717168"/>
                <a:ext cx="360" cy="360"/>
              </p14:xfrm>
            </p:contentPart>
          </mc:Choice>
          <mc:Fallback>
            <p:pic>
              <p:nvPicPr>
                <p:cNvPr id="189" name="Freihand 188">
                  <a:extLst>
                    <a:ext uri="{FF2B5EF4-FFF2-40B4-BE49-F238E27FC236}">
                      <a16:creationId xmlns:a16="http://schemas.microsoft.com/office/drawing/2014/main" id="{1A34A0B3-7D78-40F2-9632-B53D938F1A2F}"/>
                    </a:ext>
                  </a:extLst>
                </p:cNvPr>
                <p:cNvPicPr/>
                <p:nvPr/>
              </p:nvPicPr>
              <p:blipFill>
                <a:blip r:embed="rId53"/>
                <a:stretch>
                  <a:fillRect/>
                </a:stretch>
              </p:blipFill>
              <p:spPr>
                <a:xfrm>
                  <a:off x="6318216" y="67128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0" name="Freihand 189">
                  <a:extLst>
                    <a:ext uri="{FF2B5EF4-FFF2-40B4-BE49-F238E27FC236}">
                      <a16:creationId xmlns:a16="http://schemas.microsoft.com/office/drawing/2014/main" id="{8DE57342-69E1-4C7F-B562-7A39B3E76FA9}"/>
                    </a:ext>
                  </a:extLst>
                </p14:cNvPr>
                <p14:cNvContentPartPr/>
                <p14:nvPr/>
              </p14:nvContentPartPr>
              <p14:xfrm>
                <a:off x="6256296" y="6672168"/>
                <a:ext cx="93600" cy="140040"/>
              </p14:xfrm>
            </p:contentPart>
          </mc:Choice>
          <mc:Fallback>
            <p:pic>
              <p:nvPicPr>
                <p:cNvPr id="190" name="Freihand 189">
                  <a:extLst>
                    <a:ext uri="{FF2B5EF4-FFF2-40B4-BE49-F238E27FC236}">
                      <a16:creationId xmlns:a16="http://schemas.microsoft.com/office/drawing/2014/main" id="{8DE57342-69E1-4C7F-B562-7A39B3E76FA9}"/>
                    </a:ext>
                  </a:extLst>
                </p:cNvPr>
                <p:cNvPicPr/>
                <p:nvPr/>
              </p:nvPicPr>
              <p:blipFill>
                <a:blip r:embed="rId310"/>
                <a:stretch>
                  <a:fillRect/>
                </a:stretch>
              </p:blipFill>
              <p:spPr>
                <a:xfrm>
                  <a:off x="6251976" y="6667848"/>
                  <a:ext cx="102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1" name="Freihand 190">
                  <a:extLst>
                    <a:ext uri="{FF2B5EF4-FFF2-40B4-BE49-F238E27FC236}">
                      <a16:creationId xmlns:a16="http://schemas.microsoft.com/office/drawing/2014/main" id="{924A4248-E02D-40D2-BCC7-2962EE605D4D}"/>
                    </a:ext>
                  </a:extLst>
                </p14:cNvPr>
                <p14:cNvContentPartPr/>
                <p14:nvPr/>
              </p14:nvContentPartPr>
              <p14:xfrm>
                <a:off x="6254856" y="6688728"/>
                <a:ext cx="72000" cy="128160"/>
              </p14:xfrm>
            </p:contentPart>
          </mc:Choice>
          <mc:Fallback>
            <p:pic>
              <p:nvPicPr>
                <p:cNvPr id="191" name="Freihand 190">
                  <a:extLst>
                    <a:ext uri="{FF2B5EF4-FFF2-40B4-BE49-F238E27FC236}">
                      <a16:creationId xmlns:a16="http://schemas.microsoft.com/office/drawing/2014/main" id="{924A4248-E02D-40D2-BCC7-2962EE605D4D}"/>
                    </a:ext>
                  </a:extLst>
                </p:cNvPr>
                <p:cNvPicPr/>
                <p:nvPr/>
              </p:nvPicPr>
              <p:blipFill>
                <a:blip r:embed="rId312"/>
                <a:stretch>
                  <a:fillRect/>
                </a:stretch>
              </p:blipFill>
              <p:spPr>
                <a:xfrm>
                  <a:off x="6250536" y="6684408"/>
                  <a:ext cx="80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3" name="Freihand 192">
                  <a:extLst>
                    <a:ext uri="{FF2B5EF4-FFF2-40B4-BE49-F238E27FC236}">
                      <a16:creationId xmlns:a16="http://schemas.microsoft.com/office/drawing/2014/main" id="{AEBA217A-C05A-457F-8C2E-6ABE110A243B}"/>
                    </a:ext>
                  </a:extLst>
                </p14:cNvPr>
                <p14:cNvContentPartPr/>
                <p14:nvPr/>
              </p14:nvContentPartPr>
              <p14:xfrm>
                <a:off x="7183656" y="6718608"/>
                <a:ext cx="65880" cy="66240"/>
              </p14:xfrm>
            </p:contentPart>
          </mc:Choice>
          <mc:Fallback>
            <p:pic>
              <p:nvPicPr>
                <p:cNvPr id="193" name="Freihand 192">
                  <a:extLst>
                    <a:ext uri="{FF2B5EF4-FFF2-40B4-BE49-F238E27FC236}">
                      <a16:creationId xmlns:a16="http://schemas.microsoft.com/office/drawing/2014/main" id="{AEBA217A-C05A-457F-8C2E-6ABE110A243B}"/>
                    </a:ext>
                  </a:extLst>
                </p:cNvPr>
                <p:cNvPicPr/>
                <p:nvPr/>
              </p:nvPicPr>
              <p:blipFill>
                <a:blip r:embed="rId314"/>
                <a:stretch>
                  <a:fillRect/>
                </a:stretch>
              </p:blipFill>
              <p:spPr>
                <a:xfrm>
                  <a:off x="7179336" y="6714288"/>
                  <a:ext cx="74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4" name="Freihand 193">
                  <a:extLst>
                    <a:ext uri="{FF2B5EF4-FFF2-40B4-BE49-F238E27FC236}">
                      <a16:creationId xmlns:a16="http://schemas.microsoft.com/office/drawing/2014/main" id="{0EAEFDE6-E57B-423D-8B5F-BB339CFFC64B}"/>
                    </a:ext>
                  </a:extLst>
                </p14:cNvPr>
                <p14:cNvContentPartPr/>
                <p14:nvPr/>
              </p14:nvContentPartPr>
              <p14:xfrm>
                <a:off x="7269696" y="6718248"/>
                <a:ext cx="43560" cy="71640"/>
              </p14:xfrm>
            </p:contentPart>
          </mc:Choice>
          <mc:Fallback>
            <p:pic>
              <p:nvPicPr>
                <p:cNvPr id="194" name="Freihand 193">
                  <a:extLst>
                    <a:ext uri="{FF2B5EF4-FFF2-40B4-BE49-F238E27FC236}">
                      <a16:creationId xmlns:a16="http://schemas.microsoft.com/office/drawing/2014/main" id="{0EAEFDE6-E57B-423D-8B5F-BB339CFFC64B}"/>
                    </a:ext>
                  </a:extLst>
                </p:cNvPr>
                <p:cNvPicPr/>
                <p:nvPr/>
              </p:nvPicPr>
              <p:blipFill>
                <a:blip r:embed="rId316"/>
                <a:stretch>
                  <a:fillRect/>
                </a:stretch>
              </p:blipFill>
              <p:spPr>
                <a:xfrm>
                  <a:off x="7265376" y="6713928"/>
                  <a:ext cx="52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5" name="Freihand 194">
                  <a:extLst>
                    <a:ext uri="{FF2B5EF4-FFF2-40B4-BE49-F238E27FC236}">
                      <a16:creationId xmlns:a16="http://schemas.microsoft.com/office/drawing/2014/main" id="{2695E41F-1242-47AC-BA97-2E43BC902FCB}"/>
                    </a:ext>
                  </a:extLst>
                </p14:cNvPr>
                <p14:cNvContentPartPr/>
                <p14:nvPr/>
              </p14:nvContentPartPr>
              <p14:xfrm>
                <a:off x="7346016" y="6710328"/>
                <a:ext cx="13680" cy="79200"/>
              </p14:xfrm>
            </p:contentPart>
          </mc:Choice>
          <mc:Fallback>
            <p:pic>
              <p:nvPicPr>
                <p:cNvPr id="195" name="Freihand 194">
                  <a:extLst>
                    <a:ext uri="{FF2B5EF4-FFF2-40B4-BE49-F238E27FC236}">
                      <a16:creationId xmlns:a16="http://schemas.microsoft.com/office/drawing/2014/main" id="{2695E41F-1242-47AC-BA97-2E43BC902FCB}"/>
                    </a:ext>
                  </a:extLst>
                </p:cNvPr>
                <p:cNvPicPr/>
                <p:nvPr/>
              </p:nvPicPr>
              <p:blipFill>
                <a:blip r:embed="rId318"/>
                <a:stretch>
                  <a:fillRect/>
                </a:stretch>
              </p:blipFill>
              <p:spPr>
                <a:xfrm>
                  <a:off x="7341696" y="6706008"/>
                  <a:ext cx="22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6" name="Freihand 195">
                  <a:extLst>
                    <a:ext uri="{FF2B5EF4-FFF2-40B4-BE49-F238E27FC236}">
                      <a16:creationId xmlns:a16="http://schemas.microsoft.com/office/drawing/2014/main" id="{4CC17900-A29F-4505-82C5-93681039B889}"/>
                    </a:ext>
                  </a:extLst>
                </p14:cNvPr>
                <p14:cNvContentPartPr/>
                <p14:nvPr/>
              </p14:nvContentPartPr>
              <p14:xfrm>
                <a:off x="7355736" y="6694128"/>
                <a:ext cx="102240" cy="117720"/>
              </p14:xfrm>
            </p:contentPart>
          </mc:Choice>
          <mc:Fallback>
            <p:pic>
              <p:nvPicPr>
                <p:cNvPr id="196" name="Freihand 195">
                  <a:extLst>
                    <a:ext uri="{FF2B5EF4-FFF2-40B4-BE49-F238E27FC236}">
                      <a16:creationId xmlns:a16="http://schemas.microsoft.com/office/drawing/2014/main" id="{4CC17900-A29F-4505-82C5-93681039B889}"/>
                    </a:ext>
                  </a:extLst>
                </p:cNvPr>
                <p:cNvPicPr/>
                <p:nvPr/>
              </p:nvPicPr>
              <p:blipFill>
                <a:blip r:embed="rId320"/>
                <a:stretch>
                  <a:fillRect/>
                </a:stretch>
              </p:blipFill>
              <p:spPr>
                <a:xfrm>
                  <a:off x="7351416" y="6689808"/>
                  <a:ext cx="110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8" name="Freihand 197">
                  <a:extLst>
                    <a:ext uri="{FF2B5EF4-FFF2-40B4-BE49-F238E27FC236}">
                      <a16:creationId xmlns:a16="http://schemas.microsoft.com/office/drawing/2014/main" id="{6E309DD7-1317-4C52-8D51-3E28EFF982BA}"/>
                    </a:ext>
                  </a:extLst>
                </p14:cNvPr>
                <p14:cNvContentPartPr/>
                <p14:nvPr/>
              </p14:nvContentPartPr>
              <p14:xfrm>
                <a:off x="5481576" y="5739408"/>
                <a:ext cx="2588040" cy="1060560"/>
              </p14:xfrm>
            </p:contentPart>
          </mc:Choice>
          <mc:Fallback>
            <p:pic>
              <p:nvPicPr>
                <p:cNvPr id="198" name="Freihand 197">
                  <a:extLst>
                    <a:ext uri="{FF2B5EF4-FFF2-40B4-BE49-F238E27FC236}">
                      <a16:creationId xmlns:a16="http://schemas.microsoft.com/office/drawing/2014/main" id="{6E309DD7-1317-4C52-8D51-3E28EFF982BA}"/>
                    </a:ext>
                  </a:extLst>
                </p:cNvPr>
                <p:cNvPicPr/>
                <p:nvPr/>
              </p:nvPicPr>
              <p:blipFill>
                <a:blip r:embed="rId322"/>
                <a:stretch>
                  <a:fillRect/>
                </a:stretch>
              </p:blipFill>
              <p:spPr>
                <a:xfrm>
                  <a:off x="5477256" y="5735088"/>
                  <a:ext cx="2596680" cy="1069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9" name="Freihand 198">
                  <a:extLst>
                    <a:ext uri="{FF2B5EF4-FFF2-40B4-BE49-F238E27FC236}">
                      <a16:creationId xmlns:a16="http://schemas.microsoft.com/office/drawing/2014/main" id="{F9071D20-ECB6-466B-A621-5722E0F7631E}"/>
                    </a:ext>
                  </a:extLst>
                </p14:cNvPr>
                <p14:cNvContentPartPr/>
                <p14:nvPr/>
              </p14:nvContentPartPr>
              <p14:xfrm>
                <a:off x="7210656" y="5163048"/>
                <a:ext cx="54360" cy="244800"/>
              </p14:xfrm>
            </p:contentPart>
          </mc:Choice>
          <mc:Fallback>
            <p:pic>
              <p:nvPicPr>
                <p:cNvPr id="199" name="Freihand 198">
                  <a:extLst>
                    <a:ext uri="{FF2B5EF4-FFF2-40B4-BE49-F238E27FC236}">
                      <a16:creationId xmlns:a16="http://schemas.microsoft.com/office/drawing/2014/main" id="{F9071D20-ECB6-466B-A621-5722E0F7631E}"/>
                    </a:ext>
                  </a:extLst>
                </p:cNvPr>
                <p:cNvPicPr/>
                <p:nvPr/>
              </p:nvPicPr>
              <p:blipFill>
                <a:blip r:embed="rId324"/>
                <a:stretch>
                  <a:fillRect/>
                </a:stretch>
              </p:blipFill>
              <p:spPr>
                <a:xfrm>
                  <a:off x="7206336" y="5158728"/>
                  <a:ext cx="630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0" name="Freihand 199">
                  <a:extLst>
                    <a:ext uri="{FF2B5EF4-FFF2-40B4-BE49-F238E27FC236}">
                      <a16:creationId xmlns:a16="http://schemas.microsoft.com/office/drawing/2014/main" id="{29CB5A85-4DA6-40FB-8487-8CE309FDC9CC}"/>
                    </a:ext>
                  </a:extLst>
                </p14:cNvPr>
                <p14:cNvContentPartPr/>
                <p14:nvPr/>
              </p14:nvContentPartPr>
              <p14:xfrm>
                <a:off x="7103736" y="5334408"/>
                <a:ext cx="274320" cy="206280"/>
              </p14:xfrm>
            </p:contentPart>
          </mc:Choice>
          <mc:Fallback>
            <p:pic>
              <p:nvPicPr>
                <p:cNvPr id="200" name="Freihand 199">
                  <a:extLst>
                    <a:ext uri="{FF2B5EF4-FFF2-40B4-BE49-F238E27FC236}">
                      <a16:creationId xmlns:a16="http://schemas.microsoft.com/office/drawing/2014/main" id="{29CB5A85-4DA6-40FB-8487-8CE309FDC9CC}"/>
                    </a:ext>
                  </a:extLst>
                </p:cNvPr>
                <p:cNvPicPr/>
                <p:nvPr/>
              </p:nvPicPr>
              <p:blipFill>
                <a:blip r:embed="rId326"/>
                <a:stretch>
                  <a:fillRect/>
                </a:stretch>
              </p:blipFill>
              <p:spPr>
                <a:xfrm>
                  <a:off x="7099416" y="5330088"/>
                  <a:ext cx="2829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3" name="Freihand 202">
                  <a:extLst>
                    <a:ext uri="{FF2B5EF4-FFF2-40B4-BE49-F238E27FC236}">
                      <a16:creationId xmlns:a16="http://schemas.microsoft.com/office/drawing/2014/main" id="{9BD41699-8F45-41D4-BA02-119BE90590B7}"/>
                    </a:ext>
                  </a:extLst>
                </p14:cNvPr>
                <p14:cNvContentPartPr/>
                <p14:nvPr/>
              </p14:nvContentPartPr>
              <p14:xfrm>
                <a:off x="6662376" y="4904928"/>
                <a:ext cx="104040" cy="235800"/>
              </p14:xfrm>
            </p:contentPart>
          </mc:Choice>
          <mc:Fallback>
            <p:pic>
              <p:nvPicPr>
                <p:cNvPr id="203" name="Freihand 202">
                  <a:extLst>
                    <a:ext uri="{FF2B5EF4-FFF2-40B4-BE49-F238E27FC236}">
                      <a16:creationId xmlns:a16="http://schemas.microsoft.com/office/drawing/2014/main" id="{9BD41699-8F45-41D4-BA02-119BE90590B7}"/>
                    </a:ext>
                  </a:extLst>
                </p:cNvPr>
                <p:cNvPicPr/>
                <p:nvPr/>
              </p:nvPicPr>
              <p:blipFill>
                <a:blip r:embed="rId328"/>
                <a:stretch>
                  <a:fillRect/>
                </a:stretch>
              </p:blipFill>
              <p:spPr>
                <a:xfrm>
                  <a:off x="6658056" y="4900608"/>
                  <a:ext cx="1126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4" name="Freihand 203">
                  <a:extLst>
                    <a:ext uri="{FF2B5EF4-FFF2-40B4-BE49-F238E27FC236}">
                      <a16:creationId xmlns:a16="http://schemas.microsoft.com/office/drawing/2014/main" id="{FD8B43A9-CC09-472A-9AA8-7B760F8F4382}"/>
                    </a:ext>
                  </a:extLst>
                </p14:cNvPr>
                <p14:cNvContentPartPr/>
                <p14:nvPr/>
              </p14:nvContentPartPr>
              <p14:xfrm>
                <a:off x="6814656" y="4899168"/>
                <a:ext cx="77760" cy="106200"/>
              </p14:xfrm>
            </p:contentPart>
          </mc:Choice>
          <mc:Fallback>
            <p:pic>
              <p:nvPicPr>
                <p:cNvPr id="204" name="Freihand 203">
                  <a:extLst>
                    <a:ext uri="{FF2B5EF4-FFF2-40B4-BE49-F238E27FC236}">
                      <a16:creationId xmlns:a16="http://schemas.microsoft.com/office/drawing/2014/main" id="{FD8B43A9-CC09-472A-9AA8-7B760F8F4382}"/>
                    </a:ext>
                  </a:extLst>
                </p:cNvPr>
                <p:cNvPicPr/>
                <p:nvPr/>
              </p:nvPicPr>
              <p:blipFill>
                <a:blip r:embed="rId330"/>
                <a:stretch>
                  <a:fillRect/>
                </a:stretch>
              </p:blipFill>
              <p:spPr>
                <a:xfrm>
                  <a:off x="6810336" y="4894848"/>
                  <a:ext cx="86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2668CE47-D2BB-4E94-AD77-1F6D5F02EC81}"/>
                    </a:ext>
                  </a:extLst>
                </p14:cNvPr>
                <p14:cNvContentPartPr/>
                <p14:nvPr/>
              </p14:nvContentPartPr>
              <p14:xfrm>
                <a:off x="6949296" y="4918248"/>
                <a:ext cx="262800" cy="63720"/>
              </p14:xfrm>
            </p:contentPart>
          </mc:Choice>
          <mc:Fallback>
            <p:pic>
              <p:nvPicPr>
                <p:cNvPr id="205" name="Freihand 204">
                  <a:extLst>
                    <a:ext uri="{FF2B5EF4-FFF2-40B4-BE49-F238E27FC236}">
                      <a16:creationId xmlns:a16="http://schemas.microsoft.com/office/drawing/2014/main" id="{2668CE47-D2BB-4E94-AD77-1F6D5F02EC81}"/>
                    </a:ext>
                  </a:extLst>
                </p:cNvPr>
                <p:cNvPicPr/>
                <p:nvPr/>
              </p:nvPicPr>
              <p:blipFill>
                <a:blip r:embed="rId332"/>
                <a:stretch>
                  <a:fillRect/>
                </a:stretch>
              </p:blipFill>
              <p:spPr>
                <a:xfrm>
                  <a:off x="6944976" y="4913928"/>
                  <a:ext cx="271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6" name="Freihand 205">
                  <a:extLst>
                    <a:ext uri="{FF2B5EF4-FFF2-40B4-BE49-F238E27FC236}">
                      <a16:creationId xmlns:a16="http://schemas.microsoft.com/office/drawing/2014/main" id="{5FA9FFD2-7984-490D-9634-F5000E31FA7A}"/>
                    </a:ext>
                  </a:extLst>
                </p14:cNvPr>
                <p14:cNvContentPartPr/>
                <p14:nvPr/>
              </p14:nvContentPartPr>
              <p14:xfrm>
                <a:off x="7280496" y="4897008"/>
                <a:ext cx="88920" cy="76680"/>
              </p14:xfrm>
            </p:contentPart>
          </mc:Choice>
          <mc:Fallback>
            <p:pic>
              <p:nvPicPr>
                <p:cNvPr id="206" name="Freihand 205">
                  <a:extLst>
                    <a:ext uri="{FF2B5EF4-FFF2-40B4-BE49-F238E27FC236}">
                      <a16:creationId xmlns:a16="http://schemas.microsoft.com/office/drawing/2014/main" id="{5FA9FFD2-7984-490D-9634-F5000E31FA7A}"/>
                    </a:ext>
                  </a:extLst>
                </p:cNvPr>
                <p:cNvPicPr/>
                <p:nvPr/>
              </p:nvPicPr>
              <p:blipFill>
                <a:blip r:embed="rId334"/>
                <a:stretch>
                  <a:fillRect/>
                </a:stretch>
              </p:blipFill>
              <p:spPr>
                <a:xfrm>
                  <a:off x="7276176" y="4892688"/>
                  <a:ext cx="97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7" name="Freihand 206">
                  <a:extLst>
                    <a:ext uri="{FF2B5EF4-FFF2-40B4-BE49-F238E27FC236}">
                      <a16:creationId xmlns:a16="http://schemas.microsoft.com/office/drawing/2014/main" id="{B81DBABC-B023-4323-8C72-DFB1C05E2CA9}"/>
                    </a:ext>
                  </a:extLst>
                </p14:cNvPr>
                <p14:cNvContentPartPr/>
                <p14:nvPr/>
              </p14:nvContentPartPr>
              <p14:xfrm>
                <a:off x="7367616" y="4819608"/>
                <a:ext cx="216720" cy="136440"/>
              </p14:xfrm>
            </p:contentPart>
          </mc:Choice>
          <mc:Fallback>
            <p:pic>
              <p:nvPicPr>
                <p:cNvPr id="207" name="Freihand 206">
                  <a:extLst>
                    <a:ext uri="{FF2B5EF4-FFF2-40B4-BE49-F238E27FC236}">
                      <a16:creationId xmlns:a16="http://schemas.microsoft.com/office/drawing/2014/main" id="{B81DBABC-B023-4323-8C72-DFB1C05E2CA9}"/>
                    </a:ext>
                  </a:extLst>
                </p:cNvPr>
                <p:cNvPicPr/>
                <p:nvPr/>
              </p:nvPicPr>
              <p:blipFill>
                <a:blip r:embed="rId336"/>
                <a:stretch>
                  <a:fillRect/>
                </a:stretch>
              </p:blipFill>
              <p:spPr>
                <a:xfrm>
                  <a:off x="7363296" y="4815288"/>
                  <a:ext cx="225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8" name="Freihand 207">
                  <a:extLst>
                    <a:ext uri="{FF2B5EF4-FFF2-40B4-BE49-F238E27FC236}">
                      <a16:creationId xmlns:a16="http://schemas.microsoft.com/office/drawing/2014/main" id="{EBEAECA0-54CB-4F04-B9C7-0E901F51047F}"/>
                    </a:ext>
                  </a:extLst>
                </p14:cNvPr>
                <p14:cNvContentPartPr/>
                <p14:nvPr/>
              </p14:nvContentPartPr>
              <p14:xfrm>
                <a:off x="7593336" y="4830048"/>
                <a:ext cx="130680" cy="133560"/>
              </p14:xfrm>
            </p:contentPart>
          </mc:Choice>
          <mc:Fallback>
            <p:pic>
              <p:nvPicPr>
                <p:cNvPr id="208" name="Freihand 207">
                  <a:extLst>
                    <a:ext uri="{FF2B5EF4-FFF2-40B4-BE49-F238E27FC236}">
                      <a16:creationId xmlns:a16="http://schemas.microsoft.com/office/drawing/2014/main" id="{EBEAECA0-54CB-4F04-B9C7-0E901F51047F}"/>
                    </a:ext>
                  </a:extLst>
                </p:cNvPr>
                <p:cNvPicPr/>
                <p:nvPr/>
              </p:nvPicPr>
              <p:blipFill>
                <a:blip r:embed="rId338"/>
                <a:stretch>
                  <a:fillRect/>
                </a:stretch>
              </p:blipFill>
              <p:spPr>
                <a:xfrm>
                  <a:off x="7589016" y="4825728"/>
                  <a:ext cx="139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9" name="Freihand 208">
                  <a:extLst>
                    <a:ext uri="{FF2B5EF4-FFF2-40B4-BE49-F238E27FC236}">
                      <a16:creationId xmlns:a16="http://schemas.microsoft.com/office/drawing/2014/main" id="{D21E6D72-8C03-4653-A97E-31C92FC7D7A6}"/>
                    </a:ext>
                  </a:extLst>
                </p14:cNvPr>
                <p14:cNvContentPartPr/>
                <p14:nvPr/>
              </p14:nvContentPartPr>
              <p14:xfrm>
                <a:off x="7870896" y="4900248"/>
                <a:ext cx="205560" cy="100080"/>
              </p14:xfrm>
            </p:contentPart>
          </mc:Choice>
          <mc:Fallback>
            <p:pic>
              <p:nvPicPr>
                <p:cNvPr id="209" name="Freihand 208">
                  <a:extLst>
                    <a:ext uri="{FF2B5EF4-FFF2-40B4-BE49-F238E27FC236}">
                      <a16:creationId xmlns:a16="http://schemas.microsoft.com/office/drawing/2014/main" id="{D21E6D72-8C03-4653-A97E-31C92FC7D7A6}"/>
                    </a:ext>
                  </a:extLst>
                </p:cNvPr>
                <p:cNvPicPr/>
                <p:nvPr/>
              </p:nvPicPr>
              <p:blipFill>
                <a:blip r:embed="rId340"/>
                <a:stretch>
                  <a:fillRect/>
                </a:stretch>
              </p:blipFill>
              <p:spPr>
                <a:xfrm>
                  <a:off x="7866576" y="4895928"/>
                  <a:ext cx="214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0" name="Freihand 209">
                  <a:extLst>
                    <a:ext uri="{FF2B5EF4-FFF2-40B4-BE49-F238E27FC236}">
                      <a16:creationId xmlns:a16="http://schemas.microsoft.com/office/drawing/2014/main" id="{0D2B6259-4F0A-49BF-B16A-F0D3CCC34157}"/>
                    </a:ext>
                  </a:extLst>
                </p14:cNvPr>
                <p14:cNvContentPartPr/>
                <p14:nvPr/>
              </p14:nvContentPartPr>
              <p14:xfrm>
                <a:off x="8105616" y="4899168"/>
                <a:ext cx="81360" cy="89280"/>
              </p14:xfrm>
            </p:contentPart>
          </mc:Choice>
          <mc:Fallback>
            <p:pic>
              <p:nvPicPr>
                <p:cNvPr id="210" name="Freihand 209">
                  <a:extLst>
                    <a:ext uri="{FF2B5EF4-FFF2-40B4-BE49-F238E27FC236}">
                      <a16:creationId xmlns:a16="http://schemas.microsoft.com/office/drawing/2014/main" id="{0D2B6259-4F0A-49BF-B16A-F0D3CCC34157}"/>
                    </a:ext>
                  </a:extLst>
                </p:cNvPr>
                <p:cNvPicPr/>
                <p:nvPr/>
              </p:nvPicPr>
              <p:blipFill>
                <a:blip r:embed="rId342"/>
                <a:stretch>
                  <a:fillRect/>
                </a:stretch>
              </p:blipFill>
              <p:spPr>
                <a:xfrm>
                  <a:off x="8101296" y="4894848"/>
                  <a:ext cx="90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 name="Freihand 210">
                  <a:extLst>
                    <a:ext uri="{FF2B5EF4-FFF2-40B4-BE49-F238E27FC236}">
                      <a16:creationId xmlns:a16="http://schemas.microsoft.com/office/drawing/2014/main" id="{68A947B9-EB59-47EA-B03F-ED54CE8B1D2D}"/>
                    </a:ext>
                  </a:extLst>
                </p14:cNvPr>
                <p14:cNvContentPartPr/>
                <p14:nvPr/>
              </p14:nvContentPartPr>
              <p14:xfrm>
                <a:off x="8187696" y="4918248"/>
                <a:ext cx="175320" cy="48600"/>
              </p14:xfrm>
            </p:contentPart>
          </mc:Choice>
          <mc:Fallback>
            <p:pic>
              <p:nvPicPr>
                <p:cNvPr id="211" name="Freihand 210">
                  <a:extLst>
                    <a:ext uri="{FF2B5EF4-FFF2-40B4-BE49-F238E27FC236}">
                      <a16:creationId xmlns:a16="http://schemas.microsoft.com/office/drawing/2014/main" id="{68A947B9-EB59-47EA-B03F-ED54CE8B1D2D}"/>
                    </a:ext>
                  </a:extLst>
                </p:cNvPr>
                <p:cNvPicPr/>
                <p:nvPr/>
              </p:nvPicPr>
              <p:blipFill>
                <a:blip r:embed="rId344"/>
                <a:stretch>
                  <a:fillRect/>
                </a:stretch>
              </p:blipFill>
              <p:spPr>
                <a:xfrm>
                  <a:off x="8183376" y="4913928"/>
                  <a:ext cx="183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 name="Freihand 211">
                  <a:extLst>
                    <a:ext uri="{FF2B5EF4-FFF2-40B4-BE49-F238E27FC236}">
                      <a16:creationId xmlns:a16="http://schemas.microsoft.com/office/drawing/2014/main" id="{61A8D000-5FA0-488B-A819-2CFB52AA17D9}"/>
                    </a:ext>
                  </a:extLst>
                </p14:cNvPr>
                <p14:cNvContentPartPr/>
                <p14:nvPr/>
              </p14:nvContentPartPr>
              <p14:xfrm>
                <a:off x="7612776" y="5097168"/>
                <a:ext cx="227880" cy="245160"/>
              </p14:xfrm>
            </p:contentPart>
          </mc:Choice>
          <mc:Fallback>
            <p:pic>
              <p:nvPicPr>
                <p:cNvPr id="212" name="Freihand 211">
                  <a:extLst>
                    <a:ext uri="{FF2B5EF4-FFF2-40B4-BE49-F238E27FC236}">
                      <a16:creationId xmlns:a16="http://schemas.microsoft.com/office/drawing/2014/main" id="{61A8D000-5FA0-488B-A819-2CFB52AA17D9}"/>
                    </a:ext>
                  </a:extLst>
                </p:cNvPr>
                <p:cNvPicPr/>
                <p:nvPr/>
              </p:nvPicPr>
              <p:blipFill>
                <a:blip r:embed="rId346"/>
                <a:stretch>
                  <a:fillRect/>
                </a:stretch>
              </p:blipFill>
              <p:spPr>
                <a:xfrm>
                  <a:off x="7608456" y="5092848"/>
                  <a:ext cx="236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3" name="Freihand 212">
                  <a:extLst>
                    <a:ext uri="{FF2B5EF4-FFF2-40B4-BE49-F238E27FC236}">
                      <a16:creationId xmlns:a16="http://schemas.microsoft.com/office/drawing/2014/main" id="{E2513029-D1AE-49D1-BD99-07B5C7DD66E6}"/>
                    </a:ext>
                  </a:extLst>
                </p14:cNvPr>
                <p14:cNvContentPartPr/>
                <p14:nvPr/>
              </p14:nvContentPartPr>
              <p14:xfrm>
                <a:off x="7983216" y="5093568"/>
                <a:ext cx="243360" cy="129240"/>
              </p14:xfrm>
            </p:contentPart>
          </mc:Choice>
          <mc:Fallback>
            <p:pic>
              <p:nvPicPr>
                <p:cNvPr id="213" name="Freihand 212">
                  <a:extLst>
                    <a:ext uri="{FF2B5EF4-FFF2-40B4-BE49-F238E27FC236}">
                      <a16:creationId xmlns:a16="http://schemas.microsoft.com/office/drawing/2014/main" id="{E2513029-D1AE-49D1-BD99-07B5C7DD66E6}"/>
                    </a:ext>
                  </a:extLst>
                </p:cNvPr>
                <p:cNvPicPr/>
                <p:nvPr/>
              </p:nvPicPr>
              <p:blipFill>
                <a:blip r:embed="rId348"/>
                <a:stretch>
                  <a:fillRect/>
                </a:stretch>
              </p:blipFill>
              <p:spPr>
                <a:xfrm>
                  <a:off x="7978896" y="5089248"/>
                  <a:ext cx="252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4" name="Freihand 213">
                  <a:extLst>
                    <a:ext uri="{FF2B5EF4-FFF2-40B4-BE49-F238E27FC236}">
                      <a16:creationId xmlns:a16="http://schemas.microsoft.com/office/drawing/2014/main" id="{235A7E20-03BA-49BD-B025-E83472835F25}"/>
                    </a:ext>
                  </a:extLst>
                </p14:cNvPr>
                <p14:cNvContentPartPr/>
                <p14:nvPr/>
              </p14:nvContentPartPr>
              <p14:xfrm>
                <a:off x="7464816" y="5453928"/>
                <a:ext cx="10080" cy="109440"/>
              </p14:xfrm>
            </p:contentPart>
          </mc:Choice>
          <mc:Fallback>
            <p:pic>
              <p:nvPicPr>
                <p:cNvPr id="214" name="Freihand 213">
                  <a:extLst>
                    <a:ext uri="{FF2B5EF4-FFF2-40B4-BE49-F238E27FC236}">
                      <a16:creationId xmlns:a16="http://schemas.microsoft.com/office/drawing/2014/main" id="{235A7E20-03BA-49BD-B025-E83472835F25}"/>
                    </a:ext>
                  </a:extLst>
                </p:cNvPr>
                <p:cNvPicPr/>
                <p:nvPr/>
              </p:nvPicPr>
              <p:blipFill>
                <a:blip r:embed="rId350"/>
                <a:stretch>
                  <a:fillRect/>
                </a:stretch>
              </p:blipFill>
              <p:spPr>
                <a:xfrm>
                  <a:off x="7460496" y="5449608"/>
                  <a:ext cx="18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5" name="Freihand 214">
                  <a:extLst>
                    <a:ext uri="{FF2B5EF4-FFF2-40B4-BE49-F238E27FC236}">
                      <a16:creationId xmlns:a16="http://schemas.microsoft.com/office/drawing/2014/main" id="{BA2CCF57-FB2F-43EE-AE74-082FDA204607}"/>
                    </a:ext>
                  </a:extLst>
                </p14:cNvPr>
                <p14:cNvContentPartPr/>
                <p14:nvPr/>
              </p14:nvContentPartPr>
              <p14:xfrm>
                <a:off x="7373736" y="5533848"/>
                <a:ext cx="157320" cy="41400"/>
              </p14:xfrm>
            </p:contentPart>
          </mc:Choice>
          <mc:Fallback>
            <p:pic>
              <p:nvPicPr>
                <p:cNvPr id="215" name="Freihand 214">
                  <a:extLst>
                    <a:ext uri="{FF2B5EF4-FFF2-40B4-BE49-F238E27FC236}">
                      <a16:creationId xmlns:a16="http://schemas.microsoft.com/office/drawing/2014/main" id="{BA2CCF57-FB2F-43EE-AE74-082FDA204607}"/>
                    </a:ext>
                  </a:extLst>
                </p:cNvPr>
                <p:cNvPicPr/>
                <p:nvPr/>
              </p:nvPicPr>
              <p:blipFill>
                <a:blip r:embed="rId352"/>
                <a:stretch>
                  <a:fillRect/>
                </a:stretch>
              </p:blipFill>
              <p:spPr>
                <a:xfrm>
                  <a:off x="7369416" y="5529528"/>
                  <a:ext cx="165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6" name="Freihand 215">
                  <a:extLst>
                    <a:ext uri="{FF2B5EF4-FFF2-40B4-BE49-F238E27FC236}">
                      <a16:creationId xmlns:a16="http://schemas.microsoft.com/office/drawing/2014/main" id="{8562D772-69FF-426B-9D89-6BE817BCD15B}"/>
                    </a:ext>
                  </a:extLst>
                </p14:cNvPr>
                <p14:cNvContentPartPr/>
                <p14:nvPr/>
              </p14:nvContentPartPr>
              <p14:xfrm>
                <a:off x="7382376" y="5422248"/>
                <a:ext cx="119520" cy="46440"/>
              </p14:xfrm>
            </p:contentPart>
          </mc:Choice>
          <mc:Fallback>
            <p:pic>
              <p:nvPicPr>
                <p:cNvPr id="216" name="Freihand 215">
                  <a:extLst>
                    <a:ext uri="{FF2B5EF4-FFF2-40B4-BE49-F238E27FC236}">
                      <a16:creationId xmlns:a16="http://schemas.microsoft.com/office/drawing/2014/main" id="{8562D772-69FF-426B-9D89-6BE817BCD15B}"/>
                    </a:ext>
                  </a:extLst>
                </p:cNvPr>
                <p:cNvPicPr/>
                <p:nvPr/>
              </p:nvPicPr>
              <p:blipFill>
                <a:blip r:embed="rId354"/>
                <a:stretch>
                  <a:fillRect/>
                </a:stretch>
              </p:blipFill>
              <p:spPr>
                <a:xfrm>
                  <a:off x="7378056" y="5417928"/>
                  <a:ext cx="128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7" name="Freihand 216">
                  <a:extLst>
                    <a:ext uri="{FF2B5EF4-FFF2-40B4-BE49-F238E27FC236}">
                      <a16:creationId xmlns:a16="http://schemas.microsoft.com/office/drawing/2014/main" id="{46D9300B-394E-4446-9766-7DE089836AF7}"/>
                    </a:ext>
                  </a:extLst>
                </p14:cNvPr>
                <p14:cNvContentPartPr/>
                <p14:nvPr/>
              </p14:nvContentPartPr>
              <p14:xfrm>
                <a:off x="7540416" y="5483448"/>
                <a:ext cx="104040" cy="80280"/>
              </p14:xfrm>
            </p:contentPart>
          </mc:Choice>
          <mc:Fallback>
            <p:pic>
              <p:nvPicPr>
                <p:cNvPr id="217" name="Freihand 216">
                  <a:extLst>
                    <a:ext uri="{FF2B5EF4-FFF2-40B4-BE49-F238E27FC236}">
                      <a16:creationId xmlns:a16="http://schemas.microsoft.com/office/drawing/2014/main" id="{46D9300B-394E-4446-9766-7DE089836AF7}"/>
                    </a:ext>
                  </a:extLst>
                </p:cNvPr>
                <p:cNvPicPr/>
                <p:nvPr/>
              </p:nvPicPr>
              <p:blipFill>
                <a:blip r:embed="rId356"/>
                <a:stretch>
                  <a:fillRect/>
                </a:stretch>
              </p:blipFill>
              <p:spPr>
                <a:xfrm>
                  <a:off x="7536096" y="5479128"/>
                  <a:ext cx="112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8" name="Freihand 217">
                  <a:extLst>
                    <a:ext uri="{FF2B5EF4-FFF2-40B4-BE49-F238E27FC236}">
                      <a16:creationId xmlns:a16="http://schemas.microsoft.com/office/drawing/2014/main" id="{5061F738-4859-4D67-B1AC-D8F30C61C713}"/>
                    </a:ext>
                  </a:extLst>
                </p14:cNvPr>
                <p14:cNvContentPartPr/>
                <p14:nvPr/>
              </p14:nvContentPartPr>
              <p14:xfrm>
                <a:off x="7694496" y="5352048"/>
                <a:ext cx="91080" cy="239040"/>
              </p14:xfrm>
            </p:contentPart>
          </mc:Choice>
          <mc:Fallback>
            <p:pic>
              <p:nvPicPr>
                <p:cNvPr id="218" name="Freihand 217">
                  <a:extLst>
                    <a:ext uri="{FF2B5EF4-FFF2-40B4-BE49-F238E27FC236}">
                      <a16:creationId xmlns:a16="http://schemas.microsoft.com/office/drawing/2014/main" id="{5061F738-4859-4D67-B1AC-D8F30C61C713}"/>
                    </a:ext>
                  </a:extLst>
                </p:cNvPr>
                <p:cNvPicPr/>
                <p:nvPr/>
              </p:nvPicPr>
              <p:blipFill>
                <a:blip r:embed="rId358"/>
                <a:stretch>
                  <a:fillRect/>
                </a:stretch>
              </p:blipFill>
              <p:spPr>
                <a:xfrm>
                  <a:off x="7690176" y="5347728"/>
                  <a:ext cx="997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9" name="Freihand 218">
                  <a:extLst>
                    <a:ext uri="{FF2B5EF4-FFF2-40B4-BE49-F238E27FC236}">
                      <a16:creationId xmlns:a16="http://schemas.microsoft.com/office/drawing/2014/main" id="{C01E00CC-7635-4FEA-A289-14BD1FC2699B}"/>
                    </a:ext>
                  </a:extLst>
                </p14:cNvPr>
                <p14:cNvContentPartPr/>
                <p14:nvPr/>
              </p14:nvContentPartPr>
              <p14:xfrm>
                <a:off x="7805016" y="5370048"/>
                <a:ext cx="23400" cy="140400"/>
              </p14:xfrm>
            </p:contentPart>
          </mc:Choice>
          <mc:Fallback>
            <p:pic>
              <p:nvPicPr>
                <p:cNvPr id="219" name="Freihand 218">
                  <a:extLst>
                    <a:ext uri="{FF2B5EF4-FFF2-40B4-BE49-F238E27FC236}">
                      <a16:creationId xmlns:a16="http://schemas.microsoft.com/office/drawing/2014/main" id="{C01E00CC-7635-4FEA-A289-14BD1FC2699B}"/>
                    </a:ext>
                  </a:extLst>
                </p:cNvPr>
                <p:cNvPicPr/>
                <p:nvPr/>
              </p:nvPicPr>
              <p:blipFill>
                <a:blip r:embed="rId360"/>
                <a:stretch>
                  <a:fillRect/>
                </a:stretch>
              </p:blipFill>
              <p:spPr>
                <a:xfrm>
                  <a:off x="7800696" y="5365728"/>
                  <a:ext cx="32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0" name="Freihand 219">
                  <a:extLst>
                    <a:ext uri="{FF2B5EF4-FFF2-40B4-BE49-F238E27FC236}">
                      <a16:creationId xmlns:a16="http://schemas.microsoft.com/office/drawing/2014/main" id="{2E7B1C48-796F-443E-86B3-5ECB69ED316F}"/>
                    </a:ext>
                  </a:extLst>
                </p14:cNvPr>
                <p14:cNvContentPartPr/>
                <p14:nvPr/>
              </p14:nvContentPartPr>
              <p14:xfrm>
                <a:off x="7841016" y="5356008"/>
                <a:ext cx="222840" cy="144000"/>
              </p14:xfrm>
            </p:contentPart>
          </mc:Choice>
          <mc:Fallback>
            <p:pic>
              <p:nvPicPr>
                <p:cNvPr id="220" name="Freihand 219">
                  <a:extLst>
                    <a:ext uri="{FF2B5EF4-FFF2-40B4-BE49-F238E27FC236}">
                      <a16:creationId xmlns:a16="http://schemas.microsoft.com/office/drawing/2014/main" id="{2E7B1C48-796F-443E-86B3-5ECB69ED316F}"/>
                    </a:ext>
                  </a:extLst>
                </p:cNvPr>
                <p:cNvPicPr/>
                <p:nvPr/>
              </p:nvPicPr>
              <p:blipFill>
                <a:blip r:embed="rId362"/>
                <a:stretch>
                  <a:fillRect/>
                </a:stretch>
              </p:blipFill>
              <p:spPr>
                <a:xfrm>
                  <a:off x="7836696" y="5351688"/>
                  <a:ext cx="231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1" name="Freihand 220">
                  <a:extLst>
                    <a:ext uri="{FF2B5EF4-FFF2-40B4-BE49-F238E27FC236}">
                      <a16:creationId xmlns:a16="http://schemas.microsoft.com/office/drawing/2014/main" id="{CF9ED324-595B-430D-888B-C8EC7CD99B0D}"/>
                    </a:ext>
                  </a:extLst>
                </p14:cNvPr>
                <p14:cNvContentPartPr/>
                <p14:nvPr/>
              </p14:nvContentPartPr>
              <p14:xfrm>
                <a:off x="8075016" y="5360328"/>
                <a:ext cx="19080" cy="37080"/>
              </p14:xfrm>
            </p:contentPart>
          </mc:Choice>
          <mc:Fallback>
            <p:pic>
              <p:nvPicPr>
                <p:cNvPr id="221" name="Freihand 220">
                  <a:extLst>
                    <a:ext uri="{FF2B5EF4-FFF2-40B4-BE49-F238E27FC236}">
                      <a16:creationId xmlns:a16="http://schemas.microsoft.com/office/drawing/2014/main" id="{CF9ED324-595B-430D-888B-C8EC7CD99B0D}"/>
                    </a:ext>
                  </a:extLst>
                </p:cNvPr>
                <p:cNvPicPr/>
                <p:nvPr/>
              </p:nvPicPr>
              <p:blipFill>
                <a:blip r:embed="rId364"/>
                <a:stretch>
                  <a:fillRect/>
                </a:stretch>
              </p:blipFill>
              <p:spPr>
                <a:xfrm>
                  <a:off x="8070696" y="5356008"/>
                  <a:ext cx="27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2" name="Freihand 221">
                  <a:extLst>
                    <a:ext uri="{FF2B5EF4-FFF2-40B4-BE49-F238E27FC236}">
                      <a16:creationId xmlns:a16="http://schemas.microsoft.com/office/drawing/2014/main" id="{991E5029-C6F7-4D5C-894A-974718A571B8}"/>
                    </a:ext>
                  </a:extLst>
                </p14:cNvPr>
                <p14:cNvContentPartPr/>
                <p14:nvPr/>
              </p14:nvContentPartPr>
              <p14:xfrm>
                <a:off x="8109576" y="5410368"/>
                <a:ext cx="162000" cy="53640"/>
              </p14:xfrm>
            </p:contentPart>
          </mc:Choice>
          <mc:Fallback>
            <p:pic>
              <p:nvPicPr>
                <p:cNvPr id="222" name="Freihand 221">
                  <a:extLst>
                    <a:ext uri="{FF2B5EF4-FFF2-40B4-BE49-F238E27FC236}">
                      <a16:creationId xmlns:a16="http://schemas.microsoft.com/office/drawing/2014/main" id="{991E5029-C6F7-4D5C-894A-974718A571B8}"/>
                    </a:ext>
                  </a:extLst>
                </p:cNvPr>
                <p:cNvPicPr/>
                <p:nvPr/>
              </p:nvPicPr>
              <p:blipFill>
                <a:blip r:embed="rId366"/>
                <a:stretch>
                  <a:fillRect/>
                </a:stretch>
              </p:blipFill>
              <p:spPr>
                <a:xfrm>
                  <a:off x="8105256" y="5406048"/>
                  <a:ext cx="170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3" name="Freihand 222">
                  <a:extLst>
                    <a:ext uri="{FF2B5EF4-FFF2-40B4-BE49-F238E27FC236}">
                      <a16:creationId xmlns:a16="http://schemas.microsoft.com/office/drawing/2014/main" id="{1DFCF207-2732-40D3-8A04-6DFB288C3776}"/>
                    </a:ext>
                  </a:extLst>
                </p14:cNvPr>
                <p14:cNvContentPartPr/>
                <p14:nvPr/>
              </p14:nvContentPartPr>
              <p14:xfrm>
                <a:off x="7829856" y="5564448"/>
                <a:ext cx="119880" cy="140040"/>
              </p14:xfrm>
            </p:contentPart>
          </mc:Choice>
          <mc:Fallback>
            <p:pic>
              <p:nvPicPr>
                <p:cNvPr id="223" name="Freihand 222">
                  <a:extLst>
                    <a:ext uri="{FF2B5EF4-FFF2-40B4-BE49-F238E27FC236}">
                      <a16:creationId xmlns:a16="http://schemas.microsoft.com/office/drawing/2014/main" id="{1DFCF207-2732-40D3-8A04-6DFB288C3776}"/>
                    </a:ext>
                  </a:extLst>
                </p:cNvPr>
                <p:cNvPicPr/>
                <p:nvPr/>
              </p:nvPicPr>
              <p:blipFill>
                <a:blip r:embed="rId368"/>
                <a:stretch>
                  <a:fillRect/>
                </a:stretch>
              </p:blipFill>
              <p:spPr>
                <a:xfrm>
                  <a:off x="7825536" y="5560128"/>
                  <a:ext cx="128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4" name="Freihand 223">
                  <a:extLst>
                    <a:ext uri="{FF2B5EF4-FFF2-40B4-BE49-F238E27FC236}">
                      <a16:creationId xmlns:a16="http://schemas.microsoft.com/office/drawing/2014/main" id="{CE6F71F2-81E9-4443-B87C-7E9FBF1FBA2E}"/>
                    </a:ext>
                  </a:extLst>
                </p14:cNvPr>
                <p14:cNvContentPartPr/>
                <p14:nvPr/>
              </p14:nvContentPartPr>
              <p14:xfrm>
                <a:off x="7946136" y="5619528"/>
                <a:ext cx="113400" cy="43560"/>
              </p14:xfrm>
            </p:contentPart>
          </mc:Choice>
          <mc:Fallback>
            <p:pic>
              <p:nvPicPr>
                <p:cNvPr id="224" name="Freihand 223">
                  <a:extLst>
                    <a:ext uri="{FF2B5EF4-FFF2-40B4-BE49-F238E27FC236}">
                      <a16:creationId xmlns:a16="http://schemas.microsoft.com/office/drawing/2014/main" id="{CE6F71F2-81E9-4443-B87C-7E9FBF1FBA2E}"/>
                    </a:ext>
                  </a:extLst>
                </p:cNvPr>
                <p:cNvPicPr/>
                <p:nvPr/>
              </p:nvPicPr>
              <p:blipFill>
                <a:blip r:embed="rId370"/>
                <a:stretch>
                  <a:fillRect/>
                </a:stretch>
              </p:blipFill>
              <p:spPr>
                <a:xfrm>
                  <a:off x="7941816" y="5615208"/>
                  <a:ext cx="122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5" name="Freihand 224">
                  <a:extLst>
                    <a:ext uri="{FF2B5EF4-FFF2-40B4-BE49-F238E27FC236}">
                      <a16:creationId xmlns:a16="http://schemas.microsoft.com/office/drawing/2014/main" id="{283740F3-5878-4343-8756-9C74FD32D773}"/>
                    </a:ext>
                  </a:extLst>
                </p14:cNvPr>
                <p14:cNvContentPartPr/>
                <p14:nvPr/>
              </p14:nvContentPartPr>
              <p14:xfrm>
                <a:off x="8048376" y="5609808"/>
                <a:ext cx="43560" cy="51480"/>
              </p14:xfrm>
            </p:contentPart>
          </mc:Choice>
          <mc:Fallback>
            <p:pic>
              <p:nvPicPr>
                <p:cNvPr id="225" name="Freihand 224">
                  <a:extLst>
                    <a:ext uri="{FF2B5EF4-FFF2-40B4-BE49-F238E27FC236}">
                      <a16:creationId xmlns:a16="http://schemas.microsoft.com/office/drawing/2014/main" id="{283740F3-5878-4343-8756-9C74FD32D773}"/>
                    </a:ext>
                  </a:extLst>
                </p:cNvPr>
                <p:cNvPicPr/>
                <p:nvPr/>
              </p:nvPicPr>
              <p:blipFill>
                <a:blip r:embed="rId372"/>
                <a:stretch>
                  <a:fillRect/>
                </a:stretch>
              </p:blipFill>
              <p:spPr>
                <a:xfrm>
                  <a:off x="8044056" y="5605488"/>
                  <a:ext cx="52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6" name="Freihand 225">
                  <a:extLst>
                    <a:ext uri="{FF2B5EF4-FFF2-40B4-BE49-F238E27FC236}">
                      <a16:creationId xmlns:a16="http://schemas.microsoft.com/office/drawing/2014/main" id="{D63D89AE-E3BD-4016-AB0E-A7BA86EA2B96}"/>
                    </a:ext>
                  </a:extLst>
                </p14:cNvPr>
                <p14:cNvContentPartPr/>
                <p14:nvPr/>
              </p14:nvContentPartPr>
              <p14:xfrm>
                <a:off x="8113536" y="5544648"/>
                <a:ext cx="69480" cy="126720"/>
              </p14:xfrm>
            </p:contentPart>
          </mc:Choice>
          <mc:Fallback>
            <p:pic>
              <p:nvPicPr>
                <p:cNvPr id="226" name="Freihand 225">
                  <a:extLst>
                    <a:ext uri="{FF2B5EF4-FFF2-40B4-BE49-F238E27FC236}">
                      <a16:creationId xmlns:a16="http://schemas.microsoft.com/office/drawing/2014/main" id="{D63D89AE-E3BD-4016-AB0E-A7BA86EA2B96}"/>
                    </a:ext>
                  </a:extLst>
                </p:cNvPr>
                <p:cNvPicPr/>
                <p:nvPr/>
              </p:nvPicPr>
              <p:blipFill>
                <a:blip r:embed="rId374"/>
                <a:stretch>
                  <a:fillRect/>
                </a:stretch>
              </p:blipFill>
              <p:spPr>
                <a:xfrm>
                  <a:off x="8109216" y="5540328"/>
                  <a:ext cx="78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7" name="Freihand 226">
                  <a:extLst>
                    <a:ext uri="{FF2B5EF4-FFF2-40B4-BE49-F238E27FC236}">
                      <a16:creationId xmlns:a16="http://schemas.microsoft.com/office/drawing/2014/main" id="{0F7A57CE-3800-4C16-AAD4-F17364B74382}"/>
                    </a:ext>
                  </a:extLst>
                </p14:cNvPr>
                <p14:cNvContentPartPr/>
                <p14:nvPr/>
              </p14:nvContentPartPr>
              <p14:xfrm>
                <a:off x="8162496" y="5591448"/>
                <a:ext cx="134640" cy="53640"/>
              </p14:xfrm>
            </p:contentPart>
          </mc:Choice>
          <mc:Fallback>
            <p:pic>
              <p:nvPicPr>
                <p:cNvPr id="227" name="Freihand 226">
                  <a:extLst>
                    <a:ext uri="{FF2B5EF4-FFF2-40B4-BE49-F238E27FC236}">
                      <a16:creationId xmlns:a16="http://schemas.microsoft.com/office/drawing/2014/main" id="{0F7A57CE-3800-4C16-AAD4-F17364B74382}"/>
                    </a:ext>
                  </a:extLst>
                </p:cNvPr>
                <p:cNvPicPr/>
                <p:nvPr/>
              </p:nvPicPr>
              <p:blipFill>
                <a:blip r:embed="rId376"/>
                <a:stretch>
                  <a:fillRect/>
                </a:stretch>
              </p:blipFill>
              <p:spPr>
                <a:xfrm>
                  <a:off x="8158176" y="5587128"/>
                  <a:ext cx="143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8" name="Freihand 227">
                  <a:extLst>
                    <a:ext uri="{FF2B5EF4-FFF2-40B4-BE49-F238E27FC236}">
                      <a16:creationId xmlns:a16="http://schemas.microsoft.com/office/drawing/2014/main" id="{E946AABB-C1EC-4CD8-A7DF-AAF737AEDF92}"/>
                    </a:ext>
                  </a:extLst>
                </p14:cNvPr>
                <p14:cNvContentPartPr/>
                <p14:nvPr/>
              </p14:nvContentPartPr>
              <p14:xfrm>
                <a:off x="8314416" y="5573088"/>
                <a:ext cx="73440" cy="73800"/>
              </p14:xfrm>
            </p:contentPart>
          </mc:Choice>
          <mc:Fallback>
            <p:pic>
              <p:nvPicPr>
                <p:cNvPr id="228" name="Freihand 227">
                  <a:extLst>
                    <a:ext uri="{FF2B5EF4-FFF2-40B4-BE49-F238E27FC236}">
                      <a16:creationId xmlns:a16="http://schemas.microsoft.com/office/drawing/2014/main" id="{E946AABB-C1EC-4CD8-A7DF-AAF737AEDF92}"/>
                    </a:ext>
                  </a:extLst>
                </p:cNvPr>
                <p:cNvPicPr/>
                <p:nvPr/>
              </p:nvPicPr>
              <p:blipFill>
                <a:blip r:embed="rId378"/>
                <a:stretch>
                  <a:fillRect/>
                </a:stretch>
              </p:blipFill>
              <p:spPr>
                <a:xfrm>
                  <a:off x="8310096" y="5568768"/>
                  <a:ext cx="82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9" name="Freihand 228">
                  <a:extLst>
                    <a:ext uri="{FF2B5EF4-FFF2-40B4-BE49-F238E27FC236}">
                      <a16:creationId xmlns:a16="http://schemas.microsoft.com/office/drawing/2014/main" id="{2C33B969-8D62-4023-97AD-572B7016D038}"/>
                    </a:ext>
                  </a:extLst>
                </p14:cNvPr>
                <p14:cNvContentPartPr/>
                <p14:nvPr/>
              </p14:nvContentPartPr>
              <p14:xfrm>
                <a:off x="8166456" y="5832288"/>
                <a:ext cx="108720" cy="136440"/>
              </p14:xfrm>
            </p:contentPart>
          </mc:Choice>
          <mc:Fallback>
            <p:pic>
              <p:nvPicPr>
                <p:cNvPr id="229" name="Freihand 228">
                  <a:extLst>
                    <a:ext uri="{FF2B5EF4-FFF2-40B4-BE49-F238E27FC236}">
                      <a16:creationId xmlns:a16="http://schemas.microsoft.com/office/drawing/2014/main" id="{2C33B969-8D62-4023-97AD-572B7016D038}"/>
                    </a:ext>
                  </a:extLst>
                </p:cNvPr>
                <p:cNvPicPr/>
                <p:nvPr/>
              </p:nvPicPr>
              <p:blipFill>
                <a:blip r:embed="rId380"/>
                <a:stretch>
                  <a:fillRect/>
                </a:stretch>
              </p:blipFill>
              <p:spPr>
                <a:xfrm>
                  <a:off x="8162136" y="5827968"/>
                  <a:ext cx="117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0" name="Freihand 229">
                  <a:extLst>
                    <a:ext uri="{FF2B5EF4-FFF2-40B4-BE49-F238E27FC236}">
                      <a16:creationId xmlns:a16="http://schemas.microsoft.com/office/drawing/2014/main" id="{09F435DA-67EC-49F7-A199-A3D9970504CC}"/>
                    </a:ext>
                  </a:extLst>
                </p14:cNvPr>
                <p14:cNvContentPartPr/>
                <p14:nvPr/>
              </p14:nvContentPartPr>
              <p14:xfrm>
                <a:off x="8327736" y="5833008"/>
                <a:ext cx="30240" cy="146160"/>
              </p14:xfrm>
            </p:contentPart>
          </mc:Choice>
          <mc:Fallback>
            <p:pic>
              <p:nvPicPr>
                <p:cNvPr id="230" name="Freihand 229">
                  <a:extLst>
                    <a:ext uri="{FF2B5EF4-FFF2-40B4-BE49-F238E27FC236}">
                      <a16:creationId xmlns:a16="http://schemas.microsoft.com/office/drawing/2014/main" id="{09F435DA-67EC-49F7-A199-A3D9970504CC}"/>
                    </a:ext>
                  </a:extLst>
                </p:cNvPr>
                <p:cNvPicPr/>
                <p:nvPr/>
              </p:nvPicPr>
              <p:blipFill>
                <a:blip r:embed="rId382"/>
                <a:stretch>
                  <a:fillRect/>
                </a:stretch>
              </p:blipFill>
              <p:spPr>
                <a:xfrm>
                  <a:off x="8323416" y="5828688"/>
                  <a:ext cx="38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1" name="Freihand 230">
                  <a:extLst>
                    <a:ext uri="{FF2B5EF4-FFF2-40B4-BE49-F238E27FC236}">
                      <a16:creationId xmlns:a16="http://schemas.microsoft.com/office/drawing/2014/main" id="{B7AB978F-8DDF-422E-AD6E-34F558DB4459}"/>
                    </a:ext>
                  </a:extLst>
                </p14:cNvPr>
                <p14:cNvContentPartPr/>
                <p14:nvPr/>
              </p14:nvContentPartPr>
              <p14:xfrm>
                <a:off x="8297856" y="5878008"/>
                <a:ext cx="110880" cy="31320"/>
              </p14:xfrm>
            </p:contentPart>
          </mc:Choice>
          <mc:Fallback>
            <p:pic>
              <p:nvPicPr>
                <p:cNvPr id="231" name="Freihand 230">
                  <a:extLst>
                    <a:ext uri="{FF2B5EF4-FFF2-40B4-BE49-F238E27FC236}">
                      <a16:creationId xmlns:a16="http://schemas.microsoft.com/office/drawing/2014/main" id="{B7AB978F-8DDF-422E-AD6E-34F558DB4459}"/>
                    </a:ext>
                  </a:extLst>
                </p:cNvPr>
                <p:cNvPicPr/>
                <p:nvPr/>
              </p:nvPicPr>
              <p:blipFill>
                <a:blip r:embed="rId384"/>
                <a:stretch>
                  <a:fillRect/>
                </a:stretch>
              </p:blipFill>
              <p:spPr>
                <a:xfrm>
                  <a:off x="8293536" y="5873688"/>
                  <a:ext cx="119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2" name="Freihand 231">
                  <a:extLst>
                    <a:ext uri="{FF2B5EF4-FFF2-40B4-BE49-F238E27FC236}">
                      <a16:creationId xmlns:a16="http://schemas.microsoft.com/office/drawing/2014/main" id="{AB2D27D3-CDAE-429F-8A8A-D4CD37FAEADB}"/>
                    </a:ext>
                  </a:extLst>
                </p14:cNvPr>
                <p14:cNvContentPartPr/>
                <p14:nvPr/>
              </p14:nvContentPartPr>
              <p14:xfrm>
                <a:off x="8465616" y="5813208"/>
                <a:ext cx="45720" cy="124200"/>
              </p14:xfrm>
            </p:contentPart>
          </mc:Choice>
          <mc:Fallback>
            <p:pic>
              <p:nvPicPr>
                <p:cNvPr id="232" name="Freihand 231">
                  <a:extLst>
                    <a:ext uri="{FF2B5EF4-FFF2-40B4-BE49-F238E27FC236}">
                      <a16:creationId xmlns:a16="http://schemas.microsoft.com/office/drawing/2014/main" id="{AB2D27D3-CDAE-429F-8A8A-D4CD37FAEADB}"/>
                    </a:ext>
                  </a:extLst>
                </p:cNvPr>
                <p:cNvPicPr/>
                <p:nvPr/>
              </p:nvPicPr>
              <p:blipFill>
                <a:blip r:embed="rId386"/>
                <a:stretch>
                  <a:fillRect/>
                </a:stretch>
              </p:blipFill>
              <p:spPr>
                <a:xfrm>
                  <a:off x="8461296" y="5808888"/>
                  <a:ext cx="54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3" name="Freihand 232">
                  <a:extLst>
                    <a:ext uri="{FF2B5EF4-FFF2-40B4-BE49-F238E27FC236}">
                      <a16:creationId xmlns:a16="http://schemas.microsoft.com/office/drawing/2014/main" id="{BC6F495E-49C3-4607-A236-798C4D1EE785}"/>
                    </a:ext>
                  </a:extLst>
                </p14:cNvPr>
                <p14:cNvContentPartPr/>
                <p14:nvPr/>
              </p14:nvContentPartPr>
              <p14:xfrm>
                <a:off x="8385336" y="5779728"/>
                <a:ext cx="195840" cy="19800"/>
              </p14:xfrm>
            </p:contentPart>
          </mc:Choice>
          <mc:Fallback>
            <p:pic>
              <p:nvPicPr>
                <p:cNvPr id="233" name="Freihand 232">
                  <a:extLst>
                    <a:ext uri="{FF2B5EF4-FFF2-40B4-BE49-F238E27FC236}">
                      <a16:creationId xmlns:a16="http://schemas.microsoft.com/office/drawing/2014/main" id="{BC6F495E-49C3-4607-A236-798C4D1EE785}"/>
                    </a:ext>
                  </a:extLst>
                </p:cNvPr>
                <p:cNvPicPr/>
                <p:nvPr/>
              </p:nvPicPr>
              <p:blipFill>
                <a:blip r:embed="rId388"/>
                <a:stretch>
                  <a:fillRect/>
                </a:stretch>
              </p:blipFill>
              <p:spPr>
                <a:xfrm>
                  <a:off x="8381016" y="5775408"/>
                  <a:ext cx="204480" cy="28440"/>
                </a:xfrm>
                <a:prstGeom prst="rect">
                  <a:avLst/>
                </a:prstGeom>
              </p:spPr>
            </p:pic>
          </mc:Fallback>
        </mc:AlternateContent>
      </p:grpSp>
      <p:grpSp>
        <p:nvGrpSpPr>
          <p:cNvPr id="241" name="Gruppieren 240">
            <a:extLst>
              <a:ext uri="{FF2B5EF4-FFF2-40B4-BE49-F238E27FC236}">
                <a16:creationId xmlns:a16="http://schemas.microsoft.com/office/drawing/2014/main" id="{FA8061BB-96B2-4A2D-BA39-5B66C57987D9}"/>
              </a:ext>
            </a:extLst>
          </p:cNvPr>
          <p:cNvGrpSpPr/>
          <p:nvPr/>
        </p:nvGrpSpPr>
        <p:grpSpPr>
          <a:xfrm>
            <a:off x="7429536" y="2038248"/>
            <a:ext cx="226440" cy="225720"/>
            <a:chOff x="7429536" y="2038248"/>
            <a:chExt cx="226440" cy="225720"/>
          </a:xfrm>
        </p:grpSpPr>
        <mc:AlternateContent xmlns:mc="http://schemas.openxmlformats.org/markup-compatibility/2006">
          <mc:Choice xmlns:p14="http://schemas.microsoft.com/office/powerpoint/2010/main" Requires="p14">
            <p:contentPart p14:bwMode="auto" r:id="rId389">
              <p14:nvContentPartPr>
                <p14:cNvPr id="236" name="Freihand 235">
                  <a:extLst>
                    <a:ext uri="{FF2B5EF4-FFF2-40B4-BE49-F238E27FC236}">
                      <a16:creationId xmlns:a16="http://schemas.microsoft.com/office/drawing/2014/main" id="{C9266B78-0AFF-4916-A0D0-171F8970FE6B}"/>
                    </a:ext>
                  </a:extLst>
                </p14:cNvPr>
                <p14:cNvContentPartPr/>
                <p14:nvPr/>
              </p14:nvContentPartPr>
              <p14:xfrm>
                <a:off x="7549776" y="2112408"/>
                <a:ext cx="13680" cy="57240"/>
              </p14:xfrm>
            </p:contentPart>
          </mc:Choice>
          <mc:Fallback>
            <p:pic>
              <p:nvPicPr>
                <p:cNvPr id="236" name="Freihand 235">
                  <a:extLst>
                    <a:ext uri="{FF2B5EF4-FFF2-40B4-BE49-F238E27FC236}">
                      <a16:creationId xmlns:a16="http://schemas.microsoft.com/office/drawing/2014/main" id="{C9266B78-0AFF-4916-A0D0-171F8970FE6B}"/>
                    </a:ext>
                  </a:extLst>
                </p:cNvPr>
                <p:cNvPicPr/>
                <p:nvPr/>
              </p:nvPicPr>
              <p:blipFill>
                <a:blip r:embed="rId390"/>
                <a:stretch>
                  <a:fillRect/>
                </a:stretch>
              </p:blipFill>
              <p:spPr>
                <a:xfrm>
                  <a:off x="7545456" y="2108088"/>
                  <a:ext cx="22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7" name="Freihand 236">
                  <a:extLst>
                    <a:ext uri="{FF2B5EF4-FFF2-40B4-BE49-F238E27FC236}">
                      <a16:creationId xmlns:a16="http://schemas.microsoft.com/office/drawing/2014/main" id="{001F01D1-1D0C-4D8E-8C96-70FDDBE5B7AF}"/>
                    </a:ext>
                  </a:extLst>
                </p14:cNvPr>
                <p14:cNvContentPartPr/>
                <p14:nvPr/>
              </p14:nvContentPartPr>
              <p14:xfrm>
                <a:off x="7429536" y="2038248"/>
                <a:ext cx="226440" cy="225720"/>
              </p14:xfrm>
            </p:contentPart>
          </mc:Choice>
          <mc:Fallback>
            <p:pic>
              <p:nvPicPr>
                <p:cNvPr id="237" name="Freihand 236">
                  <a:extLst>
                    <a:ext uri="{FF2B5EF4-FFF2-40B4-BE49-F238E27FC236}">
                      <a16:creationId xmlns:a16="http://schemas.microsoft.com/office/drawing/2014/main" id="{001F01D1-1D0C-4D8E-8C96-70FDDBE5B7AF}"/>
                    </a:ext>
                  </a:extLst>
                </p:cNvPr>
                <p:cNvPicPr/>
                <p:nvPr/>
              </p:nvPicPr>
              <p:blipFill>
                <a:blip r:embed="rId392"/>
                <a:stretch>
                  <a:fillRect/>
                </a:stretch>
              </p:blipFill>
              <p:spPr>
                <a:xfrm>
                  <a:off x="7425216" y="2033928"/>
                  <a:ext cx="235080" cy="234360"/>
                </a:xfrm>
                <a:prstGeom prst="rect">
                  <a:avLst/>
                </a:prstGeom>
              </p:spPr>
            </p:pic>
          </mc:Fallback>
        </mc:AlternateContent>
      </p:grpSp>
      <p:grpSp>
        <p:nvGrpSpPr>
          <p:cNvPr id="240" name="Gruppieren 239">
            <a:extLst>
              <a:ext uri="{FF2B5EF4-FFF2-40B4-BE49-F238E27FC236}">
                <a16:creationId xmlns:a16="http://schemas.microsoft.com/office/drawing/2014/main" id="{1B334D4A-9860-42D8-911A-C5B21066D1DA}"/>
              </a:ext>
            </a:extLst>
          </p:cNvPr>
          <p:cNvGrpSpPr/>
          <p:nvPr/>
        </p:nvGrpSpPr>
        <p:grpSpPr>
          <a:xfrm>
            <a:off x="855216" y="3410928"/>
            <a:ext cx="325800" cy="332280"/>
            <a:chOff x="855216" y="3410928"/>
            <a:chExt cx="325800" cy="332280"/>
          </a:xfrm>
        </p:grpSpPr>
        <mc:AlternateContent xmlns:mc="http://schemas.openxmlformats.org/markup-compatibility/2006">
          <mc:Choice xmlns:p14="http://schemas.microsoft.com/office/powerpoint/2010/main" Requires="p14">
            <p:contentPart p14:bwMode="auto" r:id="rId393">
              <p14:nvContentPartPr>
                <p14:cNvPr id="238" name="Freihand 237">
                  <a:extLst>
                    <a:ext uri="{FF2B5EF4-FFF2-40B4-BE49-F238E27FC236}">
                      <a16:creationId xmlns:a16="http://schemas.microsoft.com/office/drawing/2014/main" id="{E0F35076-987C-4B6D-85DB-13C0C14AE52B}"/>
                    </a:ext>
                  </a:extLst>
                </p14:cNvPr>
                <p14:cNvContentPartPr/>
                <p14:nvPr/>
              </p14:nvContentPartPr>
              <p14:xfrm>
                <a:off x="935856" y="3499488"/>
                <a:ext cx="139680" cy="145080"/>
              </p14:xfrm>
            </p:contentPart>
          </mc:Choice>
          <mc:Fallback>
            <p:pic>
              <p:nvPicPr>
                <p:cNvPr id="238" name="Freihand 237">
                  <a:extLst>
                    <a:ext uri="{FF2B5EF4-FFF2-40B4-BE49-F238E27FC236}">
                      <a16:creationId xmlns:a16="http://schemas.microsoft.com/office/drawing/2014/main" id="{E0F35076-987C-4B6D-85DB-13C0C14AE52B}"/>
                    </a:ext>
                  </a:extLst>
                </p:cNvPr>
                <p:cNvPicPr/>
                <p:nvPr/>
              </p:nvPicPr>
              <p:blipFill>
                <a:blip r:embed="rId394"/>
                <a:stretch>
                  <a:fillRect/>
                </a:stretch>
              </p:blipFill>
              <p:spPr>
                <a:xfrm>
                  <a:off x="931536" y="3495168"/>
                  <a:ext cx="148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9" name="Freihand 238">
                  <a:extLst>
                    <a:ext uri="{FF2B5EF4-FFF2-40B4-BE49-F238E27FC236}">
                      <a16:creationId xmlns:a16="http://schemas.microsoft.com/office/drawing/2014/main" id="{041E6E7B-1529-4808-B8B7-140DFBA37643}"/>
                    </a:ext>
                  </a:extLst>
                </p14:cNvPr>
                <p14:cNvContentPartPr/>
                <p14:nvPr/>
              </p14:nvContentPartPr>
              <p14:xfrm>
                <a:off x="855216" y="3410928"/>
                <a:ext cx="325800" cy="332280"/>
              </p14:xfrm>
            </p:contentPart>
          </mc:Choice>
          <mc:Fallback>
            <p:pic>
              <p:nvPicPr>
                <p:cNvPr id="239" name="Freihand 238">
                  <a:extLst>
                    <a:ext uri="{FF2B5EF4-FFF2-40B4-BE49-F238E27FC236}">
                      <a16:creationId xmlns:a16="http://schemas.microsoft.com/office/drawing/2014/main" id="{041E6E7B-1529-4808-B8B7-140DFBA37643}"/>
                    </a:ext>
                  </a:extLst>
                </p:cNvPr>
                <p:cNvPicPr/>
                <p:nvPr/>
              </p:nvPicPr>
              <p:blipFill>
                <a:blip r:embed="rId396"/>
                <a:stretch>
                  <a:fillRect/>
                </a:stretch>
              </p:blipFill>
              <p:spPr>
                <a:xfrm>
                  <a:off x="850896" y="3406608"/>
                  <a:ext cx="334440" cy="340920"/>
                </a:xfrm>
                <a:prstGeom prst="rect">
                  <a:avLst/>
                </a:prstGeom>
              </p:spPr>
            </p:pic>
          </mc:Fallback>
        </mc:AlternateContent>
      </p:grpSp>
      <p:grpSp>
        <p:nvGrpSpPr>
          <p:cNvPr id="253" name="Gruppieren 252">
            <a:extLst>
              <a:ext uri="{FF2B5EF4-FFF2-40B4-BE49-F238E27FC236}">
                <a16:creationId xmlns:a16="http://schemas.microsoft.com/office/drawing/2014/main" id="{A0148A5F-5987-4776-BBB2-47F86E8CCCBA}"/>
              </a:ext>
            </a:extLst>
          </p:cNvPr>
          <p:cNvGrpSpPr/>
          <p:nvPr/>
        </p:nvGrpSpPr>
        <p:grpSpPr>
          <a:xfrm>
            <a:off x="1556856" y="3498408"/>
            <a:ext cx="627480" cy="154800"/>
            <a:chOff x="1556856" y="3498408"/>
            <a:chExt cx="627480" cy="154800"/>
          </a:xfrm>
        </p:grpSpPr>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1E332B5C-44EC-42AB-AE0C-6D2D7A205BBE}"/>
                    </a:ext>
                  </a:extLst>
                </p14:cNvPr>
                <p14:cNvContentPartPr/>
                <p14:nvPr/>
              </p14:nvContentPartPr>
              <p14:xfrm>
                <a:off x="1556856" y="3509928"/>
                <a:ext cx="136800" cy="107280"/>
              </p14:xfrm>
            </p:contentPart>
          </mc:Choice>
          <mc:Fallback>
            <p:pic>
              <p:nvPicPr>
                <p:cNvPr id="242" name="Freihand 241">
                  <a:extLst>
                    <a:ext uri="{FF2B5EF4-FFF2-40B4-BE49-F238E27FC236}">
                      <a16:creationId xmlns:a16="http://schemas.microsoft.com/office/drawing/2014/main" id="{1E332B5C-44EC-42AB-AE0C-6D2D7A205BBE}"/>
                    </a:ext>
                  </a:extLst>
                </p:cNvPr>
                <p:cNvPicPr/>
                <p:nvPr/>
              </p:nvPicPr>
              <p:blipFill>
                <a:blip r:embed="rId398"/>
                <a:stretch>
                  <a:fillRect/>
                </a:stretch>
              </p:blipFill>
              <p:spPr>
                <a:xfrm>
                  <a:off x="1552536" y="3505608"/>
                  <a:ext cx="145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856BE211-FA76-450D-A88A-169DD26E4C59}"/>
                    </a:ext>
                  </a:extLst>
                </p14:cNvPr>
                <p14:cNvContentPartPr/>
                <p14:nvPr/>
              </p14:nvContentPartPr>
              <p14:xfrm>
                <a:off x="1745496" y="3545208"/>
                <a:ext cx="27360" cy="21960"/>
              </p14:xfrm>
            </p:contentPart>
          </mc:Choice>
          <mc:Fallback>
            <p:pic>
              <p:nvPicPr>
                <p:cNvPr id="243" name="Freihand 242">
                  <a:extLst>
                    <a:ext uri="{FF2B5EF4-FFF2-40B4-BE49-F238E27FC236}">
                      <a16:creationId xmlns:a16="http://schemas.microsoft.com/office/drawing/2014/main" id="{856BE211-FA76-450D-A88A-169DD26E4C59}"/>
                    </a:ext>
                  </a:extLst>
                </p:cNvPr>
                <p:cNvPicPr/>
                <p:nvPr/>
              </p:nvPicPr>
              <p:blipFill>
                <a:blip r:embed="rId55"/>
                <a:stretch>
                  <a:fillRect/>
                </a:stretch>
              </p:blipFill>
              <p:spPr>
                <a:xfrm>
                  <a:off x="1741176" y="3540888"/>
                  <a:ext cx="36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4" name="Freihand 243">
                  <a:extLst>
                    <a:ext uri="{FF2B5EF4-FFF2-40B4-BE49-F238E27FC236}">
                      <a16:creationId xmlns:a16="http://schemas.microsoft.com/office/drawing/2014/main" id="{A8A37E7E-31E0-433F-A8BE-67CB0A36EEAA}"/>
                    </a:ext>
                  </a:extLst>
                </p14:cNvPr>
                <p14:cNvContentPartPr/>
                <p14:nvPr/>
              </p14:nvContentPartPr>
              <p14:xfrm>
                <a:off x="1892016" y="3498768"/>
                <a:ext cx="143640" cy="154440"/>
              </p14:xfrm>
            </p:contentPart>
          </mc:Choice>
          <mc:Fallback>
            <p:pic>
              <p:nvPicPr>
                <p:cNvPr id="244" name="Freihand 243">
                  <a:extLst>
                    <a:ext uri="{FF2B5EF4-FFF2-40B4-BE49-F238E27FC236}">
                      <a16:creationId xmlns:a16="http://schemas.microsoft.com/office/drawing/2014/main" id="{A8A37E7E-31E0-433F-A8BE-67CB0A36EEAA}"/>
                    </a:ext>
                  </a:extLst>
                </p:cNvPr>
                <p:cNvPicPr/>
                <p:nvPr/>
              </p:nvPicPr>
              <p:blipFill>
                <a:blip r:embed="rId401"/>
                <a:stretch>
                  <a:fillRect/>
                </a:stretch>
              </p:blipFill>
              <p:spPr>
                <a:xfrm>
                  <a:off x="1887696" y="3494448"/>
                  <a:ext cx="152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5" name="Freihand 244">
                  <a:extLst>
                    <a:ext uri="{FF2B5EF4-FFF2-40B4-BE49-F238E27FC236}">
                      <a16:creationId xmlns:a16="http://schemas.microsoft.com/office/drawing/2014/main" id="{FFE828DB-CCDE-45F9-8A39-751690623F02}"/>
                    </a:ext>
                  </a:extLst>
                </p14:cNvPr>
                <p14:cNvContentPartPr/>
                <p14:nvPr/>
              </p14:nvContentPartPr>
              <p14:xfrm>
                <a:off x="2097216" y="3498408"/>
                <a:ext cx="87120" cy="103680"/>
              </p14:xfrm>
            </p:contentPart>
          </mc:Choice>
          <mc:Fallback>
            <p:pic>
              <p:nvPicPr>
                <p:cNvPr id="245" name="Freihand 244">
                  <a:extLst>
                    <a:ext uri="{FF2B5EF4-FFF2-40B4-BE49-F238E27FC236}">
                      <a16:creationId xmlns:a16="http://schemas.microsoft.com/office/drawing/2014/main" id="{FFE828DB-CCDE-45F9-8A39-751690623F02}"/>
                    </a:ext>
                  </a:extLst>
                </p:cNvPr>
                <p:cNvPicPr/>
                <p:nvPr/>
              </p:nvPicPr>
              <p:blipFill>
                <a:blip r:embed="rId403"/>
                <a:stretch>
                  <a:fillRect/>
                </a:stretch>
              </p:blipFill>
              <p:spPr>
                <a:xfrm>
                  <a:off x="2092896" y="3494088"/>
                  <a:ext cx="95760" cy="112320"/>
                </a:xfrm>
                <a:prstGeom prst="rect">
                  <a:avLst/>
                </a:prstGeom>
              </p:spPr>
            </p:pic>
          </mc:Fallback>
        </mc:AlternateContent>
      </p:grpSp>
      <p:grpSp>
        <p:nvGrpSpPr>
          <p:cNvPr id="261" name="Gruppieren 260">
            <a:extLst>
              <a:ext uri="{FF2B5EF4-FFF2-40B4-BE49-F238E27FC236}">
                <a16:creationId xmlns:a16="http://schemas.microsoft.com/office/drawing/2014/main" id="{0516D1F0-2093-48AB-933E-89B2CD1DE17E}"/>
              </a:ext>
            </a:extLst>
          </p:cNvPr>
          <p:cNvGrpSpPr/>
          <p:nvPr/>
        </p:nvGrpSpPr>
        <p:grpSpPr>
          <a:xfrm>
            <a:off x="8665776" y="2426328"/>
            <a:ext cx="235080" cy="235800"/>
            <a:chOff x="8665776" y="2426328"/>
            <a:chExt cx="235080" cy="235800"/>
          </a:xfrm>
        </p:grpSpPr>
        <mc:AlternateContent xmlns:mc="http://schemas.openxmlformats.org/markup-compatibility/2006">
          <mc:Choice xmlns:p14="http://schemas.microsoft.com/office/powerpoint/2010/main" Requires="p14">
            <p:contentPart p14:bwMode="auto" r:id="rId404">
              <p14:nvContentPartPr>
                <p14:cNvPr id="259" name="Freihand 258">
                  <a:extLst>
                    <a:ext uri="{FF2B5EF4-FFF2-40B4-BE49-F238E27FC236}">
                      <a16:creationId xmlns:a16="http://schemas.microsoft.com/office/drawing/2014/main" id="{6B167EF9-C0B4-41CF-A59E-FFB490D2649B}"/>
                    </a:ext>
                  </a:extLst>
                </p14:cNvPr>
                <p14:cNvContentPartPr/>
                <p14:nvPr/>
              </p14:nvContentPartPr>
              <p14:xfrm>
                <a:off x="8768736" y="2499408"/>
                <a:ext cx="103320" cy="66600"/>
              </p14:xfrm>
            </p:contentPart>
          </mc:Choice>
          <mc:Fallback>
            <p:pic>
              <p:nvPicPr>
                <p:cNvPr id="259" name="Freihand 258">
                  <a:extLst>
                    <a:ext uri="{FF2B5EF4-FFF2-40B4-BE49-F238E27FC236}">
                      <a16:creationId xmlns:a16="http://schemas.microsoft.com/office/drawing/2014/main" id="{6B167EF9-C0B4-41CF-A59E-FFB490D2649B}"/>
                    </a:ext>
                  </a:extLst>
                </p:cNvPr>
                <p:cNvPicPr/>
                <p:nvPr/>
              </p:nvPicPr>
              <p:blipFill>
                <a:blip r:embed="rId405"/>
                <a:stretch>
                  <a:fillRect/>
                </a:stretch>
              </p:blipFill>
              <p:spPr>
                <a:xfrm>
                  <a:off x="8764416" y="2495088"/>
                  <a:ext cx="111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0" name="Freihand 259">
                  <a:extLst>
                    <a:ext uri="{FF2B5EF4-FFF2-40B4-BE49-F238E27FC236}">
                      <a16:creationId xmlns:a16="http://schemas.microsoft.com/office/drawing/2014/main" id="{678B5544-C25E-4F7D-B3F6-D1E9B3BA96C3}"/>
                    </a:ext>
                  </a:extLst>
                </p14:cNvPr>
                <p14:cNvContentPartPr/>
                <p14:nvPr/>
              </p14:nvContentPartPr>
              <p14:xfrm>
                <a:off x="8665776" y="2426328"/>
                <a:ext cx="235080" cy="235800"/>
              </p14:xfrm>
            </p:contentPart>
          </mc:Choice>
          <mc:Fallback>
            <p:pic>
              <p:nvPicPr>
                <p:cNvPr id="260" name="Freihand 259">
                  <a:extLst>
                    <a:ext uri="{FF2B5EF4-FFF2-40B4-BE49-F238E27FC236}">
                      <a16:creationId xmlns:a16="http://schemas.microsoft.com/office/drawing/2014/main" id="{678B5544-C25E-4F7D-B3F6-D1E9B3BA96C3}"/>
                    </a:ext>
                  </a:extLst>
                </p:cNvPr>
                <p:cNvPicPr/>
                <p:nvPr/>
              </p:nvPicPr>
              <p:blipFill>
                <a:blip r:embed="rId407"/>
                <a:stretch>
                  <a:fillRect/>
                </a:stretch>
              </p:blipFill>
              <p:spPr>
                <a:xfrm>
                  <a:off x="8661456" y="2422008"/>
                  <a:ext cx="243720" cy="244440"/>
                </a:xfrm>
                <a:prstGeom prst="rect">
                  <a:avLst/>
                </a:prstGeom>
              </p:spPr>
            </p:pic>
          </mc:Fallback>
        </mc:AlternateContent>
      </p:grpSp>
      <p:grpSp>
        <p:nvGrpSpPr>
          <p:cNvPr id="264" name="Gruppieren 263">
            <a:extLst>
              <a:ext uri="{FF2B5EF4-FFF2-40B4-BE49-F238E27FC236}">
                <a16:creationId xmlns:a16="http://schemas.microsoft.com/office/drawing/2014/main" id="{FB87FEC3-3620-461B-A9CD-74AB34E78D7C}"/>
              </a:ext>
            </a:extLst>
          </p:cNvPr>
          <p:cNvGrpSpPr/>
          <p:nvPr/>
        </p:nvGrpSpPr>
        <p:grpSpPr>
          <a:xfrm>
            <a:off x="836496" y="3846888"/>
            <a:ext cx="260280" cy="247320"/>
            <a:chOff x="836496" y="3846888"/>
            <a:chExt cx="260280" cy="247320"/>
          </a:xfrm>
        </p:grpSpPr>
        <mc:AlternateContent xmlns:mc="http://schemas.openxmlformats.org/markup-compatibility/2006">
          <mc:Choice xmlns:p14="http://schemas.microsoft.com/office/powerpoint/2010/main" Requires="p14">
            <p:contentPart p14:bwMode="auto" r:id="rId408">
              <p14:nvContentPartPr>
                <p14:cNvPr id="262" name="Freihand 261">
                  <a:extLst>
                    <a:ext uri="{FF2B5EF4-FFF2-40B4-BE49-F238E27FC236}">
                      <a16:creationId xmlns:a16="http://schemas.microsoft.com/office/drawing/2014/main" id="{59F491F2-F6B0-4135-B6CF-DFD4DEB1F81B}"/>
                    </a:ext>
                  </a:extLst>
                </p14:cNvPr>
                <p14:cNvContentPartPr/>
                <p14:nvPr/>
              </p14:nvContentPartPr>
              <p14:xfrm>
                <a:off x="958896" y="3913128"/>
                <a:ext cx="112320" cy="100440"/>
              </p14:xfrm>
            </p:contentPart>
          </mc:Choice>
          <mc:Fallback>
            <p:pic>
              <p:nvPicPr>
                <p:cNvPr id="262" name="Freihand 261">
                  <a:extLst>
                    <a:ext uri="{FF2B5EF4-FFF2-40B4-BE49-F238E27FC236}">
                      <a16:creationId xmlns:a16="http://schemas.microsoft.com/office/drawing/2014/main" id="{59F491F2-F6B0-4135-B6CF-DFD4DEB1F81B}"/>
                    </a:ext>
                  </a:extLst>
                </p:cNvPr>
                <p:cNvPicPr/>
                <p:nvPr/>
              </p:nvPicPr>
              <p:blipFill>
                <a:blip r:embed="rId409"/>
                <a:stretch>
                  <a:fillRect/>
                </a:stretch>
              </p:blipFill>
              <p:spPr>
                <a:xfrm>
                  <a:off x="954576" y="3908808"/>
                  <a:ext cx="120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3" name="Freihand 262">
                  <a:extLst>
                    <a:ext uri="{FF2B5EF4-FFF2-40B4-BE49-F238E27FC236}">
                      <a16:creationId xmlns:a16="http://schemas.microsoft.com/office/drawing/2014/main" id="{94D8E1F4-9CCC-474A-BA8F-54C8DB66F2F7}"/>
                    </a:ext>
                  </a:extLst>
                </p14:cNvPr>
                <p14:cNvContentPartPr/>
                <p14:nvPr/>
              </p14:nvContentPartPr>
              <p14:xfrm>
                <a:off x="836496" y="3846888"/>
                <a:ext cx="260280" cy="247320"/>
              </p14:xfrm>
            </p:contentPart>
          </mc:Choice>
          <mc:Fallback>
            <p:pic>
              <p:nvPicPr>
                <p:cNvPr id="263" name="Freihand 262">
                  <a:extLst>
                    <a:ext uri="{FF2B5EF4-FFF2-40B4-BE49-F238E27FC236}">
                      <a16:creationId xmlns:a16="http://schemas.microsoft.com/office/drawing/2014/main" id="{94D8E1F4-9CCC-474A-BA8F-54C8DB66F2F7}"/>
                    </a:ext>
                  </a:extLst>
                </p:cNvPr>
                <p:cNvPicPr/>
                <p:nvPr/>
              </p:nvPicPr>
              <p:blipFill>
                <a:blip r:embed="rId411"/>
                <a:stretch>
                  <a:fillRect/>
                </a:stretch>
              </p:blipFill>
              <p:spPr>
                <a:xfrm>
                  <a:off x="832176" y="3842568"/>
                  <a:ext cx="268920" cy="255960"/>
                </a:xfrm>
                <a:prstGeom prst="rect">
                  <a:avLst/>
                </a:prstGeom>
              </p:spPr>
            </p:pic>
          </mc:Fallback>
        </mc:AlternateContent>
      </p:grpSp>
      <p:grpSp>
        <p:nvGrpSpPr>
          <p:cNvPr id="287" name="Gruppieren 286">
            <a:extLst>
              <a:ext uri="{FF2B5EF4-FFF2-40B4-BE49-F238E27FC236}">
                <a16:creationId xmlns:a16="http://schemas.microsoft.com/office/drawing/2014/main" id="{73928898-A9B3-4C91-A6F1-B02820C7A2F2}"/>
              </a:ext>
            </a:extLst>
          </p:cNvPr>
          <p:cNvGrpSpPr/>
          <p:nvPr/>
        </p:nvGrpSpPr>
        <p:grpSpPr>
          <a:xfrm>
            <a:off x="1430856" y="3877488"/>
            <a:ext cx="1172160" cy="477360"/>
            <a:chOff x="1430856" y="3877488"/>
            <a:chExt cx="1172160" cy="477360"/>
          </a:xfrm>
        </p:grpSpPr>
        <mc:AlternateContent xmlns:mc="http://schemas.openxmlformats.org/markup-compatibility/2006">
          <mc:Choice xmlns:p14="http://schemas.microsoft.com/office/powerpoint/2010/main" Requires="p14">
            <p:contentPart p14:bwMode="auto" r:id="rId412">
              <p14:nvContentPartPr>
                <p14:cNvPr id="265" name="Freihand 264">
                  <a:extLst>
                    <a:ext uri="{FF2B5EF4-FFF2-40B4-BE49-F238E27FC236}">
                      <a16:creationId xmlns:a16="http://schemas.microsoft.com/office/drawing/2014/main" id="{4EBB7B1A-F0AA-42E6-A1D7-7EF503DC3486}"/>
                    </a:ext>
                  </a:extLst>
                </p14:cNvPr>
                <p14:cNvContentPartPr/>
                <p14:nvPr/>
              </p14:nvContentPartPr>
              <p14:xfrm>
                <a:off x="1430856" y="3877488"/>
                <a:ext cx="141120" cy="119520"/>
              </p14:xfrm>
            </p:contentPart>
          </mc:Choice>
          <mc:Fallback>
            <p:pic>
              <p:nvPicPr>
                <p:cNvPr id="265" name="Freihand 264">
                  <a:extLst>
                    <a:ext uri="{FF2B5EF4-FFF2-40B4-BE49-F238E27FC236}">
                      <a16:creationId xmlns:a16="http://schemas.microsoft.com/office/drawing/2014/main" id="{4EBB7B1A-F0AA-42E6-A1D7-7EF503DC3486}"/>
                    </a:ext>
                  </a:extLst>
                </p:cNvPr>
                <p:cNvPicPr/>
                <p:nvPr/>
              </p:nvPicPr>
              <p:blipFill>
                <a:blip r:embed="rId413"/>
                <a:stretch>
                  <a:fillRect/>
                </a:stretch>
              </p:blipFill>
              <p:spPr>
                <a:xfrm>
                  <a:off x="1426536" y="3873168"/>
                  <a:ext cx="149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6" name="Freihand 265">
                  <a:extLst>
                    <a:ext uri="{FF2B5EF4-FFF2-40B4-BE49-F238E27FC236}">
                      <a16:creationId xmlns:a16="http://schemas.microsoft.com/office/drawing/2014/main" id="{045E9AE4-8E30-42DD-A27F-5A33AD6C205A}"/>
                    </a:ext>
                  </a:extLst>
                </p14:cNvPr>
                <p14:cNvContentPartPr/>
                <p14:nvPr/>
              </p14:nvContentPartPr>
              <p14:xfrm>
                <a:off x="1649016" y="3978288"/>
                <a:ext cx="19440" cy="95400"/>
              </p14:xfrm>
            </p:contentPart>
          </mc:Choice>
          <mc:Fallback>
            <p:pic>
              <p:nvPicPr>
                <p:cNvPr id="266" name="Freihand 265">
                  <a:extLst>
                    <a:ext uri="{FF2B5EF4-FFF2-40B4-BE49-F238E27FC236}">
                      <a16:creationId xmlns:a16="http://schemas.microsoft.com/office/drawing/2014/main" id="{045E9AE4-8E30-42DD-A27F-5A33AD6C205A}"/>
                    </a:ext>
                  </a:extLst>
                </p:cNvPr>
                <p:cNvPicPr/>
                <p:nvPr/>
              </p:nvPicPr>
              <p:blipFill>
                <a:blip r:embed="rId415"/>
                <a:stretch>
                  <a:fillRect/>
                </a:stretch>
              </p:blipFill>
              <p:spPr>
                <a:xfrm>
                  <a:off x="1644696" y="3973968"/>
                  <a:ext cx="28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7" name="Freihand 266">
                  <a:extLst>
                    <a:ext uri="{FF2B5EF4-FFF2-40B4-BE49-F238E27FC236}">
                      <a16:creationId xmlns:a16="http://schemas.microsoft.com/office/drawing/2014/main" id="{BF9E6CDF-9388-465F-83C0-3D29BD96F4B6}"/>
                    </a:ext>
                  </a:extLst>
                </p14:cNvPr>
                <p14:cNvContentPartPr/>
                <p14:nvPr/>
              </p14:nvContentPartPr>
              <p14:xfrm>
                <a:off x="1727496" y="3885048"/>
                <a:ext cx="88920" cy="94320"/>
              </p14:xfrm>
            </p:contentPart>
          </mc:Choice>
          <mc:Fallback>
            <p:pic>
              <p:nvPicPr>
                <p:cNvPr id="267" name="Freihand 266">
                  <a:extLst>
                    <a:ext uri="{FF2B5EF4-FFF2-40B4-BE49-F238E27FC236}">
                      <a16:creationId xmlns:a16="http://schemas.microsoft.com/office/drawing/2014/main" id="{BF9E6CDF-9388-465F-83C0-3D29BD96F4B6}"/>
                    </a:ext>
                  </a:extLst>
                </p:cNvPr>
                <p:cNvPicPr/>
                <p:nvPr/>
              </p:nvPicPr>
              <p:blipFill>
                <a:blip r:embed="rId417"/>
                <a:stretch>
                  <a:fillRect/>
                </a:stretch>
              </p:blipFill>
              <p:spPr>
                <a:xfrm>
                  <a:off x="1723176" y="3880728"/>
                  <a:ext cx="97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8" name="Freihand 267">
                  <a:extLst>
                    <a:ext uri="{FF2B5EF4-FFF2-40B4-BE49-F238E27FC236}">
                      <a16:creationId xmlns:a16="http://schemas.microsoft.com/office/drawing/2014/main" id="{5606EEC2-9D6C-4B8A-ACF7-D4EC04A1864A}"/>
                    </a:ext>
                  </a:extLst>
                </p14:cNvPr>
                <p14:cNvContentPartPr/>
                <p14:nvPr/>
              </p14:nvContentPartPr>
              <p14:xfrm>
                <a:off x="1838016" y="3877848"/>
                <a:ext cx="82800" cy="120240"/>
              </p14:xfrm>
            </p:contentPart>
          </mc:Choice>
          <mc:Fallback>
            <p:pic>
              <p:nvPicPr>
                <p:cNvPr id="268" name="Freihand 267">
                  <a:extLst>
                    <a:ext uri="{FF2B5EF4-FFF2-40B4-BE49-F238E27FC236}">
                      <a16:creationId xmlns:a16="http://schemas.microsoft.com/office/drawing/2014/main" id="{5606EEC2-9D6C-4B8A-ACF7-D4EC04A1864A}"/>
                    </a:ext>
                  </a:extLst>
                </p:cNvPr>
                <p:cNvPicPr/>
                <p:nvPr/>
              </p:nvPicPr>
              <p:blipFill>
                <a:blip r:embed="rId419"/>
                <a:stretch>
                  <a:fillRect/>
                </a:stretch>
              </p:blipFill>
              <p:spPr>
                <a:xfrm>
                  <a:off x="1833696" y="3873528"/>
                  <a:ext cx="91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0" name="Freihand 269">
                  <a:extLst>
                    <a:ext uri="{FF2B5EF4-FFF2-40B4-BE49-F238E27FC236}">
                      <a16:creationId xmlns:a16="http://schemas.microsoft.com/office/drawing/2014/main" id="{C0DB01D3-FB34-4050-8ACD-5911A5F6D6A4}"/>
                    </a:ext>
                  </a:extLst>
                </p14:cNvPr>
                <p14:cNvContentPartPr/>
                <p14:nvPr/>
              </p14:nvContentPartPr>
              <p14:xfrm>
                <a:off x="1478016" y="4086648"/>
                <a:ext cx="545400" cy="30600"/>
              </p14:xfrm>
            </p:contentPart>
          </mc:Choice>
          <mc:Fallback>
            <p:pic>
              <p:nvPicPr>
                <p:cNvPr id="270" name="Freihand 269">
                  <a:extLst>
                    <a:ext uri="{FF2B5EF4-FFF2-40B4-BE49-F238E27FC236}">
                      <a16:creationId xmlns:a16="http://schemas.microsoft.com/office/drawing/2014/main" id="{C0DB01D3-FB34-4050-8ACD-5911A5F6D6A4}"/>
                    </a:ext>
                  </a:extLst>
                </p:cNvPr>
                <p:cNvPicPr/>
                <p:nvPr/>
              </p:nvPicPr>
              <p:blipFill>
                <a:blip r:embed="rId421"/>
                <a:stretch>
                  <a:fillRect/>
                </a:stretch>
              </p:blipFill>
              <p:spPr>
                <a:xfrm>
                  <a:off x="1473696" y="4082328"/>
                  <a:ext cx="554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1" name="Freihand 270">
                  <a:extLst>
                    <a:ext uri="{FF2B5EF4-FFF2-40B4-BE49-F238E27FC236}">
                      <a16:creationId xmlns:a16="http://schemas.microsoft.com/office/drawing/2014/main" id="{D6DED0A3-F487-4E66-99C2-ECA43F47018A}"/>
                    </a:ext>
                  </a:extLst>
                </p14:cNvPr>
                <p14:cNvContentPartPr/>
                <p14:nvPr/>
              </p14:nvContentPartPr>
              <p14:xfrm>
                <a:off x="1452456" y="4195368"/>
                <a:ext cx="125280" cy="113040"/>
              </p14:xfrm>
            </p:contentPart>
          </mc:Choice>
          <mc:Fallback>
            <p:pic>
              <p:nvPicPr>
                <p:cNvPr id="271" name="Freihand 270">
                  <a:extLst>
                    <a:ext uri="{FF2B5EF4-FFF2-40B4-BE49-F238E27FC236}">
                      <a16:creationId xmlns:a16="http://schemas.microsoft.com/office/drawing/2014/main" id="{D6DED0A3-F487-4E66-99C2-ECA43F47018A}"/>
                    </a:ext>
                  </a:extLst>
                </p:cNvPr>
                <p:cNvPicPr/>
                <p:nvPr/>
              </p:nvPicPr>
              <p:blipFill>
                <a:blip r:embed="rId423"/>
                <a:stretch>
                  <a:fillRect/>
                </a:stretch>
              </p:blipFill>
              <p:spPr>
                <a:xfrm>
                  <a:off x="1448136" y="4191048"/>
                  <a:ext cx="133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2" name="Freihand 271">
                  <a:extLst>
                    <a:ext uri="{FF2B5EF4-FFF2-40B4-BE49-F238E27FC236}">
                      <a16:creationId xmlns:a16="http://schemas.microsoft.com/office/drawing/2014/main" id="{219C824A-0284-4407-8ACE-695E2E9A81CD}"/>
                    </a:ext>
                  </a:extLst>
                </p14:cNvPr>
                <p14:cNvContentPartPr/>
                <p14:nvPr/>
              </p14:nvContentPartPr>
              <p14:xfrm>
                <a:off x="1618056" y="4279608"/>
                <a:ext cx="16560" cy="75240"/>
              </p14:xfrm>
            </p:contentPart>
          </mc:Choice>
          <mc:Fallback>
            <p:pic>
              <p:nvPicPr>
                <p:cNvPr id="272" name="Freihand 271">
                  <a:extLst>
                    <a:ext uri="{FF2B5EF4-FFF2-40B4-BE49-F238E27FC236}">
                      <a16:creationId xmlns:a16="http://schemas.microsoft.com/office/drawing/2014/main" id="{219C824A-0284-4407-8ACE-695E2E9A81CD}"/>
                    </a:ext>
                  </a:extLst>
                </p:cNvPr>
                <p:cNvPicPr/>
                <p:nvPr/>
              </p:nvPicPr>
              <p:blipFill>
                <a:blip r:embed="rId425"/>
                <a:stretch>
                  <a:fillRect/>
                </a:stretch>
              </p:blipFill>
              <p:spPr>
                <a:xfrm>
                  <a:off x="1613736" y="4275288"/>
                  <a:ext cx="25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3" name="Freihand 272">
                  <a:extLst>
                    <a:ext uri="{FF2B5EF4-FFF2-40B4-BE49-F238E27FC236}">
                      <a16:creationId xmlns:a16="http://schemas.microsoft.com/office/drawing/2014/main" id="{FCB45C35-C2D8-4DCE-992D-15AE425C0CB6}"/>
                    </a:ext>
                  </a:extLst>
                </p14:cNvPr>
                <p14:cNvContentPartPr/>
                <p14:nvPr/>
              </p14:nvContentPartPr>
              <p14:xfrm>
                <a:off x="1672416" y="4166928"/>
                <a:ext cx="93960" cy="155880"/>
              </p14:xfrm>
            </p:contentPart>
          </mc:Choice>
          <mc:Fallback>
            <p:pic>
              <p:nvPicPr>
                <p:cNvPr id="273" name="Freihand 272">
                  <a:extLst>
                    <a:ext uri="{FF2B5EF4-FFF2-40B4-BE49-F238E27FC236}">
                      <a16:creationId xmlns:a16="http://schemas.microsoft.com/office/drawing/2014/main" id="{FCB45C35-C2D8-4DCE-992D-15AE425C0CB6}"/>
                    </a:ext>
                  </a:extLst>
                </p:cNvPr>
                <p:cNvPicPr/>
                <p:nvPr/>
              </p:nvPicPr>
              <p:blipFill>
                <a:blip r:embed="rId427"/>
                <a:stretch>
                  <a:fillRect/>
                </a:stretch>
              </p:blipFill>
              <p:spPr>
                <a:xfrm>
                  <a:off x="1668096" y="4162608"/>
                  <a:ext cx="102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4" name="Freihand 273">
                  <a:extLst>
                    <a:ext uri="{FF2B5EF4-FFF2-40B4-BE49-F238E27FC236}">
                      <a16:creationId xmlns:a16="http://schemas.microsoft.com/office/drawing/2014/main" id="{27396ABF-1A28-4F88-893D-A28688976CE1}"/>
                    </a:ext>
                  </a:extLst>
                </p14:cNvPr>
                <p14:cNvContentPartPr/>
                <p14:nvPr/>
              </p14:nvContentPartPr>
              <p14:xfrm>
                <a:off x="1832616" y="4171608"/>
                <a:ext cx="78480" cy="127800"/>
              </p14:xfrm>
            </p:contentPart>
          </mc:Choice>
          <mc:Fallback>
            <p:pic>
              <p:nvPicPr>
                <p:cNvPr id="274" name="Freihand 273">
                  <a:extLst>
                    <a:ext uri="{FF2B5EF4-FFF2-40B4-BE49-F238E27FC236}">
                      <a16:creationId xmlns:a16="http://schemas.microsoft.com/office/drawing/2014/main" id="{27396ABF-1A28-4F88-893D-A28688976CE1}"/>
                    </a:ext>
                  </a:extLst>
                </p:cNvPr>
                <p:cNvPicPr/>
                <p:nvPr/>
              </p:nvPicPr>
              <p:blipFill>
                <a:blip r:embed="rId429"/>
                <a:stretch>
                  <a:fillRect/>
                </a:stretch>
              </p:blipFill>
              <p:spPr>
                <a:xfrm>
                  <a:off x="1828296" y="4167288"/>
                  <a:ext cx="87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5" name="Freihand 274">
                  <a:extLst>
                    <a:ext uri="{FF2B5EF4-FFF2-40B4-BE49-F238E27FC236}">
                      <a16:creationId xmlns:a16="http://schemas.microsoft.com/office/drawing/2014/main" id="{99183F43-72F3-4EE2-A617-80702077CFD0}"/>
                    </a:ext>
                  </a:extLst>
                </p14:cNvPr>
                <p14:cNvContentPartPr/>
                <p14:nvPr/>
              </p14:nvContentPartPr>
              <p14:xfrm>
                <a:off x="2140416" y="4079808"/>
                <a:ext cx="36000" cy="25200"/>
              </p14:xfrm>
            </p:contentPart>
          </mc:Choice>
          <mc:Fallback>
            <p:pic>
              <p:nvPicPr>
                <p:cNvPr id="275" name="Freihand 274">
                  <a:extLst>
                    <a:ext uri="{FF2B5EF4-FFF2-40B4-BE49-F238E27FC236}">
                      <a16:creationId xmlns:a16="http://schemas.microsoft.com/office/drawing/2014/main" id="{99183F43-72F3-4EE2-A617-80702077CFD0}"/>
                    </a:ext>
                  </a:extLst>
                </p:cNvPr>
                <p:cNvPicPr/>
                <p:nvPr/>
              </p:nvPicPr>
              <p:blipFill>
                <a:blip r:embed="rId431"/>
                <a:stretch>
                  <a:fillRect/>
                </a:stretch>
              </p:blipFill>
              <p:spPr>
                <a:xfrm>
                  <a:off x="2136096" y="4075488"/>
                  <a:ext cx="44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7" name="Freihand 276">
                  <a:extLst>
                    <a:ext uri="{FF2B5EF4-FFF2-40B4-BE49-F238E27FC236}">
                      <a16:creationId xmlns:a16="http://schemas.microsoft.com/office/drawing/2014/main" id="{AB9223C1-6104-4B0F-85C7-47421D93B07B}"/>
                    </a:ext>
                  </a:extLst>
                </p14:cNvPr>
                <p14:cNvContentPartPr/>
                <p14:nvPr/>
              </p14:nvContentPartPr>
              <p14:xfrm>
                <a:off x="2213136" y="3985488"/>
                <a:ext cx="132120" cy="112680"/>
              </p14:xfrm>
            </p:contentPart>
          </mc:Choice>
          <mc:Fallback>
            <p:pic>
              <p:nvPicPr>
                <p:cNvPr id="277" name="Freihand 276">
                  <a:extLst>
                    <a:ext uri="{FF2B5EF4-FFF2-40B4-BE49-F238E27FC236}">
                      <a16:creationId xmlns:a16="http://schemas.microsoft.com/office/drawing/2014/main" id="{AB9223C1-6104-4B0F-85C7-47421D93B07B}"/>
                    </a:ext>
                  </a:extLst>
                </p:cNvPr>
                <p:cNvPicPr/>
                <p:nvPr/>
              </p:nvPicPr>
              <p:blipFill>
                <a:blip r:embed="rId433"/>
                <a:stretch>
                  <a:fillRect/>
                </a:stretch>
              </p:blipFill>
              <p:spPr>
                <a:xfrm>
                  <a:off x="2208816" y="3981168"/>
                  <a:ext cx="140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8" name="Freihand 277">
                  <a:extLst>
                    <a:ext uri="{FF2B5EF4-FFF2-40B4-BE49-F238E27FC236}">
                      <a16:creationId xmlns:a16="http://schemas.microsoft.com/office/drawing/2014/main" id="{934F2B3D-A691-4581-AC28-1D91EC00722E}"/>
                    </a:ext>
                  </a:extLst>
                </p14:cNvPr>
                <p14:cNvContentPartPr/>
                <p14:nvPr/>
              </p14:nvContentPartPr>
              <p14:xfrm>
                <a:off x="2392056" y="3995568"/>
                <a:ext cx="79560" cy="89640"/>
              </p14:xfrm>
            </p:contentPart>
          </mc:Choice>
          <mc:Fallback>
            <p:pic>
              <p:nvPicPr>
                <p:cNvPr id="278" name="Freihand 277">
                  <a:extLst>
                    <a:ext uri="{FF2B5EF4-FFF2-40B4-BE49-F238E27FC236}">
                      <a16:creationId xmlns:a16="http://schemas.microsoft.com/office/drawing/2014/main" id="{934F2B3D-A691-4581-AC28-1D91EC00722E}"/>
                    </a:ext>
                  </a:extLst>
                </p:cNvPr>
                <p:cNvPicPr/>
                <p:nvPr/>
              </p:nvPicPr>
              <p:blipFill>
                <a:blip r:embed="rId435"/>
                <a:stretch>
                  <a:fillRect/>
                </a:stretch>
              </p:blipFill>
              <p:spPr>
                <a:xfrm>
                  <a:off x="2387736" y="3991248"/>
                  <a:ext cx="88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9" name="Freihand 278">
                  <a:extLst>
                    <a:ext uri="{FF2B5EF4-FFF2-40B4-BE49-F238E27FC236}">
                      <a16:creationId xmlns:a16="http://schemas.microsoft.com/office/drawing/2014/main" id="{761CCD8D-C32B-4EB0-917E-A9143923F729}"/>
                    </a:ext>
                  </a:extLst>
                </p14:cNvPr>
                <p14:cNvContentPartPr/>
                <p14:nvPr/>
              </p14:nvContentPartPr>
              <p14:xfrm>
                <a:off x="2502216" y="3976128"/>
                <a:ext cx="100800" cy="94320"/>
              </p14:xfrm>
            </p:contentPart>
          </mc:Choice>
          <mc:Fallback>
            <p:pic>
              <p:nvPicPr>
                <p:cNvPr id="279" name="Freihand 278">
                  <a:extLst>
                    <a:ext uri="{FF2B5EF4-FFF2-40B4-BE49-F238E27FC236}">
                      <a16:creationId xmlns:a16="http://schemas.microsoft.com/office/drawing/2014/main" id="{761CCD8D-C32B-4EB0-917E-A9143923F729}"/>
                    </a:ext>
                  </a:extLst>
                </p:cNvPr>
                <p:cNvPicPr/>
                <p:nvPr/>
              </p:nvPicPr>
              <p:blipFill>
                <a:blip r:embed="rId437"/>
                <a:stretch>
                  <a:fillRect/>
                </a:stretch>
              </p:blipFill>
              <p:spPr>
                <a:xfrm>
                  <a:off x="2497896" y="3971808"/>
                  <a:ext cx="109440" cy="102960"/>
                </a:xfrm>
                <a:prstGeom prst="rect">
                  <a:avLst/>
                </a:prstGeom>
              </p:spPr>
            </p:pic>
          </mc:Fallback>
        </mc:AlternateContent>
      </p:grpSp>
      <p:grpSp>
        <p:nvGrpSpPr>
          <p:cNvPr id="286" name="Gruppieren 285">
            <a:extLst>
              <a:ext uri="{FF2B5EF4-FFF2-40B4-BE49-F238E27FC236}">
                <a16:creationId xmlns:a16="http://schemas.microsoft.com/office/drawing/2014/main" id="{68EE107A-74EE-43AA-A109-00D9430457C4}"/>
              </a:ext>
            </a:extLst>
          </p:cNvPr>
          <p:cNvGrpSpPr/>
          <p:nvPr/>
        </p:nvGrpSpPr>
        <p:grpSpPr>
          <a:xfrm>
            <a:off x="2459016" y="3412728"/>
            <a:ext cx="1945440" cy="219960"/>
            <a:chOff x="2459016" y="3412728"/>
            <a:chExt cx="1945440" cy="219960"/>
          </a:xfrm>
        </p:grpSpPr>
        <mc:AlternateContent xmlns:mc="http://schemas.openxmlformats.org/markup-compatibility/2006">
          <mc:Choice xmlns:p14="http://schemas.microsoft.com/office/powerpoint/2010/main" Requires="p14">
            <p:contentPart p14:bwMode="auto" r:id="rId438">
              <p14:nvContentPartPr>
                <p14:cNvPr id="246" name="Freihand 245">
                  <a:extLst>
                    <a:ext uri="{FF2B5EF4-FFF2-40B4-BE49-F238E27FC236}">
                      <a16:creationId xmlns:a16="http://schemas.microsoft.com/office/drawing/2014/main" id="{A9163FB1-98DF-4157-A9A1-94928A6CEEA9}"/>
                    </a:ext>
                  </a:extLst>
                </p14:cNvPr>
                <p14:cNvContentPartPr/>
                <p14:nvPr/>
              </p14:nvContentPartPr>
              <p14:xfrm>
                <a:off x="2501136" y="3482928"/>
                <a:ext cx="24120" cy="95040"/>
              </p14:xfrm>
            </p:contentPart>
          </mc:Choice>
          <mc:Fallback>
            <p:pic>
              <p:nvPicPr>
                <p:cNvPr id="246" name="Freihand 245">
                  <a:extLst>
                    <a:ext uri="{FF2B5EF4-FFF2-40B4-BE49-F238E27FC236}">
                      <a16:creationId xmlns:a16="http://schemas.microsoft.com/office/drawing/2014/main" id="{A9163FB1-98DF-4157-A9A1-94928A6CEEA9}"/>
                    </a:ext>
                  </a:extLst>
                </p:cNvPr>
                <p:cNvPicPr/>
                <p:nvPr/>
              </p:nvPicPr>
              <p:blipFill>
                <a:blip r:embed="rId439"/>
                <a:stretch>
                  <a:fillRect/>
                </a:stretch>
              </p:blipFill>
              <p:spPr>
                <a:xfrm>
                  <a:off x="2496816" y="3478608"/>
                  <a:ext cx="32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7" name="Freihand 246">
                  <a:extLst>
                    <a:ext uri="{FF2B5EF4-FFF2-40B4-BE49-F238E27FC236}">
                      <a16:creationId xmlns:a16="http://schemas.microsoft.com/office/drawing/2014/main" id="{230729BF-894B-4927-85DB-87DD176C34AE}"/>
                    </a:ext>
                  </a:extLst>
                </p14:cNvPr>
                <p14:cNvContentPartPr/>
                <p14:nvPr/>
              </p14:nvContentPartPr>
              <p14:xfrm>
                <a:off x="2459016" y="3524688"/>
                <a:ext cx="119880" cy="5760"/>
              </p14:xfrm>
            </p:contentPart>
          </mc:Choice>
          <mc:Fallback>
            <p:pic>
              <p:nvPicPr>
                <p:cNvPr id="247" name="Freihand 246">
                  <a:extLst>
                    <a:ext uri="{FF2B5EF4-FFF2-40B4-BE49-F238E27FC236}">
                      <a16:creationId xmlns:a16="http://schemas.microsoft.com/office/drawing/2014/main" id="{230729BF-894B-4927-85DB-87DD176C34AE}"/>
                    </a:ext>
                  </a:extLst>
                </p:cNvPr>
                <p:cNvPicPr/>
                <p:nvPr/>
              </p:nvPicPr>
              <p:blipFill>
                <a:blip r:embed="rId441"/>
                <a:stretch>
                  <a:fillRect/>
                </a:stretch>
              </p:blipFill>
              <p:spPr>
                <a:xfrm>
                  <a:off x="2454696" y="3520368"/>
                  <a:ext cx="128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8" name="Freihand 247">
                  <a:extLst>
                    <a:ext uri="{FF2B5EF4-FFF2-40B4-BE49-F238E27FC236}">
                      <a16:creationId xmlns:a16="http://schemas.microsoft.com/office/drawing/2014/main" id="{4E1EE1AC-3DDC-4F52-AE72-4C134EE78D0B}"/>
                    </a:ext>
                  </a:extLst>
                </p14:cNvPr>
                <p14:cNvContentPartPr/>
                <p14:nvPr/>
              </p14:nvContentPartPr>
              <p14:xfrm>
                <a:off x="2736936" y="3452688"/>
                <a:ext cx="87480" cy="93960"/>
              </p14:xfrm>
            </p:contentPart>
          </mc:Choice>
          <mc:Fallback>
            <p:pic>
              <p:nvPicPr>
                <p:cNvPr id="248" name="Freihand 247">
                  <a:extLst>
                    <a:ext uri="{FF2B5EF4-FFF2-40B4-BE49-F238E27FC236}">
                      <a16:creationId xmlns:a16="http://schemas.microsoft.com/office/drawing/2014/main" id="{4E1EE1AC-3DDC-4F52-AE72-4C134EE78D0B}"/>
                    </a:ext>
                  </a:extLst>
                </p:cNvPr>
                <p:cNvPicPr/>
                <p:nvPr/>
              </p:nvPicPr>
              <p:blipFill>
                <a:blip r:embed="rId443"/>
                <a:stretch>
                  <a:fillRect/>
                </a:stretch>
              </p:blipFill>
              <p:spPr>
                <a:xfrm>
                  <a:off x="2732616" y="3448368"/>
                  <a:ext cx="96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9" name="Freihand 248">
                  <a:extLst>
                    <a:ext uri="{FF2B5EF4-FFF2-40B4-BE49-F238E27FC236}">
                      <a16:creationId xmlns:a16="http://schemas.microsoft.com/office/drawing/2014/main" id="{D4D66BED-CDA4-4FC0-BF50-AB581EBA7A50}"/>
                    </a:ext>
                  </a:extLst>
                </p14:cNvPr>
                <p14:cNvContentPartPr/>
                <p14:nvPr/>
              </p14:nvContentPartPr>
              <p14:xfrm>
                <a:off x="2812536" y="3568608"/>
                <a:ext cx="24480" cy="59400"/>
              </p14:xfrm>
            </p:contentPart>
          </mc:Choice>
          <mc:Fallback>
            <p:pic>
              <p:nvPicPr>
                <p:cNvPr id="249" name="Freihand 248">
                  <a:extLst>
                    <a:ext uri="{FF2B5EF4-FFF2-40B4-BE49-F238E27FC236}">
                      <a16:creationId xmlns:a16="http://schemas.microsoft.com/office/drawing/2014/main" id="{D4D66BED-CDA4-4FC0-BF50-AB581EBA7A50}"/>
                    </a:ext>
                  </a:extLst>
                </p:cNvPr>
                <p:cNvPicPr/>
                <p:nvPr/>
              </p:nvPicPr>
              <p:blipFill>
                <a:blip r:embed="rId445"/>
                <a:stretch>
                  <a:fillRect/>
                </a:stretch>
              </p:blipFill>
              <p:spPr>
                <a:xfrm>
                  <a:off x="2808216" y="3564288"/>
                  <a:ext cx="33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0" name="Freihand 249">
                  <a:extLst>
                    <a:ext uri="{FF2B5EF4-FFF2-40B4-BE49-F238E27FC236}">
                      <a16:creationId xmlns:a16="http://schemas.microsoft.com/office/drawing/2014/main" id="{DE20DAEF-5746-42A6-B17C-20C680683B3F}"/>
                    </a:ext>
                  </a:extLst>
                </p14:cNvPr>
                <p14:cNvContentPartPr/>
                <p14:nvPr/>
              </p14:nvContentPartPr>
              <p14:xfrm>
                <a:off x="2898936" y="3441528"/>
                <a:ext cx="109440" cy="178560"/>
              </p14:xfrm>
            </p:contentPart>
          </mc:Choice>
          <mc:Fallback>
            <p:pic>
              <p:nvPicPr>
                <p:cNvPr id="250" name="Freihand 249">
                  <a:extLst>
                    <a:ext uri="{FF2B5EF4-FFF2-40B4-BE49-F238E27FC236}">
                      <a16:creationId xmlns:a16="http://schemas.microsoft.com/office/drawing/2014/main" id="{DE20DAEF-5746-42A6-B17C-20C680683B3F}"/>
                    </a:ext>
                  </a:extLst>
                </p:cNvPr>
                <p:cNvPicPr/>
                <p:nvPr/>
              </p:nvPicPr>
              <p:blipFill>
                <a:blip r:embed="rId447"/>
                <a:stretch>
                  <a:fillRect/>
                </a:stretch>
              </p:blipFill>
              <p:spPr>
                <a:xfrm>
                  <a:off x="2894616" y="3437208"/>
                  <a:ext cx="118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1" name="Freihand 250">
                  <a:extLst>
                    <a:ext uri="{FF2B5EF4-FFF2-40B4-BE49-F238E27FC236}">
                      <a16:creationId xmlns:a16="http://schemas.microsoft.com/office/drawing/2014/main" id="{C49DDADD-E43E-486A-911C-6D9B97E94368}"/>
                    </a:ext>
                  </a:extLst>
                </p14:cNvPr>
                <p14:cNvContentPartPr/>
                <p14:nvPr/>
              </p14:nvContentPartPr>
              <p14:xfrm>
                <a:off x="3097656" y="3507048"/>
                <a:ext cx="36000" cy="16560"/>
              </p14:xfrm>
            </p:contentPart>
          </mc:Choice>
          <mc:Fallback>
            <p:pic>
              <p:nvPicPr>
                <p:cNvPr id="251" name="Freihand 250">
                  <a:extLst>
                    <a:ext uri="{FF2B5EF4-FFF2-40B4-BE49-F238E27FC236}">
                      <a16:creationId xmlns:a16="http://schemas.microsoft.com/office/drawing/2014/main" id="{C49DDADD-E43E-486A-911C-6D9B97E94368}"/>
                    </a:ext>
                  </a:extLst>
                </p:cNvPr>
                <p:cNvPicPr/>
                <p:nvPr/>
              </p:nvPicPr>
              <p:blipFill>
                <a:blip r:embed="rId449"/>
                <a:stretch>
                  <a:fillRect/>
                </a:stretch>
              </p:blipFill>
              <p:spPr>
                <a:xfrm>
                  <a:off x="3093336" y="3502728"/>
                  <a:ext cx="44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4" name="Freihand 253">
                  <a:extLst>
                    <a:ext uri="{FF2B5EF4-FFF2-40B4-BE49-F238E27FC236}">
                      <a16:creationId xmlns:a16="http://schemas.microsoft.com/office/drawing/2014/main" id="{08DB8E9C-1CB4-4D50-ABCB-5F604CCAFB6C}"/>
                    </a:ext>
                  </a:extLst>
                </p14:cNvPr>
                <p14:cNvContentPartPr/>
                <p14:nvPr/>
              </p14:nvContentPartPr>
              <p14:xfrm>
                <a:off x="3220776" y="3450168"/>
                <a:ext cx="117720" cy="91080"/>
              </p14:xfrm>
            </p:contentPart>
          </mc:Choice>
          <mc:Fallback>
            <p:pic>
              <p:nvPicPr>
                <p:cNvPr id="254" name="Freihand 253">
                  <a:extLst>
                    <a:ext uri="{FF2B5EF4-FFF2-40B4-BE49-F238E27FC236}">
                      <a16:creationId xmlns:a16="http://schemas.microsoft.com/office/drawing/2014/main" id="{08DB8E9C-1CB4-4D50-ABCB-5F604CCAFB6C}"/>
                    </a:ext>
                  </a:extLst>
                </p:cNvPr>
                <p:cNvPicPr/>
                <p:nvPr/>
              </p:nvPicPr>
              <p:blipFill>
                <a:blip r:embed="rId451"/>
                <a:stretch>
                  <a:fillRect/>
                </a:stretch>
              </p:blipFill>
              <p:spPr>
                <a:xfrm>
                  <a:off x="3216456" y="3445848"/>
                  <a:ext cx="126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5" name="Freihand 254">
                  <a:extLst>
                    <a:ext uri="{FF2B5EF4-FFF2-40B4-BE49-F238E27FC236}">
                      <a16:creationId xmlns:a16="http://schemas.microsoft.com/office/drawing/2014/main" id="{12AE14CA-B76B-4AFA-831B-6149329E04F5}"/>
                    </a:ext>
                  </a:extLst>
                </p14:cNvPr>
                <p14:cNvContentPartPr/>
                <p14:nvPr/>
              </p14:nvContentPartPr>
              <p14:xfrm>
                <a:off x="3366216" y="3545928"/>
                <a:ext cx="25920" cy="86760"/>
              </p14:xfrm>
            </p:contentPart>
          </mc:Choice>
          <mc:Fallback>
            <p:pic>
              <p:nvPicPr>
                <p:cNvPr id="255" name="Freihand 254">
                  <a:extLst>
                    <a:ext uri="{FF2B5EF4-FFF2-40B4-BE49-F238E27FC236}">
                      <a16:creationId xmlns:a16="http://schemas.microsoft.com/office/drawing/2014/main" id="{12AE14CA-B76B-4AFA-831B-6149329E04F5}"/>
                    </a:ext>
                  </a:extLst>
                </p:cNvPr>
                <p:cNvPicPr/>
                <p:nvPr/>
              </p:nvPicPr>
              <p:blipFill>
                <a:blip r:embed="rId453"/>
                <a:stretch>
                  <a:fillRect/>
                </a:stretch>
              </p:blipFill>
              <p:spPr>
                <a:xfrm>
                  <a:off x="3361896" y="3541608"/>
                  <a:ext cx="34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6" name="Freihand 255">
                  <a:extLst>
                    <a:ext uri="{FF2B5EF4-FFF2-40B4-BE49-F238E27FC236}">
                      <a16:creationId xmlns:a16="http://schemas.microsoft.com/office/drawing/2014/main" id="{2435C9E5-FE19-4140-9E0B-91AA8EED4E66}"/>
                    </a:ext>
                  </a:extLst>
                </p14:cNvPr>
                <p14:cNvContentPartPr/>
                <p14:nvPr/>
              </p14:nvContentPartPr>
              <p14:xfrm>
                <a:off x="3449016" y="3424968"/>
                <a:ext cx="136440" cy="154440"/>
              </p14:xfrm>
            </p:contentPart>
          </mc:Choice>
          <mc:Fallback>
            <p:pic>
              <p:nvPicPr>
                <p:cNvPr id="256" name="Freihand 255">
                  <a:extLst>
                    <a:ext uri="{FF2B5EF4-FFF2-40B4-BE49-F238E27FC236}">
                      <a16:creationId xmlns:a16="http://schemas.microsoft.com/office/drawing/2014/main" id="{2435C9E5-FE19-4140-9E0B-91AA8EED4E66}"/>
                    </a:ext>
                  </a:extLst>
                </p:cNvPr>
                <p:cNvPicPr/>
                <p:nvPr/>
              </p:nvPicPr>
              <p:blipFill>
                <a:blip r:embed="rId455"/>
                <a:stretch>
                  <a:fillRect/>
                </a:stretch>
              </p:blipFill>
              <p:spPr>
                <a:xfrm>
                  <a:off x="3444696" y="3420648"/>
                  <a:ext cx="145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7" name="Freihand 256">
                  <a:extLst>
                    <a:ext uri="{FF2B5EF4-FFF2-40B4-BE49-F238E27FC236}">
                      <a16:creationId xmlns:a16="http://schemas.microsoft.com/office/drawing/2014/main" id="{4BE9D005-E9E4-4EE6-9E5E-97CFB775859A}"/>
                    </a:ext>
                  </a:extLst>
                </p14:cNvPr>
                <p14:cNvContentPartPr/>
                <p14:nvPr/>
              </p14:nvContentPartPr>
              <p14:xfrm>
                <a:off x="3483936" y="3500928"/>
                <a:ext cx="123840" cy="25920"/>
              </p14:xfrm>
            </p:contentPart>
          </mc:Choice>
          <mc:Fallback>
            <p:pic>
              <p:nvPicPr>
                <p:cNvPr id="257" name="Freihand 256">
                  <a:extLst>
                    <a:ext uri="{FF2B5EF4-FFF2-40B4-BE49-F238E27FC236}">
                      <a16:creationId xmlns:a16="http://schemas.microsoft.com/office/drawing/2014/main" id="{4BE9D005-E9E4-4EE6-9E5E-97CFB775859A}"/>
                    </a:ext>
                  </a:extLst>
                </p:cNvPr>
                <p:cNvPicPr/>
                <p:nvPr/>
              </p:nvPicPr>
              <p:blipFill>
                <a:blip r:embed="rId457"/>
                <a:stretch>
                  <a:fillRect/>
                </a:stretch>
              </p:blipFill>
              <p:spPr>
                <a:xfrm>
                  <a:off x="3479616" y="3496608"/>
                  <a:ext cx="132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0" name="Freihand 279">
                  <a:extLst>
                    <a:ext uri="{FF2B5EF4-FFF2-40B4-BE49-F238E27FC236}">
                      <a16:creationId xmlns:a16="http://schemas.microsoft.com/office/drawing/2014/main" id="{25F73D70-B651-41F5-A757-F5B07B6A1C3D}"/>
                    </a:ext>
                  </a:extLst>
                </p14:cNvPr>
                <p14:cNvContentPartPr/>
                <p14:nvPr/>
              </p14:nvContentPartPr>
              <p14:xfrm>
                <a:off x="3704256" y="3495168"/>
                <a:ext cx="126720" cy="3600"/>
              </p14:xfrm>
            </p:contentPart>
          </mc:Choice>
          <mc:Fallback>
            <p:pic>
              <p:nvPicPr>
                <p:cNvPr id="280" name="Freihand 279">
                  <a:extLst>
                    <a:ext uri="{FF2B5EF4-FFF2-40B4-BE49-F238E27FC236}">
                      <a16:creationId xmlns:a16="http://schemas.microsoft.com/office/drawing/2014/main" id="{25F73D70-B651-41F5-A757-F5B07B6A1C3D}"/>
                    </a:ext>
                  </a:extLst>
                </p:cNvPr>
                <p:cNvPicPr/>
                <p:nvPr/>
              </p:nvPicPr>
              <p:blipFill>
                <a:blip r:embed="rId459"/>
                <a:stretch>
                  <a:fillRect/>
                </a:stretch>
              </p:blipFill>
              <p:spPr>
                <a:xfrm>
                  <a:off x="3699936" y="3490848"/>
                  <a:ext cx="135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1" name="Freihand 280">
                  <a:extLst>
                    <a:ext uri="{FF2B5EF4-FFF2-40B4-BE49-F238E27FC236}">
                      <a16:creationId xmlns:a16="http://schemas.microsoft.com/office/drawing/2014/main" id="{63518E6F-E683-4B5F-B4AD-ADD7245C1EA6}"/>
                    </a:ext>
                  </a:extLst>
                </p14:cNvPr>
                <p14:cNvContentPartPr/>
                <p14:nvPr/>
              </p14:nvContentPartPr>
              <p14:xfrm>
                <a:off x="3712176" y="3545208"/>
                <a:ext cx="142200" cy="11520"/>
              </p14:xfrm>
            </p:contentPart>
          </mc:Choice>
          <mc:Fallback>
            <p:pic>
              <p:nvPicPr>
                <p:cNvPr id="281" name="Freihand 280">
                  <a:extLst>
                    <a:ext uri="{FF2B5EF4-FFF2-40B4-BE49-F238E27FC236}">
                      <a16:creationId xmlns:a16="http://schemas.microsoft.com/office/drawing/2014/main" id="{63518E6F-E683-4B5F-B4AD-ADD7245C1EA6}"/>
                    </a:ext>
                  </a:extLst>
                </p:cNvPr>
                <p:cNvPicPr/>
                <p:nvPr/>
              </p:nvPicPr>
              <p:blipFill>
                <a:blip r:embed="rId461"/>
                <a:stretch>
                  <a:fillRect/>
                </a:stretch>
              </p:blipFill>
              <p:spPr>
                <a:xfrm>
                  <a:off x="3707856" y="3540888"/>
                  <a:ext cx="150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2" name="Freihand 281">
                  <a:extLst>
                    <a:ext uri="{FF2B5EF4-FFF2-40B4-BE49-F238E27FC236}">
                      <a16:creationId xmlns:a16="http://schemas.microsoft.com/office/drawing/2014/main" id="{731F0D93-8DC4-42BE-8F48-020DA139A9D2}"/>
                    </a:ext>
                  </a:extLst>
                </p14:cNvPr>
                <p14:cNvContentPartPr/>
                <p14:nvPr/>
              </p14:nvContentPartPr>
              <p14:xfrm>
                <a:off x="3983976" y="3433968"/>
                <a:ext cx="141120" cy="100440"/>
              </p14:xfrm>
            </p:contentPart>
          </mc:Choice>
          <mc:Fallback>
            <p:pic>
              <p:nvPicPr>
                <p:cNvPr id="282" name="Freihand 281">
                  <a:extLst>
                    <a:ext uri="{FF2B5EF4-FFF2-40B4-BE49-F238E27FC236}">
                      <a16:creationId xmlns:a16="http://schemas.microsoft.com/office/drawing/2014/main" id="{731F0D93-8DC4-42BE-8F48-020DA139A9D2}"/>
                    </a:ext>
                  </a:extLst>
                </p:cNvPr>
                <p:cNvPicPr/>
                <p:nvPr/>
              </p:nvPicPr>
              <p:blipFill>
                <a:blip r:embed="rId463"/>
                <a:stretch>
                  <a:fillRect/>
                </a:stretch>
              </p:blipFill>
              <p:spPr>
                <a:xfrm>
                  <a:off x="3979656" y="3429648"/>
                  <a:ext cx="149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3" name="Freihand 282">
                  <a:extLst>
                    <a:ext uri="{FF2B5EF4-FFF2-40B4-BE49-F238E27FC236}">
                      <a16:creationId xmlns:a16="http://schemas.microsoft.com/office/drawing/2014/main" id="{6BBF6EBB-1C37-46E9-8198-AB64C4171F02}"/>
                    </a:ext>
                  </a:extLst>
                </p14:cNvPr>
                <p14:cNvContentPartPr/>
                <p14:nvPr/>
              </p14:nvContentPartPr>
              <p14:xfrm>
                <a:off x="4107816" y="3543408"/>
                <a:ext cx="34560" cy="77400"/>
              </p14:xfrm>
            </p:contentPart>
          </mc:Choice>
          <mc:Fallback>
            <p:pic>
              <p:nvPicPr>
                <p:cNvPr id="283" name="Freihand 282">
                  <a:extLst>
                    <a:ext uri="{FF2B5EF4-FFF2-40B4-BE49-F238E27FC236}">
                      <a16:creationId xmlns:a16="http://schemas.microsoft.com/office/drawing/2014/main" id="{6BBF6EBB-1C37-46E9-8198-AB64C4171F02}"/>
                    </a:ext>
                  </a:extLst>
                </p:cNvPr>
                <p:cNvPicPr/>
                <p:nvPr/>
              </p:nvPicPr>
              <p:blipFill>
                <a:blip r:embed="rId465"/>
                <a:stretch>
                  <a:fillRect/>
                </a:stretch>
              </p:blipFill>
              <p:spPr>
                <a:xfrm>
                  <a:off x="4103496" y="3539088"/>
                  <a:ext cx="43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4" name="Freihand 283">
                  <a:extLst>
                    <a:ext uri="{FF2B5EF4-FFF2-40B4-BE49-F238E27FC236}">
                      <a16:creationId xmlns:a16="http://schemas.microsoft.com/office/drawing/2014/main" id="{01E22A98-C2B1-4590-B2FB-A804D33A1654}"/>
                    </a:ext>
                  </a:extLst>
                </p14:cNvPr>
                <p14:cNvContentPartPr/>
                <p14:nvPr/>
              </p14:nvContentPartPr>
              <p14:xfrm>
                <a:off x="4147416" y="3425688"/>
                <a:ext cx="142200" cy="185040"/>
              </p14:xfrm>
            </p:contentPart>
          </mc:Choice>
          <mc:Fallback>
            <p:pic>
              <p:nvPicPr>
                <p:cNvPr id="284" name="Freihand 283">
                  <a:extLst>
                    <a:ext uri="{FF2B5EF4-FFF2-40B4-BE49-F238E27FC236}">
                      <a16:creationId xmlns:a16="http://schemas.microsoft.com/office/drawing/2014/main" id="{01E22A98-C2B1-4590-B2FB-A804D33A1654}"/>
                    </a:ext>
                  </a:extLst>
                </p:cNvPr>
                <p:cNvPicPr/>
                <p:nvPr/>
              </p:nvPicPr>
              <p:blipFill>
                <a:blip r:embed="rId467"/>
                <a:stretch>
                  <a:fillRect/>
                </a:stretch>
              </p:blipFill>
              <p:spPr>
                <a:xfrm>
                  <a:off x="4143096" y="3421368"/>
                  <a:ext cx="1508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5" name="Freihand 284">
                  <a:extLst>
                    <a:ext uri="{FF2B5EF4-FFF2-40B4-BE49-F238E27FC236}">
                      <a16:creationId xmlns:a16="http://schemas.microsoft.com/office/drawing/2014/main" id="{030FF13A-B251-4625-8F63-BF3A4F45E627}"/>
                    </a:ext>
                  </a:extLst>
                </p14:cNvPr>
                <p14:cNvContentPartPr/>
                <p14:nvPr/>
              </p14:nvContentPartPr>
              <p14:xfrm>
                <a:off x="4316256" y="3412728"/>
                <a:ext cx="88200" cy="135720"/>
              </p14:xfrm>
            </p:contentPart>
          </mc:Choice>
          <mc:Fallback>
            <p:pic>
              <p:nvPicPr>
                <p:cNvPr id="285" name="Freihand 284">
                  <a:extLst>
                    <a:ext uri="{FF2B5EF4-FFF2-40B4-BE49-F238E27FC236}">
                      <a16:creationId xmlns:a16="http://schemas.microsoft.com/office/drawing/2014/main" id="{030FF13A-B251-4625-8F63-BF3A4F45E627}"/>
                    </a:ext>
                  </a:extLst>
                </p:cNvPr>
                <p:cNvPicPr/>
                <p:nvPr/>
              </p:nvPicPr>
              <p:blipFill>
                <a:blip r:embed="rId469"/>
                <a:stretch>
                  <a:fillRect/>
                </a:stretch>
              </p:blipFill>
              <p:spPr>
                <a:xfrm>
                  <a:off x="4311936" y="3408408"/>
                  <a:ext cx="96840" cy="144360"/>
                </a:xfrm>
                <a:prstGeom prst="rect">
                  <a:avLst/>
                </a:prstGeom>
              </p:spPr>
            </p:pic>
          </mc:Fallback>
        </mc:AlternateContent>
      </p:grpSp>
      <p:grpSp>
        <p:nvGrpSpPr>
          <p:cNvPr id="298" name="Gruppieren 297">
            <a:extLst>
              <a:ext uri="{FF2B5EF4-FFF2-40B4-BE49-F238E27FC236}">
                <a16:creationId xmlns:a16="http://schemas.microsoft.com/office/drawing/2014/main" id="{8BA420ED-215E-4CB3-80AB-144B3A32DEF6}"/>
              </a:ext>
            </a:extLst>
          </p:cNvPr>
          <p:cNvGrpSpPr/>
          <p:nvPr/>
        </p:nvGrpSpPr>
        <p:grpSpPr>
          <a:xfrm>
            <a:off x="2662776" y="3972168"/>
            <a:ext cx="1069920" cy="189000"/>
            <a:chOff x="2662776" y="3972168"/>
            <a:chExt cx="1069920" cy="189000"/>
          </a:xfrm>
        </p:grpSpPr>
        <mc:AlternateContent xmlns:mc="http://schemas.openxmlformats.org/markup-compatibility/2006">
          <mc:Choice xmlns:p14="http://schemas.microsoft.com/office/powerpoint/2010/main" Requires="p14">
            <p:contentPart p14:bwMode="auto" r:id="rId470">
              <p14:nvContentPartPr>
                <p14:cNvPr id="288" name="Freihand 287">
                  <a:extLst>
                    <a:ext uri="{FF2B5EF4-FFF2-40B4-BE49-F238E27FC236}">
                      <a16:creationId xmlns:a16="http://schemas.microsoft.com/office/drawing/2014/main" id="{73AB2A5F-C61E-462E-BCCA-4108358F414E}"/>
                    </a:ext>
                  </a:extLst>
                </p14:cNvPr>
                <p14:cNvContentPartPr/>
                <p14:nvPr/>
              </p14:nvContentPartPr>
              <p14:xfrm>
                <a:off x="2681856" y="4045248"/>
                <a:ext cx="127800" cy="2160"/>
              </p14:xfrm>
            </p:contentPart>
          </mc:Choice>
          <mc:Fallback>
            <p:pic>
              <p:nvPicPr>
                <p:cNvPr id="288" name="Freihand 287">
                  <a:extLst>
                    <a:ext uri="{FF2B5EF4-FFF2-40B4-BE49-F238E27FC236}">
                      <a16:creationId xmlns:a16="http://schemas.microsoft.com/office/drawing/2014/main" id="{73AB2A5F-C61E-462E-BCCA-4108358F414E}"/>
                    </a:ext>
                  </a:extLst>
                </p:cNvPr>
                <p:cNvPicPr/>
                <p:nvPr/>
              </p:nvPicPr>
              <p:blipFill>
                <a:blip r:embed="rId471"/>
                <a:stretch>
                  <a:fillRect/>
                </a:stretch>
              </p:blipFill>
              <p:spPr>
                <a:xfrm>
                  <a:off x="2677536" y="4040928"/>
                  <a:ext cx="136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9" name="Freihand 288">
                  <a:extLst>
                    <a:ext uri="{FF2B5EF4-FFF2-40B4-BE49-F238E27FC236}">
                      <a16:creationId xmlns:a16="http://schemas.microsoft.com/office/drawing/2014/main" id="{FEA0CA7B-3479-41F2-B1A6-2A864580DC56}"/>
                    </a:ext>
                  </a:extLst>
                </p14:cNvPr>
                <p14:cNvContentPartPr/>
                <p14:nvPr/>
              </p14:nvContentPartPr>
              <p14:xfrm>
                <a:off x="2662776" y="4085928"/>
                <a:ext cx="140040" cy="31680"/>
              </p14:xfrm>
            </p:contentPart>
          </mc:Choice>
          <mc:Fallback>
            <p:pic>
              <p:nvPicPr>
                <p:cNvPr id="289" name="Freihand 288">
                  <a:extLst>
                    <a:ext uri="{FF2B5EF4-FFF2-40B4-BE49-F238E27FC236}">
                      <a16:creationId xmlns:a16="http://schemas.microsoft.com/office/drawing/2014/main" id="{FEA0CA7B-3479-41F2-B1A6-2A864580DC56}"/>
                    </a:ext>
                  </a:extLst>
                </p:cNvPr>
                <p:cNvPicPr/>
                <p:nvPr/>
              </p:nvPicPr>
              <p:blipFill>
                <a:blip r:embed="rId473"/>
                <a:stretch>
                  <a:fillRect/>
                </a:stretch>
              </p:blipFill>
              <p:spPr>
                <a:xfrm>
                  <a:off x="2658456" y="4081608"/>
                  <a:ext cx="148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1" name="Freihand 290">
                  <a:extLst>
                    <a:ext uri="{FF2B5EF4-FFF2-40B4-BE49-F238E27FC236}">
                      <a16:creationId xmlns:a16="http://schemas.microsoft.com/office/drawing/2014/main" id="{79620D93-3829-4FE1-A877-AD3A3E3E19A2}"/>
                    </a:ext>
                  </a:extLst>
                </p14:cNvPr>
                <p14:cNvContentPartPr/>
                <p14:nvPr/>
              </p14:nvContentPartPr>
              <p14:xfrm>
                <a:off x="2903256" y="4003848"/>
                <a:ext cx="138960" cy="127800"/>
              </p14:xfrm>
            </p:contentPart>
          </mc:Choice>
          <mc:Fallback>
            <p:pic>
              <p:nvPicPr>
                <p:cNvPr id="291" name="Freihand 290">
                  <a:extLst>
                    <a:ext uri="{FF2B5EF4-FFF2-40B4-BE49-F238E27FC236}">
                      <a16:creationId xmlns:a16="http://schemas.microsoft.com/office/drawing/2014/main" id="{79620D93-3829-4FE1-A877-AD3A3E3E19A2}"/>
                    </a:ext>
                  </a:extLst>
                </p:cNvPr>
                <p:cNvPicPr/>
                <p:nvPr/>
              </p:nvPicPr>
              <p:blipFill>
                <a:blip r:embed="rId475"/>
                <a:stretch>
                  <a:fillRect/>
                </a:stretch>
              </p:blipFill>
              <p:spPr>
                <a:xfrm>
                  <a:off x="2898936" y="3999528"/>
                  <a:ext cx="147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2" name="Freihand 291">
                  <a:extLst>
                    <a:ext uri="{FF2B5EF4-FFF2-40B4-BE49-F238E27FC236}">
                      <a16:creationId xmlns:a16="http://schemas.microsoft.com/office/drawing/2014/main" id="{6AFAD5A1-85B6-44BD-AFF2-562FD29CC89E}"/>
                    </a:ext>
                  </a:extLst>
                </p14:cNvPr>
                <p14:cNvContentPartPr/>
                <p14:nvPr/>
              </p14:nvContentPartPr>
              <p14:xfrm>
                <a:off x="3074616" y="3995928"/>
                <a:ext cx="121320" cy="123120"/>
              </p14:xfrm>
            </p:contentPart>
          </mc:Choice>
          <mc:Fallback>
            <p:pic>
              <p:nvPicPr>
                <p:cNvPr id="292" name="Freihand 291">
                  <a:extLst>
                    <a:ext uri="{FF2B5EF4-FFF2-40B4-BE49-F238E27FC236}">
                      <a16:creationId xmlns:a16="http://schemas.microsoft.com/office/drawing/2014/main" id="{6AFAD5A1-85B6-44BD-AFF2-562FD29CC89E}"/>
                    </a:ext>
                  </a:extLst>
                </p:cNvPr>
                <p:cNvPicPr/>
                <p:nvPr/>
              </p:nvPicPr>
              <p:blipFill>
                <a:blip r:embed="rId477"/>
                <a:stretch>
                  <a:fillRect/>
                </a:stretch>
              </p:blipFill>
              <p:spPr>
                <a:xfrm>
                  <a:off x="3070296" y="3991608"/>
                  <a:ext cx="129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3" name="Freihand 292">
                  <a:extLst>
                    <a:ext uri="{FF2B5EF4-FFF2-40B4-BE49-F238E27FC236}">
                      <a16:creationId xmlns:a16="http://schemas.microsoft.com/office/drawing/2014/main" id="{F0340169-0F64-4E1A-BBE9-95CDB8005F1D}"/>
                    </a:ext>
                  </a:extLst>
                </p14:cNvPr>
                <p14:cNvContentPartPr/>
                <p14:nvPr/>
              </p14:nvContentPartPr>
              <p14:xfrm>
                <a:off x="3277656" y="3989448"/>
                <a:ext cx="87840" cy="149040"/>
              </p14:xfrm>
            </p:contentPart>
          </mc:Choice>
          <mc:Fallback>
            <p:pic>
              <p:nvPicPr>
                <p:cNvPr id="293" name="Freihand 292">
                  <a:extLst>
                    <a:ext uri="{FF2B5EF4-FFF2-40B4-BE49-F238E27FC236}">
                      <a16:creationId xmlns:a16="http://schemas.microsoft.com/office/drawing/2014/main" id="{F0340169-0F64-4E1A-BBE9-95CDB8005F1D}"/>
                    </a:ext>
                  </a:extLst>
                </p:cNvPr>
                <p:cNvPicPr/>
                <p:nvPr/>
              </p:nvPicPr>
              <p:blipFill>
                <a:blip r:embed="rId479"/>
                <a:stretch>
                  <a:fillRect/>
                </a:stretch>
              </p:blipFill>
              <p:spPr>
                <a:xfrm>
                  <a:off x="3273336" y="3985128"/>
                  <a:ext cx="96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4" name="Freihand 293">
                  <a:extLst>
                    <a:ext uri="{FF2B5EF4-FFF2-40B4-BE49-F238E27FC236}">
                      <a16:creationId xmlns:a16="http://schemas.microsoft.com/office/drawing/2014/main" id="{592B17F0-96E1-4087-8B6F-356A4128BA01}"/>
                    </a:ext>
                  </a:extLst>
                </p14:cNvPr>
                <p14:cNvContentPartPr/>
                <p14:nvPr/>
              </p14:nvContentPartPr>
              <p14:xfrm>
                <a:off x="3379176" y="4095288"/>
                <a:ext cx="34560" cy="65880"/>
              </p14:xfrm>
            </p:contentPart>
          </mc:Choice>
          <mc:Fallback>
            <p:pic>
              <p:nvPicPr>
                <p:cNvPr id="294" name="Freihand 293">
                  <a:extLst>
                    <a:ext uri="{FF2B5EF4-FFF2-40B4-BE49-F238E27FC236}">
                      <a16:creationId xmlns:a16="http://schemas.microsoft.com/office/drawing/2014/main" id="{592B17F0-96E1-4087-8B6F-356A4128BA01}"/>
                    </a:ext>
                  </a:extLst>
                </p:cNvPr>
                <p:cNvPicPr/>
                <p:nvPr/>
              </p:nvPicPr>
              <p:blipFill>
                <a:blip r:embed="rId481"/>
                <a:stretch>
                  <a:fillRect/>
                </a:stretch>
              </p:blipFill>
              <p:spPr>
                <a:xfrm>
                  <a:off x="3374856" y="4090968"/>
                  <a:ext cx="43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5" name="Freihand 294">
                  <a:extLst>
                    <a:ext uri="{FF2B5EF4-FFF2-40B4-BE49-F238E27FC236}">
                      <a16:creationId xmlns:a16="http://schemas.microsoft.com/office/drawing/2014/main" id="{8C912E9D-A73F-4B5C-BDDB-911D7A65C858}"/>
                    </a:ext>
                  </a:extLst>
                </p14:cNvPr>
                <p14:cNvContentPartPr/>
                <p14:nvPr/>
              </p14:nvContentPartPr>
              <p14:xfrm>
                <a:off x="3470976" y="3981528"/>
                <a:ext cx="84960" cy="140760"/>
              </p14:xfrm>
            </p:contentPart>
          </mc:Choice>
          <mc:Fallback>
            <p:pic>
              <p:nvPicPr>
                <p:cNvPr id="295" name="Freihand 294">
                  <a:extLst>
                    <a:ext uri="{FF2B5EF4-FFF2-40B4-BE49-F238E27FC236}">
                      <a16:creationId xmlns:a16="http://schemas.microsoft.com/office/drawing/2014/main" id="{8C912E9D-A73F-4B5C-BDDB-911D7A65C858}"/>
                    </a:ext>
                  </a:extLst>
                </p:cNvPr>
                <p:cNvPicPr/>
                <p:nvPr/>
              </p:nvPicPr>
              <p:blipFill>
                <a:blip r:embed="rId483"/>
                <a:stretch>
                  <a:fillRect/>
                </a:stretch>
              </p:blipFill>
              <p:spPr>
                <a:xfrm>
                  <a:off x="3466656" y="3977208"/>
                  <a:ext cx="93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6" name="Freihand 295">
                  <a:extLst>
                    <a:ext uri="{FF2B5EF4-FFF2-40B4-BE49-F238E27FC236}">
                      <a16:creationId xmlns:a16="http://schemas.microsoft.com/office/drawing/2014/main" id="{D0457098-C5AC-49E8-9D27-D04034A8E380}"/>
                    </a:ext>
                  </a:extLst>
                </p14:cNvPr>
                <p14:cNvContentPartPr/>
                <p14:nvPr/>
              </p14:nvContentPartPr>
              <p14:xfrm>
                <a:off x="3476736" y="4052448"/>
                <a:ext cx="118440" cy="6840"/>
              </p14:xfrm>
            </p:contentPart>
          </mc:Choice>
          <mc:Fallback>
            <p:pic>
              <p:nvPicPr>
                <p:cNvPr id="296" name="Freihand 295">
                  <a:extLst>
                    <a:ext uri="{FF2B5EF4-FFF2-40B4-BE49-F238E27FC236}">
                      <a16:creationId xmlns:a16="http://schemas.microsoft.com/office/drawing/2014/main" id="{D0457098-C5AC-49E8-9D27-D04034A8E380}"/>
                    </a:ext>
                  </a:extLst>
                </p:cNvPr>
                <p:cNvPicPr/>
                <p:nvPr/>
              </p:nvPicPr>
              <p:blipFill>
                <a:blip r:embed="rId485"/>
                <a:stretch>
                  <a:fillRect/>
                </a:stretch>
              </p:blipFill>
              <p:spPr>
                <a:xfrm>
                  <a:off x="3472416" y="4048128"/>
                  <a:ext cx="127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7" name="Freihand 296">
                  <a:extLst>
                    <a:ext uri="{FF2B5EF4-FFF2-40B4-BE49-F238E27FC236}">
                      <a16:creationId xmlns:a16="http://schemas.microsoft.com/office/drawing/2014/main" id="{F6A70929-4642-4C46-A47D-5B1F1FFED320}"/>
                    </a:ext>
                  </a:extLst>
                </p14:cNvPr>
                <p14:cNvContentPartPr/>
                <p14:nvPr/>
              </p14:nvContentPartPr>
              <p14:xfrm>
                <a:off x="3613176" y="3972168"/>
                <a:ext cx="119520" cy="156960"/>
              </p14:xfrm>
            </p:contentPart>
          </mc:Choice>
          <mc:Fallback>
            <p:pic>
              <p:nvPicPr>
                <p:cNvPr id="297" name="Freihand 296">
                  <a:extLst>
                    <a:ext uri="{FF2B5EF4-FFF2-40B4-BE49-F238E27FC236}">
                      <a16:creationId xmlns:a16="http://schemas.microsoft.com/office/drawing/2014/main" id="{F6A70929-4642-4C46-A47D-5B1F1FFED320}"/>
                    </a:ext>
                  </a:extLst>
                </p:cNvPr>
                <p:cNvPicPr/>
                <p:nvPr/>
              </p:nvPicPr>
              <p:blipFill>
                <a:blip r:embed="rId487"/>
                <a:stretch>
                  <a:fillRect/>
                </a:stretch>
              </p:blipFill>
              <p:spPr>
                <a:xfrm>
                  <a:off x="3608856" y="3967848"/>
                  <a:ext cx="128160" cy="165600"/>
                </a:xfrm>
                <a:prstGeom prst="rect">
                  <a:avLst/>
                </a:prstGeom>
              </p:spPr>
            </p:pic>
          </mc:Fallback>
        </mc:AlternateContent>
      </p:grpSp>
      <p:grpSp>
        <p:nvGrpSpPr>
          <p:cNvPr id="301" name="Gruppieren 300">
            <a:extLst>
              <a:ext uri="{FF2B5EF4-FFF2-40B4-BE49-F238E27FC236}">
                <a16:creationId xmlns:a16="http://schemas.microsoft.com/office/drawing/2014/main" id="{09EFB952-0E32-4C01-8263-BB5D40851C0E}"/>
              </a:ext>
            </a:extLst>
          </p:cNvPr>
          <p:cNvGrpSpPr/>
          <p:nvPr/>
        </p:nvGrpSpPr>
        <p:grpSpPr>
          <a:xfrm>
            <a:off x="10188576" y="2773368"/>
            <a:ext cx="263520" cy="228960"/>
            <a:chOff x="10188576" y="2773368"/>
            <a:chExt cx="263520" cy="228960"/>
          </a:xfrm>
        </p:grpSpPr>
        <mc:AlternateContent xmlns:mc="http://schemas.openxmlformats.org/markup-compatibility/2006">
          <mc:Choice xmlns:p14="http://schemas.microsoft.com/office/powerpoint/2010/main" Requires="p14">
            <p:contentPart p14:bwMode="auto" r:id="rId488">
              <p14:nvContentPartPr>
                <p14:cNvPr id="299" name="Freihand 298">
                  <a:extLst>
                    <a:ext uri="{FF2B5EF4-FFF2-40B4-BE49-F238E27FC236}">
                      <a16:creationId xmlns:a16="http://schemas.microsoft.com/office/drawing/2014/main" id="{D5AFC25F-28C6-4AC3-98D6-B3FCD84A4907}"/>
                    </a:ext>
                  </a:extLst>
                </p14:cNvPr>
                <p14:cNvContentPartPr/>
                <p14:nvPr/>
              </p14:nvContentPartPr>
              <p14:xfrm>
                <a:off x="10262736" y="2822328"/>
                <a:ext cx="109800" cy="133920"/>
              </p14:xfrm>
            </p:contentPart>
          </mc:Choice>
          <mc:Fallback>
            <p:pic>
              <p:nvPicPr>
                <p:cNvPr id="299" name="Freihand 298">
                  <a:extLst>
                    <a:ext uri="{FF2B5EF4-FFF2-40B4-BE49-F238E27FC236}">
                      <a16:creationId xmlns:a16="http://schemas.microsoft.com/office/drawing/2014/main" id="{D5AFC25F-28C6-4AC3-98D6-B3FCD84A4907}"/>
                    </a:ext>
                  </a:extLst>
                </p:cNvPr>
                <p:cNvPicPr/>
                <p:nvPr/>
              </p:nvPicPr>
              <p:blipFill>
                <a:blip r:embed="rId489"/>
                <a:stretch>
                  <a:fillRect/>
                </a:stretch>
              </p:blipFill>
              <p:spPr>
                <a:xfrm>
                  <a:off x="10258416" y="2818008"/>
                  <a:ext cx="118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0" name="Freihand 299">
                  <a:extLst>
                    <a:ext uri="{FF2B5EF4-FFF2-40B4-BE49-F238E27FC236}">
                      <a16:creationId xmlns:a16="http://schemas.microsoft.com/office/drawing/2014/main" id="{63C7B4AF-6009-4EF8-A83D-8112A9D06176}"/>
                    </a:ext>
                  </a:extLst>
                </p14:cNvPr>
                <p14:cNvContentPartPr/>
                <p14:nvPr/>
              </p14:nvContentPartPr>
              <p14:xfrm>
                <a:off x="10188576" y="2773368"/>
                <a:ext cx="263520" cy="228960"/>
              </p14:xfrm>
            </p:contentPart>
          </mc:Choice>
          <mc:Fallback>
            <p:pic>
              <p:nvPicPr>
                <p:cNvPr id="300" name="Freihand 299">
                  <a:extLst>
                    <a:ext uri="{FF2B5EF4-FFF2-40B4-BE49-F238E27FC236}">
                      <a16:creationId xmlns:a16="http://schemas.microsoft.com/office/drawing/2014/main" id="{63C7B4AF-6009-4EF8-A83D-8112A9D06176}"/>
                    </a:ext>
                  </a:extLst>
                </p:cNvPr>
                <p:cNvPicPr/>
                <p:nvPr/>
              </p:nvPicPr>
              <p:blipFill>
                <a:blip r:embed="rId491"/>
                <a:stretch>
                  <a:fillRect/>
                </a:stretch>
              </p:blipFill>
              <p:spPr>
                <a:xfrm>
                  <a:off x="10184256" y="2769048"/>
                  <a:ext cx="272160" cy="237600"/>
                </a:xfrm>
                <a:prstGeom prst="rect">
                  <a:avLst/>
                </a:prstGeom>
              </p:spPr>
            </p:pic>
          </mc:Fallback>
        </mc:AlternateContent>
      </p:grpSp>
      <p:grpSp>
        <p:nvGrpSpPr>
          <p:cNvPr id="328" name="Gruppieren 327">
            <a:extLst>
              <a:ext uri="{FF2B5EF4-FFF2-40B4-BE49-F238E27FC236}">
                <a16:creationId xmlns:a16="http://schemas.microsoft.com/office/drawing/2014/main" id="{C38C541E-36B3-4E12-AD1B-95BD6DE6BAED}"/>
              </a:ext>
            </a:extLst>
          </p:cNvPr>
          <p:cNvGrpSpPr/>
          <p:nvPr/>
        </p:nvGrpSpPr>
        <p:grpSpPr>
          <a:xfrm>
            <a:off x="4903416" y="3342168"/>
            <a:ext cx="2445840" cy="546840"/>
            <a:chOff x="4903416" y="3342168"/>
            <a:chExt cx="2445840" cy="546840"/>
          </a:xfrm>
        </p:grpSpPr>
        <mc:AlternateContent xmlns:mc="http://schemas.openxmlformats.org/markup-compatibility/2006">
          <mc:Choice xmlns:p14="http://schemas.microsoft.com/office/powerpoint/2010/main" Requires="p14">
            <p:contentPart p14:bwMode="auto" r:id="rId492">
              <p14:nvContentPartPr>
                <p14:cNvPr id="302" name="Freihand 301">
                  <a:extLst>
                    <a:ext uri="{FF2B5EF4-FFF2-40B4-BE49-F238E27FC236}">
                      <a16:creationId xmlns:a16="http://schemas.microsoft.com/office/drawing/2014/main" id="{F721E60C-0DFD-487D-9D90-55AC9DFE1ADC}"/>
                    </a:ext>
                  </a:extLst>
                </p14:cNvPr>
                <p14:cNvContentPartPr/>
                <p14:nvPr/>
              </p14:nvContentPartPr>
              <p14:xfrm>
                <a:off x="4987296" y="3387888"/>
                <a:ext cx="118800" cy="158400"/>
              </p14:xfrm>
            </p:contentPart>
          </mc:Choice>
          <mc:Fallback>
            <p:pic>
              <p:nvPicPr>
                <p:cNvPr id="302" name="Freihand 301">
                  <a:extLst>
                    <a:ext uri="{FF2B5EF4-FFF2-40B4-BE49-F238E27FC236}">
                      <a16:creationId xmlns:a16="http://schemas.microsoft.com/office/drawing/2014/main" id="{F721E60C-0DFD-487D-9D90-55AC9DFE1ADC}"/>
                    </a:ext>
                  </a:extLst>
                </p:cNvPr>
                <p:cNvPicPr/>
                <p:nvPr/>
              </p:nvPicPr>
              <p:blipFill>
                <a:blip r:embed="rId493"/>
                <a:stretch>
                  <a:fillRect/>
                </a:stretch>
              </p:blipFill>
              <p:spPr>
                <a:xfrm>
                  <a:off x="4982976" y="3383568"/>
                  <a:ext cx="127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3" name="Freihand 302">
                  <a:extLst>
                    <a:ext uri="{FF2B5EF4-FFF2-40B4-BE49-F238E27FC236}">
                      <a16:creationId xmlns:a16="http://schemas.microsoft.com/office/drawing/2014/main" id="{F25FA1A5-5DF8-4831-8CB5-AF570B5B1868}"/>
                    </a:ext>
                  </a:extLst>
                </p14:cNvPr>
                <p14:cNvContentPartPr/>
                <p14:nvPr/>
              </p14:nvContentPartPr>
              <p14:xfrm>
                <a:off x="4903416" y="3342168"/>
                <a:ext cx="281520" cy="246960"/>
              </p14:xfrm>
            </p:contentPart>
          </mc:Choice>
          <mc:Fallback>
            <p:pic>
              <p:nvPicPr>
                <p:cNvPr id="303" name="Freihand 302">
                  <a:extLst>
                    <a:ext uri="{FF2B5EF4-FFF2-40B4-BE49-F238E27FC236}">
                      <a16:creationId xmlns:a16="http://schemas.microsoft.com/office/drawing/2014/main" id="{F25FA1A5-5DF8-4831-8CB5-AF570B5B1868}"/>
                    </a:ext>
                  </a:extLst>
                </p:cNvPr>
                <p:cNvPicPr/>
                <p:nvPr/>
              </p:nvPicPr>
              <p:blipFill>
                <a:blip r:embed="rId495"/>
                <a:stretch>
                  <a:fillRect/>
                </a:stretch>
              </p:blipFill>
              <p:spPr>
                <a:xfrm>
                  <a:off x="4899096" y="3337848"/>
                  <a:ext cx="2901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5" name="Freihand 304">
                  <a:extLst>
                    <a:ext uri="{FF2B5EF4-FFF2-40B4-BE49-F238E27FC236}">
                      <a16:creationId xmlns:a16="http://schemas.microsoft.com/office/drawing/2014/main" id="{A6C0B49E-F2E3-4F9A-B4EA-5310AAECE25F}"/>
                    </a:ext>
                  </a:extLst>
                </p14:cNvPr>
                <p14:cNvContentPartPr/>
                <p14:nvPr/>
              </p14:nvContentPartPr>
              <p14:xfrm>
                <a:off x="5317416" y="3404808"/>
                <a:ext cx="141480" cy="110160"/>
              </p14:xfrm>
            </p:contentPart>
          </mc:Choice>
          <mc:Fallback>
            <p:pic>
              <p:nvPicPr>
                <p:cNvPr id="305" name="Freihand 304">
                  <a:extLst>
                    <a:ext uri="{FF2B5EF4-FFF2-40B4-BE49-F238E27FC236}">
                      <a16:creationId xmlns:a16="http://schemas.microsoft.com/office/drawing/2014/main" id="{A6C0B49E-F2E3-4F9A-B4EA-5310AAECE25F}"/>
                    </a:ext>
                  </a:extLst>
                </p:cNvPr>
                <p:cNvPicPr/>
                <p:nvPr/>
              </p:nvPicPr>
              <p:blipFill>
                <a:blip r:embed="rId497"/>
                <a:stretch>
                  <a:fillRect/>
                </a:stretch>
              </p:blipFill>
              <p:spPr>
                <a:xfrm>
                  <a:off x="5313096" y="3400488"/>
                  <a:ext cx="150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6" name="Freihand 305">
                  <a:extLst>
                    <a:ext uri="{FF2B5EF4-FFF2-40B4-BE49-F238E27FC236}">
                      <a16:creationId xmlns:a16="http://schemas.microsoft.com/office/drawing/2014/main" id="{41387B38-65B7-4B5D-8463-83EFDC776DB7}"/>
                    </a:ext>
                  </a:extLst>
                </p14:cNvPr>
                <p14:cNvContentPartPr/>
                <p14:nvPr/>
              </p14:nvContentPartPr>
              <p14:xfrm>
                <a:off x="5504256" y="3382128"/>
                <a:ext cx="112320" cy="137520"/>
              </p14:xfrm>
            </p:contentPart>
          </mc:Choice>
          <mc:Fallback>
            <p:pic>
              <p:nvPicPr>
                <p:cNvPr id="306" name="Freihand 305">
                  <a:extLst>
                    <a:ext uri="{FF2B5EF4-FFF2-40B4-BE49-F238E27FC236}">
                      <a16:creationId xmlns:a16="http://schemas.microsoft.com/office/drawing/2014/main" id="{41387B38-65B7-4B5D-8463-83EFDC776DB7}"/>
                    </a:ext>
                  </a:extLst>
                </p:cNvPr>
                <p:cNvPicPr/>
                <p:nvPr/>
              </p:nvPicPr>
              <p:blipFill>
                <a:blip r:embed="rId499"/>
                <a:stretch>
                  <a:fillRect/>
                </a:stretch>
              </p:blipFill>
              <p:spPr>
                <a:xfrm>
                  <a:off x="5499936" y="3377808"/>
                  <a:ext cx="120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7" name="Freihand 306">
                  <a:extLst>
                    <a:ext uri="{FF2B5EF4-FFF2-40B4-BE49-F238E27FC236}">
                      <a16:creationId xmlns:a16="http://schemas.microsoft.com/office/drawing/2014/main" id="{6ABF52FC-B90E-4723-8C06-BC919FFF704B}"/>
                    </a:ext>
                  </a:extLst>
                </p14:cNvPr>
                <p14:cNvContentPartPr/>
                <p14:nvPr/>
              </p14:nvContentPartPr>
              <p14:xfrm>
                <a:off x="5638896" y="3370968"/>
                <a:ext cx="142200" cy="143280"/>
              </p14:xfrm>
            </p:contentPart>
          </mc:Choice>
          <mc:Fallback>
            <p:pic>
              <p:nvPicPr>
                <p:cNvPr id="307" name="Freihand 306">
                  <a:extLst>
                    <a:ext uri="{FF2B5EF4-FFF2-40B4-BE49-F238E27FC236}">
                      <a16:creationId xmlns:a16="http://schemas.microsoft.com/office/drawing/2014/main" id="{6ABF52FC-B90E-4723-8C06-BC919FFF704B}"/>
                    </a:ext>
                  </a:extLst>
                </p:cNvPr>
                <p:cNvPicPr/>
                <p:nvPr/>
              </p:nvPicPr>
              <p:blipFill>
                <a:blip r:embed="rId501"/>
                <a:stretch>
                  <a:fillRect/>
                </a:stretch>
              </p:blipFill>
              <p:spPr>
                <a:xfrm>
                  <a:off x="5634576" y="3366648"/>
                  <a:ext cx="150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8" name="Freihand 307">
                  <a:extLst>
                    <a:ext uri="{FF2B5EF4-FFF2-40B4-BE49-F238E27FC236}">
                      <a16:creationId xmlns:a16="http://schemas.microsoft.com/office/drawing/2014/main" id="{851CA883-BD98-4A1A-940C-F693556F0768}"/>
                    </a:ext>
                  </a:extLst>
                </p14:cNvPr>
                <p14:cNvContentPartPr/>
                <p14:nvPr/>
              </p14:nvContentPartPr>
              <p14:xfrm>
                <a:off x="5766336" y="3481128"/>
                <a:ext cx="36360" cy="83160"/>
              </p14:xfrm>
            </p:contentPart>
          </mc:Choice>
          <mc:Fallback>
            <p:pic>
              <p:nvPicPr>
                <p:cNvPr id="308" name="Freihand 307">
                  <a:extLst>
                    <a:ext uri="{FF2B5EF4-FFF2-40B4-BE49-F238E27FC236}">
                      <a16:creationId xmlns:a16="http://schemas.microsoft.com/office/drawing/2014/main" id="{851CA883-BD98-4A1A-940C-F693556F0768}"/>
                    </a:ext>
                  </a:extLst>
                </p:cNvPr>
                <p:cNvPicPr/>
                <p:nvPr/>
              </p:nvPicPr>
              <p:blipFill>
                <a:blip r:embed="rId503"/>
                <a:stretch>
                  <a:fillRect/>
                </a:stretch>
              </p:blipFill>
              <p:spPr>
                <a:xfrm>
                  <a:off x="5762016" y="3476808"/>
                  <a:ext cx="45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9" name="Freihand 308">
                  <a:extLst>
                    <a:ext uri="{FF2B5EF4-FFF2-40B4-BE49-F238E27FC236}">
                      <a16:creationId xmlns:a16="http://schemas.microsoft.com/office/drawing/2014/main" id="{48619810-723B-4121-AD85-1107B4CF0583}"/>
                    </a:ext>
                  </a:extLst>
                </p14:cNvPr>
                <p14:cNvContentPartPr/>
                <p14:nvPr/>
              </p14:nvContentPartPr>
              <p14:xfrm>
                <a:off x="5864616" y="3356928"/>
                <a:ext cx="128160" cy="146520"/>
              </p14:xfrm>
            </p:contentPart>
          </mc:Choice>
          <mc:Fallback>
            <p:pic>
              <p:nvPicPr>
                <p:cNvPr id="309" name="Freihand 308">
                  <a:extLst>
                    <a:ext uri="{FF2B5EF4-FFF2-40B4-BE49-F238E27FC236}">
                      <a16:creationId xmlns:a16="http://schemas.microsoft.com/office/drawing/2014/main" id="{48619810-723B-4121-AD85-1107B4CF0583}"/>
                    </a:ext>
                  </a:extLst>
                </p:cNvPr>
                <p:cNvPicPr/>
                <p:nvPr/>
              </p:nvPicPr>
              <p:blipFill>
                <a:blip r:embed="rId505"/>
                <a:stretch>
                  <a:fillRect/>
                </a:stretch>
              </p:blipFill>
              <p:spPr>
                <a:xfrm>
                  <a:off x="5860296" y="3352608"/>
                  <a:ext cx="136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0" name="Freihand 309">
                  <a:extLst>
                    <a:ext uri="{FF2B5EF4-FFF2-40B4-BE49-F238E27FC236}">
                      <a16:creationId xmlns:a16="http://schemas.microsoft.com/office/drawing/2014/main" id="{D1D71432-D493-45A0-9295-94D61A04F8C2}"/>
                    </a:ext>
                  </a:extLst>
                </p14:cNvPr>
                <p14:cNvContentPartPr/>
                <p14:nvPr/>
              </p14:nvContentPartPr>
              <p14:xfrm>
                <a:off x="6013656" y="3371328"/>
                <a:ext cx="120600" cy="120960"/>
              </p14:xfrm>
            </p:contentPart>
          </mc:Choice>
          <mc:Fallback>
            <p:pic>
              <p:nvPicPr>
                <p:cNvPr id="310" name="Freihand 309">
                  <a:extLst>
                    <a:ext uri="{FF2B5EF4-FFF2-40B4-BE49-F238E27FC236}">
                      <a16:creationId xmlns:a16="http://schemas.microsoft.com/office/drawing/2014/main" id="{D1D71432-D493-45A0-9295-94D61A04F8C2}"/>
                    </a:ext>
                  </a:extLst>
                </p:cNvPr>
                <p:cNvPicPr/>
                <p:nvPr/>
              </p:nvPicPr>
              <p:blipFill>
                <a:blip r:embed="rId507"/>
                <a:stretch>
                  <a:fillRect/>
                </a:stretch>
              </p:blipFill>
              <p:spPr>
                <a:xfrm>
                  <a:off x="6009336" y="3367008"/>
                  <a:ext cx="129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1" name="Freihand 310">
                  <a:extLst>
                    <a:ext uri="{FF2B5EF4-FFF2-40B4-BE49-F238E27FC236}">
                      <a16:creationId xmlns:a16="http://schemas.microsoft.com/office/drawing/2014/main" id="{D9C49162-2FA1-4582-9CC8-A07A21CF7C3D}"/>
                    </a:ext>
                  </a:extLst>
                </p14:cNvPr>
                <p14:cNvContentPartPr/>
                <p14:nvPr/>
              </p14:nvContentPartPr>
              <p14:xfrm>
                <a:off x="6218856" y="3439368"/>
                <a:ext cx="187920" cy="7200"/>
              </p14:xfrm>
            </p:contentPart>
          </mc:Choice>
          <mc:Fallback>
            <p:pic>
              <p:nvPicPr>
                <p:cNvPr id="311" name="Freihand 310">
                  <a:extLst>
                    <a:ext uri="{FF2B5EF4-FFF2-40B4-BE49-F238E27FC236}">
                      <a16:creationId xmlns:a16="http://schemas.microsoft.com/office/drawing/2014/main" id="{D9C49162-2FA1-4582-9CC8-A07A21CF7C3D}"/>
                    </a:ext>
                  </a:extLst>
                </p:cNvPr>
                <p:cNvPicPr/>
                <p:nvPr/>
              </p:nvPicPr>
              <p:blipFill>
                <a:blip r:embed="rId509"/>
                <a:stretch>
                  <a:fillRect/>
                </a:stretch>
              </p:blipFill>
              <p:spPr>
                <a:xfrm>
                  <a:off x="6214536" y="3435048"/>
                  <a:ext cx="196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3" name="Freihand 312">
                  <a:extLst>
                    <a:ext uri="{FF2B5EF4-FFF2-40B4-BE49-F238E27FC236}">
                      <a16:creationId xmlns:a16="http://schemas.microsoft.com/office/drawing/2014/main" id="{1A0E1FDD-19E5-47DE-9A51-20938270E317}"/>
                    </a:ext>
                  </a:extLst>
                </p14:cNvPr>
                <p14:cNvContentPartPr/>
                <p14:nvPr/>
              </p14:nvContentPartPr>
              <p14:xfrm>
                <a:off x="6456816" y="3367008"/>
                <a:ext cx="156240" cy="180360"/>
              </p14:xfrm>
            </p:contentPart>
          </mc:Choice>
          <mc:Fallback>
            <p:pic>
              <p:nvPicPr>
                <p:cNvPr id="313" name="Freihand 312">
                  <a:extLst>
                    <a:ext uri="{FF2B5EF4-FFF2-40B4-BE49-F238E27FC236}">
                      <a16:creationId xmlns:a16="http://schemas.microsoft.com/office/drawing/2014/main" id="{1A0E1FDD-19E5-47DE-9A51-20938270E317}"/>
                    </a:ext>
                  </a:extLst>
                </p:cNvPr>
                <p:cNvPicPr/>
                <p:nvPr/>
              </p:nvPicPr>
              <p:blipFill>
                <a:blip r:embed="rId511"/>
                <a:stretch>
                  <a:fillRect/>
                </a:stretch>
              </p:blipFill>
              <p:spPr>
                <a:xfrm>
                  <a:off x="6452496" y="3362688"/>
                  <a:ext cx="164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4" name="Freihand 313">
                  <a:extLst>
                    <a:ext uri="{FF2B5EF4-FFF2-40B4-BE49-F238E27FC236}">
                      <a16:creationId xmlns:a16="http://schemas.microsoft.com/office/drawing/2014/main" id="{3B698E95-505C-4322-ABE6-F04D57B2EB57}"/>
                    </a:ext>
                  </a:extLst>
                </p14:cNvPr>
                <p14:cNvContentPartPr/>
                <p14:nvPr/>
              </p14:nvContentPartPr>
              <p14:xfrm>
                <a:off x="6641496" y="3368448"/>
                <a:ext cx="124560" cy="151920"/>
              </p14:xfrm>
            </p:contentPart>
          </mc:Choice>
          <mc:Fallback>
            <p:pic>
              <p:nvPicPr>
                <p:cNvPr id="314" name="Freihand 313">
                  <a:extLst>
                    <a:ext uri="{FF2B5EF4-FFF2-40B4-BE49-F238E27FC236}">
                      <a16:creationId xmlns:a16="http://schemas.microsoft.com/office/drawing/2014/main" id="{3B698E95-505C-4322-ABE6-F04D57B2EB57}"/>
                    </a:ext>
                  </a:extLst>
                </p:cNvPr>
                <p:cNvPicPr/>
                <p:nvPr/>
              </p:nvPicPr>
              <p:blipFill>
                <a:blip r:embed="rId513"/>
                <a:stretch>
                  <a:fillRect/>
                </a:stretch>
              </p:blipFill>
              <p:spPr>
                <a:xfrm>
                  <a:off x="6637176" y="3364128"/>
                  <a:ext cx="133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5" name="Freihand 314">
                  <a:extLst>
                    <a:ext uri="{FF2B5EF4-FFF2-40B4-BE49-F238E27FC236}">
                      <a16:creationId xmlns:a16="http://schemas.microsoft.com/office/drawing/2014/main" id="{953B9129-9D17-4F88-A91F-7412750B2546}"/>
                    </a:ext>
                  </a:extLst>
                </p14:cNvPr>
                <p14:cNvContentPartPr/>
                <p14:nvPr/>
              </p14:nvContentPartPr>
              <p14:xfrm>
                <a:off x="6833376" y="3364128"/>
                <a:ext cx="97560" cy="181440"/>
              </p14:xfrm>
            </p:contentPart>
          </mc:Choice>
          <mc:Fallback>
            <p:pic>
              <p:nvPicPr>
                <p:cNvPr id="315" name="Freihand 314">
                  <a:extLst>
                    <a:ext uri="{FF2B5EF4-FFF2-40B4-BE49-F238E27FC236}">
                      <a16:creationId xmlns:a16="http://schemas.microsoft.com/office/drawing/2014/main" id="{953B9129-9D17-4F88-A91F-7412750B2546}"/>
                    </a:ext>
                  </a:extLst>
                </p:cNvPr>
                <p:cNvPicPr/>
                <p:nvPr/>
              </p:nvPicPr>
              <p:blipFill>
                <a:blip r:embed="rId515"/>
                <a:stretch>
                  <a:fillRect/>
                </a:stretch>
              </p:blipFill>
              <p:spPr>
                <a:xfrm>
                  <a:off x="6829056" y="3359808"/>
                  <a:ext cx="106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6" name="Freihand 315">
                  <a:extLst>
                    <a:ext uri="{FF2B5EF4-FFF2-40B4-BE49-F238E27FC236}">
                      <a16:creationId xmlns:a16="http://schemas.microsoft.com/office/drawing/2014/main" id="{82F39B73-EC65-4E00-909B-92B35460C7E2}"/>
                    </a:ext>
                  </a:extLst>
                </p14:cNvPr>
                <p14:cNvContentPartPr/>
                <p14:nvPr/>
              </p14:nvContentPartPr>
              <p14:xfrm>
                <a:off x="6961536" y="3503088"/>
                <a:ext cx="37440" cy="74520"/>
              </p14:xfrm>
            </p:contentPart>
          </mc:Choice>
          <mc:Fallback>
            <p:pic>
              <p:nvPicPr>
                <p:cNvPr id="316" name="Freihand 315">
                  <a:extLst>
                    <a:ext uri="{FF2B5EF4-FFF2-40B4-BE49-F238E27FC236}">
                      <a16:creationId xmlns:a16="http://schemas.microsoft.com/office/drawing/2014/main" id="{82F39B73-EC65-4E00-909B-92B35460C7E2}"/>
                    </a:ext>
                  </a:extLst>
                </p:cNvPr>
                <p:cNvPicPr/>
                <p:nvPr/>
              </p:nvPicPr>
              <p:blipFill>
                <a:blip r:embed="rId517"/>
                <a:stretch>
                  <a:fillRect/>
                </a:stretch>
              </p:blipFill>
              <p:spPr>
                <a:xfrm>
                  <a:off x="6957216" y="3498768"/>
                  <a:ext cx="46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7" name="Freihand 316">
                  <a:extLst>
                    <a:ext uri="{FF2B5EF4-FFF2-40B4-BE49-F238E27FC236}">
                      <a16:creationId xmlns:a16="http://schemas.microsoft.com/office/drawing/2014/main" id="{55C7F70E-421E-4D6B-A1CC-79E1598E4353}"/>
                    </a:ext>
                  </a:extLst>
                </p14:cNvPr>
                <p14:cNvContentPartPr/>
                <p14:nvPr/>
              </p14:nvContentPartPr>
              <p14:xfrm>
                <a:off x="7066296" y="3364128"/>
                <a:ext cx="97920" cy="168840"/>
              </p14:xfrm>
            </p:contentPart>
          </mc:Choice>
          <mc:Fallback>
            <p:pic>
              <p:nvPicPr>
                <p:cNvPr id="317" name="Freihand 316">
                  <a:extLst>
                    <a:ext uri="{FF2B5EF4-FFF2-40B4-BE49-F238E27FC236}">
                      <a16:creationId xmlns:a16="http://schemas.microsoft.com/office/drawing/2014/main" id="{55C7F70E-421E-4D6B-A1CC-79E1598E4353}"/>
                    </a:ext>
                  </a:extLst>
                </p:cNvPr>
                <p:cNvPicPr/>
                <p:nvPr/>
              </p:nvPicPr>
              <p:blipFill>
                <a:blip r:embed="rId519"/>
                <a:stretch>
                  <a:fillRect/>
                </a:stretch>
              </p:blipFill>
              <p:spPr>
                <a:xfrm>
                  <a:off x="7061976" y="3359808"/>
                  <a:ext cx="106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8" name="Freihand 317">
                  <a:extLst>
                    <a:ext uri="{FF2B5EF4-FFF2-40B4-BE49-F238E27FC236}">
                      <a16:creationId xmlns:a16="http://schemas.microsoft.com/office/drawing/2014/main" id="{4C8432D5-69B8-4905-A16F-6D6C2FF4A8D3}"/>
                    </a:ext>
                  </a:extLst>
                </p14:cNvPr>
                <p14:cNvContentPartPr/>
                <p14:nvPr/>
              </p14:nvContentPartPr>
              <p14:xfrm>
                <a:off x="7246296" y="3357648"/>
                <a:ext cx="66240" cy="127440"/>
              </p14:xfrm>
            </p:contentPart>
          </mc:Choice>
          <mc:Fallback>
            <p:pic>
              <p:nvPicPr>
                <p:cNvPr id="318" name="Freihand 317">
                  <a:extLst>
                    <a:ext uri="{FF2B5EF4-FFF2-40B4-BE49-F238E27FC236}">
                      <a16:creationId xmlns:a16="http://schemas.microsoft.com/office/drawing/2014/main" id="{4C8432D5-69B8-4905-A16F-6D6C2FF4A8D3}"/>
                    </a:ext>
                  </a:extLst>
                </p:cNvPr>
                <p:cNvPicPr/>
                <p:nvPr/>
              </p:nvPicPr>
              <p:blipFill>
                <a:blip r:embed="rId521"/>
                <a:stretch>
                  <a:fillRect/>
                </a:stretch>
              </p:blipFill>
              <p:spPr>
                <a:xfrm>
                  <a:off x="7241976" y="3353328"/>
                  <a:ext cx="74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9" name="Freihand 318">
                  <a:extLst>
                    <a:ext uri="{FF2B5EF4-FFF2-40B4-BE49-F238E27FC236}">
                      <a16:creationId xmlns:a16="http://schemas.microsoft.com/office/drawing/2014/main" id="{2C3D4F6E-057D-48E5-A040-29469059B889}"/>
                    </a:ext>
                  </a:extLst>
                </p14:cNvPr>
                <p14:cNvContentPartPr/>
                <p14:nvPr/>
              </p14:nvContentPartPr>
              <p14:xfrm>
                <a:off x="7215336" y="3428928"/>
                <a:ext cx="133920" cy="20520"/>
              </p14:xfrm>
            </p:contentPart>
          </mc:Choice>
          <mc:Fallback>
            <p:pic>
              <p:nvPicPr>
                <p:cNvPr id="319" name="Freihand 318">
                  <a:extLst>
                    <a:ext uri="{FF2B5EF4-FFF2-40B4-BE49-F238E27FC236}">
                      <a16:creationId xmlns:a16="http://schemas.microsoft.com/office/drawing/2014/main" id="{2C3D4F6E-057D-48E5-A040-29469059B889}"/>
                    </a:ext>
                  </a:extLst>
                </p:cNvPr>
                <p:cNvPicPr/>
                <p:nvPr/>
              </p:nvPicPr>
              <p:blipFill>
                <a:blip r:embed="rId523"/>
                <a:stretch>
                  <a:fillRect/>
                </a:stretch>
              </p:blipFill>
              <p:spPr>
                <a:xfrm>
                  <a:off x="7211016" y="3424248"/>
                  <a:ext cx="142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0" name="Freihand 319">
                  <a:extLst>
                    <a:ext uri="{FF2B5EF4-FFF2-40B4-BE49-F238E27FC236}">
                      <a16:creationId xmlns:a16="http://schemas.microsoft.com/office/drawing/2014/main" id="{C8170057-E3BD-4012-9AC0-70F9A1969899}"/>
                    </a:ext>
                  </a:extLst>
                </p14:cNvPr>
                <p14:cNvContentPartPr/>
                <p14:nvPr/>
              </p14:nvContentPartPr>
              <p14:xfrm>
                <a:off x="5286816" y="3619728"/>
                <a:ext cx="1962360" cy="52560"/>
              </p14:xfrm>
            </p:contentPart>
          </mc:Choice>
          <mc:Fallback>
            <p:pic>
              <p:nvPicPr>
                <p:cNvPr id="320" name="Freihand 319">
                  <a:extLst>
                    <a:ext uri="{FF2B5EF4-FFF2-40B4-BE49-F238E27FC236}">
                      <a16:creationId xmlns:a16="http://schemas.microsoft.com/office/drawing/2014/main" id="{C8170057-E3BD-4012-9AC0-70F9A1969899}"/>
                    </a:ext>
                  </a:extLst>
                </p:cNvPr>
                <p:cNvPicPr/>
                <p:nvPr/>
              </p:nvPicPr>
              <p:blipFill>
                <a:blip r:embed="rId525"/>
                <a:stretch>
                  <a:fillRect/>
                </a:stretch>
              </p:blipFill>
              <p:spPr>
                <a:xfrm>
                  <a:off x="5282496" y="3615408"/>
                  <a:ext cx="1971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1" name="Freihand 320">
                  <a:extLst>
                    <a:ext uri="{FF2B5EF4-FFF2-40B4-BE49-F238E27FC236}">
                      <a16:creationId xmlns:a16="http://schemas.microsoft.com/office/drawing/2014/main" id="{B461CEE2-CBC5-4D3B-8EF9-E4F85C6501A7}"/>
                    </a:ext>
                  </a:extLst>
                </p14:cNvPr>
                <p14:cNvContentPartPr/>
                <p14:nvPr/>
              </p14:nvContentPartPr>
              <p14:xfrm>
                <a:off x="5711256" y="3741768"/>
                <a:ext cx="173160" cy="114120"/>
              </p14:xfrm>
            </p:contentPart>
          </mc:Choice>
          <mc:Fallback>
            <p:pic>
              <p:nvPicPr>
                <p:cNvPr id="321" name="Freihand 320">
                  <a:extLst>
                    <a:ext uri="{FF2B5EF4-FFF2-40B4-BE49-F238E27FC236}">
                      <a16:creationId xmlns:a16="http://schemas.microsoft.com/office/drawing/2014/main" id="{B461CEE2-CBC5-4D3B-8EF9-E4F85C6501A7}"/>
                    </a:ext>
                  </a:extLst>
                </p:cNvPr>
                <p:cNvPicPr/>
                <p:nvPr/>
              </p:nvPicPr>
              <p:blipFill>
                <a:blip r:embed="rId527"/>
                <a:stretch>
                  <a:fillRect/>
                </a:stretch>
              </p:blipFill>
              <p:spPr>
                <a:xfrm>
                  <a:off x="5706936" y="3737448"/>
                  <a:ext cx="181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2" name="Freihand 321">
                  <a:extLst>
                    <a:ext uri="{FF2B5EF4-FFF2-40B4-BE49-F238E27FC236}">
                      <a16:creationId xmlns:a16="http://schemas.microsoft.com/office/drawing/2014/main" id="{600555A2-436A-4D6F-86EE-B613CBAA6057}"/>
                    </a:ext>
                  </a:extLst>
                </p14:cNvPr>
                <p14:cNvContentPartPr/>
                <p14:nvPr/>
              </p14:nvContentPartPr>
              <p14:xfrm>
                <a:off x="5951736" y="3710808"/>
                <a:ext cx="168120" cy="130320"/>
              </p14:xfrm>
            </p:contentPart>
          </mc:Choice>
          <mc:Fallback>
            <p:pic>
              <p:nvPicPr>
                <p:cNvPr id="322" name="Freihand 321">
                  <a:extLst>
                    <a:ext uri="{FF2B5EF4-FFF2-40B4-BE49-F238E27FC236}">
                      <a16:creationId xmlns:a16="http://schemas.microsoft.com/office/drawing/2014/main" id="{600555A2-436A-4D6F-86EE-B613CBAA6057}"/>
                    </a:ext>
                  </a:extLst>
                </p:cNvPr>
                <p:cNvPicPr/>
                <p:nvPr/>
              </p:nvPicPr>
              <p:blipFill>
                <a:blip r:embed="rId529"/>
                <a:stretch>
                  <a:fillRect/>
                </a:stretch>
              </p:blipFill>
              <p:spPr>
                <a:xfrm>
                  <a:off x="5947416" y="3706488"/>
                  <a:ext cx="176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3" name="Freihand 322">
                  <a:extLst>
                    <a:ext uri="{FF2B5EF4-FFF2-40B4-BE49-F238E27FC236}">
                      <a16:creationId xmlns:a16="http://schemas.microsoft.com/office/drawing/2014/main" id="{FFED9E20-03E6-48B2-88EF-328661E3E289}"/>
                    </a:ext>
                  </a:extLst>
                </p14:cNvPr>
                <p14:cNvContentPartPr/>
                <p14:nvPr/>
              </p14:nvContentPartPr>
              <p14:xfrm>
                <a:off x="6187536" y="3707928"/>
                <a:ext cx="119880" cy="138240"/>
              </p14:xfrm>
            </p:contentPart>
          </mc:Choice>
          <mc:Fallback>
            <p:pic>
              <p:nvPicPr>
                <p:cNvPr id="323" name="Freihand 322">
                  <a:extLst>
                    <a:ext uri="{FF2B5EF4-FFF2-40B4-BE49-F238E27FC236}">
                      <a16:creationId xmlns:a16="http://schemas.microsoft.com/office/drawing/2014/main" id="{FFED9E20-03E6-48B2-88EF-328661E3E289}"/>
                    </a:ext>
                  </a:extLst>
                </p:cNvPr>
                <p:cNvPicPr/>
                <p:nvPr/>
              </p:nvPicPr>
              <p:blipFill>
                <a:blip r:embed="rId531"/>
                <a:stretch>
                  <a:fillRect/>
                </a:stretch>
              </p:blipFill>
              <p:spPr>
                <a:xfrm>
                  <a:off x="6183216" y="3703608"/>
                  <a:ext cx="128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4" name="Freihand 323">
                  <a:extLst>
                    <a:ext uri="{FF2B5EF4-FFF2-40B4-BE49-F238E27FC236}">
                      <a16:creationId xmlns:a16="http://schemas.microsoft.com/office/drawing/2014/main" id="{D3B1A51E-3D7F-48C2-A83D-1560AB666ABB}"/>
                    </a:ext>
                  </a:extLst>
                </p14:cNvPr>
                <p14:cNvContentPartPr/>
                <p14:nvPr/>
              </p14:nvContentPartPr>
              <p14:xfrm>
                <a:off x="6321456" y="3787848"/>
                <a:ext cx="44280" cy="101160"/>
              </p14:xfrm>
            </p:contentPart>
          </mc:Choice>
          <mc:Fallback>
            <p:pic>
              <p:nvPicPr>
                <p:cNvPr id="324" name="Freihand 323">
                  <a:extLst>
                    <a:ext uri="{FF2B5EF4-FFF2-40B4-BE49-F238E27FC236}">
                      <a16:creationId xmlns:a16="http://schemas.microsoft.com/office/drawing/2014/main" id="{D3B1A51E-3D7F-48C2-A83D-1560AB666ABB}"/>
                    </a:ext>
                  </a:extLst>
                </p:cNvPr>
                <p:cNvPicPr/>
                <p:nvPr/>
              </p:nvPicPr>
              <p:blipFill>
                <a:blip r:embed="rId533"/>
                <a:stretch>
                  <a:fillRect/>
                </a:stretch>
              </p:blipFill>
              <p:spPr>
                <a:xfrm>
                  <a:off x="6317136" y="3783528"/>
                  <a:ext cx="52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5" name="Freihand 324">
                  <a:extLst>
                    <a:ext uri="{FF2B5EF4-FFF2-40B4-BE49-F238E27FC236}">
                      <a16:creationId xmlns:a16="http://schemas.microsoft.com/office/drawing/2014/main" id="{AC9940F4-9DCB-4907-9AB7-BACC5C4A81FB}"/>
                    </a:ext>
                  </a:extLst>
                </p14:cNvPr>
                <p14:cNvContentPartPr/>
                <p14:nvPr/>
              </p14:nvContentPartPr>
              <p14:xfrm>
                <a:off x="6451056" y="3692088"/>
                <a:ext cx="115920" cy="190800"/>
              </p14:xfrm>
            </p:contentPart>
          </mc:Choice>
          <mc:Fallback>
            <p:pic>
              <p:nvPicPr>
                <p:cNvPr id="325" name="Freihand 324">
                  <a:extLst>
                    <a:ext uri="{FF2B5EF4-FFF2-40B4-BE49-F238E27FC236}">
                      <a16:creationId xmlns:a16="http://schemas.microsoft.com/office/drawing/2014/main" id="{AC9940F4-9DCB-4907-9AB7-BACC5C4A81FB}"/>
                    </a:ext>
                  </a:extLst>
                </p:cNvPr>
                <p:cNvPicPr/>
                <p:nvPr/>
              </p:nvPicPr>
              <p:blipFill>
                <a:blip r:embed="rId535"/>
                <a:stretch>
                  <a:fillRect/>
                </a:stretch>
              </p:blipFill>
              <p:spPr>
                <a:xfrm>
                  <a:off x="6446736" y="3687768"/>
                  <a:ext cx="124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6" name="Freihand 325">
                  <a:extLst>
                    <a:ext uri="{FF2B5EF4-FFF2-40B4-BE49-F238E27FC236}">
                      <a16:creationId xmlns:a16="http://schemas.microsoft.com/office/drawing/2014/main" id="{89EBE370-0FCA-437C-B674-538901A6D976}"/>
                    </a:ext>
                  </a:extLst>
                </p14:cNvPr>
                <p14:cNvContentPartPr/>
                <p14:nvPr/>
              </p14:nvContentPartPr>
              <p14:xfrm>
                <a:off x="6468336" y="3769488"/>
                <a:ext cx="123840" cy="13320"/>
              </p14:xfrm>
            </p:contentPart>
          </mc:Choice>
          <mc:Fallback>
            <p:pic>
              <p:nvPicPr>
                <p:cNvPr id="326" name="Freihand 325">
                  <a:extLst>
                    <a:ext uri="{FF2B5EF4-FFF2-40B4-BE49-F238E27FC236}">
                      <a16:creationId xmlns:a16="http://schemas.microsoft.com/office/drawing/2014/main" id="{89EBE370-0FCA-437C-B674-538901A6D976}"/>
                    </a:ext>
                  </a:extLst>
                </p:cNvPr>
                <p:cNvPicPr/>
                <p:nvPr/>
              </p:nvPicPr>
              <p:blipFill>
                <a:blip r:embed="rId537"/>
                <a:stretch>
                  <a:fillRect/>
                </a:stretch>
              </p:blipFill>
              <p:spPr>
                <a:xfrm>
                  <a:off x="6464016" y="3765168"/>
                  <a:ext cx="132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7" name="Freihand 326">
                  <a:extLst>
                    <a:ext uri="{FF2B5EF4-FFF2-40B4-BE49-F238E27FC236}">
                      <a16:creationId xmlns:a16="http://schemas.microsoft.com/office/drawing/2014/main" id="{AA66F373-3042-4A5C-9D81-E87EB25649EE}"/>
                    </a:ext>
                  </a:extLst>
                </p14:cNvPr>
                <p14:cNvContentPartPr/>
                <p14:nvPr/>
              </p14:nvContentPartPr>
              <p14:xfrm>
                <a:off x="6630336" y="3707208"/>
                <a:ext cx="146520" cy="139680"/>
              </p14:xfrm>
            </p:contentPart>
          </mc:Choice>
          <mc:Fallback>
            <p:pic>
              <p:nvPicPr>
                <p:cNvPr id="327" name="Freihand 326">
                  <a:extLst>
                    <a:ext uri="{FF2B5EF4-FFF2-40B4-BE49-F238E27FC236}">
                      <a16:creationId xmlns:a16="http://schemas.microsoft.com/office/drawing/2014/main" id="{AA66F373-3042-4A5C-9D81-E87EB25649EE}"/>
                    </a:ext>
                  </a:extLst>
                </p:cNvPr>
                <p:cNvPicPr/>
                <p:nvPr/>
              </p:nvPicPr>
              <p:blipFill>
                <a:blip r:embed="rId539"/>
                <a:stretch>
                  <a:fillRect/>
                </a:stretch>
              </p:blipFill>
              <p:spPr>
                <a:xfrm>
                  <a:off x="6626016" y="3702888"/>
                  <a:ext cx="155160" cy="148320"/>
                </a:xfrm>
                <a:prstGeom prst="rect">
                  <a:avLst/>
                </a:prstGeom>
              </p:spPr>
            </p:pic>
          </mc:Fallback>
        </mc:AlternateContent>
      </p:grpSp>
      <p:grpSp>
        <p:nvGrpSpPr>
          <p:cNvPr id="331" name="Gruppieren 330">
            <a:extLst>
              <a:ext uri="{FF2B5EF4-FFF2-40B4-BE49-F238E27FC236}">
                <a16:creationId xmlns:a16="http://schemas.microsoft.com/office/drawing/2014/main" id="{3E163A5C-D48A-4425-B096-D312B64374C4}"/>
              </a:ext>
            </a:extLst>
          </p:cNvPr>
          <p:cNvGrpSpPr/>
          <p:nvPr/>
        </p:nvGrpSpPr>
        <p:grpSpPr>
          <a:xfrm>
            <a:off x="2043936" y="6158448"/>
            <a:ext cx="387720" cy="158760"/>
            <a:chOff x="2043936" y="6158448"/>
            <a:chExt cx="387720" cy="158760"/>
          </a:xfrm>
        </p:grpSpPr>
        <mc:AlternateContent xmlns:mc="http://schemas.openxmlformats.org/markup-compatibility/2006">
          <mc:Choice xmlns:p14="http://schemas.microsoft.com/office/powerpoint/2010/main" Requires="p14">
            <p:contentPart p14:bwMode="auto" r:id="rId540">
              <p14:nvContentPartPr>
                <p14:cNvPr id="329" name="Freihand 328">
                  <a:extLst>
                    <a:ext uri="{FF2B5EF4-FFF2-40B4-BE49-F238E27FC236}">
                      <a16:creationId xmlns:a16="http://schemas.microsoft.com/office/drawing/2014/main" id="{F259E02D-B947-4B6D-BE16-0234C1C1ADF5}"/>
                    </a:ext>
                  </a:extLst>
                </p14:cNvPr>
                <p14:cNvContentPartPr/>
                <p14:nvPr/>
              </p14:nvContentPartPr>
              <p14:xfrm>
                <a:off x="2209536" y="6210648"/>
                <a:ext cx="222120" cy="35280"/>
              </p14:xfrm>
            </p:contentPart>
          </mc:Choice>
          <mc:Fallback>
            <p:pic>
              <p:nvPicPr>
                <p:cNvPr id="329" name="Freihand 328">
                  <a:extLst>
                    <a:ext uri="{FF2B5EF4-FFF2-40B4-BE49-F238E27FC236}">
                      <a16:creationId xmlns:a16="http://schemas.microsoft.com/office/drawing/2014/main" id="{F259E02D-B947-4B6D-BE16-0234C1C1ADF5}"/>
                    </a:ext>
                  </a:extLst>
                </p:cNvPr>
                <p:cNvPicPr/>
                <p:nvPr/>
              </p:nvPicPr>
              <p:blipFill>
                <a:blip r:embed="rId541"/>
                <a:stretch>
                  <a:fillRect/>
                </a:stretch>
              </p:blipFill>
              <p:spPr>
                <a:xfrm>
                  <a:off x="2205216" y="6206328"/>
                  <a:ext cx="230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0" name="Freihand 329">
                  <a:extLst>
                    <a:ext uri="{FF2B5EF4-FFF2-40B4-BE49-F238E27FC236}">
                      <a16:creationId xmlns:a16="http://schemas.microsoft.com/office/drawing/2014/main" id="{884CAAFF-048C-44E4-BA65-0420FF57FCCA}"/>
                    </a:ext>
                  </a:extLst>
                </p14:cNvPr>
                <p14:cNvContentPartPr/>
                <p14:nvPr/>
              </p14:nvContentPartPr>
              <p14:xfrm>
                <a:off x="2043936" y="6158448"/>
                <a:ext cx="301320" cy="158760"/>
              </p14:xfrm>
            </p:contentPart>
          </mc:Choice>
          <mc:Fallback>
            <p:pic>
              <p:nvPicPr>
                <p:cNvPr id="330" name="Freihand 329">
                  <a:extLst>
                    <a:ext uri="{FF2B5EF4-FFF2-40B4-BE49-F238E27FC236}">
                      <a16:creationId xmlns:a16="http://schemas.microsoft.com/office/drawing/2014/main" id="{884CAAFF-048C-44E4-BA65-0420FF57FCCA}"/>
                    </a:ext>
                  </a:extLst>
                </p:cNvPr>
                <p:cNvPicPr/>
                <p:nvPr/>
              </p:nvPicPr>
              <p:blipFill>
                <a:blip r:embed="rId543"/>
                <a:stretch>
                  <a:fillRect/>
                </a:stretch>
              </p:blipFill>
              <p:spPr>
                <a:xfrm>
                  <a:off x="2039616" y="6154128"/>
                  <a:ext cx="309960" cy="167400"/>
                </a:xfrm>
                <a:prstGeom prst="rect">
                  <a:avLst/>
                </a:prstGeom>
              </p:spPr>
            </p:pic>
          </mc:Fallback>
        </mc:AlternateContent>
      </p:grpSp>
      <p:grpSp>
        <p:nvGrpSpPr>
          <p:cNvPr id="347" name="Gruppieren 346">
            <a:extLst>
              <a:ext uri="{FF2B5EF4-FFF2-40B4-BE49-F238E27FC236}">
                <a16:creationId xmlns:a16="http://schemas.microsoft.com/office/drawing/2014/main" id="{72A126A6-9915-4FC9-BACF-FC9A5CF6EE47}"/>
              </a:ext>
            </a:extLst>
          </p:cNvPr>
          <p:cNvGrpSpPr/>
          <p:nvPr/>
        </p:nvGrpSpPr>
        <p:grpSpPr>
          <a:xfrm>
            <a:off x="28296" y="6068088"/>
            <a:ext cx="1560240" cy="310320"/>
            <a:chOff x="28296" y="6068088"/>
            <a:chExt cx="1560240" cy="310320"/>
          </a:xfrm>
        </p:grpSpPr>
        <mc:AlternateContent xmlns:mc="http://schemas.openxmlformats.org/markup-compatibility/2006">
          <mc:Choice xmlns:p14="http://schemas.microsoft.com/office/powerpoint/2010/main" Requires="p14">
            <p:contentPart p14:bwMode="auto" r:id="rId544">
              <p14:nvContentPartPr>
                <p14:cNvPr id="332" name="Freihand 331">
                  <a:extLst>
                    <a:ext uri="{FF2B5EF4-FFF2-40B4-BE49-F238E27FC236}">
                      <a16:creationId xmlns:a16="http://schemas.microsoft.com/office/drawing/2014/main" id="{866ABFF9-175B-4318-A98E-1734E767AC1F}"/>
                    </a:ext>
                  </a:extLst>
                </p14:cNvPr>
                <p14:cNvContentPartPr/>
                <p14:nvPr/>
              </p14:nvContentPartPr>
              <p14:xfrm>
                <a:off x="78336" y="6183288"/>
                <a:ext cx="25920" cy="115920"/>
              </p14:xfrm>
            </p:contentPart>
          </mc:Choice>
          <mc:Fallback>
            <p:pic>
              <p:nvPicPr>
                <p:cNvPr id="332" name="Freihand 331">
                  <a:extLst>
                    <a:ext uri="{FF2B5EF4-FFF2-40B4-BE49-F238E27FC236}">
                      <a16:creationId xmlns:a16="http://schemas.microsoft.com/office/drawing/2014/main" id="{866ABFF9-175B-4318-A98E-1734E767AC1F}"/>
                    </a:ext>
                  </a:extLst>
                </p:cNvPr>
                <p:cNvPicPr/>
                <p:nvPr/>
              </p:nvPicPr>
              <p:blipFill>
                <a:blip r:embed="rId545"/>
                <a:stretch>
                  <a:fillRect/>
                </a:stretch>
              </p:blipFill>
              <p:spPr>
                <a:xfrm>
                  <a:off x="74016" y="6178968"/>
                  <a:ext cx="34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3" name="Freihand 332">
                  <a:extLst>
                    <a:ext uri="{FF2B5EF4-FFF2-40B4-BE49-F238E27FC236}">
                      <a16:creationId xmlns:a16="http://schemas.microsoft.com/office/drawing/2014/main" id="{3BCDE331-0813-4A46-8164-676702EE5F79}"/>
                    </a:ext>
                  </a:extLst>
                </p14:cNvPr>
                <p14:cNvContentPartPr/>
                <p14:nvPr/>
              </p14:nvContentPartPr>
              <p14:xfrm>
                <a:off x="137016" y="6159888"/>
                <a:ext cx="19440" cy="122760"/>
              </p14:xfrm>
            </p:contentPart>
          </mc:Choice>
          <mc:Fallback>
            <p:pic>
              <p:nvPicPr>
                <p:cNvPr id="333" name="Freihand 332">
                  <a:extLst>
                    <a:ext uri="{FF2B5EF4-FFF2-40B4-BE49-F238E27FC236}">
                      <a16:creationId xmlns:a16="http://schemas.microsoft.com/office/drawing/2014/main" id="{3BCDE331-0813-4A46-8164-676702EE5F79}"/>
                    </a:ext>
                  </a:extLst>
                </p:cNvPr>
                <p:cNvPicPr/>
                <p:nvPr/>
              </p:nvPicPr>
              <p:blipFill>
                <a:blip r:embed="rId547"/>
                <a:stretch>
                  <a:fillRect/>
                </a:stretch>
              </p:blipFill>
              <p:spPr>
                <a:xfrm>
                  <a:off x="132696" y="6155568"/>
                  <a:ext cx="28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4" name="Freihand 333">
                  <a:extLst>
                    <a:ext uri="{FF2B5EF4-FFF2-40B4-BE49-F238E27FC236}">
                      <a16:creationId xmlns:a16="http://schemas.microsoft.com/office/drawing/2014/main" id="{AADC0CCA-BC04-4521-B6DD-498DD775EC44}"/>
                    </a:ext>
                  </a:extLst>
                </p14:cNvPr>
                <p14:cNvContentPartPr/>
                <p14:nvPr/>
              </p14:nvContentPartPr>
              <p14:xfrm>
                <a:off x="28296" y="6077088"/>
                <a:ext cx="216000" cy="21600"/>
              </p14:xfrm>
            </p:contentPart>
          </mc:Choice>
          <mc:Fallback>
            <p:pic>
              <p:nvPicPr>
                <p:cNvPr id="334" name="Freihand 333">
                  <a:extLst>
                    <a:ext uri="{FF2B5EF4-FFF2-40B4-BE49-F238E27FC236}">
                      <a16:creationId xmlns:a16="http://schemas.microsoft.com/office/drawing/2014/main" id="{AADC0CCA-BC04-4521-B6DD-498DD775EC44}"/>
                    </a:ext>
                  </a:extLst>
                </p:cNvPr>
                <p:cNvPicPr/>
                <p:nvPr/>
              </p:nvPicPr>
              <p:blipFill>
                <a:blip r:embed="rId549"/>
                <a:stretch>
                  <a:fillRect/>
                </a:stretch>
              </p:blipFill>
              <p:spPr>
                <a:xfrm>
                  <a:off x="23976" y="6072768"/>
                  <a:ext cx="224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6" name="Freihand 335">
                  <a:extLst>
                    <a:ext uri="{FF2B5EF4-FFF2-40B4-BE49-F238E27FC236}">
                      <a16:creationId xmlns:a16="http://schemas.microsoft.com/office/drawing/2014/main" id="{99B6D0CD-97D7-4708-80F8-0F7BF1555B89}"/>
                    </a:ext>
                  </a:extLst>
                </p14:cNvPr>
                <p14:cNvContentPartPr/>
                <p14:nvPr/>
              </p14:nvContentPartPr>
              <p14:xfrm>
                <a:off x="262296" y="6221448"/>
                <a:ext cx="141120" cy="9720"/>
              </p14:xfrm>
            </p:contentPart>
          </mc:Choice>
          <mc:Fallback>
            <p:pic>
              <p:nvPicPr>
                <p:cNvPr id="336" name="Freihand 335">
                  <a:extLst>
                    <a:ext uri="{FF2B5EF4-FFF2-40B4-BE49-F238E27FC236}">
                      <a16:creationId xmlns:a16="http://schemas.microsoft.com/office/drawing/2014/main" id="{99B6D0CD-97D7-4708-80F8-0F7BF1555B89}"/>
                    </a:ext>
                  </a:extLst>
                </p:cNvPr>
                <p:cNvPicPr/>
                <p:nvPr/>
              </p:nvPicPr>
              <p:blipFill>
                <a:blip r:embed="rId551"/>
                <a:stretch>
                  <a:fillRect/>
                </a:stretch>
              </p:blipFill>
              <p:spPr>
                <a:xfrm>
                  <a:off x="257976" y="6217128"/>
                  <a:ext cx="149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7" name="Freihand 336">
                  <a:extLst>
                    <a:ext uri="{FF2B5EF4-FFF2-40B4-BE49-F238E27FC236}">
                      <a16:creationId xmlns:a16="http://schemas.microsoft.com/office/drawing/2014/main" id="{325130A2-FF2B-466F-8549-74AA1B26852E}"/>
                    </a:ext>
                  </a:extLst>
                </p14:cNvPr>
                <p14:cNvContentPartPr/>
                <p14:nvPr/>
              </p14:nvContentPartPr>
              <p14:xfrm>
                <a:off x="298296" y="6259968"/>
                <a:ext cx="161280" cy="6480"/>
              </p14:xfrm>
            </p:contentPart>
          </mc:Choice>
          <mc:Fallback>
            <p:pic>
              <p:nvPicPr>
                <p:cNvPr id="337" name="Freihand 336">
                  <a:extLst>
                    <a:ext uri="{FF2B5EF4-FFF2-40B4-BE49-F238E27FC236}">
                      <a16:creationId xmlns:a16="http://schemas.microsoft.com/office/drawing/2014/main" id="{325130A2-FF2B-466F-8549-74AA1B26852E}"/>
                    </a:ext>
                  </a:extLst>
                </p:cNvPr>
                <p:cNvPicPr/>
                <p:nvPr/>
              </p:nvPicPr>
              <p:blipFill>
                <a:blip r:embed="rId553"/>
                <a:stretch>
                  <a:fillRect/>
                </a:stretch>
              </p:blipFill>
              <p:spPr>
                <a:xfrm>
                  <a:off x="293976" y="6255648"/>
                  <a:ext cx="1699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9" name="Freihand 338">
                  <a:extLst>
                    <a:ext uri="{FF2B5EF4-FFF2-40B4-BE49-F238E27FC236}">
                      <a16:creationId xmlns:a16="http://schemas.microsoft.com/office/drawing/2014/main" id="{942D81F0-549F-4022-BFDD-91DAD51C374F}"/>
                    </a:ext>
                  </a:extLst>
                </p14:cNvPr>
                <p14:cNvContentPartPr/>
                <p14:nvPr/>
              </p14:nvContentPartPr>
              <p14:xfrm>
                <a:off x="503856" y="6153408"/>
                <a:ext cx="149760" cy="112320"/>
              </p14:xfrm>
            </p:contentPart>
          </mc:Choice>
          <mc:Fallback>
            <p:pic>
              <p:nvPicPr>
                <p:cNvPr id="339" name="Freihand 338">
                  <a:extLst>
                    <a:ext uri="{FF2B5EF4-FFF2-40B4-BE49-F238E27FC236}">
                      <a16:creationId xmlns:a16="http://schemas.microsoft.com/office/drawing/2014/main" id="{942D81F0-549F-4022-BFDD-91DAD51C374F}"/>
                    </a:ext>
                  </a:extLst>
                </p:cNvPr>
                <p:cNvPicPr/>
                <p:nvPr/>
              </p:nvPicPr>
              <p:blipFill>
                <a:blip r:embed="rId555"/>
                <a:stretch>
                  <a:fillRect/>
                </a:stretch>
              </p:blipFill>
              <p:spPr>
                <a:xfrm>
                  <a:off x="499536" y="6149088"/>
                  <a:ext cx="158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0" name="Freihand 339">
                  <a:extLst>
                    <a:ext uri="{FF2B5EF4-FFF2-40B4-BE49-F238E27FC236}">
                      <a16:creationId xmlns:a16="http://schemas.microsoft.com/office/drawing/2014/main" id="{224A0E5D-FCF6-407F-A288-DE273C8A509F}"/>
                    </a:ext>
                  </a:extLst>
                </p14:cNvPr>
                <p14:cNvContentPartPr/>
                <p14:nvPr/>
              </p14:nvContentPartPr>
              <p14:xfrm>
                <a:off x="708696" y="6156648"/>
                <a:ext cx="120960" cy="123840"/>
              </p14:xfrm>
            </p:contentPart>
          </mc:Choice>
          <mc:Fallback>
            <p:pic>
              <p:nvPicPr>
                <p:cNvPr id="340" name="Freihand 339">
                  <a:extLst>
                    <a:ext uri="{FF2B5EF4-FFF2-40B4-BE49-F238E27FC236}">
                      <a16:creationId xmlns:a16="http://schemas.microsoft.com/office/drawing/2014/main" id="{224A0E5D-FCF6-407F-A288-DE273C8A509F}"/>
                    </a:ext>
                  </a:extLst>
                </p:cNvPr>
                <p:cNvPicPr/>
                <p:nvPr/>
              </p:nvPicPr>
              <p:blipFill>
                <a:blip r:embed="rId557"/>
                <a:stretch>
                  <a:fillRect/>
                </a:stretch>
              </p:blipFill>
              <p:spPr>
                <a:xfrm>
                  <a:off x="704376" y="6152328"/>
                  <a:ext cx="129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1" name="Freihand 340">
                  <a:extLst>
                    <a:ext uri="{FF2B5EF4-FFF2-40B4-BE49-F238E27FC236}">
                      <a16:creationId xmlns:a16="http://schemas.microsoft.com/office/drawing/2014/main" id="{AE335C2E-3C3D-4F33-8FD0-301825835A38}"/>
                    </a:ext>
                  </a:extLst>
                </p14:cNvPr>
                <p14:cNvContentPartPr/>
                <p14:nvPr/>
              </p14:nvContentPartPr>
              <p14:xfrm>
                <a:off x="887616" y="6243048"/>
                <a:ext cx="42120" cy="135360"/>
              </p14:xfrm>
            </p:contentPart>
          </mc:Choice>
          <mc:Fallback>
            <p:pic>
              <p:nvPicPr>
                <p:cNvPr id="341" name="Freihand 340">
                  <a:extLst>
                    <a:ext uri="{FF2B5EF4-FFF2-40B4-BE49-F238E27FC236}">
                      <a16:creationId xmlns:a16="http://schemas.microsoft.com/office/drawing/2014/main" id="{AE335C2E-3C3D-4F33-8FD0-301825835A38}"/>
                    </a:ext>
                  </a:extLst>
                </p:cNvPr>
                <p:cNvPicPr/>
                <p:nvPr/>
              </p:nvPicPr>
              <p:blipFill>
                <a:blip r:embed="rId559"/>
                <a:stretch>
                  <a:fillRect/>
                </a:stretch>
              </p:blipFill>
              <p:spPr>
                <a:xfrm>
                  <a:off x="883296" y="6238728"/>
                  <a:ext cx="50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2" name="Freihand 341">
                  <a:extLst>
                    <a:ext uri="{FF2B5EF4-FFF2-40B4-BE49-F238E27FC236}">
                      <a16:creationId xmlns:a16="http://schemas.microsoft.com/office/drawing/2014/main" id="{45D8020B-74DA-4224-BB29-6F6E0C28DEAC}"/>
                    </a:ext>
                  </a:extLst>
                </p14:cNvPr>
                <p14:cNvContentPartPr/>
                <p14:nvPr/>
              </p14:nvContentPartPr>
              <p14:xfrm>
                <a:off x="963576" y="6131808"/>
                <a:ext cx="182520" cy="142920"/>
              </p14:xfrm>
            </p:contentPart>
          </mc:Choice>
          <mc:Fallback>
            <p:pic>
              <p:nvPicPr>
                <p:cNvPr id="342" name="Freihand 341">
                  <a:extLst>
                    <a:ext uri="{FF2B5EF4-FFF2-40B4-BE49-F238E27FC236}">
                      <a16:creationId xmlns:a16="http://schemas.microsoft.com/office/drawing/2014/main" id="{45D8020B-74DA-4224-BB29-6F6E0C28DEAC}"/>
                    </a:ext>
                  </a:extLst>
                </p:cNvPr>
                <p:cNvPicPr/>
                <p:nvPr/>
              </p:nvPicPr>
              <p:blipFill>
                <a:blip r:embed="rId561"/>
                <a:stretch>
                  <a:fillRect/>
                </a:stretch>
              </p:blipFill>
              <p:spPr>
                <a:xfrm>
                  <a:off x="959256" y="6127488"/>
                  <a:ext cx="191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3" name="Freihand 342">
                  <a:extLst>
                    <a:ext uri="{FF2B5EF4-FFF2-40B4-BE49-F238E27FC236}">
                      <a16:creationId xmlns:a16="http://schemas.microsoft.com/office/drawing/2014/main" id="{30CE952B-260A-449E-B5EB-AA656AA062ED}"/>
                    </a:ext>
                  </a:extLst>
                </p14:cNvPr>
                <p14:cNvContentPartPr/>
                <p14:nvPr/>
              </p14:nvContentPartPr>
              <p14:xfrm>
                <a:off x="1152216" y="6135768"/>
                <a:ext cx="156600" cy="133560"/>
              </p14:xfrm>
            </p:contentPart>
          </mc:Choice>
          <mc:Fallback>
            <p:pic>
              <p:nvPicPr>
                <p:cNvPr id="343" name="Freihand 342">
                  <a:extLst>
                    <a:ext uri="{FF2B5EF4-FFF2-40B4-BE49-F238E27FC236}">
                      <a16:creationId xmlns:a16="http://schemas.microsoft.com/office/drawing/2014/main" id="{30CE952B-260A-449E-B5EB-AA656AA062ED}"/>
                    </a:ext>
                  </a:extLst>
                </p:cNvPr>
                <p:cNvPicPr/>
                <p:nvPr/>
              </p:nvPicPr>
              <p:blipFill>
                <a:blip r:embed="rId563"/>
                <a:stretch>
                  <a:fillRect/>
                </a:stretch>
              </p:blipFill>
              <p:spPr>
                <a:xfrm>
                  <a:off x="1147896" y="6131448"/>
                  <a:ext cx="165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4" name="Freihand 343">
                  <a:extLst>
                    <a:ext uri="{FF2B5EF4-FFF2-40B4-BE49-F238E27FC236}">
                      <a16:creationId xmlns:a16="http://schemas.microsoft.com/office/drawing/2014/main" id="{A7ED22D0-4CBD-4C26-B236-6158EF3A37E5}"/>
                    </a:ext>
                  </a:extLst>
                </p14:cNvPr>
                <p14:cNvContentPartPr/>
                <p14:nvPr/>
              </p14:nvContentPartPr>
              <p14:xfrm>
                <a:off x="1429056" y="6137928"/>
                <a:ext cx="106920" cy="122400"/>
              </p14:xfrm>
            </p:contentPart>
          </mc:Choice>
          <mc:Fallback>
            <p:pic>
              <p:nvPicPr>
                <p:cNvPr id="344" name="Freihand 343">
                  <a:extLst>
                    <a:ext uri="{FF2B5EF4-FFF2-40B4-BE49-F238E27FC236}">
                      <a16:creationId xmlns:a16="http://schemas.microsoft.com/office/drawing/2014/main" id="{A7ED22D0-4CBD-4C26-B236-6158EF3A37E5}"/>
                    </a:ext>
                  </a:extLst>
                </p:cNvPr>
                <p:cNvPicPr/>
                <p:nvPr/>
              </p:nvPicPr>
              <p:blipFill>
                <a:blip r:embed="rId565"/>
                <a:stretch>
                  <a:fillRect/>
                </a:stretch>
              </p:blipFill>
              <p:spPr>
                <a:xfrm>
                  <a:off x="1424736" y="6133608"/>
                  <a:ext cx="115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5" name="Freihand 344">
                  <a:extLst>
                    <a:ext uri="{FF2B5EF4-FFF2-40B4-BE49-F238E27FC236}">
                      <a16:creationId xmlns:a16="http://schemas.microsoft.com/office/drawing/2014/main" id="{9D47DC10-69BE-4F42-8446-5E3E589DD7C1}"/>
                    </a:ext>
                  </a:extLst>
                </p14:cNvPr>
                <p14:cNvContentPartPr/>
                <p14:nvPr/>
              </p14:nvContentPartPr>
              <p14:xfrm>
                <a:off x="1339776" y="6068088"/>
                <a:ext cx="119160" cy="69480"/>
              </p14:xfrm>
            </p:contentPart>
          </mc:Choice>
          <mc:Fallback>
            <p:pic>
              <p:nvPicPr>
                <p:cNvPr id="345" name="Freihand 344">
                  <a:extLst>
                    <a:ext uri="{FF2B5EF4-FFF2-40B4-BE49-F238E27FC236}">
                      <a16:creationId xmlns:a16="http://schemas.microsoft.com/office/drawing/2014/main" id="{9D47DC10-69BE-4F42-8446-5E3E589DD7C1}"/>
                    </a:ext>
                  </a:extLst>
                </p:cNvPr>
                <p:cNvPicPr/>
                <p:nvPr/>
              </p:nvPicPr>
              <p:blipFill>
                <a:blip r:embed="rId567"/>
                <a:stretch>
                  <a:fillRect/>
                </a:stretch>
              </p:blipFill>
              <p:spPr>
                <a:xfrm>
                  <a:off x="1335456" y="6063768"/>
                  <a:ext cx="127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6" name="Freihand 345">
                  <a:extLst>
                    <a:ext uri="{FF2B5EF4-FFF2-40B4-BE49-F238E27FC236}">
                      <a16:creationId xmlns:a16="http://schemas.microsoft.com/office/drawing/2014/main" id="{57E60B41-B504-4746-A697-DEBBB5F506FE}"/>
                    </a:ext>
                  </a:extLst>
                </p14:cNvPr>
                <p14:cNvContentPartPr/>
                <p14:nvPr/>
              </p14:nvContentPartPr>
              <p14:xfrm>
                <a:off x="1460016" y="6230088"/>
                <a:ext cx="128520" cy="65880"/>
              </p14:xfrm>
            </p:contentPart>
          </mc:Choice>
          <mc:Fallback>
            <p:pic>
              <p:nvPicPr>
                <p:cNvPr id="346" name="Freihand 345">
                  <a:extLst>
                    <a:ext uri="{FF2B5EF4-FFF2-40B4-BE49-F238E27FC236}">
                      <a16:creationId xmlns:a16="http://schemas.microsoft.com/office/drawing/2014/main" id="{57E60B41-B504-4746-A697-DEBBB5F506FE}"/>
                    </a:ext>
                  </a:extLst>
                </p:cNvPr>
                <p:cNvPicPr/>
                <p:nvPr/>
              </p:nvPicPr>
              <p:blipFill>
                <a:blip r:embed="rId569"/>
                <a:stretch>
                  <a:fillRect/>
                </a:stretch>
              </p:blipFill>
              <p:spPr>
                <a:xfrm>
                  <a:off x="1455696" y="6225768"/>
                  <a:ext cx="137160" cy="74520"/>
                </a:xfrm>
                <a:prstGeom prst="rect">
                  <a:avLst/>
                </a:prstGeom>
              </p:spPr>
            </p:pic>
          </mc:Fallback>
        </mc:AlternateContent>
      </p:grpSp>
      <p:grpSp>
        <p:nvGrpSpPr>
          <p:cNvPr id="443" name="Gruppieren 442">
            <a:extLst>
              <a:ext uri="{FF2B5EF4-FFF2-40B4-BE49-F238E27FC236}">
                <a16:creationId xmlns:a16="http://schemas.microsoft.com/office/drawing/2014/main" id="{5672DED8-0C92-4694-AE22-A6C367938CAD}"/>
              </a:ext>
            </a:extLst>
          </p:cNvPr>
          <p:cNvGrpSpPr/>
          <p:nvPr/>
        </p:nvGrpSpPr>
        <p:grpSpPr>
          <a:xfrm>
            <a:off x="4705056" y="3182688"/>
            <a:ext cx="6566400" cy="2547000"/>
            <a:chOff x="4705056" y="3182688"/>
            <a:chExt cx="6566400" cy="2547000"/>
          </a:xfrm>
        </p:grpSpPr>
        <mc:AlternateContent xmlns:mc="http://schemas.openxmlformats.org/markup-compatibility/2006">
          <mc:Choice xmlns:p14="http://schemas.microsoft.com/office/powerpoint/2010/main" Requires="p14">
            <p:contentPart p14:bwMode="auto" r:id="rId570">
              <p14:nvContentPartPr>
                <p14:cNvPr id="348" name="Freihand 347">
                  <a:extLst>
                    <a:ext uri="{FF2B5EF4-FFF2-40B4-BE49-F238E27FC236}">
                      <a16:creationId xmlns:a16="http://schemas.microsoft.com/office/drawing/2014/main" id="{53C8C12E-1CD9-4639-A292-6F72750CA3FE}"/>
                    </a:ext>
                  </a:extLst>
                </p14:cNvPr>
                <p14:cNvContentPartPr/>
                <p14:nvPr/>
              </p14:nvContentPartPr>
              <p14:xfrm>
                <a:off x="4791096" y="3943728"/>
                <a:ext cx="718560" cy="306000"/>
              </p14:xfrm>
            </p:contentPart>
          </mc:Choice>
          <mc:Fallback>
            <p:pic>
              <p:nvPicPr>
                <p:cNvPr id="348" name="Freihand 347">
                  <a:extLst>
                    <a:ext uri="{FF2B5EF4-FFF2-40B4-BE49-F238E27FC236}">
                      <a16:creationId xmlns:a16="http://schemas.microsoft.com/office/drawing/2014/main" id="{53C8C12E-1CD9-4639-A292-6F72750CA3FE}"/>
                    </a:ext>
                  </a:extLst>
                </p:cNvPr>
                <p:cNvPicPr/>
                <p:nvPr/>
              </p:nvPicPr>
              <p:blipFill>
                <a:blip r:embed="rId571"/>
                <a:stretch>
                  <a:fillRect/>
                </a:stretch>
              </p:blipFill>
              <p:spPr>
                <a:xfrm>
                  <a:off x="4786776" y="3939408"/>
                  <a:ext cx="7272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9" name="Freihand 348">
                  <a:extLst>
                    <a:ext uri="{FF2B5EF4-FFF2-40B4-BE49-F238E27FC236}">
                      <a16:creationId xmlns:a16="http://schemas.microsoft.com/office/drawing/2014/main" id="{A0D449E0-CAB5-4C8E-ADAA-B26329CC2222}"/>
                    </a:ext>
                  </a:extLst>
                </p14:cNvPr>
                <p14:cNvContentPartPr/>
                <p14:nvPr/>
              </p14:nvContentPartPr>
              <p14:xfrm>
                <a:off x="4705056" y="3860568"/>
                <a:ext cx="221400" cy="216720"/>
              </p14:xfrm>
            </p:contentPart>
          </mc:Choice>
          <mc:Fallback>
            <p:pic>
              <p:nvPicPr>
                <p:cNvPr id="349" name="Freihand 348">
                  <a:extLst>
                    <a:ext uri="{FF2B5EF4-FFF2-40B4-BE49-F238E27FC236}">
                      <a16:creationId xmlns:a16="http://schemas.microsoft.com/office/drawing/2014/main" id="{A0D449E0-CAB5-4C8E-ADAA-B26329CC2222}"/>
                    </a:ext>
                  </a:extLst>
                </p:cNvPr>
                <p:cNvPicPr/>
                <p:nvPr/>
              </p:nvPicPr>
              <p:blipFill>
                <a:blip r:embed="rId573"/>
                <a:stretch>
                  <a:fillRect/>
                </a:stretch>
              </p:blipFill>
              <p:spPr>
                <a:xfrm>
                  <a:off x="4700736" y="3856248"/>
                  <a:ext cx="230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0" name="Freihand 349">
                  <a:extLst>
                    <a:ext uri="{FF2B5EF4-FFF2-40B4-BE49-F238E27FC236}">
                      <a16:creationId xmlns:a16="http://schemas.microsoft.com/office/drawing/2014/main" id="{D9569E4C-BD12-41DC-ADEE-16F296C90481}"/>
                    </a:ext>
                  </a:extLst>
                </p14:cNvPr>
                <p14:cNvContentPartPr/>
                <p14:nvPr/>
              </p14:nvContentPartPr>
              <p14:xfrm>
                <a:off x="5663736" y="4143528"/>
                <a:ext cx="223920" cy="181800"/>
              </p14:xfrm>
            </p:contentPart>
          </mc:Choice>
          <mc:Fallback>
            <p:pic>
              <p:nvPicPr>
                <p:cNvPr id="350" name="Freihand 349">
                  <a:extLst>
                    <a:ext uri="{FF2B5EF4-FFF2-40B4-BE49-F238E27FC236}">
                      <a16:creationId xmlns:a16="http://schemas.microsoft.com/office/drawing/2014/main" id="{D9569E4C-BD12-41DC-ADEE-16F296C90481}"/>
                    </a:ext>
                  </a:extLst>
                </p:cNvPr>
                <p:cNvPicPr/>
                <p:nvPr/>
              </p:nvPicPr>
              <p:blipFill>
                <a:blip r:embed="rId575"/>
                <a:stretch>
                  <a:fillRect/>
                </a:stretch>
              </p:blipFill>
              <p:spPr>
                <a:xfrm>
                  <a:off x="5659416" y="4139208"/>
                  <a:ext cx="232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1" name="Freihand 350">
                  <a:extLst>
                    <a:ext uri="{FF2B5EF4-FFF2-40B4-BE49-F238E27FC236}">
                      <a16:creationId xmlns:a16="http://schemas.microsoft.com/office/drawing/2014/main" id="{CE0EA535-5FE4-4F1C-8934-450925235831}"/>
                    </a:ext>
                  </a:extLst>
                </p14:cNvPr>
                <p14:cNvContentPartPr/>
                <p14:nvPr/>
              </p14:nvContentPartPr>
              <p14:xfrm>
                <a:off x="6001416" y="4154328"/>
                <a:ext cx="24480" cy="162360"/>
              </p14:xfrm>
            </p:contentPart>
          </mc:Choice>
          <mc:Fallback>
            <p:pic>
              <p:nvPicPr>
                <p:cNvPr id="351" name="Freihand 350">
                  <a:extLst>
                    <a:ext uri="{FF2B5EF4-FFF2-40B4-BE49-F238E27FC236}">
                      <a16:creationId xmlns:a16="http://schemas.microsoft.com/office/drawing/2014/main" id="{CE0EA535-5FE4-4F1C-8934-450925235831}"/>
                    </a:ext>
                  </a:extLst>
                </p:cNvPr>
                <p:cNvPicPr/>
                <p:nvPr/>
              </p:nvPicPr>
              <p:blipFill>
                <a:blip r:embed="rId577"/>
                <a:stretch>
                  <a:fillRect/>
                </a:stretch>
              </p:blipFill>
              <p:spPr>
                <a:xfrm>
                  <a:off x="5997096" y="4150008"/>
                  <a:ext cx="33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2" name="Freihand 351">
                  <a:extLst>
                    <a:ext uri="{FF2B5EF4-FFF2-40B4-BE49-F238E27FC236}">
                      <a16:creationId xmlns:a16="http://schemas.microsoft.com/office/drawing/2014/main" id="{577DAA37-6E50-4884-9BAF-9FF7BC59F682}"/>
                    </a:ext>
                  </a:extLst>
                </p14:cNvPr>
                <p14:cNvContentPartPr/>
                <p14:nvPr/>
              </p14:nvContentPartPr>
              <p14:xfrm>
                <a:off x="5952816" y="4237848"/>
                <a:ext cx="170280" cy="31320"/>
              </p14:xfrm>
            </p:contentPart>
          </mc:Choice>
          <mc:Fallback>
            <p:pic>
              <p:nvPicPr>
                <p:cNvPr id="352" name="Freihand 351">
                  <a:extLst>
                    <a:ext uri="{FF2B5EF4-FFF2-40B4-BE49-F238E27FC236}">
                      <a16:creationId xmlns:a16="http://schemas.microsoft.com/office/drawing/2014/main" id="{577DAA37-6E50-4884-9BAF-9FF7BC59F682}"/>
                    </a:ext>
                  </a:extLst>
                </p:cNvPr>
                <p:cNvPicPr/>
                <p:nvPr/>
              </p:nvPicPr>
              <p:blipFill>
                <a:blip r:embed="rId579"/>
                <a:stretch>
                  <a:fillRect/>
                </a:stretch>
              </p:blipFill>
              <p:spPr>
                <a:xfrm>
                  <a:off x="5948496" y="4233528"/>
                  <a:ext cx="1789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3" name="Freihand 352">
                  <a:extLst>
                    <a:ext uri="{FF2B5EF4-FFF2-40B4-BE49-F238E27FC236}">
                      <a16:creationId xmlns:a16="http://schemas.microsoft.com/office/drawing/2014/main" id="{0EC3C788-6F7C-4106-AC81-22EDDA8E8F6D}"/>
                    </a:ext>
                  </a:extLst>
                </p14:cNvPr>
                <p14:cNvContentPartPr/>
                <p14:nvPr/>
              </p14:nvContentPartPr>
              <p14:xfrm>
                <a:off x="6139296" y="4134888"/>
                <a:ext cx="179640" cy="154080"/>
              </p14:xfrm>
            </p:contentPart>
          </mc:Choice>
          <mc:Fallback>
            <p:pic>
              <p:nvPicPr>
                <p:cNvPr id="353" name="Freihand 352">
                  <a:extLst>
                    <a:ext uri="{FF2B5EF4-FFF2-40B4-BE49-F238E27FC236}">
                      <a16:creationId xmlns:a16="http://schemas.microsoft.com/office/drawing/2014/main" id="{0EC3C788-6F7C-4106-AC81-22EDDA8E8F6D}"/>
                    </a:ext>
                  </a:extLst>
                </p:cNvPr>
                <p:cNvPicPr/>
                <p:nvPr/>
              </p:nvPicPr>
              <p:blipFill>
                <a:blip r:embed="rId581"/>
                <a:stretch>
                  <a:fillRect/>
                </a:stretch>
              </p:blipFill>
              <p:spPr>
                <a:xfrm>
                  <a:off x="6134976" y="4130568"/>
                  <a:ext cx="188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4" name="Freihand 353">
                  <a:extLst>
                    <a:ext uri="{FF2B5EF4-FFF2-40B4-BE49-F238E27FC236}">
                      <a16:creationId xmlns:a16="http://schemas.microsoft.com/office/drawing/2014/main" id="{236BD88D-B771-4B61-9ACD-FB039792A05F}"/>
                    </a:ext>
                  </a:extLst>
                </p14:cNvPr>
                <p14:cNvContentPartPr/>
                <p14:nvPr/>
              </p14:nvContentPartPr>
              <p14:xfrm>
                <a:off x="6338016" y="4110408"/>
                <a:ext cx="153720" cy="193680"/>
              </p14:xfrm>
            </p:contentPart>
          </mc:Choice>
          <mc:Fallback>
            <p:pic>
              <p:nvPicPr>
                <p:cNvPr id="354" name="Freihand 353">
                  <a:extLst>
                    <a:ext uri="{FF2B5EF4-FFF2-40B4-BE49-F238E27FC236}">
                      <a16:creationId xmlns:a16="http://schemas.microsoft.com/office/drawing/2014/main" id="{236BD88D-B771-4B61-9ACD-FB039792A05F}"/>
                    </a:ext>
                  </a:extLst>
                </p:cNvPr>
                <p:cNvPicPr/>
                <p:nvPr/>
              </p:nvPicPr>
              <p:blipFill>
                <a:blip r:embed="rId583"/>
                <a:stretch>
                  <a:fillRect/>
                </a:stretch>
              </p:blipFill>
              <p:spPr>
                <a:xfrm>
                  <a:off x="6333696" y="4106088"/>
                  <a:ext cx="162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5" name="Freihand 354">
                  <a:extLst>
                    <a:ext uri="{FF2B5EF4-FFF2-40B4-BE49-F238E27FC236}">
                      <a16:creationId xmlns:a16="http://schemas.microsoft.com/office/drawing/2014/main" id="{37A2B072-6560-4CB3-A8BC-614FC2E062FC}"/>
                    </a:ext>
                  </a:extLst>
                </p14:cNvPr>
                <p14:cNvContentPartPr/>
                <p14:nvPr/>
              </p14:nvContentPartPr>
              <p14:xfrm>
                <a:off x="6514056" y="4270248"/>
                <a:ext cx="21600" cy="82080"/>
              </p14:xfrm>
            </p:contentPart>
          </mc:Choice>
          <mc:Fallback>
            <p:pic>
              <p:nvPicPr>
                <p:cNvPr id="355" name="Freihand 354">
                  <a:extLst>
                    <a:ext uri="{FF2B5EF4-FFF2-40B4-BE49-F238E27FC236}">
                      <a16:creationId xmlns:a16="http://schemas.microsoft.com/office/drawing/2014/main" id="{37A2B072-6560-4CB3-A8BC-614FC2E062FC}"/>
                    </a:ext>
                  </a:extLst>
                </p:cNvPr>
                <p:cNvPicPr/>
                <p:nvPr/>
              </p:nvPicPr>
              <p:blipFill>
                <a:blip r:embed="rId585"/>
                <a:stretch>
                  <a:fillRect/>
                </a:stretch>
              </p:blipFill>
              <p:spPr>
                <a:xfrm>
                  <a:off x="6509736" y="4265928"/>
                  <a:ext cx="30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6" name="Freihand 355">
                  <a:extLst>
                    <a:ext uri="{FF2B5EF4-FFF2-40B4-BE49-F238E27FC236}">
                      <a16:creationId xmlns:a16="http://schemas.microsoft.com/office/drawing/2014/main" id="{C1FB1A19-AD36-43F6-9353-8CDC6A84D93C}"/>
                    </a:ext>
                  </a:extLst>
                </p14:cNvPr>
                <p14:cNvContentPartPr/>
                <p14:nvPr/>
              </p14:nvContentPartPr>
              <p14:xfrm>
                <a:off x="6343416" y="4110048"/>
                <a:ext cx="149400" cy="200880"/>
              </p14:xfrm>
            </p:contentPart>
          </mc:Choice>
          <mc:Fallback>
            <p:pic>
              <p:nvPicPr>
                <p:cNvPr id="356" name="Freihand 355">
                  <a:extLst>
                    <a:ext uri="{FF2B5EF4-FFF2-40B4-BE49-F238E27FC236}">
                      <a16:creationId xmlns:a16="http://schemas.microsoft.com/office/drawing/2014/main" id="{C1FB1A19-AD36-43F6-9353-8CDC6A84D93C}"/>
                    </a:ext>
                  </a:extLst>
                </p:cNvPr>
                <p:cNvPicPr/>
                <p:nvPr/>
              </p:nvPicPr>
              <p:blipFill>
                <a:blip r:embed="rId587"/>
                <a:stretch>
                  <a:fillRect/>
                </a:stretch>
              </p:blipFill>
              <p:spPr>
                <a:xfrm>
                  <a:off x="6339096" y="4105728"/>
                  <a:ext cx="158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7" name="Freihand 356">
                  <a:extLst>
                    <a:ext uri="{FF2B5EF4-FFF2-40B4-BE49-F238E27FC236}">
                      <a16:creationId xmlns:a16="http://schemas.microsoft.com/office/drawing/2014/main" id="{EC7BD1AE-745E-4D9A-B44C-27D43ABBAD55}"/>
                    </a:ext>
                  </a:extLst>
                </p14:cNvPr>
                <p14:cNvContentPartPr/>
                <p14:nvPr/>
              </p14:nvContentPartPr>
              <p14:xfrm>
                <a:off x="6625656" y="4132008"/>
                <a:ext cx="93600" cy="170280"/>
              </p14:xfrm>
            </p:contentPart>
          </mc:Choice>
          <mc:Fallback>
            <p:pic>
              <p:nvPicPr>
                <p:cNvPr id="357" name="Freihand 356">
                  <a:extLst>
                    <a:ext uri="{FF2B5EF4-FFF2-40B4-BE49-F238E27FC236}">
                      <a16:creationId xmlns:a16="http://schemas.microsoft.com/office/drawing/2014/main" id="{EC7BD1AE-745E-4D9A-B44C-27D43ABBAD55}"/>
                    </a:ext>
                  </a:extLst>
                </p:cNvPr>
                <p:cNvPicPr/>
                <p:nvPr/>
              </p:nvPicPr>
              <p:blipFill>
                <a:blip r:embed="rId589"/>
                <a:stretch>
                  <a:fillRect/>
                </a:stretch>
              </p:blipFill>
              <p:spPr>
                <a:xfrm>
                  <a:off x="6621336" y="4127688"/>
                  <a:ext cx="102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8" name="Freihand 357">
                  <a:extLst>
                    <a:ext uri="{FF2B5EF4-FFF2-40B4-BE49-F238E27FC236}">
                      <a16:creationId xmlns:a16="http://schemas.microsoft.com/office/drawing/2014/main" id="{18EF2B37-81EC-4949-A0FC-4E0F1EC078F0}"/>
                    </a:ext>
                  </a:extLst>
                </p14:cNvPr>
                <p14:cNvContentPartPr/>
                <p14:nvPr/>
              </p14:nvContentPartPr>
              <p14:xfrm>
                <a:off x="6627456" y="4188168"/>
                <a:ext cx="139680" cy="41400"/>
              </p14:xfrm>
            </p:contentPart>
          </mc:Choice>
          <mc:Fallback>
            <p:pic>
              <p:nvPicPr>
                <p:cNvPr id="358" name="Freihand 357">
                  <a:extLst>
                    <a:ext uri="{FF2B5EF4-FFF2-40B4-BE49-F238E27FC236}">
                      <a16:creationId xmlns:a16="http://schemas.microsoft.com/office/drawing/2014/main" id="{18EF2B37-81EC-4949-A0FC-4E0F1EC078F0}"/>
                    </a:ext>
                  </a:extLst>
                </p:cNvPr>
                <p:cNvPicPr/>
                <p:nvPr/>
              </p:nvPicPr>
              <p:blipFill>
                <a:blip r:embed="rId591"/>
                <a:stretch>
                  <a:fillRect/>
                </a:stretch>
              </p:blipFill>
              <p:spPr>
                <a:xfrm>
                  <a:off x="6623136" y="4183848"/>
                  <a:ext cx="148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9" name="Freihand 358">
                  <a:extLst>
                    <a:ext uri="{FF2B5EF4-FFF2-40B4-BE49-F238E27FC236}">
                      <a16:creationId xmlns:a16="http://schemas.microsoft.com/office/drawing/2014/main" id="{778D073F-FDC4-48AE-82C0-8EDD7FE2E085}"/>
                    </a:ext>
                  </a:extLst>
                </p14:cNvPr>
                <p14:cNvContentPartPr/>
                <p14:nvPr/>
              </p14:nvContentPartPr>
              <p14:xfrm>
                <a:off x="6824736" y="4114368"/>
                <a:ext cx="124920" cy="185400"/>
              </p14:xfrm>
            </p:contentPart>
          </mc:Choice>
          <mc:Fallback>
            <p:pic>
              <p:nvPicPr>
                <p:cNvPr id="359" name="Freihand 358">
                  <a:extLst>
                    <a:ext uri="{FF2B5EF4-FFF2-40B4-BE49-F238E27FC236}">
                      <a16:creationId xmlns:a16="http://schemas.microsoft.com/office/drawing/2014/main" id="{778D073F-FDC4-48AE-82C0-8EDD7FE2E085}"/>
                    </a:ext>
                  </a:extLst>
                </p:cNvPr>
                <p:cNvPicPr/>
                <p:nvPr/>
              </p:nvPicPr>
              <p:blipFill>
                <a:blip r:embed="rId593"/>
                <a:stretch>
                  <a:fillRect/>
                </a:stretch>
              </p:blipFill>
              <p:spPr>
                <a:xfrm>
                  <a:off x="6820416" y="4110048"/>
                  <a:ext cx="133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0" name="Freihand 359">
                  <a:extLst>
                    <a:ext uri="{FF2B5EF4-FFF2-40B4-BE49-F238E27FC236}">
                      <a16:creationId xmlns:a16="http://schemas.microsoft.com/office/drawing/2014/main" id="{18CB2CD1-C931-411C-AF9B-CACBF854A360}"/>
                    </a:ext>
                  </a:extLst>
                </p14:cNvPr>
                <p14:cNvContentPartPr/>
                <p14:nvPr/>
              </p14:nvContentPartPr>
              <p14:xfrm>
                <a:off x="7077096" y="4134168"/>
                <a:ext cx="99000" cy="163800"/>
              </p14:xfrm>
            </p:contentPart>
          </mc:Choice>
          <mc:Fallback>
            <p:pic>
              <p:nvPicPr>
                <p:cNvPr id="360" name="Freihand 359">
                  <a:extLst>
                    <a:ext uri="{FF2B5EF4-FFF2-40B4-BE49-F238E27FC236}">
                      <a16:creationId xmlns:a16="http://schemas.microsoft.com/office/drawing/2014/main" id="{18CB2CD1-C931-411C-AF9B-CACBF854A360}"/>
                    </a:ext>
                  </a:extLst>
                </p:cNvPr>
                <p:cNvPicPr/>
                <p:nvPr/>
              </p:nvPicPr>
              <p:blipFill>
                <a:blip r:embed="rId595"/>
                <a:stretch>
                  <a:fillRect/>
                </a:stretch>
              </p:blipFill>
              <p:spPr>
                <a:xfrm>
                  <a:off x="7072776" y="4129848"/>
                  <a:ext cx="107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1" name="Freihand 360">
                  <a:extLst>
                    <a:ext uri="{FF2B5EF4-FFF2-40B4-BE49-F238E27FC236}">
                      <a16:creationId xmlns:a16="http://schemas.microsoft.com/office/drawing/2014/main" id="{5CBDFC56-7915-470E-9927-F4C50FD480F7}"/>
                    </a:ext>
                  </a:extLst>
                </p14:cNvPr>
                <p14:cNvContentPartPr/>
                <p14:nvPr/>
              </p14:nvContentPartPr>
              <p14:xfrm>
                <a:off x="7030296" y="4062168"/>
                <a:ext cx="230760" cy="217800"/>
              </p14:xfrm>
            </p:contentPart>
          </mc:Choice>
          <mc:Fallback>
            <p:pic>
              <p:nvPicPr>
                <p:cNvPr id="361" name="Freihand 360">
                  <a:extLst>
                    <a:ext uri="{FF2B5EF4-FFF2-40B4-BE49-F238E27FC236}">
                      <a16:creationId xmlns:a16="http://schemas.microsoft.com/office/drawing/2014/main" id="{5CBDFC56-7915-470E-9927-F4C50FD480F7}"/>
                    </a:ext>
                  </a:extLst>
                </p:cNvPr>
                <p:cNvPicPr/>
                <p:nvPr/>
              </p:nvPicPr>
              <p:blipFill>
                <a:blip r:embed="rId597"/>
                <a:stretch>
                  <a:fillRect/>
                </a:stretch>
              </p:blipFill>
              <p:spPr>
                <a:xfrm>
                  <a:off x="7025976" y="4057848"/>
                  <a:ext cx="239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2" name="Freihand 361">
                  <a:extLst>
                    <a:ext uri="{FF2B5EF4-FFF2-40B4-BE49-F238E27FC236}">
                      <a16:creationId xmlns:a16="http://schemas.microsoft.com/office/drawing/2014/main" id="{69EAF806-AAFB-455F-8183-03DB468D4FA7}"/>
                    </a:ext>
                  </a:extLst>
                </p14:cNvPr>
                <p14:cNvContentPartPr/>
                <p14:nvPr/>
              </p14:nvContentPartPr>
              <p14:xfrm>
                <a:off x="4987656" y="4350528"/>
                <a:ext cx="739080" cy="253800"/>
              </p14:xfrm>
            </p:contentPart>
          </mc:Choice>
          <mc:Fallback>
            <p:pic>
              <p:nvPicPr>
                <p:cNvPr id="362" name="Freihand 361">
                  <a:extLst>
                    <a:ext uri="{FF2B5EF4-FFF2-40B4-BE49-F238E27FC236}">
                      <a16:creationId xmlns:a16="http://schemas.microsoft.com/office/drawing/2014/main" id="{69EAF806-AAFB-455F-8183-03DB468D4FA7}"/>
                    </a:ext>
                  </a:extLst>
                </p:cNvPr>
                <p:cNvPicPr/>
                <p:nvPr/>
              </p:nvPicPr>
              <p:blipFill>
                <a:blip r:embed="rId599"/>
                <a:stretch>
                  <a:fillRect/>
                </a:stretch>
              </p:blipFill>
              <p:spPr>
                <a:xfrm>
                  <a:off x="4983336" y="4346208"/>
                  <a:ext cx="7477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3" name="Freihand 362">
                  <a:extLst>
                    <a:ext uri="{FF2B5EF4-FFF2-40B4-BE49-F238E27FC236}">
                      <a16:creationId xmlns:a16="http://schemas.microsoft.com/office/drawing/2014/main" id="{4B255A02-F250-4CC7-97BE-A2039A659B33}"/>
                    </a:ext>
                  </a:extLst>
                </p14:cNvPr>
                <p14:cNvContentPartPr/>
                <p14:nvPr/>
              </p14:nvContentPartPr>
              <p14:xfrm>
                <a:off x="4863096" y="4274568"/>
                <a:ext cx="245160" cy="241560"/>
              </p14:xfrm>
            </p:contentPart>
          </mc:Choice>
          <mc:Fallback>
            <p:pic>
              <p:nvPicPr>
                <p:cNvPr id="363" name="Freihand 362">
                  <a:extLst>
                    <a:ext uri="{FF2B5EF4-FFF2-40B4-BE49-F238E27FC236}">
                      <a16:creationId xmlns:a16="http://schemas.microsoft.com/office/drawing/2014/main" id="{4B255A02-F250-4CC7-97BE-A2039A659B33}"/>
                    </a:ext>
                  </a:extLst>
                </p:cNvPr>
                <p:cNvPicPr/>
                <p:nvPr/>
              </p:nvPicPr>
              <p:blipFill>
                <a:blip r:embed="rId601"/>
                <a:stretch>
                  <a:fillRect/>
                </a:stretch>
              </p:blipFill>
              <p:spPr>
                <a:xfrm>
                  <a:off x="4858776" y="4270248"/>
                  <a:ext cx="2538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5" name="Freihand 364">
                  <a:extLst>
                    <a:ext uri="{FF2B5EF4-FFF2-40B4-BE49-F238E27FC236}">
                      <a16:creationId xmlns:a16="http://schemas.microsoft.com/office/drawing/2014/main" id="{94644DDC-6D44-4907-90A9-1C8307CFE9E2}"/>
                    </a:ext>
                  </a:extLst>
                </p14:cNvPr>
                <p14:cNvContentPartPr/>
                <p14:nvPr/>
              </p14:nvContentPartPr>
              <p14:xfrm>
                <a:off x="5905296" y="4512528"/>
                <a:ext cx="126720" cy="145440"/>
              </p14:xfrm>
            </p:contentPart>
          </mc:Choice>
          <mc:Fallback>
            <p:pic>
              <p:nvPicPr>
                <p:cNvPr id="365" name="Freihand 364">
                  <a:extLst>
                    <a:ext uri="{FF2B5EF4-FFF2-40B4-BE49-F238E27FC236}">
                      <a16:creationId xmlns:a16="http://schemas.microsoft.com/office/drawing/2014/main" id="{94644DDC-6D44-4907-90A9-1C8307CFE9E2}"/>
                    </a:ext>
                  </a:extLst>
                </p:cNvPr>
                <p:cNvPicPr/>
                <p:nvPr/>
              </p:nvPicPr>
              <p:blipFill>
                <a:blip r:embed="rId603"/>
                <a:stretch>
                  <a:fillRect/>
                </a:stretch>
              </p:blipFill>
              <p:spPr>
                <a:xfrm>
                  <a:off x="5900976" y="4508208"/>
                  <a:ext cx="135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6" name="Freihand 365">
                  <a:extLst>
                    <a:ext uri="{FF2B5EF4-FFF2-40B4-BE49-F238E27FC236}">
                      <a16:creationId xmlns:a16="http://schemas.microsoft.com/office/drawing/2014/main" id="{9B76BB22-F437-4AE8-9CEE-039E3B1635D0}"/>
                    </a:ext>
                  </a:extLst>
                </p14:cNvPr>
                <p14:cNvContentPartPr/>
                <p14:nvPr/>
              </p14:nvContentPartPr>
              <p14:xfrm>
                <a:off x="6145056" y="4537728"/>
                <a:ext cx="6840" cy="113760"/>
              </p14:xfrm>
            </p:contentPart>
          </mc:Choice>
          <mc:Fallback>
            <p:pic>
              <p:nvPicPr>
                <p:cNvPr id="366" name="Freihand 365">
                  <a:extLst>
                    <a:ext uri="{FF2B5EF4-FFF2-40B4-BE49-F238E27FC236}">
                      <a16:creationId xmlns:a16="http://schemas.microsoft.com/office/drawing/2014/main" id="{9B76BB22-F437-4AE8-9CEE-039E3B1635D0}"/>
                    </a:ext>
                  </a:extLst>
                </p:cNvPr>
                <p:cNvPicPr/>
                <p:nvPr/>
              </p:nvPicPr>
              <p:blipFill>
                <a:blip r:embed="rId605"/>
                <a:stretch>
                  <a:fillRect/>
                </a:stretch>
              </p:blipFill>
              <p:spPr>
                <a:xfrm>
                  <a:off x="6140736" y="4533408"/>
                  <a:ext cx="15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7" name="Freihand 366">
                  <a:extLst>
                    <a:ext uri="{FF2B5EF4-FFF2-40B4-BE49-F238E27FC236}">
                      <a16:creationId xmlns:a16="http://schemas.microsoft.com/office/drawing/2014/main" id="{166BB48B-79C3-400E-BAFE-BA86B76A1C17}"/>
                    </a:ext>
                  </a:extLst>
                </p14:cNvPr>
                <p14:cNvContentPartPr/>
                <p14:nvPr/>
              </p14:nvContentPartPr>
              <p14:xfrm>
                <a:off x="6099336" y="4562928"/>
                <a:ext cx="119880" cy="11520"/>
              </p14:xfrm>
            </p:contentPart>
          </mc:Choice>
          <mc:Fallback>
            <p:pic>
              <p:nvPicPr>
                <p:cNvPr id="367" name="Freihand 366">
                  <a:extLst>
                    <a:ext uri="{FF2B5EF4-FFF2-40B4-BE49-F238E27FC236}">
                      <a16:creationId xmlns:a16="http://schemas.microsoft.com/office/drawing/2014/main" id="{166BB48B-79C3-400E-BAFE-BA86B76A1C17}"/>
                    </a:ext>
                  </a:extLst>
                </p:cNvPr>
                <p:cNvPicPr/>
                <p:nvPr/>
              </p:nvPicPr>
              <p:blipFill>
                <a:blip r:embed="rId607"/>
                <a:stretch>
                  <a:fillRect/>
                </a:stretch>
              </p:blipFill>
              <p:spPr>
                <a:xfrm>
                  <a:off x="6095016" y="4558608"/>
                  <a:ext cx="128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9" name="Freihand 368">
                  <a:extLst>
                    <a:ext uri="{FF2B5EF4-FFF2-40B4-BE49-F238E27FC236}">
                      <a16:creationId xmlns:a16="http://schemas.microsoft.com/office/drawing/2014/main" id="{59CBB770-280E-4700-B6CF-DE361746EF81}"/>
                    </a:ext>
                  </a:extLst>
                </p14:cNvPr>
                <p14:cNvContentPartPr/>
                <p14:nvPr/>
              </p14:nvContentPartPr>
              <p14:xfrm>
                <a:off x="6324336" y="4506408"/>
                <a:ext cx="113760" cy="123480"/>
              </p14:xfrm>
            </p:contentPart>
          </mc:Choice>
          <mc:Fallback>
            <p:pic>
              <p:nvPicPr>
                <p:cNvPr id="369" name="Freihand 368">
                  <a:extLst>
                    <a:ext uri="{FF2B5EF4-FFF2-40B4-BE49-F238E27FC236}">
                      <a16:creationId xmlns:a16="http://schemas.microsoft.com/office/drawing/2014/main" id="{59CBB770-280E-4700-B6CF-DE361746EF81}"/>
                    </a:ext>
                  </a:extLst>
                </p:cNvPr>
                <p:cNvPicPr/>
                <p:nvPr/>
              </p:nvPicPr>
              <p:blipFill>
                <a:blip r:embed="rId609"/>
                <a:stretch>
                  <a:fillRect/>
                </a:stretch>
              </p:blipFill>
              <p:spPr>
                <a:xfrm>
                  <a:off x="6320016" y="4502088"/>
                  <a:ext cx="122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0" name="Freihand 369">
                  <a:extLst>
                    <a:ext uri="{FF2B5EF4-FFF2-40B4-BE49-F238E27FC236}">
                      <a16:creationId xmlns:a16="http://schemas.microsoft.com/office/drawing/2014/main" id="{E0D780FD-7DDC-43AB-9913-89B15E4EF90C}"/>
                    </a:ext>
                  </a:extLst>
                </p14:cNvPr>
                <p14:cNvContentPartPr/>
                <p14:nvPr/>
              </p14:nvContentPartPr>
              <p14:xfrm>
                <a:off x="6438096" y="4603608"/>
                <a:ext cx="21240" cy="60480"/>
              </p14:xfrm>
            </p:contentPart>
          </mc:Choice>
          <mc:Fallback>
            <p:pic>
              <p:nvPicPr>
                <p:cNvPr id="370" name="Freihand 369">
                  <a:extLst>
                    <a:ext uri="{FF2B5EF4-FFF2-40B4-BE49-F238E27FC236}">
                      <a16:creationId xmlns:a16="http://schemas.microsoft.com/office/drawing/2014/main" id="{E0D780FD-7DDC-43AB-9913-89B15E4EF90C}"/>
                    </a:ext>
                  </a:extLst>
                </p:cNvPr>
                <p:cNvPicPr/>
                <p:nvPr/>
              </p:nvPicPr>
              <p:blipFill>
                <a:blip r:embed="rId611"/>
                <a:stretch>
                  <a:fillRect/>
                </a:stretch>
              </p:blipFill>
              <p:spPr>
                <a:xfrm>
                  <a:off x="6433776" y="4599288"/>
                  <a:ext cx="29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1" name="Freihand 370">
                  <a:extLst>
                    <a:ext uri="{FF2B5EF4-FFF2-40B4-BE49-F238E27FC236}">
                      <a16:creationId xmlns:a16="http://schemas.microsoft.com/office/drawing/2014/main" id="{F29A1615-7F91-4CE7-A3DC-C5BC13132E5E}"/>
                    </a:ext>
                  </a:extLst>
                </p14:cNvPr>
                <p14:cNvContentPartPr/>
                <p14:nvPr/>
              </p14:nvContentPartPr>
              <p14:xfrm>
                <a:off x="6515496" y="4505328"/>
                <a:ext cx="75960" cy="144720"/>
              </p14:xfrm>
            </p:contentPart>
          </mc:Choice>
          <mc:Fallback>
            <p:pic>
              <p:nvPicPr>
                <p:cNvPr id="371" name="Freihand 370">
                  <a:extLst>
                    <a:ext uri="{FF2B5EF4-FFF2-40B4-BE49-F238E27FC236}">
                      <a16:creationId xmlns:a16="http://schemas.microsoft.com/office/drawing/2014/main" id="{F29A1615-7F91-4CE7-A3DC-C5BC13132E5E}"/>
                    </a:ext>
                  </a:extLst>
                </p:cNvPr>
                <p:cNvPicPr/>
                <p:nvPr/>
              </p:nvPicPr>
              <p:blipFill>
                <a:blip r:embed="rId613"/>
                <a:stretch>
                  <a:fillRect/>
                </a:stretch>
              </p:blipFill>
              <p:spPr>
                <a:xfrm>
                  <a:off x="6511176" y="4501008"/>
                  <a:ext cx="84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2" name="Freihand 371">
                  <a:extLst>
                    <a:ext uri="{FF2B5EF4-FFF2-40B4-BE49-F238E27FC236}">
                      <a16:creationId xmlns:a16="http://schemas.microsoft.com/office/drawing/2014/main" id="{F5A89E03-B811-4191-9393-E7ACB114D0E4}"/>
                    </a:ext>
                  </a:extLst>
                </p14:cNvPr>
                <p14:cNvContentPartPr/>
                <p14:nvPr/>
              </p14:nvContentPartPr>
              <p14:xfrm>
                <a:off x="6644376" y="4496328"/>
                <a:ext cx="82080" cy="133200"/>
              </p14:xfrm>
            </p:contentPart>
          </mc:Choice>
          <mc:Fallback>
            <p:pic>
              <p:nvPicPr>
                <p:cNvPr id="372" name="Freihand 371">
                  <a:extLst>
                    <a:ext uri="{FF2B5EF4-FFF2-40B4-BE49-F238E27FC236}">
                      <a16:creationId xmlns:a16="http://schemas.microsoft.com/office/drawing/2014/main" id="{F5A89E03-B811-4191-9393-E7ACB114D0E4}"/>
                    </a:ext>
                  </a:extLst>
                </p:cNvPr>
                <p:cNvPicPr/>
                <p:nvPr/>
              </p:nvPicPr>
              <p:blipFill>
                <a:blip r:embed="rId615"/>
                <a:stretch>
                  <a:fillRect/>
                </a:stretch>
              </p:blipFill>
              <p:spPr>
                <a:xfrm>
                  <a:off x="6640056" y="4492008"/>
                  <a:ext cx="90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3" name="Freihand 372">
                  <a:extLst>
                    <a:ext uri="{FF2B5EF4-FFF2-40B4-BE49-F238E27FC236}">
                      <a16:creationId xmlns:a16="http://schemas.microsoft.com/office/drawing/2014/main" id="{5341529C-0254-494A-874B-803724D2354B}"/>
                    </a:ext>
                  </a:extLst>
                </p14:cNvPr>
                <p14:cNvContentPartPr/>
                <p14:nvPr/>
              </p14:nvContentPartPr>
              <p14:xfrm>
                <a:off x="6808896" y="4519728"/>
                <a:ext cx="101160" cy="115560"/>
              </p14:xfrm>
            </p:contentPart>
          </mc:Choice>
          <mc:Fallback>
            <p:pic>
              <p:nvPicPr>
                <p:cNvPr id="373" name="Freihand 372">
                  <a:extLst>
                    <a:ext uri="{FF2B5EF4-FFF2-40B4-BE49-F238E27FC236}">
                      <a16:creationId xmlns:a16="http://schemas.microsoft.com/office/drawing/2014/main" id="{5341529C-0254-494A-874B-803724D2354B}"/>
                    </a:ext>
                  </a:extLst>
                </p:cNvPr>
                <p:cNvPicPr/>
                <p:nvPr/>
              </p:nvPicPr>
              <p:blipFill>
                <a:blip r:embed="rId617"/>
                <a:stretch>
                  <a:fillRect/>
                </a:stretch>
              </p:blipFill>
              <p:spPr>
                <a:xfrm>
                  <a:off x="6804576" y="4515408"/>
                  <a:ext cx="109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4" name="Freihand 373">
                  <a:extLst>
                    <a:ext uri="{FF2B5EF4-FFF2-40B4-BE49-F238E27FC236}">
                      <a16:creationId xmlns:a16="http://schemas.microsoft.com/office/drawing/2014/main" id="{60991236-0821-460C-A16B-F495434750F8}"/>
                    </a:ext>
                  </a:extLst>
                </p14:cNvPr>
                <p14:cNvContentPartPr/>
                <p14:nvPr/>
              </p14:nvContentPartPr>
              <p14:xfrm>
                <a:off x="6751296" y="4434408"/>
                <a:ext cx="123840" cy="84960"/>
              </p14:xfrm>
            </p:contentPart>
          </mc:Choice>
          <mc:Fallback>
            <p:pic>
              <p:nvPicPr>
                <p:cNvPr id="374" name="Freihand 373">
                  <a:extLst>
                    <a:ext uri="{FF2B5EF4-FFF2-40B4-BE49-F238E27FC236}">
                      <a16:creationId xmlns:a16="http://schemas.microsoft.com/office/drawing/2014/main" id="{60991236-0821-460C-A16B-F495434750F8}"/>
                    </a:ext>
                  </a:extLst>
                </p:cNvPr>
                <p:cNvPicPr/>
                <p:nvPr/>
              </p:nvPicPr>
              <p:blipFill>
                <a:blip r:embed="rId619"/>
                <a:stretch>
                  <a:fillRect/>
                </a:stretch>
              </p:blipFill>
              <p:spPr>
                <a:xfrm>
                  <a:off x="6746976" y="4430088"/>
                  <a:ext cx="132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5" name="Freihand 374">
                  <a:extLst>
                    <a:ext uri="{FF2B5EF4-FFF2-40B4-BE49-F238E27FC236}">
                      <a16:creationId xmlns:a16="http://schemas.microsoft.com/office/drawing/2014/main" id="{6C0B3F51-F16C-48DB-B2E2-410B5D4A2D03}"/>
                    </a:ext>
                  </a:extLst>
                </p14:cNvPr>
                <p14:cNvContentPartPr/>
                <p14:nvPr/>
              </p14:nvContentPartPr>
              <p14:xfrm>
                <a:off x="6854976" y="4570848"/>
                <a:ext cx="104400" cy="77040"/>
              </p14:xfrm>
            </p:contentPart>
          </mc:Choice>
          <mc:Fallback>
            <p:pic>
              <p:nvPicPr>
                <p:cNvPr id="375" name="Freihand 374">
                  <a:extLst>
                    <a:ext uri="{FF2B5EF4-FFF2-40B4-BE49-F238E27FC236}">
                      <a16:creationId xmlns:a16="http://schemas.microsoft.com/office/drawing/2014/main" id="{6C0B3F51-F16C-48DB-B2E2-410B5D4A2D03}"/>
                    </a:ext>
                  </a:extLst>
                </p:cNvPr>
                <p:cNvPicPr/>
                <p:nvPr/>
              </p:nvPicPr>
              <p:blipFill>
                <a:blip r:embed="rId621"/>
                <a:stretch>
                  <a:fillRect/>
                </a:stretch>
              </p:blipFill>
              <p:spPr>
                <a:xfrm>
                  <a:off x="6850656" y="4566528"/>
                  <a:ext cx="113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6" name="Freihand 375">
                  <a:extLst>
                    <a:ext uri="{FF2B5EF4-FFF2-40B4-BE49-F238E27FC236}">
                      <a16:creationId xmlns:a16="http://schemas.microsoft.com/office/drawing/2014/main" id="{3037579D-72FE-477C-9789-2C0D91550482}"/>
                    </a:ext>
                  </a:extLst>
                </p14:cNvPr>
                <p14:cNvContentPartPr/>
                <p14:nvPr/>
              </p14:nvContentPartPr>
              <p14:xfrm>
                <a:off x="4818456" y="3681648"/>
                <a:ext cx="4293000" cy="1261080"/>
              </p14:xfrm>
            </p:contentPart>
          </mc:Choice>
          <mc:Fallback>
            <p:pic>
              <p:nvPicPr>
                <p:cNvPr id="376" name="Freihand 375">
                  <a:extLst>
                    <a:ext uri="{FF2B5EF4-FFF2-40B4-BE49-F238E27FC236}">
                      <a16:creationId xmlns:a16="http://schemas.microsoft.com/office/drawing/2014/main" id="{3037579D-72FE-477C-9789-2C0D91550482}"/>
                    </a:ext>
                  </a:extLst>
                </p:cNvPr>
                <p:cNvPicPr/>
                <p:nvPr/>
              </p:nvPicPr>
              <p:blipFill>
                <a:blip r:embed="rId623"/>
                <a:stretch>
                  <a:fillRect/>
                </a:stretch>
              </p:blipFill>
              <p:spPr>
                <a:xfrm>
                  <a:off x="4814136" y="3677328"/>
                  <a:ext cx="4301640" cy="12697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8" name="Freihand 377">
                  <a:extLst>
                    <a:ext uri="{FF2B5EF4-FFF2-40B4-BE49-F238E27FC236}">
                      <a16:creationId xmlns:a16="http://schemas.microsoft.com/office/drawing/2014/main" id="{F9EB9373-CFBD-4222-A6AF-5C32B54D6B79}"/>
                    </a:ext>
                  </a:extLst>
                </p14:cNvPr>
                <p14:cNvContentPartPr/>
                <p14:nvPr/>
              </p14:nvContentPartPr>
              <p14:xfrm>
                <a:off x="9181296" y="3401568"/>
                <a:ext cx="60840" cy="344880"/>
              </p14:xfrm>
            </p:contentPart>
          </mc:Choice>
          <mc:Fallback>
            <p:pic>
              <p:nvPicPr>
                <p:cNvPr id="378" name="Freihand 377">
                  <a:extLst>
                    <a:ext uri="{FF2B5EF4-FFF2-40B4-BE49-F238E27FC236}">
                      <a16:creationId xmlns:a16="http://schemas.microsoft.com/office/drawing/2014/main" id="{F9EB9373-CFBD-4222-A6AF-5C32B54D6B79}"/>
                    </a:ext>
                  </a:extLst>
                </p:cNvPr>
                <p:cNvPicPr/>
                <p:nvPr/>
              </p:nvPicPr>
              <p:blipFill>
                <a:blip r:embed="rId625"/>
                <a:stretch>
                  <a:fillRect/>
                </a:stretch>
              </p:blipFill>
              <p:spPr>
                <a:xfrm>
                  <a:off x="9176976" y="3397248"/>
                  <a:ext cx="694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9" name="Freihand 378">
                  <a:extLst>
                    <a:ext uri="{FF2B5EF4-FFF2-40B4-BE49-F238E27FC236}">
                      <a16:creationId xmlns:a16="http://schemas.microsoft.com/office/drawing/2014/main" id="{0FB0413A-61FB-40EA-8646-7ECF248365B9}"/>
                    </a:ext>
                  </a:extLst>
                </p14:cNvPr>
                <p14:cNvContentPartPr/>
                <p14:nvPr/>
              </p14:nvContentPartPr>
              <p14:xfrm>
                <a:off x="9252216" y="3328128"/>
                <a:ext cx="1378080" cy="90360"/>
              </p14:xfrm>
            </p:contentPart>
          </mc:Choice>
          <mc:Fallback>
            <p:pic>
              <p:nvPicPr>
                <p:cNvPr id="379" name="Freihand 378">
                  <a:extLst>
                    <a:ext uri="{FF2B5EF4-FFF2-40B4-BE49-F238E27FC236}">
                      <a16:creationId xmlns:a16="http://schemas.microsoft.com/office/drawing/2014/main" id="{0FB0413A-61FB-40EA-8646-7ECF248365B9}"/>
                    </a:ext>
                  </a:extLst>
                </p:cNvPr>
                <p:cNvPicPr/>
                <p:nvPr/>
              </p:nvPicPr>
              <p:blipFill>
                <a:blip r:embed="rId627"/>
                <a:stretch>
                  <a:fillRect/>
                </a:stretch>
              </p:blipFill>
              <p:spPr>
                <a:xfrm>
                  <a:off x="9247896" y="3323808"/>
                  <a:ext cx="1386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1" name="Freihand 380">
                  <a:extLst>
                    <a:ext uri="{FF2B5EF4-FFF2-40B4-BE49-F238E27FC236}">
                      <a16:creationId xmlns:a16="http://schemas.microsoft.com/office/drawing/2014/main" id="{9E3FE145-44A4-4459-AD4A-7C57154069EC}"/>
                    </a:ext>
                  </a:extLst>
                </p14:cNvPr>
                <p14:cNvContentPartPr/>
                <p14:nvPr/>
              </p14:nvContentPartPr>
              <p14:xfrm>
                <a:off x="9341496" y="3532968"/>
                <a:ext cx="86040" cy="132840"/>
              </p14:xfrm>
            </p:contentPart>
          </mc:Choice>
          <mc:Fallback>
            <p:pic>
              <p:nvPicPr>
                <p:cNvPr id="381" name="Freihand 380">
                  <a:extLst>
                    <a:ext uri="{FF2B5EF4-FFF2-40B4-BE49-F238E27FC236}">
                      <a16:creationId xmlns:a16="http://schemas.microsoft.com/office/drawing/2014/main" id="{9E3FE145-44A4-4459-AD4A-7C57154069EC}"/>
                    </a:ext>
                  </a:extLst>
                </p:cNvPr>
                <p:cNvPicPr/>
                <p:nvPr/>
              </p:nvPicPr>
              <p:blipFill>
                <a:blip r:embed="rId629"/>
                <a:stretch>
                  <a:fillRect/>
                </a:stretch>
              </p:blipFill>
              <p:spPr>
                <a:xfrm>
                  <a:off x="9337176" y="3528648"/>
                  <a:ext cx="94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2" name="Freihand 381">
                  <a:extLst>
                    <a:ext uri="{FF2B5EF4-FFF2-40B4-BE49-F238E27FC236}">
                      <a16:creationId xmlns:a16="http://schemas.microsoft.com/office/drawing/2014/main" id="{B6891474-B6A9-4250-9871-35F0FEE0F3E6}"/>
                    </a:ext>
                  </a:extLst>
                </p14:cNvPr>
                <p14:cNvContentPartPr/>
                <p14:nvPr/>
              </p14:nvContentPartPr>
              <p14:xfrm>
                <a:off x="9451296" y="3621168"/>
                <a:ext cx="16920" cy="76680"/>
              </p14:xfrm>
            </p:contentPart>
          </mc:Choice>
          <mc:Fallback>
            <p:pic>
              <p:nvPicPr>
                <p:cNvPr id="382" name="Freihand 381">
                  <a:extLst>
                    <a:ext uri="{FF2B5EF4-FFF2-40B4-BE49-F238E27FC236}">
                      <a16:creationId xmlns:a16="http://schemas.microsoft.com/office/drawing/2014/main" id="{B6891474-B6A9-4250-9871-35F0FEE0F3E6}"/>
                    </a:ext>
                  </a:extLst>
                </p:cNvPr>
                <p:cNvPicPr/>
                <p:nvPr/>
              </p:nvPicPr>
              <p:blipFill>
                <a:blip r:embed="rId631"/>
                <a:stretch>
                  <a:fillRect/>
                </a:stretch>
              </p:blipFill>
              <p:spPr>
                <a:xfrm>
                  <a:off x="9446976" y="3616848"/>
                  <a:ext cx="25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3" name="Freihand 382">
                  <a:extLst>
                    <a:ext uri="{FF2B5EF4-FFF2-40B4-BE49-F238E27FC236}">
                      <a16:creationId xmlns:a16="http://schemas.microsoft.com/office/drawing/2014/main" id="{7915F414-BD71-4E50-8412-20EE00417D86}"/>
                    </a:ext>
                  </a:extLst>
                </p14:cNvPr>
                <p14:cNvContentPartPr/>
                <p14:nvPr/>
              </p14:nvContentPartPr>
              <p14:xfrm>
                <a:off x="9508896" y="3509568"/>
                <a:ext cx="84240" cy="133200"/>
              </p14:xfrm>
            </p:contentPart>
          </mc:Choice>
          <mc:Fallback>
            <p:pic>
              <p:nvPicPr>
                <p:cNvPr id="383" name="Freihand 382">
                  <a:extLst>
                    <a:ext uri="{FF2B5EF4-FFF2-40B4-BE49-F238E27FC236}">
                      <a16:creationId xmlns:a16="http://schemas.microsoft.com/office/drawing/2014/main" id="{7915F414-BD71-4E50-8412-20EE00417D86}"/>
                    </a:ext>
                  </a:extLst>
                </p:cNvPr>
                <p:cNvPicPr/>
                <p:nvPr/>
              </p:nvPicPr>
              <p:blipFill>
                <a:blip r:embed="rId633"/>
                <a:stretch>
                  <a:fillRect/>
                </a:stretch>
              </p:blipFill>
              <p:spPr>
                <a:xfrm>
                  <a:off x="9504576" y="3505248"/>
                  <a:ext cx="92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4" name="Freihand 383">
                  <a:extLst>
                    <a:ext uri="{FF2B5EF4-FFF2-40B4-BE49-F238E27FC236}">
                      <a16:creationId xmlns:a16="http://schemas.microsoft.com/office/drawing/2014/main" id="{E3E16FC8-A571-46AE-A2B4-E7BDED45051C}"/>
                    </a:ext>
                  </a:extLst>
                </p14:cNvPr>
                <p14:cNvContentPartPr/>
                <p14:nvPr/>
              </p14:nvContentPartPr>
              <p14:xfrm>
                <a:off x="9598896" y="3500928"/>
                <a:ext cx="89280" cy="152280"/>
              </p14:xfrm>
            </p:contentPart>
          </mc:Choice>
          <mc:Fallback>
            <p:pic>
              <p:nvPicPr>
                <p:cNvPr id="384" name="Freihand 383">
                  <a:extLst>
                    <a:ext uri="{FF2B5EF4-FFF2-40B4-BE49-F238E27FC236}">
                      <a16:creationId xmlns:a16="http://schemas.microsoft.com/office/drawing/2014/main" id="{E3E16FC8-A571-46AE-A2B4-E7BDED45051C}"/>
                    </a:ext>
                  </a:extLst>
                </p:cNvPr>
                <p:cNvPicPr/>
                <p:nvPr/>
              </p:nvPicPr>
              <p:blipFill>
                <a:blip r:embed="rId635"/>
                <a:stretch>
                  <a:fillRect/>
                </a:stretch>
              </p:blipFill>
              <p:spPr>
                <a:xfrm>
                  <a:off x="9594576" y="3496608"/>
                  <a:ext cx="97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5" name="Freihand 384">
                  <a:extLst>
                    <a:ext uri="{FF2B5EF4-FFF2-40B4-BE49-F238E27FC236}">
                      <a16:creationId xmlns:a16="http://schemas.microsoft.com/office/drawing/2014/main" id="{8234482F-9CB7-46D3-B792-D922BAC3D919}"/>
                    </a:ext>
                  </a:extLst>
                </p14:cNvPr>
                <p14:cNvContentPartPr/>
                <p14:nvPr/>
              </p14:nvContentPartPr>
              <p14:xfrm>
                <a:off x="9737136" y="3503448"/>
                <a:ext cx="42840" cy="141840"/>
              </p14:xfrm>
            </p:contentPart>
          </mc:Choice>
          <mc:Fallback>
            <p:pic>
              <p:nvPicPr>
                <p:cNvPr id="385" name="Freihand 384">
                  <a:extLst>
                    <a:ext uri="{FF2B5EF4-FFF2-40B4-BE49-F238E27FC236}">
                      <a16:creationId xmlns:a16="http://schemas.microsoft.com/office/drawing/2014/main" id="{8234482F-9CB7-46D3-B792-D922BAC3D919}"/>
                    </a:ext>
                  </a:extLst>
                </p:cNvPr>
                <p:cNvPicPr/>
                <p:nvPr/>
              </p:nvPicPr>
              <p:blipFill>
                <a:blip r:embed="rId637"/>
                <a:stretch>
                  <a:fillRect/>
                </a:stretch>
              </p:blipFill>
              <p:spPr>
                <a:xfrm>
                  <a:off x="9732816" y="3499128"/>
                  <a:ext cx="51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6" name="Freihand 385">
                  <a:extLst>
                    <a:ext uri="{FF2B5EF4-FFF2-40B4-BE49-F238E27FC236}">
                      <a16:creationId xmlns:a16="http://schemas.microsoft.com/office/drawing/2014/main" id="{C535532F-D0CC-46CB-B960-5D0BC9A36C0F}"/>
                    </a:ext>
                  </a:extLst>
                </p14:cNvPr>
                <p14:cNvContentPartPr/>
                <p14:nvPr/>
              </p14:nvContentPartPr>
              <p14:xfrm>
                <a:off x="9723096" y="3554568"/>
                <a:ext cx="65880" cy="16200"/>
              </p14:xfrm>
            </p:contentPart>
          </mc:Choice>
          <mc:Fallback>
            <p:pic>
              <p:nvPicPr>
                <p:cNvPr id="386" name="Freihand 385">
                  <a:extLst>
                    <a:ext uri="{FF2B5EF4-FFF2-40B4-BE49-F238E27FC236}">
                      <a16:creationId xmlns:a16="http://schemas.microsoft.com/office/drawing/2014/main" id="{C535532F-D0CC-46CB-B960-5D0BC9A36C0F}"/>
                    </a:ext>
                  </a:extLst>
                </p:cNvPr>
                <p:cNvPicPr/>
                <p:nvPr/>
              </p:nvPicPr>
              <p:blipFill>
                <a:blip r:embed="rId639"/>
                <a:stretch>
                  <a:fillRect/>
                </a:stretch>
              </p:blipFill>
              <p:spPr>
                <a:xfrm>
                  <a:off x="9718776" y="3550248"/>
                  <a:ext cx="74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7" name="Freihand 386">
                  <a:extLst>
                    <a:ext uri="{FF2B5EF4-FFF2-40B4-BE49-F238E27FC236}">
                      <a16:creationId xmlns:a16="http://schemas.microsoft.com/office/drawing/2014/main" id="{D8B6948A-DBB4-4B4E-BBBE-044B9271ED0A}"/>
                    </a:ext>
                  </a:extLst>
                </p14:cNvPr>
                <p14:cNvContentPartPr/>
                <p14:nvPr/>
              </p14:nvContentPartPr>
              <p14:xfrm>
                <a:off x="9817416" y="3490488"/>
                <a:ext cx="77400" cy="146880"/>
              </p14:xfrm>
            </p:contentPart>
          </mc:Choice>
          <mc:Fallback>
            <p:pic>
              <p:nvPicPr>
                <p:cNvPr id="387" name="Freihand 386">
                  <a:extLst>
                    <a:ext uri="{FF2B5EF4-FFF2-40B4-BE49-F238E27FC236}">
                      <a16:creationId xmlns:a16="http://schemas.microsoft.com/office/drawing/2014/main" id="{D8B6948A-DBB4-4B4E-BBBE-044B9271ED0A}"/>
                    </a:ext>
                  </a:extLst>
                </p:cNvPr>
                <p:cNvPicPr/>
                <p:nvPr/>
              </p:nvPicPr>
              <p:blipFill>
                <a:blip r:embed="rId641"/>
                <a:stretch>
                  <a:fillRect/>
                </a:stretch>
              </p:blipFill>
              <p:spPr>
                <a:xfrm>
                  <a:off x="9813096" y="3486168"/>
                  <a:ext cx="86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88" name="Freihand 387">
                  <a:extLst>
                    <a:ext uri="{FF2B5EF4-FFF2-40B4-BE49-F238E27FC236}">
                      <a16:creationId xmlns:a16="http://schemas.microsoft.com/office/drawing/2014/main" id="{740EC5BD-8D2B-4AD7-B165-66366A98142B}"/>
                    </a:ext>
                  </a:extLst>
                </p14:cNvPr>
                <p14:cNvContentPartPr/>
                <p14:nvPr/>
              </p14:nvContentPartPr>
              <p14:xfrm>
                <a:off x="9964656" y="3540528"/>
                <a:ext cx="29520" cy="11160"/>
              </p14:xfrm>
            </p:contentPart>
          </mc:Choice>
          <mc:Fallback>
            <p:pic>
              <p:nvPicPr>
                <p:cNvPr id="388" name="Freihand 387">
                  <a:extLst>
                    <a:ext uri="{FF2B5EF4-FFF2-40B4-BE49-F238E27FC236}">
                      <a16:creationId xmlns:a16="http://schemas.microsoft.com/office/drawing/2014/main" id="{740EC5BD-8D2B-4AD7-B165-66366A98142B}"/>
                    </a:ext>
                  </a:extLst>
                </p:cNvPr>
                <p:cNvPicPr/>
                <p:nvPr/>
              </p:nvPicPr>
              <p:blipFill>
                <a:blip r:embed="rId643"/>
                <a:stretch>
                  <a:fillRect/>
                </a:stretch>
              </p:blipFill>
              <p:spPr>
                <a:xfrm>
                  <a:off x="9960336" y="3536208"/>
                  <a:ext cx="38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89" name="Freihand 388">
                  <a:extLst>
                    <a:ext uri="{FF2B5EF4-FFF2-40B4-BE49-F238E27FC236}">
                      <a16:creationId xmlns:a16="http://schemas.microsoft.com/office/drawing/2014/main" id="{56D71539-2418-4470-B8F3-6AC3B62249E8}"/>
                    </a:ext>
                  </a:extLst>
                </p14:cNvPr>
                <p14:cNvContentPartPr/>
                <p14:nvPr/>
              </p14:nvContentPartPr>
              <p14:xfrm>
                <a:off x="10011096" y="3448728"/>
                <a:ext cx="117000" cy="144720"/>
              </p14:xfrm>
            </p:contentPart>
          </mc:Choice>
          <mc:Fallback>
            <p:pic>
              <p:nvPicPr>
                <p:cNvPr id="389" name="Freihand 388">
                  <a:extLst>
                    <a:ext uri="{FF2B5EF4-FFF2-40B4-BE49-F238E27FC236}">
                      <a16:creationId xmlns:a16="http://schemas.microsoft.com/office/drawing/2014/main" id="{56D71539-2418-4470-B8F3-6AC3B62249E8}"/>
                    </a:ext>
                  </a:extLst>
                </p:cNvPr>
                <p:cNvPicPr/>
                <p:nvPr/>
              </p:nvPicPr>
              <p:blipFill>
                <a:blip r:embed="rId645"/>
                <a:stretch>
                  <a:fillRect/>
                </a:stretch>
              </p:blipFill>
              <p:spPr>
                <a:xfrm>
                  <a:off x="10006776" y="3444408"/>
                  <a:ext cx="125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0" name="Freihand 389">
                  <a:extLst>
                    <a:ext uri="{FF2B5EF4-FFF2-40B4-BE49-F238E27FC236}">
                      <a16:creationId xmlns:a16="http://schemas.microsoft.com/office/drawing/2014/main" id="{03AA71EA-D45C-4D91-8F31-B64E2A978853}"/>
                    </a:ext>
                  </a:extLst>
                </p14:cNvPr>
                <p14:cNvContentPartPr/>
                <p14:nvPr/>
              </p14:nvContentPartPr>
              <p14:xfrm>
                <a:off x="10145736" y="3551328"/>
                <a:ext cx="12600" cy="83880"/>
              </p14:xfrm>
            </p:contentPart>
          </mc:Choice>
          <mc:Fallback>
            <p:pic>
              <p:nvPicPr>
                <p:cNvPr id="390" name="Freihand 389">
                  <a:extLst>
                    <a:ext uri="{FF2B5EF4-FFF2-40B4-BE49-F238E27FC236}">
                      <a16:creationId xmlns:a16="http://schemas.microsoft.com/office/drawing/2014/main" id="{03AA71EA-D45C-4D91-8F31-B64E2A978853}"/>
                    </a:ext>
                  </a:extLst>
                </p:cNvPr>
                <p:cNvPicPr/>
                <p:nvPr/>
              </p:nvPicPr>
              <p:blipFill>
                <a:blip r:embed="rId647"/>
                <a:stretch>
                  <a:fillRect/>
                </a:stretch>
              </p:blipFill>
              <p:spPr>
                <a:xfrm>
                  <a:off x="10141416" y="3547008"/>
                  <a:ext cx="21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1" name="Freihand 390">
                  <a:extLst>
                    <a:ext uri="{FF2B5EF4-FFF2-40B4-BE49-F238E27FC236}">
                      <a16:creationId xmlns:a16="http://schemas.microsoft.com/office/drawing/2014/main" id="{4C48E294-F00A-422D-BEF5-5BA086197DA5}"/>
                    </a:ext>
                  </a:extLst>
                </p14:cNvPr>
                <p14:cNvContentPartPr/>
                <p14:nvPr/>
              </p14:nvContentPartPr>
              <p14:xfrm>
                <a:off x="10186776" y="3448008"/>
                <a:ext cx="63000" cy="132120"/>
              </p14:xfrm>
            </p:contentPart>
          </mc:Choice>
          <mc:Fallback>
            <p:pic>
              <p:nvPicPr>
                <p:cNvPr id="391" name="Freihand 390">
                  <a:extLst>
                    <a:ext uri="{FF2B5EF4-FFF2-40B4-BE49-F238E27FC236}">
                      <a16:creationId xmlns:a16="http://schemas.microsoft.com/office/drawing/2014/main" id="{4C48E294-F00A-422D-BEF5-5BA086197DA5}"/>
                    </a:ext>
                  </a:extLst>
                </p:cNvPr>
                <p:cNvPicPr/>
                <p:nvPr/>
              </p:nvPicPr>
              <p:blipFill>
                <a:blip r:embed="rId649"/>
                <a:stretch>
                  <a:fillRect/>
                </a:stretch>
              </p:blipFill>
              <p:spPr>
                <a:xfrm>
                  <a:off x="10182456" y="3443688"/>
                  <a:ext cx="71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2" name="Freihand 391">
                  <a:extLst>
                    <a:ext uri="{FF2B5EF4-FFF2-40B4-BE49-F238E27FC236}">
                      <a16:creationId xmlns:a16="http://schemas.microsoft.com/office/drawing/2014/main" id="{E5F1A80E-5C79-4E77-8CE8-39E9CCBF858F}"/>
                    </a:ext>
                  </a:extLst>
                </p14:cNvPr>
                <p14:cNvContentPartPr/>
                <p14:nvPr/>
              </p14:nvContentPartPr>
              <p14:xfrm>
                <a:off x="10264536" y="3473568"/>
                <a:ext cx="55440" cy="125640"/>
              </p14:xfrm>
            </p:contentPart>
          </mc:Choice>
          <mc:Fallback>
            <p:pic>
              <p:nvPicPr>
                <p:cNvPr id="392" name="Freihand 391">
                  <a:extLst>
                    <a:ext uri="{FF2B5EF4-FFF2-40B4-BE49-F238E27FC236}">
                      <a16:creationId xmlns:a16="http://schemas.microsoft.com/office/drawing/2014/main" id="{E5F1A80E-5C79-4E77-8CE8-39E9CCBF858F}"/>
                    </a:ext>
                  </a:extLst>
                </p:cNvPr>
                <p:cNvPicPr/>
                <p:nvPr/>
              </p:nvPicPr>
              <p:blipFill>
                <a:blip r:embed="rId651"/>
                <a:stretch>
                  <a:fillRect/>
                </a:stretch>
              </p:blipFill>
              <p:spPr>
                <a:xfrm>
                  <a:off x="10260216" y="3469248"/>
                  <a:ext cx="64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3" name="Freihand 392">
                  <a:extLst>
                    <a:ext uri="{FF2B5EF4-FFF2-40B4-BE49-F238E27FC236}">
                      <a16:creationId xmlns:a16="http://schemas.microsoft.com/office/drawing/2014/main" id="{8D1019AA-A834-48B4-B163-1FE046CA3125}"/>
                    </a:ext>
                  </a:extLst>
                </p14:cNvPr>
                <p14:cNvContentPartPr/>
                <p14:nvPr/>
              </p14:nvContentPartPr>
              <p14:xfrm>
                <a:off x="10341216" y="3432168"/>
                <a:ext cx="58320" cy="106920"/>
              </p14:xfrm>
            </p:contentPart>
          </mc:Choice>
          <mc:Fallback>
            <p:pic>
              <p:nvPicPr>
                <p:cNvPr id="393" name="Freihand 392">
                  <a:extLst>
                    <a:ext uri="{FF2B5EF4-FFF2-40B4-BE49-F238E27FC236}">
                      <a16:creationId xmlns:a16="http://schemas.microsoft.com/office/drawing/2014/main" id="{8D1019AA-A834-48B4-B163-1FE046CA3125}"/>
                    </a:ext>
                  </a:extLst>
                </p:cNvPr>
                <p:cNvPicPr/>
                <p:nvPr/>
              </p:nvPicPr>
              <p:blipFill>
                <a:blip r:embed="rId653"/>
                <a:stretch>
                  <a:fillRect/>
                </a:stretch>
              </p:blipFill>
              <p:spPr>
                <a:xfrm>
                  <a:off x="10336896" y="3427848"/>
                  <a:ext cx="66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4" name="Freihand 393">
                  <a:extLst>
                    <a:ext uri="{FF2B5EF4-FFF2-40B4-BE49-F238E27FC236}">
                      <a16:creationId xmlns:a16="http://schemas.microsoft.com/office/drawing/2014/main" id="{646A9EC1-F5E6-4DC2-9BCA-54B44C4F2751}"/>
                    </a:ext>
                  </a:extLst>
                </p14:cNvPr>
                <p14:cNvContentPartPr/>
                <p14:nvPr/>
              </p14:nvContentPartPr>
              <p14:xfrm>
                <a:off x="10380816" y="3489408"/>
                <a:ext cx="21960" cy="79200"/>
              </p14:xfrm>
            </p:contentPart>
          </mc:Choice>
          <mc:Fallback>
            <p:pic>
              <p:nvPicPr>
                <p:cNvPr id="394" name="Freihand 393">
                  <a:extLst>
                    <a:ext uri="{FF2B5EF4-FFF2-40B4-BE49-F238E27FC236}">
                      <a16:creationId xmlns:a16="http://schemas.microsoft.com/office/drawing/2014/main" id="{646A9EC1-F5E6-4DC2-9BCA-54B44C4F2751}"/>
                    </a:ext>
                  </a:extLst>
                </p:cNvPr>
                <p:cNvPicPr/>
                <p:nvPr/>
              </p:nvPicPr>
              <p:blipFill>
                <a:blip r:embed="rId655"/>
                <a:stretch>
                  <a:fillRect/>
                </a:stretch>
              </p:blipFill>
              <p:spPr>
                <a:xfrm>
                  <a:off x="10376496" y="3485088"/>
                  <a:ext cx="30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5" name="Freihand 394">
                  <a:extLst>
                    <a:ext uri="{FF2B5EF4-FFF2-40B4-BE49-F238E27FC236}">
                      <a16:creationId xmlns:a16="http://schemas.microsoft.com/office/drawing/2014/main" id="{42EEB96E-0252-4CC9-9132-2FC079179AE8}"/>
                    </a:ext>
                  </a:extLst>
                </p14:cNvPr>
                <p14:cNvContentPartPr/>
                <p14:nvPr/>
              </p14:nvContentPartPr>
              <p14:xfrm>
                <a:off x="10415376" y="3455928"/>
                <a:ext cx="73440" cy="116280"/>
              </p14:xfrm>
            </p:contentPart>
          </mc:Choice>
          <mc:Fallback>
            <p:pic>
              <p:nvPicPr>
                <p:cNvPr id="395" name="Freihand 394">
                  <a:extLst>
                    <a:ext uri="{FF2B5EF4-FFF2-40B4-BE49-F238E27FC236}">
                      <a16:creationId xmlns:a16="http://schemas.microsoft.com/office/drawing/2014/main" id="{42EEB96E-0252-4CC9-9132-2FC079179AE8}"/>
                    </a:ext>
                  </a:extLst>
                </p:cNvPr>
                <p:cNvPicPr/>
                <p:nvPr/>
              </p:nvPicPr>
              <p:blipFill>
                <a:blip r:embed="rId657"/>
                <a:stretch>
                  <a:fillRect/>
                </a:stretch>
              </p:blipFill>
              <p:spPr>
                <a:xfrm>
                  <a:off x="10411056" y="3451608"/>
                  <a:ext cx="82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6" name="Freihand 395">
                  <a:extLst>
                    <a:ext uri="{FF2B5EF4-FFF2-40B4-BE49-F238E27FC236}">
                      <a16:creationId xmlns:a16="http://schemas.microsoft.com/office/drawing/2014/main" id="{2AAFB8AF-24E5-4283-9BEF-35A43630758E}"/>
                    </a:ext>
                  </a:extLst>
                </p14:cNvPr>
                <p14:cNvContentPartPr/>
                <p14:nvPr/>
              </p14:nvContentPartPr>
              <p14:xfrm>
                <a:off x="10758816" y="3496248"/>
                <a:ext cx="112320" cy="10080"/>
              </p14:xfrm>
            </p:contentPart>
          </mc:Choice>
          <mc:Fallback>
            <p:pic>
              <p:nvPicPr>
                <p:cNvPr id="396" name="Freihand 395">
                  <a:extLst>
                    <a:ext uri="{FF2B5EF4-FFF2-40B4-BE49-F238E27FC236}">
                      <a16:creationId xmlns:a16="http://schemas.microsoft.com/office/drawing/2014/main" id="{2AAFB8AF-24E5-4283-9BEF-35A43630758E}"/>
                    </a:ext>
                  </a:extLst>
                </p:cNvPr>
                <p:cNvPicPr/>
                <p:nvPr/>
              </p:nvPicPr>
              <p:blipFill>
                <a:blip r:embed="rId659"/>
                <a:stretch>
                  <a:fillRect/>
                </a:stretch>
              </p:blipFill>
              <p:spPr>
                <a:xfrm>
                  <a:off x="10754496" y="3491928"/>
                  <a:ext cx="120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7" name="Freihand 396">
                  <a:extLst>
                    <a:ext uri="{FF2B5EF4-FFF2-40B4-BE49-F238E27FC236}">
                      <a16:creationId xmlns:a16="http://schemas.microsoft.com/office/drawing/2014/main" id="{6DAF2F35-504C-42A5-A3F5-B85896AFF636}"/>
                    </a:ext>
                  </a:extLst>
                </p14:cNvPr>
                <p14:cNvContentPartPr/>
                <p14:nvPr/>
              </p14:nvContentPartPr>
              <p14:xfrm>
                <a:off x="11033856" y="3388968"/>
                <a:ext cx="134640" cy="182160"/>
              </p14:xfrm>
            </p:contentPart>
          </mc:Choice>
          <mc:Fallback>
            <p:pic>
              <p:nvPicPr>
                <p:cNvPr id="397" name="Freihand 396">
                  <a:extLst>
                    <a:ext uri="{FF2B5EF4-FFF2-40B4-BE49-F238E27FC236}">
                      <a16:creationId xmlns:a16="http://schemas.microsoft.com/office/drawing/2014/main" id="{6DAF2F35-504C-42A5-A3F5-B85896AFF636}"/>
                    </a:ext>
                  </a:extLst>
                </p:cNvPr>
                <p:cNvPicPr/>
                <p:nvPr/>
              </p:nvPicPr>
              <p:blipFill>
                <a:blip r:embed="rId661"/>
                <a:stretch>
                  <a:fillRect/>
                </a:stretch>
              </p:blipFill>
              <p:spPr>
                <a:xfrm>
                  <a:off x="11029536" y="3384648"/>
                  <a:ext cx="143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0" name="Freihand 399">
                  <a:extLst>
                    <a:ext uri="{FF2B5EF4-FFF2-40B4-BE49-F238E27FC236}">
                      <a16:creationId xmlns:a16="http://schemas.microsoft.com/office/drawing/2014/main" id="{EA8AA4B7-4C85-41F6-AADB-B3DB2AB246A9}"/>
                    </a:ext>
                  </a:extLst>
                </p14:cNvPr>
                <p14:cNvContentPartPr/>
                <p14:nvPr/>
              </p14:nvContentPartPr>
              <p14:xfrm>
                <a:off x="8945496" y="3182688"/>
                <a:ext cx="1657080" cy="703440"/>
              </p14:xfrm>
            </p:contentPart>
          </mc:Choice>
          <mc:Fallback>
            <p:pic>
              <p:nvPicPr>
                <p:cNvPr id="400" name="Freihand 399">
                  <a:extLst>
                    <a:ext uri="{FF2B5EF4-FFF2-40B4-BE49-F238E27FC236}">
                      <a16:creationId xmlns:a16="http://schemas.microsoft.com/office/drawing/2014/main" id="{EA8AA4B7-4C85-41F6-AADB-B3DB2AB246A9}"/>
                    </a:ext>
                  </a:extLst>
                </p:cNvPr>
                <p:cNvPicPr/>
                <p:nvPr/>
              </p:nvPicPr>
              <p:blipFill>
                <a:blip r:embed="rId663"/>
                <a:stretch>
                  <a:fillRect/>
                </a:stretch>
              </p:blipFill>
              <p:spPr>
                <a:xfrm>
                  <a:off x="8941176" y="3178368"/>
                  <a:ext cx="166572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1" name="Freihand 400">
                  <a:extLst>
                    <a:ext uri="{FF2B5EF4-FFF2-40B4-BE49-F238E27FC236}">
                      <a16:creationId xmlns:a16="http://schemas.microsoft.com/office/drawing/2014/main" id="{EB9A05EB-D705-4AF5-BE9E-31E9CA60F02D}"/>
                    </a:ext>
                  </a:extLst>
                </p14:cNvPr>
                <p14:cNvContentPartPr/>
                <p14:nvPr/>
              </p14:nvContentPartPr>
              <p14:xfrm>
                <a:off x="7357176" y="3878568"/>
                <a:ext cx="1960920" cy="1612440"/>
              </p14:xfrm>
            </p:contentPart>
          </mc:Choice>
          <mc:Fallback>
            <p:pic>
              <p:nvPicPr>
                <p:cNvPr id="401" name="Freihand 400">
                  <a:extLst>
                    <a:ext uri="{FF2B5EF4-FFF2-40B4-BE49-F238E27FC236}">
                      <a16:creationId xmlns:a16="http://schemas.microsoft.com/office/drawing/2014/main" id="{EB9A05EB-D705-4AF5-BE9E-31E9CA60F02D}"/>
                    </a:ext>
                  </a:extLst>
                </p:cNvPr>
                <p:cNvPicPr/>
                <p:nvPr/>
              </p:nvPicPr>
              <p:blipFill>
                <a:blip r:embed="rId665"/>
                <a:stretch>
                  <a:fillRect/>
                </a:stretch>
              </p:blipFill>
              <p:spPr>
                <a:xfrm>
                  <a:off x="7352856" y="3874248"/>
                  <a:ext cx="1969560" cy="1621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2" name="Freihand 401">
                  <a:extLst>
                    <a:ext uri="{FF2B5EF4-FFF2-40B4-BE49-F238E27FC236}">
                      <a16:creationId xmlns:a16="http://schemas.microsoft.com/office/drawing/2014/main" id="{CFC02642-4FDE-4B62-B8C9-EFF168CCB729}"/>
                    </a:ext>
                  </a:extLst>
                </p14:cNvPr>
                <p14:cNvContentPartPr/>
                <p14:nvPr/>
              </p14:nvContentPartPr>
              <p14:xfrm>
                <a:off x="7264656" y="5399928"/>
                <a:ext cx="198000" cy="329760"/>
              </p14:xfrm>
            </p:contentPart>
          </mc:Choice>
          <mc:Fallback>
            <p:pic>
              <p:nvPicPr>
                <p:cNvPr id="402" name="Freihand 401">
                  <a:extLst>
                    <a:ext uri="{FF2B5EF4-FFF2-40B4-BE49-F238E27FC236}">
                      <a16:creationId xmlns:a16="http://schemas.microsoft.com/office/drawing/2014/main" id="{CFC02642-4FDE-4B62-B8C9-EFF168CCB729}"/>
                    </a:ext>
                  </a:extLst>
                </p:cNvPr>
                <p:cNvPicPr/>
                <p:nvPr/>
              </p:nvPicPr>
              <p:blipFill>
                <a:blip r:embed="rId667"/>
                <a:stretch>
                  <a:fillRect/>
                </a:stretch>
              </p:blipFill>
              <p:spPr>
                <a:xfrm>
                  <a:off x="7260336" y="5395608"/>
                  <a:ext cx="2066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3" name="Freihand 402">
                  <a:extLst>
                    <a:ext uri="{FF2B5EF4-FFF2-40B4-BE49-F238E27FC236}">
                      <a16:creationId xmlns:a16="http://schemas.microsoft.com/office/drawing/2014/main" id="{A16040B5-073D-4638-BBFD-05E960513848}"/>
                    </a:ext>
                  </a:extLst>
                </p14:cNvPr>
                <p14:cNvContentPartPr/>
                <p14:nvPr/>
              </p14:nvContentPartPr>
              <p14:xfrm>
                <a:off x="9082296" y="3883608"/>
                <a:ext cx="316440" cy="200520"/>
              </p14:xfrm>
            </p:contentPart>
          </mc:Choice>
          <mc:Fallback>
            <p:pic>
              <p:nvPicPr>
                <p:cNvPr id="403" name="Freihand 402">
                  <a:extLst>
                    <a:ext uri="{FF2B5EF4-FFF2-40B4-BE49-F238E27FC236}">
                      <a16:creationId xmlns:a16="http://schemas.microsoft.com/office/drawing/2014/main" id="{A16040B5-073D-4638-BBFD-05E960513848}"/>
                    </a:ext>
                  </a:extLst>
                </p:cNvPr>
                <p:cNvPicPr/>
                <p:nvPr/>
              </p:nvPicPr>
              <p:blipFill>
                <a:blip r:embed="rId669"/>
                <a:stretch>
                  <a:fillRect/>
                </a:stretch>
              </p:blipFill>
              <p:spPr>
                <a:xfrm>
                  <a:off x="9077976" y="3879288"/>
                  <a:ext cx="325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05" name="Freihand 404">
                  <a:extLst>
                    <a:ext uri="{FF2B5EF4-FFF2-40B4-BE49-F238E27FC236}">
                      <a16:creationId xmlns:a16="http://schemas.microsoft.com/office/drawing/2014/main" id="{38E18913-138C-4FB1-B5B4-564118A7A7A7}"/>
                    </a:ext>
                  </a:extLst>
                </p14:cNvPr>
                <p14:cNvContentPartPr/>
                <p14:nvPr/>
              </p14:nvContentPartPr>
              <p14:xfrm>
                <a:off x="9574776" y="3800088"/>
                <a:ext cx="20160" cy="272160"/>
              </p14:xfrm>
            </p:contentPart>
          </mc:Choice>
          <mc:Fallback>
            <p:pic>
              <p:nvPicPr>
                <p:cNvPr id="405" name="Freihand 404">
                  <a:extLst>
                    <a:ext uri="{FF2B5EF4-FFF2-40B4-BE49-F238E27FC236}">
                      <a16:creationId xmlns:a16="http://schemas.microsoft.com/office/drawing/2014/main" id="{38E18913-138C-4FB1-B5B4-564118A7A7A7}"/>
                    </a:ext>
                  </a:extLst>
                </p:cNvPr>
                <p:cNvPicPr/>
                <p:nvPr/>
              </p:nvPicPr>
              <p:blipFill>
                <a:blip r:embed="rId671"/>
                <a:stretch>
                  <a:fillRect/>
                </a:stretch>
              </p:blipFill>
              <p:spPr>
                <a:xfrm>
                  <a:off x="9570456" y="3795768"/>
                  <a:ext cx="288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6" name="Freihand 405">
                  <a:extLst>
                    <a:ext uri="{FF2B5EF4-FFF2-40B4-BE49-F238E27FC236}">
                      <a16:creationId xmlns:a16="http://schemas.microsoft.com/office/drawing/2014/main" id="{60FAA824-42FB-4920-8C3A-6704BEE018EF}"/>
                    </a:ext>
                  </a:extLst>
                </p14:cNvPr>
                <p14:cNvContentPartPr/>
                <p14:nvPr/>
              </p14:nvContentPartPr>
              <p14:xfrm>
                <a:off x="9492696" y="3735288"/>
                <a:ext cx="144720" cy="142560"/>
              </p14:xfrm>
            </p:contentPart>
          </mc:Choice>
          <mc:Fallback>
            <p:pic>
              <p:nvPicPr>
                <p:cNvPr id="406" name="Freihand 405">
                  <a:extLst>
                    <a:ext uri="{FF2B5EF4-FFF2-40B4-BE49-F238E27FC236}">
                      <a16:creationId xmlns:a16="http://schemas.microsoft.com/office/drawing/2014/main" id="{60FAA824-42FB-4920-8C3A-6704BEE018EF}"/>
                    </a:ext>
                  </a:extLst>
                </p:cNvPr>
                <p:cNvPicPr/>
                <p:nvPr/>
              </p:nvPicPr>
              <p:blipFill>
                <a:blip r:embed="rId673"/>
                <a:stretch>
                  <a:fillRect/>
                </a:stretch>
              </p:blipFill>
              <p:spPr>
                <a:xfrm>
                  <a:off x="9488376" y="3730968"/>
                  <a:ext cx="153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08" name="Freihand 407">
                  <a:extLst>
                    <a:ext uri="{FF2B5EF4-FFF2-40B4-BE49-F238E27FC236}">
                      <a16:creationId xmlns:a16="http://schemas.microsoft.com/office/drawing/2014/main" id="{F9A3C02E-4A45-4EE4-A993-710E2DF77A21}"/>
                    </a:ext>
                  </a:extLst>
                </p14:cNvPr>
                <p14:cNvContentPartPr/>
                <p14:nvPr/>
              </p14:nvContentPartPr>
              <p14:xfrm>
                <a:off x="9076536" y="4315608"/>
                <a:ext cx="96480" cy="33480"/>
              </p14:xfrm>
            </p:contentPart>
          </mc:Choice>
          <mc:Fallback>
            <p:pic>
              <p:nvPicPr>
                <p:cNvPr id="408" name="Freihand 407">
                  <a:extLst>
                    <a:ext uri="{FF2B5EF4-FFF2-40B4-BE49-F238E27FC236}">
                      <a16:creationId xmlns:a16="http://schemas.microsoft.com/office/drawing/2014/main" id="{F9A3C02E-4A45-4EE4-A993-710E2DF77A21}"/>
                    </a:ext>
                  </a:extLst>
                </p:cNvPr>
                <p:cNvPicPr/>
                <p:nvPr/>
              </p:nvPicPr>
              <p:blipFill>
                <a:blip r:embed="rId675"/>
                <a:stretch>
                  <a:fillRect/>
                </a:stretch>
              </p:blipFill>
              <p:spPr>
                <a:xfrm>
                  <a:off x="9072216" y="4311288"/>
                  <a:ext cx="105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09" name="Freihand 408">
                  <a:extLst>
                    <a:ext uri="{FF2B5EF4-FFF2-40B4-BE49-F238E27FC236}">
                      <a16:creationId xmlns:a16="http://schemas.microsoft.com/office/drawing/2014/main" id="{8187EF96-A73B-4C0E-B22C-2420013E98E8}"/>
                    </a:ext>
                  </a:extLst>
                </p14:cNvPr>
                <p14:cNvContentPartPr/>
                <p14:nvPr/>
              </p14:nvContentPartPr>
              <p14:xfrm>
                <a:off x="9082296" y="4360248"/>
                <a:ext cx="119160" cy="23040"/>
              </p14:xfrm>
            </p:contentPart>
          </mc:Choice>
          <mc:Fallback>
            <p:pic>
              <p:nvPicPr>
                <p:cNvPr id="409" name="Freihand 408">
                  <a:extLst>
                    <a:ext uri="{FF2B5EF4-FFF2-40B4-BE49-F238E27FC236}">
                      <a16:creationId xmlns:a16="http://schemas.microsoft.com/office/drawing/2014/main" id="{8187EF96-A73B-4C0E-B22C-2420013E98E8}"/>
                    </a:ext>
                  </a:extLst>
                </p:cNvPr>
                <p:cNvPicPr/>
                <p:nvPr/>
              </p:nvPicPr>
              <p:blipFill>
                <a:blip r:embed="rId677"/>
                <a:stretch>
                  <a:fillRect/>
                </a:stretch>
              </p:blipFill>
              <p:spPr>
                <a:xfrm>
                  <a:off x="9077976" y="4355928"/>
                  <a:ext cx="127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1" name="Freihand 410">
                  <a:extLst>
                    <a:ext uri="{FF2B5EF4-FFF2-40B4-BE49-F238E27FC236}">
                      <a16:creationId xmlns:a16="http://schemas.microsoft.com/office/drawing/2014/main" id="{CED908DC-F6F8-4FB7-89E5-B1E08D095918}"/>
                    </a:ext>
                  </a:extLst>
                </p14:cNvPr>
                <p14:cNvContentPartPr/>
                <p14:nvPr/>
              </p14:nvContentPartPr>
              <p14:xfrm>
                <a:off x="9343656" y="4220208"/>
                <a:ext cx="79200" cy="108720"/>
              </p14:xfrm>
            </p:contentPart>
          </mc:Choice>
          <mc:Fallback>
            <p:pic>
              <p:nvPicPr>
                <p:cNvPr id="411" name="Freihand 410">
                  <a:extLst>
                    <a:ext uri="{FF2B5EF4-FFF2-40B4-BE49-F238E27FC236}">
                      <a16:creationId xmlns:a16="http://schemas.microsoft.com/office/drawing/2014/main" id="{CED908DC-F6F8-4FB7-89E5-B1E08D095918}"/>
                    </a:ext>
                  </a:extLst>
                </p:cNvPr>
                <p:cNvPicPr/>
                <p:nvPr/>
              </p:nvPicPr>
              <p:blipFill>
                <a:blip r:embed="rId679"/>
                <a:stretch>
                  <a:fillRect/>
                </a:stretch>
              </p:blipFill>
              <p:spPr>
                <a:xfrm>
                  <a:off x="9339336" y="4215888"/>
                  <a:ext cx="87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2" name="Freihand 411">
                  <a:extLst>
                    <a:ext uri="{FF2B5EF4-FFF2-40B4-BE49-F238E27FC236}">
                      <a16:creationId xmlns:a16="http://schemas.microsoft.com/office/drawing/2014/main" id="{117FEC7C-157F-4F8E-92E0-168BBCB580E3}"/>
                    </a:ext>
                  </a:extLst>
                </p14:cNvPr>
                <p14:cNvContentPartPr/>
                <p14:nvPr/>
              </p14:nvContentPartPr>
              <p14:xfrm>
                <a:off x="9450216" y="4201848"/>
                <a:ext cx="51120" cy="102240"/>
              </p14:xfrm>
            </p:contentPart>
          </mc:Choice>
          <mc:Fallback>
            <p:pic>
              <p:nvPicPr>
                <p:cNvPr id="412" name="Freihand 411">
                  <a:extLst>
                    <a:ext uri="{FF2B5EF4-FFF2-40B4-BE49-F238E27FC236}">
                      <a16:creationId xmlns:a16="http://schemas.microsoft.com/office/drawing/2014/main" id="{117FEC7C-157F-4F8E-92E0-168BBCB580E3}"/>
                    </a:ext>
                  </a:extLst>
                </p:cNvPr>
                <p:cNvPicPr/>
                <p:nvPr/>
              </p:nvPicPr>
              <p:blipFill>
                <a:blip r:embed="rId681"/>
                <a:stretch>
                  <a:fillRect/>
                </a:stretch>
              </p:blipFill>
              <p:spPr>
                <a:xfrm>
                  <a:off x="9445896" y="4197528"/>
                  <a:ext cx="59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4" name="Freihand 413">
                  <a:extLst>
                    <a:ext uri="{FF2B5EF4-FFF2-40B4-BE49-F238E27FC236}">
                      <a16:creationId xmlns:a16="http://schemas.microsoft.com/office/drawing/2014/main" id="{E60AB88E-D288-457A-B224-390C26190F62}"/>
                    </a:ext>
                  </a:extLst>
                </p14:cNvPr>
                <p14:cNvContentPartPr/>
                <p14:nvPr/>
              </p14:nvContentPartPr>
              <p14:xfrm>
                <a:off x="9491616" y="4171608"/>
                <a:ext cx="87840" cy="135360"/>
              </p14:xfrm>
            </p:contentPart>
          </mc:Choice>
          <mc:Fallback>
            <p:pic>
              <p:nvPicPr>
                <p:cNvPr id="414" name="Freihand 413">
                  <a:extLst>
                    <a:ext uri="{FF2B5EF4-FFF2-40B4-BE49-F238E27FC236}">
                      <a16:creationId xmlns:a16="http://schemas.microsoft.com/office/drawing/2014/main" id="{E60AB88E-D288-457A-B224-390C26190F62}"/>
                    </a:ext>
                  </a:extLst>
                </p:cNvPr>
                <p:cNvPicPr/>
                <p:nvPr/>
              </p:nvPicPr>
              <p:blipFill>
                <a:blip r:embed="rId683"/>
                <a:stretch>
                  <a:fillRect/>
                </a:stretch>
              </p:blipFill>
              <p:spPr>
                <a:xfrm>
                  <a:off x="9487296" y="4167288"/>
                  <a:ext cx="96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5" name="Freihand 414">
                  <a:extLst>
                    <a:ext uri="{FF2B5EF4-FFF2-40B4-BE49-F238E27FC236}">
                      <a16:creationId xmlns:a16="http://schemas.microsoft.com/office/drawing/2014/main" id="{840E4BDD-D6FF-4D3D-8666-D852CB5DA61C}"/>
                    </a:ext>
                  </a:extLst>
                </p14:cNvPr>
                <p14:cNvContentPartPr/>
                <p14:nvPr/>
              </p14:nvContentPartPr>
              <p14:xfrm>
                <a:off x="9602136" y="4242168"/>
                <a:ext cx="20160" cy="78480"/>
              </p14:xfrm>
            </p:contentPart>
          </mc:Choice>
          <mc:Fallback>
            <p:pic>
              <p:nvPicPr>
                <p:cNvPr id="415" name="Freihand 414">
                  <a:extLst>
                    <a:ext uri="{FF2B5EF4-FFF2-40B4-BE49-F238E27FC236}">
                      <a16:creationId xmlns:a16="http://schemas.microsoft.com/office/drawing/2014/main" id="{840E4BDD-D6FF-4D3D-8666-D852CB5DA61C}"/>
                    </a:ext>
                  </a:extLst>
                </p:cNvPr>
                <p:cNvPicPr/>
                <p:nvPr/>
              </p:nvPicPr>
              <p:blipFill>
                <a:blip r:embed="rId685"/>
                <a:stretch>
                  <a:fillRect/>
                </a:stretch>
              </p:blipFill>
              <p:spPr>
                <a:xfrm>
                  <a:off x="9597816" y="4237848"/>
                  <a:ext cx="28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6" name="Freihand 415">
                  <a:extLst>
                    <a:ext uri="{FF2B5EF4-FFF2-40B4-BE49-F238E27FC236}">
                      <a16:creationId xmlns:a16="http://schemas.microsoft.com/office/drawing/2014/main" id="{69552419-476D-4CA2-B26A-E2297E98246F}"/>
                    </a:ext>
                  </a:extLst>
                </p14:cNvPr>
                <p14:cNvContentPartPr/>
                <p14:nvPr/>
              </p14:nvContentPartPr>
              <p14:xfrm>
                <a:off x="9635976" y="4133808"/>
                <a:ext cx="66600" cy="161640"/>
              </p14:xfrm>
            </p:contentPart>
          </mc:Choice>
          <mc:Fallback>
            <p:pic>
              <p:nvPicPr>
                <p:cNvPr id="416" name="Freihand 415">
                  <a:extLst>
                    <a:ext uri="{FF2B5EF4-FFF2-40B4-BE49-F238E27FC236}">
                      <a16:creationId xmlns:a16="http://schemas.microsoft.com/office/drawing/2014/main" id="{69552419-476D-4CA2-B26A-E2297E98246F}"/>
                    </a:ext>
                  </a:extLst>
                </p:cNvPr>
                <p:cNvPicPr/>
                <p:nvPr/>
              </p:nvPicPr>
              <p:blipFill>
                <a:blip r:embed="rId687"/>
                <a:stretch>
                  <a:fillRect/>
                </a:stretch>
              </p:blipFill>
              <p:spPr>
                <a:xfrm>
                  <a:off x="9631656" y="4129488"/>
                  <a:ext cx="75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17" name="Freihand 416">
                  <a:extLst>
                    <a:ext uri="{FF2B5EF4-FFF2-40B4-BE49-F238E27FC236}">
                      <a16:creationId xmlns:a16="http://schemas.microsoft.com/office/drawing/2014/main" id="{9F81D21D-C303-4971-B3AD-C28EDA2DD80A}"/>
                    </a:ext>
                  </a:extLst>
                </p14:cNvPr>
                <p14:cNvContentPartPr/>
                <p14:nvPr/>
              </p14:nvContentPartPr>
              <p14:xfrm>
                <a:off x="9745056" y="4118328"/>
                <a:ext cx="56880" cy="140040"/>
              </p14:xfrm>
            </p:contentPart>
          </mc:Choice>
          <mc:Fallback>
            <p:pic>
              <p:nvPicPr>
                <p:cNvPr id="417" name="Freihand 416">
                  <a:extLst>
                    <a:ext uri="{FF2B5EF4-FFF2-40B4-BE49-F238E27FC236}">
                      <a16:creationId xmlns:a16="http://schemas.microsoft.com/office/drawing/2014/main" id="{9F81D21D-C303-4971-B3AD-C28EDA2DD80A}"/>
                    </a:ext>
                  </a:extLst>
                </p:cNvPr>
                <p:cNvPicPr/>
                <p:nvPr/>
              </p:nvPicPr>
              <p:blipFill>
                <a:blip r:embed="rId689"/>
                <a:stretch>
                  <a:fillRect/>
                </a:stretch>
              </p:blipFill>
              <p:spPr>
                <a:xfrm>
                  <a:off x="9740736" y="4114008"/>
                  <a:ext cx="65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18" name="Freihand 417">
                  <a:extLst>
                    <a:ext uri="{FF2B5EF4-FFF2-40B4-BE49-F238E27FC236}">
                      <a16:creationId xmlns:a16="http://schemas.microsoft.com/office/drawing/2014/main" id="{33E0EAF6-4810-4871-8110-93E15FCAC80B}"/>
                    </a:ext>
                  </a:extLst>
                </p14:cNvPr>
                <p14:cNvContentPartPr/>
                <p14:nvPr/>
              </p14:nvContentPartPr>
              <p14:xfrm>
                <a:off x="9751176" y="4182048"/>
                <a:ext cx="82800" cy="17280"/>
              </p14:xfrm>
            </p:contentPart>
          </mc:Choice>
          <mc:Fallback>
            <p:pic>
              <p:nvPicPr>
                <p:cNvPr id="418" name="Freihand 417">
                  <a:extLst>
                    <a:ext uri="{FF2B5EF4-FFF2-40B4-BE49-F238E27FC236}">
                      <a16:creationId xmlns:a16="http://schemas.microsoft.com/office/drawing/2014/main" id="{33E0EAF6-4810-4871-8110-93E15FCAC80B}"/>
                    </a:ext>
                  </a:extLst>
                </p:cNvPr>
                <p:cNvPicPr/>
                <p:nvPr/>
              </p:nvPicPr>
              <p:blipFill>
                <a:blip r:embed="rId691"/>
                <a:stretch>
                  <a:fillRect/>
                </a:stretch>
              </p:blipFill>
              <p:spPr>
                <a:xfrm>
                  <a:off x="9746856" y="4177728"/>
                  <a:ext cx="91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9" name="Freihand 418">
                  <a:extLst>
                    <a:ext uri="{FF2B5EF4-FFF2-40B4-BE49-F238E27FC236}">
                      <a16:creationId xmlns:a16="http://schemas.microsoft.com/office/drawing/2014/main" id="{6C3589FF-103E-478C-8701-8A37FC12CE01}"/>
                    </a:ext>
                  </a:extLst>
                </p14:cNvPr>
                <p14:cNvContentPartPr/>
                <p14:nvPr/>
              </p14:nvContentPartPr>
              <p14:xfrm>
                <a:off x="9293616" y="4299768"/>
                <a:ext cx="578520" cy="160560"/>
              </p14:xfrm>
            </p:contentPart>
          </mc:Choice>
          <mc:Fallback>
            <p:pic>
              <p:nvPicPr>
                <p:cNvPr id="419" name="Freihand 418">
                  <a:extLst>
                    <a:ext uri="{FF2B5EF4-FFF2-40B4-BE49-F238E27FC236}">
                      <a16:creationId xmlns:a16="http://schemas.microsoft.com/office/drawing/2014/main" id="{6C3589FF-103E-478C-8701-8A37FC12CE01}"/>
                    </a:ext>
                  </a:extLst>
                </p:cNvPr>
                <p:cNvPicPr/>
                <p:nvPr/>
              </p:nvPicPr>
              <p:blipFill>
                <a:blip r:embed="rId693"/>
                <a:stretch>
                  <a:fillRect/>
                </a:stretch>
              </p:blipFill>
              <p:spPr>
                <a:xfrm>
                  <a:off x="9289296" y="4295448"/>
                  <a:ext cx="587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0" name="Freihand 419">
                  <a:extLst>
                    <a:ext uri="{FF2B5EF4-FFF2-40B4-BE49-F238E27FC236}">
                      <a16:creationId xmlns:a16="http://schemas.microsoft.com/office/drawing/2014/main" id="{95DD90EA-A62D-4BEB-92C7-6AAF1B05D1D8}"/>
                    </a:ext>
                  </a:extLst>
                </p14:cNvPr>
                <p14:cNvContentPartPr/>
                <p14:nvPr/>
              </p14:nvContentPartPr>
              <p14:xfrm>
                <a:off x="9429336" y="4454568"/>
                <a:ext cx="137160" cy="136080"/>
              </p14:xfrm>
            </p:contentPart>
          </mc:Choice>
          <mc:Fallback>
            <p:pic>
              <p:nvPicPr>
                <p:cNvPr id="420" name="Freihand 419">
                  <a:extLst>
                    <a:ext uri="{FF2B5EF4-FFF2-40B4-BE49-F238E27FC236}">
                      <a16:creationId xmlns:a16="http://schemas.microsoft.com/office/drawing/2014/main" id="{95DD90EA-A62D-4BEB-92C7-6AAF1B05D1D8}"/>
                    </a:ext>
                  </a:extLst>
                </p:cNvPr>
                <p:cNvPicPr/>
                <p:nvPr/>
              </p:nvPicPr>
              <p:blipFill>
                <a:blip r:embed="rId695"/>
                <a:stretch>
                  <a:fillRect/>
                </a:stretch>
              </p:blipFill>
              <p:spPr>
                <a:xfrm>
                  <a:off x="9425016" y="4450248"/>
                  <a:ext cx="145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1" name="Freihand 420">
                  <a:extLst>
                    <a:ext uri="{FF2B5EF4-FFF2-40B4-BE49-F238E27FC236}">
                      <a16:creationId xmlns:a16="http://schemas.microsoft.com/office/drawing/2014/main" id="{0B939EB4-46D4-43D2-A558-1C06FEE7E777}"/>
                    </a:ext>
                  </a:extLst>
                </p14:cNvPr>
                <p14:cNvContentPartPr/>
                <p14:nvPr/>
              </p14:nvContentPartPr>
              <p14:xfrm>
                <a:off x="9585936" y="4438368"/>
                <a:ext cx="117720" cy="115560"/>
              </p14:xfrm>
            </p:contentPart>
          </mc:Choice>
          <mc:Fallback>
            <p:pic>
              <p:nvPicPr>
                <p:cNvPr id="421" name="Freihand 420">
                  <a:extLst>
                    <a:ext uri="{FF2B5EF4-FFF2-40B4-BE49-F238E27FC236}">
                      <a16:creationId xmlns:a16="http://schemas.microsoft.com/office/drawing/2014/main" id="{0B939EB4-46D4-43D2-A558-1C06FEE7E777}"/>
                    </a:ext>
                  </a:extLst>
                </p:cNvPr>
                <p:cNvPicPr/>
                <p:nvPr/>
              </p:nvPicPr>
              <p:blipFill>
                <a:blip r:embed="rId697"/>
                <a:stretch>
                  <a:fillRect/>
                </a:stretch>
              </p:blipFill>
              <p:spPr>
                <a:xfrm>
                  <a:off x="9581616" y="4434048"/>
                  <a:ext cx="126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2" name="Freihand 421">
                  <a:extLst>
                    <a:ext uri="{FF2B5EF4-FFF2-40B4-BE49-F238E27FC236}">
                      <a16:creationId xmlns:a16="http://schemas.microsoft.com/office/drawing/2014/main" id="{1D0493C8-292D-4638-967C-26F4BE1DE4FE}"/>
                    </a:ext>
                  </a:extLst>
                </p14:cNvPr>
                <p14:cNvContentPartPr/>
                <p14:nvPr/>
              </p14:nvContentPartPr>
              <p14:xfrm>
                <a:off x="9740736" y="4385448"/>
                <a:ext cx="88200" cy="118440"/>
              </p14:xfrm>
            </p:contentPart>
          </mc:Choice>
          <mc:Fallback>
            <p:pic>
              <p:nvPicPr>
                <p:cNvPr id="422" name="Freihand 421">
                  <a:extLst>
                    <a:ext uri="{FF2B5EF4-FFF2-40B4-BE49-F238E27FC236}">
                      <a16:creationId xmlns:a16="http://schemas.microsoft.com/office/drawing/2014/main" id="{1D0493C8-292D-4638-967C-26F4BE1DE4FE}"/>
                    </a:ext>
                  </a:extLst>
                </p:cNvPr>
                <p:cNvPicPr/>
                <p:nvPr/>
              </p:nvPicPr>
              <p:blipFill>
                <a:blip r:embed="rId699"/>
                <a:stretch>
                  <a:fillRect/>
                </a:stretch>
              </p:blipFill>
              <p:spPr>
                <a:xfrm>
                  <a:off x="9736416" y="4381128"/>
                  <a:ext cx="96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3" name="Freihand 422">
                  <a:extLst>
                    <a:ext uri="{FF2B5EF4-FFF2-40B4-BE49-F238E27FC236}">
                      <a16:creationId xmlns:a16="http://schemas.microsoft.com/office/drawing/2014/main" id="{253AF244-457B-4DBF-8F59-78B14D7F625D}"/>
                    </a:ext>
                  </a:extLst>
                </p14:cNvPr>
                <p14:cNvContentPartPr/>
                <p14:nvPr/>
              </p14:nvContentPartPr>
              <p14:xfrm>
                <a:off x="10300536" y="3682728"/>
                <a:ext cx="192240" cy="299520"/>
              </p14:xfrm>
            </p:contentPart>
          </mc:Choice>
          <mc:Fallback>
            <p:pic>
              <p:nvPicPr>
                <p:cNvPr id="423" name="Freihand 422">
                  <a:extLst>
                    <a:ext uri="{FF2B5EF4-FFF2-40B4-BE49-F238E27FC236}">
                      <a16:creationId xmlns:a16="http://schemas.microsoft.com/office/drawing/2014/main" id="{253AF244-457B-4DBF-8F59-78B14D7F625D}"/>
                    </a:ext>
                  </a:extLst>
                </p:cNvPr>
                <p:cNvPicPr/>
                <p:nvPr/>
              </p:nvPicPr>
              <p:blipFill>
                <a:blip r:embed="rId701"/>
                <a:stretch>
                  <a:fillRect/>
                </a:stretch>
              </p:blipFill>
              <p:spPr>
                <a:xfrm>
                  <a:off x="10296216" y="3678408"/>
                  <a:ext cx="2008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4" name="Freihand 423">
                  <a:extLst>
                    <a:ext uri="{FF2B5EF4-FFF2-40B4-BE49-F238E27FC236}">
                      <a16:creationId xmlns:a16="http://schemas.microsoft.com/office/drawing/2014/main" id="{686A3746-F2E3-4013-8D7D-019234FE497E}"/>
                    </a:ext>
                  </a:extLst>
                </p14:cNvPr>
                <p14:cNvContentPartPr/>
                <p14:nvPr/>
              </p14:nvContentPartPr>
              <p14:xfrm>
                <a:off x="10408896" y="4114728"/>
                <a:ext cx="144000" cy="74520"/>
              </p14:xfrm>
            </p:contentPart>
          </mc:Choice>
          <mc:Fallback>
            <p:pic>
              <p:nvPicPr>
                <p:cNvPr id="424" name="Freihand 423">
                  <a:extLst>
                    <a:ext uri="{FF2B5EF4-FFF2-40B4-BE49-F238E27FC236}">
                      <a16:creationId xmlns:a16="http://schemas.microsoft.com/office/drawing/2014/main" id="{686A3746-F2E3-4013-8D7D-019234FE497E}"/>
                    </a:ext>
                  </a:extLst>
                </p:cNvPr>
                <p:cNvPicPr/>
                <p:nvPr/>
              </p:nvPicPr>
              <p:blipFill>
                <a:blip r:embed="rId703"/>
                <a:stretch>
                  <a:fillRect/>
                </a:stretch>
              </p:blipFill>
              <p:spPr>
                <a:xfrm>
                  <a:off x="10404576" y="4110408"/>
                  <a:ext cx="152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5" name="Freihand 424">
                  <a:extLst>
                    <a:ext uri="{FF2B5EF4-FFF2-40B4-BE49-F238E27FC236}">
                      <a16:creationId xmlns:a16="http://schemas.microsoft.com/office/drawing/2014/main" id="{96C20E44-65A1-456A-9927-044E1E673943}"/>
                    </a:ext>
                  </a:extLst>
                </p14:cNvPr>
                <p14:cNvContentPartPr/>
                <p14:nvPr/>
              </p14:nvContentPartPr>
              <p14:xfrm>
                <a:off x="10426176" y="4125168"/>
                <a:ext cx="157680" cy="102600"/>
              </p14:xfrm>
            </p:contentPart>
          </mc:Choice>
          <mc:Fallback>
            <p:pic>
              <p:nvPicPr>
                <p:cNvPr id="425" name="Freihand 424">
                  <a:extLst>
                    <a:ext uri="{FF2B5EF4-FFF2-40B4-BE49-F238E27FC236}">
                      <a16:creationId xmlns:a16="http://schemas.microsoft.com/office/drawing/2014/main" id="{96C20E44-65A1-456A-9927-044E1E673943}"/>
                    </a:ext>
                  </a:extLst>
                </p:cNvPr>
                <p:cNvPicPr/>
                <p:nvPr/>
              </p:nvPicPr>
              <p:blipFill>
                <a:blip r:embed="rId705"/>
                <a:stretch>
                  <a:fillRect/>
                </a:stretch>
              </p:blipFill>
              <p:spPr>
                <a:xfrm>
                  <a:off x="10421856" y="4120848"/>
                  <a:ext cx="166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28" name="Freihand 427">
                  <a:extLst>
                    <a:ext uri="{FF2B5EF4-FFF2-40B4-BE49-F238E27FC236}">
                      <a16:creationId xmlns:a16="http://schemas.microsoft.com/office/drawing/2014/main" id="{4B473320-CCB6-4E92-B737-6C111A0AF5B0}"/>
                    </a:ext>
                  </a:extLst>
                </p14:cNvPr>
                <p14:cNvContentPartPr/>
                <p14:nvPr/>
              </p14:nvContentPartPr>
              <p14:xfrm>
                <a:off x="10640376" y="3896568"/>
                <a:ext cx="80280" cy="119880"/>
              </p14:xfrm>
            </p:contentPart>
          </mc:Choice>
          <mc:Fallback>
            <p:pic>
              <p:nvPicPr>
                <p:cNvPr id="428" name="Freihand 427">
                  <a:extLst>
                    <a:ext uri="{FF2B5EF4-FFF2-40B4-BE49-F238E27FC236}">
                      <a16:creationId xmlns:a16="http://schemas.microsoft.com/office/drawing/2014/main" id="{4B473320-CCB6-4E92-B737-6C111A0AF5B0}"/>
                    </a:ext>
                  </a:extLst>
                </p:cNvPr>
                <p:cNvPicPr/>
                <p:nvPr/>
              </p:nvPicPr>
              <p:blipFill>
                <a:blip r:embed="rId707"/>
                <a:stretch>
                  <a:fillRect/>
                </a:stretch>
              </p:blipFill>
              <p:spPr>
                <a:xfrm>
                  <a:off x="10636056" y="3892248"/>
                  <a:ext cx="88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29" name="Freihand 428">
                  <a:extLst>
                    <a:ext uri="{FF2B5EF4-FFF2-40B4-BE49-F238E27FC236}">
                      <a16:creationId xmlns:a16="http://schemas.microsoft.com/office/drawing/2014/main" id="{10B0B879-7FD6-4DC4-87E1-71883C24D673}"/>
                    </a:ext>
                  </a:extLst>
                </p14:cNvPr>
                <p14:cNvContentPartPr/>
                <p14:nvPr/>
              </p14:nvContentPartPr>
              <p14:xfrm>
                <a:off x="10742616" y="3851928"/>
                <a:ext cx="98280" cy="124560"/>
              </p14:xfrm>
            </p:contentPart>
          </mc:Choice>
          <mc:Fallback>
            <p:pic>
              <p:nvPicPr>
                <p:cNvPr id="429" name="Freihand 428">
                  <a:extLst>
                    <a:ext uri="{FF2B5EF4-FFF2-40B4-BE49-F238E27FC236}">
                      <a16:creationId xmlns:a16="http://schemas.microsoft.com/office/drawing/2014/main" id="{10B0B879-7FD6-4DC4-87E1-71883C24D673}"/>
                    </a:ext>
                  </a:extLst>
                </p:cNvPr>
                <p:cNvPicPr/>
                <p:nvPr/>
              </p:nvPicPr>
              <p:blipFill>
                <a:blip r:embed="rId709"/>
                <a:stretch>
                  <a:fillRect/>
                </a:stretch>
              </p:blipFill>
              <p:spPr>
                <a:xfrm>
                  <a:off x="10738296" y="3847608"/>
                  <a:ext cx="106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0" name="Freihand 429">
                  <a:extLst>
                    <a:ext uri="{FF2B5EF4-FFF2-40B4-BE49-F238E27FC236}">
                      <a16:creationId xmlns:a16="http://schemas.microsoft.com/office/drawing/2014/main" id="{011BC290-78BC-4C3D-9BC1-AC9E3FFF1878}"/>
                    </a:ext>
                  </a:extLst>
                </p14:cNvPr>
                <p14:cNvContentPartPr/>
                <p14:nvPr/>
              </p14:nvContentPartPr>
              <p14:xfrm>
                <a:off x="10867536" y="3774528"/>
                <a:ext cx="72000" cy="144000"/>
              </p14:xfrm>
            </p:contentPart>
          </mc:Choice>
          <mc:Fallback>
            <p:pic>
              <p:nvPicPr>
                <p:cNvPr id="430" name="Freihand 429">
                  <a:extLst>
                    <a:ext uri="{FF2B5EF4-FFF2-40B4-BE49-F238E27FC236}">
                      <a16:creationId xmlns:a16="http://schemas.microsoft.com/office/drawing/2014/main" id="{011BC290-78BC-4C3D-9BC1-AC9E3FFF1878}"/>
                    </a:ext>
                  </a:extLst>
                </p:cNvPr>
                <p:cNvPicPr/>
                <p:nvPr/>
              </p:nvPicPr>
              <p:blipFill>
                <a:blip r:embed="rId711"/>
                <a:stretch>
                  <a:fillRect/>
                </a:stretch>
              </p:blipFill>
              <p:spPr>
                <a:xfrm>
                  <a:off x="10863216" y="3770208"/>
                  <a:ext cx="80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1" name="Freihand 430">
                  <a:extLst>
                    <a:ext uri="{FF2B5EF4-FFF2-40B4-BE49-F238E27FC236}">
                      <a16:creationId xmlns:a16="http://schemas.microsoft.com/office/drawing/2014/main" id="{AD4CE8E6-9DD6-4383-A92F-1AAE70E12230}"/>
                    </a:ext>
                  </a:extLst>
                </p14:cNvPr>
                <p14:cNvContentPartPr/>
                <p14:nvPr/>
              </p14:nvContentPartPr>
              <p14:xfrm>
                <a:off x="10951776" y="3875328"/>
                <a:ext cx="22320" cy="68760"/>
              </p14:xfrm>
            </p:contentPart>
          </mc:Choice>
          <mc:Fallback>
            <p:pic>
              <p:nvPicPr>
                <p:cNvPr id="431" name="Freihand 430">
                  <a:extLst>
                    <a:ext uri="{FF2B5EF4-FFF2-40B4-BE49-F238E27FC236}">
                      <a16:creationId xmlns:a16="http://schemas.microsoft.com/office/drawing/2014/main" id="{AD4CE8E6-9DD6-4383-A92F-1AAE70E12230}"/>
                    </a:ext>
                  </a:extLst>
                </p:cNvPr>
                <p:cNvPicPr/>
                <p:nvPr/>
              </p:nvPicPr>
              <p:blipFill>
                <a:blip r:embed="rId713"/>
                <a:stretch>
                  <a:fillRect/>
                </a:stretch>
              </p:blipFill>
              <p:spPr>
                <a:xfrm>
                  <a:off x="10947456" y="3871008"/>
                  <a:ext cx="30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2" name="Freihand 431">
                  <a:extLst>
                    <a:ext uri="{FF2B5EF4-FFF2-40B4-BE49-F238E27FC236}">
                      <a16:creationId xmlns:a16="http://schemas.microsoft.com/office/drawing/2014/main" id="{99984CDC-4D52-4383-A570-1AF654F570AA}"/>
                    </a:ext>
                  </a:extLst>
                </p14:cNvPr>
                <p14:cNvContentPartPr/>
                <p14:nvPr/>
              </p14:nvContentPartPr>
              <p14:xfrm>
                <a:off x="10969776" y="3712608"/>
                <a:ext cx="74520" cy="155160"/>
              </p14:xfrm>
            </p:contentPart>
          </mc:Choice>
          <mc:Fallback>
            <p:pic>
              <p:nvPicPr>
                <p:cNvPr id="432" name="Freihand 431">
                  <a:extLst>
                    <a:ext uri="{FF2B5EF4-FFF2-40B4-BE49-F238E27FC236}">
                      <a16:creationId xmlns:a16="http://schemas.microsoft.com/office/drawing/2014/main" id="{99984CDC-4D52-4383-A570-1AF654F570AA}"/>
                    </a:ext>
                  </a:extLst>
                </p:cNvPr>
                <p:cNvPicPr/>
                <p:nvPr/>
              </p:nvPicPr>
              <p:blipFill>
                <a:blip r:embed="rId715"/>
                <a:stretch>
                  <a:fillRect/>
                </a:stretch>
              </p:blipFill>
              <p:spPr>
                <a:xfrm>
                  <a:off x="10965456" y="3708288"/>
                  <a:ext cx="83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3" name="Freihand 432">
                  <a:extLst>
                    <a:ext uri="{FF2B5EF4-FFF2-40B4-BE49-F238E27FC236}">
                      <a16:creationId xmlns:a16="http://schemas.microsoft.com/office/drawing/2014/main" id="{3B1E9C3B-BF89-45B5-A331-12391E48C933}"/>
                    </a:ext>
                  </a:extLst>
                </p14:cNvPr>
                <p14:cNvContentPartPr/>
                <p14:nvPr/>
              </p14:nvContentPartPr>
              <p14:xfrm>
                <a:off x="11063376" y="3658248"/>
                <a:ext cx="49680" cy="166320"/>
              </p14:xfrm>
            </p:contentPart>
          </mc:Choice>
          <mc:Fallback>
            <p:pic>
              <p:nvPicPr>
                <p:cNvPr id="433" name="Freihand 432">
                  <a:extLst>
                    <a:ext uri="{FF2B5EF4-FFF2-40B4-BE49-F238E27FC236}">
                      <a16:creationId xmlns:a16="http://schemas.microsoft.com/office/drawing/2014/main" id="{3B1E9C3B-BF89-45B5-A331-12391E48C933}"/>
                    </a:ext>
                  </a:extLst>
                </p:cNvPr>
                <p:cNvPicPr/>
                <p:nvPr/>
              </p:nvPicPr>
              <p:blipFill>
                <a:blip r:embed="rId717"/>
                <a:stretch>
                  <a:fillRect/>
                </a:stretch>
              </p:blipFill>
              <p:spPr>
                <a:xfrm>
                  <a:off x="11059056" y="3653928"/>
                  <a:ext cx="58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4" name="Freihand 433">
                  <a:extLst>
                    <a:ext uri="{FF2B5EF4-FFF2-40B4-BE49-F238E27FC236}">
                      <a16:creationId xmlns:a16="http://schemas.microsoft.com/office/drawing/2014/main" id="{E4A69567-4681-4CEC-8130-D810715C9137}"/>
                    </a:ext>
                  </a:extLst>
                </p14:cNvPr>
                <p14:cNvContentPartPr/>
                <p14:nvPr/>
              </p14:nvContentPartPr>
              <p14:xfrm>
                <a:off x="10707696" y="3829248"/>
                <a:ext cx="440280" cy="264600"/>
              </p14:xfrm>
            </p:contentPart>
          </mc:Choice>
          <mc:Fallback>
            <p:pic>
              <p:nvPicPr>
                <p:cNvPr id="434" name="Freihand 433">
                  <a:extLst>
                    <a:ext uri="{FF2B5EF4-FFF2-40B4-BE49-F238E27FC236}">
                      <a16:creationId xmlns:a16="http://schemas.microsoft.com/office/drawing/2014/main" id="{E4A69567-4681-4CEC-8130-D810715C9137}"/>
                    </a:ext>
                  </a:extLst>
                </p:cNvPr>
                <p:cNvPicPr/>
                <p:nvPr/>
              </p:nvPicPr>
              <p:blipFill>
                <a:blip r:embed="rId719"/>
                <a:stretch>
                  <a:fillRect/>
                </a:stretch>
              </p:blipFill>
              <p:spPr>
                <a:xfrm>
                  <a:off x="10703376" y="3824928"/>
                  <a:ext cx="4489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6" name="Freihand 435">
                  <a:extLst>
                    <a:ext uri="{FF2B5EF4-FFF2-40B4-BE49-F238E27FC236}">
                      <a16:creationId xmlns:a16="http://schemas.microsoft.com/office/drawing/2014/main" id="{3611D047-2457-4BCC-9CD5-C9DD72BABA6C}"/>
                    </a:ext>
                  </a:extLst>
                </p14:cNvPr>
                <p14:cNvContentPartPr/>
                <p14:nvPr/>
              </p14:nvContentPartPr>
              <p14:xfrm>
                <a:off x="10749816" y="4140648"/>
                <a:ext cx="79560" cy="147240"/>
              </p14:xfrm>
            </p:contentPart>
          </mc:Choice>
          <mc:Fallback>
            <p:pic>
              <p:nvPicPr>
                <p:cNvPr id="436" name="Freihand 435">
                  <a:extLst>
                    <a:ext uri="{FF2B5EF4-FFF2-40B4-BE49-F238E27FC236}">
                      <a16:creationId xmlns:a16="http://schemas.microsoft.com/office/drawing/2014/main" id="{3611D047-2457-4BCC-9CD5-C9DD72BABA6C}"/>
                    </a:ext>
                  </a:extLst>
                </p:cNvPr>
                <p:cNvPicPr/>
                <p:nvPr/>
              </p:nvPicPr>
              <p:blipFill>
                <a:blip r:embed="rId721"/>
                <a:stretch>
                  <a:fillRect/>
                </a:stretch>
              </p:blipFill>
              <p:spPr>
                <a:xfrm>
                  <a:off x="10745496" y="4136328"/>
                  <a:ext cx="88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7" name="Freihand 436">
                  <a:extLst>
                    <a:ext uri="{FF2B5EF4-FFF2-40B4-BE49-F238E27FC236}">
                      <a16:creationId xmlns:a16="http://schemas.microsoft.com/office/drawing/2014/main" id="{858FEF9D-2A31-432C-BCFD-801E9DC5E8FA}"/>
                    </a:ext>
                  </a:extLst>
                </p14:cNvPr>
                <p14:cNvContentPartPr/>
                <p14:nvPr/>
              </p14:nvContentPartPr>
              <p14:xfrm>
                <a:off x="10857096" y="4107528"/>
                <a:ext cx="87120" cy="116640"/>
              </p14:xfrm>
            </p:contentPart>
          </mc:Choice>
          <mc:Fallback>
            <p:pic>
              <p:nvPicPr>
                <p:cNvPr id="437" name="Freihand 436">
                  <a:extLst>
                    <a:ext uri="{FF2B5EF4-FFF2-40B4-BE49-F238E27FC236}">
                      <a16:creationId xmlns:a16="http://schemas.microsoft.com/office/drawing/2014/main" id="{858FEF9D-2A31-432C-BCFD-801E9DC5E8FA}"/>
                    </a:ext>
                  </a:extLst>
                </p:cNvPr>
                <p:cNvPicPr/>
                <p:nvPr/>
              </p:nvPicPr>
              <p:blipFill>
                <a:blip r:embed="rId723"/>
                <a:stretch>
                  <a:fillRect/>
                </a:stretch>
              </p:blipFill>
              <p:spPr>
                <a:xfrm>
                  <a:off x="10852776" y="4103208"/>
                  <a:ext cx="95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38" name="Freihand 437">
                  <a:extLst>
                    <a:ext uri="{FF2B5EF4-FFF2-40B4-BE49-F238E27FC236}">
                      <a16:creationId xmlns:a16="http://schemas.microsoft.com/office/drawing/2014/main" id="{5A9174A3-72F9-4628-B7F7-2ECC044AE6E0}"/>
                    </a:ext>
                  </a:extLst>
                </p14:cNvPr>
                <p14:cNvContentPartPr/>
                <p14:nvPr/>
              </p14:nvContentPartPr>
              <p14:xfrm>
                <a:off x="10938456" y="4020768"/>
                <a:ext cx="80640" cy="151200"/>
              </p14:xfrm>
            </p:contentPart>
          </mc:Choice>
          <mc:Fallback>
            <p:pic>
              <p:nvPicPr>
                <p:cNvPr id="438" name="Freihand 437">
                  <a:extLst>
                    <a:ext uri="{FF2B5EF4-FFF2-40B4-BE49-F238E27FC236}">
                      <a16:creationId xmlns:a16="http://schemas.microsoft.com/office/drawing/2014/main" id="{5A9174A3-72F9-4628-B7F7-2ECC044AE6E0}"/>
                    </a:ext>
                  </a:extLst>
                </p:cNvPr>
                <p:cNvPicPr/>
                <p:nvPr/>
              </p:nvPicPr>
              <p:blipFill>
                <a:blip r:embed="rId725"/>
                <a:stretch>
                  <a:fillRect/>
                </a:stretch>
              </p:blipFill>
              <p:spPr>
                <a:xfrm>
                  <a:off x="10934136" y="4016448"/>
                  <a:ext cx="89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39" name="Freihand 438">
                  <a:extLst>
                    <a:ext uri="{FF2B5EF4-FFF2-40B4-BE49-F238E27FC236}">
                      <a16:creationId xmlns:a16="http://schemas.microsoft.com/office/drawing/2014/main" id="{CBBB7479-D8F5-42CF-96B0-70D4C07F50FA}"/>
                    </a:ext>
                  </a:extLst>
                </p14:cNvPr>
                <p14:cNvContentPartPr/>
                <p14:nvPr/>
              </p14:nvContentPartPr>
              <p14:xfrm>
                <a:off x="11045016" y="4099968"/>
                <a:ext cx="36000" cy="62280"/>
              </p14:xfrm>
            </p:contentPart>
          </mc:Choice>
          <mc:Fallback>
            <p:pic>
              <p:nvPicPr>
                <p:cNvPr id="439" name="Freihand 438">
                  <a:extLst>
                    <a:ext uri="{FF2B5EF4-FFF2-40B4-BE49-F238E27FC236}">
                      <a16:creationId xmlns:a16="http://schemas.microsoft.com/office/drawing/2014/main" id="{CBBB7479-D8F5-42CF-96B0-70D4C07F50FA}"/>
                    </a:ext>
                  </a:extLst>
                </p:cNvPr>
                <p:cNvPicPr/>
                <p:nvPr/>
              </p:nvPicPr>
              <p:blipFill>
                <a:blip r:embed="rId727"/>
                <a:stretch>
                  <a:fillRect/>
                </a:stretch>
              </p:blipFill>
              <p:spPr>
                <a:xfrm>
                  <a:off x="11040696" y="4095648"/>
                  <a:ext cx="44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0" name="Freihand 439">
                  <a:extLst>
                    <a:ext uri="{FF2B5EF4-FFF2-40B4-BE49-F238E27FC236}">
                      <a16:creationId xmlns:a16="http://schemas.microsoft.com/office/drawing/2014/main" id="{DE31D67A-D125-4AB2-8D74-C3C2609AEAD7}"/>
                    </a:ext>
                  </a:extLst>
                </p14:cNvPr>
                <p14:cNvContentPartPr/>
                <p14:nvPr/>
              </p14:nvContentPartPr>
              <p14:xfrm>
                <a:off x="11059416" y="3941568"/>
                <a:ext cx="102600" cy="154440"/>
              </p14:xfrm>
            </p:contentPart>
          </mc:Choice>
          <mc:Fallback>
            <p:pic>
              <p:nvPicPr>
                <p:cNvPr id="440" name="Freihand 439">
                  <a:extLst>
                    <a:ext uri="{FF2B5EF4-FFF2-40B4-BE49-F238E27FC236}">
                      <a16:creationId xmlns:a16="http://schemas.microsoft.com/office/drawing/2014/main" id="{DE31D67A-D125-4AB2-8D74-C3C2609AEAD7}"/>
                    </a:ext>
                  </a:extLst>
                </p:cNvPr>
                <p:cNvPicPr/>
                <p:nvPr/>
              </p:nvPicPr>
              <p:blipFill>
                <a:blip r:embed="rId729"/>
                <a:stretch>
                  <a:fillRect/>
                </a:stretch>
              </p:blipFill>
              <p:spPr>
                <a:xfrm>
                  <a:off x="11055096" y="3937248"/>
                  <a:ext cx="111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1" name="Freihand 440">
                  <a:extLst>
                    <a:ext uri="{FF2B5EF4-FFF2-40B4-BE49-F238E27FC236}">
                      <a16:creationId xmlns:a16="http://schemas.microsoft.com/office/drawing/2014/main" id="{B7B09EFA-B36A-4917-AF8C-D1A812CDE276}"/>
                    </a:ext>
                  </a:extLst>
                </p14:cNvPr>
                <p14:cNvContentPartPr/>
                <p14:nvPr/>
              </p14:nvContentPartPr>
              <p14:xfrm>
                <a:off x="11152656" y="3867768"/>
                <a:ext cx="69480" cy="148680"/>
              </p14:xfrm>
            </p:contentPart>
          </mc:Choice>
          <mc:Fallback>
            <p:pic>
              <p:nvPicPr>
                <p:cNvPr id="441" name="Freihand 440">
                  <a:extLst>
                    <a:ext uri="{FF2B5EF4-FFF2-40B4-BE49-F238E27FC236}">
                      <a16:creationId xmlns:a16="http://schemas.microsoft.com/office/drawing/2014/main" id="{B7B09EFA-B36A-4917-AF8C-D1A812CDE276}"/>
                    </a:ext>
                  </a:extLst>
                </p:cNvPr>
                <p:cNvPicPr/>
                <p:nvPr/>
              </p:nvPicPr>
              <p:blipFill>
                <a:blip r:embed="rId731"/>
                <a:stretch>
                  <a:fillRect/>
                </a:stretch>
              </p:blipFill>
              <p:spPr>
                <a:xfrm>
                  <a:off x="11148336" y="3863448"/>
                  <a:ext cx="78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2" name="Freihand 441">
                  <a:extLst>
                    <a:ext uri="{FF2B5EF4-FFF2-40B4-BE49-F238E27FC236}">
                      <a16:creationId xmlns:a16="http://schemas.microsoft.com/office/drawing/2014/main" id="{564B7411-E3E7-4493-8599-EC4FAEED44ED}"/>
                    </a:ext>
                  </a:extLst>
                </p14:cNvPr>
                <p14:cNvContentPartPr/>
                <p14:nvPr/>
              </p14:nvContentPartPr>
              <p14:xfrm>
                <a:off x="11176416" y="3915648"/>
                <a:ext cx="95040" cy="57600"/>
              </p14:xfrm>
            </p:contentPart>
          </mc:Choice>
          <mc:Fallback>
            <p:pic>
              <p:nvPicPr>
                <p:cNvPr id="442" name="Freihand 441">
                  <a:extLst>
                    <a:ext uri="{FF2B5EF4-FFF2-40B4-BE49-F238E27FC236}">
                      <a16:creationId xmlns:a16="http://schemas.microsoft.com/office/drawing/2014/main" id="{564B7411-E3E7-4493-8599-EC4FAEED44ED}"/>
                    </a:ext>
                  </a:extLst>
                </p:cNvPr>
                <p:cNvPicPr/>
                <p:nvPr/>
              </p:nvPicPr>
              <p:blipFill>
                <a:blip r:embed="rId733"/>
                <a:stretch>
                  <a:fillRect/>
                </a:stretch>
              </p:blipFill>
              <p:spPr>
                <a:xfrm>
                  <a:off x="11172096" y="3911328"/>
                  <a:ext cx="103680" cy="6624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Different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9703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Consumer </a:t>
            </a:r>
            <a:r>
              <a:rPr lang="de-DE" dirty="0" err="1"/>
              <a:t>price</a:t>
            </a:r>
            <a:r>
              <a:rPr lang="de-DE" dirty="0"/>
              <a:t> </a:t>
            </a:r>
            <a:r>
              <a:rPr lang="de-DE" dirty="0" err="1"/>
              <a:t>index</a:t>
            </a:r>
            <a:r>
              <a:rPr lang="de-DE" dirty="0"/>
              <a:t> → </a:t>
            </a:r>
            <a:r>
              <a:rPr lang="de-DE" dirty="0" err="1"/>
              <a:t>general</a:t>
            </a:r>
            <a:r>
              <a:rPr lang="de-DE" dirty="0"/>
              <a:t> </a:t>
            </a:r>
            <a:r>
              <a:rPr lang="de-DE" dirty="0" err="1"/>
              <a:t>inflation</a:t>
            </a:r>
            <a:r>
              <a:rPr lang="de-DE" dirty="0"/>
              <a:t>, relevant </a:t>
            </a:r>
            <a:r>
              <a:rPr lang="de-DE" dirty="0" err="1"/>
              <a:t>for</a:t>
            </a:r>
            <a:r>
              <a:rPr lang="de-DE" dirty="0"/>
              <a:t> private </a:t>
            </a:r>
            <a:r>
              <a:rPr lang="de-DE" dirty="0" err="1"/>
              <a:t>consumption</a:t>
            </a:r>
            <a:endParaRPr lang="de-DE" dirty="0"/>
          </a:p>
          <a:p>
            <a:endParaRPr lang="de-DE" dirty="0"/>
          </a:p>
          <a:p>
            <a:endParaRPr lang="de-DE" dirty="0"/>
          </a:p>
          <a:p>
            <a:endParaRPr lang="de-DE" dirty="0"/>
          </a:p>
          <a:p>
            <a:r>
              <a:rPr lang="de-DE" dirty="0"/>
              <a:t>GDP-</a:t>
            </a:r>
            <a:r>
              <a:rPr lang="de-DE" dirty="0" err="1"/>
              <a:t>Deflator</a:t>
            </a:r>
            <a:r>
              <a:rPr lang="de-DE" dirty="0"/>
              <a:t> → Index </a:t>
            </a:r>
            <a:r>
              <a:rPr lang="de-DE" dirty="0" err="1"/>
              <a:t>for</a:t>
            </a:r>
            <a:r>
              <a:rPr lang="de-DE" dirty="0"/>
              <a:t> </a:t>
            </a:r>
            <a:r>
              <a:rPr lang="de-DE" dirty="0" err="1"/>
              <a:t>the</a:t>
            </a:r>
            <a:r>
              <a:rPr lang="de-DE" dirty="0"/>
              <a:t> </a:t>
            </a:r>
            <a:r>
              <a:rPr lang="de-DE" dirty="0" err="1"/>
              <a:t>whole</a:t>
            </a:r>
            <a:r>
              <a:rPr lang="de-DE" dirty="0"/>
              <a:t> </a:t>
            </a:r>
            <a:r>
              <a:rPr lang="de-DE" dirty="0" err="1"/>
              <a:t>economy</a:t>
            </a:r>
            <a:r>
              <a:rPr lang="de-DE" dirty="0"/>
              <a:t>, </a:t>
            </a:r>
            <a:r>
              <a:rPr lang="de-DE" dirty="0" err="1"/>
              <a:t>scope</a:t>
            </a:r>
            <a:r>
              <a:rPr lang="de-DE" dirty="0"/>
              <a:t> </a:t>
            </a:r>
            <a:r>
              <a:rPr lang="de-DE" dirty="0" err="1"/>
              <a:t>of</a:t>
            </a:r>
            <a:r>
              <a:rPr lang="de-DE" dirty="0"/>
              <a:t> </a:t>
            </a:r>
            <a:r>
              <a:rPr lang="de-DE" dirty="0" err="1"/>
              <a:t>distirbution</a:t>
            </a:r>
            <a:r>
              <a:rPr lang="de-DE" dirty="0"/>
              <a:t> in wage </a:t>
            </a:r>
            <a:r>
              <a:rPr lang="de-DE" dirty="0" err="1"/>
              <a:t>negotiations</a:t>
            </a:r>
            <a:endParaRPr lang="de-DE" dirty="0"/>
          </a:p>
          <a:p>
            <a:endParaRPr lang="de-DE" dirty="0"/>
          </a:p>
          <a:p>
            <a:endParaRPr lang="de-DE" dirty="0"/>
          </a:p>
          <a:p>
            <a:endParaRPr lang="de-DE" dirty="0"/>
          </a:p>
          <a:p>
            <a:r>
              <a:rPr lang="de-DE" dirty="0"/>
              <a:t>Export- and Import </a:t>
            </a:r>
            <a:r>
              <a:rPr lang="de-DE" dirty="0" err="1"/>
              <a:t>prices</a:t>
            </a:r>
            <a:r>
              <a:rPr lang="de-DE" dirty="0"/>
              <a:t> → Indices </a:t>
            </a:r>
            <a:r>
              <a:rPr lang="de-DE" dirty="0" err="1"/>
              <a:t>for</a:t>
            </a:r>
            <a:r>
              <a:rPr lang="de-DE" dirty="0"/>
              <a:t> international trade (relevant </a:t>
            </a:r>
            <a:r>
              <a:rPr lang="de-DE" dirty="0" err="1"/>
              <a:t>for</a:t>
            </a:r>
            <a:r>
              <a:rPr lang="de-DE" dirty="0"/>
              <a:t> „</a:t>
            </a:r>
            <a:r>
              <a:rPr lang="de-DE" dirty="0" err="1"/>
              <a:t>imported</a:t>
            </a:r>
            <a:r>
              <a:rPr lang="de-DE" dirty="0"/>
              <a:t>“ </a:t>
            </a:r>
            <a:r>
              <a:rPr lang="de-DE" dirty="0" err="1"/>
              <a:t>inflation</a:t>
            </a:r>
            <a:r>
              <a:rPr lang="de-DE" dirty="0"/>
              <a:t>)</a:t>
            </a:r>
          </a:p>
          <a:p>
            <a:endParaRPr lang="de-DE" dirty="0"/>
          </a:p>
          <a:p>
            <a:endParaRPr lang="de-DE" dirty="0"/>
          </a:p>
          <a:p>
            <a:endParaRPr lang="de-DE" dirty="0"/>
          </a:p>
          <a:p>
            <a:endParaRPr lang="de-DE" dirty="0"/>
          </a:p>
          <a:p>
            <a:r>
              <a:rPr lang="de-DE" dirty="0" err="1"/>
              <a:t>Wolesale</a:t>
            </a:r>
            <a:r>
              <a:rPr lang="de-DE" dirty="0"/>
              <a:t> </a:t>
            </a:r>
            <a:r>
              <a:rPr lang="de-DE" dirty="0" err="1"/>
              <a:t>price</a:t>
            </a:r>
            <a:r>
              <a:rPr lang="de-DE" dirty="0"/>
              <a:t> </a:t>
            </a:r>
            <a:r>
              <a:rPr lang="de-DE" dirty="0" err="1"/>
              <a:t>index</a:t>
            </a:r>
            <a:r>
              <a:rPr lang="de-DE" dirty="0"/>
              <a:t>→ Whole </a:t>
            </a:r>
            <a:r>
              <a:rPr lang="de-DE" dirty="0" err="1"/>
              <a:t>sale</a:t>
            </a:r>
            <a:r>
              <a:rPr lang="de-DE" dirty="0"/>
              <a:t> trade </a:t>
            </a:r>
            <a:r>
              <a:rPr lang="de-DE" dirty="0" err="1"/>
              <a:t>is</a:t>
            </a:r>
            <a:r>
              <a:rPr lang="de-DE" dirty="0"/>
              <a:t> </a:t>
            </a:r>
            <a:r>
              <a:rPr lang="de-DE" dirty="0" err="1"/>
              <a:t>some</a:t>
            </a:r>
            <a:r>
              <a:rPr lang="de-DE" dirty="0"/>
              <a:t> </a:t>
            </a:r>
            <a:r>
              <a:rPr lang="de-DE" dirty="0" err="1"/>
              <a:t>kind</a:t>
            </a:r>
            <a:r>
              <a:rPr lang="de-DE" dirty="0"/>
              <a:t> </a:t>
            </a:r>
            <a:r>
              <a:rPr lang="de-DE" dirty="0" err="1"/>
              <a:t>of</a:t>
            </a:r>
            <a:r>
              <a:rPr lang="de-DE" dirty="0"/>
              <a:t> an </a:t>
            </a:r>
            <a:r>
              <a:rPr lang="de-DE" dirty="0" err="1"/>
              <a:t>early</a:t>
            </a:r>
            <a:r>
              <a:rPr lang="de-DE" dirty="0"/>
              <a:t> </a:t>
            </a:r>
            <a:r>
              <a:rPr lang="de-DE" dirty="0" err="1"/>
              <a:t>indicator</a:t>
            </a:r>
            <a:r>
              <a:rPr lang="de-DE" dirty="0"/>
              <a:t> </a:t>
            </a:r>
            <a:r>
              <a:rPr lang="de-DE" dirty="0" err="1"/>
              <a:t>for</a:t>
            </a:r>
            <a:r>
              <a:rPr lang="de-DE" dirty="0"/>
              <a:t> </a:t>
            </a:r>
            <a:r>
              <a:rPr lang="de-DE" dirty="0" err="1"/>
              <a:t>inflation</a:t>
            </a:r>
            <a:r>
              <a:rPr lang="de-DE" dirty="0"/>
              <a:t> </a:t>
            </a:r>
            <a:r>
              <a:rPr lang="de-DE" dirty="0" err="1"/>
              <a:t>based</a:t>
            </a:r>
            <a:r>
              <a:rPr lang="de-DE" dirty="0"/>
              <a:t> on CPI.</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60007D2-74DA-45A9-8D32-15BABB1A795D}"/>
                  </a:ext>
                </a:extLst>
              </p14:cNvPr>
              <p14:cNvContentPartPr/>
              <p14:nvPr/>
            </p14:nvContentPartPr>
            <p14:xfrm>
              <a:off x="5259096" y="1020888"/>
              <a:ext cx="93960" cy="23760"/>
            </p14:xfrm>
          </p:contentPart>
        </mc:Choice>
        <mc:Fallback>
          <p:pic>
            <p:nvPicPr>
              <p:cNvPr id="2" name="Freihand 1">
                <a:extLst>
                  <a:ext uri="{FF2B5EF4-FFF2-40B4-BE49-F238E27FC236}">
                    <a16:creationId xmlns:a16="http://schemas.microsoft.com/office/drawing/2014/main" id="{B60007D2-74DA-45A9-8D32-15BABB1A795D}"/>
                  </a:ext>
                </a:extLst>
              </p:cNvPr>
              <p:cNvPicPr/>
              <p:nvPr/>
            </p:nvPicPr>
            <p:blipFill>
              <a:blip r:embed="rId4"/>
              <a:stretch>
                <a:fillRect/>
              </a:stretch>
            </p:blipFill>
            <p:spPr>
              <a:xfrm>
                <a:off x="5254776" y="1016568"/>
                <a:ext cx="102600" cy="32400"/>
              </a:xfrm>
              <a:prstGeom prst="rect">
                <a:avLst/>
              </a:prstGeom>
            </p:spPr>
          </p:pic>
        </mc:Fallback>
      </mc:AlternateContent>
      <p:grpSp>
        <p:nvGrpSpPr>
          <p:cNvPr id="24" name="Gruppieren 23">
            <a:extLst>
              <a:ext uri="{FF2B5EF4-FFF2-40B4-BE49-F238E27FC236}">
                <a16:creationId xmlns:a16="http://schemas.microsoft.com/office/drawing/2014/main" id="{6FD8D402-FA5D-4990-985C-AA88A60513A2}"/>
              </a:ext>
            </a:extLst>
          </p:cNvPr>
          <p:cNvGrpSpPr/>
          <p:nvPr/>
        </p:nvGrpSpPr>
        <p:grpSpPr>
          <a:xfrm>
            <a:off x="5081976" y="505728"/>
            <a:ext cx="5507280" cy="568080"/>
            <a:chOff x="5081976" y="505728"/>
            <a:chExt cx="5507280" cy="5680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958681A-030A-4ACB-A785-2CC08ADBBC78}"/>
                    </a:ext>
                  </a:extLst>
                </p14:cNvPr>
                <p14:cNvContentPartPr/>
                <p14:nvPr/>
              </p14:nvContentPartPr>
              <p14:xfrm>
                <a:off x="5081976" y="608328"/>
                <a:ext cx="2231640" cy="465480"/>
              </p14:xfrm>
            </p:contentPart>
          </mc:Choice>
          <mc:Fallback>
            <p:pic>
              <p:nvPicPr>
                <p:cNvPr id="3" name="Freihand 2">
                  <a:extLst>
                    <a:ext uri="{FF2B5EF4-FFF2-40B4-BE49-F238E27FC236}">
                      <a16:creationId xmlns:a16="http://schemas.microsoft.com/office/drawing/2014/main" id="{0958681A-030A-4ACB-A785-2CC08ADBBC78}"/>
                    </a:ext>
                  </a:extLst>
                </p:cNvPr>
                <p:cNvPicPr/>
                <p:nvPr/>
              </p:nvPicPr>
              <p:blipFill>
                <a:blip r:embed="rId6"/>
                <a:stretch>
                  <a:fillRect/>
                </a:stretch>
              </p:blipFill>
              <p:spPr>
                <a:xfrm>
                  <a:off x="5077656" y="604008"/>
                  <a:ext cx="224028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1106879-3428-4D61-8BDA-739D9F3C29EB}"/>
                    </a:ext>
                  </a:extLst>
                </p14:cNvPr>
                <p14:cNvContentPartPr/>
                <p14:nvPr/>
              </p14:nvContentPartPr>
              <p14:xfrm>
                <a:off x="7513056" y="804528"/>
                <a:ext cx="112320" cy="160200"/>
              </p14:xfrm>
            </p:contentPart>
          </mc:Choice>
          <mc:Fallback>
            <p:pic>
              <p:nvPicPr>
                <p:cNvPr id="4" name="Freihand 3">
                  <a:extLst>
                    <a:ext uri="{FF2B5EF4-FFF2-40B4-BE49-F238E27FC236}">
                      <a16:creationId xmlns:a16="http://schemas.microsoft.com/office/drawing/2014/main" id="{21106879-3428-4D61-8BDA-739D9F3C29EB}"/>
                    </a:ext>
                  </a:extLst>
                </p:cNvPr>
                <p:cNvPicPr/>
                <p:nvPr/>
              </p:nvPicPr>
              <p:blipFill>
                <a:blip r:embed="rId8"/>
                <a:stretch>
                  <a:fillRect/>
                </a:stretch>
              </p:blipFill>
              <p:spPr>
                <a:xfrm>
                  <a:off x="7508736" y="800208"/>
                  <a:ext cx="120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D755BFB-B0FA-4AF0-88C8-F9ACA1B7F8CA}"/>
                    </a:ext>
                  </a:extLst>
                </p14:cNvPr>
                <p14:cNvContentPartPr/>
                <p14:nvPr/>
              </p14:nvContentPartPr>
              <p14:xfrm>
                <a:off x="7648416" y="799128"/>
                <a:ext cx="270720" cy="96120"/>
              </p14:xfrm>
            </p:contentPart>
          </mc:Choice>
          <mc:Fallback>
            <p:pic>
              <p:nvPicPr>
                <p:cNvPr id="5" name="Freihand 4">
                  <a:extLst>
                    <a:ext uri="{FF2B5EF4-FFF2-40B4-BE49-F238E27FC236}">
                      <a16:creationId xmlns:a16="http://schemas.microsoft.com/office/drawing/2014/main" id="{AD755BFB-B0FA-4AF0-88C8-F9ACA1B7F8CA}"/>
                    </a:ext>
                  </a:extLst>
                </p:cNvPr>
                <p:cNvPicPr/>
                <p:nvPr/>
              </p:nvPicPr>
              <p:blipFill>
                <a:blip r:embed="rId10"/>
                <a:stretch>
                  <a:fillRect/>
                </a:stretch>
              </p:blipFill>
              <p:spPr>
                <a:xfrm>
                  <a:off x="7644096" y="794808"/>
                  <a:ext cx="279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5AD2F1B-F8D2-4902-9803-90040DB172F1}"/>
                    </a:ext>
                  </a:extLst>
                </p14:cNvPr>
                <p14:cNvContentPartPr/>
                <p14:nvPr/>
              </p14:nvContentPartPr>
              <p14:xfrm>
                <a:off x="7891416" y="788688"/>
                <a:ext cx="97200" cy="222120"/>
              </p14:xfrm>
            </p:contentPart>
          </mc:Choice>
          <mc:Fallback>
            <p:pic>
              <p:nvPicPr>
                <p:cNvPr id="6" name="Freihand 5">
                  <a:extLst>
                    <a:ext uri="{FF2B5EF4-FFF2-40B4-BE49-F238E27FC236}">
                      <a16:creationId xmlns:a16="http://schemas.microsoft.com/office/drawing/2014/main" id="{85AD2F1B-F8D2-4902-9803-90040DB172F1}"/>
                    </a:ext>
                  </a:extLst>
                </p:cNvPr>
                <p:cNvPicPr/>
                <p:nvPr/>
              </p:nvPicPr>
              <p:blipFill>
                <a:blip r:embed="rId12"/>
                <a:stretch>
                  <a:fillRect/>
                </a:stretch>
              </p:blipFill>
              <p:spPr>
                <a:xfrm>
                  <a:off x="7887096" y="784368"/>
                  <a:ext cx="105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EC3A1A1E-643B-4743-B458-377363D33273}"/>
                    </a:ext>
                  </a:extLst>
                </p14:cNvPr>
                <p14:cNvContentPartPr/>
                <p14:nvPr/>
              </p14:nvContentPartPr>
              <p14:xfrm>
                <a:off x="8018136" y="709488"/>
                <a:ext cx="114840" cy="154800"/>
              </p14:xfrm>
            </p:contentPart>
          </mc:Choice>
          <mc:Fallback>
            <p:pic>
              <p:nvPicPr>
                <p:cNvPr id="7" name="Freihand 6">
                  <a:extLst>
                    <a:ext uri="{FF2B5EF4-FFF2-40B4-BE49-F238E27FC236}">
                      <a16:creationId xmlns:a16="http://schemas.microsoft.com/office/drawing/2014/main" id="{EC3A1A1E-643B-4743-B458-377363D33273}"/>
                    </a:ext>
                  </a:extLst>
                </p:cNvPr>
                <p:cNvPicPr/>
                <p:nvPr/>
              </p:nvPicPr>
              <p:blipFill>
                <a:blip r:embed="rId14"/>
                <a:stretch>
                  <a:fillRect/>
                </a:stretch>
              </p:blipFill>
              <p:spPr>
                <a:xfrm>
                  <a:off x="8013816" y="705168"/>
                  <a:ext cx="123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390AD1F0-0299-4282-BB8B-F9A29DAC7105}"/>
                    </a:ext>
                  </a:extLst>
                </p14:cNvPr>
                <p14:cNvContentPartPr/>
                <p14:nvPr/>
              </p14:nvContentPartPr>
              <p14:xfrm>
                <a:off x="8154216" y="681408"/>
                <a:ext cx="189000" cy="312840"/>
              </p14:xfrm>
            </p:contentPart>
          </mc:Choice>
          <mc:Fallback>
            <p:pic>
              <p:nvPicPr>
                <p:cNvPr id="9" name="Freihand 8">
                  <a:extLst>
                    <a:ext uri="{FF2B5EF4-FFF2-40B4-BE49-F238E27FC236}">
                      <a16:creationId xmlns:a16="http://schemas.microsoft.com/office/drawing/2014/main" id="{390AD1F0-0299-4282-BB8B-F9A29DAC7105}"/>
                    </a:ext>
                  </a:extLst>
                </p:cNvPr>
                <p:cNvPicPr/>
                <p:nvPr/>
              </p:nvPicPr>
              <p:blipFill>
                <a:blip r:embed="rId16"/>
                <a:stretch>
                  <a:fillRect/>
                </a:stretch>
              </p:blipFill>
              <p:spPr>
                <a:xfrm>
                  <a:off x="8149896" y="677088"/>
                  <a:ext cx="1976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F71DA6FF-98F8-4535-BA5B-DADF05FAF991}"/>
                    </a:ext>
                  </a:extLst>
                </p14:cNvPr>
                <p14:cNvContentPartPr/>
                <p14:nvPr/>
              </p14:nvContentPartPr>
              <p14:xfrm>
                <a:off x="8603136" y="682848"/>
                <a:ext cx="96840" cy="128520"/>
              </p14:xfrm>
            </p:contentPart>
          </mc:Choice>
          <mc:Fallback>
            <p:pic>
              <p:nvPicPr>
                <p:cNvPr id="10" name="Freihand 9">
                  <a:extLst>
                    <a:ext uri="{FF2B5EF4-FFF2-40B4-BE49-F238E27FC236}">
                      <a16:creationId xmlns:a16="http://schemas.microsoft.com/office/drawing/2014/main" id="{F71DA6FF-98F8-4535-BA5B-DADF05FAF991}"/>
                    </a:ext>
                  </a:extLst>
                </p:cNvPr>
                <p:cNvPicPr/>
                <p:nvPr/>
              </p:nvPicPr>
              <p:blipFill>
                <a:blip r:embed="rId18"/>
                <a:stretch>
                  <a:fillRect/>
                </a:stretch>
              </p:blipFill>
              <p:spPr>
                <a:xfrm>
                  <a:off x="8598816" y="678528"/>
                  <a:ext cx="105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A49B801E-7C69-413C-8893-82386360355E}"/>
                    </a:ext>
                  </a:extLst>
                </p14:cNvPr>
                <p14:cNvContentPartPr/>
                <p14:nvPr/>
              </p14:nvContentPartPr>
              <p14:xfrm>
                <a:off x="8603856" y="665568"/>
                <a:ext cx="149400" cy="11880"/>
              </p14:xfrm>
            </p:contentPart>
          </mc:Choice>
          <mc:Fallback>
            <p:pic>
              <p:nvPicPr>
                <p:cNvPr id="11" name="Freihand 10">
                  <a:extLst>
                    <a:ext uri="{FF2B5EF4-FFF2-40B4-BE49-F238E27FC236}">
                      <a16:creationId xmlns:a16="http://schemas.microsoft.com/office/drawing/2014/main" id="{A49B801E-7C69-413C-8893-82386360355E}"/>
                    </a:ext>
                  </a:extLst>
                </p:cNvPr>
                <p:cNvPicPr/>
                <p:nvPr/>
              </p:nvPicPr>
              <p:blipFill>
                <a:blip r:embed="rId20"/>
                <a:stretch>
                  <a:fillRect/>
                </a:stretch>
              </p:blipFill>
              <p:spPr>
                <a:xfrm>
                  <a:off x="8599536" y="661248"/>
                  <a:ext cx="158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9D2D92F5-4BF2-48E7-A0E1-AB080C20267C}"/>
                    </a:ext>
                  </a:extLst>
                </p14:cNvPr>
                <p14:cNvContentPartPr/>
                <p14:nvPr/>
              </p14:nvContentPartPr>
              <p14:xfrm>
                <a:off x="8765856" y="643608"/>
                <a:ext cx="204120" cy="163080"/>
              </p14:xfrm>
            </p:contentPart>
          </mc:Choice>
          <mc:Fallback>
            <p:pic>
              <p:nvPicPr>
                <p:cNvPr id="12" name="Freihand 11">
                  <a:extLst>
                    <a:ext uri="{FF2B5EF4-FFF2-40B4-BE49-F238E27FC236}">
                      <a16:creationId xmlns:a16="http://schemas.microsoft.com/office/drawing/2014/main" id="{9D2D92F5-4BF2-48E7-A0E1-AB080C20267C}"/>
                    </a:ext>
                  </a:extLst>
                </p:cNvPr>
                <p:cNvPicPr/>
                <p:nvPr/>
              </p:nvPicPr>
              <p:blipFill>
                <a:blip r:embed="rId22"/>
                <a:stretch>
                  <a:fillRect/>
                </a:stretch>
              </p:blipFill>
              <p:spPr>
                <a:xfrm>
                  <a:off x="8761536" y="639288"/>
                  <a:ext cx="212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0102C512-07FC-4AD9-AB49-EC2853657667}"/>
                    </a:ext>
                  </a:extLst>
                </p14:cNvPr>
                <p14:cNvContentPartPr/>
                <p14:nvPr/>
              </p14:nvContentPartPr>
              <p14:xfrm>
                <a:off x="8979696" y="653688"/>
                <a:ext cx="98280" cy="140400"/>
              </p14:xfrm>
            </p:contentPart>
          </mc:Choice>
          <mc:Fallback>
            <p:pic>
              <p:nvPicPr>
                <p:cNvPr id="13" name="Freihand 12">
                  <a:extLst>
                    <a:ext uri="{FF2B5EF4-FFF2-40B4-BE49-F238E27FC236}">
                      <a16:creationId xmlns:a16="http://schemas.microsoft.com/office/drawing/2014/main" id="{0102C512-07FC-4AD9-AB49-EC2853657667}"/>
                    </a:ext>
                  </a:extLst>
                </p:cNvPr>
                <p:cNvPicPr/>
                <p:nvPr/>
              </p:nvPicPr>
              <p:blipFill>
                <a:blip r:embed="rId24"/>
                <a:stretch>
                  <a:fillRect/>
                </a:stretch>
              </p:blipFill>
              <p:spPr>
                <a:xfrm>
                  <a:off x="8975376" y="649368"/>
                  <a:ext cx="106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3338358A-C4B1-44AF-BDA3-0B8D5E95AF1F}"/>
                    </a:ext>
                  </a:extLst>
                </p14:cNvPr>
                <p14:cNvContentPartPr/>
                <p14:nvPr/>
              </p14:nvContentPartPr>
              <p14:xfrm>
                <a:off x="8904816" y="570528"/>
                <a:ext cx="229320" cy="216360"/>
              </p14:xfrm>
            </p:contentPart>
          </mc:Choice>
          <mc:Fallback>
            <p:pic>
              <p:nvPicPr>
                <p:cNvPr id="14" name="Freihand 13">
                  <a:extLst>
                    <a:ext uri="{FF2B5EF4-FFF2-40B4-BE49-F238E27FC236}">
                      <a16:creationId xmlns:a16="http://schemas.microsoft.com/office/drawing/2014/main" id="{3338358A-C4B1-44AF-BDA3-0B8D5E95AF1F}"/>
                    </a:ext>
                  </a:extLst>
                </p:cNvPr>
                <p:cNvPicPr/>
                <p:nvPr/>
              </p:nvPicPr>
              <p:blipFill>
                <a:blip r:embed="rId26"/>
                <a:stretch>
                  <a:fillRect/>
                </a:stretch>
              </p:blipFill>
              <p:spPr>
                <a:xfrm>
                  <a:off x="8900496" y="566208"/>
                  <a:ext cx="237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5F53DE86-DB9A-4845-A023-D105388A010B}"/>
                    </a:ext>
                  </a:extLst>
                </p14:cNvPr>
                <p14:cNvContentPartPr/>
                <p14:nvPr/>
              </p14:nvContentPartPr>
              <p14:xfrm>
                <a:off x="9322776" y="686448"/>
                <a:ext cx="129960" cy="238320"/>
              </p14:xfrm>
            </p:contentPart>
          </mc:Choice>
          <mc:Fallback>
            <p:pic>
              <p:nvPicPr>
                <p:cNvPr id="15" name="Freihand 14">
                  <a:extLst>
                    <a:ext uri="{FF2B5EF4-FFF2-40B4-BE49-F238E27FC236}">
                      <a16:creationId xmlns:a16="http://schemas.microsoft.com/office/drawing/2014/main" id="{5F53DE86-DB9A-4845-A023-D105388A010B}"/>
                    </a:ext>
                  </a:extLst>
                </p:cNvPr>
                <p:cNvPicPr/>
                <p:nvPr/>
              </p:nvPicPr>
              <p:blipFill>
                <a:blip r:embed="rId28"/>
                <a:stretch>
                  <a:fillRect/>
                </a:stretch>
              </p:blipFill>
              <p:spPr>
                <a:xfrm>
                  <a:off x="9318456" y="682128"/>
                  <a:ext cx="1386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140DBE41-AF5A-4A67-836B-C43F04BF24F6}"/>
                    </a:ext>
                  </a:extLst>
                </p14:cNvPr>
                <p14:cNvContentPartPr/>
                <p14:nvPr/>
              </p14:nvContentPartPr>
              <p14:xfrm>
                <a:off x="9264816" y="578448"/>
                <a:ext cx="344520" cy="373320"/>
              </p14:xfrm>
            </p:contentPart>
          </mc:Choice>
          <mc:Fallback>
            <p:pic>
              <p:nvPicPr>
                <p:cNvPr id="16" name="Freihand 15">
                  <a:extLst>
                    <a:ext uri="{FF2B5EF4-FFF2-40B4-BE49-F238E27FC236}">
                      <a16:creationId xmlns:a16="http://schemas.microsoft.com/office/drawing/2014/main" id="{140DBE41-AF5A-4A67-836B-C43F04BF24F6}"/>
                    </a:ext>
                  </a:extLst>
                </p:cNvPr>
                <p:cNvPicPr/>
                <p:nvPr/>
              </p:nvPicPr>
              <p:blipFill>
                <a:blip r:embed="rId30"/>
                <a:stretch>
                  <a:fillRect/>
                </a:stretch>
              </p:blipFill>
              <p:spPr>
                <a:xfrm>
                  <a:off x="9260496" y="574128"/>
                  <a:ext cx="35316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7E6072F0-9DC4-406F-8EEE-EA5324918BE8}"/>
                    </a:ext>
                  </a:extLst>
                </p14:cNvPr>
                <p14:cNvContentPartPr/>
                <p14:nvPr/>
              </p14:nvContentPartPr>
              <p14:xfrm>
                <a:off x="9842976" y="570888"/>
                <a:ext cx="231120" cy="204120"/>
              </p14:xfrm>
            </p:contentPart>
          </mc:Choice>
          <mc:Fallback>
            <p:pic>
              <p:nvPicPr>
                <p:cNvPr id="17" name="Freihand 16">
                  <a:extLst>
                    <a:ext uri="{FF2B5EF4-FFF2-40B4-BE49-F238E27FC236}">
                      <a16:creationId xmlns:a16="http://schemas.microsoft.com/office/drawing/2014/main" id="{7E6072F0-9DC4-406F-8EEE-EA5324918BE8}"/>
                    </a:ext>
                  </a:extLst>
                </p:cNvPr>
                <p:cNvPicPr/>
                <p:nvPr/>
              </p:nvPicPr>
              <p:blipFill>
                <a:blip r:embed="rId32"/>
                <a:stretch>
                  <a:fillRect/>
                </a:stretch>
              </p:blipFill>
              <p:spPr>
                <a:xfrm>
                  <a:off x="9838656" y="566568"/>
                  <a:ext cx="239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863B261A-8636-4F80-ABC2-E5B4D394C9D1}"/>
                    </a:ext>
                  </a:extLst>
                </p14:cNvPr>
                <p14:cNvContentPartPr/>
                <p14:nvPr/>
              </p14:nvContentPartPr>
              <p14:xfrm>
                <a:off x="10193256" y="589968"/>
                <a:ext cx="33480" cy="149760"/>
              </p14:xfrm>
            </p:contentPart>
          </mc:Choice>
          <mc:Fallback>
            <p:pic>
              <p:nvPicPr>
                <p:cNvPr id="18" name="Freihand 17">
                  <a:extLst>
                    <a:ext uri="{FF2B5EF4-FFF2-40B4-BE49-F238E27FC236}">
                      <a16:creationId xmlns:a16="http://schemas.microsoft.com/office/drawing/2014/main" id="{863B261A-8636-4F80-ABC2-E5B4D394C9D1}"/>
                    </a:ext>
                  </a:extLst>
                </p:cNvPr>
                <p:cNvPicPr/>
                <p:nvPr/>
              </p:nvPicPr>
              <p:blipFill>
                <a:blip r:embed="rId34"/>
                <a:stretch>
                  <a:fillRect/>
                </a:stretch>
              </p:blipFill>
              <p:spPr>
                <a:xfrm>
                  <a:off x="10188936" y="585648"/>
                  <a:ext cx="42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8F16219B-CAC4-43DD-98DB-A90F6DB9B717}"/>
                    </a:ext>
                  </a:extLst>
                </p14:cNvPr>
                <p14:cNvContentPartPr/>
                <p14:nvPr/>
              </p14:nvContentPartPr>
              <p14:xfrm>
                <a:off x="10088496" y="539928"/>
                <a:ext cx="178200" cy="210240"/>
              </p14:xfrm>
            </p:contentPart>
          </mc:Choice>
          <mc:Fallback>
            <p:pic>
              <p:nvPicPr>
                <p:cNvPr id="19" name="Freihand 18">
                  <a:extLst>
                    <a:ext uri="{FF2B5EF4-FFF2-40B4-BE49-F238E27FC236}">
                      <a16:creationId xmlns:a16="http://schemas.microsoft.com/office/drawing/2014/main" id="{8F16219B-CAC4-43DD-98DB-A90F6DB9B717}"/>
                    </a:ext>
                  </a:extLst>
                </p:cNvPr>
                <p:cNvPicPr/>
                <p:nvPr/>
              </p:nvPicPr>
              <p:blipFill>
                <a:blip r:embed="rId36"/>
                <a:stretch>
                  <a:fillRect/>
                </a:stretch>
              </p:blipFill>
              <p:spPr>
                <a:xfrm>
                  <a:off x="10084176" y="535608"/>
                  <a:ext cx="1868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D70C7740-C8F3-4863-A00B-A09AB095F563}"/>
                    </a:ext>
                  </a:extLst>
                </p14:cNvPr>
                <p14:cNvContentPartPr/>
                <p14:nvPr/>
              </p14:nvContentPartPr>
              <p14:xfrm>
                <a:off x="10374696" y="555048"/>
                <a:ext cx="38880" cy="212760"/>
              </p14:xfrm>
            </p:contentPart>
          </mc:Choice>
          <mc:Fallback>
            <p:pic>
              <p:nvPicPr>
                <p:cNvPr id="20" name="Freihand 19">
                  <a:extLst>
                    <a:ext uri="{FF2B5EF4-FFF2-40B4-BE49-F238E27FC236}">
                      <a16:creationId xmlns:a16="http://schemas.microsoft.com/office/drawing/2014/main" id="{D70C7740-C8F3-4863-A00B-A09AB095F563}"/>
                    </a:ext>
                  </a:extLst>
                </p:cNvPr>
                <p:cNvPicPr/>
                <p:nvPr/>
              </p:nvPicPr>
              <p:blipFill>
                <a:blip r:embed="rId38"/>
                <a:stretch>
                  <a:fillRect/>
                </a:stretch>
              </p:blipFill>
              <p:spPr>
                <a:xfrm>
                  <a:off x="10370376" y="550728"/>
                  <a:ext cx="47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1DA0949D-3601-4DDE-B624-A83E6C94190D}"/>
                    </a:ext>
                  </a:extLst>
                </p14:cNvPr>
                <p14:cNvContentPartPr/>
                <p14:nvPr/>
              </p14:nvContentPartPr>
              <p14:xfrm>
                <a:off x="10254456" y="505728"/>
                <a:ext cx="334800" cy="125640"/>
              </p14:xfrm>
            </p:contentPart>
          </mc:Choice>
          <mc:Fallback>
            <p:pic>
              <p:nvPicPr>
                <p:cNvPr id="21" name="Freihand 20">
                  <a:extLst>
                    <a:ext uri="{FF2B5EF4-FFF2-40B4-BE49-F238E27FC236}">
                      <a16:creationId xmlns:a16="http://schemas.microsoft.com/office/drawing/2014/main" id="{1DA0949D-3601-4DDE-B624-A83E6C94190D}"/>
                    </a:ext>
                  </a:extLst>
                </p:cNvPr>
                <p:cNvPicPr/>
                <p:nvPr/>
              </p:nvPicPr>
              <p:blipFill>
                <a:blip r:embed="rId40"/>
                <a:stretch>
                  <a:fillRect/>
                </a:stretch>
              </p:blipFill>
              <p:spPr>
                <a:xfrm>
                  <a:off x="10250136" y="501408"/>
                  <a:ext cx="34344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FD121EC5-E8D6-4808-9CEC-F78A94156DB3}"/>
                  </a:ext>
                </a:extLst>
              </p14:cNvPr>
              <p14:cNvContentPartPr/>
              <p14:nvPr/>
            </p14:nvContentPartPr>
            <p14:xfrm>
              <a:off x="3135096" y="2128248"/>
              <a:ext cx="1235520" cy="35280"/>
            </p14:xfrm>
          </p:contentPart>
        </mc:Choice>
        <mc:Fallback>
          <p:pic>
            <p:nvPicPr>
              <p:cNvPr id="25" name="Freihand 24">
                <a:extLst>
                  <a:ext uri="{FF2B5EF4-FFF2-40B4-BE49-F238E27FC236}">
                    <a16:creationId xmlns:a16="http://schemas.microsoft.com/office/drawing/2014/main" id="{FD121EC5-E8D6-4808-9CEC-F78A94156DB3}"/>
                  </a:ext>
                </a:extLst>
              </p:cNvPr>
              <p:cNvPicPr/>
              <p:nvPr/>
            </p:nvPicPr>
            <p:blipFill>
              <a:blip r:embed="rId42"/>
              <a:stretch>
                <a:fillRect/>
              </a:stretch>
            </p:blipFill>
            <p:spPr>
              <a:xfrm>
                <a:off x="3130776" y="2123928"/>
                <a:ext cx="1244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21DC2CA1-87E6-4716-A8E4-3EEB1C56A773}"/>
                  </a:ext>
                </a:extLst>
              </p14:cNvPr>
              <p14:cNvContentPartPr/>
              <p14:nvPr/>
            </p14:nvContentPartPr>
            <p14:xfrm>
              <a:off x="103176" y="1592928"/>
              <a:ext cx="1448640" cy="680400"/>
            </p14:xfrm>
          </p:contentPart>
        </mc:Choice>
        <mc:Fallback>
          <p:pic>
            <p:nvPicPr>
              <p:cNvPr id="26" name="Freihand 25">
                <a:extLst>
                  <a:ext uri="{FF2B5EF4-FFF2-40B4-BE49-F238E27FC236}">
                    <a16:creationId xmlns:a16="http://schemas.microsoft.com/office/drawing/2014/main" id="{21DC2CA1-87E6-4716-A8E4-3EEB1C56A773}"/>
                  </a:ext>
                </a:extLst>
              </p:cNvPr>
              <p:cNvPicPr/>
              <p:nvPr/>
            </p:nvPicPr>
            <p:blipFill>
              <a:blip r:embed="rId44"/>
              <a:stretch>
                <a:fillRect/>
              </a:stretch>
            </p:blipFill>
            <p:spPr>
              <a:xfrm>
                <a:off x="98856" y="1588608"/>
                <a:ext cx="145728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2BD5554C-8B73-49DC-9C63-421298769331}"/>
                  </a:ext>
                </a:extLst>
              </p14:cNvPr>
              <p14:cNvContentPartPr/>
              <p14:nvPr/>
            </p14:nvContentPartPr>
            <p14:xfrm>
              <a:off x="-19224" y="2564568"/>
              <a:ext cx="2679840" cy="774720"/>
            </p14:xfrm>
          </p:contentPart>
        </mc:Choice>
        <mc:Fallback>
          <p:pic>
            <p:nvPicPr>
              <p:cNvPr id="27" name="Freihand 26">
                <a:extLst>
                  <a:ext uri="{FF2B5EF4-FFF2-40B4-BE49-F238E27FC236}">
                    <a16:creationId xmlns:a16="http://schemas.microsoft.com/office/drawing/2014/main" id="{2BD5554C-8B73-49DC-9C63-421298769331}"/>
                  </a:ext>
                </a:extLst>
              </p:cNvPr>
              <p:cNvPicPr/>
              <p:nvPr/>
            </p:nvPicPr>
            <p:blipFill>
              <a:blip r:embed="rId46"/>
              <a:stretch>
                <a:fillRect/>
              </a:stretch>
            </p:blipFill>
            <p:spPr>
              <a:xfrm>
                <a:off x="-23544" y="2560248"/>
                <a:ext cx="2688480" cy="783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A34BAB65-6E92-4859-889B-3DE681584213}"/>
                  </a:ext>
                </a:extLst>
              </p14:cNvPr>
              <p14:cNvContentPartPr/>
              <p14:nvPr/>
            </p14:nvContentPartPr>
            <p14:xfrm>
              <a:off x="1164096" y="2659968"/>
              <a:ext cx="1601640" cy="761760"/>
            </p14:xfrm>
          </p:contentPart>
        </mc:Choice>
        <mc:Fallback>
          <p:pic>
            <p:nvPicPr>
              <p:cNvPr id="28" name="Freihand 27">
                <a:extLst>
                  <a:ext uri="{FF2B5EF4-FFF2-40B4-BE49-F238E27FC236}">
                    <a16:creationId xmlns:a16="http://schemas.microsoft.com/office/drawing/2014/main" id="{A34BAB65-6E92-4859-889B-3DE681584213}"/>
                  </a:ext>
                </a:extLst>
              </p:cNvPr>
              <p:cNvPicPr/>
              <p:nvPr/>
            </p:nvPicPr>
            <p:blipFill>
              <a:blip r:embed="rId48"/>
              <a:stretch>
                <a:fillRect/>
              </a:stretch>
            </p:blipFill>
            <p:spPr>
              <a:xfrm>
                <a:off x="1159776" y="2655648"/>
                <a:ext cx="1610280" cy="770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DD9FEDC0-D879-4AE6-B3A4-C4E128E4DCC7}"/>
                  </a:ext>
                </a:extLst>
              </p14:cNvPr>
              <p14:cNvContentPartPr/>
              <p14:nvPr/>
            </p14:nvContentPartPr>
            <p14:xfrm>
              <a:off x="6721776" y="2604168"/>
              <a:ext cx="2476800" cy="919080"/>
            </p14:xfrm>
          </p:contentPart>
        </mc:Choice>
        <mc:Fallback>
          <p:pic>
            <p:nvPicPr>
              <p:cNvPr id="29" name="Freihand 28">
                <a:extLst>
                  <a:ext uri="{FF2B5EF4-FFF2-40B4-BE49-F238E27FC236}">
                    <a16:creationId xmlns:a16="http://schemas.microsoft.com/office/drawing/2014/main" id="{DD9FEDC0-D879-4AE6-B3A4-C4E128E4DCC7}"/>
                  </a:ext>
                </a:extLst>
              </p:cNvPr>
              <p:cNvPicPr/>
              <p:nvPr/>
            </p:nvPicPr>
            <p:blipFill>
              <a:blip r:embed="rId50"/>
              <a:stretch>
                <a:fillRect/>
              </a:stretch>
            </p:blipFill>
            <p:spPr>
              <a:xfrm>
                <a:off x="6717456" y="2599848"/>
                <a:ext cx="2485440" cy="927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EDCF6450-42C2-47AB-8254-5707A3CCE3ED}"/>
                  </a:ext>
                </a:extLst>
              </p14:cNvPr>
              <p14:cNvContentPartPr/>
              <p14:nvPr/>
            </p14:nvContentPartPr>
            <p14:xfrm>
              <a:off x="-81864" y="4022568"/>
              <a:ext cx="2280600" cy="802440"/>
            </p14:xfrm>
          </p:contentPart>
        </mc:Choice>
        <mc:Fallback>
          <p:pic>
            <p:nvPicPr>
              <p:cNvPr id="30" name="Freihand 29">
                <a:extLst>
                  <a:ext uri="{FF2B5EF4-FFF2-40B4-BE49-F238E27FC236}">
                    <a16:creationId xmlns:a16="http://schemas.microsoft.com/office/drawing/2014/main" id="{EDCF6450-42C2-47AB-8254-5707A3CCE3ED}"/>
                  </a:ext>
                </a:extLst>
              </p:cNvPr>
              <p:cNvPicPr/>
              <p:nvPr/>
            </p:nvPicPr>
            <p:blipFill>
              <a:blip r:embed="rId52"/>
              <a:stretch>
                <a:fillRect/>
              </a:stretch>
            </p:blipFill>
            <p:spPr>
              <a:xfrm>
                <a:off x="-86184" y="4018248"/>
                <a:ext cx="2289240" cy="811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27A2D9F0-C8EB-4A38-AC10-F653378AB74F}"/>
                  </a:ext>
                </a:extLst>
              </p14:cNvPr>
              <p14:cNvContentPartPr/>
              <p14:nvPr/>
            </p14:nvContentPartPr>
            <p14:xfrm>
              <a:off x="1325016" y="2634768"/>
              <a:ext cx="1681200" cy="933840"/>
            </p14:xfrm>
          </p:contentPart>
        </mc:Choice>
        <mc:Fallback>
          <p:pic>
            <p:nvPicPr>
              <p:cNvPr id="35" name="Freihand 34">
                <a:extLst>
                  <a:ext uri="{FF2B5EF4-FFF2-40B4-BE49-F238E27FC236}">
                    <a16:creationId xmlns:a16="http://schemas.microsoft.com/office/drawing/2014/main" id="{27A2D9F0-C8EB-4A38-AC10-F653378AB74F}"/>
                  </a:ext>
                </a:extLst>
              </p:cNvPr>
              <p:cNvPicPr/>
              <p:nvPr/>
            </p:nvPicPr>
            <p:blipFill>
              <a:blip r:embed="rId54"/>
              <a:stretch>
                <a:fillRect/>
              </a:stretch>
            </p:blipFill>
            <p:spPr>
              <a:xfrm>
                <a:off x="1320696" y="2630448"/>
                <a:ext cx="1689840" cy="942480"/>
              </a:xfrm>
              <a:prstGeom prst="rect">
                <a:avLst/>
              </a:prstGeom>
            </p:spPr>
          </p:pic>
        </mc:Fallback>
      </mc:AlternateContent>
      <p:grpSp>
        <p:nvGrpSpPr>
          <p:cNvPr id="37" name="Gruppieren 36">
            <a:extLst>
              <a:ext uri="{FF2B5EF4-FFF2-40B4-BE49-F238E27FC236}">
                <a16:creationId xmlns:a16="http://schemas.microsoft.com/office/drawing/2014/main" id="{D7374082-1AAC-441E-81FB-58731056C6B8}"/>
              </a:ext>
            </a:extLst>
          </p:cNvPr>
          <p:cNvGrpSpPr/>
          <p:nvPr/>
        </p:nvGrpSpPr>
        <p:grpSpPr>
          <a:xfrm>
            <a:off x="16776" y="3870648"/>
            <a:ext cx="6949800" cy="954360"/>
            <a:chOff x="16776" y="3870648"/>
            <a:chExt cx="6949800" cy="954360"/>
          </a:xfrm>
        </p:grpSpPr>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5153C0F8-45F6-40BF-BCDE-D0BC9EABB7AB}"/>
                    </a:ext>
                  </a:extLst>
                </p14:cNvPr>
                <p14:cNvContentPartPr/>
                <p14:nvPr/>
              </p14:nvContentPartPr>
              <p14:xfrm>
                <a:off x="5445576" y="4011768"/>
                <a:ext cx="1521000" cy="813240"/>
              </p14:xfrm>
            </p:contentPart>
          </mc:Choice>
          <mc:Fallback>
            <p:pic>
              <p:nvPicPr>
                <p:cNvPr id="31" name="Freihand 30">
                  <a:extLst>
                    <a:ext uri="{FF2B5EF4-FFF2-40B4-BE49-F238E27FC236}">
                      <a16:creationId xmlns:a16="http://schemas.microsoft.com/office/drawing/2014/main" id="{5153C0F8-45F6-40BF-BCDE-D0BC9EABB7AB}"/>
                    </a:ext>
                  </a:extLst>
                </p:cNvPr>
                <p:cNvPicPr/>
                <p:nvPr/>
              </p:nvPicPr>
              <p:blipFill>
                <a:blip r:embed="rId56"/>
                <a:stretch>
                  <a:fillRect/>
                </a:stretch>
              </p:blipFill>
              <p:spPr>
                <a:xfrm>
                  <a:off x="5441256" y="4007448"/>
                  <a:ext cx="1529640" cy="821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B038DB7B-31CB-4D68-91E4-8C9A3ADB7F02}"/>
                    </a:ext>
                  </a:extLst>
                </p14:cNvPr>
                <p14:cNvContentPartPr/>
                <p14:nvPr/>
              </p14:nvContentPartPr>
              <p14:xfrm>
                <a:off x="1728936" y="3870648"/>
                <a:ext cx="3769920" cy="288720"/>
              </p14:xfrm>
            </p:contentPart>
          </mc:Choice>
          <mc:Fallback>
            <p:pic>
              <p:nvPicPr>
                <p:cNvPr id="32" name="Freihand 31">
                  <a:extLst>
                    <a:ext uri="{FF2B5EF4-FFF2-40B4-BE49-F238E27FC236}">
                      <a16:creationId xmlns:a16="http://schemas.microsoft.com/office/drawing/2014/main" id="{B038DB7B-31CB-4D68-91E4-8C9A3ADB7F02}"/>
                    </a:ext>
                  </a:extLst>
                </p:cNvPr>
                <p:cNvPicPr/>
                <p:nvPr/>
              </p:nvPicPr>
              <p:blipFill>
                <a:blip r:embed="rId58"/>
                <a:stretch>
                  <a:fillRect/>
                </a:stretch>
              </p:blipFill>
              <p:spPr>
                <a:xfrm>
                  <a:off x="1724616" y="3866328"/>
                  <a:ext cx="37785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65F99DCA-97A1-49E9-8C2D-EDB5CBDE7B50}"/>
                    </a:ext>
                  </a:extLst>
                </p14:cNvPr>
                <p14:cNvContentPartPr/>
                <p14:nvPr/>
              </p14:nvContentPartPr>
              <p14:xfrm>
                <a:off x="1615536" y="3887568"/>
                <a:ext cx="297000" cy="224280"/>
              </p14:xfrm>
            </p:contentPart>
          </mc:Choice>
          <mc:Fallback>
            <p:pic>
              <p:nvPicPr>
                <p:cNvPr id="33" name="Freihand 32">
                  <a:extLst>
                    <a:ext uri="{FF2B5EF4-FFF2-40B4-BE49-F238E27FC236}">
                      <a16:creationId xmlns:a16="http://schemas.microsoft.com/office/drawing/2014/main" id="{65F99DCA-97A1-49E9-8C2D-EDB5CBDE7B50}"/>
                    </a:ext>
                  </a:extLst>
                </p:cNvPr>
                <p:cNvPicPr/>
                <p:nvPr/>
              </p:nvPicPr>
              <p:blipFill>
                <a:blip r:embed="rId60"/>
                <a:stretch>
                  <a:fillRect/>
                </a:stretch>
              </p:blipFill>
              <p:spPr>
                <a:xfrm>
                  <a:off x="1611216" y="3883248"/>
                  <a:ext cx="305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6475444B-5770-48D0-A661-4D8041BCB917}"/>
                    </a:ext>
                  </a:extLst>
                </p14:cNvPr>
                <p14:cNvContentPartPr/>
                <p14:nvPr/>
              </p14:nvContentPartPr>
              <p14:xfrm>
                <a:off x="16776" y="4070088"/>
                <a:ext cx="2066760" cy="679680"/>
              </p14:xfrm>
            </p:contentPart>
          </mc:Choice>
          <mc:Fallback>
            <p:pic>
              <p:nvPicPr>
                <p:cNvPr id="36" name="Freihand 35">
                  <a:extLst>
                    <a:ext uri="{FF2B5EF4-FFF2-40B4-BE49-F238E27FC236}">
                      <a16:creationId xmlns:a16="http://schemas.microsoft.com/office/drawing/2014/main" id="{6475444B-5770-48D0-A661-4D8041BCB917}"/>
                    </a:ext>
                  </a:extLst>
                </p:cNvPr>
                <p:cNvPicPr/>
                <p:nvPr/>
              </p:nvPicPr>
              <p:blipFill>
                <a:blip r:embed="rId62"/>
                <a:stretch>
                  <a:fillRect/>
                </a:stretch>
              </p:blipFill>
              <p:spPr>
                <a:xfrm>
                  <a:off x="12456" y="4065768"/>
                  <a:ext cx="2075400" cy="688320"/>
                </a:xfrm>
                <a:prstGeom prst="rect">
                  <a:avLst/>
                </a:prstGeom>
              </p:spPr>
            </p:pic>
          </mc:Fallback>
        </mc:AlternateContent>
      </p:grpSp>
    </p:spTree>
    <p:extLst>
      <p:ext uri="{BB962C8B-B14F-4D97-AF65-F5344CB8AC3E}">
        <p14:creationId xmlns:p14="http://schemas.microsoft.com/office/powerpoint/2010/main" val="36241783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9774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Germany</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5205051" y="4334585"/>
            <a:ext cx="140294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Destatis</a:t>
            </a:r>
            <a:endParaRPr lang="de-DE" sz="1400" dirty="0"/>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 Box 5">
            <a:extLst>
              <a:ext uri="{FF2B5EF4-FFF2-40B4-BE49-F238E27FC236}">
                <a16:creationId xmlns:a16="http://schemas.microsoft.com/office/drawing/2014/main" id="{9AEF68A6-255E-DB22-EEDC-5EBB2F56EF9A}"/>
              </a:ext>
            </a:extLst>
          </p:cNvPr>
          <p:cNvSpPr txBox="1">
            <a:spLocks noChangeArrowheads="1"/>
          </p:cNvSpPr>
          <p:nvPr/>
        </p:nvSpPr>
        <p:spPr bwMode="auto">
          <a:xfrm>
            <a:off x="1995487" y="342374"/>
            <a:ext cx="65562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Yearly</a:t>
            </a:r>
            <a:endParaRPr lang="de-DE" sz="1400" dirty="0"/>
          </a:p>
        </p:txBody>
      </p:sp>
      <p:sp>
        <p:nvSpPr>
          <p:cNvPr id="8" name="Text Box 5">
            <a:extLst>
              <a:ext uri="{FF2B5EF4-FFF2-40B4-BE49-F238E27FC236}">
                <a16:creationId xmlns:a16="http://schemas.microsoft.com/office/drawing/2014/main" id="{96FB6B54-5B4B-BD28-9FD1-6EF2BF51EF45}"/>
              </a:ext>
            </a:extLst>
          </p:cNvPr>
          <p:cNvSpPr txBox="1">
            <a:spLocks noChangeArrowheads="1"/>
          </p:cNvSpPr>
          <p:nvPr/>
        </p:nvSpPr>
        <p:spPr bwMode="auto">
          <a:xfrm>
            <a:off x="8496871" y="266117"/>
            <a:ext cx="105830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Monthy p.a.</a:t>
            </a:r>
            <a:endParaRPr lang="de-DE" sz="1400" dirty="0"/>
          </a:p>
        </p:txBody>
      </p:sp>
      <p:pic>
        <p:nvPicPr>
          <p:cNvPr id="3" name="Grafik 2">
            <a:extLst>
              <a:ext uri="{FF2B5EF4-FFF2-40B4-BE49-F238E27FC236}">
                <a16:creationId xmlns:a16="http://schemas.microsoft.com/office/drawing/2014/main" id="{9DE2D5C8-B8F4-D2B3-B1DA-9BA07D738C30}"/>
              </a:ext>
            </a:extLst>
          </p:cNvPr>
          <p:cNvPicPr>
            <a:picLocks noChangeAspect="1"/>
          </p:cNvPicPr>
          <p:nvPr/>
        </p:nvPicPr>
        <p:blipFill>
          <a:blip r:embed="rId3"/>
          <a:stretch>
            <a:fillRect/>
          </a:stretch>
        </p:blipFill>
        <p:spPr>
          <a:xfrm>
            <a:off x="37103" y="617442"/>
            <a:ext cx="5793442" cy="3360197"/>
          </a:xfrm>
          <a:prstGeom prst="rect">
            <a:avLst/>
          </a:prstGeom>
        </p:spPr>
      </p:pic>
      <p:pic>
        <p:nvPicPr>
          <p:cNvPr id="9" name="Grafik 8">
            <a:extLst>
              <a:ext uri="{FF2B5EF4-FFF2-40B4-BE49-F238E27FC236}">
                <a16:creationId xmlns:a16="http://schemas.microsoft.com/office/drawing/2014/main" id="{585AB65E-1C82-834A-209D-1B9FD27D399A}"/>
              </a:ext>
            </a:extLst>
          </p:cNvPr>
          <p:cNvPicPr>
            <a:picLocks noChangeAspect="1"/>
          </p:cNvPicPr>
          <p:nvPr/>
        </p:nvPicPr>
        <p:blipFill>
          <a:blip r:embed="rId4"/>
          <a:stretch>
            <a:fillRect/>
          </a:stretch>
        </p:blipFill>
        <p:spPr>
          <a:xfrm>
            <a:off x="6330660" y="742268"/>
            <a:ext cx="5590415" cy="3360197"/>
          </a:xfrm>
          <a:prstGeom prst="rect">
            <a:avLst/>
          </a:prstGeom>
        </p:spPr>
      </p:pic>
      <p:grpSp>
        <p:nvGrpSpPr>
          <p:cNvPr id="37" name="Gruppieren 36">
            <a:extLst>
              <a:ext uri="{FF2B5EF4-FFF2-40B4-BE49-F238E27FC236}">
                <a16:creationId xmlns:a16="http://schemas.microsoft.com/office/drawing/2014/main" id="{91895699-1718-4217-B483-9AA74BDF62FE}"/>
              </a:ext>
            </a:extLst>
          </p:cNvPr>
          <p:cNvGrpSpPr/>
          <p:nvPr/>
        </p:nvGrpSpPr>
        <p:grpSpPr>
          <a:xfrm>
            <a:off x="487656" y="789408"/>
            <a:ext cx="5055840" cy="3578400"/>
            <a:chOff x="487656" y="789408"/>
            <a:chExt cx="5055840" cy="35784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049F97E-DF13-438C-9E29-C5999498823E}"/>
                    </a:ext>
                  </a:extLst>
                </p14:cNvPr>
                <p14:cNvContentPartPr/>
                <p14:nvPr/>
              </p14:nvContentPartPr>
              <p14:xfrm>
                <a:off x="585576" y="3562128"/>
                <a:ext cx="2544840" cy="79920"/>
              </p14:xfrm>
            </p:contentPart>
          </mc:Choice>
          <mc:Fallback>
            <p:pic>
              <p:nvPicPr>
                <p:cNvPr id="2" name="Freihand 1">
                  <a:extLst>
                    <a:ext uri="{FF2B5EF4-FFF2-40B4-BE49-F238E27FC236}">
                      <a16:creationId xmlns:a16="http://schemas.microsoft.com/office/drawing/2014/main" id="{A049F97E-DF13-438C-9E29-C5999498823E}"/>
                    </a:ext>
                  </a:extLst>
                </p:cNvPr>
                <p:cNvPicPr/>
                <p:nvPr/>
              </p:nvPicPr>
              <p:blipFill>
                <a:blip r:embed="rId6"/>
                <a:stretch>
                  <a:fillRect/>
                </a:stretch>
              </p:blipFill>
              <p:spPr>
                <a:xfrm>
                  <a:off x="581256" y="3557808"/>
                  <a:ext cx="2553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57564FF-4CD8-43B4-9EBC-083B4E57F4A8}"/>
                    </a:ext>
                  </a:extLst>
                </p14:cNvPr>
                <p14:cNvContentPartPr/>
                <p14:nvPr/>
              </p14:nvContentPartPr>
              <p14:xfrm>
                <a:off x="3262536" y="2697768"/>
                <a:ext cx="31320" cy="892440"/>
              </p14:xfrm>
            </p:contentPart>
          </mc:Choice>
          <mc:Fallback>
            <p:pic>
              <p:nvPicPr>
                <p:cNvPr id="4" name="Freihand 3">
                  <a:extLst>
                    <a:ext uri="{FF2B5EF4-FFF2-40B4-BE49-F238E27FC236}">
                      <a16:creationId xmlns:a16="http://schemas.microsoft.com/office/drawing/2014/main" id="{457564FF-4CD8-43B4-9EBC-083B4E57F4A8}"/>
                    </a:ext>
                  </a:extLst>
                </p:cNvPr>
                <p:cNvPicPr/>
                <p:nvPr/>
              </p:nvPicPr>
              <p:blipFill>
                <a:blip r:embed="rId8"/>
                <a:stretch>
                  <a:fillRect/>
                </a:stretch>
              </p:blipFill>
              <p:spPr>
                <a:xfrm>
                  <a:off x="3258216" y="2693448"/>
                  <a:ext cx="39960" cy="90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F6EB709-FEB4-465D-815A-455A0A8C149E}"/>
                    </a:ext>
                  </a:extLst>
                </p14:cNvPr>
                <p14:cNvContentPartPr/>
                <p14:nvPr/>
              </p14:nvContentPartPr>
              <p14:xfrm>
                <a:off x="3280536" y="3761568"/>
                <a:ext cx="8280" cy="227520"/>
              </p14:xfrm>
            </p:contentPart>
          </mc:Choice>
          <mc:Fallback>
            <p:pic>
              <p:nvPicPr>
                <p:cNvPr id="5" name="Freihand 4">
                  <a:extLst>
                    <a:ext uri="{FF2B5EF4-FFF2-40B4-BE49-F238E27FC236}">
                      <a16:creationId xmlns:a16="http://schemas.microsoft.com/office/drawing/2014/main" id="{9F6EB709-FEB4-465D-815A-455A0A8C149E}"/>
                    </a:ext>
                  </a:extLst>
                </p:cNvPr>
                <p:cNvPicPr/>
                <p:nvPr/>
              </p:nvPicPr>
              <p:blipFill>
                <a:blip r:embed="rId10"/>
                <a:stretch>
                  <a:fillRect/>
                </a:stretch>
              </p:blipFill>
              <p:spPr>
                <a:xfrm>
                  <a:off x="3276216" y="3757248"/>
                  <a:ext cx="16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59396B1-8AF1-4B50-9317-A06D3E4A1946}"/>
                    </a:ext>
                  </a:extLst>
                </p14:cNvPr>
                <p14:cNvContentPartPr/>
                <p14:nvPr/>
              </p14:nvContentPartPr>
              <p14:xfrm>
                <a:off x="3211776" y="3630168"/>
                <a:ext cx="123120" cy="182160"/>
              </p14:xfrm>
            </p:contentPart>
          </mc:Choice>
          <mc:Fallback>
            <p:pic>
              <p:nvPicPr>
                <p:cNvPr id="10" name="Freihand 9">
                  <a:extLst>
                    <a:ext uri="{FF2B5EF4-FFF2-40B4-BE49-F238E27FC236}">
                      <a16:creationId xmlns:a16="http://schemas.microsoft.com/office/drawing/2014/main" id="{D59396B1-8AF1-4B50-9317-A06D3E4A1946}"/>
                    </a:ext>
                  </a:extLst>
                </p:cNvPr>
                <p:cNvPicPr/>
                <p:nvPr/>
              </p:nvPicPr>
              <p:blipFill>
                <a:blip r:embed="rId12"/>
                <a:stretch>
                  <a:fillRect/>
                </a:stretch>
              </p:blipFill>
              <p:spPr>
                <a:xfrm>
                  <a:off x="3207456" y="3625848"/>
                  <a:ext cx="131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5849283A-9EFF-46FB-AF4D-FE5433FDE1D5}"/>
                    </a:ext>
                  </a:extLst>
                </p14:cNvPr>
                <p14:cNvContentPartPr/>
                <p14:nvPr/>
              </p14:nvContentPartPr>
              <p14:xfrm>
                <a:off x="3100176" y="4149648"/>
                <a:ext cx="18360" cy="205200"/>
              </p14:xfrm>
            </p:contentPart>
          </mc:Choice>
          <mc:Fallback>
            <p:pic>
              <p:nvPicPr>
                <p:cNvPr id="12" name="Freihand 11">
                  <a:extLst>
                    <a:ext uri="{FF2B5EF4-FFF2-40B4-BE49-F238E27FC236}">
                      <a16:creationId xmlns:a16="http://schemas.microsoft.com/office/drawing/2014/main" id="{5849283A-9EFF-46FB-AF4D-FE5433FDE1D5}"/>
                    </a:ext>
                  </a:extLst>
                </p:cNvPr>
                <p:cNvPicPr/>
                <p:nvPr/>
              </p:nvPicPr>
              <p:blipFill>
                <a:blip r:embed="rId14"/>
                <a:stretch>
                  <a:fillRect/>
                </a:stretch>
              </p:blipFill>
              <p:spPr>
                <a:xfrm>
                  <a:off x="3095856" y="4145328"/>
                  <a:ext cx="27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A8BFE734-4E12-4B0E-9332-C4999C367DDB}"/>
                    </a:ext>
                  </a:extLst>
                </p14:cNvPr>
                <p14:cNvContentPartPr/>
                <p14:nvPr/>
              </p14:nvContentPartPr>
              <p14:xfrm>
                <a:off x="3023856" y="4320648"/>
                <a:ext cx="218520" cy="30240"/>
              </p14:xfrm>
            </p:contentPart>
          </mc:Choice>
          <mc:Fallback>
            <p:pic>
              <p:nvPicPr>
                <p:cNvPr id="13" name="Freihand 12">
                  <a:extLst>
                    <a:ext uri="{FF2B5EF4-FFF2-40B4-BE49-F238E27FC236}">
                      <a16:creationId xmlns:a16="http://schemas.microsoft.com/office/drawing/2014/main" id="{A8BFE734-4E12-4B0E-9332-C4999C367DDB}"/>
                    </a:ext>
                  </a:extLst>
                </p:cNvPr>
                <p:cNvPicPr/>
                <p:nvPr/>
              </p:nvPicPr>
              <p:blipFill>
                <a:blip r:embed="rId16"/>
                <a:stretch>
                  <a:fillRect/>
                </a:stretch>
              </p:blipFill>
              <p:spPr>
                <a:xfrm>
                  <a:off x="3019536" y="4316328"/>
                  <a:ext cx="227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C5DBE38-7FC3-4BC4-BA75-DF1274A43791}"/>
                    </a:ext>
                  </a:extLst>
                </p14:cNvPr>
                <p14:cNvContentPartPr/>
                <p14:nvPr/>
              </p14:nvContentPartPr>
              <p14:xfrm>
                <a:off x="2979576" y="4084488"/>
                <a:ext cx="264240" cy="23400"/>
              </p14:xfrm>
            </p:contentPart>
          </mc:Choice>
          <mc:Fallback>
            <p:pic>
              <p:nvPicPr>
                <p:cNvPr id="14" name="Freihand 13">
                  <a:extLst>
                    <a:ext uri="{FF2B5EF4-FFF2-40B4-BE49-F238E27FC236}">
                      <a16:creationId xmlns:a16="http://schemas.microsoft.com/office/drawing/2014/main" id="{0C5DBE38-7FC3-4BC4-BA75-DF1274A43791}"/>
                    </a:ext>
                  </a:extLst>
                </p:cNvPr>
                <p:cNvPicPr/>
                <p:nvPr/>
              </p:nvPicPr>
              <p:blipFill>
                <a:blip r:embed="rId18"/>
                <a:stretch>
                  <a:fillRect/>
                </a:stretch>
              </p:blipFill>
              <p:spPr>
                <a:xfrm>
                  <a:off x="2975256" y="4080168"/>
                  <a:ext cx="272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73E334B-98AA-4383-A7E4-28AC4A1B8297}"/>
                    </a:ext>
                  </a:extLst>
                </p14:cNvPr>
                <p14:cNvContentPartPr/>
                <p14:nvPr/>
              </p14:nvContentPartPr>
              <p14:xfrm>
                <a:off x="2314296" y="4175928"/>
                <a:ext cx="128160" cy="158760"/>
              </p14:xfrm>
            </p:contentPart>
          </mc:Choice>
          <mc:Fallback>
            <p:pic>
              <p:nvPicPr>
                <p:cNvPr id="15" name="Freihand 14">
                  <a:extLst>
                    <a:ext uri="{FF2B5EF4-FFF2-40B4-BE49-F238E27FC236}">
                      <a16:creationId xmlns:a16="http://schemas.microsoft.com/office/drawing/2014/main" id="{F73E334B-98AA-4383-A7E4-28AC4A1B8297}"/>
                    </a:ext>
                  </a:extLst>
                </p:cNvPr>
                <p:cNvPicPr/>
                <p:nvPr/>
              </p:nvPicPr>
              <p:blipFill>
                <a:blip r:embed="rId20"/>
                <a:stretch>
                  <a:fillRect/>
                </a:stretch>
              </p:blipFill>
              <p:spPr>
                <a:xfrm>
                  <a:off x="2309976" y="4171608"/>
                  <a:ext cx="136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4B1652A7-9806-4A81-AEE2-76E8CF5EC3EB}"/>
                    </a:ext>
                  </a:extLst>
                </p14:cNvPr>
                <p14:cNvContentPartPr/>
                <p14:nvPr/>
              </p14:nvContentPartPr>
              <p14:xfrm>
                <a:off x="2475576" y="4162968"/>
                <a:ext cx="89280" cy="168840"/>
              </p14:xfrm>
            </p:contentPart>
          </mc:Choice>
          <mc:Fallback>
            <p:pic>
              <p:nvPicPr>
                <p:cNvPr id="16" name="Freihand 15">
                  <a:extLst>
                    <a:ext uri="{FF2B5EF4-FFF2-40B4-BE49-F238E27FC236}">
                      <a16:creationId xmlns:a16="http://schemas.microsoft.com/office/drawing/2014/main" id="{4B1652A7-9806-4A81-AEE2-76E8CF5EC3EB}"/>
                    </a:ext>
                  </a:extLst>
                </p:cNvPr>
                <p:cNvPicPr/>
                <p:nvPr/>
              </p:nvPicPr>
              <p:blipFill>
                <a:blip r:embed="rId22"/>
                <a:stretch>
                  <a:fillRect/>
                </a:stretch>
              </p:blipFill>
              <p:spPr>
                <a:xfrm>
                  <a:off x="2471256" y="4158648"/>
                  <a:ext cx="97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3FC418F8-E7BA-48D0-9A2B-C98B21FF903F}"/>
                    </a:ext>
                  </a:extLst>
                </p14:cNvPr>
                <p14:cNvContentPartPr/>
                <p14:nvPr/>
              </p14:nvContentPartPr>
              <p14:xfrm>
                <a:off x="2567376" y="4154688"/>
                <a:ext cx="89640" cy="163440"/>
              </p14:xfrm>
            </p:contentPart>
          </mc:Choice>
          <mc:Fallback>
            <p:pic>
              <p:nvPicPr>
                <p:cNvPr id="17" name="Freihand 16">
                  <a:extLst>
                    <a:ext uri="{FF2B5EF4-FFF2-40B4-BE49-F238E27FC236}">
                      <a16:creationId xmlns:a16="http://schemas.microsoft.com/office/drawing/2014/main" id="{3FC418F8-E7BA-48D0-9A2B-C98B21FF903F}"/>
                    </a:ext>
                  </a:extLst>
                </p:cNvPr>
                <p:cNvPicPr/>
                <p:nvPr/>
              </p:nvPicPr>
              <p:blipFill>
                <a:blip r:embed="rId24"/>
                <a:stretch>
                  <a:fillRect/>
                </a:stretch>
              </p:blipFill>
              <p:spPr>
                <a:xfrm>
                  <a:off x="2563056" y="4150368"/>
                  <a:ext cx="98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75E56686-AD31-4940-9807-E1334F481BB6}"/>
                    </a:ext>
                  </a:extLst>
                </p14:cNvPr>
                <p14:cNvContentPartPr/>
                <p14:nvPr/>
              </p14:nvContentPartPr>
              <p14:xfrm>
                <a:off x="2688336" y="4161168"/>
                <a:ext cx="92160" cy="172440"/>
              </p14:xfrm>
            </p:contentPart>
          </mc:Choice>
          <mc:Fallback>
            <p:pic>
              <p:nvPicPr>
                <p:cNvPr id="18" name="Freihand 17">
                  <a:extLst>
                    <a:ext uri="{FF2B5EF4-FFF2-40B4-BE49-F238E27FC236}">
                      <a16:creationId xmlns:a16="http://schemas.microsoft.com/office/drawing/2014/main" id="{75E56686-AD31-4940-9807-E1334F481BB6}"/>
                    </a:ext>
                  </a:extLst>
                </p:cNvPr>
                <p:cNvPicPr/>
                <p:nvPr/>
              </p:nvPicPr>
              <p:blipFill>
                <a:blip r:embed="rId26"/>
                <a:stretch>
                  <a:fillRect/>
                </a:stretch>
              </p:blipFill>
              <p:spPr>
                <a:xfrm>
                  <a:off x="2684016" y="4156848"/>
                  <a:ext cx="100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F368CF9-1DEE-4351-BFC1-72CE05F81B88}"/>
                    </a:ext>
                  </a:extLst>
                </p14:cNvPr>
                <p14:cNvContentPartPr/>
                <p14:nvPr/>
              </p14:nvContentPartPr>
              <p14:xfrm>
                <a:off x="3278736" y="4250808"/>
                <a:ext cx="126720" cy="78120"/>
              </p14:xfrm>
            </p:contentPart>
          </mc:Choice>
          <mc:Fallback>
            <p:pic>
              <p:nvPicPr>
                <p:cNvPr id="19" name="Freihand 18">
                  <a:extLst>
                    <a:ext uri="{FF2B5EF4-FFF2-40B4-BE49-F238E27FC236}">
                      <a16:creationId xmlns:a16="http://schemas.microsoft.com/office/drawing/2014/main" id="{0F368CF9-1DEE-4351-BFC1-72CE05F81B88}"/>
                    </a:ext>
                  </a:extLst>
                </p:cNvPr>
                <p:cNvPicPr/>
                <p:nvPr/>
              </p:nvPicPr>
              <p:blipFill>
                <a:blip r:embed="rId28"/>
                <a:stretch>
                  <a:fillRect/>
                </a:stretch>
              </p:blipFill>
              <p:spPr>
                <a:xfrm>
                  <a:off x="3274416" y="4246488"/>
                  <a:ext cx="135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C04FC56-8F51-43A8-86E3-31F9517DD0B9}"/>
                    </a:ext>
                  </a:extLst>
                </p14:cNvPr>
                <p14:cNvContentPartPr/>
                <p14:nvPr/>
              </p14:nvContentPartPr>
              <p14:xfrm>
                <a:off x="3449016" y="4130208"/>
                <a:ext cx="33840" cy="203400"/>
              </p14:xfrm>
            </p:contentPart>
          </mc:Choice>
          <mc:Fallback>
            <p:pic>
              <p:nvPicPr>
                <p:cNvPr id="20" name="Freihand 19">
                  <a:extLst>
                    <a:ext uri="{FF2B5EF4-FFF2-40B4-BE49-F238E27FC236}">
                      <a16:creationId xmlns:a16="http://schemas.microsoft.com/office/drawing/2014/main" id="{6C04FC56-8F51-43A8-86E3-31F9517DD0B9}"/>
                    </a:ext>
                  </a:extLst>
                </p:cNvPr>
                <p:cNvPicPr/>
                <p:nvPr/>
              </p:nvPicPr>
              <p:blipFill>
                <a:blip r:embed="rId30"/>
                <a:stretch>
                  <a:fillRect/>
                </a:stretch>
              </p:blipFill>
              <p:spPr>
                <a:xfrm>
                  <a:off x="3444696" y="4125888"/>
                  <a:ext cx="42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A780EA00-F0E3-4191-9B81-6AC336098797}"/>
                    </a:ext>
                  </a:extLst>
                </p14:cNvPr>
                <p14:cNvContentPartPr/>
                <p14:nvPr/>
              </p14:nvContentPartPr>
              <p14:xfrm>
                <a:off x="3395376" y="4182048"/>
                <a:ext cx="109440" cy="12960"/>
              </p14:xfrm>
            </p:contentPart>
          </mc:Choice>
          <mc:Fallback>
            <p:pic>
              <p:nvPicPr>
                <p:cNvPr id="21" name="Freihand 20">
                  <a:extLst>
                    <a:ext uri="{FF2B5EF4-FFF2-40B4-BE49-F238E27FC236}">
                      <a16:creationId xmlns:a16="http://schemas.microsoft.com/office/drawing/2014/main" id="{A780EA00-F0E3-4191-9B81-6AC336098797}"/>
                    </a:ext>
                  </a:extLst>
                </p:cNvPr>
                <p:cNvPicPr/>
                <p:nvPr/>
              </p:nvPicPr>
              <p:blipFill>
                <a:blip r:embed="rId32"/>
                <a:stretch>
                  <a:fillRect/>
                </a:stretch>
              </p:blipFill>
              <p:spPr>
                <a:xfrm>
                  <a:off x="3391056" y="4177728"/>
                  <a:ext cx="118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23B8D8A7-9D4C-4792-844A-16E48D4FD6E0}"/>
                    </a:ext>
                  </a:extLst>
                </p14:cNvPr>
                <p14:cNvContentPartPr/>
                <p14:nvPr/>
              </p14:nvContentPartPr>
              <p14:xfrm>
                <a:off x="3531096" y="4197888"/>
                <a:ext cx="141480" cy="99720"/>
              </p14:xfrm>
            </p:contentPart>
          </mc:Choice>
          <mc:Fallback>
            <p:pic>
              <p:nvPicPr>
                <p:cNvPr id="22" name="Freihand 21">
                  <a:extLst>
                    <a:ext uri="{FF2B5EF4-FFF2-40B4-BE49-F238E27FC236}">
                      <a16:creationId xmlns:a16="http://schemas.microsoft.com/office/drawing/2014/main" id="{23B8D8A7-9D4C-4792-844A-16E48D4FD6E0}"/>
                    </a:ext>
                  </a:extLst>
                </p:cNvPr>
                <p:cNvPicPr/>
                <p:nvPr/>
              </p:nvPicPr>
              <p:blipFill>
                <a:blip r:embed="rId34"/>
                <a:stretch>
                  <a:fillRect/>
                </a:stretch>
              </p:blipFill>
              <p:spPr>
                <a:xfrm>
                  <a:off x="3526776" y="4193568"/>
                  <a:ext cx="150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8FFEC19-E5E1-41AA-9F5C-7AFB3A2CFA7A}"/>
                    </a:ext>
                  </a:extLst>
                </p14:cNvPr>
                <p14:cNvContentPartPr/>
                <p14:nvPr/>
              </p14:nvContentPartPr>
              <p14:xfrm>
                <a:off x="3677256" y="4178088"/>
                <a:ext cx="68400" cy="54360"/>
              </p14:xfrm>
            </p:contentPart>
          </mc:Choice>
          <mc:Fallback>
            <p:pic>
              <p:nvPicPr>
                <p:cNvPr id="23" name="Freihand 22">
                  <a:extLst>
                    <a:ext uri="{FF2B5EF4-FFF2-40B4-BE49-F238E27FC236}">
                      <a16:creationId xmlns:a16="http://schemas.microsoft.com/office/drawing/2014/main" id="{18FFEC19-E5E1-41AA-9F5C-7AFB3A2CFA7A}"/>
                    </a:ext>
                  </a:extLst>
                </p:cNvPr>
                <p:cNvPicPr/>
                <p:nvPr/>
              </p:nvPicPr>
              <p:blipFill>
                <a:blip r:embed="rId36"/>
                <a:stretch>
                  <a:fillRect/>
                </a:stretch>
              </p:blipFill>
              <p:spPr>
                <a:xfrm>
                  <a:off x="3672936" y="4173768"/>
                  <a:ext cx="77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A566D30-2DB8-4B96-A742-620A5C61BA0F}"/>
                    </a:ext>
                  </a:extLst>
                </p14:cNvPr>
                <p14:cNvContentPartPr/>
                <p14:nvPr/>
              </p14:nvContentPartPr>
              <p14:xfrm>
                <a:off x="3671496" y="4098168"/>
                <a:ext cx="298080" cy="186840"/>
              </p14:xfrm>
            </p:contentPart>
          </mc:Choice>
          <mc:Fallback>
            <p:pic>
              <p:nvPicPr>
                <p:cNvPr id="24" name="Freihand 23">
                  <a:extLst>
                    <a:ext uri="{FF2B5EF4-FFF2-40B4-BE49-F238E27FC236}">
                      <a16:creationId xmlns:a16="http://schemas.microsoft.com/office/drawing/2014/main" id="{BA566D30-2DB8-4B96-A742-620A5C61BA0F}"/>
                    </a:ext>
                  </a:extLst>
                </p:cNvPr>
                <p:cNvPicPr/>
                <p:nvPr/>
              </p:nvPicPr>
              <p:blipFill>
                <a:blip r:embed="rId38"/>
                <a:stretch>
                  <a:fillRect/>
                </a:stretch>
              </p:blipFill>
              <p:spPr>
                <a:xfrm>
                  <a:off x="3667176" y="4093848"/>
                  <a:ext cx="306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2F44A33-0101-4CCF-AFBB-FB174469618C}"/>
                    </a:ext>
                  </a:extLst>
                </p14:cNvPr>
                <p14:cNvContentPartPr/>
                <p14:nvPr/>
              </p14:nvContentPartPr>
              <p14:xfrm>
                <a:off x="3986496" y="4178448"/>
                <a:ext cx="73440" cy="59040"/>
              </p14:xfrm>
            </p:contentPart>
          </mc:Choice>
          <mc:Fallback>
            <p:pic>
              <p:nvPicPr>
                <p:cNvPr id="25" name="Freihand 24">
                  <a:extLst>
                    <a:ext uri="{FF2B5EF4-FFF2-40B4-BE49-F238E27FC236}">
                      <a16:creationId xmlns:a16="http://schemas.microsoft.com/office/drawing/2014/main" id="{82F44A33-0101-4CCF-AFBB-FB174469618C}"/>
                    </a:ext>
                  </a:extLst>
                </p:cNvPr>
                <p:cNvPicPr/>
                <p:nvPr/>
              </p:nvPicPr>
              <p:blipFill>
                <a:blip r:embed="rId40"/>
                <a:stretch>
                  <a:fillRect/>
                </a:stretch>
              </p:blipFill>
              <p:spPr>
                <a:xfrm>
                  <a:off x="3982176" y="4174128"/>
                  <a:ext cx="82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82B8C89-1432-48EA-8182-33627391D161}"/>
                    </a:ext>
                  </a:extLst>
                </p14:cNvPr>
                <p14:cNvContentPartPr/>
                <p14:nvPr/>
              </p14:nvContentPartPr>
              <p14:xfrm>
                <a:off x="4142016" y="4069728"/>
                <a:ext cx="175680" cy="202680"/>
              </p14:xfrm>
            </p:contentPart>
          </mc:Choice>
          <mc:Fallback>
            <p:pic>
              <p:nvPicPr>
                <p:cNvPr id="26" name="Freihand 25">
                  <a:extLst>
                    <a:ext uri="{FF2B5EF4-FFF2-40B4-BE49-F238E27FC236}">
                      <a16:creationId xmlns:a16="http://schemas.microsoft.com/office/drawing/2014/main" id="{482B8C89-1432-48EA-8182-33627391D161}"/>
                    </a:ext>
                  </a:extLst>
                </p:cNvPr>
                <p:cNvPicPr/>
                <p:nvPr/>
              </p:nvPicPr>
              <p:blipFill>
                <a:blip r:embed="rId42"/>
                <a:stretch>
                  <a:fillRect/>
                </a:stretch>
              </p:blipFill>
              <p:spPr>
                <a:xfrm>
                  <a:off x="4137696" y="4065408"/>
                  <a:ext cx="184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EF22A4A9-351A-43AB-B0D4-D5C057D25C77}"/>
                    </a:ext>
                  </a:extLst>
                </p14:cNvPr>
                <p14:cNvContentPartPr/>
                <p14:nvPr/>
              </p14:nvContentPartPr>
              <p14:xfrm>
                <a:off x="4277376" y="4083768"/>
                <a:ext cx="19080" cy="43920"/>
              </p14:xfrm>
            </p:contentPart>
          </mc:Choice>
          <mc:Fallback>
            <p:pic>
              <p:nvPicPr>
                <p:cNvPr id="27" name="Freihand 26">
                  <a:extLst>
                    <a:ext uri="{FF2B5EF4-FFF2-40B4-BE49-F238E27FC236}">
                      <a16:creationId xmlns:a16="http://schemas.microsoft.com/office/drawing/2014/main" id="{EF22A4A9-351A-43AB-B0D4-D5C057D25C77}"/>
                    </a:ext>
                  </a:extLst>
                </p:cNvPr>
                <p:cNvPicPr/>
                <p:nvPr/>
              </p:nvPicPr>
              <p:blipFill>
                <a:blip r:embed="rId44"/>
                <a:stretch>
                  <a:fillRect/>
                </a:stretch>
              </p:blipFill>
              <p:spPr>
                <a:xfrm>
                  <a:off x="4273056" y="4079448"/>
                  <a:ext cx="27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9D975C82-DFAC-472F-8B1F-7E5D674BF658}"/>
                    </a:ext>
                  </a:extLst>
                </p14:cNvPr>
                <p14:cNvContentPartPr/>
                <p14:nvPr/>
              </p14:nvContentPartPr>
              <p14:xfrm>
                <a:off x="4314096" y="4196448"/>
                <a:ext cx="247320" cy="68760"/>
              </p14:xfrm>
            </p:contentPart>
          </mc:Choice>
          <mc:Fallback>
            <p:pic>
              <p:nvPicPr>
                <p:cNvPr id="28" name="Freihand 27">
                  <a:extLst>
                    <a:ext uri="{FF2B5EF4-FFF2-40B4-BE49-F238E27FC236}">
                      <a16:creationId xmlns:a16="http://schemas.microsoft.com/office/drawing/2014/main" id="{9D975C82-DFAC-472F-8B1F-7E5D674BF658}"/>
                    </a:ext>
                  </a:extLst>
                </p:cNvPr>
                <p:cNvPicPr/>
                <p:nvPr/>
              </p:nvPicPr>
              <p:blipFill>
                <a:blip r:embed="rId46"/>
                <a:stretch>
                  <a:fillRect/>
                </a:stretch>
              </p:blipFill>
              <p:spPr>
                <a:xfrm>
                  <a:off x="4309776" y="4192128"/>
                  <a:ext cx="255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C83C9C8-D394-4866-80D3-717D1EA4E57D}"/>
                    </a:ext>
                  </a:extLst>
                </p14:cNvPr>
                <p14:cNvContentPartPr/>
                <p14:nvPr/>
              </p14:nvContentPartPr>
              <p14:xfrm>
                <a:off x="4647096" y="4100688"/>
                <a:ext cx="224280" cy="267120"/>
              </p14:xfrm>
            </p:contentPart>
          </mc:Choice>
          <mc:Fallback>
            <p:pic>
              <p:nvPicPr>
                <p:cNvPr id="29" name="Freihand 28">
                  <a:extLst>
                    <a:ext uri="{FF2B5EF4-FFF2-40B4-BE49-F238E27FC236}">
                      <a16:creationId xmlns:a16="http://schemas.microsoft.com/office/drawing/2014/main" id="{DC83C9C8-D394-4866-80D3-717D1EA4E57D}"/>
                    </a:ext>
                  </a:extLst>
                </p:cNvPr>
                <p:cNvPicPr/>
                <p:nvPr/>
              </p:nvPicPr>
              <p:blipFill>
                <a:blip r:embed="rId48"/>
                <a:stretch>
                  <a:fillRect/>
                </a:stretch>
              </p:blipFill>
              <p:spPr>
                <a:xfrm>
                  <a:off x="4642776" y="4096368"/>
                  <a:ext cx="2329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9EEC3FBD-F723-401B-81CA-39657A993CF6}"/>
                    </a:ext>
                  </a:extLst>
                </p14:cNvPr>
                <p14:cNvContentPartPr/>
                <p14:nvPr/>
              </p14:nvContentPartPr>
              <p14:xfrm>
                <a:off x="4987656" y="4216608"/>
                <a:ext cx="360" cy="360"/>
              </p14:xfrm>
            </p:contentPart>
          </mc:Choice>
          <mc:Fallback>
            <p:pic>
              <p:nvPicPr>
                <p:cNvPr id="30" name="Freihand 29">
                  <a:extLst>
                    <a:ext uri="{FF2B5EF4-FFF2-40B4-BE49-F238E27FC236}">
                      <a16:creationId xmlns:a16="http://schemas.microsoft.com/office/drawing/2014/main" id="{9EEC3FBD-F723-401B-81CA-39657A993CF6}"/>
                    </a:ext>
                  </a:extLst>
                </p:cNvPr>
                <p:cNvPicPr/>
                <p:nvPr/>
              </p:nvPicPr>
              <p:blipFill>
                <a:blip r:embed="rId50"/>
                <a:stretch>
                  <a:fillRect/>
                </a:stretch>
              </p:blipFill>
              <p:spPr>
                <a:xfrm>
                  <a:off x="4983336" y="42122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A2ED38DE-8CDF-4CBD-AE2D-83F36207DA86}"/>
                    </a:ext>
                  </a:extLst>
                </p14:cNvPr>
                <p14:cNvContentPartPr/>
                <p14:nvPr/>
              </p14:nvContentPartPr>
              <p14:xfrm>
                <a:off x="5023656" y="4089168"/>
                <a:ext cx="211680" cy="156960"/>
              </p14:xfrm>
            </p:contentPart>
          </mc:Choice>
          <mc:Fallback>
            <p:pic>
              <p:nvPicPr>
                <p:cNvPr id="31" name="Freihand 30">
                  <a:extLst>
                    <a:ext uri="{FF2B5EF4-FFF2-40B4-BE49-F238E27FC236}">
                      <a16:creationId xmlns:a16="http://schemas.microsoft.com/office/drawing/2014/main" id="{A2ED38DE-8CDF-4CBD-AE2D-83F36207DA86}"/>
                    </a:ext>
                  </a:extLst>
                </p:cNvPr>
                <p:cNvPicPr/>
                <p:nvPr/>
              </p:nvPicPr>
              <p:blipFill>
                <a:blip r:embed="rId52"/>
                <a:stretch>
                  <a:fillRect/>
                </a:stretch>
              </p:blipFill>
              <p:spPr>
                <a:xfrm>
                  <a:off x="5019336" y="4084848"/>
                  <a:ext cx="220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538036E7-794C-4E7D-BCAE-36A4C0E8BBC8}"/>
                    </a:ext>
                  </a:extLst>
                </p14:cNvPr>
                <p14:cNvContentPartPr/>
                <p14:nvPr/>
              </p14:nvContentPartPr>
              <p14:xfrm>
                <a:off x="5362776" y="4094208"/>
                <a:ext cx="179640" cy="124200"/>
              </p14:xfrm>
            </p:contentPart>
          </mc:Choice>
          <mc:Fallback>
            <p:pic>
              <p:nvPicPr>
                <p:cNvPr id="32" name="Freihand 31">
                  <a:extLst>
                    <a:ext uri="{FF2B5EF4-FFF2-40B4-BE49-F238E27FC236}">
                      <a16:creationId xmlns:a16="http://schemas.microsoft.com/office/drawing/2014/main" id="{538036E7-794C-4E7D-BCAE-36A4C0E8BBC8}"/>
                    </a:ext>
                  </a:extLst>
                </p:cNvPr>
                <p:cNvPicPr/>
                <p:nvPr/>
              </p:nvPicPr>
              <p:blipFill>
                <a:blip r:embed="rId54"/>
                <a:stretch>
                  <a:fillRect/>
                </a:stretch>
              </p:blipFill>
              <p:spPr>
                <a:xfrm>
                  <a:off x="5358456" y="4089888"/>
                  <a:ext cx="188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1BD2E281-EF5F-4F73-8380-C891E5FA8066}"/>
                    </a:ext>
                  </a:extLst>
                </p14:cNvPr>
                <p14:cNvContentPartPr/>
                <p14:nvPr/>
              </p14:nvContentPartPr>
              <p14:xfrm>
                <a:off x="5341536" y="4135968"/>
                <a:ext cx="201960" cy="28440"/>
              </p14:xfrm>
            </p:contentPart>
          </mc:Choice>
          <mc:Fallback>
            <p:pic>
              <p:nvPicPr>
                <p:cNvPr id="33" name="Freihand 32">
                  <a:extLst>
                    <a:ext uri="{FF2B5EF4-FFF2-40B4-BE49-F238E27FC236}">
                      <a16:creationId xmlns:a16="http://schemas.microsoft.com/office/drawing/2014/main" id="{1BD2E281-EF5F-4F73-8380-C891E5FA8066}"/>
                    </a:ext>
                  </a:extLst>
                </p:cNvPr>
                <p:cNvPicPr/>
                <p:nvPr/>
              </p:nvPicPr>
              <p:blipFill>
                <a:blip r:embed="rId56"/>
                <a:stretch>
                  <a:fillRect/>
                </a:stretch>
              </p:blipFill>
              <p:spPr>
                <a:xfrm>
                  <a:off x="5337216" y="4131648"/>
                  <a:ext cx="210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0D91EB4E-1566-4697-B8C6-5FAEE26408B4}"/>
                    </a:ext>
                  </a:extLst>
                </p14:cNvPr>
                <p14:cNvContentPartPr/>
                <p14:nvPr/>
              </p14:nvContentPartPr>
              <p14:xfrm>
                <a:off x="5319576" y="4149648"/>
                <a:ext cx="182880" cy="24840"/>
              </p14:xfrm>
            </p:contentPart>
          </mc:Choice>
          <mc:Fallback>
            <p:pic>
              <p:nvPicPr>
                <p:cNvPr id="34" name="Freihand 33">
                  <a:extLst>
                    <a:ext uri="{FF2B5EF4-FFF2-40B4-BE49-F238E27FC236}">
                      <a16:creationId xmlns:a16="http://schemas.microsoft.com/office/drawing/2014/main" id="{0D91EB4E-1566-4697-B8C6-5FAEE26408B4}"/>
                    </a:ext>
                  </a:extLst>
                </p:cNvPr>
                <p:cNvPicPr/>
                <p:nvPr/>
              </p:nvPicPr>
              <p:blipFill>
                <a:blip r:embed="rId58"/>
                <a:stretch>
                  <a:fillRect/>
                </a:stretch>
              </p:blipFill>
              <p:spPr>
                <a:xfrm>
                  <a:off x="5315256" y="4145328"/>
                  <a:ext cx="191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02277CF6-6CEF-4F48-98E6-62F4918AA541}"/>
                    </a:ext>
                  </a:extLst>
                </p14:cNvPr>
                <p14:cNvContentPartPr/>
                <p14:nvPr/>
              </p14:nvContentPartPr>
              <p14:xfrm>
                <a:off x="487656" y="789408"/>
                <a:ext cx="2500920" cy="2907720"/>
              </p14:xfrm>
            </p:contentPart>
          </mc:Choice>
          <mc:Fallback>
            <p:pic>
              <p:nvPicPr>
                <p:cNvPr id="36" name="Freihand 35">
                  <a:extLst>
                    <a:ext uri="{FF2B5EF4-FFF2-40B4-BE49-F238E27FC236}">
                      <a16:creationId xmlns:a16="http://schemas.microsoft.com/office/drawing/2014/main" id="{02277CF6-6CEF-4F48-98E6-62F4918AA541}"/>
                    </a:ext>
                  </a:extLst>
                </p:cNvPr>
                <p:cNvPicPr/>
                <p:nvPr/>
              </p:nvPicPr>
              <p:blipFill>
                <a:blip r:embed="rId60"/>
                <a:stretch>
                  <a:fillRect/>
                </a:stretch>
              </p:blipFill>
              <p:spPr>
                <a:xfrm>
                  <a:off x="483336" y="785088"/>
                  <a:ext cx="2509560" cy="291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1A8715CB-AFB7-4415-8B00-6C79433F7A7C}"/>
                  </a:ext>
                </a:extLst>
              </p14:cNvPr>
              <p14:cNvContentPartPr/>
              <p14:nvPr/>
            </p14:nvContentPartPr>
            <p14:xfrm>
              <a:off x="1749816" y="1294128"/>
              <a:ext cx="2132280" cy="805320"/>
            </p14:xfrm>
          </p:contentPart>
        </mc:Choice>
        <mc:Fallback>
          <p:pic>
            <p:nvPicPr>
              <p:cNvPr id="38" name="Freihand 37">
                <a:extLst>
                  <a:ext uri="{FF2B5EF4-FFF2-40B4-BE49-F238E27FC236}">
                    <a16:creationId xmlns:a16="http://schemas.microsoft.com/office/drawing/2014/main" id="{1A8715CB-AFB7-4415-8B00-6C79433F7A7C}"/>
                  </a:ext>
                </a:extLst>
              </p:cNvPr>
              <p:cNvPicPr/>
              <p:nvPr/>
            </p:nvPicPr>
            <p:blipFill>
              <a:blip r:embed="rId62"/>
              <a:stretch>
                <a:fillRect/>
              </a:stretch>
            </p:blipFill>
            <p:spPr>
              <a:xfrm>
                <a:off x="1745496" y="1289808"/>
                <a:ext cx="2140920" cy="813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0F71CB79-E621-4F0A-A2D8-ED3C268956B6}"/>
                  </a:ext>
                </a:extLst>
              </p14:cNvPr>
              <p14:cNvContentPartPr/>
              <p14:nvPr/>
            </p14:nvContentPartPr>
            <p14:xfrm>
              <a:off x="3439656" y="1976688"/>
              <a:ext cx="1891440" cy="735840"/>
            </p14:xfrm>
          </p:contentPart>
        </mc:Choice>
        <mc:Fallback>
          <p:pic>
            <p:nvPicPr>
              <p:cNvPr id="39" name="Freihand 38">
                <a:extLst>
                  <a:ext uri="{FF2B5EF4-FFF2-40B4-BE49-F238E27FC236}">
                    <a16:creationId xmlns:a16="http://schemas.microsoft.com/office/drawing/2014/main" id="{0F71CB79-E621-4F0A-A2D8-ED3C268956B6}"/>
                  </a:ext>
                </a:extLst>
              </p:cNvPr>
              <p:cNvPicPr/>
              <p:nvPr/>
            </p:nvPicPr>
            <p:blipFill>
              <a:blip r:embed="rId64"/>
              <a:stretch>
                <a:fillRect/>
              </a:stretch>
            </p:blipFill>
            <p:spPr>
              <a:xfrm>
                <a:off x="3435336" y="1972368"/>
                <a:ext cx="190008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B8225813-34CD-4DED-AF6B-6BE34832A2E6}"/>
                  </a:ext>
                </a:extLst>
              </p14:cNvPr>
              <p14:cNvContentPartPr/>
              <p14:nvPr/>
            </p14:nvContentPartPr>
            <p14:xfrm>
              <a:off x="3409416" y="2099088"/>
              <a:ext cx="2119320" cy="758160"/>
            </p14:xfrm>
          </p:contentPart>
        </mc:Choice>
        <mc:Fallback>
          <p:pic>
            <p:nvPicPr>
              <p:cNvPr id="40" name="Freihand 39">
                <a:extLst>
                  <a:ext uri="{FF2B5EF4-FFF2-40B4-BE49-F238E27FC236}">
                    <a16:creationId xmlns:a16="http://schemas.microsoft.com/office/drawing/2014/main" id="{B8225813-34CD-4DED-AF6B-6BE34832A2E6}"/>
                  </a:ext>
                </a:extLst>
              </p:cNvPr>
              <p:cNvPicPr/>
              <p:nvPr/>
            </p:nvPicPr>
            <p:blipFill>
              <a:blip r:embed="rId66"/>
              <a:stretch>
                <a:fillRect/>
              </a:stretch>
            </p:blipFill>
            <p:spPr>
              <a:xfrm>
                <a:off x="3405096" y="2094768"/>
                <a:ext cx="2127960" cy="76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083A228A-091B-4A6A-BC3D-788D4DDF27A9}"/>
                  </a:ext>
                </a:extLst>
              </p14:cNvPr>
              <p14:cNvContentPartPr/>
              <p14:nvPr/>
            </p14:nvContentPartPr>
            <p14:xfrm>
              <a:off x="5021496" y="901368"/>
              <a:ext cx="857880" cy="2460600"/>
            </p14:xfrm>
          </p:contentPart>
        </mc:Choice>
        <mc:Fallback>
          <p:pic>
            <p:nvPicPr>
              <p:cNvPr id="41" name="Freihand 40">
                <a:extLst>
                  <a:ext uri="{FF2B5EF4-FFF2-40B4-BE49-F238E27FC236}">
                    <a16:creationId xmlns:a16="http://schemas.microsoft.com/office/drawing/2014/main" id="{083A228A-091B-4A6A-BC3D-788D4DDF27A9}"/>
                  </a:ext>
                </a:extLst>
              </p:cNvPr>
              <p:cNvPicPr/>
              <p:nvPr/>
            </p:nvPicPr>
            <p:blipFill>
              <a:blip r:embed="rId68"/>
              <a:stretch>
                <a:fillRect/>
              </a:stretch>
            </p:blipFill>
            <p:spPr>
              <a:xfrm>
                <a:off x="5017176" y="897048"/>
                <a:ext cx="866520" cy="2469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05177BD8-87BA-4022-AD06-336D9B6B81A8}"/>
                  </a:ext>
                </a:extLst>
              </p14:cNvPr>
              <p14:cNvContentPartPr/>
              <p14:nvPr/>
            </p14:nvContentPartPr>
            <p14:xfrm>
              <a:off x="3374136" y="2833128"/>
              <a:ext cx="1913040" cy="96840"/>
            </p14:xfrm>
          </p:contentPart>
        </mc:Choice>
        <mc:Fallback>
          <p:pic>
            <p:nvPicPr>
              <p:cNvPr id="42" name="Freihand 41">
                <a:extLst>
                  <a:ext uri="{FF2B5EF4-FFF2-40B4-BE49-F238E27FC236}">
                    <a16:creationId xmlns:a16="http://schemas.microsoft.com/office/drawing/2014/main" id="{05177BD8-87BA-4022-AD06-336D9B6B81A8}"/>
                  </a:ext>
                </a:extLst>
              </p:cNvPr>
              <p:cNvPicPr/>
              <p:nvPr/>
            </p:nvPicPr>
            <p:blipFill>
              <a:blip r:embed="rId70"/>
              <a:stretch>
                <a:fillRect/>
              </a:stretch>
            </p:blipFill>
            <p:spPr>
              <a:xfrm>
                <a:off x="3369816" y="2828808"/>
                <a:ext cx="1921680" cy="105480"/>
              </a:xfrm>
              <a:prstGeom prst="rect">
                <a:avLst/>
              </a:prstGeom>
            </p:spPr>
          </p:pic>
        </mc:Fallback>
      </mc:AlternateContent>
      <p:grpSp>
        <p:nvGrpSpPr>
          <p:cNvPr id="45" name="Gruppieren 44">
            <a:extLst>
              <a:ext uri="{FF2B5EF4-FFF2-40B4-BE49-F238E27FC236}">
                <a16:creationId xmlns:a16="http://schemas.microsoft.com/office/drawing/2014/main" id="{855F59D0-2299-4E4C-A640-D48DA9244CF4}"/>
              </a:ext>
            </a:extLst>
          </p:cNvPr>
          <p:cNvGrpSpPr/>
          <p:nvPr/>
        </p:nvGrpSpPr>
        <p:grpSpPr>
          <a:xfrm>
            <a:off x="4961016" y="1032048"/>
            <a:ext cx="1010880" cy="2237760"/>
            <a:chOff x="4961016" y="1032048"/>
            <a:chExt cx="1010880" cy="2237760"/>
          </a:xfrm>
        </p:grpSpPr>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41651595-DEEB-417C-86BC-36AD767A01DB}"/>
                    </a:ext>
                  </a:extLst>
                </p14:cNvPr>
                <p14:cNvContentPartPr/>
                <p14:nvPr/>
              </p14:nvContentPartPr>
              <p14:xfrm>
                <a:off x="5381136" y="1160928"/>
                <a:ext cx="20520" cy="4680"/>
              </p14:xfrm>
            </p:contentPart>
          </mc:Choice>
          <mc:Fallback>
            <p:pic>
              <p:nvPicPr>
                <p:cNvPr id="43" name="Freihand 42">
                  <a:extLst>
                    <a:ext uri="{FF2B5EF4-FFF2-40B4-BE49-F238E27FC236}">
                      <a16:creationId xmlns:a16="http://schemas.microsoft.com/office/drawing/2014/main" id="{41651595-DEEB-417C-86BC-36AD767A01DB}"/>
                    </a:ext>
                  </a:extLst>
                </p:cNvPr>
                <p:cNvPicPr/>
                <p:nvPr/>
              </p:nvPicPr>
              <p:blipFill>
                <a:blip r:embed="rId72"/>
                <a:stretch>
                  <a:fillRect/>
                </a:stretch>
              </p:blipFill>
              <p:spPr>
                <a:xfrm>
                  <a:off x="5376816" y="1156608"/>
                  <a:ext cx="29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B97E39F5-C249-4735-9C35-CAB69D5A67E5}"/>
                    </a:ext>
                  </a:extLst>
                </p14:cNvPr>
                <p14:cNvContentPartPr/>
                <p14:nvPr/>
              </p14:nvContentPartPr>
              <p14:xfrm>
                <a:off x="4961016" y="1032048"/>
                <a:ext cx="1010880" cy="2237760"/>
              </p14:xfrm>
            </p:contentPart>
          </mc:Choice>
          <mc:Fallback>
            <p:pic>
              <p:nvPicPr>
                <p:cNvPr id="44" name="Freihand 43">
                  <a:extLst>
                    <a:ext uri="{FF2B5EF4-FFF2-40B4-BE49-F238E27FC236}">
                      <a16:creationId xmlns:a16="http://schemas.microsoft.com/office/drawing/2014/main" id="{B97E39F5-C249-4735-9C35-CAB69D5A67E5}"/>
                    </a:ext>
                  </a:extLst>
                </p:cNvPr>
                <p:cNvPicPr/>
                <p:nvPr/>
              </p:nvPicPr>
              <p:blipFill>
                <a:blip r:embed="rId74"/>
                <a:stretch>
                  <a:fillRect/>
                </a:stretch>
              </p:blipFill>
              <p:spPr>
                <a:xfrm>
                  <a:off x="4956696" y="1027728"/>
                  <a:ext cx="1019520" cy="224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BAD78487-9355-484C-84CE-8455ACB3E1A3}"/>
                  </a:ext>
                </a:extLst>
              </p14:cNvPr>
              <p14:cNvContentPartPr/>
              <p14:nvPr/>
            </p14:nvContentPartPr>
            <p14:xfrm>
              <a:off x="8553096" y="595728"/>
              <a:ext cx="1025640" cy="34560"/>
            </p14:xfrm>
          </p:contentPart>
        </mc:Choice>
        <mc:Fallback>
          <p:pic>
            <p:nvPicPr>
              <p:cNvPr id="46" name="Freihand 45">
                <a:extLst>
                  <a:ext uri="{FF2B5EF4-FFF2-40B4-BE49-F238E27FC236}">
                    <a16:creationId xmlns:a16="http://schemas.microsoft.com/office/drawing/2014/main" id="{BAD78487-9355-484C-84CE-8455ACB3E1A3}"/>
                  </a:ext>
                </a:extLst>
              </p:cNvPr>
              <p:cNvPicPr/>
              <p:nvPr/>
            </p:nvPicPr>
            <p:blipFill>
              <a:blip r:embed="rId76"/>
              <a:stretch>
                <a:fillRect/>
              </a:stretch>
            </p:blipFill>
            <p:spPr>
              <a:xfrm>
                <a:off x="8548776" y="591408"/>
                <a:ext cx="1034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739021E2-14AB-412D-AAE3-4CD70146E9EA}"/>
                  </a:ext>
                </a:extLst>
              </p14:cNvPr>
              <p14:cNvContentPartPr/>
              <p14:nvPr/>
            </p14:nvContentPartPr>
            <p14:xfrm>
              <a:off x="11379456" y="2809008"/>
              <a:ext cx="470880" cy="376560"/>
            </p14:xfrm>
          </p:contentPart>
        </mc:Choice>
        <mc:Fallback>
          <p:pic>
            <p:nvPicPr>
              <p:cNvPr id="47" name="Freihand 46">
                <a:extLst>
                  <a:ext uri="{FF2B5EF4-FFF2-40B4-BE49-F238E27FC236}">
                    <a16:creationId xmlns:a16="http://schemas.microsoft.com/office/drawing/2014/main" id="{739021E2-14AB-412D-AAE3-4CD70146E9EA}"/>
                  </a:ext>
                </a:extLst>
              </p:cNvPr>
              <p:cNvPicPr/>
              <p:nvPr/>
            </p:nvPicPr>
            <p:blipFill>
              <a:blip r:embed="rId78"/>
              <a:stretch>
                <a:fillRect/>
              </a:stretch>
            </p:blipFill>
            <p:spPr>
              <a:xfrm>
                <a:off x="11375136" y="2804688"/>
                <a:ext cx="47952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5ECFFD83-A455-4A19-88CE-812EC1B4B126}"/>
                  </a:ext>
                </a:extLst>
              </p14:cNvPr>
              <p14:cNvContentPartPr/>
              <p14:nvPr/>
            </p14:nvContentPartPr>
            <p14:xfrm>
              <a:off x="11399976" y="2771568"/>
              <a:ext cx="504360" cy="412200"/>
            </p14:xfrm>
          </p:contentPart>
        </mc:Choice>
        <mc:Fallback>
          <p:pic>
            <p:nvPicPr>
              <p:cNvPr id="48" name="Freihand 47">
                <a:extLst>
                  <a:ext uri="{FF2B5EF4-FFF2-40B4-BE49-F238E27FC236}">
                    <a16:creationId xmlns:a16="http://schemas.microsoft.com/office/drawing/2014/main" id="{5ECFFD83-A455-4A19-88CE-812EC1B4B126}"/>
                  </a:ext>
                </a:extLst>
              </p:cNvPr>
              <p:cNvPicPr/>
              <p:nvPr/>
            </p:nvPicPr>
            <p:blipFill>
              <a:blip r:embed="rId80"/>
              <a:stretch>
                <a:fillRect/>
              </a:stretch>
            </p:blipFill>
            <p:spPr>
              <a:xfrm>
                <a:off x="11395656" y="2767248"/>
                <a:ext cx="513000" cy="42084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000000"/>
                </a:solidFill>
                <a:latin typeface="Sparkasse Rg" pitchFamily="34" charset="0"/>
              </a:rPr>
              <a:t>CPI and the Energy component (Germany)</a:t>
            </a:r>
            <a:endParaRPr lang="de-DE" sz="2200" b="1" dirty="0">
              <a:solidFill>
                <a:srgbClr val="000000"/>
              </a:solidFill>
              <a:latin typeface="Sparkasse Rg" pitchFamily="34" charset="0"/>
            </a:endParaRPr>
          </a:p>
        </p:txBody>
      </p:sp>
      <p:sp>
        <p:nvSpPr>
          <p:cNvPr id="150533" name="Text Box 4"/>
          <p:cNvSpPr txBox="1">
            <a:spLocks noChangeArrowheads="1"/>
          </p:cNvSpPr>
          <p:nvPr/>
        </p:nvSpPr>
        <p:spPr bwMode="auto">
          <a:xfrm>
            <a:off x="381189" y="5989949"/>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6C2CDD8-A0AD-4D9B-D53E-3F85D4E4CFA6}"/>
              </a:ext>
            </a:extLst>
          </p:cNvPr>
          <p:cNvPicPr>
            <a:picLocks noChangeAspect="1"/>
          </p:cNvPicPr>
          <p:nvPr/>
        </p:nvPicPr>
        <p:blipFill>
          <a:blip r:embed="rId3"/>
          <a:stretch>
            <a:fillRect/>
          </a:stretch>
        </p:blipFill>
        <p:spPr>
          <a:xfrm>
            <a:off x="1311965" y="771024"/>
            <a:ext cx="7217512" cy="433818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8B8BD86-4CD4-41AD-A95A-30798B59FEE7}"/>
                  </a:ext>
                </a:extLst>
              </p14:cNvPr>
              <p14:cNvContentPartPr/>
              <p14:nvPr/>
            </p14:nvContentPartPr>
            <p14:xfrm>
              <a:off x="4948776" y="555408"/>
              <a:ext cx="2311920" cy="61200"/>
            </p14:xfrm>
          </p:contentPart>
        </mc:Choice>
        <mc:Fallback>
          <p:pic>
            <p:nvPicPr>
              <p:cNvPr id="2" name="Freihand 1">
                <a:extLst>
                  <a:ext uri="{FF2B5EF4-FFF2-40B4-BE49-F238E27FC236}">
                    <a16:creationId xmlns:a16="http://schemas.microsoft.com/office/drawing/2014/main" id="{A8B8BD86-4CD4-41AD-A95A-30798B59FEE7}"/>
                  </a:ext>
                </a:extLst>
              </p:cNvPr>
              <p:cNvPicPr/>
              <p:nvPr/>
            </p:nvPicPr>
            <p:blipFill>
              <a:blip r:embed="rId5"/>
              <a:stretch>
                <a:fillRect/>
              </a:stretch>
            </p:blipFill>
            <p:spPr>
              <a:xfrm>
                <a:off x="4944456" y="551088"/>
                <a:ext cx="2320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ACB7DCC-284A-437C-AA5E-92C062006C78}"/>
                  </a:ext>
                </a:extLst>
              </p14:cNvPr>
              <p14:cNvContentPartPr/>
              <p14:nvPr/>
            </p14:nvContentPartPr>
            <p14:xfrm>
              <a:off x="5026536" y="4571928"/>
              <a:ext cx="1212840" cy="494640"/>
            </p14:xfrm>
          </p:contentPart>
        </mc:Choice>
        <mc:Fallback>
          <p:pic>
            <p:nvPicPr>
              <p:cNvPr id="4" name="Freihand 3">
                <a:extLst>
                  <a:ext uri="{FF2B5EF4-FFF2-40B4-BE49-F238E27FC236}">
                    <a16:creationId xmlns:a16="http://schemas.microsoft.com/office/drawing/2014/main" id="{DACB7DCC-284A-437C-AA5E-92C062006C78}"/>
                  </a:ext>
                </a:extLst>
              </p:cNvPr>
              <p:cNvPicPr/>
              <p:nvPr/>
            </p:nvPicPr>
            <p:blipFill>
              <a:blip r:embed="rId7"/>
              <a:stretch>
                <a:fillRect/>
              </a:stretch>
            </p:blipFill>
            <p:spPr>
              <a:xfrm>
                <a:off x="5022216" y="4567608"/>
                <a:ext cx="1221480" cy="503280"/>
              </a:xfrm>
              <a:prstGeom prst="rect">
                <a:avLst/>
              </a:prstGeom>
            </p:spPr>
          </p:pic>
        </mc:Fallback>
      </mc:AlternateContent>
      <p:grpSp>
        <p:nvGrpSpPr>
          <p:cNvPr id="14" name="Gruppieren 13">
            <a:extLst>
              <a:ext uri="{FF2B5EF4-FFF2-40B4-BE49-F238E27FC236}">
                <a16:creationId xmlns:a16="http://schemas.microsoft.com/office/drawing/2014/main" id="{FB87D49E-F95D-45F1-846D-7CA6BDFEF3E3}"/>
              </a:ext>
            </a:extLst>
          </p:cNvPr>
          <p:cNvGrpSpPr/>
          <p:nvPr/>
        </p:nvGrpSpPr>
        <p:grpSpPr>
          <a:xfrm>
            <a:off x="6441336" y="4603608"/>
            <a:ext cx="1143720" cy="279360"/>
            <a:chOff x="6441336" y="4603608"/>
            <a:chExt cx="1143720" cy="27936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56A6961-1F85-4637-9134-D439A624F64E}"/>
                    </a:ext>
                  </a:extLst>
                </p14:cNvPr>
                <p14:cNvContentPartPr/>
                <p14:nvPr/>
              </p14:nvContentPartPr>
              <p14:xfrm>
                <a:off x="6570216" y="4635648"/>
                <a:ext cx="11880" cy="147600"/>
              </p14:xfrm>
            </p:contentPart>
          </mc:Choice>
          <mc:Fallback>
            <p:pic>
              <p:nvPicPr>
                <p:cNvPr id="5" name="Freihand 4">
                  <a:extLst>
                    <a:ext uri="{FF2B5EF4-FFF2-40B4-BE49-F238E27FC236}">
                      <a16:creationId xmlns:a16="http://schemas.microsoft.com/office/drawing/2014/main" id="{C56A6961-1F85-4637-9134-D439A624F64E}"/>
                    </a:ext>
                  </a:extLst>
                </p:cNvPr>
                <p:cNvPicPr/>
                <p:nvPr/>
              </p:nvPicPr>
              <p:blipFill>
                <a:blip r:embed="rId9"/>
                <a:stretch>
                  <a:fillRect/>
                </a:stretch>
              </p:blipFill>
              <p:spPr>
                <a:xfrm>
                  <a:off x="6565896" y="4631328"/>
                  <a:ext cx="20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AEEDBEF9-DF24-4FFF-BD01-7BBD0E4EB0F4}"/>
                    </a:ext>
                  </a:extLst>
                </p14:cNvPr>
                <p14:cNvContentPartPr/>
                <p14:nvPr/>
              </p14:nvContentPartPr>
              <p14:xfrm>
                <a:off x="6482016" y="4684968"/>
                <a:ext cx="214560" cy="1080"/>
              </p14:xfrm>
            </p:contentPart>
          </mc:Choice>
          <mc:Fallback>
            <p:pic>
              <p:nvPicPr>
                <p:cNvPr id="6" name="Freihand 5">
                  <a:extLst>
                    <a:ext uri="{FF2B5EF4-FFF2-40B4-BE49-F238E27FC236}">
                      <a16:creationId xmlns:a16="http://schemas.microsoft.com/office/drawing/2014/main" id="{AEEDBEF9-DF24-4FFF-BD01-7BBD0E4EB0F4}"/>
                    </a:ext>
                  </a:extLst>
                </p:cNvPr>
                <p:cNvPicPr/>
                <p:nvPr/>
              </p:nvPicPr>
              <p:blipFill>
                <a:blip r:embed="rId11"/>
                <a:stretch>
                  <a:fillRect/>
                </a:stretch>
              </p:blipFill>
              <p:spPr>
                <a:xfrm>
                  <a:off x="6477696" y="4680648"/>
                  <a:ext cx="2232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6AAB7C2F-1B29-4BED-B448-8878A2DEAEFC}"/>
                    </a:ext>
                  </a:extLst>
                </p14:cNvPr>
                <p14:cNvContentPartPr/>
                <p14:nvPr/>
              </p14:nvContentPartPr>
              <p14:xfrm>
                <a:off x="6441336" y="4846248"/>
                <a:ext cx="236520" cy="36720"/>
              </p14:xfrm>
            </p:contentPart>
          </mc:Choice>
          <mc:Fallback>
            <p:pic>
              <p:nvPicPr>
                <p:cNvPr id="7" name="Freihand 6">
                  <a:extLst>
                    <a:ext uri="{FF2B5EF4-FFF2-40B4-BE49-F238E27FC236}">
                      <a16:creationId xmlns:a16="http://schemas.microsoft.com/office/drawing/2014/main" id="{6AAB7C2F-1B29-4BED-B448-8878A2DEAEFC}"/>
                    </a:ext>
                  </a:extLst>
                </p:cNvPr>
                <p:cNvPicPr/>
                <p:nvPr/>
              </p:nvPicPr>
              <p:blipFill>
                <a:blip r:embed="rId13"/>
                <a:stretch>
                  <a:fillRect/>
                </a:stretch>
              </p:blipFill>
              <p:spPr>
                <a:xfrm>
                  <a:off x="6437016" y="4841928"/>
                  <a:ext cx="245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46F6B53E-0863-4010-8939-3A92235C7FC5}"/>
                    </a:ext>
                  </a:extLst>
                </p14:cNvPr>
                <p14:cNvContentPartPr/>
                <p14:nvPr/>
              </p14:nvContentPartPr>
              <p14:xfrm>
                <a:off x="6866496" y="4667688"/>
                <a:ext cx="143640" cy="135000"/>
              </p14:xfrm>
            </p:contentPart>
          </mc:Choice>
          <mc:Fallback>
            <p:pic>
              <p:nvPicPr>
                <p:cNvPr id="8" name="Freihand 7">
                  <a:extLst>
                    <a:ext uri="{FF2B5EF4-FFF2-40B4-BE49-F238E27FC236}">
                      <a16:creationId xmlns:a16="http://schemas.microsoft.com/office/drawing/2014/main" id="{46F6B53E-0863-4010-8939-3A92235C7FC5}"/>
                    </a:ext>
                  </a:extLst>
                </p:cNvPr>
                <p:cNvPicPr/>
                <p:nvPr/>
              </p:nvPicPr>
              <p:blipFill>
                <a:blip r:embed="rId15"/>
                <a:stretch>
                  <a:fillRect/>
                </a:stretch>
              </p:blipFill>
              <p:spPr>
                <a:xfrm>
                  <a:off x="6862176" y="4663368"/>
                  <a:ext cx="152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82CA7360-C69F-49C5-8FCB-F6FA44DDF7FD}"/>
                    </a:ext>
                  </a:extLst>
                </p14:cNvPr>
                <p14:cNvContentPartPr/>
                <p14:nvPr/>
              </p14:nvContentPartPr>
              <p14:xfrm>
                <a:off x="7100496" y="4670568"/>
                <a:ext cx="109800" cy="120960"/>
              </p14:xfrm>
            </p:contentPart>
          </mc:Choice>
          <mc:Fallback>
            <p:pic>
              <p:nvPicPr>
                <p:cNvPr id="9" name="Freihand 8">
                  <a:extLst>
                    <a:ext uri="{FF2B5EF4-FFF2-40B4-BE49-F238E27FC236}">
                      <a16:creationId xmlns:a16="http://schemas.microsoft.com/office/drawing/2014/main" id="{82CA7360-C69F-49C5-8FCB-F6FA44DDF7FD}"/>
                    </a:ext>
                  </a:extLst>
                </p:cNvPr>
                <p:cNvPicPr/>
                <p:nvPr/>
              </p:nvPicPr>
              <p:blipFill>
                <a:blip r:embed="rId17"/>
                <a:stretch>
                  <a:fillRect/>
                </a:stretch>
              </p:blipFill>
              <p:spPr>
                <a:xfrm>
                  <a:off x="7096176" y="4666248"/>
                  <a:ext cx="118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24299391-59B2-4657-943E-994C510C0EEB}"/>
                    </a:ext>
                  </a:extLst>
                </p14:cNvPr>
                <p14:cNvContentPartPr/>
                <p14:nvPr/>
              </p14:nvContentPartPr>
              <p14:xfrm>
                <a:off x="7351776" y="4667328"/>
                <a:ext cx="114120" cy="145800"/>
              </p14:xfrm>
            </p:contentPart>
          </mc:Choice>
          <mc:Fallback>
            <p:pic>
              <p:nvPicPr>
                <p:cNvPr id="10" name="Freihand 9">
                  <a:extLst>
                    <a:ext uri="{FF2B5EF4-FFF2-40B4-BE49-F238E27FC236}">
                      <a16:creationId xmlns:a16="http://schemas.microsoft.com/office/drawing/2014/main" id="{24299391-59B2-4657-943E-994C510C0EEB}"/>
                    </a:ext>
                  </a:extLst>
                </p:cNvPr>
                <p:cNvPicPr/>
                <p:nvPr/>
              </p:nvPicPr>
              <p:blipFill>
                <a:blip r:embed="rId19"/>
                <a:stretch>
                  <a:fillRect/>
                </a:stretch>
              </p:blipFill>
              <p:spPr>
                <a:xfrm>
                  <a:off x="7347456" y="4663008"/>
                  <a:ext cx="122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CCB41273-3013-450B-863D-E0E844A66F81}"/>
                    </a:ext>
                  </a:extLst>
                </p14:cNvPr>
                <p14:cNvContentPartPr/>
                <p14:nvPr/>
              </p14:nvContentPartPr>
              <p14:xfrm>
                <a:off x="7286616" y="4603608"/>
                <a:ext cx="111960" cy="74520"/>
              </p14:xfrm>
            </p:contentPart>
          </mc:Choice>
          <mc:Fallback>
            <p:pic>
              <p:nvPicPr>
                <p:cNvPr id="12" name="Freihand 11">
                  <a:extLst>
                    <a:ext uri="{FF2B5EF4-FFF2-40B4-BE49-F238E27FC236}">
                      <a16:creationId xmlns:a16="http://schemas.microsoft.com/office/drawing/2014/main" id="{CCB41273-3013-450B-863D-E0E844A66F81}"/>
                    </a:ext>
                  </a:extLst>
                </p:cNvPr>
                <p:cNvPicPr/>
                <p:nvPr/>
              </p:nvPicPr>
              <p:blipFill>
                <a:blip r:embed="rId21"/>
                <a:stretch>
                  <a:fillRect/>
                </a:stretch>
              </p:blipFill>
              <p:spPr>
                <a:xfrm>
                  <a:off x="7282296" y="4599288"/>
                  <a:ext cx="120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2F97854A-52D9-40BC-9458-A53E0626495A}"/>
                    </a:ext>
                  </a:extLst>
                </p14:cNvPr>
                <p14:cNvContentPartPr/>
                <p14:nvPr/>
              </p14:nvContentPartPr>
              <p14:xfrm>
                <a:off x="7451856" y="4761648"/>
                <a:ext cx="133200" cy="78840"/>
              </p14:xfrm>
            </p:contentPart>
          </mc:Choice>
          <mc:Fallback>
            <p:pic>
              <p:nvPicPr>
                <p:cNvPr id="13" name="Freihand 12">
                  <a:extLst>
                    <a:ext uri="{FF2B5EF4-FFF2-40B4-BE49-F238E27FC236}">
                      <a16:creationId xmlns:a16="http://schemas.microsoft.com/office/drawing/2014/main" id="{2F97854A-52D9-40BC-9458-A53E0626495A}"/>
                    </a:ext>
                  </a:extLst>
                </p:cNvPr>
                <p:cNvPicPr/>
                <p:nvPr/>
              </p:nvPicPr>
              <p:blipFill>
                <a:blip r:embed="rId23"/>
                <a:stretch>
                  <a:fillRect/>
                </a:stretch>
              </p:blipFill>
              <p:spPr>
                <a:xfrm>
                  <a:off x="7447536" y="4757328"/>
                  <a:ext cx="14184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ED8E2E48-C113-4352-86D5-8DC8F33557FA}"/>
                  </a:ext>
                </a:extLst>
              </p14:cNvPr>
              <p14:cNvContentPartPr/>
              <p14:nvPr/>
            </p14:nvContentPartPr>
            <p14:xfrm>
              <a:off x="3737736" y="4569048"/>
              <a:ext cx="1326600" cy="455040"/>
            </p14:xfrm>
          </p:contentPart>
        </mc:Choice>
        <mc:Fallback>
          <p:pic>
            <p:nvPicPr>
              <p:cNvPr id="15" name="Freihand 14">
                <a:extLst>
                  <a:ext uri="{FF2B5EF4-FFF2-40B4-BE49-F238E27FC236}">
                    <a16:creationId xmlns:a16="http://schemas.microsoft.com/office/drawing/2014/main" id="{ED8E2E48-C113-4352-86D5-8DC8F33557FA}"/>
                  </a:ext>
                </a:extLst>
              </p:cNvPr>
              <p:cNvPicPr/>
              <p:nvPr/>
            </p:nvPicPr>
            <p:blipFill>
              <a:blip r:embed="rId25"/>
              <a:stretch>
                <a:fillRect/>
              </a:stretch>
            </p:blipFill>
            <p:spPr>
              <a:xfrm>
                <a:off x="3733416" y="4564728"/>
                <a:ext cx="133524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80310F91-3CEB-4E36-B822-E97E09FFB933}"/>
                  </a:ext>
                </a:extLst>
              </p14:cNvPr>
              <p14:cNvContentPartPr/>
              <p14:nvPr/>
            </p14:nvContentPartPr>
            <p14:xfrm>
              <a:off x="5018976" y="514008"/>
              <a:ext cx="2300040" cy="86760"/>
            </p14:xfrm>
          </p:contentPart>
        </mc:Choice>
        <mc:Fallback>
          <p:pic>
            <p:nvPicPr>
              <p:cNvPr id="16" name="Freihand 15">
                <a:extLst>
                  <a:ext uri="{FF2B5EF4-FFF2-40B4-BE49-F238E27FC236}">
                    <a16:creationId xmlns:a16="http://schemas.microsoft.com/office/drawing/2014/main" id="{80310F91-3CEB-4E36-B822-E97E09FFB933}"/>
                  </a:ext>
                </a:extLst>
              </p:cNvPr>
              <p:cNvPicPr/>
              <p:nvPr/>
            </p:nvPicPr>
            <p:blipFill>
              <a:blip r:embed="rId27"/>
              <a:stretch>
                <a:fillRect/>
              </a:stretch>
            </p:blipFill>
            <p:spPr>
              <a:xfrm>
                <a:off x="5014656" y="509688"/>
                <a:ext cx="2308680" cy="95400"/>
              </a:xfrm>
              <a:prstGeom prst="rect">
                <a:avLst/>
              </a:prstGeom>
            </p:spPr>
          </p:pic>
        </mc:Fallback>
      </mc:AlternateContent>
      <p:grpSp>
        <p:nvGrpSpPr>
          <p:cNvPr id="24" name="Gruppieren 23">
            <a:extLst>
              <a:ext uri="{FF2B5EF4-FFF2-40B4-BE49-F238E27FC236}">
                <a16:creationId xmlns:a16="http://schemas.microsoft.com/office/drawing/2014/main" id="{3DC52107-BAFA-4D6C-981B-EDDF5BF18E47}"/>
              </a:ext>
            </a:extLst>
          </p:cNvPr>
          <p:cNvGrpSpPr/>
          <p:nvPr/>
        </p:nvGrpSpPr>
        <p:grpSpPr>
          <a:xfrm>
            <a:off x="9166176" y="476928"/>
            <a:ext cx="946080" cy="387720"/>
            <a:chOff x="9166176" y="476928"/>
            <a:chExt cx="946080" cy="387720"/>
          </a:xfrm>
        </p:grpSpPr>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6BA6CD40-F4F6-40D1-A0F8-B7DB19239065}"/>
                    </a:ext>
                  </a:extLst>
                </p14:cNvPr>
                <p14:cNvContentPartPr/>
                <p14:nvPr/>
              </p14:nvContentPartPr>
              <p14:xfrm>
                <a:off x="9187056" y="520488"/>
                <a:ext cx="20160" cy="143280"/>
              </p14:xfrm>
            </p:contentPart>
          </mc:Choice>
          <mc:Fallback>
            <p:pic>
              <p:nvPicPr>
                <p:cNvPr id="17" name="Freihand 16">
                  <a:extLst>
                    <a:ext uri="{FF2B5EF4-FFF2-40B4-BE49-F238E27FC236}">
                      <a16:creationId xmlns:a16="http://schemas.microsoft.com/office/drawing/2014/main" id="{6BA6CD40-F4F6-40D1-A0F8-B7DB19239065}"/>
                    </a:ext>
                  </a:extLst>
                </p:cNvPr>
                <p:cNvPicPr/>
                <p:nvPr/>
              </p:nvPicPr>
              <p:blipFill>
                <a:blip r:embed="rId29"/>
                <a:stretch>
                  <a:fillRect/>
                </a:stretch>
              </p:blipFill>
              <p:spPr>
                <a:xfrm>
                  <a:off x="9182736" y="516168"/>
                  <a:ext cx="28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088DECBC-0BE7-44F5-9D20-3102E609F01E}"/>
                    </a:ext>
                  </a:extLst>
                </p14:cNvPr>
                <p14:cNvContentPartPr/>
                <p14:nvPr/>
              </p14:nvContentPartPr>
              <p14:xfrm>
                <a:off x="9196776" y="476928"/>
                <a:ext cx="164880" cy="10080"/>
              </p14:xfrm>
            </p:contentPart>
          </mc:Choice>
          <mc:Fallback>
            <p:pic>
              <p:nvPicPr>
                <p:cNvPr id="18" name="Freihand 17">
                  <a:extLst>
                    <a:ext uri="{FF2B5EF4-FFF2-40B4-BE49-F238E27FC236}">
                      <a16:creationId xmlns:a16="http://schemas.microsoft.com/office/drawing/2014/main" id="{088DECBC-0BE7-44F5-9D20-3102E609F01E}"/>
                    </a:ext>
                  </a:extLst>
                </p:cNvPr>
                <p:cNvPicPr/>
                <p:nvPr/>
              </p:nvPicPr>
              <p:blipFill>
                <a:blip r:embed="rId31"/>
                <a:stretch>
                  <a:fillRect/>
                </a:stretch>
              </p:blipFill>
              <p:spPr>
                <a:xfrm>
                  <a:off x="9192456" y="472608"/>
                  <a:ext cx="173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AA26CBB8-FE91-40A5-8FEE-E043FDED9432}"/>
                    </a:ext>
                  </a:extLst>
                </p14:cNvPr>
                <p14:cNvContentPartPr/>
                <p14:nvPr/>
              </p14:nvContentPartPr>
              <p14:xfrm>
                <a:off x="9166176" y="572688"/>
                <a:ext cx="198000" cy="95400"/>
              </p14:xfrm>
            </p:contentPart>
          </mc:Choice>
          <mc:Fallback>
            <p:pic>
              <p:nvPicPr>
                <p:cNvPr id="19" name="Freihand 18">
                  <a:extLst>
                    <a:ext uri="{FF2B5EF4-FFF2-40B4-BE49-F238E27FC236}">
                      <a16:creationId xmlns:a16="http://schemas.microsoft.com/office/drawing/2014/main" id="{AA26CBB8-FE91-40A5-8FEE-E043FDED9432}"/>
                    </a:ext>
                  </a:extLst>
                </p:cNvPr>
                <p:cNvPicPr/>
                <p:nvPr/>
              </p:nvPicPr>
              <p:blipFill>
                <a:blip r:embed="rId33"/>
                <a:stretch>
                  <a:fillRect/>
                </a:stretch>
              </p:blipFill>
              <p:spPr>
                <a:xfrm>
                  <a:off x="9161856" y="568368"/>
                  <a:ext cx="206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12EABDF7-5C5B-4B47-B361-F40DF0B14011}"/>
                    </a:ext>
                  </a:extLst>
                </p14:cNvPr>
                <p14:cNvContentPartPr/>
                <p14:nvPr/>
              </p14:nvContentPartPr>
              <p14:xfrm>
                <a:off x="9434016" y="590688"/>
                <a:ext cx="140040" cy="99720"/>
              </p14:xfrm>
            </p:contentPart>
          </mc:Choice>
          <mc:Fallback>
            <p:pic>
              <p:nvPicPr>
                <p:cNvPr id="20" name="Freihand 19">
                  <a:extLst>
                    <a:ext uri="{FF2B5EF4-FFF2-40B4-BE49-F238E27FC236}">
                      <a16:creationId xmlns:a16="http://schemas.microsoft.com/office/drawing/2014/main" id="{12EABDF7-5C5B-4B47-B361-F40DF0B14011}"/>
                    </a:ext>
                  </a:extLst>
                </p:cNvPr>
                <p:cNvPicPr/>
                <p:nvPr/>
              </p:nvPicPr>
              <p:blipFill>
                <a:blip r:embed="rId35"/>
                <a:stretch>
                  <a:fillRect/>
                </a:stretch>
              </p:blipFill>
              <p:spPr>
                <a:xfrm>
                  <a:off x="9429696" y="586368"/>
                  <a:ext cx="148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D9303F54-D5C5-480B-BAC1-AC1118CC335E}"/>
                    </a:ext>
                  </a:extLst>
                </p14:cNvPr>
                <p14:cNvContentPartPr/>
                <p14:nvPr/>
              </p14:nvContentPartPr>
              <p14:xfrm>
                <a:off x="9614016" y="594648"/>
                <a:ext cx="180720" cy="109440"/>
              </p14:xfrm>
            </p:contentPart>
          </mc:Choice>
          <mc:Fallback>
            <p:pic>
              <p:nvPicPr>
                <p:cNvPr id="21" name="Freihand 20">
                  <a:extLst>
                    <a:ext uri="{FF2B5EF4-FFF2-40B4-BE49-F238E27FC236}">
                      <a16:creationId xmlns:a16="http://schemas.microsoft.com/office/drawing/2014/main" id="{D9303F54-D5C5-480B-BAC1-AC1118CC335E}"/>
                    </a:ext>
                  </a:extLst>
                </p:cNvPr>
                <p:cNvPicPr/>
                <p:nvPr/>
              </p:nvPicPr>
              <p:blipFill>
                <a:blip r:embed="rId37"/>
                <a:stretch>
                  <a:fillRect/>
                </a:stretch>
              </p:blipFill>
              <p:spPr>
                <a:xfrm>
                  <a:off x="9609696" y="590328"/>
                  <a:ext cx="189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9FC503ED-ABBE-4B99-B77B-262E783F3D0F}"/>
                    </a:ext>
                  </a:extLst>
                </p14:cNvPr>
                <p14:cNvContentPartPr/>
                <p14:nvPr/>
              </p14:nvContentPartPr>
              <p14:xfrm>
                <a:off x="9846936" y="619128"/>
                <a:ext cx="265320" cy="245520"/>
              </p14:xfrm>
            </p:contentPart>
          </mc:Choice>
          <mc:Fallback>
            <p:pic>
              <p:nvPicPr>
                <p:cNvPr id="23" name="Freihand 22">
                  <a:extLst>
                    <a:ext uri="{FF2B5EF4-FFF2-40B4-BE49-F238E27FC236}">
                      <a16:creationId xmlns:a16="http://schemas.microsoft.com/office/drawing/2014/main" id="{9FC503ED-ABBE-4B99-B77B-262E783F3D0F}"/>
                    </a:ext>
                  </a:extLst>
                </p:cNvPr>
                <p:cNvPicPr/>
                <p:nvPr/>
              </p:nvPicPr>
              <p:blipFill>
                <a:blip r:embed="rId39"/>
                <a:stretch>
                  <a:fillRect/>
                </a:stretch>
              </p:blipFill>
              <p:spPr>
                <a:xfrm>
                  <a:off x="9842616" y="614808"/>
                  <a:ext cx="273960" cy="254160"/>
                </a:xfrm>
                <a:prstGeom prst="rect">
                  <a:avLst/>
                </a:prstGeom>
              </p:spPr>
            </p:pic>
          </mc:Fallback>
        </mc:AlternateContent>
      </p:grpSp>
      <p:grpSp>
        <p:nvGrpSpPr>
          <p:cNvPr id="42" name="Gruppieren 41">
            <a:extLst>
              <a:ext uri="{FF2B5EF4-FFF2-40B4-BE49-F238E27FC236}">
                <a16:creationId xmlns:a16="http://schemas.microsoft.com/office/drawing/2014/main" id="{F54CC3C4-6DDD-43FB-A538-7E76C04A8D18}"/>
              </a:ext>
            </a:extLst>
          </p:cNvPr>
          <p:cNvGrpSpPr/>
          <p:nvPr/>
        </p:nvGrpSpPr>
        <p:grpSpPr>
          <a:xfrm>
            <a:off x="10331136" y="466488"/>
            <a:ext cx="1342440" cy="354600"/>
            <a:chOff x="10331136" y="466488"/>
            <a:chExt cx="1342440" cy="354600"/>
          </a:xfrm>
        </p:grpSpPr>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11DFECF5-2C4D-4744-88BF-2016353338A7}"/>
                    </a:ext>
                  </a:extLst>
                </p14:cNvPr>
                <p14:cNvContentPartPr/>
                <p14:nvPr/>
              </p14:nvContentPartPr>
              <p14:xfrm>
                <a:off x="10366776" y="593208"/>
                <a:ext cx="5400" cy="87120"/>
              </p14:xfrm>
            </p:contentPart>
          </mc:Choice>
          <mc:Fallback>
            <p:pic>
              <p:nvPicPr>
                <p:cNvPr id="25" name="Freihand 24">
                  <a:extLst>
                    <a:ext uri="{FF2B5EF4-FFF2-40B4-BE49-F238E27FC236}">
                      <a16:creationId xmlns:a16="http://schemas.microsoft.com/office/drawing/2014/main" id="{11DFECF5-2C4D-4744-88BF-2016353338A7}"/>
                    </a:ext>
                  </a:extLst>
                </p:cNvPr>
                <p:cNvPicPr/>
                <p:nvPr/>
              </p:nvPicPr>
              <p:blipFill>
                <a:blip r:embed="rId41"/>
                <a:stretch>
                  <a:fillRect/>
                </a:stretch>
              </p:blipFill>
              <p:spPr>
                <a:xfrm>
                  <a:off x="10362456" y="588888"/>
                  <a:ext cx="14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ACDC83A1-E813-4930-8A8D-13B23803D043}"/>
                    </a:ext>
                  </a:extLst>
                </p14:cNvPr>
                <p14:cNvContentPartPr/>
                <p14:nvPr/>
              </p14:nvContentPartPr>
              <p14:xfrm>
                <a:off x="10331136" y="530568"/>
                <a:ext cx="53640" cy="17640"/>
              </p14:xfrm>
            </p:contentPart>
          </mc:Choice>
          <mc:Fallback>
            <p:pic>
              <p:nvPicPr>
                <p:cNvPr id="26" name="Freihand 25">
                  <a:extLst>
                    <a:ext uri="{FF2B5EF4-FFF2-40B4-BE49-F238E27FC236}">
                      <a16:creationId xmlns:a16="http://schemas.microsoft.com/office/drawing/2014/main" id="{ACDC83A1-E813-4930-8A8D-13B23803D043}"/>
                    </a:ext>
                  </a:extLst>
                </p:cNvPr>
                <p:cNvPicPr/>
                <p:nvPr/>
              </p:nvPicPr>
              <p:blipFill>
                <a:blip r:embed="rId43"/>
                <a:stretch>
                  <a:fillRect/>
                </a:stretch>
              </p:blipFill>
              <p:spPr>
                <a:xfrm>
                  <a:off x="10326816" y="526248"/>
                  <a:ext cx="62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D3626BE5-CEBB-41F1-8EB3-4A2FD8E19CC8}"/>
                    </a:ext>
                  </a:extLst>
                </p14:cNvPr>
                <p14:cNvContentPartPr/>
                <p14:nvPr/>
              </p14:nvContentPartPr>
              <p14:xfrm>
                <a:off x="10408536" y="578088"/>
                <a:ext cx="135720" cy="113400"/>
              </p14:xfrm>
            </p:contentPart>
          </mc:Choice>
          <mc:Fallback>
            <p:pic>
              <p:nvPicPr>
                <p:cNvPr id="27" name="Freihand 26">
                  <a:extLst>
                    <a:ext uri="{FF2B5EF4-FFF2-40B4-BE49-F238E27FC236}">
                      <a16:creationId xmlns:a16="http://schemas.microsoft.com/office/drawing/2014/main" id="{D3626BE5-CEBB-41F1-8EB3-4A2FD8E19CC8}"/>
                    </a:ext>
                  </a:extLst>
                </p:cNvPr>
                <p:cNvPicPr/>
                <p:nvPr/>
              </p:nvPicPr>
              <p:blipFill>
                <a:blip r:embed="rId45"/>
                <a:stretch>
                  <a:fillRect/>
                </a:stretch>
              </p:blipFill>
              <p:spPr>
                <a:xfrm>
                  <a:off x="10404216" y="573768"/>
                  <a:ext cx="144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B69AEBF3-5E5C-45C6-B73D-1F4E3F9A57B4}"/>
                    </a:ext>
                  </a:extLst>
                </p14:cNvPr>
                <p14:cNvContentPartPr/>
                <p14:nvPr/>
              </p14:nvContentPartPr>
              <p14:xfrm>
                <a:off x="10712016" y="574848"/>
                <a:ext cx="112680" cy="122400"/>
              </p14:xfrm>
            </p:contentPart>
          </mc:Choice>
          <mc:Fallback>
            <p:pic>
              <p:nvPicPr>
                <p:cNvPr id="28" name="Freihand 27">
                  <a:extLst>
                    <a:ext uri="{FF2B5EF4-FFF2-40B4-BE49-F238E27FC236}">
                      <a16:creationId xmlns:a16="http://schemas.microsoft.com/office/drawing/2014/main" id="{B69AEBF3-5E5C-45C6-B73D-1F4E3F9A57B4}"/>
                    </a:ext>
                  </a:extLst>
                </p:cNvPr>
                <p:cNvPicPr/>
                <p:nvPr/>
              </p:nvPicPr>
              <p:blipFill>
                <a:blip r:embed="rId47"/>
                <a:stretch>
                  <a:fillRect/>
                </a:stretch>
              </p:blipFill>
              <p:spPr>
                <a:xfrm>
                  <a:off x="10707696" y="570528"/>
                  <a:ext cx="121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F7F5737C-3E0F-4561-A3B9-FBBD2116F358}"/>
                    </a:ext>
                  </a:extLst>
                </p14:cNvPr>
                <p14:cNvContentPartPr/>
                <p14:nvPr/>
              </p14:nvContentPartPr>
              <p14:xfrm>
                <a:off x="10808496" y="565488"/>
                <a:ext cx="304200" cy="98280"/>
              </p14:xfrm>
            </p:contentPart>
          </mc:Choice>
          <mc:Fallback>
            <p:pic>
              <p:nvPicPr>
                <p:cNvPr id="29" name="Freihand 28">
                  <a:extLst>
                    <a:ext uri="{FF2B5EF4-FFF2-40B4-BE49-F238E27FC236}">
                      <a16:creationId xmlns:a16="http://schemas.microsoft.com/office/drawing/2014/main" id="{F7F5737C-3E0F-4561-A3B9-FBBD2116F358}"/>
                    </a:ext>
                  </a:extLst>
                </p:cNvPr>
                <p:cNvPicPr/>
                <p:nvPr/>
              </p:nvPicPr>
              <p:blipFill>
                <a:blip r:embed="rId49"/>
                <a:stretch>
                  <a:fillRect/>
                </a:stretch>
              </p:blipFill>
              <p:spPr>
                <a:xfrm>
                  <a:off x="10804176" y="561168"/>
                  <a:ext cx="312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5B769F01-02B5-4010-AB51-6B43109260C1}"/>
                    </a:ext>
                  </a:extLst>
                </p14:cNvPr>
                <p14:cNvContentPartPr/>
                <p14:nvPr/>
              </p14:nvContentPartPr>
              <p14:xfrm>
                <a:off x="11102976" y="564048"/>
                <a:ext cx="135360" cy="257040"/>
              </p14:xfrm>
            </p:contentPart>
          </mc:Choice>
          <mc:Fallback>
            <p:pic>
              <p:nvPicPr>
                <p:cNvPr id="30" name="Freihand 29">
                  <a:extLst>
                    <a:ext uri="{FF2B5EF4-FFF2-40B4-BE49-F238E27FC236}">
                      <a16:creationId xmlns:a16="http://schemas.microsoft.com/office/drawing/2014/main" id="{5B769F01-02B5-4010-AB51-6B43109260C1}"/>
                    </a:ext>
                  </a:extLst>
                </p:cNvPr>
                <p:cNvPicPr/>
                <p:nvPr/>
              </p:nvPicPr>
              <p:blipFill>
                <a:blip r:embed="rId51"/>
                <a:stretch>
                  <a:fillRect/>
                </a:stretch>
              </p:blipFill>
              <p:spPr>
                <a:xfrm>
                  <a:off x="11098656" y="559728"/>
                  <a:ext cx="1440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47E05F77-DCCF-4379-AAA1-1071B3FD2F17}"/>
                    </a:ext>
                  </a:extLst>
                </p14:cNvPr>
                <p14:cNvContentPartPr/>
                <p14:nvPr/>
              </p14:nvContentPartPr>
              <p14:xfrm>
                <a:off x="11238336" y="501048"/>
                <a:ext cx="116640" cy="162000"/>
              </p14:xfrm>
            </p:contentPart>
          </mc:Choice>
          <mc:Fallback>
            <p:pic>
              <p:nvPicPr>
                <p:cNvPr id="31" name="Freihand 30">
                  <a:extLst>
                    <a:ext uri="{FF2B5EF4-FFF2-40B4-BE49-F238E27FC236}">
                      <a16:creationId xmlns:a16="http://schemas.microsoft.com/office/drawing/2014/main" id="{47E05F77-DCCF-4379-AAA1-1071B3FD2F17}"/>
                    </a:ext>
                  </a:extLst>
                </p:cNvPr>
                <p:cNvPicPr/>
                <p:nvPr/>
              </p:nvPicPr>
              <p:blipFill>
                <a:blip r:embed="rId53"/>
                <a:stretch>
                  <a:fillRect/>
                </a:stretch>
              </p:blipFill>
              <p:spPr>
                <a:xfrm>
                  <a:off x="11234016" y="496728"/>
                  <a:ext cx="125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94AC5CA1-6121-419C-B421-540B4445947F}"/>
                    </a:ext>
                  </a:extLst>
                </p14:cNvPr>
                <p14:cNvContentPartPr/>
                <p14:nvPr/>
              </p14:nvContentPartPr>
              <p14:xfrm>
                <a:off x="11376936" y="466488"/>
                <a:ext cx="60840" cy="183600"/>
              </p14:xfrm>
            </p:contentPart>
          </mc:Choice>
          <mc:Fallback>
            <p:pic>
              <p:nvPicPr>
                <p:cNvPr id="32" name="Freihand 31">
                  <a:extLst>
                    <a:ext uri="{FF2B5EF4-FFF2-40B4-BE49-F238E27FC236}">
                      <a16:creationId xmlns:a16="http://schemas.microsoft.com/office/drawing/2014/main" id="{94AC5CA1-6121-419C-B421-540B4445947F}"/>
                    </a:ext>
                  </a:extLst>
                </p:cNvPr>
                <p:cNvPicPr/>
                <p:nvPr/>
              </p:nvPicPr>
              <p:blipFill>
                <a:blip r:embed="rId55"/>
                <a:stretch>
                  <a:fillRect/>
                </a:stretch>
              </p:blipFill>
              <p:spPr>
                <a:xfrm>
                  <a:off x="11372616" y="462168"/>
                  <a:ext cx="69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AEE4A707-BC02-4BD4-81AA-FCB3A8B961B0}"/>
                    </a:ext>
                  </a:extLst>
                </p14:cNvPr>
                <p14:cNvContentPartPr/>
                <p14:nvPr/>
              </p14:nvContentPartPr>
              <p14:xfrm>
                <a:off x="11446056" y="569448"/>
                <a:ext cx="227520" cy="234000"/>
              </p14:xfrm>
            </p:contentPart>
          </mc:Choice>
          <mc:Fallback>
            <p:pic>
              <p:nvPicPr>
                <p:cNvPr id="33" name="Freihand 32">
                  <a:extLst>
                    <a:ext uri="{FF2B5EF4-FFF2-40B4-BE49-F238E27FC236}">
                      <a16:creationId xmlns:a16="http://schemas.microsoft.com/office/drawing/2014/main" id="{AEE4A707-BC02-4BD4-81AA-FCB3A8B961B0}"/>
                    </a:ext>
                  </a:extLst>
                </p:cNvPr>
                <p:cNvPicPr/>
                <p:nvPr/>
              </p:nvPicPr>
              <p:blipFill>
                <a:blip r:embed="rId57"/>
                <a:stretch>
                  <a:fillRect/>
                </a:stretch>
              </p:blipFill>
              <p:spPr>
                <a:xfrm>
                  <a:off x="11441736" y="565128"/>
                  <a:ext cx="236160" cy="242640"/>
                </a:xfrm>
                <a:prstGeom prst="rect">
                  <a:avLst/>
                </a:prstGeom>
              </p:spPr>
            </p:pic>
          </mc:Fallback>
        </mc:AlternateContent>
      </p:grpSp>
      <p:grpSp>
        <p:nvGrpSpPr>
          <p:cNvPr id="41" name="Gruppieren 40">
            <a:extLst>
              <a:ext uri="{FF2B5EF4-FFF2-40B4-BE49-F238E27FC236}">
                <a16:creationId xmlns:a16="http://schemas.microsoft.com/office/drawing/2014/main" id="{699416A5-D51E-4B80-A04F-5C8173BEBCBC}"/>
              </a:ext>
            </a:extLst>
          </p:cNvPr>
          <p:cNvGrpSpPr/>
          <p:nvPr/>
        </p:nvGrpSpPr>
        <p:grpSpPr>
          <a:xfrm>
            <a:off x="9209376" y="916488"/>
            <a:ext cx="779040" cy="246240"/>
            <a:chOff x="9209376" y="916488"/>
            <a:chExt cx="779040" cy="246240"/>
          </a:xfrm>
        </p:grpSpPr>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EB850009-0BA9-490A-8A41-558EA3BBE73D}"/>
                    </a:ext>
                  </a:extLst>
                </p14:cNvPr>
                <p14:cNvContentPartPr/>
                <p14:nvPr/>
              </p14:nvContentPartPr>
              <p14:xfrm>
                <a:off x="9209376" y="972648"/>
                <a:ext cx="213120" cy="139680"/>
              </p14:xfrm>
            </p:contentPart>
          </mc:Choice>
          <mc:Fallback>
            <p:pic>
              <p:nvPicPr>
                <p:cNvPr id="34" name="Freihand 33">
                  <a:extLst>
                    <a:ext uri="{FF2B5EF4-FFF2-40B4-BE49-F238E27FC236}">
                      <a16:creationId xmlns:a16="http://schemas.microsoft.com/office/drawing/2014/main" id="{EB850009-0BA9-490A-8A41-558EA3BBE73D}"/>
                    </a:ext>
                  </a:extLst>
                </p:cNvPr>
                <p:cNvPicPr/>
                <p:nvPr/>
              </p:nvPicPr>
              <p:blipFill>
                <a:blip r:embed="rId59"/>
                <a:stretch>
                  <a:fillRect/>
                </a:stretch>
              </p:blipFill>
              <p:spPr>
                <a:xfrm>
                  <a:off x="9205056" y="968328"/>
                  <a:ext cx="221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B1EDB490-113D-413F-8AC8-87AC394EBD30}"/>
                    </a:ext>
                  </a:extLst>
                </p14:cNvPr>
                <p14:cNvContentPartPr/>
                <p14:nvPr/>
              </p14:nvContentPartPr>
              <p14:xfrm>
                <a:off x="9462096" y="973368"/>
                <a:ext cx="121680" cy="114480"/>
              </p14:xfrm>
            </p:contentPart>
          </mc:Choice>
          <mc:Fallback>
            <p:pic>
              <p:nvPicPr>
                <p:cNvPr id="35" name="Freihand 34">
                  <a:extLst>
                    <a:ext uri="{FF2B5EF4-FFF2-40B4-BE49-F238E27FC236}">
                      <a16:creationId xmlns:a16="http://schemas.microsoft.com/office/drawing/2014/main" id="{B1EDB490-113D-413F-8AC8-87AC394EBD30}"/>
                    </a:ext>
                  </a:extLst>
                </p:cNvPr>
                <p:cNvPicPr/>
                <p:nvPr/>
              </p:nvPicPr>
              <p:blipFill>
                <a:blip r:embed="rId61"/>
                <a:stretch>
                  <a:fillRect/>
                </a:stretch>
              </p:blipFill>
              <p:spPr>
                <a:xfrm>
                  <a:off x="9457776" y="969048"/>
                  <a:ext cx="130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64827FD1-A60A-45B4-ACF0-F3E0E5FB8BFC}"/>
                    </a:ext>
                  </a:extLst>
                </p14:cNvPr>
                <p14:cNvContentPartPr/>
                <p14:nvPr/>
              </p14:nvContentPartPr>
              <p14:xfrm>
                <a:off x="9799416" y="1015488"/>
                <a:ext cx="98640" cy="109800"/>
              </p14:xfrm>
            </p:contentPart>
          </mc:Choice>
          <mc:Fallback>
            <p:pic>
              <p:nvPicPr>
                <p:cNvPr id="36" name="Freihand 35">
                  <a:extLst>
                    <a:ext uri="{FF2B5EF4-FFF2-40B4-BE49-F238E27FC236}">
                      <a16:creationId xmlns:a16="http://schemas.microsoft.com/office/drawing/2014/main" id="{64827FD1-A60A-45B4-ACF0-F3E0E5FB8BFC}"/>
                    </a:ext>
                  </a:extLst>
                </p:cNvPr>
                <p:cNvPicPr/>
                <p:nvPr/>
              </p:nvPicPr>
              <p:blipFill>
                <a:blip r:embed="rId63"/>
                <a:stretch>
                  <a:fillRect/>
                </a:stretch>
              </p:blipFill>
              <p:spPr>
                <a:xfrm>
                  <a:off x="9795096" y="1011168"/>
                  <a:ext cx="107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555E120F-FB73-4B1D-84D8-F1F1E0AA6039}"/>
                    </a:ext>
                  </a:extLst>
                </p14:cNvPr>
                <p14:cNvContentPartPr/>
                <p14:nvPr/>
              </p14:nvContentPartPr>
              <p14:xfrm>
                <a:off x="9692496" y="916488"/>
                <a:ext cx="103680" cy="77760"/>
              </p14:xfrm>
            </p:contentPart>
          </mc:Choice>
          <mc:Fallback>
            <p:pic>
              <p:nvPicPr>
                <p:cNvPr id="37" name="Freihand 36">
                  <a:extLst>
                    <a:ext uri="{FF2B5EF4-FFF2-40B4-BE49-F238E27FC236}">
                      <a16:creationId xmlns:a16="http://schemas.microsoft.com/office/drawing/2014/main" id="{555E120F-FB73-4B1D-84D8-F1F1E0AA6039}"/>
                    </a:ext>
                  </a:extLst>
                </p:cNvPr>
                <p:cNvPicPr/>
                <p:nvPr/>
              </p:nvPicPr>
              <p:blipFill>
                <a:blip r:embed="rId65"/>
                <a:stretch>
                  <a:fillRect/>
                </a:stretch>
              </p:blipFill>
              <p:spPr>
                <a:xfrm>
                  <a:off x="9688176" y="912168"/>
                  <a:ext cx="112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4AFA7359-7336-4658-8D7D-FFEB13690A8B}"/>
                    </a:ext>
                  </a:extLst>
                </p14:cNvPr>
                <p14:cNvContentPartPr/>
                <p14:nvPr/>
              </p14:nvContentPartPr>
              <p14:xfrm>
                <a:off x="9872136" y="1084608"/>
                <a:ext cx="116280" cy="78120"/>
              </p14:xfrm>
            </p:contentPart>
          </mc:Choice>
          <mc:Fallback>
            <p:pic>
              <p:nvPicPr>
                <p:cNvPr id="38" name="Freihand 37">
                  <a:extLst>
                    <a:ext uri="{FF2B5EF4-FFF2-40B4-BE49-F238E27FC236}">
                      <a16:creationId xmlns:a16="http://schemas.microsoft.com/office/drawing/2014/main" id="{4AFA7359-7336-4658-8D7D-FFEB13690A8B}"/>
                    </a:ext>
                  </a:extLst>
                </p:cNvPr>
                <p:cNvPicPr/>
                <p:nvPr/>
              </p:nvPicPr>
              <p:blipFill>
                <a:blip r:embed="rId67"/>
                <a:stretch>
                  <a:fillRect/>
                </a:stretch>
              </p:blipFill>
              <p:spPr>
                <a:xfrm>
                  <a:off x="9867816" y="1080288"/>
                  <a:ext cx="12492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BF5DD701-52C5-41A6-8178-2CB0E9A1983C}"/>
                  </a:ext>
                </a:extLst>
              </p14:cNvPr>
              <p14:cNvContentPartPr/>
              <p14:nvPr/>
            </p14:nvContentPartPr>
            <p14:xfrm>
              <a:off x="10223496" y="945288"/>
              <a:ext cx="222480" cy="311040"/>
            </p14:xfrm>
          </p:contentPart>
        </mc:Choice>
        <mc:Fallback>
          <p:pic>
            <p:nvPicPr>
              <p:cNvPr id="39" name="Freihand 38">
                <a:extLst>
                  <a:ext uri="{FF2B5EF4-FFF2-40B4-BE49-F238E27FC236}">
                    <a16:creationId xmlns:a16="http://schemas.microsoft.com/office/drawing/2014/main" id="{BF5DD701-52C5-41A6-8178-2CB0E9A1983C}"/>
                  </a:ext>
                </a:extLst>
              </p:cNvPr>
              <p:cNvPicPr/>
              <p:nvPr/>
            </p:nvPicPr>
            <p:blipFill>
              <a:blip r:embed="rId69"/>
              <a:stretch>
                <a:fillRect/>
              </a:stretch>
            </p:blipFill>
            <p:spPr>
              <a:xfrm>
                <a:off x="10219176" y="940968"/>
                <a:ext cx="231120" cy="319680"/>
              </a:xfrm>
              <a:prstGeom prst="rect">
                <a:avLst/>
              </a:prstGeom>
            </p:spPr>
          </p:pic>
        </mc:Fallback>
      </mc:AlternateContent>
      <p:grpSp>
        <p:nvGrpSpPr>
          <p:cNvPr id="46" name="Gruppieren 45">
            <a:extLst>
              <a:ext uri="{FF2B5EF4-FFF2-40B4-BE49-F238E27FC236}">
                <a16:creationId xmlns:a16="http://schemas.microsoft.com/office/drawing/2014/main" id="{C9A4BC7B-4E42-4583-BEBE-75CBD123810F}"/>
              </a:ext>
            </a:extLst>
          </p:cNvPr>
          <p:cNvGrpSpPr/>
          <p:nvPr/>
        </p:nvGrpSpPr>
        <p:grpSpPr>
          <a:xfrm>
            <a:off x="10734696" y="906048"/>
            <a:ext cx="1057320" cy="198000"/>
            <a:chOff x="10734696" y="906048"/>
            <a:chExt cx="1057320" cy="198000"/>
          </a:xfrm>
        </p:grpSpPr>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7EC62080-402F-474E-A343-172592717C18}"/>
                    </a:ext>
                  </a:extLst>
                </p14:cNvPr>
                <p14:cNvContentPartPr/>
                <p14:nvPr/>
              </p14:nvContentPartPr>
              <p14:xfrm>
                <a:off x="10734696" y="921528"/>
                <a:ext cx="284760" cy="182520"/>
              </p14:xfrm>
            </p:contentPart>
          </mc:Choice>
          <mc:Fallback>
            <p:pic>
              <p:nvPicPr>
                <p:cNvPr id="40" name="Freihand 39">
                  <a:extLst>
                    <a:ext uri="{FF2B5EF4-FFF2-40B4-BE49-F238E27FC236}">
                      <a16:creationId xmlns:a16="http://schemas.microsoft.com/office/drawing/2014/main" id="{7EC62080-402F-474E-A343-172592717C18}"/>
                    </a:ext>
                  </a:extLst>
                </p:cNvPr>
                <p:cNvPicPr/>
                <p:nvPr/>
              </p:nvPicPr>
              <p:blipFill>
                <a:blip r:embed="rId71"/>
                <a:stretch>
                  <a:fillRect/>
                </a:stretch>
              </p:blipFill>
              <p:spPr>
                <a:xfrm>
                  <a:off x="10730376" y="917208"/>
                  <a:ext cx="293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F4C2A130-D9EF-4252-AA55-133BA18C9607}"/>
                    </a:ext>
                  </a:extLst>
                </p14:cNvPr>
                <p14:cNvContentPartPr/>
                <p14:nvPr/>
              </p14:nvContentPartPr>
              <p14:xfrm>
                <a:off x="11180376" y="980208"/>
                <a:ext cx="172440" cy="122400"/>
              </p14:xfrm>
            </p:contentPart>
          </mc:Choice>
          <mc:Fallback>
            <p:pic>
              <p:nvPicPr>
                <p:cNvPr id="43" name="Freihand 42">
                  <a:extLst>
                    <a:ext uri="{FF2B5EF4-FFF2-40B4-BE49-F238E27FC236}">
                      <a16:creationId xmlns:a16="http://schemas.microsoft.com/office/drawing/2014/main" id="{F4C2A130-D9EF-4252-AA55-133BA18C9607}"/>
                    </a:ext>
                  </a:extLst>
                </p:cNvPr>
                <p:cNvPicPr/>
                <p:nvPr/>
              </p:nvPicPr>
              <p:blipFill>
                <a:blip r:embed="rId73"/>
                <a:stretch>
                  <a:fillRect/>
                </a:stretch>
              </p:blipFill>
              <p:spPr>
                <a:xfrm>
                  <a:off x="11176056" y="975888"/>
                  <a:ext cx="181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FD82D2E9-3701-4F60-B4B1-B21F60E11795}"/>
                    </a:ext>
                  </a:extLst>
                </p14:cNvPr>
                <p14:cNvContentPartPr/>
                <p14:nvPr/>
              </p14:nvContentPartPr>
              <p14:xfrm>
                <a:off x="11374776" y="906048"/>
                <a:ext cx="110520" cy="182880"/>
              </p14:xfrm>
            </p:contentPart>
          </mc:Choice>
          <mc:Fallback>
            <p:pic>
              <p:nvPicPr>
                <p:cNvPr id="44" name="Freihand 43">
                  <a:extLst>
                    <a:ext uri="{FF2B5EF4-FFF2-40B4-BE49-F238E27FC236}">
                      <a16:creationId xmlns:a16="http://schemas.microsoft.com/office/drawing/2014/main" id="{FD82D2E9-3701-4F60-B4B1-B21F60E11795}"/>
                    </a:ext>
                  </a:extLst>
                </p:cNvPr>
                <p:cNvPicPr/>
                <p:nvPr/>
              </p:nvPicPr>
              <p:blipFill>
                <a:blip r:embed="rId75"/>
                <a:stretch>
                  <a:fillRect/>
                </a:stretch>
              </p:blipFill>
              <p:spPr>
                <a:xfrm>
                  <a:off x="11370456" y="901728"/>
                  <a:ext cx="119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8E417951-D462-4933-B399-6EAC6C404FBF}"/>
                    </a:ext>
                  </a:extLst>
                </p14:cNvPr>
                <p14:cNvContentPartPr/>
                <p14:nvPr/>
              </p14:nvContentPartPr>
              <p14:xfrm>
                <a:off x="11488536" y="916128"/>
                <a:ext cx="303480" cy="182520"/>
              </p14:xfrm>
            </p:contentPart>
          </mc:Choice>
          <mc:Fallback>
            <p:pic>
              <p:nvPicPr>
                <p:cNvPr id="45" name="Freihand 44">
                  <a:extLst>
                    <a:ext uri="{FF2B5EF4-FFF2-40B4-BE49-F238E27FC236}">
                      <a16:creationId xmlns:a16="http://schemas.microsoft.com/office/drawing/2014/main" id="{8E417951-D462-4933-B399-6EAC6C404FBF}"/>
                    </a:ext>
                  </a:extLst>
                </p:cNvPr>
                <p:cNvPicPr/>
                <p:nvPr/>
              </p:nvPicPr>
              <p:blipFill>
                <a:blip r:embed="rId77"/>
                <a:stretch>
                  <a:fillRect/>
                </a:stretch>
              </p:blipFill>
              <p:spPr>
                <a:xfrm>
                  <a:off x="11484216" y="911808"/>
                  <a:ext cx="312120" cy="191160"/>
                </a:xfrm>
                <a:prstGeom prst="rect">
                  <a:avLst/>
                </a:prstGeom>
              </p:spPr>
            </p:pic>
          </mc:Fallback>
        </mc:AlternateContent>
      </p:grpSp>
      <p:grpSp>
        <p:nvGrpSpPr>
          <p:cNvPr id="55" name="Gruppieren 54">
            <a:extLst>
              <a:ext uri="{FF2B5EF4-FFF2-40B4-BE49-F238E27FC236}">
                <a16:creationId xmlns:a16="http://schemas.microsoft.com/office/drawing/2014/main" id="{85C0CEA0-3EFD-4481-9082-185D2FC77A42}"/>
              </a:ext>
            </a:extLst>
          </p:cNvPr>
          <p:cNvGrpSpPr/>
          <p:nvPr/>
        </p:nvGrpSpPr>
        <p:grpSpPr>
          <a:xfrm>
            <a:off x="9201456" y="1317168"/>
            <a:ext cx="1045080" cy="281880"/>
            <a:chOff x="9201456" y="1317168"/>
            <a:chExt cx="1045080" cy="281880"/>
          </a:xfrm>
        </p:grpSpPr>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3E928101-7676-4A17-ADA4-75B32B002267}"/>
                    </a:ext>
                  </a:extLst>
                </p14:cNvPr>
                <p14:cNvContentPartPr/>
                <p14:nvPr/>
              </p14:nvContentPartPr>
              <p14:xfrm>
                <a:off x="9201456" y="1357128"/>
                <a:ext cx="167400" cy="241920"/>
              </p14:xfrm>
            </p:contentPart>
          </mc:Choice>
          <mc:Fallback>
            <p:pic>
              <p:nvPicPr>
                <p:cNvPr id="47" name="Freihand 46">
                  <a:extLst>
                    <a:ext uri="{FF2B5EF4-FFF2-40B4-BE49-F238E27FC236}">
                      <a16:creationId xmlns:a16="http://schemas.microsoft.com/office/drawing/2014/main" id="{3E928101-7676-4A17-ADA4-75B32B002267}"/>
                    </a:ext>
                  </a:extLst>
                </p:cNvPr>
                <p:cNvPicPr/>
                <p:nvPr/>
              </p:nvPicPr>
              <p:blipFill>
                <a:blip r:embed="rId79"/>
                <a:stretch>
                  <a:fillRect/>
                </a:stretch>
              </p:blipFill>
              <p:spPr>
                <a:xfrm>
                  <a:off x="9197136" y="1352808"/>
                  <a:ext cx="176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4C3683D2-9AF0-4F32-B106-D72F7C5EA8A2}"/>
                    </a:ext>
                  </a:extLst>
                </p14:cNvPr>
                <p14:cNvContentPartPr/>
                <p14:nvPr/>
              </p14:nvContentPartPr>
              <p14:xfrm>
                <a:off x="9410256" y="1479528"/>
                <a:ext cx="162000" cy="101520"/>
              </p14:xfrm>
            </p:contentPart>
          </mc:Choice>
          <mc:Fallback>
            <p:pic>
              <p:nvPicPr>
                <p:cNvPr id="48" name="Freihand 47">
                  <a:extLst>
                    <a:ext uri="{FF2B5EF4-FFF2-40B4-BE49-F238E27FC236}">
                      <a16:creationId xmlns:a16="http://schemas.microsoft.com/office/drawing/2014/main" id="{4C3683D2-9AF0-4F32-B106-D72F7C5EA8A2}"/>
                    </a:ext>
                  </a:extLst>
                </p:cNvPr>
                <p:cNvPicPr/>
                <p:nvPr/>
              </p:nvPicPr>
              <p:blipFill>
                <a:blip r:embed="rId81"/>
                <a:stretch>
                  <a:fillRect/>
                </a:stretch>
              </p:blipFill>
              <p:spPr>
                <a:xfrm>
                  <a:off x="9405936" y="1475208"/>
                  <a:ext cx="170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6B40047B-F333-4D92-9A56-3ED12F00C4A5}"/>
                    </a:ext>
                  </a:extLst>
                </p14:cNvPr>
                <p14:cNvContentPartPr/>
                <p14:nvPr/>
              </p14:nvContentPartPr>
              <p14:xfrm>
                <a:off x="9577296" y="1448928"/>
                <a:ext cx="89280" cy="121320"/>
              </p14:xfrm>
            </p:contentPart>
          </mc:Choice>
          <mc:Fallback>
            <p:pic>
              <p:nvPicPr>
                <p:cNvPr id="49" name="Freihand 48">
                  <a:extLst>
                    <a:ext uri="{FF2B5EF4-FFF2-40B4-BE49-F238E27FC236}">
                      <a16:creationId xmlns:a16="http://schemas.microsoft.com/office/drawing/2014/main" id="{6B40047B-F333-4D92-9A56-3ED12F00C4A5}"/>
                    </a:ext>
                  </a:extLst>
                </p:cNvPr>
                <p:cNvPicPr/>
                <p:nvPr/>
              </p:nvPicPr>
              <p:blipFill>
                <a:blip r:embed="rId83"/>
                <a:stretch>
                  <a:fillRect/>
                </a:stretch>
              </p:blipFill>
              <p:spPr>
                <a:xfrm>
                  <a:off x="9572976" y="1444608"/>
                  <a:ext cx="97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5214F305-1578-4BCE-8566-3B853451647A}"/>
                    </a:ext>
                  </a:extLst>
                </p14:cNvPr>
                <p14:cNvContentPartPr/>
                <p14:nvPr/>
              </p14:nvContentPartPr>
              <p14:xfrm>
                <a:off x="9683496" y="1347408"/>
                <a:ext cx="149400" cy="223200"/>
              </p14:xfrm>
            </p:contentPart>
          </mc:Choice>
          <mc:Fallback>
            <p:pic>
              <p:nvPicPr>
                <p:cNvPr id="50" name="Freihand 49">
                  <a:extLst>
                    <a:ext uri="{FF2B5EF4-FFF2-40B4-BE49-F238E27FC236}">
                      <a16:creationId xmlns:a16="http://schemas.microsoft.com/office/drawing/2014/main" id="{5214F305-1578-4BCE-8566-3B853451647A}"/>
                    </a:ext>
                  </a:extLst>
                </p:cNvPr>
                <p:cNvPicPr/>
                <p:nvPr/>
              </p:nvPicPr>
              <p:blipFill>
                <a:blip r:embed="rId85"/>
                <a:stretch>
                  <a:fillRect/>
                </a:stretch>
              </p:blipFill>
              <p:spPr>
                <a:xfrm>
                  <a:off x="9679176" y="1343088"/>
                  <a:ext cx="1580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6502E093-20BE-4A88-96F4-0A0EE3787FE3}"/>
                    </a:ext>
                  </a:extLst>
                </p14:cNvPr>
                <p14:cNvContentPartPr/>
                <p14:nvPr/>
              </p14:nvContentPartPr>
              <p14:xfrm>
                <a:off x="9776016" y="1489248"/>
                <a:ext cx="56160" cy="62640"/>
              </p14:xfrm>
            </p:contentPart>
          </mc:Choice>
          <mc:Fallback>
            <p:pic>
              <p:nvPicPr>
                <p:cNvPr id="51" name="Freihand 50">
                  <a:extLst>
                    <a:ext uri="{FF2B5EF4-FFF2-40B4-BE49-F238E27FC236}">
                      <a16:creationId xmlns:a16="http://schemas.microsoft.com/office/drawing/2014/main" id="{6502E093-20BE-4A88-96F4-0A0EE3787FE3}"/>
                    </a:ext>
                  </a:extLst>
                </p:cNvPr>
                <p:cNvPicPr/>
                <p:nvPr/>
              </p:nvPicPr>
              <p:blipFill>
                <a:blip r:embed="rId87"/>
                <a:stretch>
                  <a:fillRect/>
                </a:stretch>
              </p:blipFill>
              <p:spPr>
                <a:xfrm>
                  <a:off x="9771696" y="1484928"/>
                  <a:ext cx="64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71D4B324-62EB-4130-AFCC-9D7005AB918F}"/>
                    </a:ext>
                  </a:extLst>
                </p14:cNvPr>
                <p14:cNvContentPartPr/>
                <p14:nvPr/>
              </p14:nvContentPartPr>
              <p14:xfrm>
                <a:off x="9855216" y="1418688"/>
                <a:ext cx="165960" cy="121320"/>
              </p14:xfrm>
            </p:contentPart>
          </mc:Choice>
          <mc:Fallback>
            <p:pic>
              <p:nvPicPr>
                <p:cNvPr id="52" name="Freihand 51">
                  <a:extLst>
                    <a:ext uri="{FF2B5EF4-FFF2-40B4-BE49-F238E27FC236}">
                      <a16:creationId xmlns:a16="http://schemas.microsoft.com/office/drawing/2014/main" id="{71D4B324-62EB-4130-AFCC-9D7005AB918F}"/>
                    </a:ext>
                  </a:extLst>
                </p:cNvPr>
                <p:cNvPicPr/>
                <p:nvPr/>
              </p:nvPicPr>
              <p:blipFill>
                <a:blip r:embed="rId89"/>
                <a:stretch>
                  <a:fillRect/>
                </a:stretch>
              </p:blipFill>
              <p:spPr>
                <a:xfrm>
                  <a:off x="9850896" y="1414368"/>
                  <a:ext cx="174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524E597C-3D53-47B0-BFD5-D2F64C9699E0}"/>
                    </a:ext>
                  </a:extLst>
                </p14:cNvPr>
                <p14:cNvContentPartPr/>
                <p14:nvPr/>
              </p14:nvContentPartPr>
              <p14:xfrm>
                <a:off x="10075176" y="1317168"/>
                <a:ext cx="14040" cy="257400"/>
              </p14:xfrm>
            </p:contentPart>
          </mc:Choice>
          <mc:Fallback>
            <p:pic>
              <p:nvPicPr>
                <p:cNvPr id="53" name="Freihand 52">
                  <a:extLst>
                    <a:ext uri="{FF2B5EF4-FFF2-40B4-BE49-F238E27FC236}">
                      <a16:creationId xmlns:a16="http://schemas.microsoft.com/office/drawing/2014/main" id="{524E597C-3D53-47B0-BFD5-D2F64C9699E0}"/>
                    </a:ext>
                  </a:extLst>
                </p:cNvPr>
                <p:cNvPicPr/>
                <p:nvPr/>
              </p:nvPicPr>
              <p:blipFill>
                <a:blip r:embed="rId91"/>
                <a:stretch>
                  <a:fillRect/>
                </a:stretch>
              </p:blipFill>
              <p:spPr>
                <a:xfrm>
                  <a:off x="10070856" y="1312848"/>
                  <a:ext cx="22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DA97D477-8B9C-4958-BFDE-37AA5E06C717}"/>
                    </a:ext>
                  </a:extLst>
                </p14:cNvPr>
                <p14:cNvContentPartPr/>
                <p14:nvPr/>
              </p14:nvContentPartPr>
              <p14:xfrm>
                <a:off x="10002096" y="1395288"/>
                <a:ext cx="244440" cy="48960"/>
              </p14:xfrm>
            </p:contentPart>
          </mc:Choice>
          <mc:Fallback>
            <p:pic>
              <p:nvPicPr>
                <p:cNvPr id="54" name="Freihand 53">
                  <a:extLst>
                    <a:ext uri="{FF2B5EF4-FFF2-40B4-BE49-F238E27FC236}">
                      <a16:creationId xmlns:a16="http://schemas.microsoft.com/office/drawing/2014/main" id="{DA97D477-8B9C-4958-BFDE-37AA5E06C717}"/>
                    </a:ext>
                  </a:extLst>
                </p:cNvPr>
                <p:cNvPicPr/>
                <p:nvPr/>
              </p:nvPicPr>
              <p:blipFill>
                <a:blip r:embed="rId93"/>
                <a:stretch>
                  <a:fillRect/>
                </a:stretch>
              </p:blipFill>
              <p:spPr>
                <a:xfrm>
                  <a:off x="9997776" y="1390968"/>
                  <a:ext cx="253080" cy="57600"/>
                </a:xfrm>
                <a:prstGeom prst="rect">
                  <a:avLst/>
                </a:prstGeom>
              </p:spPr>
            </p:pic>
          </mc:Fallback>
        </mc:AlternateContent>
      </p:grpSp>
    </p:spTree>
    <p:extLst>
      <p:ext uri="{BB962C8B-B14F-4D97-AF65-F5344CB8AC3E}">
        <p14:creationId xmlns:p14="http://schemas.microsoft.com/office/powerpoint/2010/main" val="19955245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Energy and Inflation</a:t>
            </a:r>
            <a:endParaRPr lang="de-DE" sz="2400" b="1" dirty="0">
              <a:solidFill>
                <a:srgbClr val="000000"/>
              </a:solidFill>
              <a:latin typeface="Sparkasse Rg" pitchFamily="34" charset="0"/>
            </a:endParaRPr>
          </a:p>
        </p:txBody>
      </p:sp>
      <p:sp>
        <p:nvSpPr>
          <p:cNvPr id="149508" name="Text Box 3"/>
          <p:cNvSpPr txBox="1">
            <a:spLocks noChangeArrowheads="1"/>
          </p:cNvSpPr>
          <p:nvPr/>
        </p:nvSpPr>
        <p:spPr bwMode="auto">
          <a:xfrm>
            <a:off x="538728" y="817007"/>
            <a:ext cx="11382762"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The </a:t>
            </a:r>
            <a:r>
              <a:rPr lang="de-DE" sz="2400" dirty="0" err="1">
                <a:solidFill>
                  <a:srgbClr val="000000"/>
                </a:solidFill>
              </a:rPr>
              <a:t>weight</a:t>
            </a:r>
            <a:r>
              <a:rPr lang="de-DE" sz="2400" dirty="0">
                <a:solidFill>
                  <a:srgbClr val="000000"/>
                </a:solidFill>
              </a:rPr>
              <a:t> </a:t>
            </a:r>
            <a:r>
              <a:rPr lang="de-DE" sz="2400" dirty="0" err="1">
                <a:solidFill>
                  <a:srgbClr val="000000"/>
                </a:solidFill>
              </a:rPr>
              <a:t>of</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energy</a:t>
            </a:r>
            <a:r>
              <a:rPr lang="de-DE" sz="2400" dirty="0">
                <a:solidFill>
                  <a:srgbClr val="000000"/>
                </a:solidFill>
              </a:rPr>
              <a:t> </a:t>
            </a:r>
            <a:r>
              <a:rPr lang="de-DE" sz="2400" dirty="0" err="1">
                <a:solidFill>
                  <a:srgbClr val="000000"/>
                </a:solidFill>
              </a:rPr>
              <a:t>component</a:t>
            </a:r>
            <a:r>
              <a:rPr lang="de-DE" sz="2400" dirty="0">
                <a:solidFill>
                  <a:srgbClr val="000000"/>
                </a:solidFill>
              </a:rPr>
              <a:t> </a:t>
            </a:r>
            <a:r>
              <a:rPr lang="de-DE" sz="2400" dirty="0" err="1">
                <a:solidFill>
                  <a:srgbClr val="000000"/>
                </a:solidFill>
              </a:rPr>
              <a:t>is</a:t>
            </a:r>
            <a:r>
              <a:rPr lang="de-DE" sz="2400" dirty="0">
                <a:solidFill>
                  <a:srgbClr val="000000"/>
                </a:solidFill>
              </a:rPr>
              <a:t> </a:t>
            </a:r>
            <a:r>
              <a:rPr lang="de-DE" sz="2400" dirty="0" err="1">
                <a:solidFill>
                  <a:srgbClr val="000000"/>
                </a:solidFill>
              </a:rPr>
              <a:t>roughly</a:t>
            </a:r>
            <a:r>
              <a:rPr lang="de-DE" sz="2400" dirty="0">
                <a:solidFill>
                  <a:srgbClr val="000000"/>
                </a:solidFill>
              </a:rPr>
              <a:t> 10% in CPI.</a:t>
            </a:r>
          </a:p>
          <a:p>
            <a:pPr eaLnBrk="1" hangingPunct="1">
              <a:buClrTx/>
              <a:buFontTx/>
              <a:buNone/>
            </a:pPr>
            <a:endParaRPr lang="de-DE" sz="2400" dirty="0">
              <a:solidFill>
                <a:srgbClr val="000000"/>
              </a:solidFill>
            </a:endParaRPr>
          </a:p>
          <a:p>
            <a:pPr eaLnBrk="1" hangingPunct="1">
              <a:buClrTx/>
              <a:buFontTx/>
              <a:buNone/>
            </a:pPr>
            <a:r>
              <a:rPr lang="de-DE" sz="2400" dirty="0" err="1">
                <a:solidFill>
                  <a:srgbClr val="000000"/>
                </a:solidFill>
              </a:rPr>
              <a:t>Calculate</a:t>
            </a:r>
            <a:r>
              <a:rPr lang="de-DE" sz="2400" dirty="0">
                <a:solidFill>
                  <a:srgbClr val="000000"/>
                </a:solidFill>
              </a:rPr>
              <a:t> </a:t>
            </a:r>
            <a:r>
              <a:rPr lang="de-DE" sz="2400" dirty="0" err="1">
                <a:solidFill>
                  <a:srgbClr val="000000"/>
                </a:solidFill>
              </a:rPr>
              <a:t>inflation</a:t>
            </a:r>
            <a:r>
              <a:rPr lang="de-DE" sz="2400" dirty="0">
                <a:solidFill>
                  <a:srgbClr val="000000"/>
                </a:solidFill>
              </a:rPr>
              <a:t>, </a:t>
            </a:r>
            <a:r>
              <a:rPr lang="de-DE" sz="2400" dirty="0" err="1">
                <a:solidFill>
                  <a:srgbClr val="000000"/>
                </a:solidFill>
              </a:rPr>
              <a:t>if</a:t>
            </a:r>
            <a:r>
              <a:rPr lang="de-DE" sz="2400" dirty="0">
                <a:solidFill>
                  <a:srgbClr val="000000"/>
                </a:solidFill>
              </a:rPr>
              <a:t> </a:t>
            </a:r>
            <a:r>
              <a:rPr lang="de-DE" sz="2400" dirty="0" err="1">
                <a:solidFill>
                  <a:srgbClr val="000000"/>
                </a:solidFill>
              </a:rPr>
              <a:t>energy</a:t>
            </a:r>
            <a:r>
              <a:rPr lang="de-DE" sz="2400" dirty="0">
                <a:solidFill>
                  <a:srgbClr val="000000"/>
                </a:solidFill>
              </a:rPr>
              <a:t> </a:t>
            </a:r>
            <a:r>
              <a:rPr lang="de-DE" sz="2400" dirty="0" err="1">
                <a:solidFill>
                  <a:srgbClr val="000000"/>
                </a:solidFill>
              </a:rPr>
              <a:t>price</a:t>
            </a:r>
            <a:r>
              <a:rPr lang="de-DE" sz="2400" dirty="0">
                <a:solidFill>
                  <a:srgbClr val="000000"/>
                </a:solidFill>
              </a:rPr>
              <a:t> </a:t>
            </a:r>
            <a:r>
              <a:rPr lang="de-DE" sz="2400" dirty="0" err="1">
                <a:solidFill>
                  <a:srgbClr val="000000"/>
                </a:solidFill>
              </a:rPr>
              <a:t>have</a:t>
            </a:r>
            <a:r>
              <a:rPr lang="de-DE" sz="2400" dirty="0">
                <a:solidFill>
                  <a:srgbClr val="000000"/>
                </a:solidFill>
              </a:rPr>
              <a:t> fallen </a:t>
            </a:r>
            <a:r>
              <a:rPr lang="de-DE" sz="2400" dirty="0" err="1">
                <a:solidFill>
                  <a:srgbClr val="000000"/>
                </a:solidFill>
              </a:rPr>
              <a:t>by</a:t>
            </a:r>
            <a:r>
              <a:rPr lang="de-DE" sz="2400" dirty="0">
                <a:solidFill>
                  <a:srgbClr val="000000"/>
                </a:solidFill>
              </a:rPr>
              <a:t> 15% and all </a:t>
            </a:r>
            <a:r>
              <a:rPr lang="de-DE" sz="2400" dirty="0" err="1">
                <a:solidFill>
                  <a:srgbClr val="000000"/>
                </a:solidFill>
              </a:rPr>
              <a:t>other</a:t>
            </a:r>
            <a:r>
              <a:rPr lang="de-DE" sz="2400" dirty="0">
                <a:solidFill>
                  <a:srgbClr val="000000"/>
                </a:solidFill>
              </a:rPr>
              <a:t> </a:t>
            </a:r>
            <a:r>
              <a:rPr lang="de-DE" sz="2400" dirty="0" err="1">
                <a:solidFill>
                  <a:srgbClr val="000000"/>
                </a:solidFill>
              </a:rPr>
              <a:t>prices</a:t>
            </a:r>
            <a:r>
              <a:rPr lang="de-DE" sz="2400" dirty="0">
                <a:solidFill>
                  <a:srgbClr val="000000"/>
                </a:solidFill>
              </a:rPr>
              <a:t> </a:t>
            </a:r>
            <a:r>
              <a:rPr lang="de-DE" sz="2400" dirty="0" err="1">
                <a:solidFill>
                  <a:srgbClr val="000000"/>
                </a:solidFill>
              </a:rPr>
              <a:t>stayed</a:t>
            </a:r>
            <a:r>
              <a:rPr lang="de-DE" sz="2400" dirty="0">
                <a:solidFill>
                  <a:srgbClr val="000000"/>
                </a:solidFill>
              </a:rPr>
              <a:t> </a:t>
            </a:r>
            <a:r>
              <a:rPr lang="de-DE" sz="2400" dirty="0" err="1">
                <a:solidFill>
                  <a:srgbClr val="000000"/>
                </a:solidFill>
              </a:rPr>
              <a:t>the</a:t>
            </a:r>
            <a:r>
              <a:rPr lang="de-DE" sz="2400" dirty="0">
                <a:solidFill>
                  <a:srgbClr val="000000"/>
                </a:solidFill>
              </a:rPr>
              <a:t> same.</a:t>
            </a: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26BF9FAF-E38A-4CA7-8ACE-C95D30E55793}"/>
                  </a:ext>
                </a:extLst>
              </p14:cNvPr>
              <p14:cNvContentPartPr/>
              <p14:nvPr/>
            </p14:nvContentPartPr>
            <p14:xfrm>
              <a:off x="6515496" y="1994328"/>
              <a:ext cx="1033560" cy="67320"/>
            </p14:xfrm>
          </p:contentPart>
        </mc:Choice>
        <mc:Fallback>
          <p:pic>
            <p:nvPicPr>
              <p:cNvPr id="4" name="Freihand 3">
                <a:extLst>
                  <a:ext uri="{FF2B5EF4-FFF2-40B4-BE49-F238E27FC236}">
                    <a16:creationId xmlns:a16="http://schemas.microsoft.com/office/drawing/2014/main" id="{26BF9FAF-E38A-4CA7-8ACE-C95D30E55793}"/>
                  </a:ext>
                </a:extLst>
              </p:cNvPr>
              <p:cNvPicPr/>
              <p:nvPr/>
            </p:nvPicPr>
            <p:blipFill>
              <a:blip r:embed="rId4"/>
              <a:stretch>
                <a:fillRect/>
              </a:stretch>
            </p:blipFill>
            <p:spPr>
              <a:xfrm>
                <a:off x="6511176" y="1990008"/>
                <a:ext cx="1042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07B6E949-50B2-4714-AA58-6E4D5829D3DC}"/>
                  </a:ext>
                </a:extLst>
              </p14:cNvPr>
              <p14:cNvContentPartPr/>
              <p14:nvPr/>
            </p14:nvContentPartPr>
            <p14:xfrm>
              <a:off x="574056" y="1996848"/>
              <a:ext cx="2395440" cy="56160"/>
            </p14:xfrm>
          </p:contentPart>
        </mc:Choice>
        <mc:Fallback>
          <p:pic>
            <p:nvPicPr>
              <p:cNvPr id="6" name="Freihand 5">
                <a:extLst>
                  <a:ext uri="{FF2B5EF4-FFF2-40B4-BE49-F238E27FC236}">
                    <a16:creationId xmlns:a16="http://schemas.microsoft.com/office/drawing/2014/main" id="{07B6E949-50B2-4714-AA58-6E4D5829D3DC}"/>
                  </a:ext>
                </a:extLst>
              </p:cNvPr>
              <p:cNvPicPr/>
              <p:nvPr/>
            </p:nvPicPr>
            <p:blipFill>
              <a:blip r:embed="rId6"/>
              <a:stretch>
                <a:fillRect/>
              </a:stretch>
            </p:blipFill>
            <p:spPr>
              <a:xfrm>
                <a:off x="569736" y="1992528"/>
                <a:ext cx="2404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ADC5F9A2-2F61-4467-9F81-82BECB8F5B58}"/>
                  </a:ext>
                </a:extLst>
              </p14:cNvPr>
              <p14:cNvContentPartPr/>
              <p14:nvPr/>
            </p14:nvContentPartPr>
            <p14:xfrm>
              <a:off x="6585336" y="1549008"/>
              <a:ext cx="972360" cy="570240"/>
            </p14:xfrm>
          </p:contentPart>
        </mc:Choice>
        <mc:Fallback>
          <p:pic>
            <p:nvPicPr>
              <p:cNvPr id="7" name="Freihand 6">
                <a:extLst>
                  <a:ext uri="{FF2B5EF4-FFF2-40B4-BE49-F238E27FC236}">
                    <a16:creationId xmlns:a16="http://schemas.microsoft.com/office/drawing/2014/main" id="{ADC5F9A2-2F61-4467-9F81-82BECB8F5B58}"/>
                  </a:ext>
                </a:extLst>
              </p:cNvPr>
              <p:cNvPicPr/>
              <p:nvPr/>
            </p:nvPicPr>
            <p:blipFill>
              <a:blip r:embed="rId8"/>
              <a:stretch>
                <a:fillRect/>
              </a:stretch>
            </p:blipFill>
            <p:spPr>
              <a:xfrm>
                <a:off x="6581016" y="1544688"/>
                <a:ext cx="981000" cy="578880"/>
              </a:xfrm>
              <a:prstGeom prst="rect">
                <a:avLst/>
              </a:prstGeom>
            </p:spPr>
          </p:pic>
        </mc:Fallback>
      </mc:AlternateContent>
      <p:grpSp>
        <p:nvGrpSpPr>
          <p:cNvPr id="11" name="Gruppieren 10">
            <a:extLst>
              <a:ext uri="{FF2B5EF4-FFF2-40B4-BE49-F238E27FC236}">
                <a16:creationId xmlns:a16="http://schemas.microsoft.com/office/drawing/2014/main" id="{D9D853F8-BCE9-43EE-A50E-2E3CB06A52A4}"/>
              </a:ext>
            </a:extLst>
          </p:cNvPr>
          <p:cNvGrpSpPr/>
          <p:nvPr/>
        </p:nvGrpSpPr>
        <p:grpSpPr>
          <a:xfrm>
            <a:off x="527256" y="2469888"/>
            <a:ext cx="637200" cy="183600"/>
            <a:chOff x="527256" y="2469888"/>
            <a:chExt cx="637200" cy="1836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693EB0B-C314-4DB8-87A4-12FF70FDE149}"/>
                    </a:ext>
                  </a:extLst>
                </p14:cNvPr>
                <p14:cNvContentPartPr/>
                <p14:nvPr/>
              </p14:nvContentPartPr>
              <p14:xfrm>
                <a:off x="527256" y="2478528"/>
                <a:ext cx="208800" cy="174960"/>
              </p14:xfrm>
            </p:contentPart>
          </mc:Choice>
          <mc:Fallback>
            <p:pic>
              <p:nvPicPr>
                <p:cNvPr id="8" name="Freihand 7">
                  <a:extLst>
                    <a:ext uri="{FF2B5EF4-FFF2-40B4-BE49-F238E27FC236}">
                      <a16:creationId xmlns:a16="http://schemas.microsoft.com/office/drawing/2014/main" id="{3693EB0B-C314-4DB8-87A4-12FF70FDE149}"/>
                    </a:ext>
                  </a:extLst>
                </p:cNvPr>
                <p:cNvPicPr/>
                <p:nvPr/>
              </p:nvPicPr>
              <p:blipFill>
                <a:blip r:embed="rId10"/>
                <a:stretch>
                  <a:fillRect/>
                </a:stretch>
              </p:blipFill>
              <p:spPr>
                <a:xfrm>
                  <a:off x="522936" y="2474208"/>
                  <a:ext cx="217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2DF7D2B-E1B7-419C-A347-3053FB31CCBD}"/>
                    </a:ext>
                  </a:extLst>
                </p14:cNvPr>
                <p14:cNvContentPartPr/>
                <p14:nvPr/>
              </p14:nvContentPartPr>
              <p14:xfrm>
                <a:off x="801216" y="2497608"/>
                <a:ext cx="129600" cy="119520"/>
              </p14:xfrm>
            </p:contentPart>
          </mc:Choice>
          <mc:Fallback>
            <p:pic>
              <p:nvPicPr>
                <p:cNvPr id="9" name="Freihand 8">
                  <a:extLst>
                    <a:ext uri="{FF2B5EF4-FFF2-40B4-BE49-F238E27FC236}">
                      <a16:creationId xmlns:a16="http://schemas.microsoft.com/office/drawing/2014/main" id="{C2DF7D2B-E1B7-419C-A347-3053FB31CCBD}"/>
                    </a:ext>
                  </a:extLst>
                </p:cNvPr>
                <p:cNvPicPr/>
                <p:nvPr/>
              </p:nvPicPr>
              <p:blipFill>
                <a:blip r:embed="rId12"/>
                <a:stretch>
                  <a:fillRect/>
                </a:stretch>
              </p:blipFill>
              <p:spPr>
                <a:xfrm>
                  <a:off x="796896" y="2493288"/>
                  <a:ext cx="138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BCCFE59-639E-4A2A-9CED-9E14F6CD953E}"/>
                    </a:ext>
                  </a:extLst>
                </p14:cNvPr>
                <p14:cNvContentPartPr/>
                <p14:nvPr/>
              </p14:nvContentPartPr>
              <p14:xfrm>
                <a:off x="1002816" y="2469888"/>
                <a:ext cx="161640" cy="134640"/>
              </p14:xfrm>
            </p:contentPart>
          </mc:Choice>
          <mc:Fallback>
            <p:pic>
              <p:nvPicPr>
                <p:cNvPr id="10" name="Freihand 9">
                  <a:extLst>
                    <a:ext uri="{FF2B5EF4-FFF2-40B4-BE49-F238E27FC236}">
                      <a16:creationId xmlns:a16="http://schemas.microsoft.com/office/drawing/2014/main" id="{9BCCFE59-639E-4A2A-9CED-9E14F6CD953E}"/>
                    </a:ext>
                  </a:extLst>
                </p:cNvPr>
                <p:cNvPicPr/>
                <p:nvPr/>
              </p:nvPicPr>
              <p:blipFill>
                <a:blip r:embed="rId14"/>
                <a:stretch>
                  <a:fillRect/>
                </a:stretch>
              </p:blipFill>
              <p:spPr>
                <a:xfrm>
                  <a:off x="998496" y="2465568"/>
                  <a:ext cx="170280" cy="143280"/>
                </a:xfrm>
                <a:prstGeom prst="rect">
                  <a:avLst/>
                </a:prstGeom>
              </p:spPr>
            </p:pic>
          </mc:Fallback>
        </mc:AlternateContent>
      </p:grpSp>
      <p:grpSp>
        <p:nvGrpSpPr>
          <p:cNvPr id="26" name="Gruppieren 25">
            <a:extLst>
              <a:ext uri="{FF2B5EF4-FFF2-40B4-BE49-F238E27FC236}">
                <a16:creationId xmlns:a16="http://schemas.microsoft.com/office/drawing/2014/main" id="{87C88C01-E546-465E-9ED6-FA4081E51E16}"/>
              </a:ext>
            </a:extLst>
          </p:cNvPr>
          <p:cNvGrpSpPr/>
          <p:nvPr/>
        </p:nvGrpSpPr>
        <p:grpSpPr>
          <a:xfrm>
            <a:off x="1606176" y="2435328"/>
            <a:ext cx="842760" cy="210600"/>
            <a:chOff x="1606176" y="2435328"/>
            <a:chExt cx="842760" cy="210600"/>
          </a:xfrm>
        </p:grpSpPr>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80C77BD1-DC92-4399-AA97-C331C9B3AD69}"/>
                    </a:ext>
                  </a:extLst>
                </p14:cNvPr>
                <p14:cNvContentPartPr/>
                <p14:nvPr/>
              </p14:nvContentPartPr>
              <p14:xfrm>
                <a:off x="1606176" y="2491488"/>
                <a:ext cx="220680" cy="17640"/>
              </p14:xfrm>
            </p:contentPart>
          </mc:Choice>
          <mc:Fallback>
            <p:pic>
              <p:nvPicPr>
                <p:cNvPr id="19" name="Freihand 18">
                  <a:extLst>
                    <a:ext uri="{FF2B5EF4-FFF2-40B4-BE49-F238E27FC236}">
                      <a16:creationId xmlns:a16="http://schemas.microsoft.com/office/drawing/2014/main" id="{80C77BD1-DC92-4399-AA97-C331C9B3AD69}"/>
                    </a:ext>
                  </a:extLst>
                </p:cNvPr>
                <p:cNvPicPr/>
                <p:nvPr/>
              </p:nvPicPr>
              <p:blipFill>
                <a:blip r:embed="rId16"/>
                <a:stretch>
                  <a:fillRect/>
                </a:stretch>
              </p:blipFill>
              <p:spPr>
                <a:xfrm>
                  <a:off x="1601856" y="2487168"/>
                  <a:ext cx="229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73510169-B854-4139-B380-8293FCAC543D}"/>
                    </a:ext>
                  </a:extLst>
                </p14:cNvPr>
                <p14:cNvContentPartPr/>
                <p14:nvPr/>
              </p14:nvContentPartPr>
              <p14:xfrm>
                <a:off x="1632096" y="2541888"/>
                <a:ext cx="262080" cy="23400"/>
              </p14:xfrm>
            </p:contentPart>
          </mc:Choice>
          <mc:Fallback>
            <p:pic>
              <p:nvPicPr>
                <p:cNvPr id="20" name="Freihand 19">
                  <a:extLst>
                    <a:ext uri="{FF2B5EF4-FFF2-40B4-BE49-F238E27FC236}">
                      <a16:creationId xmlns:a16="http://schemas.microsoft.com/office/drawing/2014/main" id="{73510169-B854-4139-B380-8293FCAC543D}"/>
                    </a:ext>
                  </a:extLst>
                </p:cNvPr>
                <p:cNvPicPr/>
                <p:nvPr/>
              </p:nvPicPr>
              <p:blipFill>
                <a:blip r:embed="rId18"/>
                <a:stretch>
                  <a:fillRect/>
                </a:stretch>
              </p:blipFill>
              <p:spPr>
                <a:xfrm>
                  <a:off x="1627776" y="2537568"/>
                  <a:ext cx="270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9153A300-1F9B-4F08-948E-04D0665A98D6}"/>
                    </a:ext>
                  </a:extLst>
                </p14:cNvPr>
                <p14:cNvContentPartPr/>
                <p14:nvPr/>
              </p14:nvContentPartPr>
              <p14:xfrm>
                <a:off x="2066976" y="2435328"/>
                <a:ext cx="146520" cy="136080"/>
              </p14:xfrm>
            </p:contentPart>
          </mc:Choice>
          <mc:Fallback>
            <p:pic>
              <p:nvPicPr>
                <p:cNvPr id="23" name="Freihand 22">
                  <a:extLst>
                    <a:ext uri="{FF2B5EF4-FFF2-40B4-BE49-F238E27FC236}">
                      <a16:creationId xmlns:a16="http://schemas.microsoft.com/office/drawing/2014/main" id="{9153A300-1F9B-4F08-948E-04D0665A98D6}"/>
                    </a:ext>
                  </a:extLst>
                </p:cNvPr>
                <p:cNvPicPr/>
                <p:nvPr/>
              </p:nvPicPr>
              <p:blipFill>
                <a:blip r:embed="rId20"/>
                <a:stretch>
                  <a:fillRect/>
                </a:stretch>
              </p:blipFill>
              <p:spPr>
                <a:xfrm>
                  <a:off x="2062656" y="2431008"/>
                  <a:ext cx="155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E830EFEF-A8AD-449F-B058-253B125CFF14}"/>
                    </a:ext>
                  </a:extLst>
                </p14:cNvPr>
                <p14:cNvContentPartPr/>
                <p14:nvPr/>
              </p14:nvContentPartPr>
              <p14:xfrm>
                <a:off x="2246616" y="2545848"/>
                <a:ext cx="27720" cy="100080"/>
              </p14:xfrm>
            </p:contentPart>
          </mc:Choice>
          <mc:Fallback>
            <p:pic>
              <p:nvPicPr>
                <p:cNvPr id="24" name="Freihand 23">
                  <a:extLst>
                    <a:ext uri="{FF2B5EF4-FFF2-40B4-BE49-F238E27FC236}">
                      <a16:creationId xmlns:a16="http://schemas.microsoft.com/office/drawing/2014/main" id="{E830EFEF-A8AD-449F-B058-253B125CFF14}"/>
                    </a:ext>
                  </a:extLst>
                </p:cNvPr>
                <p:cNvPicPr/>
                <p:nvPr/>
              </p:nvPicPr>
              <p:blipFill>
                <a:blip r:embed="rId22"/>
                <a:stretch>
                  <a:fillRect/>
                </a:stretch>
              </p:blipFill>
              <p:spPr>
                <a:xfrm>
                  <a:off x="2242296" y="2541528"/>
                  <a:ext cx="36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254EE9F9-AAF0-40DA-99E4-DBB3C200FAF8}"/>
                    </a:ext>
                  </a:extLst>
                </p14:cNvPr>
                <p14:cNvContentPartPr/>
                <p14:nvPr/>
              </p14:nvContentPartPr>
              <p14:xfrm>
                <a:off x="2359296" y="2440728"/>
                <a:ext cx="89640" cy="130320"/>
              </p14:xfrm>
            </p:contentPart>
          </mc:Choice>
          <mc:Fallback>
            <p:pic>
              <p:nvPicPr>
                <p:cNvPr id="25" name="Freihand 24">
                  <a:extLst>
                    <a:ext uri="{FF2B5EF4-FFF2-40B4-BE49-F238E27FC236}">
                      <a16:creationId xmlns:a16="http://schemas.microsoft.com/office/drawing/2014/main" id="{254EE9F9-AAF0-40DA-99E4-DBB3C200FAF8}"/>
                    </a:ext>
                  </a:extLst>
                </p:cNvPr>
                <p:cNvPicPr/>
                <p:nvPr/>
              </p:nvPicPr>
              <p:blipFill>
                <a:blip r:embed="rId24"/>
                <a:stretch>
                  <a:fillRect/>
                </a:stretch>
              </p:blipFill>
              <p:spPr>
                <a:xfrm>
                  <a:off x="2354976" y="2436408"/>
                  <a:ext cx="98280" cy="138960"/>
                </a:xfrm>
                <a:prstGeom prst="rect">
                  <a:avLst/>
                </a:prstGeom>
              </p:spPr>
            </p:pic>
          </mc:Fallback>
        </mc:AlternateContent>
      </p:grpSp>
      <p:grpSp>
        <p:nvGrpSpPr>
          <p:cNvPr id="31" name="Gruppieren 30">
            <a:extLst>
              <a:ext uri="{FF2B5EF4-FFF2-40B4-BE49-F238E27FC236}">
                <a16:creationId xmlns:a16="http://schemas.microsoft.com/office/drawing/2014/main" id="{9087043D-A7B7-46EE-9EAB-CC0DFDC95ADD}"/>
              </a:ext>
            </a:extLst>
          </p:cNvPr>
          <p:cNvGrpSpPr/>
          <p:nvPr/>
        </p:nvGrpSpPr>
        <p:grpSpPr>
          <a:xfrm>
            <a:off x="2588256" y="2398968"/>
            <a:ext cx="563400" cy="135000"/>
            <a:chOff x="2588256" y="2398968"/>
            <a:chExt cx="563400" cy="135000"/>
          </a:xfrm>
        </p:grpSpPr>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D4C43FB1-A8B5-4C77-890A-225FB073F47A}"/>
                    </a:ext>
                  </a:extLst>
                </p14:cNvPr>
                <p14:cNvContentPartPr/>
                <p14:nvPr/>
              </p14:nvContentPartPr>
              <p14:xfrm>
                <a:off x="2588256" y="2470248"/>
                <a:ext cx="51120" cy="46080"/>
              </p14:xfrm>
            </p:contentPart>
          </mc:Choice>
          <mc:Fallback>
            <p:pic>
              <p:nvPicPr>
                <p:cNvPr id="27" name="Freihand 26">
                  <a:extLst>
                    <a:ext uri="{FF2B5EF4-FFF2-40B4-BE49-F238E27FC236}">
                      <a16:creationId xmlns:a16="http://schemas.microsoft.com/office/drawing/2014/main" id="{D4C43FB1-A8B5-4C77-890A-225FB073F47A}"/>
                    </a:ext>
                  </a:extLst>
                </p:cNvPr>
                <p:cNvPicPr/>
                <p:nvPr/>
              </p:nvPicPr>
              <p:blipFill>
                <a:blip r:embed="rId26"/>
                <a:stretch>
                  <a:fillRect/>
                </a:stretch>
              </p:blipFill>
              <p:spPr>
                <a:xfrm>
                  <a:off x="2583936" y="2465928"/>
                  <a:ext cx="59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E07D3336-CF4C-4360-9B72-D8D6C989E829}"/>
                    </a:ext>
                  </a:extLst>
                </p14:cNvPr>
                <p14:cNvContentPartPr/>
                <p14:nvPr/>
              </p14:nvContentPartPr>
              <p14:xfrm>
                <a:off x="2722536" y="2407248"/>
                <a:ext cx="134640" cy="126720"/>
              </p14:xfrm>
            </p:contentPart>
          </mc:Choice>
          <mc:Fallback>
            <p:pic>
              <p:nvPicPr>
                <p:cNvPr id="28" name="Freihand 27">
                  <a:extLst>
                    <a:ext uri="{FF2B5EF4-FFF2-40B4-BE49-F238E27FC236}">
                      <a16:creationId xmlns:a16="http://schemas.microsoft.com/office/drawing/2014/main" id="{E07D3336-CF4C-4360-9B72-D8D6C989E829}"/>
                    </a:ext>
                  </a:extLst>
                </p:cNvPr>
                <p:cNvPicPr/>
                <p:nvPr/>
              </p:nvPicPr>
              <p:blipFill>
                <a:blip r:embed="rId28"/>
                <a:stretch>
                  <a:fillRect/>
                </a:stretch>
              </p:blipFill>
              <p:spPr>
                <a:xfrm>
                  <a:off x="2718216" y="2402928"/>
                  <a:ext cx="143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83896209-2DEC-4E30-982A-BDE58B2490BD}"/>
                    </a:ext>
                  </a:extLst>
                </p14:cNvPr>
                <p14:cNvContentPartPr/>
                <p14:nvPr/>
              </p14:nvContentPartPr>
              <p14:xfrm>
                <a:off x="2889216" y="2408688"/>
                <a:ext cx="114480" cy="120600"/>
              </p14:xfrm>
            </p:contentPart>
          </mc:Choice>
          <mc:Fallback>
            <p:pic>
              <p:nvPicPr>
                <p:cNvPr id="29" name="Freihand 28">
                  <a:extLst>
                    <a:ext uri="{FF2B5EF4-FFF2-40B4-BE49-F238E27FC236}">
                      <a16:creationId xmlns:a16="http://schemas.microsoft.com/office/drawing/2014/main" id="{83896209-2DEC-4E30-982A-BDE58B2490BD}"/>
                    </a:ext>
                  </a:extLst>
                </p:cNvPr>
                <p:cNvPicPr/>
                <p:nvPr/>
              </p:nvPicPr>
              <p:blipFill>
                <a:blip r:embed="rId30"/>
                <a:stretch>
                  <a:fillRect/>
                </a:stretch>
              </p:blipFill>
              <p:spPr>
                <a:xfrm>
                  <a:off x="2884896" y="2404368"/>
                  <a:ext cx="123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355958F1-F3D1-4D39-840C-EA2E0D0D0B61}"/>
                    </a:ext>
                  </a:extLst>
                </p14:cNvPr>
                <p14:cNvContentPartPr/>
                <p14:nvPr/>
              </p14:nvContentPartPr>
              <p14:xfrm>
                <a:off x="3041496" y="2398968"/>
                <a:ext cx="110160" cy="105840"/>
              </p14:xfrm>
            </p:contentPart>
          </mc:Choice>
          <mc:Fallback>
            <p:pic>
              <p:nvPicPr>
                <p:cNvPr id="30" name="Freihand 29">
                  <a:extLst>
                    <a:ext uri="{FF2B5EF4-FFF2-40B4-BE49-F238E27FC236}">
                      <a16:creationId xmlns:a16="http://schemas.microsoft.com/office/drawing/2014/main" id="{355958F1-F3D1-4D39-840C-EA2E0D0D0B61}"/>
                    </a:ext>
                  </a:extLst>
                </p:cNvPr>
                <p:cNvPicPr/>
                <p:nvPr/>
              </p:nvPicPr>
              <p:blipFill>
                <a:blip r:embed="rId32"/>
                <a:stretch>
                  <a:fillRect/>
                </a:stretch>
              </p:blipFill>
              <p:spPr>
                <a:xfrm>
                  <a:off x="3037176" y="2394648"/>
                  <a:ext cx="118800" cy="114480"/>
                </a:xfrm>
                <a:prstGeom prst="rect">
                  <a:avLst/>
                </a:prstGeom>
              </p:spPr>
            </p:pic>
          </mc:Fallback>
        </mc:AlternateContent>
      </p:grpSp>
      <p:grpSp>
        <p:nvGrpSpPr>
          <p:cNvPr id="36" name="Gruppieren 35">
            <a:extLst>
              <a:ext uri="{FF2B5EF4-FFF2-40B4-BE49-F238E27FC236}">
                <a16:creationId xmlns:a16="http://schemas.microsoft.com/office/drawing/2014/main" id="{6640A544-42B5-462E-8CB2-615820199A8C}"/>
              </a:ext>
            </a:extLst>
          </p:cNvPr>
          <p:cNvGrpSpPr/>
          <p:nvPr/>
        </p:nvGrpSpPr>
        <p:grpSpPr>
          <a:xfrm>
            <a:off x="467856" y="2077128"/>
            <a:ext cx="885240" cy="306000"/>
            <a:chOff x="467856" y="2077128"/>
            <a:chExt cx="885240" cy="306000"/>
          </a:xfrm>
        </p:grpSpPr>
        <mc:AlternateContent xmlns:mc="http://schemas.openxmlformats.org/markup-compatibility/2006">
          <mc:Choice xmlns:p14="http://schemas.microsoft.com/office/powerpoint/2010/main" Requires="p14">
            <p:contentPart p14:bwMode="auto" r:id="rId33">
              <p14:nvContentPartPr>
                <p14:cNvPr id="12" name="Freihand 11">
                  <a:extLst>
                    <a:ext uri="{FF2B5EF4-FFF2-40B4-BE49-F238E27FC236}">
                      <a16:creationId xmlns:a16="http://schemas.microsoft.com/office/drawing/2014/main" id="{BF0D7C0C-3CB7-4A9F-9C38-A397F4B99BD4}"/>
                    </a:ext>
                  </a:extLst>
                </p14:cNvPr>
                <p14:cNvContentPartPr/>
                <p14:nvPr/>
              </p14:nvContentPartPr>
              <p14:xfrm>
                <a:off x="467856" y="2086128"/>
                <a:ext cx="70920" cy="194040"/>
              </p14:xfrm>
            </p:contentPart>
          </mc:Choice>
          <mc:Fallback>
            <p:pic>
              <p:nvPicPr>
                <p:cNvPr id="12" name="Freihand 11">
                  <a:extLst>
                    <a:ext uri="{FF2B5EF4-FFF2-40B4-BE49-F238E27FC236}">
                      <a16:creationId xmlns:a16="http://schemas.microsoft.com/office/drawing/2014/main" id="{BF0D7C0C-3CB7-4A9F-9C38-A397F4B99BD4}"/>
                    </a:ext>
                  </a:extLst>
                </p:cNvPr>
                <p:cNvPicPr/>
                <p:nvPr/>
              </p:nvPicPr>
              <p:blipFill>
                <a:blip r:embed="rId34"/>
                <a:stretch>
                  <a:fillRect/>
                </a:stretch>
              </p:blipFill>
              <p:spPr>
                <a:xfrm>
                  <a:off x="463536" y="2081808"/>
                  <a:ext cx="79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Freihand 12">
                  <a:extLst>
                    <a:ext uri="{FF2B5EF4-FFF2-40B4-BE49-F238E27FC236}">
                      <a16:creationId xmlns:a16="http://schemas.microsoft.com/office/drawing/2014/main" id="{BDFD3CF4-C7E8-43CD-892D-CE1C61822764}"/>
                    </a:ext>
                  </a:extLst>
                </p14:cNvPr>
                <p14:cNvContentPartPr/>
                <p14:nvPr/>
              </p14:nvContentPartPr>
              <p14:xfrm>
                <a:off x="549576" y="2176128"/>
                <a:ext cx="119880" cy="69480"/>
              </p14:xfrm>
            </p:contentPart>
          </mc:Choice>
          <mc:Fallback>
            <p:pic>
              <p:nvPicPr>
                <p:cNvPr id="13" name="Freihand 12">
                  <a:extLst>
                    <a:ext uri="{FF2B5EF4-FFF2-40B4-BE49-F238E27FC236}">
                      <a16:creationId xmlns:a16="http://schemas.microsoft.com/office/drawing/2014/main" id="{BDFD3CF4-C7E8-43CD-892D-CE1C61822764}"/>
                    </a:ext>
                  </a:extLst>
                </p:cNvPr>
                <p:cNvPicPr/>
                <p:nvPr/>
              </p:nvPicPr>
              <p:blipFill>
                <a:blip r:embed="rId36"/>
                <a:stretch>
                  <a:fillRect/>
                </a:stretch>
              </p:blipFill>
              <p:spPr>
                <a:xfrm>
                  <a:off x="545256" y="2171808"/>
                  <a:ext cx="128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Freihand 13">
                  <a:extLst>
                    <a:ext uri="{FF2B5EF4-FFF2-40B4-BE49-F238E27FC236}">
                      <a16:creationId xmlns:a16="http://schemas.microsoft.com/office/drawing/2014/main" id="{DDA0F92C-564A-4C92-A5C1-A416DFA10E07}"/>
                    </a:ext>
                  </a:extLst>
                </p14:cNvPr>
                <p14:cNvContentPartPr/>
                <p14:nvPr/>
              </p14:nvContentPartPr>
              <p14:xfrm>
                <a:off x="681696" y="2162448"/>
                <a:ext cx="100440" cy="103320"/>
              </p14:xfrm>
            </p:contentPart>
          </mc:Choice>
          <mc:Fallback>
            <p:pic>
              <p:nvPicPr>
                <p:cNvPr id="14" name="Freihand 13">
                  <a:extLst>
                    <a:ext uri="{FF2B5EF4-FFF2-40B4-BE49-F238E27FC236}">
                      <a16:creationId xmlns:a16="http://schemas.microsoft.com/office/drawing/2014/main" id="{DDA0F92C-564A-4C92-A5C1-A416DFA10E07}"/>
                    </a:ext>
                  </a:extLst>
                </p:cNvPr>
                <p:cNvPicPr/>
                <p:nvPr/>
              </p:nvPicPr>
              <p:blipFill>
                <a:blip r:embed="rId38"/>
                <a:stretch>
                  <a:fillRect/>
                </a:stretch>
              </p:blipFill>
              <p:spPr>
                <a:xfrm>
                  <a:off x="677376" y="2158128"/>
                  <a:ext cx="109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Freihand 14">
                  <a:extLst>
                    <a:ext uri="{FF2B5EF4-FFF2-40B4-BE49-F238E27FC236}">
                      <a16:creationId xmlns:a16="http://schemas.microsoft.com/office/drawing/2014/main" id="{8AD8B51F-555F-42C7-961A-E544A8D835BB}"/>
                    </a:ext>
                  </a:extLst>
                </p14:cNvPr>
                <p14:cNvContentPartPr/>
                <p14:nvPr/>
              </p14:nvContentPartPr>
              <p14:xfrm>
                <a:off x="802656" y="2077128"/>
                <a:ext cx="120960" cy="190440"/>
              </p14:xfrm>
            </p:contentPart>
          </mc:Choice>
          <mc:Fallback>
            <p:pic>
              <p:nvPicPr>
                <p:cNvPr id="15" name="Freihand 14">
                  <a:extLst>
                    <a:ext uri="{FF2B5EF4-FFF2-40B4-BE49-F238E27FC236}">
                      <a16:creationId xmlns:a16="http://schemas.microsoft.com/office/drawing/2014/main" id="{8AD8B51F-555F-42C7-961A-E544A8D835BB}"/>
                    </a:ext>
                  </a:extLst>
                </p:cNvPr>
                <p:cNvPicPr/>
                <p:nvPr/>
              </p:nvPicPr>
              <p:blipFill>
                <a:blip r:embed="rId40"/>
                <a:stretch>
                  <a:fillRect/>
                </a:stretch>
              </p:blipFill>
              <p:spPr>
                <a:xfrm>
                  <a:off x="798336" y="2072808"/>
                  <a:ext cx="129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 name="Freihand 15">
                  <a:extLst>
                    <a:ext uri="{FF2B5EF4-FFF2-40B4-BE49-F238E27FC236}">
                      <a16:creationId xmlns:a16="http://schemas.microsoft.com/office/drawing/2014/main" id="{33D28E15-7145-4694-B450-47BF8206F946}"/>
                    </a:ext>
                  </a:extLst>
                </p14:cNvPr>
                <p14:cNvContentPartPr/>
                <p14:nvPr/>
              </p14:nvContentPartPr>
              <p14:xfrm>
                <a:off x="968976" y="2129328"/>
                <a:ext cx="90720" cy="172080"/>
              </p14:xfrm>
            </p:contentPart>
          </mc:Choice>
          <mc:Fallback>
            <p:pic>
              <p:nvPicPr>
                <p:cNvPr id="16" name="Freihand 15">
                  <a:extLst>
                    <a:ext uri="{FF2B5EF4-FFF2-40B4-BE49-F238E27FC236}">
                      <a16:creationId xmlns:a16="http://schemas.microsoft.com/office/drawing/2014/main" id="{33D28E15-7145-4694-B450-47BF8206F946}"/>
                    </a:ext>
                  </a:extLst>
                </p:cNvPr>
                <p:cNvPicPr/>
                <p:nvPr/>
              </p:nvPicPr>
              <p:blipFill>
                <a:blip r:embed="rId42"/>
                <a:stretch>
                  <a:fillRect/>
                </a:stretch>
              </p:blipFill>
              <p:spPr>
                <a:xfrm>
                  <a:off x="964656" y="2125008"/>
                  <a:ext cx="99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Freihand 16">
                  <a:extLst>
                    <a:ext uri="{FF2B5EF4-FFF2-40B4-BE49-F238E27FC236}">
                      <a16:creationId xmlns:a16="http://schemas.microsoft.com/office/drawing/2014/main" id="{05E435B1-7D9F-4DB7-ADB5-4D72515C27A0}"/>
                    </a:ext>
                  </a:extLst>
                </p14:cNvPr>
                <p14:cNvContentPartPr/>
                <p14:nvPr/>
              </p14:nvContentPartPr>
              <p14:xfrm>
                <a:off x="1101816" y="2127888"/>
                <a:ext cx="104040" cy="79920"/>
              </p14:xfrm>
            </p:contentPart>
          </mc:Choice>
          <mc:Fallback>
            <p:pic>
              <p:nvPicPr>
                <p:cNvPr id="17" name="Freihand 16">
                  <a:extLst>
                    <a:ext uri="{FF2B5EF4-FFF2-40B4-BE49-F238E27FC236}">
                      <a16:creationId xmlns:a16="http://schemas.microsoft.com/office/drawing/2014/main" id="{05E435B1-7D9F-4DB7-ADB5-4D72515C27A0}"/>
                    </a:ext>
                  </a:extLst>
                </p:cNvPr>
                <p:cNvPicPr/>
                <p:nvPr/>
              </p:nvPicPr>
              <p:blipFill>
                <a:blip r:embed="rId44"/>
                <a:stretch>
                  <a:fillRect/>
                </a:stretch>
              </p:blipFill>
              <p:spPr>
                <a:xfrm>
                  <a:off x="1097496" y="2123568"/>
                  <a:ext cx="112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0B085DD5-AAA2-498C-A204-DDB6DEDDB056}"/>
                    </a:ext>
                  </a:extLst>
                </p14:cNvPr>
                <p14:cNvContentPartPr/>
                <p14:nvPr/>
              </p14:nvContentPartPr>
              <p14:xfrm>
                <a:off x="1186776" y="2109888"/>
                <a:ext cx="166320" cy="93240"/>
              </p14:xfrm>
            </p:contentPart>
          </mc:Choice>
          <mc:Fallback>
            <p:pic>
              <p:nvPicPr>
                <p:cNvPr id="18" name="Freihand 17">
                  <a:extLst>
                    <a:ext uri="{FF2B5EF4-FFF2-40B4-BE49-F238E27FC236}">
                      <a16:creationId xmlns:a16="http://schemas.microsoft.com/office/drawing/2014/main" id="{0B085DD5-AAA2-498C-A204-DDB6DEDDB056}"/>
                    </a:ext>
                  </a:extLst>
                </p:cNvPr>
                <p:cNvPicPr/>
                <p:nvPr/>
              </p:nvPicPr>
              <p:blipFill>
                <a:blip r:embed="rId46"/>
                <a:stretch>
                  <a:fillRect/>
                </a:stretch>
              </p:blipFill>
              <p:spPr>
                <a:xfrm>
                  <a:off x="1182456" y="2105568"/>
                  <a:ext cx="174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1CD492AD-7FA0-4E2E-9B8C-53E0988AD2FC}"/>
                    </a:ext>
                  </a:extLst>
                </p14:cNvPr>
                <p14:cNvContentPartPr/>
                <p14:nvPr/>
              </p14:nvContentPartPr>
              <p14:xfrm>
                <a:off x="664776" y="2298168"/>
                <a:ext cx="130680" cy="74520"/>
              </p14:xfrm>
            </p:contentPart>
          </mc:Choice>
          <mc:Fallback>
            <p:pic>
              <p:nvPicPr>
                <p:cNvPr id="32" name="Freihand 31">
                  <a:extLst>
                    <a:ext uri="{FF2B5EF4-FFF2-40B4-BE49-F238E27FC236}">
                      <a16:creationId xmlns:a16="http://schemas.microsoft.com/office/drawing/2014/main" id="{1CD492AD-7FA0-4E2E-9B8C-53E0988AD2FC}"/>
                    </a:ext>
                  </a:extLst>
                </p:cNvPr>
                <p:cNvPicPr/>
                <p:nvPr/>
              </p:nvPicPr>
              <p:blipFill>
                <a:blip r:embed="rId48"/>
                <a:stretch>
                  <a:fillRect/>
                </a:stretch>
              </p:blipFill>
              <p:spPr>
                <a:xfrm>
                  <a:off x="660456" y="2293848"/>
                  <a:ext cx="139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9A3A2F38-E78D-46F1-ADBA-5172834739DA}"/>
                    </a:ext>
                  </a:extLst>
                </p14:cNvPr>
                <p14:cNvContentPartPr/>
                <p14:nvPr/>
              </p14:nvContentPartPr>
              <p14:xfrm>
                <a:off x="888696" y="2297088"/>
                <a:ext cx="6480" cy="86040"/>
              </p14:xfrm>
            </p:contentPart>
          </mc:Choice>
          <mc:Fallback>
            <p:pic>
              <p:nvPicPr>
                <p:cNvPr id="33" name="Freihand 32">
                  <a:extLst>
                    <a:ext uri="{FF2B5EF4-FFF2-40B4-BE49-F238E27FC236}">
                      <a16:creationId xmlns:a16="http://schemas.microsoft.com/office/drawing/2014/main" id="{9A3A2F38-E78D-46F1-ADBA-5172834739DA}"/>
                    </a:ext>
                  </a:extLst>
                </p:cNvPr>
                <p:cNvPicPr/>
                <p:nvPr/>
              </p:nvPicPr>
              <p:blipFill>
                <a:blip r:embed="rId50"/>
                <a:stretch>
                  <a:fillRect/>
                </a:stretch>
              </p:blipFill>
              <p:spPr>
                <a:xfrm>
                  <a:off x="884376" y="2292768"/>
                  <a:ext cx="15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9D1E1152-8C73-4D4F-AAE1-9D412F84EAD6}"/>
                    </a:ext>
                  </a:extLst>
                </p14:cNvPr>
                <p14:cNvContentPartPr/>
                <p14:nvPr/>
              </p14:nvContentPartPr>
              <p14:xfrm>
                <a:off x="814896" y="2270448"/>
                <a:ext cx="165960" cy="48960"/>
              </p14:xfrm>
            </p:contentPart>
          </mc:Choice>
          <mc:Fallback>
            <p:pic>
              <p:nvPicPr>
                <p:cNvPr id="34" name="Freihand 33">
                  <a:extLst>
                    <a:ext uri="{FF2B5EF4-FFF2-40B4-BE49-F238E27FC236}">
                      <a16:creationId xmlns:a16="http://schemas.microsoft.com/office/drawing/2014/main" id="{9D1E1152-8C73-4D4F-AAE1-9D412F84EAD6}"/>
                    </a:ext>
                  </a:extLst>
                </p:cNvPr>
                <p:cNvPicPr/>
                <p:nvPr/>
              </p:nvPicPr>
              <p:blipFill>
                <a:blip r:embed="rId52"/>
                <a:stretch>
                  <a:fillRect/>
                </a:stretch>
              </p:blipFill>
              <p:spPr>
                <a:xfrm>
                  <a:off x="810576" y="2266128"/>
                  <a:ext cx="174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C351E0F-D7DA-44FB-BDD3-83DE876E2440}"/>
                    </a:ext>
                  </a:extLst>
                </p14:cNvPr>
                <p14:cNvContentPartPr/>
                <p14:nvPr/>
              </p14:nvContentPartPr>
              <p14:xfrm>
                <a:off x="1035216" y="2284128"/>
                <a:ext cx="24840" cy="96480"/>
              </p14:xfrm>
            </p:contentPart>
          </mc:Choice>
          <mc:Fallback>
            <p:pic>
              <p:nvPicPr>
                <p:cNvPr id="35" name="Freihand 34">
                  <a:extLst>
                    <a:ext uri="{FF2B5EF4-FFF2-40B4-BE49-F238E27FC236}">
                      <a16:creationId xmlns:a16="http://schemas.microsoft.com/office/drawing/2014/main" id="{CC351E0F-D7DA-44FB-BDD3-83DE876E2440}"/>
                    </a:ext>
                  </a:extLst>
                </p:cNvPr>
                <p:cNvPicPr/>
                <p:nvPr/>
              </p:nvPicPr>
              <p:blipFill>
                <a:blip r:embed="rId54"/>
                <a:stretch>
                  <a:fillRect/>
                </a:stretch>
              </p:blipFill>
              <p:spPr>
                <a:xfrm>
                  <a:off x="1030896" y="2279808"/>
                  <a:ext cx="33480" cy="105120"/>
                </a:xfrm>
                <a:prstGeom prst="rect">
                  <a:avLst/>
                </a:prstGeom>
              </p:spPr>
            </p:pic>
          </mc:Fallback>
        </mc:AlternateContent>
      </p:grpSp>
      <p:grpSp>
        <p:nvGrpSpPr>
          <p:cNvPr id="45" name="Gruppieren 44">
            <a:extLst>
              <a:ext uri="{FF2B5EF4-FFF2-40B4-BE49-F238E27FC236}">
                <a16:creationId xmlns:a16="http://schemas.microsoft.com/office/drawing/2014/main" id="{1EC68B6E-EF0C-49C9-8445-87384B9AE4DD}"/>
              </a:ext>
            </a:extLst>
          </p:cNvPr>
          <p:cNvGrpSpPr/>
          <p:nvPr/>
        </p:nvGrpSpPr>
        <p:grpSpPr>
          <a:xfrm>
            <a:off x="2632896" y="2103408"/>
            <a:ext cx="545040" cy="174240"/>
            <a:chOff x="2632896" y="2103408"/>
            <a:chExt cx="545040" cy="174240"/>
          </a:xfrm>
        </p:grpSpPr>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63FEC894-D2C0-4C37-8BC7-FC40D2127868}"/>
                    </a:ext>
                  </a:extLst>
                </p14:cNvPr>
                <p14:cNvContentPartPr/>
                <p14:nvPr/>
              </p14:nvContentPartPr>
              <p14:xfrm>
                <a:off x="2650536" y="2118888"/>
                <a:ext cx="22680" cy="96120"/>
              </p14:xfrm>
            </p:contentPart>
          </mc:Choice>
          <mc:Fallback>
            <p:pic>
              <p:nvPicPr>
                <p:cNvPr id="37" name="Freihand 36">
                  <a:extLst>
                    <a:ext uri="{FF2B5EF4-FFF2-40B4-BE49-F238E27FC236}">
                      <a16:creationId xmlns:a16="http://schemas.microsoft.com/office/drawing/2014/main" id="{63FEC894-D2C0-4C37-8BC7-FC40D2127868}"/>
                    </a:ext>
                  </a:extLst>
                </p:cNvPr>
                <p:cNvPicPr/>
                <p:nvPr/>
              </p:nvPicPr>
              <p:blipFill>
                <a:blip r:embed="rId56"/>
                <a:stretch>
                  <a:fillRect/>
                </a:stretch>
              </p:blipFill>
              <p:spPr>
                <a:xfrm>
                  <a:off x="2646216" y="2114568"/>
                  <a:ext cx="31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8D59CFB0-3A7E-45A2-A2AC-A3ED2CB874DB}"/>
                    </a:ext>
                  </a:extLst>
                </p14:cNvPr>
                <p14:cNvContentPartPr/>
                <p14:nvPr/>
              </p14:nvContentPartPr>
              <p14:xfrm>
                <a:off x="2655216" y="2103408"/>
                <a:ext cx="102240" cy="18720"/>
              </p14:xfrm>
            </p:contentPart>
          </mc:Choice>
          <mc:Fallback>
            <p:pic>
              <p:nvPicPr>
                <p:cNvPr id="38" name="Freihand 37">
                  <a:extLst>
                    <a:ext uri="{FF2B5EF4-FFF2-40B4-BE49-F238E27FC236}">
                      <a16:creationId xmlns:a16="http://schemas.microsoft.com/office/drawing/2014/main" id="{8D59CFB0-3A7E-45A2-A2AC-A3ED2CB874DB}"/>
                    </a:ext>
                  </a:extLst>
                </p:cNvPr>
                <p:cNvPicPr/>
                <p:nvPr/>
              </p:nvPicPr>
              <p:blipFill>
                <a:blip r:embed="rId58"/>
                <a:stretch>
                  <a:fillRect/>
                </a:stretch>
              </p:blipFill>
              <p:spPr>
                <a:xfrm>
                  <a:off x="2650896" y="2099088"/>
                  <a:ext cx="110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286A8777-F6CF-4D9E-801D-50B5DFCFBD27}"/>
                    </a:ext>
                  </a:extLst>
                </p14:cNvPr>
                <p14:cNvContentPartPr/>
                <p14:nvPr/>
              </p14:nvContentPartPr>
              <p14:xfrm>
                <a:off x="2632896" y="2163168"/>
                <a:ext cx="131760" cy="64440"/>
              </p14:xfrm>
            </p:contentPart>
          </mc:Choice>
          <mc:Fallback>
            <p:pic>
              <p:nvPicPr>
                <p:cNvPr id="39" name="Freihand 38">
                  <a:extLst>
                    <a:ext uri="{FF2B5EF4-FFF2-40B4-BE49-F238E27FC236}">
                      <a16:creationId xmlns:a16="http://schemas.microsoft.com/office/drawing/2014/main" id="{286A8777-F6CF-4D9E-801D-50B5DFCFBD27}"/>
                    </a:ext>
                  </a:extLst>
                </p:cNvPr>
                <p:cNvPicPr/>
                <p:nvPr/>
              </p:nvPicPr>
              <p:blipFill>
                <a:blip r:embed="rId60"/>
                <a:stretch>
                  <a:fillRect/>
                </a:stretch>
              </p:blipFill>
              <p:spPr>
                <a:xfrm>
                  <a:off x="2628576" y="2158848"/>
                  <a:ext cx="140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6BCA52F6-EC12-4BCD-8534-4B7EA601C7DC}"/>
                    </a:ext>
                  </a:extLst>
                </p14:cNvPr>
                <p14:cNvContentPartPr/>
                <p14:nvPr/>
              </p14:nvContentPartPr>
              <p14:xfrm>
                <a:off x="2768256" y="2179368"/>
                <a:ext cx="89640" cy="38880"/>
              </p14:xfrm>
            </p:contentPart>
          </mc:Choice>
          <mc:Fallback>
            <p:pic>
              <p:nvPicPr>
                <p:cNvPr id="40" name="Freihand 39">
                  <a:extLst>
                    <a:ext uri="{FF2B5EF4-FFF2-40B4-BE49-F238E27FC236}">
                      <a16:creationId xmlns:a16="http://schemas.microsoft.com/office/drawing/2014/main" id="{6BCA52F6-EC12-4BCD-8534-4B7EA601C7DC}"/>
                    </a:ext>
                  </a:extLst>
                </p:cNvPr>
                <p:cNvPicPr/>
                <p:nvPr/>
              </p:nvPicPr>
              <p:blipFill>
                <a:blip r:embed="rId62"/>
                <a:stretch>
                  <a:fillRect/>
                </a:stretch>
              </p:blipFill>
              <p:spPr>
                <a:xfrm>
                  <a:off x="2763936" y="2175048"/>
                  <a:ext cx="98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0E84969A-8903-4BCC-812F-F2C9A7DEB0B6}"/>
                    </a:ext>
                  </a:extLst>
                </p14:cNvPr>
                <p14:cNvContentPartPr/>
                <p14:nvPr/>
              </p14:nvContentPartPr>
              <p14:xfrm>
                <a:off x="2887416" y="2136168"/>
                <a:ext cx="154080" cy="60840"/>
              </p14:xfrm>
            </p:contentPart>
          </mc:Choice>
          <mc:Fallback>
            <p:pic>
              <p:nvPicPr>
                <p:cNvPr id="41" name="Freihand 40">
                  <a:extLst>
                    <a:ext uri="{FF2B5EF4-FFF2-40B4-BE49-F238E27FC236}">
                      <a16:creationId xmlns:a16="http://schemas.microsoft.com/office/drawing/2014/main" id="{0E84969A-8903-4BCC-812F-F2C9A7DEB0B6}"/>
                    </a:ext>
                  </a:extLst>
                </p:cNvPr>
                <p:cNvPicPr/>
                <p:nvPr/>
              </p:nvPicPr>
              <p:blipFill>
                <a:blip r:embed="rId64"/>
                <a:stretch>
                  <a:fillRect/>
                </a:stretch>
              </p:blipFill>
              <p:spPr>
                <a:xfrm>
                  <a:off x="2883096" y="2131848"/>
                  <a:ext cx="162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CBB9002E-A945-49DE-A649-8512D95C76A0}"/>
                    </a:ext>
                  </a:extLst>
                </p14:cNvPr>
                <p14:cNvContentPartPr/>
                <p14:nvPr/>
              </p14:nvContentPartPr>
              <p14:xfrm>
                <a:off x="3039336" y="2141208"/>
                <a:ext cx="86760" cy="106560"/>
              </p14:xfrm>
            </p:contentPart>
          </mc:Choice>
          <mc:Fallback>
            <p:pic>
              <p:nvPicPr>
                <p:cNvPr id="42" name="Freihand 41">
                  <a:extLst>
                    <a:ext uri="{FF2B5EF4-FFF2-40B4-BE49-F238E27FC236}">
                      <a16:creationId xmlns:a16="http://schemas.microsoft.com/office/drawing/2014/main" id="{CBB9002E-A945-49DE-A649-8512D95C76A0}"/>
                    </a:ext>
                  </a:extLst>
                </p:cNvPr>
                <p:cNvPicPr/>
                <p:nvPr/>
              </p:nvPicPr>
              <p:blipFill>
                <a:blip r:embed="rId66"/>
                <a:stretch>
                  <a:fillRect/>
                </a:stretch>
              </p:blipFill>
              <p:spPr>
                <a:xfrm>
                  <a:off x="3035016" y="2136888"/>
                  <a:ext cx="95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32E9A273-C9BB-4318-A7F4-D5C01E845CB5}"/>
                    </a:ext>
                  </a:extLst>
                </p14:cNvPr>
                <p14:cNvContentPartPr/>
                <p14:nvPr/>
              </p14:nvContentPartPr>
              <p14:xfrm>
                <a:off x="3145176" y="2118528"/>
                <a:ext cx="7200" cy="66960"/>
              </p14:xfrm>
            </p:contentPart>
          </mc:Choice>
          <mc:Fallback>
            <p:pic>
              <p:nvPicPr>
                <p:cNvPr id="43" name="Freihand 42">
                  <a:extLst>
                    <a:ext uri="{FF2B5EF4-FFF2-40B4-BE49-F238E27FC236}">
                      <a16:creationId xmlns:a16="http://schemas.microsoft.com/office/drawing/2014/main" id="{32E9A273-C9BB-4318-A7F4-D5C01E845CB5}"/>
                    </a:ext>
                  </a:extLst>
                </p:cNvPr>
                <p:cNvPicPr/>
                <p:nvPr/>
              </p:nvPicPr>
              <p:blipFill>
                <a:blip r:embed="rId68"/>
                <a:stretch>
                  <a:fillRect/>
                </a:stretch>
              </p:blipFill>
              <p:spPr>
                <a:xfrm>
                  <a:off x="3140856" y="2114208"/>
                  <a:ext cx="15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3E2530D4-4CC0-4FC4-8C0E-EFBCF5A28F09}"/>
                    </a:ext>
                  </a:extLst>
                </p14:cNvPr>
                <p14:cNvContentPartPr/>
                <p14:nvPr/>
              </p14:nvContentPartPr>
              <p14:xfrm>
                <a:off x="3099816" y="2136888"/>
                <a:ext cx="78120" cy="140760"/>
              </p14:xfrm>
            </p:contentPart>
          </mc:Choice>
          <mc:Fallback>
            <p:pic>
              <p:nvPicPr>
                <p:cNvPr id="44" name="Freihand 43">
                  <a:extLst>
                    <a:ext uri="{FF2B5EF4-FFF2-40B4-BE49-F238E27FC236}">
                      <a16:creationId xmlns:a16="http://schemas.microsoft.com/office/drawing/2014/main" id="{3E2530D4-4CC0-4FC4-8C0E-EFBCF5A28F09}"/>
                    </a:ext>
                  </a:extLst>
                </p:cNvPr>
                <p:cNvPicPr/>
                <p:nvPr/>
              </p:nvPicPr>
              <p:blipFill>
                <a:blip r:embed="rId70"/>
                <a:stretch>
                  <a:fillRect/>
                </a:stretch>
              </p:blipFill>
              <p:spPr>
                <a:xfrm>
                  <a:off x="3095496" y="2132568"/>
                  <a:ext cx="86760" cy="149400"/>
                </a:xfrm>
                <a:prstGeom prst="rect">
                  <a:avLst/>
                </a:prstGeom>
              </p:spPr>
            </p:pic>
          </mc:Fallback>
        </mc:AlternateContent>
      </p:grpSp>
      <p:grpSp>
        <p:nvGrpSpPr>
          <p:cNvPr id="56" name="Gruppieren 55">
            <a:extLst>
              <a:ext uri="{FF2B5EF4-FFF2-40B4-BE49-F238E27FC236}">
                <a16:creationId xmlns:a16="http://schemas.microsoft.com/office/drawing/2014/main" id="{2012F5C0-C10D-4425-8738-19E6DF96C1E2}"/>
              </a:ext>
            </a:extLst>
          </p:cNvPr>
          <p:cNvGrpSpPr/>
          <p:nvPr/>
        </p:nvGrpSpPr>
        <p:grpSpPr>
          <a:xfrm>
            <a:off x="3459096" y="2363688"/>
            <a:ext cx="1285200" cy="192240"/>
            <a:chOff x="3459096" y="2363688"/>
            <a:chExt cx="1285200" cy="192240"/>
          </a:xfrm>
        </p:grpSpPr>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A75550EB-3FA0-4388-A5CF-CEC1FC1BFA71}"/>
                    </a:ext>
                  </a:extLst>
                </p14:cNvPr>
                <p14:cNvContentPartPr/>
                <p14:nvPr/>
              </p14:nvContentPartPr>
              <p14:xfrm>
                <a:off x="3500856" y="2426688"/>
                <a:ext cx="25920" cy="121680"/>
              </p14:xfrm>
            </p:contentPart>
          </mc:Choice>
          <mc:Fallback>
            <p:pic>
              <p:nvPicPr>
                <p:cNvPr id="46" name="Freihand 45">
                  <a:extLst>
                    <a:ext uri="{FF2B5EF4-FFF2-40B4-BE49-F238E27FC236}">
                      <a16:creationId xmlns:a16="http://schemas.microsoft.com/office/drawing/2014/main" id="{A75550EB-3FA0-4388-A5CF-CEC1FC1BFA71}"/>
                    </a:ext>
                  </a:extLst>
                </p:cNvPr>
                <p:cNvPicPr/>
                <p:nvPr/>
              </p:nvPicPr>
              <p:blipFill>
                <a:blip r:embed="rId72"/>
                <a:stretch>
                  <a:fillRect/>
                </a:stretch>
              </p:blipFill>
              <p:spPr>
                <a:xfrm>
                  <a:off x="3496536" y="2422368"/>
                  <a:ext cx="34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BF63BB31-9BA8-431E-ABA4-170000DD7F17}"/>
                    </a:ext>
                  </a:extLst>
                </p14:cNvPr>
                <p14:cNvContentPartPr/>
                <p14:nvPr/>
              </p14:nvContentPartPr>
              <p14:xfrm>
                <a:off x="3459096" y="2461608"/>
                <a:ext cx="129960" cy="15840"/>
              </p14:xfrm>
            </p:contentPart>
          </mc:Choice>
          <mc:Fallback>
            <p:pic>
              <p:nvPicPr>
                <p:cNvPr id="47" name="Freihand 46">
                  <a:extLst>
                    <a:ext uri="{FF2B5EF4-FFF2-40B4-BE49-F238E27FC236}">
                      <a16:creationId xmlns:a16="http://schemas.microsoft.com/office/drawing/2014/main" id="{BF63BB31-9BA8-431E-ABA4-170000DD7F17}"/>
                    </a:ext>
                  </a:extLst>
                </p:cNvPr>
                <p:cNvPicPr/>
                <p:nvPr/>
              </p:nvPicPr>
              <p:blipFill>
                <a:blip r:embed="rId74"/>
                <a:stretch>
                  <a:fillRect/>
                </a:stretch>
              </p:blipFill>
              <p:spPr>
                <a:xfrm>
                  <a:off x="3454776" y="2457288"/>
                  <a:ext cx="138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747CB140-9FFC-4D06-BE7F-5A8586E6CB7C}"/>
                    </a:ext>
                  </a:extLst>
                </p14:cNvPr>
                <p14:cNvContentPartPr/>
                <p14:nvPr/>
              </p14:nvContentPartPr>
              <p14:xfrm>
                <a:off x="3710736" y="2393928"/>
                <a:ext cx="119520" cy="105120"/>
              </p14:xfrm>
            </p:contentPart>
          </mc:Choice>
          <mc:Fallback>
            <p:pic>
              <p:nvPicPr>
                <p:cNvPr id="48" name="Freihand 47">
                  <a:extLst>
                    <a:ext uri="{FF2B5EF4-FFF2-40B4-BE49-F238E27FC236}">
                      <a16:creationId xmlns:a16="http://schemas.microsoft.com/office/drawing/2014/main" id="{747CB140-9FFC-4D06-BE7F-5A8586E6CB7C}"/>
                    </a:ext>
                  </a:extLst>
                </p:cNvPr>
                <p:cNvPicPr/>
                <p:nvPr/>
              </p:nvPicPr>
              <p:blipFill>
                <a:blip r:embed="rId76"/>
                <a:stretch>
                  <a:fillRect/>
                </a:stretch>
              </p:blipFill>
              <p:spPr>
                <a:xfrm>
                  <a:off x="3706416" y="2389608"/>
                  <a:ext cx="128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65CABC49-7BCE-44EB-BB69-A7DEE034BDFB}"/>
                    </a:ext>
                  </a:extLst>
                </p14:cNvPr>
                <p14:cNvContentPartPr/>
                <p14:nvPr/>
              </p14:nvContentPartPr>
              <p14:xfrm>
                <a:off x="3854736" y="2454408"/>
                <a:ext cx="10080" cy="101520"/>
              </p14:xfrm>
            </p:contentPart>
          </mc:Choice>
          <mc:Fallback>
            <p:pic>
              <p:nvPicPr>
                <p:cNvPr id="49" name="Freihand 48">
                  <a:extLst>
                    <a:ext uri="{FF2B5EF4-FFF2-40B4-BE49-F238E27FC236}">
                      <a16:creationId xmlns:a16="http://schemas.microsoft.com/office/drawing/2014/main" id="{65CABC49-7BCE-44EB-BB69-A7DEE034BDFB}"/>
                    </a:ext>
                  </a:extLst>
                </p:cNvPr>
                <p:cNvPicPr/>
                <p:nvPr/>
              </p:nvPicPr>
              <p:blipFill>
                <a:blip r:embed="rId78"/>
                <a:stretch>
                  <a:fillRect/>
                </a:stretch>
              </p:blipFill>
              <p:spPr>
                <a:xfrm>
                  <a:off x="3850416" y="2450088"/>
                  <a:ext cx="18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F34A5FD3-5CFD-4562-98F1-FD7B24A69D3C}"/>
                    </a:ext>
                  </a:extLst>
                </p14:cNvPr>
                <p14:cNvContentPartPr/>
                <p14:nvPr/>
              </p14:nvContentPartPr>
              <p14:xfrm>
                <a:off x="3974616" y="2369088"/>
                <a:ext cx="97920" cy="147240"/>
              </p14:xfrm>
            </p:contentPart>
          </mc:Choice>
          <mc:Fallback>
            <p:pic>
              <p:nvPicPr>
                <p:cNvPr id="50" name="Freihand 49">
                  <a:extLst>
                    <a:ext uri="{FF2B5EF4-FFF2-40B4-BE49-F238E27FC236}">
                      <a16:creationId xmlns:a16="http://schemas.microsoft.com/office/drawing/2014/main" id="{F34A5FD3-5CFD-4562-98F1-FD7B24A69D3C}"/>
                    </a:ext>
                  </a:extLst>
                </p:cNvPr>
                <p:cNvPicPr/>
                <p:nvPr/>
              </p:nvPicPr>
              <p:blipFill>
                <a:blip r:embed="rId80"/>
                <a:stretch>
                  <a:fillRect/>
                </a:stretch>
              </p:blipFill>
              <p:spPr>
                <a:xfrm>
                  <a:off x="3970296" y="2364768"/>
                  <a:ext cx="106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C2EB0463-00CD-437F-8562-196D3E7FFCEE}"/>
                    </a:ext>
                  </a:extLst>
                </p14:cNvPr>
                <p14:cNvContentPartPr/>
                <p14:nvPr/>
              </p14:nvContentPartPr>
              <p14:xfrm>
                <a:off x="4162536" y="2436408"/>
                <a:ext cx="41760" cy="14040"/>
              </p14:xfrm>
            </p:contentPart>
          </mc:Choice>
          <mc:Fallback>
            <p:pic>
              <p:nvPicPr>
                <p:cNvPr id="52" name="Freihand 51">
                  <a:extLst>
                    <a:ext uri="{FF2B5EF4-FFF2-40B4-BE49-F238E27FC236}">
                      <a16:creationId xmlns:a16="http://schemas.microsoft.com/office/drawing/2014/main" id="{C2EB0463-00CD-437F-8562-196D3E7FFCEE}"/>
                    </a:ext>
                  </a:extLst>
                </p:cNvPr>
                <p:cNvPicPr/>
                <p:nvPr/>
              </p:nvPicPr>
              <p:blipFill>
                <a:blip r:embed="rId82"/>
                <a:stretch>
                  <a:fillRect/>
                </a:stretch>
              </p:blipFill>
              <p:spPr>
                <a:xfrm>
                  <a:off x="4158216" y="2432088"/>
                  <a:ext cx="50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54955EA3-6C2F-416E-B14C-1CD9318FB03A}"/>
                    </a:ext>
                  </a:extLst>
                </p14:cNvPr>
                <p14:cNvContentPartPr/>
                <p14:nvPr/>
              </p14:nvContentPartPr>
              <p14:xfrm>
                <a:off x="4311936" y="2376288"/>
                <a:ext cx="125280" cy="115200"/>
              </p14:xfrm>
            </p:contentPart>
          </mc:Choice>
          <mc:Fallback>
            <p:pic>
              <p:nvPicPr>
                <p:cNvPr id="53" name="Freihand 52">
                  <a:extLst>
                    <a:ext uri="{FF2B5EF4-FFF2-40B4-BE49-F238E27FC236}">
                      <a16:creationId xmlns:a16="http://schemas.microsoft.com/office/drawing/2014/main" id="{54955EA3-6C2F-416E-B14C-1CD9318FB03A}"/>
                    </a:ext>
                  </a:extLst>
                </p:cNvPr>
                <p:cNvPicPr/>
                <p:nvPr/>
              </p:nvPicPr>
              <p:blipFill>
                <a:blip r:embed="rId84"/>
                <a:stretch>
                  <a:fillRect/>
                </a:stretch>
              </p:blipFill>
              <p:spPr>
                <a:xfrm>
                  <a:off x="4307616" y="2371968"/>
                  <a:ext cx="133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D5FE2664-C654-49BC-8916-94D84E6F092D}"/>
                    </a:ext>
                  </a:extLst>
                </p14:cNvPr>
                <p14:cNvContentPartPr/>
                <p14:nvPr/>
              </p14:nvContentPartPr>
              <p14:xfrm>
                <a:off x="4467456" y="2379888"/>
                <a:ext cx="108360" cy="93600"/>
              </p14:xfrm>
            </p:contentPart>
          </mc:Choice>
          <mc:Fallback>
            <p:pic>
              <p:nvPicPr>
                <p:cNvPr id="54" name="Freihand 53">
                  <a:extLst>
                    <a:ext uri="{FF2B5EF4-FFF2-40B4-BE49-F238E27FC236}">
                      <a16:creationId xmlns:a16="http://schemas.microsoft.com/office/drawing/2014/main" id="{D5FE2664-C654-49BC-8916-94D84E6F092D}"/>
                    </a:ext>
                  </a:extLst>
                </p:cNvPr>
                <p:cNvPicPr/>
                <p:nvPr/>
              </p:nvPicPr>
              <p:blipFill>
                <a:blip r:embed="rId86"/>
                <a:stretch>
                  <a:fillRect/>
                </a:stretch>
              </p:blipFill>
              <p:spPr>
                <a:xfrm>
                  <a:off x="4463136" y="2375568"/>
                  <a:ext cx="117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47B010E8-A6D4-42D2-932F-974234392FFF}"/>
                    </a:ext>
                  </a:extLst>
                </p14:cNvPr>
                <p14:cNvContentPartPr/>
                <p14:nvPr/>
              </p14:nvContentPartPr>
              <p14:xfrm>
                <a:off x="4616856" y="2363688"/>
                <a:ext cx="127440" cy="102240"/>
              </p14:xfrm>
            </p:contentPart>
          </mc:Choice>
          <mc:Fallback>
            <p:pic>
              <p:nvPicPr>
                <p:cNvPr id="55" name="Freihand 54">
                  <a:extLst>
                    <a:ext uri="{FF2B5EF4-FFF2-40B4-BE49-F238E27FC236}">
                      <a16:creationId xmlns:a16="http://schemas.microsoft.com/office/drawing/2014/main" id="{47B010E8-A6D4-42D2-932F-974234392FFF}"/>
                    </a:ext>
                  </a:extLst>
                </p:cNvPr>
                <p:cNvPicPr/>
                <p:nvPr/>
              </p:nvPicPr>
              <p:blipFill>
                <a:blip r:embed="rId88"/>
                <a:stretch>
                  <a:fillRect/>
                </a:stretch>
              </p:blipFill>
              <p:spPr>
                <a:xfrm>
                  <a:off x="4612536" y="2359368"/>
                  <a:ext cx="136080" cy="110880"/>
                </a:xfrm>
                <a:prstGeom prst="rect">
                  <a:avLst/>
                </a:prstGeom>
              </p:spPr>
            </p:pic>
          </mc:Fallback>
        </mc:AlternateContent>
      </p:grpSp>
      <p:grpSp>
        <p:nvGrpSpPr>
          <p:cNvPr id="149509" name="Gruppieren 149508">
            <a:extLst>
              <a:ext uri="{FF2B5EF4-FFF2-40B4-BE49-F238E27FC236}">
                <a16:creationId xmlns:a16="http://schemas.microsoft.com/office/drawing/2014/main" id="{F286756D-08F1-4035-B1F1-3B768A13E995}"/>
              </a:ext>
            </a:extLst>
          </p:cNvPr>
          <p:cNvGrpSpPr/>
          <p:nvPr/>
        </p:nvGrpSpPr>
        <p:grpSpPr>
          <a:xfrm>
            <a:off x="4291056" y="2076768"/>
            <a:ext cx="1180800" cy="194400"/>
            <a:chOff x="4291056" y="2076768"/>
            <a:chExt cx="1180800" cy="194400"/>
          </a:xfrm>
        </p:grpSpPr>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F95D378E-35C4-4FBB-8F50-E3C724B672D7}"/>
                    </a:ext>
                  </a:extLst>
                </p14:cNvPr>
                <p14:cNvContentPartPr/>
                <p14:nvPr/>
              </p14:nvContentPartPr>
              <p14:xfrm>
                <a:off x="4291056" y="2116728"/>
                <a:ext cx="16200" cy="93960"/>
              </p14:xfrm>
            </p:contentPart>
          </mc:Choice>
          <mc:Fallback>
            <p:pic>
              <p:nvPicPr>
                <p:cNvPr id="57" name="Freihand 56">
                  <a:extLst>
                    <a:ext uri="{FF2B5EF4-FFF2-40B4-BE49-F238E27FC236}">
                      <a16:creationId xmlns:a16="http://schemas.microsoft.com/office/drawing/2014/main" id="{F95D378E-35C4-4FBB-8F50-E3C724B672D7}"/>
                    </a:ext>
                  </a:extLst>
                </p:cNvPr>
                <p:cNvPicPr/>
                <p:nvPr/>
              </p:nvPicPr>
              <p:blipFill>
                <a:blip r:embed="rId90"/>
                <a:stretch>
                  <a:fillRect/>
                </a:stretch>
              </p:blipFill>
              <p:spPr>
                <a:xfrm>
                  <a:off x="4286736" y="2112408"/>
                  <a:ext cx="24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01AEF27A-B06D-4DF5-961D-FBA72C873ED8}"/>
                    </a:ext>
                  </a:extLst>
                </p14:cNvPr>
                <p14:cNvContentPartPr/>
                <p14:nvPr/>
              </p14:nvContentPartPr>
              <p14:xfrm>
                <a:off x="4295736" y="2076768"/>
                <a:ext cx="110520" cy="105480"/>
              </p14:xfrm>
            </p:contentPart>
          </mc:Choice>
          <mc:Fallback>
            <p:pic>
              <p:nvPicPr>
                <p:cNvPr id="58" name="Freihand 57">
                  <a:extLst>
                    <a:ext uri="{FF2B5EF4-FFF2-40B4-BE49-F238E27FC236}">
                      <a16:creationId xmlns:a16="http://schemas.microsoft.com/office/drawing/2014/main" id="{01AEF27A-B06D-4DF5-961D-FBA72C873ED8}"/>
                    </a:ext>
                  </a:extLst>
                </p:cNvPr>
                <p:cNvPicPr/>
                <p:nvPr/>
              </p:nvPicPr>
              <p:blipFill>
                <a:blip r:embed="rId92"/>
                <a:stretch>
                  <a:fillRect/>
                </a:stretch>
              </p:blipFill>
              <p:spPr>
                <a:xfrm>
                  <a:off x="4291416" y="2072448"/>
                  <a:ext cx="119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104ED0E7-7DFB-4793-BF93-73C44601F59C}"/>
                    </a:ext>
                  </a:extLst>
                </p14:cNvPr>
                <p14:cNvContentPartPr/>
                <p14:nvPr/>
              </p14:nvContentPartPr>
              <p14:xfrm>
                <a:off x="4430736" y="2125008"/>
                <a:ext cx="81720" cy="65520"/>
              </p14:xfrm>
            </p:contentPart>
          </mc:Choice>
          <mc:Fallback>
            <p:pic>
              <p:nvPicPr>
                <p:cNvPr id="59" name="Freihand 58">
                  <a:extLst>
                    <a:ext uri="{FF2B5EF4-FFF2-40B4-BE49-F238E27FC236}">
                      <a16:creationId xmlns:a16="http://schemas.microsoft.com/office/drawing/2014/main" id="{104ED0E7-7DFB-4793-BF93-73C44601F59C}"/>
                    </a:ext>
                  </a:extLst>
                </p:cNvPr>
                <p:cNvPicPr/>
                <p:nvPr/>
              </p:nvPicPr>
              <p:blipFill>
                <a:blip r:embed="rId94"/>
                <a:stretch>
                  <a:fillRect/>
                </a:stretch>
              </p:blipFill>
              <p:spPr>
                <a:xfrm>
                  <a:off x="4426416" y="2120688"/>
                  <a:ext cx="90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A95E93C9-949B-43B7-90A4-5C26D8BEABB6}"/>
                    </a:ext>
                  </a:extLst>
                </p14:cNvPr>
                <p14:cNvContentPartPr/>
                <p14:nvPr/>
              </p14:nvContentPartPr>
              <p14:xfrm>
                <a:off x="4542696" y="2128248"/>
                <a:ext cx="46440" cy="54720"/>
              </p14:xfrm>
            </p:contentPart>
          </mc:Choice>
          <mc:Fallback>
            <p:pic>
              <p:nvPicPr>
                <p:cNvPr id="60" name="Freihand 59">
                  <a:extLst>
                    <a:ext uri="{FF2B5EF4-FFF2-40B4-BE49-F238E27FC236}">
                      <a16:creationId xmlns:a16="http://schemas.microsoft.com/office/drawing/2014/main" id="{A95E93C9-949B-43B7-90A4-5C26D8BEABB6}"/>
                    </a:ext>
                  </a:extLst>
                </p:cNvPr>
                <p:cNvPicPr/>
                <p:nvPr/>
              </p:nvPicPr>
              <p:blipFill>
                <a:blip r:embed="rId96"/>
                <a:stretch>
                  <a:fillRect/>
                </a:stretch>
              </p:blipFill>
              <p:spPr>
                <a:xfrm>
                  <a:off x="4538376" y="2123928"/>
                  <a:ext cx="55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A1BEEAF0-EE42-4267-90C0-5A641AF17FA6}"/>
                    </a:ext>
                  </a:extLst>
                </p14:cNvPr>
                <p14:cNvContentPartPr/>
                <p14:nvPr/>
              </p14:nvContentPartPr>
              <p14:xfrm>
                <a:off x="4559616" y="2114928"/>
                <a:ext cx="87480" cy="71280"/>
              </p14:xfrm>
            </p:contentPart>
          </mc:Choice>
          <mc:Fallback>
            <p:pic>
              <p:nvPicPr>
                <p:cNvPr id="61" name="Freihand 60">
                  <a:extLst>
                    <a:ext uri="{FF2B5EF4-FFF2-40B4-BE49-F238E27FC236}">
                      <a16:creationId xmlns:a16="http://schemas.microsoft.com/office/drawing/2014/main" id="{A1BEEAF0-EE42-4267-90C0-5A641AF17FA6}"/>
                    </a:ext>
                  </a:extLst>
                </p:cNvPr>
                <p:cNvPicPr/>
                <p:nvPr/>
              </p:nvPicPr>
              <p:blipFill>
                <a:blip r:embed="rId98"/>
                <a:stretch>
                  <a:fillRect/>
                </a:stretch>
              </p:blipFill>
              <p:spPr>
                <a:xfrm>
                  <a:off x="4555296" y="2110608"/>
                  <a:ext cx="96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E61B2E85-B15F-4B5F-951F-71B373E1F017}"/>
                    </a:ext>
                  </a:extLst>
                </p14:cNvPr>
                <p14:cNvContentPartPr/>
                <p14:nvPr/>
              </p14:nvContentPartPr>
              <p14:xfrm>
                <a:off x="4684176" y="2147328"/>
                <a:ext cx="115200" cy="20160"/>
              </p14:xfrm>
            </p:contentPart>
          </mc:Choice>
          <mc:Fallback>
            <p:pic>
              <p:nvPicPr>
                <p:cNvPr id="62" name="Freihand 61">
                  <a:extLst>
                    <a:ext uri="{FF2B5EF4-FFF2-40B4-BE49-F238E27FC236}">
                      <a16:creationId xmlns:a16="http://schemas.microsoft.com/office/drawing/2014/main" id="{E61B2E85-B15F-4B5F-951F-71B373E1F017}"/>
                    </a:ext>
                  </a:extLst>
                </p:cNvPr>
                <p:cNvPicPr/>
                <p:nvPr/>
              </p:nvPicPr>
              <p:blipFill>
                <a:blip r:embed="rId100"/>
                <a:stretch>
                  <a:fillRect/>
                </a:stretch>
              </p:blipFill>
              <p:spPr>
                <a:xfrm>
                  <a:off x="4679856" y="2143008"/>
                  <a:ext cx="123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2F4B56D5-D591-4D40-B27B-EDC2A07B6879}"/>
                    </a:ext>
                  </a:extLst>
                </p14:cNvPr>
                <p14:cNvContentPartPr/>
                <p14:nvPr/>
              </p14:nvContentPartPr>
              <p14:xfrm>
                <a:off x="4828536" y="2090808"/>
                <a:ext cx="191520" cy="90360"/>
              </p14:xfrm>
            </p:contentPart>
          </mc:Choice>
          <mc:Fallback>
            <p:pic>
              <p:nvPicPr>
                <p:cNvPr id="63" name="Freihand 62">
                  <a:extLst>
                    <a:ext uri="{FF2B5EF4-FFF2-40B4-BE49-F238E27FC236}">
                      <a16:creationId xmlns:a16="http://schemas.microsoft.com/office/drawing/2014/main" id="{2F4B56D5-D591-4D40-B27B-EDC2A07B6879}"/>
                    </a:ext>
                  </a:extLst>
                </p:cNvPr>
                <p:cNvPicPr/>
                <p:nvPr/>
              </p:nvPicPr>
              <p:blipFill>
                <a:blip r:embed="rId102"/>
                <a:stretch>
                  <a:fillRect/>
                </a:stretch>
              </p:blipFill>
              <p:spPr>
                <a:xfrm>
                  <a:off x="4824216" y="2086488"/>
                  <a:ext cx="200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9504" name="Freihand 149503">
                  <a:extLst>
                    <a:ext uri="{FF2B5EF4-FFF2-40B4-BE49-F238E27FC236}">
                      <a16:creationId xmlns:a16="http://schemas.microsoft.com/office/drawing/2014/main" id="{92A61DFD-A2BB-4452-8B9D-75F4958F4C14}"/>
                    </a:ext>
                  </a:extLst>
                </p14:cNvPr>
                <p14:cNvContentPartPr/>
                <p14:nvPr/>
              </p14:nvContentPartPr>
              <p14:xfrm>
                <a:off x="5033016" y="2091168"/>
                <a:ext cx="139680" cy="71640"/>
              </p14:xfrm>
            </p:contentPart>
          </mc:Choice>
          <mc:Fallback>
            <p:pic>
              <p:nvPicPr>
                <p:cNvPr id="149504" name="Freihand 149503">
                  <a:extLst>
                    <a:ext uri="{FF2B5EF4-FFF2-40B4-BE49-F238E27FC236}">
                      <a16:creationId xmlns:a16="http://schemas.microsoft.com/office/drawing/2014/main" id="{92A61DFD-A2BB-4452-8B9D-75F4958F4C14}"/>
                    </a:ext>
                  </a:extLst>
                </p:cNvPr>
                <p:cNvPicPr/>
                <p:nvPr/>
              </p:nvPicPr>
              <p:blipFill>
                <a:blip r:embed="rId104"/>
                <a:stretch>
                  <a:fillRect/>
                </a:stretch>
              </p:blipFill>
              <p:spPr>
                <a:xfrm>
                  <a:off x="5028696" y="2086848"/>
                  <a:ext cx="148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9505" name="Freihand 149504">
                  <a:extLst>
                    <a:ext uri="{FF2B5EF4-FFF2-40B4-BE49-F238E27FC236}">
                      <a16:creationId xmlns:a16="http://schemas.microsoft.com/office/drawing/2014/main" id="{68DBA6DB-6CE8-4563-ACAA-D8AA9B26FD08}"/>
                    </a:ext>
                  </a:extLst>
                </p14:cNvPr>
                <p14:cNvContentPartPr/>
                <p14:nvPr/>
              </p14:nvContentPartPr>
              <p14:xfrm>
                <a:off x="5187816" y="2101608"/>
                <a:ext cx="74520" cy="146520"/>
              </p14:xfrm>
            </p:contentPart>
          </mc:Choice>
          <mc:Fallback>
            <p:pic>
              <p:nvPicPr>
                <p:cNvPr id="149505" name="Freihand 149504">
                  <a:extLst>
                    <a:ext uri="{FF2B5EF4-FFF2-40B4-BE49-F238E27FC236}">
                      <a16:creationId xmlns:a16="http://schemas.microsoft.com/office/drawing/2014/main" id="{68DBA6DB-6CE8-4563-ACAA-D8AA9B26FD08}"/>
                    </a:ext>
                  </a:extLst>
                </p:cNvPr>
                <p:cNvPicPr/>
                <p:nvPr/>
              </p:nvPicPr>
              <p:blipFill>
                <a:blip r:embed="rId106"/>
                <a:stretch>
                  <a:fillRect/>
                </a:stretch>
              </p:blipFill>
              <p:spPr>
                <a:xfrm>
                  <a:off x="5183496" y="2097288"/>
                  <a:ext cx="83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9506" name="Freihand 149505">
                  <a:extLst>
                    <a:ext uri="{FF2B5EF4-FFF2-40B4-BE49-F238E27FC236}">
                      <a16:creationId xmlns:a16="http://schemas.microsoft.com/office/drawing/2014/main" id="{0B523444-3EAE-4364-8140-57DDC2861B98}"/>
                    </a:ext>
                  </a:extLst>
                </p14:cNvPr>
                <p14:cNvContentPartPr/>
                <p14:nvPr/>
              </p14:nvContentPartPr>
              <p14:xfrm>
                <a:off x="5270616" y="2098728"/>
                <a:ext cx="201240" cy="172440"/>
              </p14:xfrm>
            </p:contentPart>
          </mc:Choice>
          <mc:Fallback>
            <p:pic>
              <p:nvPicPr>
                <p:cNvPr id="149506" name="Freihand 149505">
                  <a:extLst>
                    <a:ext uri="{FF2B5EF4-FFF2-40B4-BE49-F238E27FC236}">
                      <a16:creationId xmlns:a16="http://schemas.microsoft.com/office/drawing/2014/main" id="{0B523444-3EAE-4364-8140-57DDC2861B98}"/>
                    </a:ext>
                  </a:extLst>
                </p:cNvPr>
                <p:cNvPicPr/>
                <p:nvPr/>
              </p:nvPicPr>
              <p:blipFill>
                <a:blip r:embed="rId108"/>
                <a:stretch>
                  <a:fillRect/>
                </a:stretch>
              </p:blipFill>
              <p:spPr>
                <a:xfrm>
                  <a:off x="5266296" y="2094408"/>
                  <a:ext cx="20988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149526" name="Freihand 149525">
                <a:extLst>
                  <a:ext uri="{FF2B5EF4-FFF2-40B4-BE49-F238E27FC236}">
                    <a16:creationId xmlns:a16="http://schemas.microsoft.com/office/drawing/2014/main" id="{B186289F-5FF3-42C9-9359-4C1017F5D0A4}"/>
                  </a:ext>
                </a:extLst>
              </p14:cNvPr>
              <p14:cNvContentPartPr/>
              <p14:nvPr/>
            </p14:nvContentPartPr>
            <p14:xfrm>
              <a:off x="6568416" y="2059848"/>
              <a:ext cx="724680" cy="38520"/>
            </p14:xfrm>
          </p:contentPart>
        </mc:Choice>
        <mc:Fallback>
          <p:pic>
            <p:nvPicPr>
              <p:cNvPr id="149526" name="Freihand 149525">
                <a:extLst>
                  <a:ext uri="{FF2B5EF4-FFF2-40B4-BE49-F238E27FC236}">
                    <a16:creationId xmlns:a16="http://schemas.microsoft.com/office/drawing/2014/main" id="{B186289F-5FF3-42C9-9359-4C1017F5D0A4}"/>
                  </a:ext>
                </a:extLst>
              </p:cNvPr>
              <p:cNvPicPr/>
              <p:nvPr/>
            </p:nvPicPr>
            <p:blipFill>
              <a:blip r:embed="rId110"/>
              <a:stretch>
                <a:fillRect/>
              </a:stretch>
            </p:blipFill>
            <p:spPr>
              <a:xfrm>
                <a:off x="6564096" y="2055528"/>
                <a:ext cx="733320" cy="47160"/>
              </a:xfrm>
              <a:prstGeom prst="rect">
                <a:avLst/>
              </a:prstGeom>
            </p:spPr>
          </p:pic>
        </mc:Fallback>
      </mc:AlternateContent>
      <p:grpSp>
        <p:nvGrpSpPr>
          <p:cNvPr id="149557" name="Gruppieren 149556">
            <a:extLst>
              <a:ext uri="{FF2B5EF4-FFF2-40B4-BE49-F238E27FC236}">
                <a16:creationId xmlns:a16="http://schemas.microsoft.com/office/drawing/2014/main" id="{42CFA715-6922-4D4E-A645-1982D944393F}"/>
              </a:ext>
            </a:extLst>
          </p:cNvPr>
          <p:cNvGrpSpPr/>
          <p:nvPr/>
        </p:nvGrpSpPr>
        <p:grpSpPr>
          <a:xfrm>
            <a:off x="3414096" y="2909448"/>
            <a:ext cx="1259280" cy="420120"/>
            <a:chOff x="3414096" y="2909448"/>
            <a:chExt cx="1259280" cy="420120"/>
          </a:xfrm>
        </p:grpSpPr>
        <mc:AlternateContent xmlns:mc="http://schemas.openxmlformats.org/markup-compatibility/2006">
          <mc:Choice xmlns:p14="http://schemas.microsoft.com/office/powerpoint/2010/main" Requires="p14">
            <p:contentPart p14:bwMode="auto" r:id="rId111">
              <p14:nvContentPartPr>
                <p14:cNvPr id="149532" name="Freihand 149531">
                  <a:extLst>
                    <a:ext uri="{FF2B5EF4-FFF2-40B4-BE49-F238E27FC236}">
                      <a16:creationId xmlns:a16="http://schemas.microsoft.com/office/drawing/2014/main" id="{433BE6D6-2830-4AAC-8FEE-787D8F612700}"/>
                    </a:ext>
                  </a:extLst>
                </p14:cNvPr>
                <p14:cNvContentPartPr/>
                <p14:nvPr/>
              </p14:nvContentPartPr>
              <p14:xfrm>
                <a:off x="3476016" y="2959488"/>
                <a:ext cx="24480" cy="194400"/>
              </p14:xfrm>
            </p:contentPart>
          </mc:Choice>
          <mc:Fallback>
            <p:pic>
              <p:nvPicPr>
                <p:cNvPr id="149532" name="Freihand 149531">
                  <a:extLst>
                    <a:ext uri="{FF2B5EF4-FFF2-40B4-BE49-F238E27FC236}">
                      <a16:creationId xmlns:a16="http://schemas.microsoft.com/office/drawing/2014/main" id="{433BE6D6-2830-4AAC-8FEE-787D8F612700}"/>
                    </a:ext>
                  </a:extLst>
                </p:cNvPr>
                <p:cNvPicPr/>
                <p:nvPr/>
              </p:nvPicPr>
              <p:blipFill>
                <a:blip r:embed="rId112"/>
                <a:stretch>
                  <a:fillRect/>
                </a:stretch>
              </p:blipFill>
              <p:spPr>
                <a:xfrm>
                  <a:off x="3471696" y="2955168"/>
                  <a:ext cx="33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9533" name="Freihand 149532">
                  <a:extLst>
                    <a:ext uri="{FF2B5EF4-FFF2-40B4-BE49-F238E27FC236}">
                      <a16:creationId xmlns:a16="http://schemas.microsoft.com/office/drawing/2014/main" id="{1ED0FCC3-98E7-4047-8C52-FAD4102E9423}"/>
                    </a:ext>
                  </a:extLst>
                </p14:cNvPr>
                <p14:cNvContentPartPr/>
                <p14:nvPr/>
              </p14:nvContentPartPr>
              <p14:xfrm>
                <a:off x="3414096" y="3011328"/>
                <a:ext cx="166680" cy="30960"/>
              </p14:xfrm>
            </p:contentPart>
          </mc:Choice>
          <mc:Fallback>
            <p:pic>
              <p:nvPicPr>
                <p:cNvPr id="149533" name="Freihand 149532">
                  <a:extLst>
                    <a:ext uri="{FF2B5EF4-FFF2-40B4-BE49-F238E27FC236}">
                      <a16:creationId xmlns:a16="http://schemas.microsoft.com/office/drawing/2014/main" id="{1ED0FCC3-98E7-4047-8C52-FAD4102E9423}"/>
                    </a:ext>
                  </a:extLst>
                </p:cNvPr>
                <p:cNvPicPr/>
                <p:nvPr/>
              </p:nvPicPr>
              <p:blipFill>
                <a:blip r:embed="rId114"/>
                <a:stretch>
                  <a:fillRect/>
                </a:stretch>
              </p:blipFill>
              <p:spPr>
                <a:xfrm>
                  <a:off x="3409776" y="3007008"/>
                  <a:ext cx="175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9534" name="Freihand 149533">
                  <a:extLst>
                    <a:ext uri="{FF2B5EF4-FFF2-40B4-BE49-F238E27FC236}">
                      <a16:creationId xmlns:a16="http://schemas.microsoft.com/office/drawing/2014/main" id="{0ABEEE03-96CB-41F5-9035-60E1B4031078}"/>
                    </a:ext>
                  </a:extLst>
                </p14:cNvPr>
                <p14:cNvContentPartPr/>
                <p14:nvPr/>
              </p14:nvContentPartPr>
              <p14:xfrm>
                <a:off x="3642696" y="2929248"/>
                <a:ext cx="130320" cy="121680"/>
              </p14:xfrm>
            </p:contentPart>
          </mc:Choice>
          <mc:Fallback>
            <p:pic>
              <p:nvPicPr>
                <p:cNvPr id="149534" name="Freihand 149533">
                  <a:extLst>
                    <a:ext uri="{FF2B5EF4-FFF2-40B4-BE49-F238E27FC236}">
                      <a16:creationId xmlns:a16="http://schemas.microsoft.com/office/drawing/2014/main" id="{0ABEEE03-96CB-41F5-9035-60E1B4031078}"/>
                    </a:ext>
                  </a:extLst>
                </p:cNvPr>
                <p:cNvPicPr/>
                <p:nvPr/>
              </p:nvPicPr>
              <p:blipFill>
                <a:blip r:embed="rId116"/>
                <a:stretch>
                  <a:fillRect/>
                </a:stretch>
              </p:blipFill>
              <p:spPr>
                <a:xfrm>
                  <a:off x="3638376" y="2924928"/>
                  <a:ext cx="138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9535" name="Freihand 149534">
                  <a:extLst>
                    <a:ext uri="{FF2B5EF4-FFF2-40B4-BE49-F238E27FC236}">
                      <a16:creationId xmlns:a16="http://schemas.microsoft.com/office/drawing/2014/main" id="{8DF3EF9E-DCD7-4B46-A81C-B85D4F8787CB}"/>
                    </a:ext>
                  </a:extLst>
                </p14:cNvPr>
                <p14:cNvContentPartPr/>
                <p14:nvPr/>
              </p14:nvContentPartPr>
              <p14:xfrm>
                <a:off x="3780936" y="3023208"/>
                <a:ext cx="25200" cy="129240"/>
              </p14:xfrm>
            </p:contentPart>
          </mc:Choice>
          <mc:Fallback>
            <p:pic>
              <p:nvPicPr>
                <p:cNvPr id="149535" name="Freihand 149534">
                  <a:extLst>
                    <a:ext uri="{FF2B5EF4-FFF2-40B4-BE49-F238E27FC236}">
                      <a16:creationId xmlns:a16="http://schemas.microsoft.com/office/drawing/2014/main" id="{8DF3EF9E-DCD7-4B46-A81C-B85D4F8787CB}"/>
                    </a:ext>
                  </a:extLst>
                </p:cNvPr>
                <p:cNvPicPr/>
                <p:nvPr/>
              </p:nvPicPr>
              <p:blipFill>
                <a:blip r:embed="rId118"/>
                <a:stretch>
                  <a:fillRect/>
                </a:stretch>
              </p:blipFill>
              <p:spPr>
                <a:xfrm>
                  <a:off x="3776616" y="3018888"/>
                  <a:ext cx="33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9536" name="Freihand 149535">
                  <a:extLst>
                    <a:ext uri="{FF2B5EF4-FFF2-40B4-BE49-F238E27FC236}">
                      <a16:creationId xmlns:a16="http://schemas.microsoft.com/office/drawing/2014/main" id="{81175AB6-FB39-4798-A489-8C9F2B7F6737}"/>
                    </a:ext>
                  </a:extLst>
                </p14:cNvPr>
                <p14:cNvContentPartPr/>
                <p14:nvPr/>
              </p14:nvContentPartPr>
              <p14:xfrm>
                <a:off x="3870936" y="2921328"/>
                <a:ext cx="111960" cy="192240"/>
              </p14:xfrm>
            </p:contentPart>
          </mc:Choice>
          <mc:Fallback>
            <p:pic>
              <p:nvPicPr>
                <p:cNvPr id="149536" name="Freihand 149535">
                  <a:extLst>
                    <a:ext uri="{FF2B5EF4-FFF2-40B4-BE49-F238E27FC236}">
                      <a16:creationId xmlns:a16="http://schemas.microsoft.com/office/drawing/2014/main" id="{81175AB6-FB39-4798-A489-8C9F2B7F6737}"/>
                    </a:ext>
                  </a:extLst>
                </p:cNvPr>
                <p:cNvPicPr/>
                <p:nvPr/>
              </p:nvPicPr>
              <p:blipFill>
                <a:blip r:embed="rId120"/>
                <a:stretch>
                  <a:fillRect/>
                </a:stretch>
              </p:blipFill>
              <p:spPr>
                <a:xfrm>
                  <a:off x="3866616" y="2917008"/>
                  <a:ext cx="120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9538" name="Freihand 149537">
                  <a:extLst>
                    <a:ext uri="{FF2B5EF4-FFF2-40B4-BE49-F238E27FC236}">
                      <a16:creationId xmlns:a16="http://schemas.microsoft.com/office/drawing/2014/main" id="{0FC32205-4A63-4506-B008-D274F5D189B9}"/>
                    </a:ext>
                  </a:extLst>
                </p14:cNvPr>
                <p14:cNvContentPartPr/>
                <p14:nvPr/>
              </p14:nvContentPartPr>
              <p14:xfrm>
                <a:off x="4162536" y="2995128"/>
                <a:ext cx="26280" cy="11520"/>
              </p14:xfrm>
            </p:contentPart>
          </mc:Choice>
          <mc:Fallback>
            <p:pic>
              <p:nvPicPr>
                <p:cNvPr id="149538" name="Freihand 149537">
                  <a:extLst>
                    <a:ext uri="{FF2B5EF4-FFF2-40B4-BE49-F238E27FC236}">
                      <a16:creationId xmlns:a16="http://schemas.microsoft.com/office/drawing/2014/main" id="{0FC32205-4A63-4506-B008-D274F5D189B9}"/>
                    </a:ext>
                  </a:extLst>
                </p:cNvPr>
                <p:cNvPicPr/>
                <p:nvPr/>
              </p:nvPicPr>
              <p:blipFill>
                <a:blip r:embed="rId122"/>
                <a:stretch>
                  <a:fillRect/>
                </a:stretch>
              </p:blipFill>
              <p:spPr>
                <a:xfrm>
                  <a:off x="4158216" y="2990808"/>
                  <a:ext cx="349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9539" name="Freihand 149538">
                  <a:extLst>
                    <a:ext uri="{FF2B5EF4-FFF2-40B4-BE49-F238E27FC236}">
                      <a16:creationId xmlns:a16="http://schemas.microsoft.com/office/drawing/2014/main" id="{817607BC-ECD5-45A9-A289-8A1E1081B3CE}"/>
                    </a:ext>
                  </a:extLst>
                </p14:cNvPr>
                <p14:cNvContentPartPr/>
                <p14:nvPr/>
              </p14:nvContentPartPr>
              <p14:xfrm>
                <a:off x="4235256" y="2936808"/>
                <a:ext cx="134640" cy="139680"/>
              </p14:xfrm>
            </p:contentPart>
          </mc:Choice>
          <mc:Fallback>
            <p:pic>
              <p:nvPicPr>
                <p:cNvPr id="149539" name="Freihand 149538">
                  <a:extLst>
                    <a:ext uri="{FF2B5EF4-FFF2-40B4-BE49-F238E27FC236}">
                      <a16:creationId xmlns:a16="http://schemas.microsoft.com/office/drawing/2014/main" id="{817607BC-ECD5-45A9-A289-8A1E1081B3CE}"/>
                    </a:ext>
                  </a:extLst>
                </p:cNvPr>
                <p:cNvPicPr/>
                <p:nvPr/>
              </p:nvPicPr>
              <p:blipFill>
                <a:blip r:embed="rId124"/>
                <a:stretch>
                  <a:fillRect/>
                </a:stretch>
              </p:blipFill>
              <p:spPr>
                <a:xfrm>
                  <a:off x="4230936" y="2932488"/>
                  <a:ext cx="143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540" name="Freihand 149539">
                  <a:extLst>
                    <a:ext uri="{FF2B5EF4-FFF2-40B4-BE49-F238E27FC236}">
                      <a16:creationId xmlns:a16="http://schemas.microsoft.com/office/drawing/2014/main" id="{B3B0C487-C9A0-4129-BC4C-B12FD00189EF}"/>
                    </a:ext>
                  </a:extLst>
                </p14:cNvPr>
                <p14:cNvContentPartPr/>
                <p14:nvPr/>
              </p14:nvContentPartPr>
              <p14:xfrm>
                <a:off x="4417776" y="2926728"/>
                <a:ext cx="87120" cy="92160"/>
              </p14:xfrm>
            </p:contentPart>
          </mc:Choice>
          <mc:Fallback>
            <p:pic>
              <p:nvPicPr>
                <p:cNvPr id="149540" name="Freihand 149539">
                  <a:extLst>
                    <a:ext uri="{FF2B5EF4-FFF2-40B4-BE49-F238E27FC236}">
                      <a16:creationId xmlns:a16="http://schemas.microsoft.com/office/drawing/2014/main" id="{B3B0C487-C9A0-4129-BC4C-B12FD00189EF}"/>
                    </a:ext>
                  </a:extLst>
                </p:cNvPr>
                <p:cNvPicPr/>
                <p:nvPr/>
              </p:nvPicPr>
              <p:blipFill>
                <a:blip r:embed="rId126"/>
                <a:stretch>
                  <a:fillRect/>
                </a:stretch>
              </p:blipFill>
              <p:spPr>
                <a:xfrm>
                  <a:off x="4413456" y="2922408"/>
                  <a:ext cx="95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541" name="Freihand 149540">
                  <a:extLst>
                    <a:ext uri="{FF2B5EF4-FFF2-40B4-BE49-F238E27FC236}">
                      <a16:creationId xmlns:a16="http://schemas.microsoft.com/office/drawing/2014/main" id="{0809552A-AFA0-4C70-AA39-DAFDFFC048CE}"/>
                    </a:ext>
                  </a:extLst>
                </p14:cNvPr>
                <p14:cNvContentPartPr/>
                <p14:nvPr/>
              </p14:nvContentPartPr>
              <p14:xfrm>
                <a:off x="4544496" y="2909448"/>
                <a:ext cx="128880" cy="115560"/>
              </p14:xfrm>
            </p:contentPart>
          </mc:Choice>
          <mc:Fallback>
            <p:pic>
              <p:nvPicPr>
                <p:cNvPr id="149541" name="Freihand 149540">
                  <a:extLst>
                    <a:ext uri="{FF2B5EF4-FFF2-40B4-BE49-F238E27FC236}">
                      <a16:creationId xmlns:a16="http://schemas.microsoft.com/office/drawing/2014/main" id="{0809552A-AFA0-4C70-AA39-DAFDFFC048CE}"/>
                    </a:ext>
                  </a:extLst>
                </p:cNvPr>
                <p:cNvPicPr/>
                <p:nvPr/>
              </p:nvPicPr>
              <p:blipFill>
                <a:blip r:embed="rId128"/>
                <a:stretch>
                  <a:fillRect/>
                </a:stretch>
              </p:blipFill>
              <p:spPr>
                <a:xfrm>
                  <a:off x="4540176" y="2905128"/>
                  <a:ext cx="137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9552" name="Freihand 149551">
                  <a:extLst>
                    <a:ext uri="{FF2B5EF4-FFF2-40B4-BE49-F238E27FC236}">
                      <a16:creationId xmlns:a16="http://schemas.microsoft.com/office/drawing/2014/main" id="{6E339BAC-1FAB-4F8A-B512-64BED645E661}"/>
                    </a:ext>
                  </a:extLst>
                </p14:cNvPr>
                <p14:cNvContentPartPr/>
                <p14:nvPr/>
              </p14:nvContentPartPr>
              <p14:xfrm>
                <a:off x="3583656" y="3248208"/>
                <a:ext cx="445680" cy="81360"/>
              </p14:xfrm>
            </p:contentPart>
          </mc:Choice>
          <mc:Fallback>
            <p:pic>
              <p:nvPicPr>
                <p:cNvPr id="149552" name="Freihand 149551">
                  <a:extLst>
                    <a:ext uri="{FF2B5EF4-FFF2-40B4-BE49-F238E27FC236}">
                      <a16:creationId xmlns:a16="http://schemas.microsoft.com/office/drawing/2014/main" id="{6E339BAC-1FAB-4F8A-B512-64BED645E661}"/>
                    </a:ext>
                  </a:extLst>
                </p:cNvPr>
                <p:cNvPicPr/>
                <p:nvPr/>
              </p:nvPicPr>
              <p:blipFill>
                <a:blip r:embed="rId130"/>
                <a:stretch>
                  <a:fillRect/>
                </a:stretch>
              </p:blipFill>
              <p:spPr>
                <a:xfrm>
                  <a:off x="3579336" y="3243888"/>
                  <a:ext cx="454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9553" name="Freihand 149552">
                  <a:extLst>
                    <a:ext uri="{FF2B5EF4-FFF2-40B4-BE49-F238E27FC236}">
                      <a16:creationId xmlns:a16="http://schemas.microsoft.com/office/drawing/2014/main" id="{E6E16EC1-DA5B-4255-9E7B-B5A024158529}"/>
                    </a:ext>
                  </a:extLst>
                </p14:cNvPr>
                <p14:cNvContentPartPr/>
                <p14:nvPr/>
              </p14:nvContentPartPr>
              <p14:xfrm>
                <a:off x="4052016" y="3216168"/>
                <a:ext cx="469800" cy="95760"/>
              </p14:xfrm>
            </p:contentPart>
          </mc:Choice>
          <mc:Fallback>
            <p:pic>
              <p:nvPicPr>
                <p:cNvPr id="149553" name="Freihand 149552">
                  <a:extLst>
                    <a:ext uri="{FF2B5EF4-FFF2-40B4-BE49-F238E27FC236}">
                      <a16:creationId xmlns:a16="http://schemas.microsoft.com/office/drawing/2014/main" id="{E6E16EC1-DA5B-4255-9E7B-B5A024158529}"/>
                    </a:ext>
                  </a:extLst>
                </p:cNvPr>
                <p:cNvPicPr/>
                <p:nvPr/>
              </p:nvPicPr>
              <p:blipFill>
                <a:blip r:embed="rId132"/>
                <a:stretch>
                  <a:fillRect/>
                </a:stretch>
              </p:blipFill>
              <p:spPr>
                <a:xfrm>
                  <a:off x="4047696" y="3211848"/>
                  <a:ext cx="478440" cy="104400"/>
                </a:xfrm>
                <a:prstGeom prst="rect">
                  <a:avLst/>
                </a:prstGeom>
              </p:spPr>
            </p:pic>
          </mc:Fallback>
        </mc:AlternateContent>
      </p:grpSp>
      <p:grpSp>
        <p:nvGrpSpPr>
          <p:cNvPr id="149556" name="Gruppieren 149555">
            <a:extLst>
              <a:ext uri="{FF2B5EF4-FFF2-40B4-BE49-F238E27FC236}">
                <a16:creationId xmlns:a16="http://schemas.microsoft.com/office/drawing/2014/main" id="{4B4728CC-977A-4AA7-844F-3BA7DCE097F8}"/>
              </a:ext>
            </a:extLst>
          </p:cNvPr>
          <p:cNvGrpSpPr/>
          <p:nvPr/>
        </p:nvGrpSpPr>
        <p:grpSpPr>
          <a:xfrm>
            <a:off x="3885696" y="3494088"/>
            <a:ext cx="370800" cy="171720"/>
            <a:chOff x="3885696" y="3494088"/>
            <a:chExt cx="370800" cy="171720"/>
          </a:xfrm>
        </p:grpSpPr>
        <mc:AlternateContent xmlns:mc="http://schemas.openxmlformats.org/markup-compatibility/2006">
          <mc:Choice xmlns:p14="http://schemas.microsoft.com/office/powerpoint/2010/main" Requires="p14">
            <p:contentPart p14:bwMode="auto" r:id="rId133">
              <p14:nvContentPartPr>
                <p14:cNvPr id="149554" name="Freihand 149553">
                  <a:extLst>
                    <a:ext uri="{FF2B5EF4-FFF2-40B4-BE49-F238E27FC236}">
                      <a16:creationId xmlns:a16="http://schemas.microsoft.com/office/drawing/2014/main" id="{BAB75CD2-E1C7-45A6-8454-1658A68C3663}"/>
                    </a:ext>
                  </a:extLst>
                </p14:cNvPr>
                <p14:cNvContentPartPr/>
                <p14:nvPr/>
              </p14:nvContentPartPr>
              <p14:xfrm>
                <a:off x="3885696" y="3494088"/>
                <a:ext cx="135720" cy="171720"/>
              </p14:xfrm>
            </p:contentPart>
          </mc:Choice>
          <mc:Fallback>
            <p:pic>
              <p:nvPicPr>
                <p:cNvPr id="149554" name="Freihand 149553">
                  <a:extLst>
                    <a:ext uri="{FF2B5EF4-FFF2-40B4-BE49-F238E27FC236}">
                      <a16:creationId xmlns:a16="http://schemas.microsoft.com/office/drawing/2014/main" id="{BAB75CD2-E1C7-45A6-8454-1658A68C3663}"/>
                    </a:ext>
                  </a:extLst>
                </p:cNvPr>
                <p:cNvPicPr/>
                <p:nvPr/>
              </p:nvPicPr>
              <p:blipFill>
                <a:blip r:embed="rId134"/>
                <a:stretch>
                  <a:fillRect/>
                </a:stretch>
              </p:blipFill>
              <p:spPr>
                <a:xfrm>
                  <a:off x="3881376" y="3489768"/>
                  <a:ext cx="144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9555" name="Freihand 149554">
                  <a:extLst>
                    <a:ext uri="{FF2B5EF4-FFF2-40B4-BE49-F238E27FC236}">
                      <a16:creationId xmlns:a16="http://schemas.microsoft.com/office/drawing/2014/main" id="{50EB3FF5-24F7-4AD9-801F-09B27D055AAC}"/>
                    </a:ext>
                  </a:extLst>
                </p14:cNvPr>
                <p14:cNvContentPartPr/>
                <p14:nvPr/>
              </p14:nvContentPartPr>
              <p14:xfrm>
                <a:off x="4110696" y="3518568"/>
                <a:ext cx="145800" cy="107280"/>
              </p14:xfrm>
            </p:contentPart>
          </mc:Choice>
          <mc:Fallback>
            <p:pic>
              <p:nvPicPr>
                <p:cNvPr id="149555" name="Freihand 149554">
                  <a:extLst>
                    <a:ext uri="{FF2B5EF4-FFF2-40B4-BE49-F238E27FC236}">
                      <a16:creationId xmlns:a16="http://schemas.microsoft.com/office/drawing/2014/main" id="{50EB3FF5-24F7-4AD9-801F-09B27D055AAC}"/>
                    </a:ext>
                  </a:extLst>
                </p:cNvPr>
                <p:cNvPicPr/>
                <p:nvPr/>
              </p:nvPicPr>
              <p:blipFill>
                <a:blip r:embed="rId136"/>
                <a:stretch>
                  <a:fillRect/>
                </a:stretch>
              </p:blipFill>
              <p:spPr>
                <a:xfrm>
                  <a:off x="4106376" y="3514248"/>
                  <a:ext cx="154440" cy="115920"/>
                </a:xfrm>
                <a:prstGeom prst="rect">
                  <a:avLst/>
                </a:prstGeom>
              </p:spPr>
            </p:pic>
          </mc:Fallback>
        </mc:AlternateContent>
      </p:grpSp>
      <p:grpSp>
        <p:nvGrpSpPr>
          <p:cNvPr id="149564" name="Gruppieren 149563">
            <a:extLst>
              <a:ext uri="{FF2B5EF4-FFF2-40B4-BE49-F238E27FC236}">
                <a16:creationId xmlns:a16="http://schemas.microsoft.com/office/drawing/2014/main" id="{79D2B48B-3D25-44E5-B839-D0664B7B6626}"/>
              </a:ext>
            </a:extLst>
          </p:cNvPr>
          <p:cNvGrpSpPr/>
          <p:nvPr/>
        </p:nvGrpSpPr>
        <p:grpSpPr>
          <a:xfrm>
            <a:off x="427896" y="2893968"/>
            <a:ext cx="2549160" cy="816120"/>
            <a:chOff x="427896" y="2893968"/>
            <a:chExt cx="2549160" cy="816120"/>
          </a:xfrm>
        </p:grpSpPr>
        <mc:AlternateContent xmlns:mc="http://schemas.openxmlformats.org/markup-compatibility/2006">
          <mc:Choice xmlns:p14="http://schemas.microsoft.com/office/powerpoint/2010/main" Requires="p14">
            <p:contentPart p14:bwMode="auto" r:id="rId137">
              <p14:nvContentPartPr>
                <p14:cNvPr id="149510" name="Freihand 149509">
                  <a:extLst>
                    <a:ext uri="{FF2B5EF4-FFF2-40B4-BE49-F238E27FC236}">
                      <a16:creationId xmlns:a16="http://schemas.microsoft.com/office/drawing/2014/main" id="{CA717647-8767-4C31-9C39-D62BEB39BEB6}"/>
                    </a:ext>
                  </a:extLst>
                </p14:cNvPr>
                <p14:cNvContentPartPr/>
                <p14:nvPr/>
              </p14:nvContentPartPr>
              <p14:xfrm>
                <a:off x="518976" y="2927088"/>
                <a:ext cx="10080" cy="193680"/>
              </p14:xfrm>
            </p:contentPart>
          </mc:Choice>
          <mc:Fallback>
            <p:pic>
              <p:nvPicPr>
                <p:cNvPr id="149510" name="Freihand 149509">
                  <a:extLst>
                    <a:ext uri="{FF2B5EF4-FFF2-40B4-BE49-F238E27FC236}">
                      <a16:creationId xmlns:a16="http://schemas.microsoft.com/office/drawing/2014/main" id="{CA717647-8767-4C31-9C39-D62BEB39BEB6}"/>
                    </a:ext>
                  </a:extLst>
                </p:cNvPr>
                <p:cNvPicPr/>
                <p:nvPr/>
              </p:nvPicPr>
              <p:blipFill>
                <a:blip r:embed="rId138"/>
                <a:stretch>
                  <a:fillRect/>
                </a:stretch>
              </p:blipFill>
              <p:spPr>
                <a:xfrm>
                  <a:off x="514656" y="2922768"/>
                  <a:ext cx="18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9511" name="Freihand 149510">
                  <a:extLst>
                    <a:ext uri="{FF2B5EF4-FFF2-40B4-BE49-F238E27FC236}">
                      <a16:creationId xmlns:a16="http://schemas.microsoft.com/office/drawing/2014/main" id="{664B375F-A0F5-4DA0-A27D-05F68EAEB72C}"/>
                    </a:ext>
                  </a:extLst>
                </p14:cNvPr>
                <p14:cNvContentPartPr/>
                <p14:nvPr/>
              </p14:nvContentPartPr>
              <p14:xfrm>
                <a:off x="427896" y="3000888"/>
                <a:ext cx="149040" cy="22320"/>
              </p14:xfrm>
            </p:contentPart>
          </mc:Choice>
          <mc:Fallback>
            <p:pic>
              <p:nvPicPr>
                <p:cNvPr id="149511" name="Freihand 149510">
                  <a:extLst>
                    <a:ext uri="{FF2B5EF4-FFF2-40B4-BE49-F238E27FC236}">
                      <a16:creationId xmlns:a16="http://schemas.microsoft.com/office/drawing/2014/main" id="{664B375F-A0F5-4DA0-A27D-05F68EAEB72C}"/>
                    </a:ext>
                  </a:extLst>
                </p:cNvPr>
                <p:cNvPicPr/>
                <p:nvPr/>
              </p:nvPicPr>
              <p:blipFill>
                <a:blip r:embed="rId140"/>
                <a:stretch>
                  <a:fillRect/>
                </a:stretch>
              </p:blipFill>
              <p:spPr>
                <a:xfrm>
                  <a:off x="423576" y="2996568"/>
                  <a:ext cx="157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513" name="Freihand 149512">
                  <a:extLst>
                    <a:ext uri="{FF2B5EF4-FFF2-40B4-BE49-F238E27FC236}">
                      <a16:creationId xmlns:a16="http://schemas.microsoft.com/office/drawing/2014/main" id="{AF42CEE3-3C03-487C-A823-74A047C049C5}"/>
                    </a:ext>
                  </a:extLst>
                </p14:cNvPr>
                <p14:cNvContentPartPr/>
                <p14:nvPr/>
              </p14:nvContentPartPr>
              <p14:xfrm>
                <a:off x="618336" y="2905128"/>
                <a:ext cx="134280" cy="156240"/>
              </p14:xfrm>
            </p:contentPart>
          </mc:Choice>
          <mc:Fallback>
            <p:pic>
              <p:nvPicPr>
                <p:cNvPr id="149513" name="Freihand 149512">
                  <a:extLst>
                    <a:ext uri="{FF2B5EF4-FFF2-40B4-BE49-F238E27FC236}">
                      <a16:creationId xmlns:a16="http://schemas.microsoft.com/office/drawing/2014/main" id="{AF42CEE3-3C03-487C-A823-74A047C049C5}"/>
                    </a:ext>
                  </a:extLst>
                </p:cNvPr>
                <p:cNvPicPr/>
                <p:nvPr/>
              </p:nvPicPr>
              <p:blipFill>
                <a:blip r:embed="rId142"/>
                <a:stretch>
                  <a:fillRect/>
                </a:stretch>
              </p:blipFill>
              <p:spPr>
                <a:xfrm>
                  <a:off x="614016" y="2900808"/>
                  <a:ext cx="142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9514" name="Freihand 149513">
                  <a:extLst>
                    <a:ext uri="{FF2B5EF4-FFF2-40B4-BE49-F238E27FC236}">
                      <a16:creationId xmlns:a16="http://schemas.microsoft.com/office/drawing/2014/main" id="{3CF82513-FD1F-40E0-A6E7-FE2E6C90BBBF}"/>
                    </a:ext>
                  </a:extLst>
                </p14:cNvPr>
                <p14:cNvContentPartPr/>
                <p14:nvPr/>
              </p14:nvContentPartPr>
              <p14:xfrm>
                <a:off x="773136" y="2972448"/>
                <a:ext cx="24840" cy="91080"/>
              </p14:xfrm>
            </p:contentPart>
          </mc:Choice>
          <mc:Fallback>
            <p:pic>
              <p:nvPicPr>
                <p:cNvPr id="149514" name="Freihand 149513">
                  <a:extLst>
                    <a:ext uri="{FF2B5EF4-FFF2-40B4-BE49-F238E27FC236}">
                      <a16:creationId xmlns:a16="http://schemas.microsoft.com/office/drawing/2014/main" id="{3CF82513-FD1F-40E0-A6E7-FE2E6C90BBBF}"/>
                    </a:ext>
                  </a:extLst>
                </p:cNvPr>
                <p:cNvPicPr/>
                <p:nvPr/>
              </p:nvPicPr>
              <p:blipFill>
                <a:blip r:embed="rId144"/>
                <a:stretch>
                  <a:fillRect/>
                </a:stretch>
              </p:blipFill>
              <p:spPr>
                <a:xfrm>
                  <a:off x="768816" y="2968128"/>
                  <a:ext cx="33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9515" name="Freihand 149514">
                  <a:extLst>
                    <a:ext uri="{FF2B5EF4-FFF2-40B4-BE49-F238E27FC236}">
                      <a16:creationId xmlns:a16="http://schemas.microsoft.com/office/drawing/2014/main" id="{0020635E-1F49-416D-8FCE-4C86558A4D8E}"/>
                    </a:ext>
                  </a:extLst>
                </p14:cNvPr>
                <p14:cNvContentPartPr/>
                <p14:nvPr/>
              </p14:nvContentPartPr>
              <p14:xfrm>
                <a:off x="799776" y="2893968"/>
                <a:ext cx="1800" cy="23760"/>
              </p14:xfrm>
            </p:contentPart>
          </mc:Choice>
          <mc:Fallback>
            <p:pic>
              <p:nvPicPr>
                <p:cNvPr id="149515" name="Freihand 149514">
                  <a:extLst>
                    <a:ext uri="{FF2B5EF4-FFF2-40B4-BE49-F238E27FC236}">
                      <a16:creationId xmlns:a16="http://schemas.microsoft.com/office/drawing/2014/main" id="{0020635E-1F49-416D-8FCE-4C86558A4D8E}"/>
                    </a:ext>
                  </a:extLst>
                </p:cNvPr>
                <p:cNvPicPr/>
                <p:nvPr/>
              </p:nvPicPr>
              <p:blipFill>
                <a:blip r:embed="rId146"/>
                <a:stretch>
                  <a:fillRect/>
                </a:stretch>
              </p:blipFill>
              <p:spPr>
                <a:xfrm>
                  <a:off x="795456" y="2889648"/>
                  <a:ext cx="10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9516" name="Freihand 149515">
                  <a:extLst>
                    <a:ext uri="{FF2B5EF4-FFF2-40B4-BE49-F238E27FC236}">
                      <a16:creationId xmlns:a16="http://schemas.microsoft.com/office/drawing/2014/main" id="{7F598A5A-DA3F-4E9E-A548-217D412D41D1}"/>
                    </a:ext>
                  </a:extLst>
                </p14:cNvPr>
                <p14:cNvContentPartPr/>
                <p14:nvPr/>
              </p14:nvContentPartPr>
              <p14:xfrm>
                <a:off x="901296" y="2938248"/>
                <a:ext cx="74160" cy="127800"/>
              </p14:xfrm>
            </p:contentPart>
          </mc:Choice>
          <mc:Fallback>
            <p:pic>
              <p:nvPicPr>
                <p:cNvPr id="149516" name="Freihand 149515">
                  <a:extLst>
                    <a:ext uri="{FF2B5EF4-FFF2-40B4-BE49-F238E27FC236}">
                      <a16:creationId xmlns:a16="http://schemas.microsoft.com/office/drawing/2014/main" id="{7F598A5A-DA3F-4E9E-A548-217D412D41D1}"/>
                    </a:ext>
                  </a:extLst>
                </p:cNvPr>
                <p:cNvPicPr/>
                <p:nvPr/>
              </p:nvPicPr>
              <p:blipFill>
                <a:blip r:embed="rId148"/>
                <a:stretch>
                  <a:fillRect/>
                </a:stretch>
              </p:blipFill>
              <p:spPr>
                <a:xfrm>
                  <a:off x="896976" y="2933928"/>
                  <a:ext cx="82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9518" name="Freihand 149517">
                  <a:extLst>
                    <a:ext uri="{FF2B5EF4-FFF2-40B4-BE49-F238E27FC236}">
                      <a16:creationId xmlns:a16="http://schemas.microsoft.com/office/drawing/2014/main" id="{8E2E5436-082E-4BA6-BA33-DBE8FF4A9314}"/>
                    </a:ext>
                  </a:extLst>
                </p14:cNvPr>
                <p14:cNvContentPartPr/>
                <p14:nvPr/>
              </p14:nvContentPartPr>
              <p14:xfrm>
                <a:off x="1114056" y="2934288"/>
                <a:ext cx="75600" cy="81000"/>
              </p14:xfrm>
            </p:contentPart>
          </mc:Choice>
          <mc:Fallback>
            <p:pic>
              <p:nvPicPr>
                <p:cNvPr id="149518" name="Freihand 149517">
                  <a:extLst>
                    <a:ext uri="{FF2B5EF4-FFF2-40B4-BE49-F238E27FC236}">
                      <a16:creationId xmlns:a16="http://schemas.microsoft.com/office/drawing/2014/main" id="{8E2E5436-082E-4BA6-BA33-DBE8FF4A9314}"/>
                    </a:ext>
                  </a:extLst>
                </p:cNvPr>
                <p:cNvPicPr/>
                <p:nvPr/>
              </p:nvPicPr>
              <p:blipFill>
                <a:blip r:embed="rId150"/>
                <a:stretch>
                  <a:fillRect/>
                </a:stretch>
              </p:blipFill>
              <p:spPr>
                <a:xfrm>
                  <a:off x="1109736" y="2929968"/>
                  <a:ext cx="84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519" name="Freihand 149518">
                  <a:extLst>
                    <a:ext uri="{FF2B5EF4-FFF2-40B4-BE49-F238E27FC236}">
                      <a16:creationId xmlns:a16="http://schemas.microsoft.com/office/drawing/2014/main" id="{DFC7BEBC-F9D0-47BC-8A6A-02383844B300}"/>
                    </a:ext>
                  </a:extLst>
                </p14:cNvPr>
                <p14:cNvContentPartPr/>
                <p14:nvPr/>
              </p14:nvContentPartPr>
              <p14:xfrm>
                <a:off x="1115136" y="2938248"/>
                <a:ext cx="112680" cy="213480"/>
              </p14:xfrm>
            </p:contentPart>
          </mc:Choice>
          <mc:Fallback>
            <p:pic>
              <p:nvPicPr>
                <p:cNvPr id="149519" name="Freihand 149518">
                  <a:extLst>
                    <a:ext uri="{FF2B5EF4-FFF2-40B4-BE49-F238E27FC236}">
                      <a16:creationId xmlns:a16="http://schemas.microsoft.com/office/drawing/2014/main" id="{DFC7BEBC-F9D0-47BC-8A6A-02383844B300}"/>
                    </a:ext>
                  </a:extLst>
                </p:cNvPr>
                <p:cNvPicPr/>
                <p:nvPr/>
              </p:nvPicPr>
              <p:blipFill>
                <a:blip r:embed="rId152"/>
                <a:stretch>
                  <a:fillRect/>
                </a:stretch>
              </p:blipFill>
              <p:spPr>
                <a:xfrm>
                  <a:off x="1110816" y="2933928"/>
                  <a:ext cx="121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520" name="Freihand 149519">
                  <a:extLst>
                    <a:ext uri="{FF2B5EF4-FFF2-40B4-BE49-F238E27FC236}">
                      <a16:creationId xmlns:a16="http://schemas.microsoft.com/office/drawing/2014/main" id="{12FDA2F8-78B3-46D2-81E7-3F26C0E23ABE}"/>
                    </a:ext>
                  </a:extLst>
                </p14:cNvPr>
                <p14:cNvContentPartPr/>
                <p14:nvPr/>
              </p14:nvContentPartPr>
              <p14:xfrm>
                <a:off x="1278936" y="2937528"/>
                <a:ext cx="87840" cy="81000"/>
              </p14:xfrm>
            </p:contentPart>
          </mc:Choice>
          <mc:Fallback>
            <p:pic>
              <p:nvPicPr>
                <p:cNvPr id="149520" name="Freihand 149519">
                  <a:extLst>
                    <a:ext uri="{FF2B5EF4-FFF2-40B4-BE49-F238E27FC236}">
                      <a16:creationId xmlns:a16="http://schemas.microsoft.com/office/drawing/2014/main" id="{12FDA2F8-78B3-46D2-81E7-3F26C0E23ABE}"/>
                    </a:ext>
                  </a:extLst>
                </p:cNvPr>
                <p:cNvPicPr/>
                <p:nvPr/>
              </p:nvPicPr>
              <p:blipFill>
                <a:blip r:embed="rId154"/>
                <a:stretch>
                  <a:fillRect/>
                </a:stretch>
              </p:blipFill>
              <p:spPr>
                <a:xfrm>
                  <a:off x="1274616" y="2933208"/>
                  <a:ext cx="96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9521" name="Freihand 149520">
                  <a:extLst>
                    <a:ext uri="{FF2B5EF4-FFF2-40B4-BE49-F238E27FC236}">
                      <a16:creationId xmlns:a16="http://schemas.microsoft.com/office/drawing/2014/main" id="{B20C4E01-4C1A-4B29-841D-010BA8AA8FF3}"/>
                    </a:ext>
                  </a:extLst>
                </p14:cNvPr>
                <p14:cNvContentPartPr/>
                <p14:nvPr/>
              </p14:nvContentPartPr>
              <p14:xfrm>
                <a:off x="1376136" y="2940048"/>
                <a:ext cx="187560" cy="79200"/>
              </p14:xfrm>
            </p:contentPart>
          </mc:Choice>
          <mc:Fallback>
            <p:pic>
              <p:nvPicPr>
                <p:cNvPr id="149521" name="Freihand 149520">
                  <a:extLst>
                    <a:ext uri="{FF2B5EF4-FFF2-40B4-BE49-F238E27FC236}">
                      <a16:creationId xmlns:a16="http://schemas.microsoft.com/office/drawing/2014/main" id="{B20C4E01-4C1A-4B29-841D-010BA8AA8FF3}"/>
                    </a:ext>
                  </a:extLst>
                </p:cNvPr>
                <p:cNvPicPr/>
                <p:nvPr/>
              </p:nvPicPr>
              <p:blipFill>
                <a:blip r:embed="rId156"/>
                <a:stretch>
                  <a:fillRect/>
                </a:stretch>
              </p:blipFill>
              <p:spPr>
                <a:xfrm>
                  <a:off x="1371816" y="2935728"/>
                  <a:ext cx="196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9527" name="Freihand 149526">
                  <a:extLst>
                    <a:ext uri="{FF2B5EF4-FFF2-40B4-BE49-F238E27FC236}">
                      <a16:creationId xmlns:a16="http://schemas.microsoft.com/office/drawing/2014/main" id="{9FF52741-E61D-4891-8D20-8796C479E979}"/>
                    </a:ext>
                  </a:extLst>
                </p14:cNvPr>
                <p14:cNvContentPartPr/>
                <p14:nvPr/>
              </p14:nvContentPartPr>
              <p14:xfrm>
                <a:off x="650016" y="3144888"/>
                <a:ext cx="149400" cy="72000"/>
              </p14:xfrm>
            </p:contentPart>
          </mc:Choice>
          <mc:Fallback>
            <p:pic>
              <p:nvPicPr>
                <p:cNvPr id="149527" name="Freihand 149526">
                  <a:extLst>
                    <a:ext uri="{FF2B5EF4-FFF2-40B4-BE49-F238E27FC236}">
                      <a16:creationId xmlns:a16="http://schemas.microsoft.com/office/drawing/2014/main" id="{9FF52741-E61D-4891-8D20-8796C479E979}"/>
                    </a:ext>
                  </a:extLst>
                </p:cNvPr>
                <p:cNvPicPr/>
                <p:nvPr/>
              </p:nvPicPr>
              <p:blipFill>
                <a:blip r:embed="rId158"/>
                <a:stretch>
                  <a:fillRect/>
                </a:stretch>
              </p:blipFill>
              <p:spPr>
                <a:xfrm>
                  <a:off x="645696" y="3140568"/>
                  <a:ext cx="158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528" name="Freihand 149527">
                  <a:extLst>
                    <a:ext uri="{FF2B5EF4-FFF2-40B4-BE49-F238E27FC236}">
                      <a16:creationId xmlns:a16="http://schemas.microsoft.com/office/drawing/2014/main" id="{D3B2DE09-9322-4B50-84D4-160C53FDEE87}"/>
                    </a:ext>
                  </a:extLst>
                </p14:cNvPr>
                <p14:cNvContentPartPr/>
                <p14:nvPr/>
              </p14:nvContentPartPr>
              <p14:xfrm>
                <a:off x="858816" y="3151008"/>
                <a:ext cx="23040" cy="105480"/>
              </p14:xfrm>
            </p:contentPart>
          </mc:Choice>
          <mc:Fallback>
            <p:pic>
              <p:nvPicPr>
                <p:cNvPr id="149528" name="Freihand 149527">
                  <a:extLst>
                    <a:ext uri="{FF2B5EF4-FFF2-40B4-BE49-F238E27FC236}">
                      <a16:creationId xmlns:a16="http://schemas.microsoft.com/office/drawing/2014/main" id="{D3B2DE09-9322-4B50-84D4-160C53FDEE87}"/>
                    </a:ext>
                  </a:extLst>
                </p:cNvPr>
                <p:cNvPicPr/>
                <p:nvPr/>
              </p:nvPicPr>
              <p:blipFill>
                <a:blip r:embed="rId160"/>
                <a:stretch>
                  <a:fillRect/>
                </a:stretch>
              </p:blipFill>
              <p:spPr>
                <a:xfrm>
                  <a:off x="854496" y="3146688"/>
                  <a:ext cx="31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9529" name="Freihand 149528">
                  <a:extLst>
                    <a:ext uri="{FF2B5EF4-FFF2-40B4-BE49-F238E27FC236}">
                      <a16:creationId xmlns:a16="http://schemas.microsoft.com/office/drawing/2014/main" id="{487267DB-EA75-44D2-B8F2-E5F101CA5DDC}"/>
                    </a:ext>
                  </a:extLst>
                </p14:cNvPr>
                <p14:cNvContentPartPr/>
                <p14:nvPr/>
              </p14:nvContentPartPr>
              <p14:xfrm>
                <a:off x="800856" y="3128328"/>
                <a:ext cx="135000" cy="47520"/>
              </p14:xfrm>
            </p:contentPart>
          </mc:Choice>
          <mc:Fallback>
            <p:pic>
              <p:nvPicPr>
                <p:cNvPr id="149529" name="Freihand 149528">
                  <a:extLst>
                    <a:ext uri="{FF2B5EF4-FFF2-40B4-BE49-F238E27FC236}">
                      <a16:creationId xmlns:a16="http://schemas.microsoft.com/office/drawing/2014/main" id="{487267DB-EA75-44D2-B8F2-E5F101CA5DDC}"/>
                    </a:ext>
                  </a:extLst>
                </p:cNvPr>
                <p:cNvPicPr/>
                <p:nvPr/>
              </p:nvPicPr>
              <p:blipFill>
                <a:blip r:embed="rId162"/>
                <a:stretch>
                  <a:fillRect/>
                </a:stretch>
              </p:blipFill>
              <p:spPr>
                <a:xfrm>
                  <a:off x="796536" y="3124008"/>
                  <a:ext cx="143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9530" name="Freihand 149529">
                  <a:extLst>
                    <a:ext uri="{FF2B5EF4-FFF2-40B4-BE49-F238E27FC236}">
                      <a16:creationId xmlns:a16="http://schemas.microsoft.com/office/drawing/2014/main" id="{2313B0B7-C4DC-469E-A5E1-D2BCC667072D}"/>
                    </a:ext>
                  </a:extLst>
                </p14:cNvPr>
                <p14:cNvContentPartPr/>
                <p14:nvPr/>
              </p14:nvContentPartPr>
              <p14:xfrm>
                <a:off x="1010016" y="3129048"/>
                <a:ext cx="5400" cy="136800"/>
              </p14:xfrm>
            </p:contentPart>
          </mc:Choice>
          <mc:Fallback>
            <p:pic>
              <p:nvPicPr>
                <p:cNvPr id="149530" name="Freihand 149529">
                  <a:extLst>
                    <a:ext uri="{FF2B5EF4-FFF2-40B4-BE49-F238E27FC236}">
                      <a16:creationId xmlns:a16="http://schemas.microsoft.com/office/drawing/2014/main" id="{2313B0B7-C4DC-469E-A5E1-D2BCC667072D}"/>
                    </a:ext>
                  </a:extLst>
                </p:cNvPr>
                <p:cNvPicPr/>
                <p:nvPr/>
              </p:nvPicPr>
              <p:blipFill>
                <a:blip r:embed="rId164"/>
                <a:stretch>
                  <a:fillRect/>
                </a:stretch>
              </p:blipFill>
              <p:spPr>
                <a:xfrm>
                  <a:off x="1005696" y="3124728"/>
                  <a:ext cx="14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523" name="Freihand 149522">
                  <a:extLst>
                    <a:ext uri="{FF2B5EF4-FFF2-40B4-BE49-F238E27FC236}">
                      <a16:creationId xmlns:a16="http://schemas.microsoft.com/office/drawing/2014/main" id="{BA150426-83D5-45FD-A745-C9FEA0E29652}"/>
                    </a:ext>
                  </a:extLst>
                </p14:cNvPr>
                <p14:cNvContentPartPr/>
                <p14:nvPr/>
              </p14:nvContentPartPr>
              <p14:xfrm>
                <a:off x="1762056" y="3224808"/>
                <a:ext cx="169560" cy="14760"/>
              </p14:xfrm>
            </p:contentPart>
          </mc:Choice>
          <mc:Fallback>
            <p:pic>
              <p:nvPicPr>
                <p:cNvPr id="149523" name="Freihand 149522">
                  <a:extLst>
                    <a:ext uri="{FF2B5EF4-FFF2-40B4-BE49-F238E27FC236}">
                      <a16:creationId xmlns:a16="http://schemas.microsoft.com/office/drawing/2014/main" id="{BA150426-83D5-45FD-A745-C9FEA0E29652}"/>
                    </a:ext>
                  </a:extLst>
                </p:cNvPr>
                <p:cNvPicPr/>
                <p:nvPr/>
              </p:nvPicPr>
              <p:blipFill>
                <a:blip r:embed="rId166"/>
                <a:stretch>
                  <a:fillRect/>
                </a:stretch>
              </p:blipFill>
              <p:spPr>
                <a:xfrm>
                  <a:off x="1757736" y="3220488"/>
                  <a:ext cx="1782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524" name="Freihand 149523">
                  <a:extLst>
                    <a:ext uri="{FF2B5EF4-FFF2-40B4-BE49-F238E27FC236}">
                      <a16:creationId xmlns:a16="http://schemas.microsoft.com/office/drawing/2014/main" id="{0B70CAFA-9152-4368-9E28-AF6368094C2F}"/>
                    </a:ext>
                  </a:extLst>
                </p14:cNvPr>
                <p14:cNvContentPartPr/>
                <p14:nvPr/>
              </p14:nvContentPartPr>
              <p14:xfrm>
                <a:off x="1729656" y="3295368"/>
                <a:ext cx="223920" cy="20520"/>
              </p14:xfrm>
            </p:contentPart>
          </mc:Choice>
          <mc:Fallback>
            <p:pic>
              <p:nvPicPr>
                <p:cNvPr id="149524" name="Freihand 149523">
                  <a:extLst>
                    <a:ext uri="{FF2B5EF4-FFF2-40B4-BE49-F238E27FC236}">
                      <a16:creationId xmlns:a16="http://schemas.microsoft.com/office/drawing/2014/main" id="{0B70CAFA-9152-4368-9E28-AF6368094C2F}"/>
                    </a:ext>
                  </a:extLst>
                </p:cNvPr>
                <p:cNvPicPr/>
                <p:nvPr/>
              </p:nvPicPr>
              <p:blipFill>
                <a:blip r:embed="rId168"/>
                <a:stretch>
                  <a:fillRect/>
                </a:stretch>
              </p:blipFill>
              <p:spPr>
                <a:xfrm>
                  <a:off x="1725336" y="3291048"/>
                  <a:ext cx="232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9543" name="Freihand 149542">
                  <a:extLst>
                    <a:ext uri="{FF2B5EF4-FFF2-40B4-BE49-F238E27FC236}">
                      <a16:creationId xmlns:a16="http://schemas.microsoft.com/office/drawing/2014/main" id="{DBE138F1-ABFA-4073-AAB3-3B7933CA5947}"/>
                    </a:ext>
                  </a:extLst>
                </p14:cNvPr>
                <p14:cNvContentPartPr/>
                <p14:nvPr/>
              </p14:nvContentPartPr>
              <p14:xfrm>
                <a:off x="2036376" y="3138408"/>
                <a:ext cx="105480" cy="119880"/>
              </p14:xfrm>
            </p:contentPart>
          </mc:Choice>
          <mc:Fallback>
            <p:pic>
              <p:nvPicPr>
                <p:cNvPr id="149543" name="Freihand 149542">
                  <a:extLst>
                    <a:ext uri="{FF2B5EF4-FFF2-40B4-BE49-F238E27FC236}">
                      <a16:creationId xmlns:a16="http://schemas.microsoft.com/office/drawing/2014/main" id="{DBE138F1-ABFA-4073-AAB3-3B7933CA5947}"/>
                    </a:ext>
                  </a:extLst>
                </p:cNvPr>
                <p:cNvPicPr/>
                <p:nvPr/>
              </p:nvPicPr>
              <p:blipFill>
                <a:blip r:embed="rId170"/>
                <a:stretch>
                  <a:fillRect/>
                </a:stretch>
              </p:blipFill>
              <p:spPr>
                <a:xfrm>
                  <a:off x="2032056" y="3134088"/>
                  <a:ext cx="114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544" name="Freihand 149543">
                  <a:extLst>
                    <a:ext uri="{FF2B5EF4-FFF2-40B4-BE49-F238E27FC236}">
                      <a16:creationId xmlns:a16="http://schemas.microsoft.com/office/drawing/2014/main" id="{0E29CFF4-1E79-418A-8AF1-784FD1E70564}"/>
                    </a:ext>
                  </a:extLst>
                </p14:cNvPr>
                <p14:cNvContentPartPr/>
                <p14:nvPr/>
              </p14:nvContentPartPr>
              <p14:xfrm>
                <a:off x="2144016" y="3240288"/>
                <a:ext cx="19800" cy="100440"/>
              </p14:xfrm>
            </p:contentPart>
          </mc:Choice>
          <mc:Fallback>
            <p:pic>
              <p:nvPicPr>
                <p:cNvPr id="149544" name="Freihand 149543">
                  <a:extLst>
                    <a:ext uri="{FF2B5EF4-FFF2-40B4-BE49-F238E27FC236}">
                      <a16:creationId xmlns:a16="http://schemas.microsoft.com/office/drawing/2014/main" id="{0E29CFF4-1E79-418A-8AF1-784FD1E70564}"/>
                    </a:ext>
                  </a:extLst>
                </p:cNvPr>
                <p:cNvPicPr/>
                <p:nvPr/>
              </p:nvPicPr>
              <p:blipFill>
                <a:blip r:embed="rId172"/>
                <a:stretch>
                  <a:fillRect/>
                </a:stretch>
              </p:blipFill>
              <p:spPr>
                <a:xfrm>
                  <a:off x="2139696" y="3235968"/>
                  <a:ext cx="28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9545" name="Freihand 149544">
                  <a:extLst>
                    <a:ext uri="{FF2B5EF4-FFF2-40B4-BE49-F238E27FC236}">
                      <a16:creationId xmlns:a16="http://schemas.microsoft.com/office/drawing/2014/main" id="{73F3852F-EE87-48C6-8FA7-419DAF8AFBD1}"/>
                    </a:ext>
                  </a:extLst>
                </p14:cNvPr>
                <p14:cNvContentPartPr/>
                <p14:nvPr/>
              </p14:nvContentPartPr>
              <p14:xfrm>
                <a:off x="2235096" y="3126168"/>
                <a:ext cx="74520" cy="141480"/>
              </p14:xfrm>
            </p:contentPart>
          </mc:Choice>
          <mc:Fallback>
            <p:pic>
              <p:nvPicPr>
                <p:cNvPr id="149545" name="Freihand 149544">
                  <a:extLst>
                    <a:ext uri="{FF2B5EF4-FFF2-40B4-BE49-F238E27FC236}">
                      <a16:creationId xmlns:a16="http://schemas.microsoft.com/office/drawing/2014/main" id="{73F3852F-EE87-48C6-8FA7-419DAF8AFBD1}"/>
                    </a:ext>
                  </a:extLst>
                </p:cNvPr>
                <p:cNvPicPr/>
                <p:nvPr/>
              </p:nvPicPr>
              <p:blipFill>
                <a:blip r:embed="rId174"/>
                <a:stretch>
                  <a:fillRect/>
                </a:stretch>
              </p:blipFill>
              <p:spPr>
                <a:xfrm>
                  <a:off x="2230776" y="3121848"/>
                  <a:ext cx="83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9547" name="Freihand 149546">
                  <a:extLst>
                    <a:ext uri="{FF2B5EF4-FFF2-40B4-BE49-F238E27FC236}">
                      <a16:creationId xmlns:a16="http://schemas.microsoft.com/office/drawing/2014/main" id="{5A1A82F2-D343-4B94-A719-5E77872CB448}"/>
                    </a:ext>
                  </a:extLst>
                </p14:cNvPr>
                <p14:cNvContentPartPr/>
                <p14:nvPr/>
              </p14:nvContentPartPr>
              <p14:xfrm>
                <a:off x="2471256" y="3157128"/>
                <a:ext cx="62280" cy="33480"/>
              </p14:xfrm>
            </p:contentPart>
          </mc:Choice>
          <mc:Fallback>
            <p:pic>
              <p:nvPicPr>
                <p:cNvPr id="149547" name="Freihand 149546">
                  <a:extLst>
                    <a:ext uri="{FF2B5EF4-FFF2-40B4-BE49-F238E27FC236}">
                      <a16:creationId xmlns:a16="http://schemas.microsoft.com/office/drawing/2014/main" id="{5A1A82F2-D343-4B94-A719-5E77872CB448}"/>
                    </a:ext>
                  </a:extLst>
                </p:cNvPr>
                <p:cNvPicPr/>
                <p:nvPr/>
              </p:nvPicPr>
              <p:blipFill>
                <a:blip r:embed="rId176"/>
                <a:stretch>
                  <a:fillRect/>
                </a:stretch>
              </p:blipFill>
              <p:spPr>
                <a:xfrm>
                  <a:off x="2466936" y="3152808"/>
                  <a:ext cx="70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548" name="Freihand 149547">
                  <a:extLst>
                    <a:ext uri="{FF2B5EF4-FFF2-40B4-BE49-F238E27FC236}">
                      <a16:creationId xmlns:a16="http://schemas.microsoft.com/office/drawing/2014/main" id="{04E2182A-47F4-42DD-A3EF-22AF82B5F61B}"/>
                    </a:ext>
                  </a:extLst>
                </p14:cNvPr>
                <p14:cNvContentPartPr/>
                <p14:nvPr/>
              </p14:nvContentPartPr>
              <p14:xfrm>
                <a:off x="2599056" y="3071808"/>
                <a:ext cx="197640" cy="153720"/>
              </p14:xfrm>
            </p:contentPart>
          </mc:Choice>
          <mc:Fallback>
            <p:pic>
              <p:nvPicPr>
                <p:cNvPr id="149548" name="Freihand 149547">
                  <a:extLst>
                    <a:ext uri="{FF2B5EF4-FFF2-40B4-BE49-F238E27FC236}">
                      <a16:creationId xmlns:a16="http://schemas.microsoft.com/office/drawing/2014/main" id="{04E2182A-47F4-42DD-A3EF-22AF82B5F61B}"/>
                    </a:ext>
                  </a:extLst>
                </p:cNvPr>
                <p:cNvPicPr/>
                <p:nvPr/>
              </p:nvPicPr>
              <p:blipFill>
                <a:blip r:embed="rId178"/>
                <a:stretch>
                  <a:fillRect/>
                </a:stretch>
              </p:blipFill>
              <p:spPr>
                <a:xfrm>
                  <a:off x="2594736" y="3067488"/>
                  <a:ext cx="206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9549" name="Freihand 149548">
                  <a:extLst>
                    <a:ext uri="{FF2B5EF4-FFF2-40B4-BE49-F238E27FC236}">
                      <a16:creationId xmlns:a16="http://schemas.microsoft.com/office/drawing/2014/main" id="{84CEFC2D-D0B3-47F8-9F27-E9E8D028E250}"/>
                    </a:ext>
                  </a:extLst>
                </p14:cNvPr>
                <p14:cNvContentPartPr/>
                <p14:nvPr/>
              </p14:nvContentPartPr>
              <p14:xfrm>
                <a:off x="2797776" y="3056328"/>
                <a:ext cx="109440" cy="134640"/>
              </p14:xfrm>
            </p:contentPart>
          </mc:Choice>
          <mc:Fallback>
            <p:pic>
              <p:nvPicPr>
                <p:cNvPr id="149549" name="Freihand 149548">
                  <a:extLst>
                    <a:ext uri="{FF2B5EF4-FFF2-40B4-BE49-F238E27FC236}">
                      <a16:creationId xmlns:a16="http://schemas.microsoft.com/office/drawing/2014/main" id="{84CEFC2D-D0B3-47F8-9F27-E9E8D028E250}"/>
                    </a:ext>
                  </a:extLst>
                </p:cNvPr>
                <p:cNvPicPr/>
                <p:nvPr/>
              </p:nvPicPr>
              <p:blipFill>
                <a:blip r:embed="rId180"/>
                <a:stretch>
                  <a:fillRect/>
                </a:stretch>
              </p:blipFill>
              <p:spPr>
                <a:xfrm>
                  <a:off x="2793456" y="3052008"/>
                  <a:ext cx="118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9550" name="Freihand 149549">
                  <a:extLst>
                    <a:ext uri="{FF2B5EF4-FFF2-40B4-BE49-F238E27FC236}">
                      <a16:creationId xmlns:a16="http://schemas.microsoft.com/office/drawing/2014/main" id="{FFAD4369-A1A3-4955-BA18-20682E58BD8B}"/>
                    </a:ext>
                  </a:extLst>
                </p14:cNvPr>
                <p14:cNvContentPartPr/>
                <p14:nvPr/>
              </p14:nvContentPartPr>
              <p14:xfrm>
                <a:off x="2863656" y="3023928"/>
                <a:ext cx="113400" cy="21600"/>
              </p14:xfrm>
            </p:contentPart>
          </mc:Choice>
          <mc:Fallback>
            <p:pic>
              <p:nvPicPr>
                <p:cNvPr id="149550" name="Freihand 149549">
                  <a:extLst>
                    <a:ext uri="{FF2B5EF4-FFF2-40B4-BE49-F238E27FC236}">
                      <a16:creationId xmlns:a16="http://schemas.microsoft.com/office/drawing/2014/main" id="{FFAD4369-A1A3-4955-BA18-20682E58BD8B}"/>
                    </a:ext>
                  </a:extLst>
                </p:cNvPr>
                <p:cNvPicPr/>
                <p:nvPr/>
              </p:nvPicPr>
              <p:blipFill>
                <a:blip r:embed="rId182"/>
                <a:stretch>
                  <a:fillRect/>
                </a:stretch>
              </p:blipFill>
              <p:spPr>
                <a:xfrm>
                  <a:off x="2859336" y="3019608"/>
                  <a:ext cx="122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9558" name="Freihand 149557">
                  <a:extLst>
                    <a:ext uri="{FF2B5EF4-FFF2-40B4-BE49-F238E27FC236}">
                      <a16:creationId xmlns:a16="http://schemas.microsoft.com/office/drawing/2014/main" id="{F58BE06E-F04E-479A-9F99-0245C70FE92A}"/>
                    </a:ext>
                  </a:extLst>
                </p14:cNvPr>
                <p14:cNvContentPartPr/>
                <p14:nvPr/>
              </p14:nvContentPartPr>
              <p14:xfrm>
                <a:off x="1985616" y="3370608"/>
                <a:ext cx="293400" cy="78840"/>
              </p14:xfrm>
            </p:contentPart>
          </mc:Choice>
          <mc:Fallback>
            <p:pic>
              <p:nvPicPr>
                <p:cNvPr id="149558" name="Freihand 149557">
                  <a:extLst>
                    <a:ext uri="{FF2B5EF4-FFF2-40B4-BE49-F238E27FC236}">
                      <a16:creationId xmlns:a16="http://schemas.microsoft.com/office/drawing/2014/main" id="{F58BE06E-F04E-479A-9F99-0245C70FE92A}"/>
                    </a:ext>
                  </a:extLst>
                </p:cNvPr>
                <p:cNvPicPr/>
                <p:nvPr/>
              </p:nvPicPr>
              <p:blipFill>
                <a:blip r:embed="rId184"/>
                <a:stretch>
                  <a:fillRect/>
                </a:stretch>
              </p:blipFill>
              <p:spPr>
                <a:xfrm>
                  <a:off x="1981296" y="3366288"/>
                  <a:ext cx="302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9559" name="Freihand 149558">
                  <a:extLst>
                    <a:ext uri="{FF2B5EF4-FFF2-40B4-BE49-F238E27FC236}">
                      <a16:creationId xmlns:a16="http://schemas.microsoft.com/office/drawing/2014/main" id="{A7D4AD3E-1329-42DC-B3B0-3A6F541ACF57}"/>
                    </a:ext>
                  </a:extLst>
                </p14:cNvPr>
                <p14:cNvContentPartPr/>
                <p14:nvPr/>
              </p14:nvContentPartPr>
              <p14:xfrm>
                <a:off x="2301336" y="3298248"/>
                <a:ext cx="517680" cy="163080"/>
              </p14:xfrm>
            </p:contentPart>
          </mc:Choice>
          <mc:Fallback>
            <p:pic>
              <p:nvPicPr>
                <p:cNvPr id="149559" name="Freihand 149558">
                  <a:extLst>
                    <a:ext uri="{FF2B5EF4-FFF2-40B4-BE49-F238E27FC236}">
                      <a16:creationId xmlns:a16="http://schemas.microsoft.com/office/drawing/2014/main" id="{A7D4AD3E-1329-42DC-B3B0-3A6F541ACF57}"/>
                    </a:ext>
                  </a:extLst>
                </p:cNvPr>
                <p:cNvPicPr/>
                <p:nvPr/>
              </p:nvPicPr>
              <p:blipFill>
                <a:blip r:embed="rId186"/>
                <a:stretch>
                  <a:fillRect/>
                </a:stretch>
              </p:blipFill>
              <p:spPr>
                <a:xfrm>
                  <a:off x="2297016" y="3293928"/>
                  <a:ext cx="526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9561" name="Freihand 149560">
                  <a:extLst>
                    <a:ext uri="{FF2B5EF4-FFF2-40B4-BE49-F238E27FC236}">
                      <a16:creationId xmlns:a16="http://schemas.microsoft.com/office/drawing/2014/main" id="{459D71DD-3D6F-409D-9665-75162730863C}"/>
                    </a:ext>
                  </a:extLst>
                </p14:cNvPr>
                <p14:cNvContentPartPr/>
                <p14:nvPr/>
              </p14:nvContentPartPr>
              <p14:xfrm>
                <a:off x="2285856" y="3553848"/>
                <a:ext cx="137880" cy="156240"/>
              </p14:xfrm>
            </p:contentPart>
          </mc:Choice>
          <mc:Fallback>
            <p:pic>
              <p:nvPicPr>
                <p:cNvPr id="149561" name="Freihand 149560">
                  <a:extLst>
                    <a:ext uri="{FF2B5EF4-FFF2-40B4-BE49-F238E27FC236}">
                      <a16:creationId xmlns:a16="http://schemas.microsoft.com/office/drawing/2014/main" id="{459D71DD-3D6F-409D-9665-75162730863C}"/>
                    </a:ext>
                  </a:extLst>
                </p:cNvPr>
                <p:cNvPicPr/>
                <p:nvPr/>
              </p:nvPicPr>
              <p:blipFill>
                <a:blip r:embed="rId188"/>
                <a:stretch>
                  <a:fillRect/>
                </a:stretch>
              </p:blipFill>
              <p:spPr>
                <a:xfrm>
                  <a:off x="2281536" y="3549528"/>
                  <a:ext cx="146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9562" name="Freihand 149561">
                  <a:extLst>
                    <a:ext uri="{FF2B5EF4-FFF2-40B4-BE49-F238E27FC236}">
                      <a16:creationId xmlns:a16="http://schemas.microsoft.com/office/drawing/2014/main" id="{9D51A1A9-F133-4782-AB61-D3A8D6A75618}"/>
                    </a:ext>
                  </a:extLst>
                </p14:cNvPr>
                <p14:cNvContentPartPr/>
                <p14:nvPr/>
              </p14:nvContentPartPr>
              <p14:xfrm>
                <a:off x="2463696" y="3638808"/>
                <a:ext cx="25920" cy="70560"/>
              </p14:xfrm>
            </p:contentPart>
          </mc:Choice>
          <mc:Fallback>
            <p:pic>
              <p:nvPicPr>
                <p:cNvPr id="149562" name="Freihand 149561">
                  <a:extLst>
                    <a:ext uri="{FF2B5EF4-FFF2-40B4-BE49-F238E27FC236}">
                      <a16:creationId xmlns:a16="http://schemas.microsoft.com/office/drawing/2014/main" id="{9D51A1A9-F133-4782-AB61-D3A8D6A75618}"/>
                    </a:ext>
                  </a:extLst>
                </p:cNvPr>
                <p:cNvPicPr/>
                <p:nvPr/>
              </p:nvPicPr>
              <p:blipFill>
                <a:blip r:embed="rId190"/>
                <a:stretch>
                  <a:fillRect/>
                </a:stretch>
              </p:blipFill>
              <p:spPr>
                <a:xfrm>
                  <a:off x="2459376" y="3634488"/>
                  <a:ext cx="34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563" name="Freihand 149562">
                  <a:extLst>
                    <a:ext uri="{FF2B5EF4-FFF2-40B4-BE49-F238E27FC236}">
                      <a16:creationId xmlns:a16="http://schemas.microsoft.com/office/drawing/2014/main" id="{63CC7C32-9C3F-4440-9459-78FAE4A6E900}"/>
                    </a:ext>
                  </a:extLst>
                </p14:cNvPr>
                <p14:cNvContentPartPr/>
                <p14:nvPr/>
              </p14:nvContentPartPr>
              <p14:xfrm>
                <a:off x="2536776" y="3512448"/>
                <a:ext cx="134280" cy="168840"/>
              </p14:xfrm>
            </p:contentPart>
          </mc:Choice>
          <mc:Fallback>
            <p:pic>
              <p:nvPicPr>
                <p:cNvPr id="149563" name="Freihand 149562">
                  <a:extLst>
                    <a:ext uri="{FF2B5EF4-FFF2-40B4-BE49-F238E27FC236}">
                      <a16:creationId xmlns:a16="http://schemas.microsoft.com/office/drawing/2014/main" id="{63CC7C32-9C3F-4440-9459-78FAE4A6E900}"/>
                    </a:ext>
                  </a:extLst>
                </p:cNvPr>
                <p:cNvPicPr/>
                <p:nvPr/>
              </p:nvPicPr>
              <p:blipFill>
                <a:blip r:embed="rId192"/>
                <a:stretch>
                  <a:fillRect/>
                </a:stretch>
              </p:blipFill>
              <p:spPr>
                <a:xfrm>
                  <a:off x="2532456" y="3508128"/>
                  <a:ext cx="142920" cy="177480"/>
                </a:xfrm>
                <a:prstGeom prst="rect">
                  <a:avLst/>
                </a:prstGeom>
              </p:spPr>
            </p:pic>
          </mc:Fallback>
        </mc:AlternateContent>
      </p:grpSp>
      <p:grpSp>
        <p:nvGrpSpPr>
          <p:cNvPr id="149570" name="Gruppieren 149569">
            <a:extLst>
              <a:ext uri="{FF2B5EF4-FFF2-40B4-BE49-F238E27FC236}">
                <a16:creationId xmlns:a16="http://schemas.microsoft.com/office/drawing/2014/main" id="{18C385DC-2AC0-42F6-8911-0F1A0A2B958B}"/>
              </a:ext>
            </a:extLst>
          </p:cNvPr>
          <p:cNvGrpSpPr/>
          <p:nvPr/>
        </p:nvGrpSpPr>
        <p:grpSpPr>
          <a:xfrm>
            <a:off x="782856" y="3381048"/>
            <a:ext cx="535680" cy="250920"/>
            <a:chOff x="782856" y="3381048"/>
            <a:chExt cx="535680" cy="250920"/>
          </a:xfrm>
        </p:grpSpPr>
        <mc:AlternateContent xmlns:mc="http://schemas.openxmlformats.org/markup-compatibility/2006">
          <mc:Choice xmlns:p14="http://schemas.microsoft.com/office/powerpoint/2010/main" Requires="p14">
            <p:contentPart p14:bwMode="auto" r:id="rId193">
              <p14:nvContentPartPr>
                <p14:cNvPr id="149565" name="Freihand 149564">
                  <a:extLst>
                    <a:ext uri="{FF2B5EF4-FFF2-40B4-BE49-F238E27FC236}">
                      <a16:creationId xmlns:a16="http://schemas.microsoft.com/office/drawing/2014/main" id="{017D52EF-C6D3-4B3A-A2DA-258A882ECBCC}"/>
                    </a:ext>
                  </a:extLst>
                </p14:cNvPr>
                <p14:cNvContentPartPr/>
                <p14:nvPr/>
              </p14:nvContentPartPr>
              <p14:xfrm>
                <a:off x="782856" y="3423528"/>
                <a:ext cx="126000" cy="208440"/>
              </p14:xfrm>
            </p:contentPart>
          </mc:Choice>
          <mc:Fallback>
            <p:pic>
              <p:nvPicPr>
                <p:cNvPr id="149565" name="Freihand 149564">
                  <a:extLst>
                    <a:ext uri="{FF2B5EF4-FFF2-40B4-BE49-F238E27FC236}">
                      <a16:creationId xmlns:a16="http://schemas.microsoft.com/office/drawing/2014/main" id="{017D52EF-C6D3-4B3A-A2DA-258A882ECBCC}"/>
                    </a:ext>
                  </a:extLst>
                </p:cNvPr>
                <p:cNvPicPr/>
                <p:nvPr/>
              </p:nvPicPr>
              <p:blipFill>
                <a:blip r:embed="rId194"/>
                <a:stretch>
                  <a:fillRect/>
                </a:stretch>
              </p:blipFill>
              <p:spPr>
                <a:xfrm>
                  <a:off x="778536" y="3419208"/>
                  <a:ext cx="134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9566" name="Freihand 149565">
                  <a:extLst>
                    <a:ext uri="{FF2B5EF4-FFF2-40B4-BE49-F238E27FC236}">
                      <a16:creationId xmlns:a16="http://schemas.microsoft.com/office/drawing/2014/main" id="{E1262612-3A83-4EA1-A559-F71680ECC13D}"/>
                    </a:ext>
                  </a:extLst>
                </p14:cNvPr>
                <p14:cNvContentPartPr/>
                <p14:nvPr/>
              </p14:nvContentPartPr>
              <p14:xfrm>
                <a:off x="952416" y="3399768"/>
                <a:ext cx="115560" cy="153360"/>
              </p14:xfrm>
            </p:contentPart>
          </mc:Choice>
          <mc:Fallback>
            <p:pic>
              <p:nvPicPr>
                <p:cNvPr id="149566" name="Freihand 149565">
                  <a:extLst>
                    <a:ext uri="{FF2B5EF4-FFF2-40B4-BE49-F238E27FC236}">
                      <a16:creationId xmlns:a16="http://schemas.microsoft.com/office/drawing/2014/main" id="{E1262612-3A83-4EA1-A559-F71680ECC13D}"/>
                    </a:ext>
                  </a:extLst>
                </p:cNvPr>
                <p:cNvPicPr/>
                <p:nvPr/>
              </p:nvPicPr>
              <p:blipFill>
                <a:blip r:embed="rId196"/>
                <a:stretch>
                  <a:fillRect/>
                </a:stretch>
              </p:blipFill>
              <p:spPr>
                <a:xfrm>
                  <a:off x="948096" y="3395448"/>
                  <a:ext cx="124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567" name="Freihand 149566">
                  <a:extLst>
                    <a:ext uri="{FF2B5EF4-FFF2-40B4-BE49-F238E27FC236}">
                      <a16:creationId xmlns:a16="http://schemas.microsoft.com/office/drawing/2014/main" id="{42FDA385-9BD5-42AF-A830-907400BB2BE6}"/>
                    </a:ext>
                  </a:extLst>
                </p14:cNvPr>
                <p14:cNvContentPartPr/>
                <p14:nvPr/>
              </p14:nvContentPartPr>
              <p14:xfrm>
                <a:off x="1137816" y="3535488"/>
                <a:ext cx="21240" cy="70200"/>
              </p14:xfrm>
            </p:contentPart>
          </mc:Choice>
          <mc:Fallback>
            <p:pic>
              <p:nvPicPr>
                <p:cNvPr id="149567" name="Freihand 149566">
                  <a:extLst>
                    <a:ext uri="{FF2B5EF4-FFF2-40B4-BE49-F238E27FC236}">
                      <a16:creationId xmlns:a16="http://schemas.microsoft.com/office/drawing/2014/main" id="{42FDA385-9BD5-42AF-A830-907400BB2BE6}"/>
                    </a:ext>
                  </a:extLst>
                </p:cNvPr>
                <p:cNvPicPr/>
                <p:nvPr/>
              </p:nvPicPr>
              <p:blipFill>
                <a:blip r:embed="rId198"/>
                <a:stretch>
                  <a:fillRect/>
                </a:stretch>
              </p:blipFill>
              <p:spPr>
                <a:xfrm>
                  <a:off x="1133496" y="3531168"/>
                  <a:ext cx="29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9568" name="Freihand 149567">
                  <a:extLst>
                    <a:ext uri="{FF2B5EF4-FFF2-40B4-BE49-F238E27FC236}">
                      <a16:creationId xmlns:a16="http://schemas.microsoft.com/office/drawing/2014/main" id="{FBDB5537-98FC-4FE9-BA21-5262B55E0F22}"/>
                    </a:ext>
                  </a:extLst>
                </p14:cNvPr>
                <p14:cNvContentPartPr/>
                <p14:nvPr/>
              </p14:nvContentPartPr>
              <p14:xfrm>
                <a:off x="1171656" y="3393648"/>
                <a:ext cx="119520" cy="150840"/>
              </p14:xfrm>
            </p:contentPart>
          </mc:Choice>
          <mc:Fallback>
            <p:pic>
              <p:nvPicPr>
                <p:cNvPr id="149568" name="Freihand 149567">
                  <a:extLst>
                    <a:ext uri="{FF2B5EF4-FFF2-40B4-BE49-F238E27FC236}">
                      <a16:creationId xmlns:a16="http://schemas.microsoft.com/office/drawing/2014/main" id="{FBDB5537-98FC-4FE9-BA21-5262B55E0F22}"/>
                    </a:ext>
                  </a:extLst>
                </p:cNvPr>
                <p:cNvPicPr/>
                <p:nvPr/>
              </p:nvPicPr>
              <p:blipFill>
                <a:blip r:embed="rId200"/>
                <a:stretch>
                  <a:fillRect/>
                </a:stretch>
              </p:blipFill>
              <p:spPr>
                <a:xfrm>
                  <a:off x="1167336" y="3389328"/>
                  <a:ext cx="128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9569" name="Freihand 149568">
                  <a:extLst>
                    <a:ext uri="{FF2B5EF4-FFF2-40B4-BE49-F238E27FC236}">
                      <a16:creationId xmlns:a16="http://schemas.microsoft.com/office/drawing/2014/main" id="{E9BD3F98-9D29-41D8-8CEF-EFE703EE9D8D}"/>
                    </a:ext>
                  </a:extLst>
                </p14:cNvPr>
                <p14:cNvContentPartPr/>
                <p14:nvPr/>
              </p14:nvContentPartPr>
              <p14:xfrm>
                <a:off x="1187136" y="3381048"/>
                <a:ext cx="131400" cy="23400"/>
              </p14:xfrm>
            </p:contentPart>
          </mc:Choice>
          <mc:Fallback>
            <p:pic>
              <p:nvPicPr>
                <p:cNvPr id="149569" name="Freihand 149568">
                  <a:extLst>
                    <a:ext uri="{FF2B5EF4-FFF2-40B4-BE49-F238E27FC236}">
                      <a16:creationId xmlns:a16="http://schemas.microsoft.com/office/drawing/2014/main" id="{E9BD3F98-9D29-41D8-8CEF-EFE703EE9D8D}"/>
                    </a:ext>
                  </a:extLst>
                </p:cNvPr>
                <p:cNvPicPr/>
                <p:nvPr/>
              </p:nvPicPr>
              <p:blipFill>
                <a:blip r:embed="rId202"/>
                <a:stretch>
                  <a:fillRect/>
                </a:stretch>
              </p:blipFill>
              <p:spPr>
                <a:xfrm>
                  <a:off x="1182816" y="3376728"/>
                  <a:ext cx="140040" cy="32040"/>
                </a:xfrm>
                <a:prstGeom prst="rect">
                  <a:avLst/>
                </a:prstGeom>
              </p:spPr>
            </p:pic>
          </mc:Fallback>
        </mc:AlternateContent>
      </p:grpSp>
      <p:grpSp>
        <p:nvGrpSpPr>
          <p:cNvPr id="149584" name="Gruppieren 149583">
            <a:extLst>
              <a:ext uri="{FF2B5EF4-FFF2-40B4-BE49-F238E27FC236}">
                <a16:creationId xmlns:a16="http://schemas.microsoft.com/office/drawing/2014/main" id="{7AE24058-B6C1-4317-BE55-B17533A28C61}"/>
              </a:ext>
            </a:extLst>
          </p:cNvPr>
          <p:cNvGrpSpPr/>
          <p:nvPr/>
        </p:nvGrpSpPr>
        <p:grpSpPr>
          <a:xfrm>
            <a:off x="620856" y="4040208"/>
            <a:ext cx="1308960" cy="301320"/>
            <a:chOff x="620856" y="4040208"/>
            <a:chExt cx="1308960" cy="301320"/>
          </a:xfrm>
        </p:grpSpPr>
        <mc:AlternateContent xmlns:mc="http://schemas.openxmlformats.org/markup-compatibility/2006">
          <mc:Choice xmlns:p14="http://schemas.microsoft.com/office/powerpoint/2010/main" Requires="p14">
            <p:contentPart p14:bwMode="auto" r:id="rId203">
              <p14:nvContentPartPr>
                <p14:cNvPr id="149571" name="Freihand 149570">
                  <a:extLst>
                    <a:ext uri="{FF2B5EF4-FFF2-40B4-BE49-F238E27FC236}">
                      <a16:creationId xmlns:a16="http://schemas.microsoft.com/office/drawing/2014/main" id="{41699D4F-7FAA-4F99-B0BD-72F9E56CF5EE}"/>
                    </a:ext>
                  </a:extLst>
                </p14:cNvPr>
                <p14:cNvContentPartPr/>
                <p14:nvPr/>
              </p14:nvContentPartPr>
              <p14:xfrm>
                <a:off x="738936" y="4146768"/>
                <a:ext cx="10080" cy="187560"/>
              </p14:xfrm>
            </p:contentPart>
          </mc:Choice>
          <mc:Fallback>
            <p:pic>
              <p:nvPicPr>
                <p:cNvPr id="149571" name="Freihand 149570">
                  <a:extLst>
                    <a:ext uri="{FF2B5EF4-FFF2-40B4-BE49-F238E27FC236}">
                      <a16:creationId xmlns:a16="http://schemas.microsoft.com/office/drawing/2014/main" id="{41699D4F-7FAA-4F99-B0BD-72F9E56CF5EE}"/>
                    </a:ext>
                  </a:extLst>
                </p:cNvPr>
                <p:cNvPicPr/>
                <p:nvPr/>
              </p:nvPicPr>
              <p:blipFill>
                <a:blip r:embed="rId204"/>
                <a:stretch>
                  <a:fillRect/>
                </a:stretch>
              </p:blipFill>
              <p:spPr>
                <a:xfrm>
                  <a:off x="734616" y="4142448"/>
                  <a:ext cx="18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9572" name="Freihand 149571">
                  <a:extLst>
                    <a:ext uri="{FF2B5EF4-FFF2-40B4-BE49-F238E27FC236}">
                      <a16:creationId xmlns:a16="http://schemas.microsoft.com/office/drawing/2014/main" id="{CE9062EE-C74A-452F-80D1-038E3B42E609}"/>
                    </a:ext>
                  </a:extLst>
                </p14:cNvPr>
                <p14:cNvContentPartPr/>
                <p14:nvPr/>
              </p14:nvContentPartPr>
              <p14:xfrm>
                <a:off x="629496" y="4290768"/>
                <a:ext cx="243720" cy="50760"/>
              </p14:xfrm>
            </p:contentPart>
          </mc:Choice>
          <mc:Fallback>
            <p:pic>
              <p:nvPicPr>
                <p:cNvPr id="149572" name="Freihand 149571">
                  <a:extLst>
                    <a:ext uri="{FF2B5EF4-FFF2-40B4-BE49-F238E27FC236}">
                      <a16:creationId xmlns:a16="http://schemas.microsoft.com/office/drawing/2014/main" id="{CE9062EE-C74A-452F-80D1-038E3B42E609}"/>
                    </a:ext>
                  </a:extLst>
                </p:cNvPr>
                <p:cNvPicPr/>
                <p:nvPr/>
              </p:nvPicPr>
              <p:blipFill>
                <a:blip r:embed="rId206"/>
                <a:stretch>
                  <a:fillRect/>
                </a:stretch>
              </p:blipFill>
              <p:spPr>
                <a:xfrm>
                  <a:off x="625176" y="4286448"/>
                  <a:ext cx="252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9573" name="Freihand 149572">
                  <a:extLst>
                    <a:ext uri="{FF2B5EF4-FFF2-40B4-BE49-F238E27FC236}">
                      <a16:creationId xmlns:a16="http://schemas.microsoft.com/office/drawing/2014/main" id="{AAFD3963-285B-4E8F-BA2D-13CBB6FBEB4F}"/>
                    </a:ext>
                  </a:extLst>
                </p14:cNvPr>
                <p14:cNvContentPartPr/>
                <p14:nvPr/>
              </p14:nvContentPartPr>
              <p14:xfrm>
                <a:off x="620856" y="4101048"/>
                <a:ext cx="256320" cy="36720"/>
              </p14:xfrm>
            </p:contentPart>
          </mc:Choice>
          <mc:Fallback>
            <p:pic>
              <p:nvPicPr>
                <p:cNvPr id="149573" name="Freihand 149572">
                  <a:extLst>
                    <a:ext uri="{FF2B5EF4-FFF2-40B4-BE49-F238E27FC236}">
                      <a16:creationId xmlns:a16="http://schemas.microsoft.com/office/drawing/2014/main" id="{AAFD3963-285B-4E8F-BA2D-13CBB6FBEB4F}"/>
                    </a:ext>
                  </a:extLst>
                </p:cNvPr>
                <p:cNvPicPr/>
                <p:nvPr/>
              </p:nvPicPr>
              <p:blipFill>
                <a:blip r:embed="rId208"/>
                <a:stretch>
                  <a:fillRect/>
                </a:stretch>
              </p:blipFill>
              <p:spPr>
                <a:xfrm>
                  <a:off x="616536" y="4096728"/>
                  <a:ext cx="264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574" name="Freihand 149573">
                  <a:extLst>
                    <a:ext uri="{FF2B5EF4-FFF2-40B4-BE49-F238E27FC236}">
                      <a16:creationId xmlns:a16="http://schemas.microsoft.com/office/drawing/2014/main" id="{1DF8A03D-6C70-4404-8164-90472D43DDDB}"/>
                    </a:ext>
                  </a:extLst>
                </p14:cNvPr>
                <p14:cNvContentPartPr/>
                <p14:nvPr/>
              </p14:nvContentPartPr>
              <p14:xfrm>
                <a:off x="913896" y="4227408"/>
                <a:ext cx="129600" cy="67320"/>
              </p14:xfrm>
            </p:contentPart>
          </mc:Choice>
          <mc:Fallback>
            <p:pic>
              <p:nvPicPr>
                <p:cNvPr id="149574" name="Freihand 149573">
                  <a:extLst>
                    <a:ext uri="{FF2B5EF4-FFF2-40B4-BE49-F238E27FC236}">
                      <a16:creationId xmlns:a16="http://schemas.microsoft.com/office/drawing/2014/main" id="{1DF8A03D-6C70-4404-8164-90472D43DDDB}"/>
                    </a:ext>
                  </a:extLst>
                </p:cNvPr>
                <p:cNvPicPr/>
                <p:nvPr/>
              </p:nvPicPr>
              <p:blipFill>
                <a:blip r:embed="rId210"/>
                <a:stretch>
                  <a:fillRect/>
                </a:stretch>
              </p:blipFill>
              <p:spPr>
                <a:xfrm>
                  <a:off x="909576" y="4223088"/>
                  <a:ext cx="138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9575" name="Freihand 149574">
                  <a:extLst>
                    <a:ext uri="{FF2B5EF4-FFF2-40B4-BE49-F238E27FC236}">
                      <a16:creationId xmlns:a16="http://schemas.microsoft.com/office/drawing/2014/main" id="{FFC6CC72-195A-4561-84C4-70FCF6738380}"/>
                    </a:ext>
                  </a:extLst>
                </p14:cNvPr>
                <p14:cNvContentPartPr/>
                <p14:nvPr/>
              </p14:nvContentPartPr>
              <p14:xfrm>
                <a:off x="1119096" y="4056048"/>
                <a:ext cx="128520" cy="270000"/>
              </p14:xfrm>
            </p:contentPart>
          </mc:Choice>
          <mc:Fallback>
            <p:pic>
              <p:nvPicPr>
                <p:cNvPr id="149575" name="Freihand 149574">
                  <a:extLst>
                    <a:ext uri="{FF2B5EF4-FFF2-40B4-BE49-F238E27FC236}">
                      <a16:creationId xmlns:a16="http://schemas.microsoft.com/office/drawing/2014/main" id="{FFC6CC72-195A-4561-84C4-70FCF6738380}"/>
                    </a:ext>
                  </a:extLst>
                </p:cNvPr>
                <p:cNvPicPr/>
                <p:nvPr/>
              </p:nvPicPr>
              <p:blipFill>
                <a:blip r:embed="rId212"/>
                <a:stretch>
                  <a:fillRect/>
                </a:stretch>
              </p:blipFill>
              <p:spPr>
                <a:xfrm>
                  <a:off x="1114776" y="4051728"/>
                  <a:ext cx="137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9576" name="Freihand 149575">
                  <a:extLst>
                    <a:ext uri="{FF2B5EF4-FFF2-40B4-BE49-F238E27FC236}">
                      <a16:creationId xmlns:a16="http://schemas.microsoft.com/office/drawing/2014/main" id="{6503CBCA-F602-4104-80F4-DF8B0ED736B8}"/>
                    </a:ext>
                  </a:extLst>
                </p14:cNvPr>
                <p14:cNvContentPartPr/>
                <p14:nvPr/>
              </p14:nvContentPartPr>
              <p14:xfrm>
                <a:off x="1277136" y="4059648"/>
                <a:ext cx="46800" cy="171720"/>
              </p14:xfrm>
            </p:contentPart>
          </mc:Choice>
          <mc:Fallback>
            <p:pic>
              <p:nvPicPr>
                <p:cNvPr id="149576" name="Freihand 149575">
                  <a:extLst>
                    <a:ext uri="{FF2B5EF4-FFF2-40B4-BE49-F238E27FC236}">
                      <a16:creationId xmlns:a16="http://schemas.microsoft.com/office/drawing/2014/main" id="{6503CBCA-F602-4104-80F4-DF8B0ED736B8}"/>
                    </a:ext>
                  </a:extLst>
                </p:cNvPr>
                <p:cNvPicPr/>
                <p:nvPr/>
              </p:nvPicPr>
              <p:blipFill>
                <a:blip r:embed="rId214"/>
                <a:stretch>
                  <a:fillRect/>
                </a:stretch>
              </p:blipFill>
              <p:spPr>
                <a:xfrm>
                  <a:off x="1272816" y="4055328"/>
                  <a:ext cx="55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577" name="Freihand 149576">
                  <a:extLst>
                    <a:ext uri="{FF2B5EF4-FFF2-40B4-BE49-F238E27FC236}">
                      <a16:creationId xmlns:a16="http://schemas.microsoft.com/office/drawing/2014/main" id="{79A7BD8E-B934-4573-8608-5CFD3FF798CB}"/>
                    </a:ext>
                  </a:extLst>
                </p14:cNvPr>
                <p14:cNvContentPartPr/>
                <p14:nvPr/>
              </p14:nvContentPartPr>
              <p14:xfrm>
                <a:off x="1344816" y="4164768"/>
                <a:ext cx="115920" cy="76320"/>
              </p14:xfrm>
            </p:contentPart>
          </mc:Choice>
          <mc:Fallback>
            <p:pic>
              <p:nvPicPr>
                <p:cNvPr id="149577" name="Freihand 149576">
                  <a:extLst>
                    <a:ext uri="{FF2B5EF4-FFF2-40B4-BE49-F238E27FC236}">
                      <a16:creationId xmlns:a16="http://schemas.microsoft.com/office/drawing/2014/main" id="{79A7BD8E-B934-4573-8608-5CFD3FF798CB}"/>
                    </a:ext>
                  </a:extLst>
                </p:cNvPr>
                <p:cNvPicPr/>
                <p:nvPr/>
              </p:nvPicPr>
              <p:blipFill>
                <a:blip r:embed="rId216"/>
                <a:stretch>
                  <a:fillRect/>
                </a:stretch>
              </p:blipFill>
              <p:spPr>
                <a:xfrm>
                  <a:off x="1340496" y="4160448"/>
                  <a:ext cx="124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9578" name="Freihand 149577">
                  <a:extLst>
                    <a:ext uri="{FF2B5EF4-FFF2-40B4-BE49-F238E27FC236}">
                      <a16:creationId xmlns:a16="http://schemas.microsoft.com/office/drawing/2014/main" id="{1F55EE24-1945-4284-98EB-22C22CE83C58}"/>
                    </a:ext>
                  </a:extLst>
                </p14:cNvPr>
                <p14:cNvContentPartPr/>
                <p14:nvPr/>
              </p14:nvContentPartPr>
              <p14:xfrm>
                <a:off x="1524456" y="4040208"/>
                <a:ext cx="142920" cy="210960"/>
              </p14:xfrm>
            </p:contentPart>
          </mc:Choice>
          <mc:Fallback>
            <p:pic>
              <p:nvPicPr>
                <p:cNvPr id="149578" name="Freihand 149577">
                  <a:extLst>
                    <a:ext uri="{FF2B5EF4-FFF2-40B4-BE49-F238E27FC236}">
                      <a16:creationId xmlns:a16="http://schemas.microsoft.com/office/drawing/2014/main" id="{1F55EE24-1945-4284-98EB-22C22CE83C58}"/>
                    </a:ext>
                  </a:extLst>
                </p:cNvPr>
                <p:cNvPicPr/>
                <p:nvPr/>
              </p:nvPicPr>
              <p:blipFill>
                <a:blip r:embed="rId218"/>
                <a:stretch>
                  <a:fillRect/>
                </a:stretch>
              </p:blipFill>
              <p:spPr>
                <a:xfrm>
                  <a:off x="1520136" y="4035888"/>
                  <a:ext cx="151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9579" name="Freihand 149578">
                  <a:extLst>
                    <a:ext uri="{FF2B5EF4-FFF2-40B4-BE49-F238E27FC236}">
                      <a16:creationId xmlns:a16="http://schemas.microsoft.com/office/drawing/2014/main" id="{5EC4D42D-4924-432F-A627-EBC992E6B60A}"/>
                    </a:ext>
                  </a:extLst>
                </p14:cNvPr>
                <p14:cNvContentPartPr/>
                <p14:nvPr/>
              </p14:nvContentPartPr>
              <p14:xfrm>
                <a:off x="1667016" y="4068288"/>
                <a:ext cx="30240" cy="52920"/>
              </p14:xfrm>
            </p:contentPart>
          </mc:Choice>
          <mc:Fallback>
            <p:pic>
              <p:nvPicPr>
                <p:cNvPr id="149579" name="Freihand 149578">
                  <a:extLst>
                    <a:ext uri="{FF2B5EF4-FFF2-40B4-BE49-F238E27FC236}">
                      <a16:creationId xmlns:a16="http://schemas.microsoft.com/office/drawing/2014/main" id="{5EC4D42D-4924-432F-A627-EBC992E6B60A}"/>
                    </a:ext>
                  </a:extLst>
                </p:cNvPr>
                <p:cNvPicPr/>
                <p:nvPr/>
              </p:nvPicPr>
              <p:blipFill>
                <a:blip r:embed="rId220"/>
                <a:stretch>
                  <a:fillRect/>
                </a:stretch>
              </p:blipFill>
              <p:spPr>
                <a:xfrm>
                  <a:off x="1662696" y="4063968"/>
                  <a:ext cx="38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9580" name="Freihand 149579">
                  <a:extLst>
                    <a:ext uri="{FF2B5EF4-FFF2-40B4-BE49-F238E27FC236}">
                      <a16:creationId xmlns:a16="http://schemas.microsoft.com/office/drawing/2014/main" id="{8A1F6F09-7AEF-4B68-9799-4E176E8B15F0}"/>
                    </a:ext>
                  </a:extLst>
                </p14:cNvPr>
                <p14:cNvContentPartPr/>
                <p14:nvPr/>
              </p14:nvContentPartPr>
              <p14:xfrm>
                <a:off x="1715976" y="4145328"/>
                <a:ext cx="213840" cy="88560"/>
              </p14:xfrm>
            </p:contentPart>
          </mc:Choice>
          <mc:Fallback>
            <p:pic>
              <p:nvPicPr>
                <p:cNvPr id="149580" name="Freihand 149579">
                  <a:extLst>
                    <a:ext uri="{FF2B5EF4-FFF2-40B4-BE49-F238E27FC236}">
                      <a16:creationId xmlns:a16="http://schemas.microsoft.com/office/drawing/2014/main" id="{8A1F6F09-7AEF-4B68-9799-4E176E8B15F0}"/>
                    </a:ext>
                  </a:extLst>
                </p:cNvPr>
                <p:cNvPicPr/>
                <p:nvPr/>
              </p:nvPicPr>
              <p:blipFill>
                <a:blip r:embed="rId222"/>
                <a:stretch>
                  <a:fillRect/>
                </a:stretch>
              </p:blipFill>
              <p:spPr>
                <a:xfrm>
                  <a:off x="1711656" y="4141008"/>
                  <a:ext cx="222480" cy="97200"/>
                </a:xfrm>
                <a:prstGeom prst="rect">
                  <a:avLst/>
                </a:prstGeom>
              </p:spPr>
            </p:pic>
          </mc:Fallback>
        </mc:AlternateContent>
      </p:grpSp>
      <p:grpSp>
        <p:nvGrpSpPr>
          <p:cNvPr id="149583" name="Gruppieren 149582">
            <a:extLst>
              <a:ext uri="{FF2B5EF4-FFF2-40B4-BE49-F238E27FC236}">
                <a16:creationId xmlns:a16="http://schemas.microsoft.com/office/drawing/2014/main" id="{E2A26825-70A2-4DC1-9FBD-A5466E3A3CCC}"/>
              </a:ext>
            </a:extLst>
          </p:cNvPr>
          <p:cNvGrpSpPr/>
          <p:nvPr/>
        </p:nvGrpSpPr>
        <p:grpSpPr>
          <a:xfrm>
            <a:off x="2243736" y="4111488"/>
            <a:ext cx="281880" cy="58680"/>
            <a:chOff x="2243736" y="4111488"/>
            <a:chExt cx="281880" cy="58680"/>
          </a:xfrm>
        </p:grpSpPr>
        <mc:AlternateContent xmlns:mc="http://schemas.openxmlformats.org/markup-compatibility/2006">
          <mc:Choice xmlns:p14="http://schemas.microsoft.com/office/powerpoint/2010/main" Requires="p14">
            <p:contentPart p14:bwMode="auto" r:id="rId223">
              <p14:nvContentPartPr>
                <p14:cNvPr id="149581" name="Freihand 149580">
                  <a:extLst>
                    <a:ext uri="{FF2B5EF4-FFF2-40B4-BE49-F238E27FC236}">
                      <a16:creationId xmlns:a16="http://schemas.microsoft.com/office/drawing/2014/main" id="{C84E94DC-0484-4B11-BBE1-C102401F0A9D}"/>
                    </a:ext>
                  </a:extLst>
                </p14:cNvPr>
                <p14:cNvContentPartPr/>
                <p14:nvPr/>
              </p14:nvContentPartPr>
              <p14:xfrm>
                <a:off x="2243736" y="4111488"/>
                <a:ext cx="259920" cy="4320"/>
              </p14:xfrm>
            </p:contentPart>
          </mc:Choice>
          <mc:Fallback>
            <p:pic>
              <p:nvPicPr>
                <p:cNvPr id="149581" name="Freihand 149580">
                  <a:extLst>
                    <a:ext uri="{FF2B5EF4-FFF2-40B4-BE49-F238E27FC236}">
                      <a16:creationId xmlns:a16="http://schemas.microsoft.com/office/drawing/2014/main" id="{C84E94DC-0484-4B11-BBE1-C102401F0A9D}"/>
                    </a:ext>
                  </a:extLst>
                </p:cNvPr>
                <p:cNvPicPr/>
                <p:nvPr/>
              </p:nvPicPr>
              <p:blipFill>
                <a:blip r:embed="rId224"/>
                <a:stretch>
                  <a:fillRect/>
                </a:stretch>
              </p:blipFill>
              <p:spPr>
                <a:xfrm>
                  <a:off x="2239416" y="4107168"/>
                  <a:ext cx="2685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9582" name="Freihand 149581">
                  <a:extLst>
                    <a:ext uri="{FF2B5EF4-FFF2-40B4-BE49-F238E27FC236}">
                      <a16:creationId xmlns:a16="http://schemas.microsoft.com/office/drawing/2014/main" id="{FBCBA33C-1928-43AB-ABDE-66920A73E3E1}"/>
                    </a:ext>
                  </a:extLst>
                </p14:cNvPr>
                <p14:cNvContentPartPr/>
                <p14:nvPr/>
              </p14:nvContentPartPr>
              <p14:xfrm>
                <a:off x="2317536" y="4141728"/>
                <a:ext cx="208080" cy="28440"/>
              </p14:xfrm>
            </p:contentPart>
          </mc:Choice>
          <mc:Fallback>
            <p:pic>
              <p:nvPicPr>
                <p:cNvPr id="149582" name="Freihand 149581">
                  <a:extLst>
                    <a:ext uri="{FF2B5EF4-FFF2-40B4-BE49-F238E27FC236}">
                      <a16:creationId xmlns:a16="http://schemas.microsoft.com/office/drawing/2014/main" id="{FBCBA33C-1928-43AB-ABDE-66920A73E3E1}"/>
                    </a:ext>
                  </a:extLst>
                </p:cNvPr>
                <p:cNvPicPr/>
                <p:nvPr/>
              </p:nvPicPr>
              <p:blipFill>
                <a:blip r:embed="rId226"/>
                <a:stretch>
                  <a:fillRect/>
                </a:stretch>
              </p:blipFill>
              <p:spPr>
                <a:xfrm>
                  <a:off x="2313216" y="4137408"/>
                  <a:ext cx="216720" cy="37080"/>
                </a:xfrm>
                <a:prstGeom prst="rect">
                  <a:avLst/>
                </a:prstGeom>
              </p:spPr>
            </p:pic>
          </mc:Fallback>
        </mc:AlternateContent>
      </p:grpSp>
      <p:grpSp>
        <p:nvGrpSpPr>
          <p:cNvPr id="149602" name="Gruppieren 149601">
            <a:extLst>
              <a:ext uri="{FF2B5EF4-FFF2-40B4-BE49-F238E27FC236}">
                <a16:creationId xmlns:a16="http://schemas.microsoft.com/office/drawing/2014/main" id="{8AEC5587-8D72-49C7-9372-7D53971E74A1}"/>
              </a:ext>
            </a:extLst>
          </p:cNvPr>
          <p:cNvGrpSpPr/>
          <p:nvPr/>
        </p:nvGrpSpPr>
        <p:grpSpPr>
          <a:xfrm>
            <a:off x="2752776" y="3867408"/>
            <a:ext cx="1607400" cy="465120"/>
            <a:chOff x="2752776" y="3867408"/>
            <a:chExt cx="1607400" cy="465120"/>
          </a:xfrm>
        </p:grpSpPr>
        <mc:AlternateContent xmlns:mc="http://schemas.openxmlformats.org/markup-compatibility/2006">
          <mc:Choice xmlns:p14="http://schemas.microsoft.com/office/powerpoint/2010/main" Requires="p14">
            <p:contentPart p14:bwMode="auto" r:id="rId227">
              <p14:nvContentPartPr>
                <p14:cNvPr id="149585" name="Freihand 149584">
                  <a:extLst>
                    <a:ext uri="{FF2B5EF4-FFF2-40B4-BE49-F238E27FC236}">
                      <a16:creationId xmlns:a16="http://schemas.microsoft.com/office/drawing/2014/main" id="{7A7853B6-5608-43FA-A257-50DA40C15058}"/>
                    </a:ext>
                  </a:extLst>
                </p14:cNvPr>
                <p14:cNvContentPartPr/>
                <p14:nvPr/>
              </p14:nvContentPartPr>
              <p14:xfrm>
                <a:off x="2752776" y="3894048"/>
                <a:ext cx="130680" cy="190440"/>
              </p14:xfrm>
            </p:contentPart>
          </mc:Choice>
          <mc:Fallback>
            <p:pic>
              <p:nvPicPr>
                <p:cNvPr id="149585" name="Freihand 149584">
                  <a:extLst>
                    <a:ext uri="{FF2B5EF4-FFF2-40B4-BE49-F238E27FC236}">
                      <a16:creationId xmlns:a16="http://schemas.microsoft.com/office/drawing/2014/main" id="{7A7853B6-5608-43FA-A257-50DA40C15058}"/>
                    </a:ext>
                  </a:extLst>
                </p:cNvPr>
                <p:cNvPicPr/>
                <p:nvPr/>
              </p:nvPicPr>
              <p:blipFill>
                <a:blip r:embed="rId228"/>
                <a:stretch>
                  <a:fillRect/>
                </a:stretch>
              </p:blipFill>
              <p:spPr>
                <a:xfrm>
                  <a:off x="2748456" y="3889728"/>
                  <a:ext cx="139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586" name="Freihand 149585">
                  <a:extLst>
                    <a:ext uri="{FF2B5EF4-FFF2-40B4-BE49-F238E27FC236}">
                      <a16:creationId xmlns:a16="http://schemas.microsoft.com/office/drawing/2014/main" id="{4CA5FD53-1664-49DF-8C4C-D70C7628E6B2}"/>
                    </a:ext>
                  </a:extLst>
                </p14:cNvPr>
                <p14:cNvContentPartPr/>
                <p14:nvPr/>
              </p14:nvContentPartPr>
              <p14:xfrm>
                <a:off x="2921616" y="3896568"/>
                <a:ext cx="159840" cy="164880"/>
              </p14:xfrm>
            </p:contentPart>
          </mc:Choice>
          <mc:Fallback>
            <p:pic>
              <p:nvPicPr>
                <p:cNvPr id="149586" name="Freihand 149585">
                  <a:extLst>
                    <a:ext uri="{FF2B5EF4-FFF2-40B4-BE49-F238E27FC236}">
                      <a16:creationId xmlns:a16="http://schemas.microsoft.com/office/drawing/2014/main" id="{4CA5FD53-1664-49DF-8C4C-D70C7628E6B2}"/>
                    </a:ext>
                  </a:extLst>
                </p:cNvPr>
                <p:cNvPicPr/>
                <p:nvPr/>
              </p:nvPicPr>
              <p:blipFill>
                <a:blip r:embed="rId230"/>
                <a:stretch>
                  <a:fillRect/>
                </a:stretch>
              </p:blipFill>
              <p:spPr>
                <a:xfrm>
                  <a:off x="2917296" y="3892248"/>
                  <a:ext cx="168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587" name="Freihand 149586">
                  <a:extLst>
                    <a:ext uri="{FF2B5EF4-FFF2-40B4-BE49-F238E27FC236}">
                      <a16:creationId xmlns:a16="http://schemas.microsoft.com/office/drawing/2014/main" id="{54CD4F71-59BC-4290-93C1-71AC1CBB5E6D}"/>
                    </a:ext>
                  </a:extLst>
                </p14:cNvPr>
                <p14:cNvContentPartPr/>
                <p14:nvPr/>
              </p14:nvContentPartPr>
              <p14:xfrm>
                <a:off x="3079296" y="4007808"/>
                <a:ext cx="27720" cy="72720"/>
              </p14:xfrm>
            </p:contentPart>
          </mc:Choice>
          <mc:Fallback>
            <p:pic>
              <p:nvPicPr>
                <p:cNvPr id="149587" name="Freihand 149586">
                  <a:extLst>
                    <a:ext uri="{FF2B5EF4-FFF2-40B4-BE49-F238E27FC236}">
                      <a16:creationId xmlns:a16="http://schemas.microsoft.com/office/drawing/2014/main" id="{54CD4F71-59BC-4290-93C1-71AC1CBB5E6D}"/>
                    </a:ext>
                  </a:extLst>
                </p:cNvPr>
                <p:cNvPicPr/>
                <p:nvPr/>
              </p:nvPicPr>
              <p:blipFill>
                <a:blip r:embed="rId232"/>
                <a:stretch>
                  <a:fillRect/>
                </a:stretch>
              </p:blipFill>
              <p:spPr>
                <a:xfrm>
                  <a:off x="3074976" y="4003488"/>
                  <a:ext cx="36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9588" name="Freihand 149587">
                  <a:extLst>
                    <a:ext uri="{FF2B5EF4-FFF2-40B4-BE49-F238E27FC236}">
                      <a16:creationId xmlns:a16="http://schemas.microsoft.com/office/drawing/2014/main" id="{2FE34179-EF79-4B0F-838E-F877196B10E9}"/>
                    </a:ext>
                  </a:extLst>
                </p14:cNvPr>
                <p14:cNvContentPartPr/>
                <p14:nvPr/>
              </p14:nvContentPartPr>
              <p14:xfrm>
                <a:off x="3167856" y="3894408"/>
                <a:ext cx="137880" cy="149040"/>
              </p14:xfrm>
            </p:contentPart>
          </mc:Choice>
          <mc:Fallback>
            <p:pic>
              <p:nvPicPr>
                <p:cNvPr id="149588" name="Freihand 149587">
                  <a:extLst>
                    <a:ext uri="{FF2B5EF4-FFF2-40B4-BE49-F238E27FC236}">
                      <a16:creationId xmlns:a16="http://schemas.microsoft.com/office/drawing/2014/main" id="{2FE34179-EF79-4B0F-838E-F877196B10E9}"/>
                    </a:ext>
                  </a:extLst>
                </p:cNvPr>
                <p:cNvPicPr/>
                <p:nvPr/>
              </p:nvPicPr>
              <p:blipFill>
                <a:blip r:embed="rId234"/>
                <a:stretch>
                  <a:fillRect/>
                </a:stretch>
              </p:blipFill>
              <p:spPr>
                <a:xfrm>
                  <a:off x="3163536" y="3890088"/>
                  <a:ext cx="146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589" name="Freihand 149588">
                  <a:extLst>
                    <a:ext uri="{FF2B5EF4-FFF2-40B4-BE49-F238E27FC236}">
                      <a16:creationId xmlns:a16="http://schemas.microsoft.com/office/drawing/2014/main" id="{66775757-F9E3-41DF-9D90-2FAF0FB23D79}"/>
                    </a:ext>
                  </a:extLst>
                </p14:cNvPr>
                <p14:cNvContentPartPr/>
                <p14:nvPr/>
              </p14:nvContentPartPr>
              <p14:xfrm>
                <a:off x="3463056" y="3914208"/>
                <a:ext cx="126360" cy="85320"/>
              </p14:xfrm>
            </p:contentPart>
          </mc:Choice>
          <mc:Fallback>
            <p:pic>
              <p:nvPicPr>
                <p:cNvPr id="149589" name="Freihand 149588">
                  <a:extLst>
                    <a:ext uri="{FF2B5EF4-FFF2-40B4-BE49-F238E27FC236}">
                      <a16:creationId xmlns:a16="http://schemas.microsoft.com/office/drawing/2014/main" id="{66775757-F9E3-41DF-9D90-2FAF0FB23D79}"/>
                    </a:ext>
                  </a:extLst>
                </p:cNvPr>
                <p:cNvPicPr/>
                <p:nvPr/>
              </p:nvPicPr>
              <p:blipFill>
                <a:blip r:embed="rId236"/>
                <a:stretch>
                  <a:fillRect/>
                </a:stretch>
              </p:blipFill>
              <p:spPr>
                <a:xfrm>
                  <a:off x="3458736" y="3909888"/>
                  <a:ext cx="135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590" name="Freihand 149589">
                  <a:extLst>
                    <a:ext uri="{FF2B5EF4-FFF2-40B4-BE49-F238E27FC236}">
                      <a16:creationId xmlns:a16="http://schemas.microsoft.com/office/drawing/2014/main" id="{6D6CAF59-C484-49DB-BAA5-B91AD7FC9719}"/>
                    </a:ext>
                  </a:extLst>
                </p14:cNvPr>
                <p14:cNvContentPartPr/>
                <p14:nvPr/>
              </p14:nvContentPartPr>
              <p14:xfrm>
                <a:off x="3479256" y="3939408"/>
                <a:ext cx="193680" cy="28800"/>
              </p14:xfrm>
            </p:contentPart>
          </mc:Choice>
          <mc:Fallback>
            <p:pic>
              <p:nvPicPr>
                <p:cNvPr id="149590" name="Freihand 149589">
                  <a:extLst>
                    <a:ext uri="{FF2B5EF4-FFF2-40B4-BE49-F238E27FC236}">
                      <a16:creationId xmlns:a16="http://schemas.microsoft.com/office/drawing/2014/main" id="{6D6CAF59-C484-49DB-BAA5-B91AD7FC9719}"/>
                    </a:ext>
                  </a:extLst>
                </p:cNvPr>
                <p:cNvPicPr/>
                <p:nvPr/>
              </p:nvPicPr>
              <p:blipFill>
                <a:blip r:embed="rId238"/>
                <a:stretch>
                  <a:fillRect/>
                </a:stretch>
              </p:blipFill>
              <p:spPr>
                <a:xfrm>
                  <a:off x="3474936" y="3935088"/>
                  <a:ext cx="202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9591" name="Freihand 149590">
                  <a:extLst>
                    <a:ext uri="{FF2B5EF4-FFF2-40B4-BE49-F238E27FC236}">
                      <a16:creationId xmlns:a16="http://schemas.microsoft.com/office/drawing/2014/main" id="{EF5401C1-8FE3-49FE-A06D-465992698834}"/>
                    </a:ext>
                  </a:extLst>
                </p14:cNvPr>
                <p14:cNvContentPartPr/>
                <p14:nvPr/>
              </p14:nvContentPartPr>
              <p14:xfrm>
                <a:off x="3782016" y="3867408"/>
                <a:ext cx="147240" cy="105480"/>
              </p14:xfrm>
            </p:contentPart>
          </mc:Choice>
          <mc:Fallback>
            <p:pic>
              <p:nvPicPr>
                <p:cNvPr id="149591" name="Freihand 149590">
                  <a:extLst>
                    <a:ext uri="{FF2B5EF4-FFF2-40B4-BE49-F238E27FC236}">
                      <a16:creationId xmlns:a16="http://schemas.microsoft.com/office/drawing/2014/main" id="{EF5401C1-8FE3-49FE-A06D-465992698834}"/>
                    </a:ext>
                  </a:extLst>
                </p:cNvPr>
                <p:cNvPicPr/>
                <p:nvPr/>
              </p:nvPicPr>
              <p:blipFill>
                <a:blip r:embed="rId240"/>
                <a:stretch>
                  <a:fillRect/>
                </a:stretch>
              </p:blipFill>
              <p:spPr>
                <a:xfrm>
                  <a:off x="3777696" y="3863088"/>
                  <a:ext cx="155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592" name="Freihand 149591">
                  <a:extLst>
                    <a:ext uri="{FF2B5EF4-FFF2-40B4-BE49-F238E27FC236}">
                      <a16:creationId xmlns:a16="http://schemas.microsoft.com/office/drawing/2014/main" id="{C1C5AD2D-E0F7-4D53-A08C-46C9ED54A881}"/>
                    </a:ext>
                  </a:extLst>
                </p14:cNvPr>
                <p14:cNvContentPartPr/>
                <p14:nvPr/>
              </p14:nvContentPartPr>
              <p14:xfrm>
                <a:off x="3953736" y="3873168"/>
                <a:ext cx="92160" cy="81000"/>
              </p14:xfrm>
            </p:contentPart>
          </mc:Choice>
          <mc:Fallback>
            <p:pic>
              <p:nvPicPr>
                <p:cNvPr id="149592" name="Freihand 149591">
                  <a:extLst>
                    <a:ext uri="{FF2B5EF4-FFF2-40B4-BE49-F238E27FC236}">
                      <a16:creationId xmlns:a16="http://schemas.microsoft.com/office/drawing/2014/main" id="{C1C5AD2D-E0F7-4D53-A08C-46C9ED54A881}"/>
                    </a:ext>
                  </a:extLst>
                </p:cNvPr>
                <p:cNvPicPr/>
                <p:nvPr/>
              </p:nvPicPr>
              <p:blipFill>
                <a:blip r:embed="rId242"/>
                <a:stretch>
                  <a:fillRect/>
                </a:stretch>
              </p:blipFill>
              <p:spPr>
                <a:xfrm>
                  <a:off x="3949416" y="3868848"/>
                  <a:ext cx="100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593" name="Freihand 149592">
                  <a:extLst>
                    <a:ext uri="{FF2B5EF4-FFF2-40B4-BE49-F238E27FC236}">
                      <a16:creationId xmlns:a16="http://schemas.microsoft.com/office/drawing/2014/main" id="{FBF770E0-CCCB-490D-9003-94F0E812A7DF}"/>
                    </a:ext>
                  </a:extLst>
                </p14:cNvPr>
                <p14:cNvContentPartPr/>
                <p14:nvPr/>
              </p14:nvContentPartPr>
              <p14:xfrm>
                <a:off x="4092336" y="3868128"/>
                <a:ext cx="120960" cy="72360"/>
              </p14:xfrm>
            </p:contentPart>
          </mc:Choice>
          <mc:Fallback>
            <p:pic>
              <p:nvPicPr>
                <p:cNvPr id="149593" name="Freihand 149592">
                  <a:extLst>
                    <a:ext uri="{FF2B5EF4-FFF2-40B4-BE49-F238E27FC236}">
                      <a16:creationId xmlns:a16="http://schemas.microsoft.com/office/drawing/2014/main" id="{FBF770E0-CCCB-490D-9003-94F0E812A7DF}"/>
                    </a:ext>
                  </a:extLst>
                </p:cNvPr>
                <p:cNvPicPr/>
                <p:nvPr/>
              </p:nvPicPr>
              <p:blipFill>
                <a:blip r:embed="rId244"/>
                <a:stretch>
                  <a:fillRect/>
                </a:stretch>
              </p:blipFill>
              <p:spPr>
                <a:xfrm>
                  <a:off x="4088016" y="3863808"/>
                  <a:ext cx="129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594" name="Freihand 149593">
                  <a:extLst>
                    <a:ext uri="{FF2B5EF4-FFF2-40B4-BE49-F238E27FC236}">
                      <a16:creationId xmlns:a16="http://schemas.microsoft.com/office/drawing/2014/main" id="{4FCB3860-D873-4A5B-AA22-C05A9DE00386}"/>
                    </a:ext>
                  </a:extLst>
                </p14:cNvPr>
                <p14:cNvContentPartPr/>
                <p14:nvPr/>
              </p14:nvContentPartPr>
              <p14:xfrm>
                <a:off x="2773296" y="4038408"/>
                <a:ext cx="1586880" cy="131760"/>
              </p14:xfrm>
            </p:contentPart>
          </mc:Choice>
          <mc:Fallback>
            <p:pic>
              <p:nvPicPr>
                <p:cNvPr id="149594" name="Freihand 149593">
                  <a:extLst>
                    <a:ext uri="{FF2B5EF4-FFF2-40B4-BE49-F238E27FC236}">
                      <a16:creationId xmlns:a16="http://schemas.microsoft.com/office/drawing/2014/main" id="{4FCB3860-D873-4A5B-AA22-C05A9DE00386}"/>
                    </a:ext>
                  </a:extLst>
                </p:cNvPr>
                <p:cNvPicPr/>
                <p:nvPr/>
              </p:nvPicPr>
              <p:blipFill>
                <a:blip r:embed="rId246"/>
                <a:stretch>
                  <a:fillRect/>
                </a:stretch>
              </p:blipFill>
              <p:spPr>
                <a:xfrm>
                  <a:off x="2768976" y="4034088"/>
                  <a:ext cx="1595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596" name="Freihand 149595">
                  <a:extLst>
                    <a:ext uri="{FF2B5EF4-FFF2-40B4-BE49-F238E27FC236}">
                      <a16:creationId xmlns:a16="http://schemas.microsoft.com/office/drawing/2014/main" id="{7F2EBDF8-5449-44BE-B90E-21CDC4E6FE7C}"/>
                    </a:ext>
                  </a:extLst>
                </p14:cNvPr>
                <p14:cNvContentPartPr/>
                <p14:nvPr/>
              </p14:nvContentPartPr>
              <p14:xfrm>
                <a:off x="3290616" y="4215168"/>
                <a:ext cx="164520" cy="117360"/>
              </p14:xfrm>
            </p:contentPart>
          </mc:Choice>
          <mc:Fallback>
            <p:pic>
              <p:nvPicPr>
                <p:cNvPr id="149596" name="Freihand 149595">
                  <a:extLst>
                    <a:ext uri="{FF2B5EF4-FFF2-40B4-BE49-F238E27FC236}">
                      <a16:creationId xmlns:a16="http://schemas.microsoft.com/office/drawing/2014/main" id="{7F2EBDF8-5449-44BE-B90E-21CDC4E6FE7C}"/>
                    </a:ext>
                  </a:extLst>
                </p:cNvPr>
                <p:cNvPicPr/>
                <p:nvPr/>
              </p:nvPicPr>
              <p:blipFill>
                <a:blip r:embed="rId248"/>
                <a:stretch>
                  <a:fillRect/>
                </a:stretch>
              </p:blipFill>
              <p:spPr>
                <a:xfrm>
                  <a:off x="3286296" y="4210848"/>
                  <a:ext cx="173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597" name="Freihand 149596">
                  <a:extLst>
                    <a:ext uri="{FF2B5EF4-FFF2-40B4-BE49-F238E27FC236}">
                      <a16:creationId xmlns:a16="http://schemas.microsoft.com/office/drawing/2014/main" id="{E2C975A5-3850-43D3-938D-F37F218D74B3}"/>
                    </a:ext>
                  </a:extLst>
                </p14:cNvPr>
                <p14:cNvContentPartPr/>
                <p14:nvPr/>
              </p14:nvContentPartPr>
              <p14:xfrm>
                <a:off x="3503016" y="4203648"/>
                <a:ext cx="116280" cy="108000"/>
              </p14:xfrm>
            </p:contentPart>
          </mc:Choice>
          <mc:Fallback>
            <p:pic>
              <p:nvPicPr>
                <p:cNvPr id="149597" name="Freihand 149596">
                  <a:extLst>
                    <a:ext uri="{FF2B5EF4-FFF2-40B4-BE49-F238E27FC236}">
                      <a16:creationId xmlns:a16="http://schemas.microsoft.com/office/drawing/2014/main" id="{E2C975A5-3850-43D3-938D-F37F218D74B3}"/>
                    </a:ext>
                  </a:extLst>
                </p:cNvPr>
                <p:cNvPicPr/>
                <p:nvPr/>
              </p:nvPicPr>
              <p:blipFill>
                <a:blip r:embed="rId250"/>
                <a:stretch>
                  <a:fillRect/>
                </a:stretch>
              </p:blipFill>
              <p:spPr>
                <a:xfrm>
                  <a:off x="3498696" y="4199328"/>
                  <a:ext cx="124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598" name="Freihand 149597">
                  <a:extLst>
                    <a:ext uri="{FF2B5EF4-FFF2-40B4-BE49-F238E27FC236}">
                      <a16:creationId xmlns:a16="http://schemas.microsoft.com/office/drawing/2014/main" id="{767834AE-935E-4C3E-9E2E-A286117EAF0B}"/>
                    </a:ext>
                  </a:extLst>
                </p14:cNvPr>
                <p14:cNvContentPartPr/>
                <p14:nvPr/>
              </p14:nvContentPartPr>
              <p14:xfrm>
                <a:off x="3676176" y="4187448"/>
                <a:ext cx="110520" cy="103680"/>
              </p14:xfrm>
            </p:contentPart>
          </mc:Choice>
          <mc:Fallback>
            <p:pic>
              <p:nvPicPr>
                <p:cNvPr id="149598" name="Freihand 149597">
                  <a:extLst>
                    <a:ext uri="{FF2B5EF4-FFF2-40B4-BE49-F238E27FC236}">
                      <a16:creationId xmlns:a16="http://schemas.microsoft.com/office/drawing/2014/main" id="{767834AE-935E-4C3E-9E2E-A286117EAF0B}"/>
                    </a:ext>
                  </a:extLst>
                </p:cNvPr>
                <p:cNvPicPr/>
                <p:nvPr/>
              </p:nvPicPr>
              <p:blipFill>
                <a:blip r:embed="rId252"/>
                <a:stretch>
                  <a:fillRect/>
                </a:stretch>
              </p:blipFill>
              <p:spPr>
                <a:xfrm>
                  <a:off x="3671856" y="4183128"/>
                  <a:ext cx="119160" cy="112320"/>
                </a:xfrm>
                <a:prstGeom prst="rect">
                  <a:avLst/>
                </a:prstGeom>
              </p:spPr>
            </p:pic>
          </mc:Fallback>
        </mc:AlternateContent>
      </p:grpSp>
      <p:grpSp>
        <p:nvGrpSpPr>
          <p:cNvPr id="149628" name="Gruppieren 149627">
            <a:extLst>
              <a:ext uri="{FF2B5EF4-FFF2-40B4-BE49-F238E27FC236}">
                <a16:creationId xmlns:a16="http://schemas.microsoft.com/office/drawing/2014/main" id="{E41C9D50-F91B-4653-95A8-11AD6AE450BA}"/>
              </a:ext>
            </a:extLst>
          </p:cNvPr>
          <p:cNvGrpSpPr/>
          <p:nvPr/>
        </p:nvGrpSpPr>
        <p:grpSpPr>
          <a:xfrm>
            <a:off x="6380136" y="630648"/>
            <a:ext cx="1753920" cy="754920"/>
            <a:chOff x="6380136" y="630648"/>
            <a:chExt cx="1753920" cy="754920"/>
          </a:xfrm>
        </p:grpSpPr>
        <mc:AlternateContent xmlns:mc="http://schemas.openxmlformats.org/markup-compatibility/2006">
          <mc:Choice xmlns:p14="http://schemas.microsoft.com/office/powerpoint/2010/main" Requires="p14">
            <p:contentPart p14:bwMode="auto" r:id="rId253">
              <p14:nvContentPartPr>
                <p14:cNvPr id="2" name="Freihand 1">
                  <a:extLst>
                    <a:ext uri="{FF2B5EF4-FFF2-40B4-BE49-F238E27FC236}">
                      <a16:creationId xmlns:a16="http://schemas.microsoft.com/office/drawing/2014/main" id="{42089EA6-D9FD-4268-BD60-ADA8FFAC16A3}"/>
                    </a:ext>
                  </a:extLst>
                </p14:cNvPr>
                <p14:cNvContentPartPr/>
                <p14:nvPr/>
              </p14:nvContentPartPr>
              <p14:xfrm>
                <a:off x="6398136" y="1144368"/>
                <a:ext cx="55440" cy="1800"/>
              </p14:xfrm>
            </p:contentPart>
          </mc:Choice>
          <mc:Fallback>
            <p:pic>
              <p:nvPicPr>
                <p:cNvPr id="2" name="Freihand 1">
                  <a:extLst>
                    <a:ext uri="{FF2B5EF4-FFF2-40B4-BE49-F238E27FC236}">
                      <a16:creationId xmlns:a16="http://schemas.microsoft.com/office/drawing/2014/main" id="{42089EA6-D9FD-4268-BD60-ADA8FFAC16A3}"/>
                    </a:ext>
                  </a:extLst>
                </p:cNvPr>
                <p:cNvPicPr/>
                <p:nvPr/>
              </p:nvPicPr>
              <p:blipFill>
                <a:blip r:embed="rId254"/>
                <a:stretch>
                  <a:fillRect/>
                </a:stretch>
              </p:blipFill>
              <p:spPr>
                <a:xfrm>
                  <a:off x="6393816" y="1140048"/>
                  <a:ext cx="64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 name="Freihand 2">
                  <a:extLst>
                    <a:ext uri="{FF2B5EF4-FFF2-40B4-BE49-F238E27FC236}">
                      <a16:creationId xmlns:a16="http://schemas.microsoft.com/office/drawing/2014/main" id="{4AE70A35-3BAD-4CC1-BCFE-E1E0A1ED04FB}"/>
                    </a:ext>
                  </a:extLst>
                </p14:cNvPr>
                <p14:cNvContentPartPr/>
                <p14:nvPr/>
              </p14:nvContentPartPr>
              <p14:xfrm>
                <a:off x="6380136" y="1274328"/>
                <a:ext cx="1620720" cy="67320"/>
              </p14:xfrm>
            </p:contentPart>
          </mc:Choice>
          <mc:Fallback>
            <p:pic>
              <p:nvPicPr>
                <p:cNvPr id="3" name="Freihand 2">
                  <a:extLst>
                    <a:ext uri="{FF2B5EF4-FFF2-40B4-BE49-F238E27FC236}">
                      <a16:creationId xmlns:a16="http://schemas.microsoft.com/office/drawing/2014/main" id="{4AE70A35-3BAD-4CC1-BCFE-E1E0A1ED04FB}"/>
                    </a:ext>
                  </a:extLst>
                </p:cNvPr>
                <p:cNvPicPr/>
                <p:nvPr/>
              </p:nvPicPr>
              <p:blipFill>
                <a:blip r:embed="rId256"/>
                <a:stretch>
                  <a:fillRect/>
                </a:stretch>
              </p:blipFill>
              <p:spPr>
                <a:xfrm>
                  <a:off x="6375816" y="1270008"/>
                  <a:ext cx="1629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627" name="Freihand 149626">
                  <a:extLst>
                    <a:ext uri="{FF2B5EF4-FFF2-40B4-BE49-F238E27FC236}">
                      <a16:creationId xmlns:a16="http://schemas.microsoft.com/office/drawing/2014/main" id="{9BA9D2B4-5EEF-4F07-A41B-523CEEF04F63}"/>
                    </a:ext>
                  </a:extLst>
                </p14:cNvPr>
                <p14:cNvContentPartPr/>
                <p14:nvPr/>
              </p14:nvContentPartPr>
              <p14:xfrm>
                <a:off x="6410016" y="630648"/>
                <a:ext cx="1724040" cy="754920"/>
              </p14:xfrm>
            </p:contentPart>
          </mc:Choice>
          <mc:Fallback>
            <p:pic>
              <p:nvPicPr>
                <p:cNvPr id="149627" name="Freihand 149626">
                  <a:extLst>
                    <a:ext uri="{FF2B5EF4-FFF2-40B4-BE49-F238E27FC236}">
                      <a16:creationId xmlns:a16="http://schemas.microsoft.com/office/drawing/2014/main" id="{9BA9D2B4-5EEF-4F07-A41B-523CEEF04F63}"/>
                    </a:ext>
                  </a:extLst>
                </p:cNvPr>
                <p:cNvPicPr/>
                <p:nvPr/>
              </p:nvPicPr>
              <p:blipFill>
                <a:blip r:embed="rId258"/>
                <a:stretch>
                  <a:fillRect/>
                </a:stretch>
              </p:blipFill>
              <p:spPr>
                <a:xfrm>
                  <a:off x="6405696" y="626328"/>
                  <a:ext cx="1732680" cy="763560"/>
                </a:xfrm>
                <a:prstGeom prst="rect">
                  <a:avLst/>
                </a:prstGeom>
              </p:spPr>
            </p:pic>
          </mc:Fallback>
        </mc:AlternateContent>
      </p:grpSp>
      <p:grpSp>
        <p:nvGrpSpPr>
          <p:cNvPr id="149630" name="Gruppieren 149629">
            <a:extLst>
              <a:ext uri="{FF2B5EF4-FFF2-40B4-BE49-F238E27FC236}">
                <a16:creationId xmlns:a16="http://schemas.microsoft.com/office/drawing/2014/main" id="{CE9C5A4E-D931-4846-9AC1-07FE45D53DD4}"/>
              </a:ext>
            </a:extLst>
          </p:cNvPr>
          <p:cNvGrpSpPr/>
          <p:nvPr/>
        </p:nvGrpSpPr>
        <p:grpSpPr>
          <a:xfrm>
            <a:off x="4652496" y="3528648"/>
            <a:ext cx="3256920" cy="829440"/>
            <a:chOff x="4652496" y="3528648"/>
            <a:chExt cx="3256920" cy="829440"/>
          </a:xfrm>
        </p:grpSpPr>
        <mc:AlternateContent xmlns:mc="http://schemas.openxmlformats.org/markup-compatibility/2006">
          <mc:Choice xmlns:p14="http://schemas.microsoft.com/office/powerpoint/2010/main" Requires="p14">
            <p:contentPart p14:bwMode="auto" r:id="rId259">
              <p14:nvContentPartPr>
                <p14:cNvPr id="149599" name="Freihand 149598">
                  <a:extLst>
                    <a:ext uri="{FF2B5EF4-FFF2-40B4-BE49-F238E27FC236}">
                      <a16:creationId xmlns:a16="http://schemas.microsoft.com/office/drawing/2014/main" id="{511AF5B7-DB69-4AB7-993E-018806975B82}"/>
                    </a:ext>
                  </a:extLst>
                </p14:cNvPr>
                <p14:cNvContentPartPr/>
                <p14:nvPr/>
              </p14:nvContentPartPr>
              <p14:xfrm>
                <a:off x="4652496" y="4036608"/>
                <a:ext cx="190440" cy="10800"/>
              </p14:xfrm>
            </p:contentPart>
          </mc:Choice>
          <mc:Fallback>
            <p:pic>
              <p:nvPicPr>
                <p:cNvPr id="149599" name="Freihand 149598">
                  <a:extLst>
                    <a:ext uri="{FF2B5EF4-FFF2-40B4-BE49-F238E27FC236}">
                      <a16:creationId xmlns:a16="http://schemas.microsoft.com/office/drawing/2014/main" id="{511AF5B7-DB69-4AB7-993E-018806975B82}"/>
                    </a:ext>
                  </a:extLst>
                </p:cNvPr>
                <p:cNvPicPr/>
                <p:nvPr/>
              </p:nvPicPr>
              <p:blipFill>
                <a:blip r:embed="rId260"/>
                <a:stretch>
                  <a:fillRect/>
                </a:stretch>
              </p:blipFill>
              <p:spPr>
                <a:xfrm>
                  <a:off x="4648176" y="4032288"/>
                  <a:ext cx="199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600" name="Freihand 149599">
                  <a:extLst>
                    <a:ext uri="{FF2B5EF4-FFF2-40B4-BE49-F238E27FC236}">
                      <a16:creationId xmlns:a16="http://schemas.microsoft.com/office/drawing/2014/main" id="{34985453-E6F9-468A-A60A-ED0A286190EE}"/>
                    </a:ext>
                  </a:extLst>
                </p14:cNvPr>
                <p14:cNvContentPartPr/>
                <p14:nvPr/>
              </p14:nvContentPartPr>
              <p14:xfrm>
                <a:off x="4664376" y="4076208"/>
                <a:ext cx="176760" cy="10800"/>
              </p14:xfrm>
            </p:contentPart>
          </mc:Choice>
          <mc:Fallback>
            <p:pic>
              <p:nvPicPr>
                <p:cNvPr id="149600" name="Freihand 149599">
                  <a:extLst>
                    <a:ext uri="{FF2B5EF4-FFF2-40B4-BE49-F238E27FC236}">
                      <a16:creationId xmlns:a16="http://schemas.microsoft.com/office/drawing/2014/main" id="{34985453-E6F9-468A-A60A-ED0A286190EE}"/>
                    </a:ext>
                  </a:extLst>
                </p:cNvPr>
                <p:cNvPicPr/>
                <p:nvPr/>
              </p:nvPicPr>
              <p:blipFill>
                <a:blip r:embed="rId262"/>
                <a:stretch>
                  <a:fillRect/>
                </a:stretch>
              </p:blipFill>
              <p:spPr>
                <a:xfrm>
                  <a:off x="4660056" y="4071888"/>
                  <a:ext cx="185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9603" name="Freihand 149602">
                  <a:extLst>
                    <a:ext uri="{FF2B5EF4-FFF2-40B4-BE49-F238E27FC236}">
                      <a16:creationId xmlns:a16="http://schemas.microsoft.com/office/drawing/2014/main" id="{8F6DA24E-7C5B-4E20-8AA2-841CAC451838}"/>
                    </a:ext>
                  </a:extLst>
                </p14:cNvPr>
                <p14:cNvContentPartPr/>
                <p14:nvPr/>
              </p14:nvContentPartPr>
              <p14:xfrm>
                <a:off x="5056056" y="3905928"/>
                <a:ext cx="139680" cy="13680"/>
              </p14:xfrm>
            </p:contentPart>
          </mc:Choice>
          <mc:Fallback>
            <p:pic>
              <p:nvPicPr>
                <p:cNvPr id="149603" name="Freihand 149602">
                  <a:extLst>
                    <a:ext uri="{FF2B5EF4-FFF2-40B4-BE49-F238E27FC236}">
                      <a16:creationId xmlns:a16="http://schemas.microsoft.com/office/drawing/2014/main" id="{8F6DA24E-7C5B-4E20-8AA2-841CAC451838}"/>
                    </a:ext>
                  </a:extLst>
                </p:cNvPr>
                <p:cNvPicPr/>
                <p:nvPr/>
              </p:nvPicPr>
              <p:blipFill>
                <a:blip r:embed="rId264"/>
                <a:stretch>
                  <a:fillRect/>
                </a:stretch>
              </p:blipFill>
              <p:spPr>
                <a:xfrm>
                  <a:off x="5051736" y="3901608"/>
                  <a:ext cx="148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9604" name="Freihand 149603">
                  <a:extLst>
                    <a:ext uri="{FF2B5EF4-FFF2-40B4-BE49-F238E27FC236}">
                      <a16:creationId xmlns:a16="http://schemas.microsoft.com/office/drawing/2014/main" id="{1024FFE1-B123-4F92-B0AC-E940CA759B32}"/>
                    </a:ext>
                  </a:extLst>
                </p14:cNvPr>
                <p14:cNvContentPartPr/>
                <p14:nvPr/>
              </p14:nvContentPartPr>
              <p14:xfrm>
                <a:off x="5259816" y="3801888"/>
                <a:ext cx="159840" cy="144360"/>
              </p14:xfrm>
            </p:contentPart>
          </mc:Choice>
          <mc:Fallback>
            <p:pic>
              <p:nvPicPr>
                <p:cNvPr id="149604" name="Freihand 149603">
                  <a:extLst>
                    <a:ext uri="{FF2B5EF4-FFF2-40B4-BE49-F238E27FC236}">
                      <a16:creationId xmlns:a16="http://schemas.microsoft.com/office/drawing/2014/main" id="{1024FFE1-B123-4F92-B0AC-E940CA759B32}"/>
                    </a:ext>
                  </a:extLst>
                </p:cNvPr>
                <p:cNvPicPr/>
                <p:nvPr/>
              </p:nvPicPr>
              <p:blipFill>
                <a:blip r:embed="rId266"/>
                <a:stretch>
                  <a:fillRect/>
                </a:stretch>
              </p:blipFill>
              <p:spPr>
                <a:xfrm>
                  <a:off x="5255496" y="3797568"/>
                  <a:ext cx="168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9605" name="Freihand 149604">
                  <a:extLst>
                    <a:ext uri="{FF2B5EF4-FFF2-40B4-BE49-F238E27FC236}">
                      <a16:creationId xmlns:a16="http://schemas.microsoft.com/office/drawing/2014/main" id="{A4CC3AB6-C6DD-445E-99FB-6DD76C5571EE}"/>
                    </a:ext>
                  </a:extLst>
                </p14:cNvPr>
                <p14:cNvContentPartPr/>
                <p14:nvPr/>
              </p14:nvContentPartPr>
              <p14:xfrm>
                <a:off x="5393736" y="3915288"/>
                <a:ext cx="32400" cy="47880"/>
              </p14:xfrm>
            </p:contentPart>
          </mc:Choice>
          <mc:Fallback>
            <p:pic>
              <p:nvPicPr>
                <p:cNvPr id="149605" name="Freihand 149604">
                  <a:extLst>
                    <a:ext uri="{FF2B5EF4-FFF2-40B4-BE49-F238E27FC236}">
                      <a16:creationId xmlns:a16="http://schemas.microsoft.com/office/drawing/2014/main" id="{A4CC3AB6-C6DD-445E-99FB-6DD76C5571EE}"/>
                    </a:ext>
                  </a:extLst>
                </p:cNvPr>
                <p:cNvPicPr/>
                <p:nvPr/>
              </p:nvPicPr>
              <p:blipFill>
                <a:blip r:embed="rId268"/>
                <a:stretch>
                  <a:fillRect/>
                </a:stretch>
              </p:blipFill>
              <p:spPr>
                <a:xfrm>
                  <a:off x="5389416" y="3910968"/>
                  <a:ext cx="41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9606" name="Freihand 149605">
                  <a:extLst>
                    <a:ext uri="{FF2B5EF4-FFF2-40B4-BE49-F238E27FC236}">
                      <a16:creationId xmlns:a16="http://schemas.microsoft.com/office/drawing/2014/main" id="{92F6C616-4D35-4EAF-BCB4-BD1389B7AF4C}"/>
                    </a:ext>
                  </a:extLst>
                </p14:cNvPr>
                <p14:cNvContentPartPr/>
                <p14:nvPr/>
              </p14:nvContentPartPr>
              <p14:xfrm>
                <a:off x="5510016" y="3777048"/>
                <a:ext cx="133200" cy="156960"/>
              </p14:xfrm>
            </p:contentPart>
          </mc:Choice>
          <mc:Fallback>
            <p:pic>
              <p:nvPicPr>
                <p:cNvPr id="149606" name="Freihand 149605">
                  <a:extLst>
                    <a:ext uri="{FF2B5EF4-FFF2-40B4-BE49-F238E27FC236}">
                      <a16:creationId xmlns:a16="http://schemas.microsoft.com/office/drawing/2014/main" id="{92F6C616-4D35-4EAF-BCB4-BD1389B7AF4C}"/>
                    </a:ext>
                  </a:extLst>
                </p:cNvPr>
                <p:cNvPicPr/>
                <p:nvPr/>
              </p:nvPicPr>
              <p:blipFill>
                <a:blip r:embed="rId270"/>
                <a:stretch>
                  <a:fillRect/>
                </a:stretch>
              </p:blipFill>
              <p:spPr>
                <a:xfrm>
                  <a:off x="5505696" y="3772728"/>
                  <a:ext cx="141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9607" name="Freihand 149606">
                  <a:extLst>
                    <a:ext uri="{FF2B5EF4-FFF2-40B4-BE49-F238E27FC236}">
                      <a16:creationId xmlns:a16="http://schemas.microsoft.com/office/drawing/2014/main" id="{86D63E56-A11B-40C4-AAF4-B3CDE5E87956}"/>
                    </a:ext>
                  </a:extLst>
                </p14:cNvPr>
                <p14:cNvContentPartPr/>
                <p14:nvPr/>
              </p14:nvContentPartPr>
              <p14:xfrm>
                <a:off x="5078736" y="3956328"/>
                <a:ext cx="724680" cy="124560"/>
              </p14:xfrm>
            </p:contentPart>
          </mc:Choice>
          <mc:Fallback>
            <p:pic>
              <p:nvPicPr>
                <p:cNvPr id="149607" name="Freihand 149606">
                  <a:extLst>
                    <a:ext uri="{FF2B5EF4-FFF2-40B4-BE49-F238E27FC236}">
                      <a16:creationId xmlns:a16="http://schemas.microsoft.com/office/drawing/2014/main" id="{86D63E56-A11B-40C4-AAF4-B3CDE5E87956}"/>
                    </a:ext>
                  </a:extLst>
                </p:cNvPr>
                <p:cNvPicPr/>
                <p:nvPr/>
              </p:nvPicPr>
              <p:blipFill>
                <a:blip r:embed="rId272"/>
                <a:stretch>
                  <a:fillRect/>
                </a:stretch>
              </p:blipFill>
              <p:spPr>
                <a:xfrm>
                  <a:off x="5074416" y="3952008"/>
                  <a:ext cx="733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9608" name="Freihand 149607">
                  <a:extLst>
                    <a:ext uri="{FF2B5EF4-FFF2-40B4-BE49-F238E27FC236}">
                      <a16:creationId xmlns:a16="http://schemas.microsoft.com/office/drawing/2014/main" id="{33B57A1E-8421-4D6A-BE3C-6FC516360842}"/>
                    </a:ext>
                  </a:extLst>
                </p14:cNvPr>
                <p14:cNvContentPartPr/>
                <p14:nvPr/>
              </p14:nvContentPartPr>
              <p14:xfrm>
                <a:off x="5117616" y="4147128"/>
                <a:ext cx="172800" cy="152640"/>
              </p14:xfrm>
            </p:contentPart>
          </mc:Choice>
          <mc:Fallback>
            <p:pic>
              <p:nvPicPr>
                <p:cNvPr id="149608" name="Freihand 149607">
                  <a:extLst>
                    <a:ext uri="{FF2B5EF4-FFF2-40B4-BE49-F238E27FC236}">
                      <a16:creationId xmlns:a16="http://schemas.microsoft.com/office/drawing/2014/main" id="{33B57A1E-8421-4D6A-BE3C-6FC516360842}"/>
                    </a:ext>
                  </a:extLst>
                </p:cNvPr>
                <p:cNvPicPr/>
                <p:nvPr/>
              </p:nvPicPr>
              <p:blipFill>
                <a:blip r:embed="rId274"/>
                <a:stretch>
                  <a:fillRect/>
                </a:stretch>
              </p:blipFill>
              <p:spPr>
                <a:xfrm>
                  <a:off x="5113296" y="4142808"/>
                  <a:ext cx="181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9609" name="Freihand 149608">
                  <a:extLst>
                    <a:ext uri="{FF2B5EF4-FFF2-40B4-BE49-F238E27FC236}">
                      <a16:creationId xmlns:a16="http://schemas.microsoft.com/office/drawing/2014/main" id="{7A728BC2-8742-4E83-BF4B-9B80F85B66A9}"/>
                    </a:ext>
                  </a:extLst>
                </p14:cNvPr>
                <p14:cNvContentPartPr/>
                <p14:nvPr/>
              </p14:nvContentPartPr>
              <p14:xfrm>
                <a:off x="5307336" y="4155048"/>
                <a:ext cx="115920" cy="116640"/>
              </p14:xfrm>
            </p:contentPart>
          </mc:Choice>
          <mc:Fallback>
            <p:pic>
              <p:nvPicPr>
                <p:cNvPr id="149609" name="Freihand 149608">
                  <a:extLst>
                    <a:ext uri="{FF2B5EF4-FFF2-40B4-BE49-F238E27FC236}">
                      <a16:creationId xmlns:a16="http://schemas.microsoft.com/office/drawing/2014/main" id="{7A728BC2-8742-4E83-BF4B-9B80F85B66A9}"/>
                    </a:ext>
                  </a:extLst>
                </p:cNvPr>
                <p:cNvPicPr/>
                <p:nvPr/>
              </p:nvPicPr>
              <p:blipFill>
                <a:blip r:embed="rId276"/>
                <a:stretch>
                  <a:fillRect/>
                </a:stretch>
              </p:blipFill>
              <p:spPr>
                <a:xfrm>
                  <a:off x="5303016" y="4150728"/>
                  <a:ext cx="124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610" name="Freihand 149609">
                  <a:extLst>
                    <a:ext uri="{FF2B5EF4-FFF2-40B4-BE49-F238E27FC236}">
                      <a16:creationId xmlns:a16="http://schemas.microsoft.com/office/drawing/2014/main" id="{CF7D13C0-5B6B-4F06-8660-9921847CBE83}"/>
                    </a:ext>
                  </a:extLst>
                </p14:cNvPr>
                <p14:cNvContentPartPr/>
                <p14:nvPr/>
              </p14:nvContentPartPr>
              <p14:xfrm>
                <a:off x="5492736" y="4137768"/>
                <a:ext cx="135360" cy="111960"/>
              </p14:xfrm>
            </p:contentPart>
          </mc:Choice>
          <mc:Fallback>
            <p:pic>
              <p:nvPicPr>
                <p:cNvPr id="149610" name="Freihand 149609">
                  <a:extLst>
                    <a:ext uri="{FF2B5EF4-FFF2-40B4-BE49-F238E27FC236}">
                      <a16:creationId xmlns:a16="http://schemas.microsoft.com/office/drawing/2014/main" id="{CF7D13C0-5B6B-4F06-8660-9921847CBE83}"/>
                    </a:ext>
                  </a:extLst>
                </p:cNvPr>
                <p:cNvPicPr/>
                <p:nvPr/>
              </p:nvPicPr>
              <p:blipFill>
                <a:blip r:embed="rId278"/>
                <a:stretch>
                  <a:fillRect/>
                </a:stretch>
              </p:blipFill>
              <p:spPr>
                <a:xfrm>
                  <a:off x="5488416" y="4133448"/>
                  <a:ext cx="144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9611" name="Freihand 149610">
                  <a:extLst>
                    <a:ext uri="{FF2B5EF4-FFF2-40B4-BE49-F238E27FC236}">
                      <a16:creationId xmlns:a16="http://schemas.microsoft.com/office/drawing/2014/main" id="{E2DAB7AD-CBD2-4796-B0AB-195C72AE6710}"/>
                    </a:ext>
                  </a:extLst>
                </p14:cNvPr>
                <p14:cNvContentPartPr/>
                <p14:nvPr/>
              </p14:nvContentPartPr>
              <p14:xfrm>
                <a:off x="6045336" y="4000968"/>
                <a:ext cx="256320" cy="16560"/>
              </p14:xfrm>
            </p:contentPart>
          </mc:Choice>
          <mc:Fallback>
            <p:pic>
              <p:nvPicPr>
                <p:cNvPr id="149611" name="Freihand 149610">
                  <a:extLst>
                    <a:ext uri="{FF2B5EF4-FFF2-40B4-BE49-F238E27FC236}">
                      <a16:creationId xmlns:a16="http://schemas.microsoft.com/office/drawing/2014/main" id="{E2DAB7AD-CBD2-4796-B0AB-195C72AE6710}"/>
                    </a:ext>
                  </a:extLst>
                </p:cNvPr>
                <p:cNvPicPr/>
                <p:nvPr/>
              </p:nvPicPr>
              <p:blipFill>
                <a:blip r:embed="rId280"/>
                <a:stretch>
                  <a:fillRect/>
                </a:stretch>
              </p:blipFill>
              <p:spPr>
                <a:xfrm>
                  <a:off x="6041016" y="3996648"/>
                  <a:ext cx="264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9612" name="Freihand 149611">
                  <a:extLst>
                    <a:ext uri="{FF2B5EF4-FFF2-40B4-BE49-F238E27FC236}">
                      <a16:creationId xmlns:a16="http://schemas.microsoft.com/office/drawing/2014/main" id="{F3FCE8BC-11B5-4544-AF78-7B62DCDD5F75}"/>
                    </a:ext>
                  </a:extLst>
                </p14:cNvPr>
                <p14:cNvContentPartPr/>
                <p14:nvPr/>
              </p14:nvContentPartPr>
              <p14:xfrm>
                <a:off x="6101856" y="4042008"/>
                <a:ext cx="219240" cy="30240"/>
              </p14:xfrm>
            </p:contentPart>
          </mc:Choice>
          <mc:Fallback>
            <p:pic>
              <p:nvPicPr>
                <p:cNvPr id="149612" name="Freihand 149611">
                  <a:extLst>
                    <a:ext uri="{FF2B5EF4-FFF2-40B4-BE49-F238E27FC236}">
                      <a16:creationId xmlns:a16="http://schemas.microsoft.com/office/drawing/2014/main" id="{F3FCE8BC-11B5-4544-AF78-7B62DCDD5F75}"/>
                    </a:ext>
                  </a:extLst>
                </p:cNvPr>
                <p:cNvPicPr/>
                <p:nvPr/>
              </p:nvPicPr>
              <p:blipFill>
                <a:blip r:embed="rId282"/>
                <a:stretch>
                  <a:fillRect/>
                </a:stretch>
              </p:blipFill>
              <p:spPr>
                <a:xfrm>
                  <a:off x="6097536" y="4037688"/>
                  <a:ext cx="227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9613" name="Freihand 149612">
                  <a:extLst>
                    <a:ext uri="{FF2B5EF4-FFF2-40B4-BE49-F238E27FC236}">
                      <a16:creationId xmlns:a16="http://schemas.microsoft.com/office/drawing/2014/main" id="{A39D48C3-1B66-4187-9430-95181556A936}"/>
                    </a:ext>
                  </a:extLst>
                </p14:cNvPr>
                <p14:cNvContentPartPr/>
                <p14:nvPr/>
              </p14:nvContentPartPr>
              <p14:xfrm>
                <a:off x="6501456" y="3994848"/>
                <a:ext cx="151200" cy="13320"/>
              </p14:xfrm>
            </p:contentPart>
          </mc:Choice>
          <mc:Fallback>
            <p:pic>
              <p:nvPicPr>
                <p:cNvPr id="149613" name="Freihand 149612">
                  <a:extLst>
                    <a:ext uri="{FF2B5EF4-FFF2-40B4-BE49-F238E27FC236}">
                      <a16:creationId xmlns:a16="http://schemas.microsoft.com/office/drawing/2014/main" id="{A39D48C3-1B66-4187-9430-95181556A936}"/>
                    </a:ext>
                  </a:extLst>
                </p:cNvPr>
                <p:cNvPicPr/>
                <p:nvPr/>
              </p:nvPicPr>
              <p:blipFill>
                <a:blip r:embed="rId284"/>
                <a:stretch>
                  <a:fillRect/>
                </a:stretch>
              </p:blipFill>
              <p:spPr>
                <a:xfrm>
                  <a:off x="6497136" y="3990528"/>
                  <a:ext cx="159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9614" name="Freihand 149613">
                  <a:extLst>
                    <a:ext uri="{FF2B5EF4-FFF2-40B4-BE49-F238E27FC236}">
                      <a16:creationId xmlns:a16="http://schemas.microsoft.com/office/drawing/2014/main" id="{AB3470E7-5638-4E55-8774-448CED694144}"/>
                    </a:ext>
                  </a:extLst>
                </p14:cNvPr>
                <p14:cNvContentPartPr/>
                <p14:nvPr/>
              </p14:nvContentPartPr>
              <p14:xfrm>
                <a:off x="6763536" y="3872808"/>
                <a:ext cx="169920" cy="193680"/>
              </p14:xfrm>
            </p:contentPart>
          </mc:Choice>
          <mc:Fallback>
            <p:pic>
              <p:nvPicPr>
                <p:cNvPr id="149614" name="Freihand 149613">
                  <a:extLst>
                    <a:ext uri="{FF2B5EF4-FFF2-40B4-BE49-F238E27FC236}">
                      <a16:creationId xmlns:a16="http://schemas.microsoft.com/office/drawing/2014/main" id="{AB3470E7-5638-4E55-8774-448CED694144}"/>
                    </a:ext>
                  </a:extLst>
                </p:cNvPr>
                <p:cNvPicPr/>
                <p:nvPr/>
              </p:nvPicPr>
              <p:blipFill>
                <a:blip r:embed="rId286"/>
                <a:stretch>
                  <a:fillRect/>
                </a:stretch>
              </p:blipFill>
              <p:spPr>
                <a:xfrm>
                  <a:off x="6759216" y="3868488"/>
                  <a:ext cx="1785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9615" name="Freihand 149614">
                  <a:extLst>
                    <a:ext uri="{FF2B5EF4-FFF2-40B4-BE49-F238E27FC236}">
                      <a16:creationId xmlns:a16="http://schemas.microsoft.com/office/drawing/2014/main" id="{19E5836E-DCB0-4789-85FA-E2BC379DF155}"/>
                    </a:ext>
                  </a:extLst>
                </p14:cNvPr>
                <p14:cNvContentPartPr/>
                <p14:nvPr/>
              </p14:nvContentPartPr>
              <p14:xfrm>
                <a:off x="6939216" y="3983688"/>
                <a:ext cx="31680" cy="83160"/>
              </p14:xfrm>
            </p:contentPart>
          </mc:Choice>
          <mc:Fallback>
            <p:pic>
              <p:nvPicPr>
                <p:cNvPr id="149615" name="Freihand 149614">
                  <a:extLst>
                    <a:ext uri="{FF2B5EF4-FFF2-40B4-BE49-F238E27FC236}">
                      <a16:creationId xmlns:a16="http://schemas.microsoft.com/office/drawing/2014/main" id="{19E5836E-DCB0-4789-85FA-E2BC379DF155}"/>
                    </a:ext>
                  </a:extLst>
                </p:cNvPr>
                <p:cNvPicPr/>
                <p:nvPr/>
              </p:nvPicPr>
              <p:blipFill>
                <a:blip r:embed="rId288"/>
                <a:stretch>
                  <a:fillRect/>
                </a:stretch>
              </p:blipFill>
              <p:spPr>
                <a:xfrm>
                  <a:off x="6934896" y="3979368"/>
                  <a:ext cx="40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9616" name="Freihand 149615">
                  <a:extLst>
                    <a:ext uri="{FF2B5EF4-FFF2-40B4-BE49-F238E27FC236}">
                      <a16:creationId xmlns:a16="http://schemas.microsoft.com/office/drawing/2014/main" id="{017DEBF0-C76F-47A6-B28A-338BDBC5F509}"/>
                    </a:ext>
                  </a:extLst>
                </p14:cNvPr>
                <p14:cNvContentPartPr/>
                <p14:nvPr/>
              </p14:nvContentPartPr>
              <p14:xfrm>
                <a:off x="7023456" y="3867768"/>
                <a:ext cx="183960" cy="165960"/>
              </p14:xfrm>
            </p:contentPart>
          </mc:Choice>
          <mc:Fallback>
            <p:pic>
              <p:nvPicPr>
                <p:cNvPr id="149616" name="Freihand 149615">
                  <a:extLst>
                    <a:ext uri="{FF2B5EF4-FFF2-40B4-BE49-F238E27FC236}">
                      <a16:creationId xmlns:a16="http://schemas.microsoft.com/office/drawing/2014/main" id="{017DEBF0-C76F-47A6-B28A-338BDBC5F509}"/>
                    </a:ext>
                  </a:extLst>
                </p:cNvPr>
                <p:cNvPicPr/>
                <p:nvPr/>
              </p:nvPicPr>
              <p:blipFill>
                <a:blip r:embed="rId290"/>
                <a:stretch>
                  <a:fillRect/>
                </a:stretch>
              </p:blipFill>
              <p:spPr>
                <a:xfrm>
                  <a:off x="7019136" y="3863448"/>
                  <a:ext cx="192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9619" name="Freihand 149618">
                  <a:extLst>
                    <a:ext uri="{FF2B5EF4-FFF2-40B4-BE49-F238E27FC236}">
                      <a16:creationId xmlns:a16="http://schemas.microsoft.com/office/drawing/2014/main" id="{F5627AAE-7437-41F9-8102-33406EFCBDD7}"/>
                    </a:ext>
                  </a:extLst>
                </p14:cNvPr>
                <p14:cNvContentPartPr/>
                <p14:nvPr/>
              </p14:nvContentPartPr>
              <p14:xfrm>
                <a:off x="7348896" y="3740688"/>
                <a:ext cx="47880" cy="231480"/>
              </p14:xfrm>
            </p:contentPart>
          </mc:Choice>
          <mc:Fallback>
            <p:pic>
              <p:nvPicPr>
                <p:cNvPr id="149619" name="Freihand 149618">
                  <a:extLst>
                    <a:ext uri="{FF2B5EF4-FFF2-40B4-BE49-F238E27FC236}">
                      <a16:creationId xmlns:a16="http://schemas.microsoft.com/office/drawing/2014/main" id="{F5627AAE-7437-41F9-8102-33406EFCBDD7}"/>
                    </a:ext>
                  </a:extLst>
                </p:cNvPr>
                <p:cNvPicPr/>
                <p:nvPr/>
              </p:nvPicPr>
              <p:blipFill>
                <a:blip r:embed="rId292"/>
                <a:stretch>
                  <a:fillRect/>
                </a:stretch>
              </p:blipFill>
              <p:spPr>
                <a:xfrm>
                  <a:off x="7344576" y="3736368"/>
                  <a:ext cx="56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9620" name="Freihand 149619">
                  <a:extLst>
                    <a:ext uri="{FF2B5EF4-FFF2-40B4-BE49-F238E27FC236}">
                      <a16:creationId xmlns:a16="http://schemas.microsoft.com/office/drawing/2014/main" id="{FC010B51-BAE9-4D46-880B-B8146EC9042E}"/>
                    </a:ext>
                  </a:extLst>
                </p14:cNvPr>
                <p14:cNvContentPartPr/>
                <p14:nvPr/>
              </p14:nvContentPartPr>
              <p14:xfrm>
                <a:off x="7263216" y="3871368"/>
                <a:ext cx="236880" cy="189360"/>
              </p14:xfrm>
            </p:contentPart>
          </mc:Choice>
          <mc:Fallback>
            <p:pic>
              <p:nvPicPr>
                <p:cNvPr id="149620" name="Freihand 149619">
                  <a:extLst>
                    <a:ext uri="{FF2B5EF4-FFF2-40B4-BE49-F238E27FC236}">
                      <a16:creationId xmlns:a16="http://schemas.microsoft.com/office/drawing/2014/main" id="{FC010B51-BAE9-4D46-880B-B8146EC9042E}"/>
                    </a:ext>
                  </a:extLst>
                </p:cNvPr>
                <p:cNvPicPr/>
                <p:nvPr/>
              </p:nvPicPr>
              <p:blipFill>
                <a:blip r:embed="rId294"/>
                <a:stretch>
                  <a:fillRect/>
                </a:stretch>
              </p:blipFill>
              <p:spPr>
                <a:xfrm>
                  <a:off x="7258896" y="3867048"/>
                  <a:ext cx="245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9622" name="Freihand 149621">
                  <a:extLst>
                    <a:ext uri="{FF2B5EF4-FFF2-40B4-BE49-F238E27FC236}">
                      <a16:creationId xmlns:a16="http://schemas.microsoft.com/office/drawing/2014/main" id="{D1C58743-C3A5-4D07-BFD9-605CDD48A032}"/>
                    </a:ext>
                  </a:extLst>
                </p14:cNvPr>
                <p14:cNvContentPartPr/>
                <p14:nvPr/>
              </p14:nvContentPartPr>
              <p14:xfrm>
                <a:off x="7167816" y="3886488"/>
                <a:ext cx="105120" cy="149040"/>
              </p14:xfrm>
            </p:contentPart>
          </mc:Choice>
          <mc:Fallback>
            <p:pic>
              <p:nvPicPr>
                <p:cNvPr id="149622" name="Freihand 149621">
                  <a:extLst>
                    <a:ext uri="{FF2B5EF4-FFF2-40B4-BE49-F238E27FC236}">
                      <a16:creationId xmlns:a16="http://schemas.microsoft.com/office/drawing/2014/main" id="{D1C58743-C3A5-4D07-BFD9-605CDD48A032}"/>
                    </a:ext>
                  </a:extLst>
                </p:cNvPr>
                <p:cNvPicPr/>
                <p:nvPr/>
              </p:nvPicPr>
              <p:blipFill>
                <a:blip r:embed="rId296"/>
                <a:stretch>
                  <a:fillRect/>
                </a:stretch>
              </p:blipFill>
              <p:spPr>
                <a:xfrm>
                  <a:off x="7163496" y="3882168"/>
                  <a:ext cx="113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9623" name="Freihand 149622">
                  <a:extLst>
                    <a:ext uri="{FF2B5EF4-FFF2-40B4-BE49-F238E27FC236}">
                      <a16:creationId xmlns:a16="http://schemas.microsoft.com/office/drawing/2014/main" id="{CDB63473-9AC4-4ED6-B3A9-FAB590C6BF22}"/>
                    </a:ext>
                  </a:extLst>
                </p14:cNvPr>
                <p14:cNvContentPartPr/>
                <p14:nvPr/>
              </p14:nvContentPartPr>
              <p14:xfrm>
                <a:off x="7153056" y="3807288"/>
                <a:ext cx="117720" cy="101520"/>
              </p14:xfrm>
            </p:contentPart>
          </mc:Choice>
          <mc:Fallback>
            <p:pic>
              <p:nvPicPr>
                <p:cNvPr id="149623" name="Freihand 149622">
                  <a:extLst>
                    <a:ext uri="{FF2B5EF4-FFF2-40B4-BE49-F238E27FC236}">
                      <a16:creationId xmlns:a16="http://schemas.microsoft.com/office/drawing/2014/main" id="{CDB63473-9AC4-4ED6-B3A9-FAB590C6BF22}"/>
                    </a:ext>
                  </a:extLst>
                </p:cNvPr>
                <p:cNvPicPr/>
                <p:nvPr/>
              </p:nvPicPr>
              <p:blipFill>
                <a:blip r:embed="rId298"/>
                <a:stretch>
                  <a:fillRect/>
                </a:stretch>
              </p:blipFill>
              <p:spPr>
                <a:xfrm>
                  <a:off x="7148736" y="3802968"/>
                  <a:ext cx="126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9624" name="Freihand 149623">
                  <a:extLst>
                    <a:ext uri="{FF2B5EF4-FFF2-40B4-BE49-F238E27FC236}">
                      <a16:creationId xmlns:a16="http://schemas.microsoft.com/office/drawing/2014/main" id="{2B6211DC-81CE-42F8-ADC1-2E38989D871C}"/>
                    </a:ext>
                  </a:extLst>
                </p14:cNvPr>
                <p14:cNvContentPartPr/>
                <p14:nvPr/>
              </p14:nvContentPartPr>
              <p14:xfrm>
                <a:off x="7208856" y="3986208"/>
                <a:ext cx="65160" cy="72360"/>
              </p14:xfrm>
            </p:contentPart>
          </mc:Choice>
          <mc:Fallback>
            <p:pic>
              <p:nvPicPr>
                <p:cNvPr id="149624" name="Freihand 149623">
                  <a:extLst>
                    <a:ext uri="{FF2B5EF4-FFF2-40B4-BE49-F238E27FC236}">
                      <a16:creationId xmlns:a16="http://schemas.microsoft.com/office/drawing/2014/main" id="{2B6211DC-81CE-42F8-ADC1-2E38989D871C}"/>
                    </a:ext>
                  </a:extLst>
                </p:cNvPr>
                <p:cNvPicPr/>
                <p:nvPr/>
              </p:nvPicPr>
              <p:blipFill>
                <a:blip r:embed="rId300"/>
                <a:stretch>
                  <a:fillRect/>
                </a:stretch>
              </p:blipFill>
              <p:spPr>
                <a:xfrm>
                  <a:off x="7204536" y="3981888"/>
                  <a:ext cx="73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9625" name="Freihand 149624">
                  <a:extLst>
                    <a:ext uri="{FF2B5EF4-FFF2-40B4-BE49-F238E27FC236}">
                      <a16:creationId xmlns:a16="http://schemas.microsoft.com/office/drawing/2014/main" id="{3601DA63-E7E5-4376-A13E-4CB4B82F6766}"/>
                    </a:ext>
                  </a:extLst>
                </p14:cNvPr>
                <p14:cNvContentPartPr/>
                <p14:nvPr/>
              </p14:nvContentPartPr>
              <p14:xfrm>
                <a:off x="7183296" y="3830328"/>
                <a:ext cx="67320" cy="87840"/>
              </p14:xfrm>
            </p:contentPart>
          </mc:Choice>
          <mc:Fallback>
            <p:pic>
              <p:nvPicPr>
                <p:cNvPr id="149625" name="Freihand 149624">
                  <a:extLst>
                    <a:ext uri="{FF2B5EF4-FFF2-40B4-BE49-F238E27FC236}">
                      <a16:creationId xmlns:a16="http://schemas.microsoft.com/office/drawing/2014/main" id="{3601DA63-E7E5-4376-A13E-4CB4B82F6766}"/>
                    </a:ext>
                  </a:extLst>
                </p:cNvPr>
                <p:cNvPicPr/>
                <p:nvPr/>
              </p:nvPicPr>
              <p:blipFill>
                <a:blip r:embed="rId302"/>
                <a:stretch>
                  <a:fillRect/>
                </a:stretch>
              </p:blipFill>
              <p:spPr>
                <a:xfrm>
                  <a:off x="7178976" y="3826008"/>
                  <a:ext cx="75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9629" name="Freihand 149628">
                  <a:extLst>
                    <a:ext uri="{FF2B5EF4-FFF2-40B4-BE49-F238E27FC236}">
                      <a16:creationId xmlns:a16="http://schemas.microsoft.com/office/drawing/2014/main" id="{D9D38E11-B27C-4C5E-82D4-84044301CC41}"/>
                    </a:ext>
                  </a:extLst>
                </p14:cNvPr>
                <p14:cNvContentPartPr/>
                <p14:nvPr/>
              </p14:nvContentPartPr>
              <p14:xfrm>
                <a:off x="6375456" y="3528648"/>
                <a:ext cx="1533960" cy="829440"/>
              </p14:xfrm>
            </p:contentPart>
          </mc:Choice>
          <mc:Fallback>
            <p:pic>
              <p:nvPicPr>
                <p:cNvPr id="149629" name="Freihand 149628">
                  <a:extLst>
                    <a:ext uri="{FF2B5EF4-FFF2-40B4-BE49-F238E27FC236}">
                      <a16:creationId xmlns:a16="http://schemas.microsoft.com/office/drawing/2014/main" id="{D9D38E11-B27C-4C5E-82D4-84044301CC41}"/>
                    </a:ext>
                  </a:extLst>
                </p:cNvPr>
                <p:cNvPicPr/>
                <p:nvPr/>
              </p:nvPicPr>
              <p:blipFill>
                <a:blip r:embed="rId304"/>
                <a:stretch>
                  <a:fillRect/>
                </a:stretch>
              </p:blipFill>
              <p:spPr>
                <a:xfrm>
                  <a:off x="6371136" y="3524328"/>
                  <a:ext cx="1542600" cy="83808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pPr>
            <a:r>
              <a:rPr lang="de-DE" sz="2400" b="1"/>
              <a:t>High level of employment</a:t>
            </a:r>
            <a:endParaRPr lang="de-DE" sz="2400" b="1" dirty="0"/>
          </a:p>
        </p:txBody>
      </p:sp>
      <p:sp>
        <p:nvSpPr>
          <p:cNvPr id="486403" name="Text Box 3"/>
          <p:cNvSpPr txBox="1">
            <a:spLocks noChangeArrowheads="1"/>
          </p:cNvSpPr>
          <p:nvPr/>
        </p:nvSpPr>
        <p:spPr bwMode="auto">
          <a:xfrm>
            <a:off x="742249" y="1096099"/>
            <a:ext cx="953801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a:solidFill>
                  <a:schemeClr val="tx1"/>
                </a:solidFill>
              </a:rPr>
              <a:t>Principal aim is to reach a state of full employment.</a:t>
            </a:r>
            <a:endParaRPr lang="de-DE" dirty="0">
              <a:solidFill>
                <a:schemeClr val="tx1"/>
              </a:solidFill>
            </a:endParaRPr>
          </a:p>
          <a:p>
            <a:pPr marL="0" indent="0"/>
            <a:r>
              <a:rPr lang="de-DE" dirty="0">
                <a:solidFill>
                  <a:schemeClr val="tx1"/>
                </a:solidFill>
              </a:rPr>
              <a:t>	</a:t>
            </a:r>
            <a:r>
              <a:rPr lang="de-DE">
                <a:solidFill>
                  <a:schemeClr val="tx1"/>
                </a:solidFill>
              </a:rPr>
              <a:t>	→ every person willing has a job.</a:t>
            </a:r>
            <a:endParaRPr lang="de-DE" dirty="0">
              <a:solidFill>
                <a:schemeClr val="tx1"/>
              </a:solidFill>
            </a:endParaRPr>
          </a:p>
          <a:p>
            <a:pPr marL="0" indent="0"/>
            <a:endParaRPr lang="de-DE" dirty="0">
              <a:solidFill>
                <a:schemeClr val="tx1"/>
              </a:solidFill>
            </a:endParaRPr>
          </a:p>
          <a:p>
            <a:pPr marL="342900" indent="-342900">
              <a:buFont typeface="Arial" pitchFamily="34" charset="0"/>
              <a:buChar char="•"/>
            </a:pPr>
            <a:r>
              <a:rPr lang="de-DE">
                <a:solidFill>
                  <a:schemeClr val="tx1"/>
                </a:solidFill>
              </a:rPr>
              <a:t>	The general variable to measure unemployment is the unemployment       	rate.</a:t>
            </a:r>
            <a:endParaRPr lang="de-DE" dirty="0">
              <a:solidFill>
                <a:schemeClr val="tx1"/>
              </a:solidFill>
            </a:endParaRP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a:solidFill>
                  <a:schemeClr val="tx1"/>
                </a:solidFill>
              </a:rPr>
              <a:t>In Germany a level of </a:t>
            </a:r>
            <a:r>
              <a:rPr lang="de-DE" dirty="0">
                <a:solidFill>
                  <a:schemeClr val="tx1"/>
                </a:solidFill>
              </a:rPr>
              <a:t>3%-4</a:t>
            </a:r>
            <a:r>
              <a:rPr lang="de-DE">
                <a:solidFill>
                  <a:schemeClr val="tx1"/>
                </a:solidFill>
              </a:rPr>
              <a:t>% unemployment rate is considered as a state of full eployment.</a:t>
            </a:r>
            <a:r>
              <a:rPr lang="de-DE" sz="2000">
                <a:solidFill>
                  <a:schemeClr val="tx1"/>
                </a:solidFill>
              </a:rPr>
              <a:t> </a:t>
            </a:r>
            <a:endParaRPr lang="de-DE" sz="2000" dirty="0">
              <a:solidFill>
                <a:schemeClr val="tx1"/>
              </a:solidFill>
            </a:endParaRP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Development of unemployment in Germany</a:t>
            </a:r>
            <a:endParaRPr lang="de-DE" b="1" dirty="0"/>
          </a:p>
        </p:txBody>
      </p:sp>
      <p:sp>
        <p:nvSpPr>
          <p:cNvPr id="488452" name="Text Box 4"/>
          <p:cNvSpPr txBox="1">
            <a:spLocks noChangeArrowheads="1"/>
          </p:cNvSpPr>
          <p:nvPr/>
        </p:nvSpPr>
        <p:spPr bwMode="auto">
          <a:xfrm>
            <a:off x="568326" y="5201108"/>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Source: BA</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224B05B-52D8-7B02-ECB7-857CCD5676D2}"/>
              </a:ext>
            </a:extLst>
          </p:cNvPr>
          <p:cNvPicPr>
            <a:picLocks noChangeAspect="1"/>
          </p:cNvPicPr>
          <p:nvPr/>
        </p:nvPicPr>
        <p:blipFill>
          <a:blip r:embed="rId3"/>
          <a:stretch>
            <a:fillRect/>
          </a:stretch>
        </p:blipFill>
        <p:spPr>
          <a:xfrm>
            <a:off x="201255" y="792812"/>
            <a:ext cx="7284409" cy="4224958"/>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72252"/>
            <a:ext cx="7198949"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i="1" dirty="0"/>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i="1" dirty="0"/>
              <a:t>Law on the Promotion of Economic Stability and Growth</a:t>
            </a:r>
            <a:endParaRPr lang="de-DE" sz="2000" i="1" dirty="0"/>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8229438" cy="4524315"/>
          </a:xfrm>
          <a:prstGeom prst="rect">
            <a:avLst/>
          </a:prstGeom>
          <a:noFill/>
        </p:spPr>
        <p:txBody>
          <a:bodyPr wrap="square" rtlCol="0">
            <a:spAutoFit/>
          </a:bodyPr>
          <a:lstStyle/>
          <a:p>
            <a:pPr algn="ctr"/>
            <a:r>
              <a:rPr lang="de-DE" sz="2400" dirty="0"/>
              <a:t>§ 1</a:t>
            </a:r>
          </a:p>
          <a:p>
            <a:endParaRPr lang="de-DE" sz="2400" dirty="0"/>
          </a:p>
          <a:p>
            <a:r>
              <a:rPr lang="de-DE" sz="2000" dirty="0"/>
              <a:t>Bund und Länder haben bei ihren wirtschafts- und finanzpolitischen Maßnahmen die Erfordernisse des </a:t>
            </a:r>
            <a:r>
              <a:rPr lang="de-DE" sz="2000" b="1" dirty="0"/>
              <a:t>gesamtwirtschaftlichen Gleichgewichts</a:t>
            </a:r>
            <a:r>
              <a:rPr lang="de-DE" sz="2000" dirty="0"/>
              <a:t> zu beachten. Die Maßnahmen sind so zu treffen, dass sie im Rahmen der  marktwirtschaftlichen Ordnung gleichzeitig zur </a:t>
            </a:r>
            <a:r>
              <a:rPr lang="de-DE" sz="2000" b="1" dirty="0"/>
              <a:t>Stabilität des Preisniveaus</a:t>
            </a:r>
            <a:r>
              <a:rPr lang="de-DE" sz="2000" dirty="0"/>
              <a:t>, zu  einem </a:t>
            </a:r>
            <a:r>
              <a:rPr lang="de-DE" sz="2000" b="1" dirty="0"/>
              <a:t>hohen Beschäftigungsstand </a:t>
            </a:r>
            <a:r>
              <a:rPr lang="de-DE" sz="2000" dirty="0"/>
              <a:t>und </a:t>
            </a:r>
            <a:r>
              <a:rPr lang="de-DE" sz="2000" b="1" dirty="0"/>
              <a:t>außenwirtschaftlichem Gleichgewicht  </a:t>
            </a:r>
            <a:r>
              <a:rPr lang="de-DE" sz="2000" dirty="0"/>
              <a:t>bei </a:t>
            </a:r>
            <a:r>
              <a:rPr lang="de-DE" sz="2000" b="1" dirty="0"/>
              <a:t>stetigem und angemessenem Wirtschaftswachstum</a:t>
            </a:r>
            <a:r>
              <a:rPr lang="de-DE" sz="2000" dirty="0"/>
              <a:t>.</a:t>
            </a:r>
          </a:p>
          <a:p>
            <a:endParaRPr lang="de-DE" sz="2000" dirty="0"/>
          </a:p>
          <a:p>
            <a:r>
              <a:rPr lang="en-US" sz="2000" dirty="0"/>
              <a:t>The federal and state governments must take into account the requirements of macroeconomic balance in their economic and fiscal policy. The policy has to be within the framework of the market economy, they simultaneously contribute to </a:t>
            </a:r>
            <a:r>
              <a:rPr lang="en-US" sz="2000" b="1" dirty="0"/>
              <a:t>price stability</a:t>
            </a:r>
            <a:r>
              <a:rPr lang="en-US" sz="2000" dirty="0"/>
              <a:t>, a </a:t>
            </a:r>
            <a:r>
              <a:rPr lang="en-US" sz="2000" b="1" dirty="0"/>
              <a:t>high level of employment</a:t>
            </a:r>
            <a:r>
              <a:rPr lang="en-US" sz="2000" dirty="0"/>
              <a:t> and </a:t>
            </a:r>
            <a:r>
              <a:rPr lang="en-US" sz="2000" b="1" dirty="0"/>
              <a:t>external economic balance</a:t>
            </a:r>
            <a:r>
              <a:rPr lang="en-US" sz="2000" dirty="0"/>
              <a:t>, with </a:t>
            </a:r>
            <a:r>
              <a:rPr lang="en-US" sz="2000" b="1" dirty="0"/>
              <a:t>steady and appropriate economic growth</a:t>
            </a:r>
            <a:r>
              <a:rPr lang="en-US" sz="2000" dirty="0"/>
              <a:t>.</a:t>
            </a:r>
            <a:endParaRPr lang="de-DE" sz="2000" dirty="0"/>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6D93280-BD46-42DB-A0CA-66274EA1796D}"/>
                  </a:ext>
                </a:extLst>
              </p14:cNvPr>
              <p14:cNvContentPartPr/>
              <p14:nvPr/>
            </p14:nvContentPartPr>
            <p14:xfrm>
              <a:off x="5504256" y="1255752"/>
              <a:ext cx="3692880" cy="129960"/>
            </p14:xfrm>
          </p:contentPart>
        </mc:Choice>
        <mc:Fallback xmlns="">
          <p:pic>
            <p:nvPicPr>
              <p:cNvPr id="3" name="Freihand 2">
                <a:extLst>
                  <a:ext uri="{FF2B5EF4-FFF2-40B4-BE49-F238E27FC236}">
                    <a16:creationId xmlns:a16="http://schemas.microsoft.com/office/drawing/2014/main" id="{66D93280-BD46-42DB-A0CA-66274EA1796D}"/>
                  </a:ext>
                </a:extLst>
              </p:cNvPr>
              <p:cNvPicPr/>
              <p:nvPr/>
            </p:nvPicPr>
            <p:blipFill>
              <a:blip r:embed="rId4"/>
              <a:stretch>
                <a:fillRect/>
              </a:stretch>
            </p:blipFill>
            <p:spPr>
              <a:xfrm>
                <a:off x="5499936" y="1251432"/>
                <a:ext cx="3701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E9A4C24-D2A9-47F0-821E-2952F8A72454}"/>
                  </a:ext>
                </a:extLst>
              </p14:cNvPr>
              <p14:cNvContentPartPr/>
              <p14:nvPr/>
            </p14:nvContentPartPr>
            <p14:xfrm>
              <a:off x="3732336" y="5296392"/>
              <a:ext cx="1734480" cy="39240"/>
            </p14:xfrm>
          </p:contentPart>
        </mc:Choice>
        <mc:Fallback xmlns="">
          <p:pic>
            <p:nvPicPr>
              <p:cNvPr id="5" name="Freihand 4">
                <a:extLst>
                  <a:ext uri="{FF2B5EF4-FFF2-40B4-BE49-F238E27FC236}">
                    <a16:creationId xmlns:a16="http://schemas.microsoft.com/office/drawing/2014/main" id="{1E9A4C24-D2A9-47F0-821E-2952F8A72454}"/>
                  </a:ext>
                </a:extLst>
              </p:cNvPr>
              <p:cNvPicPr/>
              <p:nvPr/>
            </p:nvPicPr>
            <p:blipFill>
              <a:blip r:embed="rId6"/>
              <a:stretch>
                <a:fillRect/>
              </a:stretch>
            </p:blipFill>
            <p:spPr>
              <a:xfrm>
                <a:off x="3728016" y="5292072"/>
                <a:ext cx="1743120" cy="47880"/>
              </a:xfrm>
              <a:prstGeom prst="rect">
                <a:avLst/>
              </a:prstGeom>
            </p:spPr>
          </p:pic>
        </mc:Fallback>
      </mc:AlternateContent>
      <p:grpSp>
        <p:nvGrpSpPr>
          <p:cNvPr id="8" name="Gruppieren 7">
            <a:extLst>
              <a:ext uri="{FF2B5EF4-FFF2-40B4-BE49-F238E27FC236}">
                <a16:creationId xmlns:a16="http://schemas.microsoft.com/office/drawing/2014/main" id="{93792519-99B4-40F1-BE74-28A749D5F90A}"/>
              </a:ext>
            </a:extLst>
          </p:cNvPr>
          <p:cNvGrpSpPr/>
          <p:nvPr/>
        </p:nvGrpSpPr>
        <p:grpSpPr>
          <a:xfrm>
            <a:off x="1957176" y="5605272"/>
            <a:ext cx="4332960" cy="114840"/>
            <a:chOff x="1957176" y="5605272"/>
            <a:chExt cx="4332960" cy="1148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20C1BB9-7180-4EA2-81DE-A03741798B01}"/>
                    </a:ext>
                  </a:extLst>
                </p14:cNvPr>
                <p14:cNvContentPartPr/>
                <p14:nvPr/>
              </p14:nvContentPartPr>
              <p14:xfrm>
                <a:off x="1957176" y="5605272"/>
                <a:ext cx="1140480" cy="36360"/>
              </p14:xfrm>
            </p:contentPart>
          </mc:Choice>
          <mc:Fallback xmlns="">
            <p:pic>
              <p:nvPicPr>
                <p:cNvPr id="6" name="Freihand 5">
                  <a:extLst>
                    <a:ext uri="{FF2B5EF4-FFF2-40B4-BE49-F238E27FC236}">
                      <a16:creationId xmlns:a16="http://schemas.microsoft.com/office/drawing/2014/main" id="{420C1BB9-7180-4EA2-81DE-A03741798B01}"/>
                    </a:ext>
                  </a:extLst>
                </p:cNvPr>
                <p:cNvPicPr/>
                <p:nvPr/>
              </p:nvPicPr>
              <p:blipFill>
                <a:blip r:embed="rId8"/>
                <a:stretch>
                  <a:fillRect/>
                </a:stretch>
              </p:blipFill>
              <p:spPr>
                <a:xfrm>
                  <a:off x="1952856" y="5600952"/>
                  <a:ext cx="11491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3EA2EBC-FA7F-4916-AADF-12AED2837079}"/>
                    </a:ext>
                  </a:extLst>
                </p14:cNvPr>
                <p14:cNvContentPartPr/>
                <p14:nvPr/>
              </p14:nvContentPartPr>
              <p14:xfrm>
                <a:off x="3847176" y="5625432"/>
                <a:ext cx="2442960" cy="94680"/>
              </p14:xfrm>
            </p:contentPart>
          </mc:Choice>
          <mc:Fallback xmlns="">
            <p:pic>
              <p:nvPicPr>
                <p:cNvPr id="7" name="Freihand 6">
                  <a:extLst>
                    <a:ext uri="{FF2B5EF4-FFF2-40B4-BE49-F238E27FC236}">
                      <a16:creationId xmlns:a16="http://schemas.microsoft.com/office/drawing/2014/main" id="{63EA2EBC-FA7F-4916-AADF-12AED2837079}"/>
                    </a:ext>
                  </a:extLst>
                </p:cNvPr>
                <p:cNvPicPr/>
                <p:nvPr/>
              </p:nvPicPr>
              <p:blipFill>
                <a:blip r:embed="rId10"/>
                <a:stretch>
                  <a:fillRect/>
                </a:stretch>
              </p:blipFill>
              <p:spPr>
                <a:xfrm>
                  <a:off x="3842856" y="5621112"/>
                  <a:ext cx="245160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7CA06C8-23E2-434E-8BF0-D1ECFDB85BB5}"/>
                  </a:ext>
                </a:extLst>
              </p14:cNvPr>
              <p14:cNvContentPartPr/>
              <p14:nvPr/>
            </p14:nvContentPartPr>
            <p14:xfrm>
              <a:off x="6926616" y="5620032"/>
              <a:ext cx="765720" cy="21960"/>
            </p14:xfrm>
          </p:contentPart>
        </mc:Choice>
        <mc:Fallback xmlns="">
          <p:pic>
            <p:nvPicPr>
              <p:cNvPr id="9" name="Freihand 8">
                <a:extLst>
                  <a:ext uri="{FF2B5EF4-FFF2-40B4-BE49-F238E27FC236}">
                    <a16:creationId xmlns:a16="http://schemas.microsoft.com/office/drawing/2014/main" id="{87CA06C8-23E2-434E-8BF0-D1ECFDB85BB5}"/>
                  </a:ext>
                </a:extLst>
              </p:cNvPr>
              <p:cNvPicPr/>
              <p:nvPr/>
            </p:nvPicPr>
            <p:blipFill>
              <a:blip r:embed="rId12"/>
              <a:stretch>
                <a:fillRect/>
              </a:stretch>
            </p:blipFill>
            <p:spPr>
              <a:xfrm>
                <a:off x="6922296" y="5615712"/>
                <a:ext cx="774360" cy="30600"/>
              </a:xfrm>
              <a:prstGeom prst="rect">
                <a:avLst/>
              </a:prstGeom>
            </p:spPr>
          </p:pic>
        </mc:Fallback>
      </mc:AlternateContent>
      <p:grpSp>
        <p:nvGrpSpPr>
          <p:cNvPr id="13" name="Gruppieren 12">
            <a:extLst>
              <a:ext uri="{FF2B5EF4-FFF2-40B4-BE49-F238E27FC236}">
                <a16:creationId xmlns:a16="http://schemas.microsoft.com/office/drawing/2014/main" id="{102D61ED-5851-42BD-ACDE-5832A33577E8}"/>
              </a:ext>
            </a:extLst>
          </p:cNvPr>
          <p:cNvGrpSpPr/>
          <p:nvPr/>
        </p:nvGrpSpPr>
        <p:grpSpPr>
          <a:xfrm>
            <a:off x="525816" y="5896872"/>
            <a:ext cx="7113600" cy="121320"/>
            <a:chOff x="525816" y="5896872"/>
            <a:chExt cx="7113600" cy="12132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831C009-A671-4959-850F-FDD2EF2C4851}"/>
                    </a:ext>
                  </a:extLst>
                </p14:cNvPr>
                <p14:cNvContentPartPr/>
                <p14:nvPr/>
              </p14:nvContentPartPr>
              <p14:xfrm>
                <a:off x="525816" y="5941152"/>
                <a:ext cx="1442520" cy="77040"/>
              </p14:xfrm>
            </p:contentPart>
          </mc:Choice>
          <mc:Fallback xmlns="">
            <p:pic>
              <p:nvPicPr>
                <p:cNvPr id="10" name="Freihand 9">
                  <a:extLst>
                    <a:ext uri="{FF2B5EF4-FFF2-40B4-BE49-F238E27FC236}">
                      <a16:creationId xmlns:a16="http://schemas.microsoft.com/office/drawing/2014/main" id="{F831C009-A671-4959-850F-FDD2EF2C4851}"/>
                    </a:ext>
                  </a:extLst>
                </p:cNvPr>
                <p:cNvPicPr/>
                <p:nvPr/>
              </p:nvPicPr>
              <p:blipFill>
                <a:blip r:embed="rId14"/>
                <a:stretch>
                  <a:fillRect/>
                </a:stretch>
              </p:blipFill>
              <p:spPr>
                <a:xfrm>
                  <a:off x="521496" y="5936832"/>
                  <a:ext cx="1451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77CBBAC-180D-4731-99F1-1CB976C00539}"/>
                    </a:ext>
                  </a:extLst>
                </p14:cNvPr>
                <p14:cNvContentPartPr/>
                <p14:nvPr/>
              </p14:nvContentPartPr>
              <p14:xfrm>
                <a:off x="3280536" y="5896872"/>
                <a:ext cx="4358880" cy="91080"/>
              </p14:xfrm>
            </p:contentPart>
          </mc:Choice>
          <mc:Fallback xmlns="">
            <p:pic>
              <p:nvPicPr>
                <p:cNvPr id="12" name="Freihand 11">
                  <a:extLst>
                    <a:ext uri="{FF2B5EF4-FFF2-40B4-BE49-F238E27FC236}">
                      <a16:creationId xmlns:a16="http://schemas.microsoft.com/office/drawing/2014/main" id="{C77CBBAC-180D-4731-99F1-1CB976C00539}"/>
                    </a:ext>
                  </a:extLst>
                </p:cNvPr>
                <p:cNvPicPr/>
                <p:nvPr/>
              </p:nvPicPr>
              <p:blipFill>
                <a:blip r:embed="rId16"/>
                <a:stretch>
                  <a:fillRect/>
                </a:stretch>
              </p:blipFill>
              <p:spPr>
                <a:xfrm>
                  <a:off x="3276216" y="5892552"/>
                  <a:ext cx="4367520" cy="9972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BA</a:t>
            </a:r>
            <a:endParaRPr lang="de-DE" sz="2400" b="1" dirty="0"/>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(registered unemployed people)</a:t>
            </a:r>
            <a:endParaRPr lang="de-DE" sz="2400" b="1" dirty="0"/>
          </a:p>
        </p:txBody>
      </p:sp>
      <p:sp>
        <p:nvSpPr>
          <p:cNvPr id="131076" name="Text Box 3"/>
          <p:cNvSpPr txBox="1">
            <a:spLocks noChangeArrowheads="1"/>
          </p:cNvSpPr>
          <p:nvPr/>
        </p:nvSpPr>
        <p:spPr bwMode="auto">
          <a:xfrm>
            <a:off x="0" y="1025526"/>
            <a:ext cx="9056687" cy="44935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200"/>
              <a:t>Age between 15 – 65 (67) years</a:t>
            </a:r>
            <a:endParaRPr lang="de-DE" sz="2200" dirty="0"/>
          </a:p>
          <a:p>
            <a:endParaRPr lang="de-DE" sz="2200" dirty="0"/>
          </a:p>
          <a:p>
            <a:r>
              <a:rPr lang="en-US" sz="2200"/>
              <a:t>Defined by the Social Code, Book III (SGB III), the unemployed include all those who are</a:t>
            </a:r>
          </a:p>
          <a:p>
            <a:endParaRPr lang="en-US" sz="2200"/>
          </a:p>
          <a:p>
            <a:pPr marL="285750" indent="-285750">
              <a:buFont typeface="Arial" panose="020B0604020202020204" pitchFamily="34" charset="0"/>
              <a:buChar char="•"/>
            </a:pPr>
            <a:r>
              <a:rPr lang="en-US" sz="2200"/>
              <a:t>temporarily not employed or work in a job for fewer than 15 hours per week,</a:t>
            </a:r>
          </a:p>
          <a:p>
            <a:pPr marL="285750" indent="-285750">
              <a:buFont typeface="Arial" panose="020B0604020202020204" pitchFamily="34" charset="0"/>
              <a:buChar char="•"/>
            </a:pPr>
            <a:r>
              <a:rPr lang="en-US" sz="2200"/>
              <a:t>seek employment subject to social insurance contributions for at least 15 hours per week,</a:t>
            </a:r>
          </a:p>
          <a:p>
            <a:pPr marL="285750" indent="-285750">
              <a:buFont typeface="Arial" panose="020B0604020202020204" pitchFamily="34" charset="0"/>
              <a:buChar char="•"/>
            </a:pPr>
            <a:r>
              <a:rPr lang="en-US" sz="2200"/>
              <a:t>and in the process are available for placement efforts undertaken by the employment agencies or institutions administering basic security benefits for job-seekers</a:t>
            </a:r>
          </a:p>
          <a:p>
            <a:pPr marL="285750" indent="-285750">
              <a:buFont typeface="Arial" panose="020B0604020202020204" pitchFamily="34" charset="0"/>
              <a:buChar char="•"/>
            </a:pPr>
            <a:r>
              <a:rPr lang="en-US" sz="2200"/>
              <a:t>and have registered there as unemployed.</a:t>
            </a:r>
            <a:endParaRPr lang="de-DE" sz="2200" dirty="0"/>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271511"/>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ILO</a:t>
            </a:r>
          </a:p>
        </p:txBody>
      </p:sp>
      <p:sp>
        <p:nvSpPr>
          <p:cNvPr id="132100" name="Text Box 3"/>
          <p:cNvSpPr txBox="1">
            <a:spLocks noChangeArrowheads="1"/>
          </p:cNvSpPr>
          <p:nvPr/>
        </p:nvSpPr>
        <p:spPr bwMode="auto">
          <a:xfrm>
            <a:off x="742426" y="979742"/>
            <a:ext cx="9720147" cy="26776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2400"/>
              <a:t>Unemployed is any person aged between 15 and 74 years</a:t>
            </a:r>
          </a:p>
          <a:p>
            <a:pPr>
              <a:buFontTx/>
              <a:buNone/>
            </a:pPr>
            <a:endParaRPr lang="en-US" sz="2400"/>
          </a:p>
          <a:p>
            <a:pPr marL="342900" indent="-342900">
              <a:buFont typeface="Arial" panose="020B0604020202020204" pitchFamily="34" charset="0"/>
              <a:buChar char="•"/>
            </a:pPr>
            <a:r>
              <a:rPr lang="en-US" sz="2400"/>
              <a:t>who was not in employment, but actively sought work over the four weeks preceding the survey</a:t>
            </a:r>
          </a:p>
          <a:p>
            <a:pPr marL="342900" indent="-342900">
              <a:buFont typeface="Arial" panose="020B0604020202020204" pitchFamily="34" charset="0"/>
              <a:buChar char="•"/>
            </a:pPr>
            <a:r>
              <a:rPr lang="en-US" sz="2400"/>
              <a:t>and would be available for starting a job within two weeks.</a:t>
            </a:r>
          </a:p>
          <a:p>
            <a:pPr marL="342900" indent="-342900">
              <a:buFont typeface="Arial" panose="020B0604020202020204" pitchFamily="34" charset="0"/>
              <a:buChar char="•"/>
            </a:pPr>
            <a:r>
              <a:rPr lang="en-US" sz="2400"/>
              <a:t>In this context, it is irrelevant whether the persons concerned are registered with a government authority and receive social benefits from there</a:t>
            </a:r>
            <a:endParaRPr lang="de-DE" sz="2400" dirty="0"/>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Monthly development of unemployment in Germany</a:t>
            </a:r>
            <a:endParaRPr lang="de-DE" sz="2400" b="1" dirty="0">
              <a:solidFill>
                <a:srgbClr val="000000"/>
              </a:solidFill>
              <a:latin typeface="Sparkasse Rg" pitchFamily="34" charset="0"/>
            </a:endParaRPr>
          </a:p>
        </p:txBody>
      </p:sp>
      <p:sp>
        <p:nvSpPr>
          <p:cNvPr id="135172" name="Text Box 4"/>
          <p:cNvSpPr txBox="1">
            <a:spLocks noChangeArrowheads="1"/>
          </p:cNvSpPr>
          <p:nvPr/>
        </p:nvSpPr>
        <p:spPr bwMode="auto">
          <a:xfrm>
            <a:off x="1611314" y="6235701"/>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BA</a:t>
            </a:r>
            <a:endParaRPr lang="de-DE" sz="1400" dirty="0"/>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487FC0E-2FA7-ECE6-F694-03B1A6194D29}"/>
              </a:ext>
            </a:extLst>
          </p:cNvPr>
          <p:cNvPicPr>
            <a:picLocks noChangeAspect="1"/>
          </p:cNvPicPr>
          <p:nvPr/>
        </p:nvPicPr>
        <p:blipFill>
          <a:blip r:embed="rId3"/>
          <a:stretch>
            <a:fillRect/>
          </a:stretch>
        </p:blipFill>
        <p:spPr>
          <a:xfrm>
            <a:off x="36164" y="679598"/>
            <a:ext cx="7331303" cy="4898242"/>
          </a:xfrm>
          <a:prstGeom prst="rect">
            <a:avLst/>
          </a:prstGeom>
        </p:spPr>
      </p:pic>
      <p:pic>
        <p:nvPicPr>
          <p:cNvPr id="4" name="Grafik 3">
            <a:extLst>
              <a:ext uri="{FF2B5EF4-FFF2-40B4-BE49-F238E27FC236}">
                <a16:creationId xmlns:a16="http://schemas.microsoft.com/office/drawing/2014/main" id="{CAA513F0-7F7D-4DF9-5C4D-9012692689BB}"/>
              </a:ext>
            </a:extLst>
          </p:cNvPr>
          <p:cNvPicPr>
            <a:picLocks noChangeAspect="1"/>
          </p:cNvPicPr>
          <p:nvPr/>
        </p:nvPicPr>
        <p:blipFill>
          <a:blip r:embed="rId4"/>
          <a:stretch>
            <a:fillRect/>
          </a:stretch>
        </p:blipFill>
        <p:spPr>
          <a:xfrm>
            <a:off x="7027905" y="454799"/>
            <a:ext cx="5127931" cy="2974201"/>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Types of unemployment</a:t>
            </a:r>
          </a:p>
        </p:txBody>
      </p:sp>
      <p:sp>
        <p:nvSpPr>
          <p:cNvPr id="136196" name="Text Box 3"/>
          <p:cNvSpPr txBox="1">
            <a:spLocks noChangeArrowheads="1"/>
          </p:cNvSpPr>
          <p:nvPr/>
        </p:nvSpPr>
        <p:spPr bwMode="auto">
          <a:xfrm>
            <a:off x="429359" y="1878331"/>
            <a:ext cx="7432141"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a:solidFill>
                  <a:srgbClr val="000000"/>
                </a:solidFill>
              </a:rPr>
              <a:t>Short-term:</a:t>
            </a:r>
            <a:r>
              <a:rPr lang="de-DE" sz="2400" b="1" dirty="0">
                <a:solidFill>
                  <a:srgbClr val="000000"/>
                </a:solidFill>
              </a:rPr>
              <a:t>	</a:t>
            </a:r>
            <a:r>
              <a:rPr lang="de-DE" sz="2400" b="1">
                <a:solidFill>
                  <a:srgbClr val="000000"/>
                </a:solidFill>
              </a:rPr>
              <a:t>	seasonal and frictional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Medium-term:	cyclical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Long-term:</a:t>
            </a:r>
            <a:r>
              <a:rPr lang="de-DE" sz="2400" b="1" dirty="0">
                <a:solidFill>
                  <a:srgbClr val="000000"/>
                </a:solidFill>
              </a:rPr>
              <a:t>	</a:t>
            </a:r>
            <a:r>
              <a:rPr lang="de-DE" sz="2400" b="1">
                <a:solidFill>
                  <a:srgbClr val="000000"/>
                </a:solidFill>
              </a:rPr>
              <a:t>	structural unemployment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Short term unemployment</a:t>
            </a:r>
          </a:p>
        </p:txBody>
      </p:sp>
      <p:sp>
        <p:nvSpPr>
          <p:cNvPr id="137220" name="Text Box 3"/>
          <p:cNvSpPr txBox="1">
            <a:spLocks noChangeArrowheads="1"/>
          </p:cNvSpPr>
          <p:nvPr/>
        </p:nvSpPr>
        <p:spPr bwMode="auto">
          <a:xfrm>
            <a:off x="600984" y="842586"/>
            <a:ext cx="8088621"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a:solidFill>
                  <a:schemeClr val="tx1"/>
                </a:solidFill>
              </a:rPr>
              <a:t>seasonal unemployment:</a:t>
            </a:r>
            <a:endParaRPr lang="de-DE" b="1" dirty="0">
              <a:solidFill>
                <a:schemeClr val="tx1"/>
              </a:solidFill>
            </a:endParaRPr>
          </a:p>
          <a:p>
            <a:pPr marL="342900" indent="-342900" eaLnBrk="1" hangingPunct="1">
              <a:buFont typeface="Arial" panose="020B0604020202020204" pitchFamily="34" charset="0"/>
              <a:buChar char="•"/>
            </a:pPr>
            <a:r>
              <a:rPr lang="de-DE">
                <a:solidFill>
                  <a:schemeClr val="tx1"/>
                </a:solidFill>
              </a:rPr>
              <a:t>Fluctuation in production during a year i.e. in theagricultural sector or the construction sector </a:t>
            </a:r>
          </a:p>
          <a:p>
            <a:pPr marL="342900" indent="-342900" eaLnBrk="1" hangingPunct="1">
              <a:buFont typeface="Arial" panose="020B0604020202020204" pitchFamily="34" charset="0"/>
              <a:buChar char="•"/>
            </a:pPr>
            <a:r>
              <a:rPr lang="de-DE">
                <a:solidFill>
                  <a:schemeClr val="tx1"/>
                </a:solidFill>
              </a:rPr>
              <a:t>Fuctuations in demand during the year i.e. in Tourism sector because of the weather or because of school holidays</a:t>
            </a:r>
            <a:endParaRPr lang="de-DE" dirty="0">
              <a:solidFill>
                <a:schemeClr val="tx1"/>
              </a:solidFill>
            </a:endParaRPr>
          </a:p>
          <a:p>
            <a:pPr marL="342900" indent="-342900" eaLnBrk="1" hangingPunct="1">
              <a:buFont typeface="Arial" panose="020B0604020202020204" pitchFamily="34" charset="0"/>
              <a:buChar char="•"/>
            </a:pPr>
            <a:r>
              <a:rPr lang="de-DE">
                <a:solidFill>
                  <a:schemeClr val="tx1"/>
                </a:solidFill>
              </a:rPr>
              <a:t>Hiring cycles</a:t>
            </a:r>
            <a:endParaRPr lang="de-DE" dirty="0">
              <a:solidFill>
                <a:schemeClr val="tx1"/>
              </a:solidFill>
            </a:endParaRP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a:solidFill>
                  <a:srgbClr val="000000"/>
                </a:solidFill>
              </a:rPr>
              <a:t>frictional unemployment </a:t>
            </a:r>
            <a:r>
              <a:rPr lang="de-DE" b="1">
                <a:solidFill>
                  <a:schemeClr val="tx1"/>
                </a:solidFill>
              </a:rPr>
              <a:t>:</a:t>
            </a:r>
            <a:endParaRPr lang="de-DE" b="1" dirty="0">
              <a:solidFill>
                <a:schemeClr val="tx1"/>
              </a:solidFill>
            </a:endParaRPr>
          </a:p>
          <a:p>
            <a:pPr eaLnBrk="1" hangingPunct="1"/>
            <a:endParaRPr lang="de-DE" b="1" dirty="0">
              <a:solidFill>
                <a:schemeClr val="tx1"/>
              </a:solidFill>
            </a:endParaRPr>
          </a:p>
          <a:p>
            <a:pPr eaLnBrk="1" hangingPunct="1"/>
            <a:r>
              <a:rPr lang="de-DE">
                <a:solidFill>
                  <a:schemeClr val="tx1"/>
                </a:solidFill>
              </a:rPr>
              <a:t>Incomplete information in the labour market causes a mismatch between job seeking poeple and poeple seeking enterprises</a:t>
            </a:r>
          </a:p>
          <a:p>
            <a:pPr eaLnBrk="1" hangingPunct="1"/>
            <a:endParaRPr lang="de-DE">
              <a:solidFill>
                <a:schemeClr val="tx1"/>
              </a:solidFill>
            </a:endParaRPr>
          </a:p>
          <a:p>
            <a:pPr marL="800100" lvl="1" indent="-342900" eaLnBrk="1" hangingPunct="1">
              <a:buFont typeface="Symbol" panose="05050102010706020507" pitchFamily="18" charset="2"/>
              <a:buChar char="-"/>
            </a:pPr>
            <a:r>
              <a:rPr lang="de-DE">
                <a:solidFill>
                  <a:schemeClr val="tx1"/>
                </a:solidFill>
              </a:rPr>
              <a:t>Transition time between on job and another new job</a:t>
            </a:r>
          </a:p>
          <a:p>
            <a:pPr marL="800100" lvl="1" indent="-342900" eaLnBrk="1" hangingPunct="1">
              <a:buFont typeface="Symbol" panose="05050102010706020507" pitchFamily="18" charset="2"/>
              <a:buChar char="-"/>
            </a:pPr>
            <a:r>
              <a:rPr lang="de-DE">
                <a:solidFill>
                  <a:schemeClr val="tx1"/>
                </a:solidFill>
              </a:rPr>
              <a:t>Additional time because of moving from one location to another</a:t>
            </a:r>
            <a:endParaRPr lang="de-DE" dirty="0">
              <a:solidFill>
                <a:schemeClr val="tx1"/>
              </a:solidFill>
            </a:endParaRP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Medium- and long-term unemployment</a:t>
            </a:r>
          </a:p>
        </p:txBody>
      </p:sp>
      <p:sp>
        <p:nvSpPr>
          <p:cNvPr id="138244" name="Text Box 3"/>
          <p:cNvSpPr txBox="1">
            <a:spLocks noChangeArrowheads="1"/>
          </p:cNvSpPr>
          <p:nvPr/>
        </p:nvSpPr>
        <p:spPr bwMode="auto">
          <a:xfrm>
            <a:off x="6726" y="604352"/>
            <a:ext cx="8895227"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err="1">
                <a:solidFill>
                  <a:schemeClr val="tx1"/>
                </a:solidFill>
              </a:rPr>
              <a:t>Cyclical</a:t>
            </a:r>
            <a:r>
              <a:rPr lang="de-DE" b="1" dirty="0">
                <a:solidFill>
                  <a:schemeClr val="tx1"/>
                </a:solidFill>
              </a:rPr>
              <a:t> </a:t>
            </a:r>
            <a:r>
              <a:rPr lang="de-DE" b="1" dirty="0" err="1">
                <a:solidFill>
                  <a:schemeClr val="tx1"/>
                </a:solidFill>
              </a:rPr>
              <a:t>unemployment</a:t>
            </a:r>
            <a:r>
              <a:rPr lang="de-DE" b="1" dirty="0">
                <a:solidFill>
                  <a:schemeClr val="tx1"/>
                </a:solidFill>
              </a:rPr>
              <a:t>:</a:t>
            </a:r>
          </a:p>
          <a:p>
            <a:pPr eaLnBrk="1" hangingPunct="1">
              <a:buFontTx/>
              <a:buNone/>
            </a:pPr>
            <a:r>
              <a:rPr lang="de-DE" dirty="0" err="1">
                <a:solidFill>
                  <a:schemeClr val="tx1"/>
                </a:solidFill>
              </a:rPr>
              <a:t>Within</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business</a:t>
            </a:r>
            <a:r>
              <a:rPr lang="de-DE" dirty="0">
                <a:solidFill>
                  <a:schemeClr val="tx1"/>
                </a:solidFill>
              </a:rPr>
              <a:t> </a:t>
            </a:r>
            <a:r>
              <a:rPr lang="de-DE" dirty="0" err="1">
                <a:solidFill>
                  <a:schemeClr val="tx1"/>
                </a:solidFill>
              </a:rPr>
              <a:t>cycle</a:t>
            </a:r>
            <a:r>
              <a:rPr lang="de-DE" dirty="0">
                <a:solidFill>
                  <a:schemeClr val="tx1"/>
                </a:solidFill>
              </a:rPr>
              <a:t> </a:t>
            </a:r>
            <a:r>
              <a:rPr lang="de-DE" dirty="0" err="1">
                <a:solidFill>
                  <a:schemeClr val="tx1"/>
                </a:solidFill>
              </a:rPr>
              <a:t>we</a:t>
            </a:r>
            <a:r>
              <a:rPr lang="de-DE" dirty="0">
                <a:solidFill>
                  <a:schemeClr val="tx1"/>
                </a:solidFill>
              </a:rPr>
              <a:t> </a:t>
            </a:r>
            <a:r>
              <a:rPr lang="de-DE" dirty="0" err="1">
                <a:solidFill>
                  <a:schemeClr val="tx1"/>
                </a:solidFill>
              </a:rPr>
              <a:t>have</a:t>
            </a:r>
            <a:r>
              <a:rPr lang="de-DE" dirty="0">
                <a:solidFill>
                  <a:schemeClr val="tx1"/>
                </a:solidFill>
              </a:rPr>
              <a:t> an </a:t>
            </a:r>
            <a:r>
              <a:rPr lang="de-DE" dirty="0" err="1">
                <a:solidFill>
                  <a:schemeClr val="tx1"/>
                </a:solidFill>
              </a:rPr>
              <a:t>under</a:t>
            </a:r>
            <a:r>
              <a:rPr lang="de-DE" dirty="0">
                <a:solidFill>
                  <a:schemeClr val="tx1"/>
                </a:solidFill>
              </a:rPr>
              <a:t> </a:t>
            </a:r>
            <a:r>
              <a:rPr lang="de-DE" dirty="0" err="1">
                <a:solidFill>
                  <a:schemeClr val="tx1"/>
                </a:solidFill>
              </a:rPr>
              <a:t>utilization</a:t>
            </a:r>
            <a:r>
              <a:rPr lang="de-DE" dirty="0">
                <a:solidFill>
                  <a:schemeClr val="tx1"/>
                </a:solidFill>
              </a:rPr>
              <a:t> </a:t>
            </a:r>
            <a:r>
              <a:rPr lang="de-DE" dirty="0" err="1">
                <a:solidFill>
                  <a:schemeClr val="tx1"/>
                </a:solidFill>
              </a:rPr>
              <a:t>of</a:t>
            </a:r>
            <a:r>
              <a:rPr lang="de-DE" dirty="0">
                <a:solidFill>
                  <a:schemeClr val="tx1"/>
                </a:solidFill>
              </a:rPr>
              <a:t> potential </a:t>
            </a:r>
            <a:r>
              <a:rPr lang="de-DE" dirty="0" err="1">
                <a:solidFill>
                  <a:schemeClr val="tx1"/>
                </a:solidFill>
              </a:rPr>
              <a:t>output</a:t>
            </a:r>
            <a:r>
              <a:rPr lang="de-DE" dirty="0">
                <a:solidFill>
                  <a:schemeClr val="tx1"/>
                </a:solidFill>
              </a:rPr>
              <a:t> </a:t>
            </a:r>
            <a:r>
              <a:rPr lang="de-DE" dirty="0">
                <a:solidFill>
                  <a:schemeClr val="tx1"/>
                </a:solidFill>
                <a:cs typeface="Times New Roman" pitchFamily="18" charset="0"/>
              </a:rPr>
              <a:t>→ </a:t>
            </a:r>
            <a:r>
              <a:rPr lang="de-DE" dirty="0" err="1">
                <a:solidFill>
                  <a:schemeClr val="tx1"/>
                </a:solidFill>
                <a:cs typeface="Times New Roman" pitchFamily="18" charset="0"/>
              </a:rPr>
              <a:t>causing</a:t>
            </a:r>
            <a:r>
              <a:rPr lang="de-DE" dirty="0">
                <a:solidFill>
                  <a:schemeClr val="tx1"/>
                </a:solidFill>
                <a:cs typeface="Times New Roman" pitchFamily="18" charset="0"/>
              </a:rPr>
              <a:t> a </a:t>
            </a:r>
            <a:r>
              <a:rPr lang="de-DE" dirty="0" err="1">
                <a:solidFill>
                  <a:schemeClr val="tx1"/>
                </a:solidFill>
                <a:cs typeface="Times New Roman" pitchFamily="18" charset="0"/>
              </a:rPr>
              <a:t>decrease</a:t>
            </a:r>
            <a:r>
              <a:rPr lang="de-DE" dirty="0">
                <a:solidFill>
                  <a:schemeClr val="tx1"/>
                </a:solidFill>
                <a:cs typeface="Times New Roman" pitchFamily="18" charset="0"/>
              </a:rPr>
              <a:t> in </a:t>
            </a:r>
            <a:r>
              <a:rPr lang="de-DE" dirty="0" err="1">
                <a:solidFill>
                  <a:schemeClr val="tx1"/>
                </a:solidFill>
                <a:cs typeface="Times New Roman" pitchFamily="18" charset="0"/>
              </a:rPr>
              <a:t>labor</a:t>
            </a:r>
            <a:r>
              <a:rPr lang="de-DE" dirty="0">
                <a:solidFill>
                  <a:schemeClr val="tx1"/>
                </a:solidFill>
                <a:cs typeface="Times New Roman" pitchFamily="18" charset="0"/>
              </a:rPr>
              <a:t> </a:t>
            </a:r>
            <a:r>
              <a:rPr lang="de-DE" dirty="0" err="1">
                <a:solidFill>
                  <a:schemeClr val="tx1"/>
                </a:solidFill>
                <a:cs typeface="Times New Roman" pitchFamily="18" charset="0"/>
              </a:rPr>
              <a:t>demand</a:t>
            </a:r>
            <a:endParaRPr lang="de-DE" dirty="0">
              <a:solidFill>
                <a:schemeClr val="tx1"/>
              </a:solidFill>
              <a:cs typeface="Times New Roman" pitchFamily="18" charset="0"/>
            </a:endParaRPr>
          </a:p>
          <a:p>
            <a:pPr eaLnBrk="1" hangingPunct="1">
              <a:buFontTx/>
              <a:buNone/>
            </a:pPr>
            <a:endParaRPr lang="de-DE" dirty="0">
              <a:solidFill>
                <a:schemeClr val="tx1"/>
              </a:solidFill>
            </a:endParaRPr>
          </a:p>
          <a:p>
            <a:pPr eaLnBrk="1" hangingPunct="1"/>
            <a:r>
              <a:rPr lang="de-DE" b="1" dirty="0" err="1">
                <a:solidFill>
                  <a:schemeClr val="tx1"/>
                </a:solidFill>
              </a:rPr>
              <a:t>Structural</a:t>
            </a:r>
            <a:r>
              <a:rPr lang="de-DE" b="1" dirty="0">
                <a:solidFill>
                  <a:schemeClr val="tx1"/>
                </a:solidFill>
              </a:rPr>
              <a:t> </a:t>
            </a:r>
            <a:r>
              <a:rPr lang="de-DE" b="1" dirty="0" err="1">
                <a:solidFill>
                  <a:schemeClr val="tx1"/>
                </a:solidFill>
              </a:rPr>
              <a:t>unemployment</a:t>
            </a:r>
            <a:r>
              <a:rPr lang="de-DE" b="1" dirty="0">
                <a:solidFill>
                  <a:schemeClr val="tx1"/>
                </a:solidFill>
              </a:rPr>
              <a:t> :</a:t>
            </a:r>
          </a:p>
          <a:p>
            <a:pPr eaLnBrk="1" hangingPunct="1"/>
            <a:endParaRPr lang="de-DE" b="1" dirty="0">
              <a:solidFill>
                <a:schemeClr val="tx1"/>
              </a:solidFill>
            </a:endParaRPr>
          </a:p>
          <a:p>
            <a:pPr eaLnBrk="1" hangingPunct="1">
              <a:buFontTx/>
              <a:buChar char="•"/>
            </a:pPr>
            <a:r>
              <a:rPr lang="de-DE" dirty="0">
                <a:solidFill>
                  <a:schemeClr val="tx1"/>
                </a:solidFill>
              </a:rPr>
              <a:t> </a:t>
            </a:r>
            <a:r>
              <a:rPr lang="de-DE" dirty="0" err="1">
                <a:solidFill>
                  <a:schemeClr val="tx1"/>
                </a:solidFill>
              </a:rPr>
              <a:t>Sectoral</a:t>
            </a:r>
            <a:r>
              <a:rPr lang="de-DE" dirty="0">
                <a:solidFill>
                  <a:schemeClr val="tx1"/>
                </a:solidFill>
              </a:rPr>
              <a:t> </a:t>
            </a:r>
            <a:r>
              <a:rPr lang="de-DE" dirty="0" err="1">
                <a:solidFill>
                  <a:schemeClr val="tx1"/>
                </a:solidFill>
              </a:rPr>
              <a:t>change</a:t>
            </a:r>
            <a:r>
              <a:rPr lang="de-DE" dirty="0">
                <a:solidFill>
                  <a:schemeClr val="tx1"/>
                </a:solidFill>
              </a:rPr>
              <a:t>, i.e. legislative </a:t>
            </a:r>
            <a:r>
              <a:rPr lang="de-DE" dirty="0" err="1">
                <a:solidFill>
                  <a:schemeClr val="tx1"/>
                </a:solidFill>
              </a:rPr>
              <a:t>amendment</a:t>
            </a:r>
            <a:r>
              <a:rPr lang="de-DE" dirty="0">
                <a:solidFill>
                  <a:schemeClr val="tx1"/>
                </a:solidFill>
              </a:rPr>
              <a:t> (Change in Energy </a:t>
            </a:r>
            <a:r>
              <a:rPr lang="de-DE" dirty="0" err="1">
                <a:solidFill>
                  <a:schemeClr val="tx1"/>
                </a:solidFill>
              </a:rPr>
              <a:t>politics</a:t>
            </a:r>
            <a:r>
              <a:rPr lang="de-DE" dirty="0">
                <a:solidFill>
                  <a:schemeClr val="tx1"/>
                </a:solidFill>
              </a:rPr>
              <a:t>)</a:t>
            </a:r>
          </a:p>
          <a:p>
            <a:pPr eaLnBrk="1" hangingPunct="1">
              <a:buFontTx/>
              <a:buNone/>
            </a:pPr>
            <a:r>
              <a:rPr lang="de-DE" dirty="0">
                <a:solidFill>
                  <a:schemeClr val="tx1"/>
                </a:solidFill>
              </a:rPr>
              <a:t>            					     →  </a:t>
            </a:r>
            <a:r>
              <a:rPr lang="de-DE" dirty="0" err="1">
                <a:solidFill>
                  <a:schemeClr val="tx1"/>
                </a:solidFill>
              </a:rPr>
              <a:t>job</a:t>
            </a:r>
            <a:r>
              <a:rPr lang="de-DE" dirty="0">
                <a:solidFill>
                  <a:schemeClr val="tx1"/>
                </a:solidFill>
              </a:rPr>
              <a:t> </a:t>
            </a:r>
            <a:r>
              <a:rPr lang="de-DE" dirty="0" err="1">
                <a:solidFill>
                  <a:schemeClr val="tx1"/>
                </a:solidFill>
              </a:rPr>
              <a:t>loss</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coal</a:t>
            </a:r>
            <a:r>
              <a:rPr lang="de-DE" dirty="0">
                <a:solidFill>
                  <a:schemeClr val="tx1"/>
                </a:solidFill>
              </a:rPr>
              <a:t> </a:t>
            </a:r>
            <a:r>
              <a:rPr lang="de-DE" dirty="0" err="1">
                <a:solidFill>
                  <a:schemeClr val="tx1"/>
                </a:solidFill>
              </a:rPr>
              <a:t>industry</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nuclear</a:t>
            </a:r>
            <a:r>
              <a:rPr lang="de-DE" dirty="0">
                <a:solidFill>
                  <a:schemeClr val="tx1"/>
                </a:solidFill>
              </a:rPr>
              <a:t> 								    </a:t>
            </a:r>
            <a:r>
              <a:rPr lang="de-DE" dirty="0" err="1">
                <a:solidFill>
                  <a:schemeClr val="tx1"/>
                </a:solidFill>
              </a:rPr>
              <a:t>sector</a:t>
            </a:r>
            <a:endParaRPr lang="de-DE" dirty="0">
              <a:solidFill>
                <a:schemeClr val="tx1"/>
              </a:solidFill>
            </a:endParaRPr>
          </a:p>
          <a:p>
            <a:pPr eaLnBrk="1" hangingPunct="1">
              <a:buFontTx/>
              <a:buChar char="•"/>
            </a:pPr>
            <a:r>
              <a:rPr lang="de-DE" dirty="0">
                <a:solidFill>
                  <a:schemeClr val="tx1"/>
                </a:solidFill>
              </a:rPr>
              <a:t> Technological </a:t>
            </a:r>
            <a:r>
              <a:rPr lang="de-DE" dirty="0" err="1">
                <a:solidFill>
                  <a:schemeClr val="tx1"/>
                </a:solidFill>
              </a:rPr>
              <a:t>change</a:t>
            </a:r>
            <a:r>
              <a:rPr lang="de-DE" dirty="0">
                <a:solidFill>
                  <a:schemeClr val="tx1"/>
                </a:solidFill>
              </a:rPr>
              <a:t>, i.e. </a:t>
            </a:r>
            <a:r>
              <a:rPr lang="de-DE" dirty="0" err="1">
                <a:solidFill>
                  <a:schemeClr val="tx1"/>
                </a:solidFill>
              </a:rPr>
              <a:t>digitalization</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many</a:t>
            </a:r>
            <a:r>
              <a:rPr lang="de-DE" dirty="0">
                <a:solidFill>
                  <a:schemeClr val="tx1"/>
                </a:solidFill>
              </a:rPr>
              <a:t> </a:t>
            </a:r>
            <a:r>
              <a:rPr lang="de-DE" dirty="0" err="1">
                <a:solidFill>
                  <a:schemeClr val="tx1"/>
                </a:solidFill>
              </a:rPr>
              <a:t>process</a:t>
            </a:r>
            <a:r>
              <a:rPr lang="de-DE" dirty="0">
                <a:solidFill>
                  <a:schemeClr val="tx1"/>
                </a:solidFill>
              </a:rPr>
              <a:t> will </a:t>
            </a:r>
            <a:r>
              <a:rPr lang="de-DE" dirty="0" err="1">
                <a:solidFill>
                  <a:schemeClr val="tx1"/>
                </a:solidFill>
              </a:rPr>
              <a:t>change</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labor</a:t>
            </a:r>
            <a:r>
              <a:rPr lang="de-DE" dirty="0">
                <a:solidFill>
                  <a:schemeClr val="tx1"/>
                </a:solidFill>
              </a:rPr>
              <a:t> </a:t>
            </a:r>
            <a:r>
              <a:rPr lang="de-DE" dirty="0" err="1">
                <a:solidFill>
                  <a:schemeClr val="tx1"/>
                </a:solidFill>
              </a:rPr>
              <a:t>market</a:t>
            </a:r>
            <a:r>
              <a:rPr lang="de-DE" dirty="0">
                <a:solidFill>
                  <a:schemeClr val="tx1"/>
                </a:solidFill>
              </a:rPr>
              <a:t> </a:t>
            </a:r>
            <a:r>
              <a:rPr lang="de-DE" dirty="0" err="1">
                <a:solidFill>
                  <a:schemeClr val="tx1"/>
                </a:solidFill>
              </a:rPr>
              <a:t>dramatically</a:t>
            </a:r>
            <a:r>
              <a:rPr lang="de-DE" dirty="0">
                <a:solidFill>
                  <a:schemeClr val="tx1"/>
                </a:solidFill>
              </a:rPr>
              <a:t> (i.e. AI)</a:t>
            </a:r>
          </a:p>
          <a:p>
            <a:pPr marL="3200400" lvl="7" indent="0" eaLnBrk="1" hangingPunct="1"/>
            <a:r>
              <a:rPr lang="de-DE" dirty="0">
                <a:solidFill>
                  <a:schemeClr val="tx1"/>
                </a:solidFill>
              </a:rPr>
              <a:t> → </a:t>
            </a:r>
            <a:r>
              <a:rPr lang="de-DE" dirty="0" err="1">
                <a:solidFill>
                  <a:schemeClr val="tx1"/>
                </a:solidFill>
              </a:rPr>
              <a:t>new</a:t>
            </a:r>
            <a:r>
              <a:rPr lang="de-DE" dirty="0">
                <a:solidFill>
                  <a:schemeClr val="tx1"/>
                </a:solidFill>
              </a:rPr>
              <a:t> </a:t>
            </a:r>
            <a:r>
              <a:rPr lang="de-DE" dirty="0" err="1">
                <a:solidFill>
                  <a:schemeClr val="tx1"/>
                </a:solidFill>
              </a:rPr>
              <a:t>skills</a:t>
            </a:r>
            <a:r>
              <a:rPr lang="de-DE" dirty="0">
                <a:solidFill>
                  <a:schemeClr val="tx1"/>
                </a:solidFill>
              </a:rPr>
              <a:t> </a:t>
            </a:r>
            <a:r>
              <a:rPr lang="de-DE" dirty="0" err="1">
                <a:solidFill>
                  <a:schemeClr val="tx1"/>
                </a:solidFill>
              </a:rPr>
              <a:t>are</a:t>
            </a:r>
            <a:r>
              <a:rPr lang="de-DE" dirty="0">
                <a:solidFill>
                  <a:schemeClr val="tx1"/>
                </a:solidFill>
              </a:rPr>
              <a:t> </a:t>
            </a:r>
            <a:r>
              <a:rPr lang="de-DE" dirty="0" err="1">
                <a:solidFill>
                  <a:schemeClr val="tx1"/>
                </a:solidFill>
              </a:rPr>
              <a:t>neede</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future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 </a:t>
            </a:r>
            <a:r>
              <a:rPr lang="de-DE" dirty="0" err="1">
                <a:solidFill>
                  <a:schemeClr val="tx1"/>
                </a:solidFill>
              </a:rPr>
              <a:t>descrepancy</a:t>
            </a:r>
            <a:r>
              <a:rPr lang="de-DE" dirty="0">
                <a:solidFill>
                  <a:schemeClr val="tx1"/>
                </a:solidFill>
              </a:rPr>
              <a:t> in </a:t>
            </a:r>
            <a:r>
              <a:rPr lang="de-DE" dirty="0" err="1">
                <a:solidFill>
                  <a:schemeClr val="tx1"/>
                </a:solidFill>
              </a:rPr>
              <a:t>job</a:t>
            </a:r>
            <a:r>
              <a:rPr lang="de-DE" dirty="0">
                <a:solidFill>
                  <a:schemeClr val="tx1"/>
                </a:solidFill>
              </a:rPr>
              <a:t> </a:t>
            </a:r>
            <a:r>
              <a:rPr lang="de-DE" dirty="0" err="1">
                <a:solidFill>
                  <a:schemeClr val="tx1"/>
                </a:solidFill>
              </a:rPr>
              <a:t>demand</a:t>
            </a:r>
            <a:r>
              <a:rPr lang="de-DE" dirty="0">
                <a:solidFill>
                  <a:schemeClr val="tx1"/>
                </a:solidFill>
              </a:rPr>
              <a:t> and </a:t>
            </a:r>
            <a:r>
              <a:rPr lang="de-DE" dirty="0" err="1">
                <a:solidFill>
                  <a:schemeClr val="tx1"/>
                </a:solidFill>
              </a:rPr>
              <a:t>supply</a:t>
            </a:r>
            <a:r>
              <a:rPr lang="de-DE" dirty="0">
                <a:solidFill>
                  <a:schemeClr val="tx1"/>
                </a:solidFill>
              </a:rPr>
              <a:t> </a:t>
            </a:r>
            <a:r>
              <a:rPr lang="de-DE" dirty="0" err="1">
                <a:solidFill>
                  <a:schemeClr val="tx1"/>
                </a:solidFill>
              </a:rPr>
              <a:t>specially</a:t>
            </a:r>
            <a:r>
              <a:rPr lang="de-DE" dirty="0">
                <a:solidFill>
                  <a:schemeClr val="tx1"/>
                </a:solidFill>
              </a:rPr>
              <a:t>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demographic</a:t>
            </a:r>
            <a:r>
              <a:rPr lang="de-DE" dirty="0">
                <a:solidFill>
                  <a:schemeClr val="tx1"/>
                </a:solidFill>
              </a:rPr>
              <a:t> </a:t>
            </a:r>
            <a:r>
              <a:rPr lang="de-DE" dirty="0" err="1">
                <a:solidFill>
                  <a:schemeClr val="tx1"/>
                </a:solidFill>
              </a:rPr>
              <a:t>change</a:t>
            </a:r>
            <a:r>
              <a:rPr lang="de-DE" dirty="0">
                <a:solidFill>
                  <a:schemeClr val="tx1"/>
                </a:solidFill>
              </a:rPr>
              <a:t> in </a:t>
            </a:r>
            <a:r>
              <a:rPr lang="de-DE" dirty="0" err="1">
                <a:solidFill>
                  <a:schemeClr val="tx1"/>
                </a:solidFill>
              </a:rPr>
              <a:t>the</a:t>
            </a:r>
            <a:r>
              <a:rPr lang="de-DE" dirty="0">
                <a:solidFill>
                  <a:schemeClr val="tx1"/>
                </a:solidFill>
              </a:rPr>
              <a:t> rural </a:t>
            </a:r>
            <a:r>
              <a:rPr lang="de-DE" dirty="0" err="1">
                <a:solidFill>
                  <a:schemeClr val="tx1"/>
                </a:solidFill>
              </a:rPr>
              <a:t>area</a:t>
            </a:r>
            <a:endParaRPr lang="de-DE" dirty="0">
              <a:solidFill>
                <a:schemeClr val="tx1"/>
              </a:solidFill>
            </a:endParaRP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a:t>
            </a:r>
          </a:p>
        </p:txBody>
      </p:sp>
      <p:sp>
        <p:nvSpPr>
          <p:cNvPr id="139268" name="Text Box 3"/>
          <p:cNvSpPr txBox="1">
            <a:spLocks noChangeArrowheads="1"/>
          </p:cNvSpPr>
          <p:nvPr/>
        </p:nvSpPr>
        <p:spPr bwMode="auto">
          <a:xfrm>
            <a:off x="1919289" y="1223964"/>
            <a:ext cx="7559675"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People in qualification programs</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Early retirement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Short time work</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Job creation sheme</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 Germany</a:t>
            </a:r>
            <a:endParaRPr lang="de-DE" sz="2400" b="1" dirty="0">
              <a:solidFill>
                <a:srgbClr val="000000"/>
              </a:solidFill>
              <a:latin typeface="Sparkasse Rg" pitchFamily="34" charset="0"/>
            </a:endParaRPr>
          </a:p>
        </p:txBody>
      </p:sp>
      <p:sp>
        <p:nvSpPr>
          <p:cNvPr id="140293" name="Text Box 4"/>
          <p:cNvSpPr txBox="1">
            <a:spLocks noChangeArrowheads="1"/>
          </p:cNvSpPr>
          <p:nvPr/>
        </p:nvSpPr>
        <p:spPr bwMode="auto">
          <a:xfrm>
            <a:off x="1611313" y="6235701"/>
            <a:ext cx="10871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10A3568-95D1-214E-4A8E-088F7191B0BC}"/>
              </a:ext>
            </a:extLst>
          </p:cNvPr>
          <p:cNvPicPr>
            <a:picLocks noChangeAspect="1"/>
          </p:cNvPicPr>
          <p:nvPr/>
        </p:nvPicPr>
        <p:blipFill>
          <a:blip r:embed="rId3"/>
          <a:stretch>
            <a:fillRect/>
          </a:stretch>
        </p:blipFill>
        <p:spPr>
          <a:xfrm>
            <a:off x="214685" y="657056"/>
            <a:ext cx="7782814" cy="4760764"/>
          </a:xfrm>
          <a:prstGeom prst="rect">
            <a:avLst/>
          </a:prstGeom>
        </p:spPr>
      </p:pic>
      <p:sp>
        <p:nvSpPr>
          <p:cNvPr id="5" name="Rectangle 2">
            <a:extLst>
              <a:ext uri="{FF2B5EF4-FFF2-40B4-BE49-F238E27FC236}">
                <a16:creationId xmlns:a16="http://schemas.microsoft.com/office/drawing/2014/main" id="{0107232D-EE66-66E1-999E-BA74AE7A30C7}"/>
              </a:ext>
            </a:extLst>
          </p:cNvPr>
          <p:cNvSpPr>
            <a:spLocks noChangeArrowheads="1"/>
          </p:cNvSpPr>
          <p:nvPr/>
        </p:nvSpPr>
        <p:spPr bwMode="auto">
          <a:xfrm>
            <a:off x="8325293" y="794941"/>
            <a:ext cx="3866707"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latin typeface="Sparkasse Rg" pitchFamily="34" charset="0"/>
              </a:rPr>
              <a:t>Hidden reserve in programs: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srgbClr val="000000"/>
                </a:solidFill>
                <a:latin typeface="Sparkasse Rg" pitchFamily="34" charset="0"/>
              </a:rPr>
              <a:t>Neither employed nor registered as unemployed. Examples: further education, language courses, early retirement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dirty="0">
              <a:solidFill>
                <a:srgbClr val="000000"/>
              </a:solidFill>
              <a:latin typeface="Sparkasse Rg"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latin typeface="Sparkasse Rg" pitchFamily="34" charset="0"/>
              </a:rPr>
              <a:t>Hidden reserve in the narrower sense: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srgbClr val="000000"/>
                </a:solidFill>
                <a:latin typeface="Sparkasse Rg" pitchFamily="34" charset="0"/>
              </a:rPr>
              <a:t>Not currently looking for work, but fundamentally willing to take up employment</a:t>
            </a:r>
            <a:endParaRPr lang="de-DE" sz="1400" dirty="0">
              <a:solidFill>
                <a:srgbClr val="000000"/>
              </a:solidFill>
              <a:latin typeface="Sparkasse Rg"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p:txBody>
      </p:sp>
    </p:spTree>
    <p:extLst>
      <p:ext uri="{BB962C8B-B14F-4D97-AF65-F5344CB8AC3E}">
        <p14:creationId xmlns:p14="http://schemas.microsoft.com/office/powerpoint/2010/main" val="587567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62890" y="104181"/>
            <a:ext cx="11498580" cy="744941"/>
          </a:xfrm>
          <a:prstGeom prst="rect">
            <a:avLst/>
          </a:prstGeom>
          <a:noFill/>
          <a:ln>
            <a:noFill/>
          </a:ln>
        </p:spPr>
        <p:txBody>
          <a:bodyPr lIns="81646" tIns="40823" rIns="81646" bIns="40823" anchor="ctr" anchorCtr="1"/>
          <a:lstStyle/>
          <a:p>
            <a:r>
              <a:rPr lang="de-DE" sz="3266" b="1" dirty="0" err="1"/>
              <a:t>Importance</a:t>
            </a:r>
            <a:r>
              <a:rPr lang="de-DE" sz="3266" b="1" dirty="0"/>
              <a:t> </a:t>
            </a:r>
            <a:r>
              <a:rPr lang="de-DE" sz="3266" b="1" dirty="0" err="1"/>
              <a:t>of</a:t>
            </a:r>
            <a:r>
              <a:rPr lang="de-DE" sz="3266" b="1" dirty="0"/>
              <a:t> CPI und GDP-</a:t>
            </a:r>
            <a:r>
              <a:rPr lang="de-DE" sz="3266" b="1" dirty="0" err="1"/>
              <a:t>Deflator</a:t>
            </a:r>
            <a:r>
              <a:rPr lang="de-DE" sz="3266" b="1" dirty="0"/>
              <a:t> </a:t>
            </a:r>
            <a:r>
              <a:rPr lang="de-DE" sz="3266" b="1" dirty="0" err="1"/>
              <a:t>for</a:t>
            </a:r>
            <a:r>
              <a:rPr lang="de-DE" sz="3266" b="1" dirty="0"/>
              <a:t> </a:t>
            </a:r>
            <a:r>
              <a:rPr lang="de-DE" sz="3266" b="1" dirty="0" err="1"/>
              <a:t>the</a:t>
            </a:r>
            <a:r>
              <a:rPr lang="de-DE" sz="3266" b="1" dirty="0"/>
              <a:t> Labour </a:t>
            </a:r>
            <a:r>
              <a:rPr lang="de-DE" sz="3266" b="1" dirty="0" err="1"/>
              <a:t>market</a:t>
            </a:r>
            <a:endParaRPr lang="de-DE" sz="3266" b="1" dirty="0"/>
          </a:p>
        </p:txBody>
      </p:sp>
      <p:sp>
        <p:nvSpPr>
          <p:cNvPr id="8" name="Text Box 3"/>
          <p:cNvSpPr txBox="1">
            <a:spLocks noChangeArrowheads="1"/>
          </p:cNvSpPr>
          <p:nvPr/>
        </p:nvSpPr>
        <p:spPr bwMode="auto">
          <a:xfrm>
            <a:off x="358208" y="600538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a:solidFill>
                  <a:srgbClr val="000000"/>
                </a:solidFill>
              </a:rPr>
              <a:t>Source: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D0E294F-077B-4A6F-8B52-3E2E4ACF554E}"/>
              </a:ext>
            </a:extLst>
          </p:cNvPr>
          <p:cNvPicPr>
            <a:picLocks noChangeAspect="1"/>
          </p:cNvPicPr>
          <p:nvPr/>
        </p:nvPicPr>
        <p:blipFill>
          <a:blip r:embed="rId3"/>
          <a:stretch>
            <a:fillRect/>
          </a:stretch>
        </p:blipFill>
        <p:spPr>
          <a:xfrm>
            <a:off x="619790" y="849122"/>
            <a:ext cx="7476918" cy="4671784"/>
          </a:xfrm>
          <a:prstGeom prst="rect">
            <a:avLst/>
          </a:prstGeom>
        </p:spPr>
      </p:pic>
    </p:spTree>
    <p:extLst>
      <p:ext uri="{BB962C8B-B14F-4D97-AF65-F5344CB8AC3E}">
        <p14:creationId xmlns:p14="http://schemas.microsoft.com/office/powerpoint/2010/main" val="3085472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3478213" y="45540"/>
            <a:ext cx="58039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External balance</a:t>
            </a:r>
          </a:p>
        </p:txBody>
      </p:sp>
      <p:sp>
        <p:nvSpPr>
          <p:cNvPr id="490499" name="Text Box 3"/>
          <p:cNvSpPr txBox="1">
            <a:spLocks noChangeArrowheads="1"/>
          </p:cNvSpPr>
          <p:nvPr/>
        </p:nvSpPr>
        <p:spPr bwMode="auto">
          <a:xfrm>
            <a:off x="589428" y="570941"/>
            <a:ext cx="11080057" cy="631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a:solidFill>
                  <a:schemeClr val="tx1"/>
                </a:solidFill>
              </a:rPr>
              <a:t>There is no generally accepted definition!</a:t>
            </a:r>
            <a:endParaRPr lang="de-DE" b="1" u="sng" dirty="0">
              <a:solidFill>
                <a:schemeClr val="tx1"/>
              </a:solidFill>
            </a:endParaRPr>
          </a:p>
          <a:p>
            <a:endParaRPr lang="de-DE" sz="2000" u="sng" dirty="0">
              <a:solidFill>
                <a:schemeClr val="tx1"/>
              </a:solidFill>
            </a:endParaRPr>
          </a:p>
          <a:p>
            <a:r>
              <a:rPr lang="de-DE" sz="2000">
                <a:solidFill>
                  <a:schemeClr val="tx1"/>
                </a:solidFill>
              </a:rPr>
              <a:t>	This aim has to be understood within the historical context. Until 1973 we had a system of fixed exchange rates in the world. Every convertible currency was fixed in realtion to the US-Dollar 	</a:t>
            </a:r>
            <a:r>
              <a:rPr lang="de-DE" sz="2000">
                <a:solidFill>
                  <a:schemeClr val="tx1"/>
                </a:solidFill>
                <a:cs typeface="Times New Roman" pitchFamily="18" charset="0"/>
              </a:rPr>
              <a:t>→ In such a framework it is suitable</a:t>
            </a:r>
            <a:r>
              <a:rPr lang="de-DE" sz="2000">
                <a:solidFill>
                  <a:schemeClr val="tx1"/>
                </a:solidFill>
              </a:rPr>
              <a:t> to balance i.e. the current accout or the trade balance, because otherwise the own currency can be out under pressure</a:t>
            </a:r>
          </a:p>
          <a:p>
            <a:endParaRPr lang="de-DE" sz="2000">
              <a:solidFill>
                <a:schemeClr val="tx1"/>
              </a:solidFill>
            </a:endParaRPr>
          </a:p>
          <a:p>
            <a:r>
              <a:rPr lang="de-DE" sz="2000">
                <a:solidFill>
                  <a:schemeClr val="tx1"/>
                </a:solidFill>
              </a:rPr>
              <a:t>But in 1973 the system of Bretton woods collapsed! Since the, we have free floating currencies, and therefore there is no need anymore for a balanced current account. Nevertheless you find in textbooks the following aims:</a:t>
            </a:r>
          </a:p>
          <a:p>
            <a:r>
              <a:rPr lang="de-DE" sz="2000">
                <a:solidFill>
                  <a:schemeClr val="tx1"/>
                </a:solidFill>
              </a:rPr>
              <a:t>	</a:t>
            </a:r>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a:solidFill>
                  <a:schemeClr val="tx1"/>
                </a:solidFill>
                <a:cs typeface="Times New Roman" pitchFamily="18" charset="0"/>
              </a:rPr>
              <a:t>Balanced trade balance</a:t>
            </a:r>
            <a:endParaRPr lang="de-DE" sz="2000" dirty="0">
              <a:solidFill>
                <a:schemeClr val="tx1"/>
              </a:solidFill>
              <a:cs typeface="Times New Roman" pitchFamily="18" charset="0"/>
            </a:endParaRPr>
          </a:p>
          <a:p>
            <a:pPr>
              <a:buFontTx/>
              <a:buChar char="•"/>
            </a:pPr>
            <a:endParaRPr lang="de-DE" sz="2000" dirty="0">
              <a:solidFill>
                <a:schemeClr val="tx1"/>
              </a:solidFill>
              <a:cs typeface="Times New Roman" pitchFamily="18" charset="0"/>
            </a:endParaRPr>
          </a:p>
          <a:p>
            <a:pPr>
              <a:buFontTx/>
              <a:buChar char="•"/>
            </a:pPr>
            <a:r>
              <a:rPr lang="de-DE" sz="2000">
                <a:solidFill>
                  <a:schemeClr val="tx1"/>
                </a:solidFill>
                <a:cs typeface="Times New Roman" pitchFamily="18" charset="0"/>
              </a:rPr>
              <a:t>Balanced current account</a:t>
            </a:r>
          </a:p>
          <a:p>
            <a:pPr>
              <a:buFontTx/>
              <a:buChar char="•"/>
            </a:pPr>
            <a:endParaRPr lang="de-DE" sz="2000" dirty="0">
              <a:solidFill>
                <a:schemeClr val="tx1"/>
              </a:solidFill>
              <a:cs typeface="Times New Roman" pitchFamily="18" charset="0"/>
            </a:endParaRPr>
          </a:p>
          <a:p>
            <a:pPr>
              <a:buFontTx/>
              <a:buChar char="•"/>
            </a:pPr>
            <a:r>
              <a:rPr lang="de-DE" sz="2000">
                <a:solidFill>
                  <a:schemeClr val="tx1"/>
                </a:solidFill>
              </a:rPr>
              <a:t>Low fluctuating currency</a:t>
            </a:r>
          </a:p>
          <a:p>
            <a:pPr>
              <a:buFontTx/>
              <a:buChar char="•"/>
            </a:pPr>
            <a:endParaRPr lang="de-DE" sz="2000">
              <a:solidFill>
                <a:schemeClr val="tx1"/>
              </a:solidFill>
              <a:cs typeface="Times New Roman" pitchFamily="18" charset="0"/>
            </a:endParaRPr>
          </a:p>
          <a:p>
            <a:pPr>
              <a:buFontTx/>
              <a:buChar char="•"/>
            </a:pPr>
            <a:r>
              <a:rPr lang="de-DE" sz="2000">
                <a:solidFill>
                  <a:schemeClr val="tx1"/>
                </a:solidFill>
                <a:cs typeface="Times New Roman" pitchFamily="18" charset="0"/>
              </a:rPr>
              <a:t>Low susceptibility from foreign economies</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649" y="2396692"/>
            <a:ext cx="8995797" cy="33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600">
                <a:solidFill>
                  <a:srgbClr val="000000"/>
                </a:solidFill>
              </a:rPr>
              <a:t>Relative change of the nominal GDP compared to the previous period (year)</a:t>
            </a:r>
            <a:endParaRPr lang="de-DE" altLang="de-DE" sz="1600" dirty="0">
              <a:solidFill>
                <a:srgbClr val="000000"/>
              </a:solidFill>
            </a:endParaRPr>
          </a:p>
        </p:txBody>
      </p:sp>
      <p:sp>
        <p:nvSpPr>
          <p:cNvPr id="8" name="Text Box 3"/>
          <p:cNvSpPr txBox="1">
            <a:spLocks noChangeArrowheads="1"/>
          </p:cNvSpPr>
          <p:nvPr/>
        </p:nvSpPr>
        <p:spPr bwMode="auto">
          <a:xfrm>
            <a:off x="87749" y="3870306"/>
            <a:ext cx="4050110" cy="33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600">
                <a:solidFill>
                  <a:srgbClr val="000000"/>
                </a:solidFill>
              </a:rPr>
              <a:t>Difference because of changes in prices</a:t>
            </a:r>
            <a:endParaRPr lang="de-DE" altLang="de-DE" sz="1600" dirty="0">
              <a:solidFill>
                <a:srgbClr val="000000"/>
              </a:solidFill>
            </a:endParaRPr>
          </a:p>
        </p:txBody>
      </p:sp>
      <p:sp>
        <p:nvSpPr>
          <p:cNvPr id="9" name="Text Box 3"/>
          <p:cNvSpPr txBox="1">
            <a:spLocks noChangeArrowheads="1"/>
          </p:cNvSpPr>
          <p:nvPr/>
        </p:nvSpPr>
        <p:spPr bwMode="auto">
          <a:xfrm>
            <a:off x="4856426" y="3899152"/>
            <a:ext cx="4050110" cy="33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600">
                <a:solidFill>
                  <a:srgbClr val="000000"/>
                </a:solidFill>
              </a:rPr>
              <a:t>Difference because of changes in quantity</a:t>
            </a:r>
            <a:endParaRPr lang="de-DE" altLang="de-DE" sz="1600" dirty="0">
              <a:solidFill>
                <a:srgbClr val="000000"/>
              </a:solidFill>
            </a:endParaRPr>
          </a:p>
        </p:txBody>
      </p:sp>
      <p:sp>
        <p:nvSpPr>
          <p:cNvPr id="10" name="Text Box 3"/>
          <p:cNvSpPr txBox="1">
            <a:spLocks noChangeArrowheads="1"/>
          </p:cNvSpPr>
          <p:nvPr/>
        </p:nvSpPr>
        <p:spPr bwMode="auto">
          <a:xfrm>
            <a:off x="22650" y="5401612"/>
            <a:ext cx="8213674" cy="1316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600" dirty="0">
                <a:solidFill>
                  <a:srgbClr val="000000"/>
                </a:solidFill>
              </a:rPr>
              <a:t>In </a:t>
            </a:r>
            <a:r>
              <a:rPr lang="de-DE" altLang="de-DE" sz="1600" dirty="0" err="1">
                <a:solidFill>
                  <a:srgbClr val="000000"/>
                </a:solidFill>
              </a:rPr>
              <a:t>order</a:t>
            </a:r>
            <a:r>
              <a:rPr lang="de-DE" altLang="de-DE" sz="1600" dirty="0">
                <a:solidFill>
                  <a:srgbClr val="000000"/>
                </a:solidFill>
              </a:rPr>
              <a:t> to do not </a:t>
            </a:r>
            <a:r>
              <a:rPr lang="de-DE" altLang="de-DE" sz="1600" dirty="0" err="1">
                <a:solidFill>
                  <a:srgbClr val="000000"/>
                </a:solidFill>
              </a:rPr>
              <a:t>count</a:t>
            </a:r>
            <a:r>
              <a:rPr lang="de-DE" altLang="de-DE" sz="1600" dirty="0">
                <a:solidFill>
                  <a:srgbClr val="000000"/>
                </a:solidFill>
              </a:rPr>
              <a:t> </a:t>
            </a:r>
            <a:r>
              <a:rPr lang="de-DE" altLang="de-DE" sz="1600" dirty="0" err="1">
                <a:solidFill>
                  <a:srgbClr val="000000"/>
                </a:solidFill>
              </a:rPr>
              <a:t>changes</a:t>
            </a:r>
            <a:r>
              <a:rPr lang="de-DE" altLang="de-DE" sz="1600" dirty="0">
                <a:solidFill>
                  <a:srgbClr val="000000"/>
                </a:solidFill>
              </a:rPr>
              <a:t> in </a:t>
            </a:r>
            <a:r>
              <a:rPr lang="de-DE" altLang="de-DE" sz="1600" dirty="0" err="1">
                <a:solidFill>
                  <a:srgbClr val="000000"/>
                </a:solidFill>
              </a:rPr>
              <a:t>prices</a:t>
            </a:r>
            <a:r>
              <a:rPr lang="de-DE" altLang="de-DE" sz="1600" dirty="0">
                <a:solidFill>
                  <a:srgbClr val="000000"/>
                </a:solidFill>
              </a:rPr>
              <a:t>, </a:t>
            </a:r>
            <a:r>
              <a:rPr lang="de-DE" altLang="de-DE" sz="1600" dirty="0" err="1">
                <a:solidFill>
                  <a:srgbClr val="000000"/>
                </a:solidFill>
              </a:rPr>
              <a:t>the</a:t>
            </a:r>
            <a:r>
              <a:rPr lang="de-DE" altLang="de-DE" sz="1600" dirty="0">
                <a:solidFill>
                  <a:srgbClr val="000000"/>
                </a:solidFill>
              </a:rPr>
              <a:t> </a:t>
            </a:r>
            <a:r>
              <a:rPr lang="de-DE" altLang="de-DE" sz="1600" b="1" dirty="0">
                <a:solidFill>
                  <a:srgbClr val="000000"/>
                </a:solidFill>
              </a:rPr>
              <a:t>real GDP </a:t>
            </a:r>
            <a:r>
              <a:rPr lang="de-DE" altLang="de-DE" sz="1600" dirty="0" err="1">
                <a:solidFill>
                  <a:srgbClr val="000000"/>
                </a:solidFill>
              </a:rPr>
              <a:t>is</a:t>
            </a:r>
            <a:r>
              <a:rPr lang="de-DE" altLang="de-DE" sz="1600" dirty="0">
                <a:solidFill>
                  <a:srgbClr val="000000"/>
                </a:solidFill>
              </a:rPr>
              <a:t> </a:t>
            </a:r>
            <a:r>
              <a:rPr lang="de-DE" altLang="de-DE" sz="1600" dirty="0" err="1">
                <a:solidFill>
                  <a:srgbClr val="000000"/>
                </a:solidFill>
              </a:rPr>
              <a:t>calculated</a:t>
            </a:r>
            <a:r>
              <a:rPr lang="de-DE" altLang="de-DE" sz="1600" dirty="0">
                <a:solidFill>
                  <a:srgbClr val="000000"/>
                </a:solidFill>
              </a:rPr>
              <a:t> </a:t>
            </a:r>
            <a:r>
              <a:rPr lang="de-DE" altLang="de-DE" sz="1600" dirty="0" err="1">
                <a:solidFill>
                  <a:srgbClr val="000000"/>
                </a:solidFill>
              </a:rPr>
              <a:t>with</a:t>
            </a:r>
            <a:r>
              <a:rPr lang="de-DE" altLang="de-DE" sz="1600" dirty="0">
                <a:solidFill>
                  <a:srgbClr val="000000"/>
                </a:solidFill>
              </a:rPr>
              <a:t> </a:t>
            </a:r>
            <a:r>
              <a:rPr lang="de-DE" altLang="de-DE" sz="1600" dirty="0" err="1">
                <a:solidFill>
                  <a:srgbClr val="000000"/>
                </a:solidFill>
              </a:rPr>
              <a:t>repected</a:t>
            </a:r>
            <a:r>
              <a:rPr lang="de-DE" altLang="de-DE" sz="1600" dirty="0">
                <a:solidFill>
                  <a:srgbClr val="000000"/>
                </a:solidFill>
              </a:rPr>
              <a:t> to </a:t>
            </a:r>
            <a:r>
              <a:rPr lang="de-DE" altLang="de-DE" sz="1600" dirty="0" err="1">
                <a:solidFill>
                  <a:srgbClr val="000000"/>
                </a:solidFill>
              </a:rPr>
              <a:t>the</a:t>
            </a:r>
            <a:r>
              <a:rPr lang="de-DE" altLang="de-DE" sz="1600" dirty="0">
                <a:solidFill>
                  <a:srgbClr val="000000"/>
                </a:solidFill>
              </a:rPr>
              <a:t> </a:t>
            </a:r>
            <a:r>
              <a:rPr lang="de-DE" altLang="de-DE" sz="1600" b="1" dirty="0" err="1">
                <a:solidFill>
                  <a:srgbClr val="000000"/>
                </a:solidFill>
              </a:rPr>
              <a:t>prices</a:t>
            </a:r>
            <a:r>
              <a:rPr lang="de-DE" altLang="de-DE" sz="1600" b="1" dirty="0">
                <a:solidFill>
                  <a:srgbClr val="000000"/>
                </a:solidFill>
              </a:rPr>
              <a:t> </a:t>
            </a:r>
            <a:r>
              <a:rPr lang="de-DE" altLang="de-DE" sz="1600" b="1" dirty="0" err="1">
                <a:solidFill>
                  <a:srgbClr val="000000"/>
                </a:solidFill>
              </a:rPr>
              <a:t>of</a:t>
            </a:r>
            <a:r>
              <a:rPr lang="de-DE" altLang="de-DE" sz="1600" b="1" dirty="0">
                <a:solidFill>
                  <a:srgbClr val="000000"/>
                </a:solidFill>
              </a:rPr>
              <a:t> </a:t>
            </a:r>
            <a:r>
              <a:rPr lang="de-DE" altLang="de-DE" sz="1600" b="1" dirty="0" err="1">
                <a:solidFill>
                  <a:srgbClr val="000000"/>
                </a:solidFill>
              </a:rPr>
              <a:t>the</a:t>
            </a:r>
            <a:r>
              <a:rPr lang="de-DE" altLang="de-DE" sz="1600" b="1" dirty="0">
                <a:solidFill>
                  <a:srgbClr val="000000"/>
                </a:solidFill>
              </a:rPr>
              <a:t> </a:t>
            </a:r>
            <a:r>
              <a:rPr lang="de-DE" altLang="de-DE" sz="1600" b="1" dirty="0" err="1">
                <a:solidFill>
                  <a:srgbClr val="000000"/>
                </a:solidFill>
              </a:rPr>
              <a:t>previous</a:t>
            </a:r>
            <a:r>
              <a:rPr lang="de-DE" altLang="de-DE" sz="1600" b="1" dirty="0">
                <a:solidFill>
                  <a:srgbClr val="000000"/>
                </a:solidFill>
              </a:rPr>
              <a:t> </a:t>
            </a:r>
            <a:r>
              <a:rPr lang="de-DE" altLang="de-DE" sz="1600" b="1" dirty="0" err="1">
                <a:solidFill>
                  <a:srgbClr val="000000"/>
                </a:solidFill>
              </a:rPr>
              <a:t>year</a:t>
            </a:r>
            <a:r>
              <a:rPr lang="de-DE" altLang="de-DE" sz="1600" b="1" dirty="0">
                <a:solidFill>
                  <a:srgbClr val="000000"/>
                </a:solidFill>
              </a:rPr>
              <a:t>,</a:t>
            </a:r>
          </a:p>
          <a:p>
            <a:pPr algn="ctr" eaLnBrk="1" hangingPunct="1">
              <a:buClrTx/>
            </a:pPr>
            <a:endParaRPr lang="de-DE" altLang="de-DE" sz="1600" dirty="0">
              <a:solidFill>
                <a:srgbClr val="000000"/>
              </a:solidFill>
            </a:endParaRPr>
          </a:p>
          <a:p>
            <a:pPr algn="ctr" eaLnBrk="1" hangingPunct="1">
              <a:buClrTx/>
            </a:pPr>
            <a:r>
              <a:rPr lang="de-DE" altLang="de-DE" sz="1600" dirty="0" err="1">
                <a:solidFill>
                  <a:srgbClr val="000000"/>
                </a:solidFill>
              </a:rPr>
              <a:t>Since</a:t>
            </a:r>
            <a:r>
              <a:rPr lang="de-DE" altLang="de-DE" sz="1600" dirty="0">
                <a:solidFill>
                  <a:srgbClr val="000000"/>
                </a:solidFill>
              </a:rPr>
              <a:t> </a:t>
            </a:r>
            <a:r>
              <a:rPr lang="de-DE" altLang="de-DE" sz="1600" dirty="0" err="1">
                <a:solidFill>
                  <a:srgbClr val="000000"/>
                </a:solidFill>
              </a:rPr>
              <a:t>only</a:t>
            </a:r>
            <a:r>
              <a:rPr lang="de-DE" altLang="de-DE" sz="1600" dirty="0">
                <a:solidFill>
                  <a:srgbClr val="000000"/>
                </a:solidFill>
              </a:rPr>
              <a:t> a </a:t>
            </a:r>
            <a:r>
              <a:rPr lang="de-DE" altLang="de-DE" sz="1600" dirty="0" err="1">
                <a:solidFill>
                  <a:srgbClr val="000000"/>
                </a:solidFill>
              </a:rPr>
              <a:t>change</a:t>
            </a:r>
            <a:r>
              <a:rPr lang="de-DE" altLang="de-DE" sz="1600" dirty="0">
                <a:solidFill>
                  <a:srgbClr val="000000"/>
                </a:solidFill>
              </a:rPr>
              <a:t> </a:t>
            </a:r>
            <a:r>
              <a:rPr lang="de-DE" altLang="de-DE" sz="1600" dirty="0" err="1">
                <a:solidFill>
                  <a:srgbClr val="000000"/>
                </a:solidFill>
              </a:rPr>
              <a:t>because</a:t>
            </a:r>
            <a:r>
              <a:rPr lang="de-DE" altLang="de-DE" sz="1600" dirty="0">
                <a:solidFill>
                  <a:srgbClr val="000000"/>
                </a:solidFill>
              </a:rPr>
              <a:t> </a:t>
            </a:r>
            <a:r>
              <a:rPr lang="de-DE" altLang="de-DE" sz="1600" dirty="0" err="1">
                <a:solidFill>
                  <a:srgbClr val="000000"/>
                </a:solidFill>
              </a:rPr>
              <a:t>higher</a:t>
            </a:r>
            <a:r>
              <a:rPr lang="de-DE" altLang="de-DE" sz="1600" dirty="0">
                <a:solidFill>
                  <a:srgbClr val="000000"/>
                </a:solidFill>
              </a:rPr>
              <a:t> </a:t>
            </a:r>
            <a:r>
              <a:rPr lang="de-DE" altLang="de-DE" sz="1600" dirty="0" err="1">
                <a:solidFill>
                  <a:srgbClr val="000000"/>
                </a:solidFill>
              </a:rPr>
              <a:t>prices</a:t>
            </a:r>
            <a:r>
              <a:rPr lang="de-DE" altLang="de-DE" sz="1600" dirty="0">
                <a:solidFill>
                  <a:srgbClr val="000000"/>
                </a:solidFill>
              </a:rPr>
              <a:t> </a:t>
            </a:r>
            <a:r>
              <a:rPr lang="de-DE" altLang="de-DE" sz="1600" dirty="0" err="1">
                <a:solidFill>
                  <a:srgbClr val="000000"/>
                </a:solidFill>
              </a:rPr>
              <a:t>does</a:t>
            </a:r>
            <a:r>
              <a:rPr lang="de-DE" altLang="de-DE" sz="1600" dirty="0">
                <a:solidFill>
                  <a:srgbClr val="000000"/>
                </a:solidFill>
              </a:rPr>
              <a:t> not </a:t>
            </a:r>
            <a:r>
              <a:rPr lang="de-DE" altLang="de-DE" sz="1600" dirty="0" err="1">
                <a:solidFill>
                  <a:srgbClr val="000000"/>
                </a:solidFill>
              </a:rPr>
              <a:t>count</a:t>
            </a:r>
            <a:r>
              <a:rPr lang="de-DE" altLang="de-DE" sz="1600" dirty="0">
                <a:solidFill>
                  <a:srgbClr val="000000"/>
                </a:solidFill>
              </a:rPr>
              <a:t> </a:t>
            </a:r>
            <a:r>
              <a:rPr lang="de-DE" altLang="de-DE" sz="1600" dirty="0" err="1">
                <a:solidFill>
                  <a:srgbClr val="000000"/>
                </a:solidFill>
              </a:rPr>
              <a:t>for</a:t>
            </a:r>
            <a:r>
              <a:rPr lang="de-DE" altLang="de-DE" sz="1600" dirty="0">
                <a:solidFill>
                  <a:srgbClr val="000000"/>
                </a:solidFill>
              </a:rPr>
              <a:t> an </a:t>
            </a:r>
            <a:r>
              <a:rPr lang="de-DE" altLang="de-DE" sz="1600" dirty="0" err="1">
                <a:solidFill>
                  <a:srgbClr val="000000"/>
                </a:solidFill>
              </a:rPr>
              <a:t>increase</a:t>
            </a:r>
            <a:r>
              <a:rPr lang="de-DE" altLang="de-DE" sz="1600" dirty="0">
                <a:solidFill>
                  <a:srgbClr val="000000"/>
                </a:solidFill>
              </a:rPr>
              <a:t> </a:t>
            </a:r>
            <a:r>
              <a:rPr lang="de-DE" altLang="de-DE" sz="1600" dirty="0" err="1">
                <a:solidFill>
                  <a:srgbClr val="000000"/>
                </a:solidFill>
              </a:rPr>
              <a:t>of</a:t>
            </a:r>
            <a:r>
              <a:rPr lang="de-DE" altLang="de-DE" sz="1600" dirty="0">
                <a:solidFill>
                  <a:srgbClr val="000000"/>
                </a:solidFill>
              </a:rPr>
              <a:t> </a:t>
            </a:r>
            <a:r>
              <a:rPr lang="de-DE" altLang="de-DE" sz="1600" dirty="0" err="1">
                <a:solidFill>
                  <a:srgbClr val="000000"/>
                </a:solidFill>
              </a:rPr>
              <a:t>overall</a:t>
            </a:r>
            <a:r>
              <a:rPr lang="de-DE" altLang="de-DE" sz="1600" dirty="0">
                <a:solidFill>
                  <a:srgbClr val="000000"/>
                </a:solidFill>
              </a:rPr>
              <a:t> </a:t>
            </a:r>
            <a:r>
              <a:rPr lang="de-DE" altLang="de-DE" sz="1600" dirty="0" err="1">
                <a:solidFill>
                  <a:srgbClr val="000000"/>
                </a:solidFill>
              </a:rPr>
              <a:t>economic</a:t>
            </a:r>
            <a:r>
              <a:rPr lang="de-DE" altLang="de-DE" sz="1600" dirty="0">
                <a:solidFill>
                  <a:srgbClr val="000000"/>
                </a:solidFill>
              </a:rPr>
              <a:t> </a:t>
            </a:r>
            <a:r>
              <a:rPr lang="de-DE" altLang="de-DE" sz="1600" dirty="0" err="1">
                <a:solidFill>
                  <a:srgbClr val="000000"/>
                </a:solidFill>
              </a:rPr>
              <a:t>performance</a:t>
            </a:r>
            <a:r>
              <a:rPr lang="de-DE" altLang="de-DE" sz="1600" dirty="0">
                <a:solidFill>
                  <a:srgbClr val="000000"/>
                </a:solidFill>
              </a:rPr>
              <a:t>!</a:t>
            </a:r>
          </a:p>
        </p:txBody>
      </p:sp>
      <p:cxnSp>
        <p:nvCxnSpPr>
          <p:cNvPr id="4" name="Gerade Verbindung mit Pfeil 3"/>
          <p:cNvCxnSpPr/>
          <p:nvPr/>
        </p:nvCxnSpPr>
        <p:spPr>
          <a:xfrm flipH="1">
            <a:off x="2635399" y="326421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329306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476667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471610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sz="1600"/>
          </a:p>
        </p:txBody>
      </p:sp>
      <p:sp>
        <p:nvSpPr>
          <p:cNvPr id="2" name="Text Box 3">
            <a:extLst>
              <a:ext uri="{FF2B5EF4-FFF2-40B4-BE49-F238E27FC236}">
                <a16:creationId xmlns:a16="http://schemas.microsoft.com/office/drawing/2014/main" id="{48CC5434-2EFF-0B3A-F3DD-EFA6620D8283}"/>
              </a:ext>
            </a:extLst>
          </p:cNvPr>
          <p:cNvSpPr txBox="1">
            <a:spLocks noChangeArrowheads="1"/>
          </p:cNvSpPr>
          <p:nvPr/>
        </p:nvSpPr>
        <p:spPr bwMode="auto">
          <a:xfrm>
            <a:off x="22649" y="545148"/>
            <a:ext cx="12169351" cy="119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en-US" altLang="de-DE" sz="1800" dirty="0">
                <a:solidFill>
                  <a:srgbClr val="000000"/>
                </a:solidFill>
              </a:rPr>
              <a:t>When measuring overall economic performance, the question arises as to how to deal with a situation in which the value of GDP in monetary units or euros increases solely due to price inflation.</a:t>
            </a:r>
          </a:p>
          <a:p>
            <a:pPr eaLnBrk="1" hangingPunct="1">
              <a:buClrTx/>
            </a:pPr>
            <a:endParaRPr lang="en-US" altLang="de-DE" sz="1800" dirty="0">
              <a:solidFill>
                <a:srgbClr val="000000"/>
              </a:solidFill>
            </a:endParaRPr>
          </a:p>
          <a:p>
            <a:pPr eaLnBrk="1" hangingPunct="1">
              <a:buClrTx/>
            </a:pPr>
            <a:r>
              <a:rPr lang="en-US" altLang="de-DE" sz="1800" dirty="0">
                <a:solidFill>
                  <a:srgbClr val="000000"/>
                </a:solidFill>
              </a:rPr>
              <a:t>-&gt; Therefor we distinguish between </a:t>
            </a:r>
            <a:r>
              <a:rPr lang="en-US" altLang="de-DE" sz="1800" b="1" dirty="0">
                <a:solidFill>
                  <a:srgbClr val="000000"/>
                </a:solidFill>
              </a:rPr>
              <a:t>nominal and real economic growth.</a:t>
            </a:r>
            <a:endParaRPr lang="de-DE" altLang="de-DE" sz="1800" b="1" dirty="0">
              <a:solidFill>
                <a:srgbClr val="000000"/>
              </a:solidFill>
            </a:endParaRPr>
          </a:p>
        </p:txBody>
      </p:sp>
      <p:sp>
        <p:nvSpPr>
          <p:cNvPr id="3" name="Rectangle 2">
            <a:extLst>
              <a:ext uri="{FF2B5EF4-FFF2-40B4-BE49-F238E27FC236}">
                <a16:creationId xmlns:a16="http://schemas.microsoft.com/office/drawing/2014/main" id="{43AE2AFF-9C81-8595-8AB7-C7ED69E69F87}"/>
              </a:ext>
            </a:extLst>
          </p:cNvPr>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buClrTx/>
              <a:buFontTx/>
              <a:buNone/>
            </a:pPr>
            <a:r>
              <a:rPr lang="de-DE" sz="2400" b="1" dirty="0"/>
              <a:t>Steady and </a:t>
            </a:r>
            <a:r>
              <a:rPr lang="de-DE" sz="2400" b="1" dirty="0" err="1"/>
              <a:t>appropriate</a:t>
            </a:r>
            <a:r>
              <a:rPr lang="de-DE" sz="2400" b="1" dirty="0"/>
              <a:t> </a:t>
            </a:r>
            <a:r>
              <a:rPr lang="de-DE" sz="2400" b="1" dirty="0" err="1"/>
              <a:t>economic</a:t>
            </a:r>
            <a:r>
              <a:rPr lang="de-DE" sz="2400" b="1" dirty="0"/>
              <a:t> </a:t>
            </a:r>
            <a:r>
              <a:rPr lang="de-DE" sz="2400" b="1" dirty="0" err="1"/>
              <a:t>growth</a:t>
            </a:r>
            <a:endParaRPr lang="de-DE" sz="2400" b="1" dirty="0"/>
          </a:p>
        </p:txBody>
      </p:sp>
      <p:grpSp>
        <p:nvGrpSpPr>
          <p:cNvPr id="21" name="Gruppieren 20">
            <a:extLst>
              <a:ext uri="{FF2B5EF4-FFF2-40B4-BE49-F238E27FC236}">
                <a16:creationId xmlns:a16="http://schemas.microsoft.com/office/drawing/2014/main" id="{DCB87E14-049D-48FE-8E4F-D051EE819182}"/>
              </a:ext>
            </a:extLst>
          </p:cNvPr>
          <p:cNvGrpSpPr/>
          <p:nvPr/>
        </p:nvGrpSpPr>
        <p:grpSpPr>
          <a:xfrm>
            <a:off x="8103096" y="972648"/>
            <a:ext cx="361800" cy="190080"/>
            <a:chOff x="8103096" y="972648"/>
            <a:chExt cx="361800" cy="19008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B389BF9-DB5A-4B6F-B481-7A1762082D75}"/>
                    </a:ext>
                  </a:extLst>
                </p14:cNvPr>
                <p14:cNvContentPartPr/>
                <p14:nvPr/>
              </p14:nvContentPartPr>
              <p14:xfrm>
                <a:off x="8200296" y="1005768"/>
                <a:ext cx="4680" cy="141840"/>
              </p14:xfrm>
            </p:contentPart>
          </mc:Choice>
          <mc:Fallback xmlns="">
            <p:pic>
              <p:nvPicPr>
                <p:cNvPr id="5" name="Freihand 4">
                  <a:extLst>
                    <a:ext uri="{FF2B5EF4-FFF2-40B4-BE49-F238E27FC236}">
                      <a16:creationId xmlns:a16="http://schemas.microsoft.com/office/drawing/2014/main" id="{AB389BF9-DB5A-4B6F-B481-7A1762082D75}"/>
                    </a:ext>
                  </a:extLst>
                </p:cNvPr>
                <p:cNvPicPr/>
                <p:nvPr/>
              </p:nvPicPr>
              <p:blipFill>
                <a:blip r:embed="rId4"/>
                <a:stretch>
                  <a:fillRect/>
                </a:stretch>
              </p:blipFill>
              <p:spPr>
                <a:xfrm>
                  <a:off x="8195976" y="1001448"/>
                  <a:ext cx="13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BD72217-2599-4C84-9FCD-73439BB12C29}"/>
                    </a:ext>
                  </a:extLst>
                </p14:cNvPr>
                <p14:cNvContentPartPr/>
                <p14:nvPr/>
              </p14:nvContentPartPr>
              <p14:xfrm>
                <a:off x="8103096" y="1122408"/>
                <a:ext cx="140760" cy="40320"/>
              </p14:xfrm>
            </p:contentPart>
          </mc:Choice>
          <mc:Fallback xmlns="">
            <p:pic>
              <p:nvPicPr>
                <p:cNvPr id="6" name="Freihand 5">
                  <a:extLst>
                    <a:ext uri="{FF2B5EF4-FFF2-40B4-BE49-F238E27FC236}">
                      <a16:creationId xmlns:a16="http://schemas.microsoft.com/office/drawing/2014/main" id="{8BD72217-2599-4C84-9FCD-73439BB12C29}"/>
                    </a:ext>
                  </a:extLst>
                </p:cNvPr>
                <p:cNvPicPr/>
                <p:nvPr/>
              </p:nvPicPr>
              <p:blipFill>
                <a:blip r:embed="rId6"/>
                <a:stretch>
                  <a:fillRect/>
                </a:stretch>
              </p:blipFill>
              <p:spPr>
                <a:xfrm>
                  <a:off x="8098776" y="1118088"/>
                  <a:ext cx="149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FFD54B25-F316-491B-AE53-E32095FC5015}"/>
                    </a:ext>
                  </a:extLst>
                </p14:cNvPr>
                <p14:cNvContentPartPr/>
                <p14:nvPr/>
              </p14:nvContentPartPr>
              <p14:xfrm>
                <a:off x="8110656" y="972648"/>
                <a:ext cx="172440" cy="21240"/>
              </p14:xfrm>
            </p:contentPart>
          </mc:Choice>
          <mc:Fallback xmlns="">
            <p:pic>
              <p:nvPicPr>
                <p:cNvPr id="12" name="Freihand 11">
                  <a:extLst>
                    <a:ext uri="{FF2B5EF4-FFF2-40B4-BE49-F238E27FC236}">
                      <a16:creationId xmlns:a16="http://schemas.microsoft.com/office/drawing/2014/main" id="{FFD54B25-F316-491B-AE53-E32095FC5015}"/>
                    </a:ext>
                  </a:extLst>
                </p:cNvPr>
                <p:cNvPicPr/>
                <p:nvPr/>
              </p:nvPicPr>
              <p:blipFill>
                <a:blip r:embed="rId8"/>
                <a:stretch>
                  <a:fillRect/>
                </a:stretch>
              </p:blipFill>
              <p:spPr>
                <a:xfrm>
                  <a:off x="8106336" y="968328"/>
                  <a:ext cx="181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F8CE5FDA-69AE-4AD3-8C6E-CC0919C152DE}"/>
                    </a:ext>
                  </a:extLst>
                </p14:cNvPr>
                <p14:cNvContentPartPr/>
                <p14:nvPr/>
              </p14:nvContentPartPr>
              <p14:xfrm>
                <a:off x="8332056" y="1119528"/>
                <a:ext cx="360" cy="360"/>
              </p14:xfrm>
            </p:contentPart>
          </mc:Choice>
          <mc:Fallback xmlns="">
            <p:pic>
              <p:nvPicPr>
                <p:cNvPr id="15" name="Freihand 14">
                  <a:extLst>
                    <a:ext uri="{FF2B5EF4-FFF2-40B4-BE49-F238E27FC236}">
                      <a16:creationId xmlns:a16="http://schemas.microsoft.com/office/drawing/2014/main" id="{F8CE5FDA-69AE-4AD3-8C6E-CC0919C152DE}"/>
                    </a:ext>
                  </a:extLst>
                </p:cNvPr>
                <p:cNvPicPr/>
                <p:nvPr/>
              </p:nvPicPr>
              <p:blipFill>
                <a:blip r:embed="rId10"/>
                <a:stretch>
                  <a:fillRect/>
                </a:stretch>
              </p:blipFill>
              <p:spPr>
                <a:xfrm>
                  <a:off x="8327736" y="11152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A190DCD7-2E3F-4E30-85FC-7BC5A4D55388}"/>
                    </a:ext>
                  </a:extLst>
                </p14:cNvPr>
                <p14:cNvContentPartPr/>
                <p14:nvPr/>
              </p14:nvContentPartPr>
              <p14:xfrm>
                <a:off x="8332056" y="1070928"/>
                <a:ext cx="132840" cy="85680"/>
              </p14:xfrm>
            </p:contentPart>
          </mc:Choice>
          <mc:Fallback xmlns="">
            <p:pic>
              <p:nvPicPr>
                <p:cNvPr id="16" name="Freihand 15">
                  <a:extLst>
                    <a:ext uri="{FF2B5EF4-FFF2-40B4-BE49-F238E27FC236}">
                      <a16:creationId xmlns:a16="http://schemas.microsoft.com/office/drawing/2014/main" id="{A190DCD7-2E3F-4E30-85FC-7BC5A4D55388}"/>
                    </a:ext>
                  </a:extLst>
                </p:cNvPr>
                <p:cNvPicPr/>
                <p:nvPr/>
              </p:nvPicPr>
              <p:blipFill>
                <a:blip r:embed="rId12"/>
                <a:stretch>
                  <a:fillRect/>
                </a:stretch>
              </p:blipFill>
              <p:spPr>
                <a:xfrm>
                  <a:off x="8327736" y="1066608"/>
                  <a:ext cx="141480" cy="94320"/>
                </a:xfrm>
                <a:prstGeom prst="rect">
                  <a:avLst/>
                </a:prstGeom>
              </p:spPr>
            </p:pic>
          </mc:Fallback>
        </mc:AlternateContent>
      </p:grpSp>
      <p:grpSp>
        <p:nvGrpSpPr>
          <p:cNvPr id="24" name="Gruppieren 23">
            <a:extLst>
              <a:ext uri="{FF2B5EF4-FFF2-40B4-BE49-F238E27FC236}">
                <a16:creationId xmlns:a16="http://schemas.microsoft.com/office/drawing/2014/main" id="{20DC4C31-2197-4FAC-90FF-4E1D358563CC}"/>
              </a:ext>
            </a:extLst>
          </p:cNvPr>
          <p:cNvGrpSpPr/>
          <p:nvPr/>
        </p:nvGrpSpPr>
        <p:grpSpPr>
          <a:xfrm>
            <a:off x="8705016" y="1011528"/>
            <a:ext cx="850320" cy="287640"/>
            <a:chOff x="8705016" y="1011528"/>
            <a:chExt cx="850320" cy="287640"/>
          </a:xfrm>
        </p:grpSpPr>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64A3FCCA-4996-4FD3-AB02-5AB08EFCC6C6}"/>
                    </a:ext>
                  </a:extLst>
                </p14:cNvPr>
                <p14:cNvContentPartPr/>
                <p14:nvPr/>
              </p14:nvContentPartPr>
              <p14:xfrm>
                <a:off x="8705016" y="1072008"/>
                <a:ext cx="89640" cy="227160"/>
              </p14:xfrm>
            </p:contentPart>
          </mc:Choice>
          <mc:Fallback xmlns="">
            <p:pic>
              <p:nvPicPr>
                <p:cNvPr id="18" name="Freihand 17">
                  <a:extLst>
                    <a:ext uri="{FF2B5EF4-FFF2-40B4-BE49-F238E27FC236}">
                      <a16:creationId xmlns:a16="http://schemas.microsoft.com/office/drawing/2014/main" id="{64A3FCCA-4996-4FD3-AB02-5AB08EFCC6C6}"/>
                    </a:ext>
                  </a:extLst>
                </p:cNvPr>
                <p:cNvPicPr/>
                <p:nvPr/>
              </p:nvPicPr>
              <p:blipFill>
                <a:blip r:embed="rId14"/>
                <a:stretch>
                  <a:fillRect/>
                </a:stretch>
              </p:blipFill>
              <p:spPr>
                <a:xfrm>
                  <a:off x="8700696" y="1067688"/>
                  <a:ext cx="98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BCE25BFF-3477-4461-A006-8427F4DCD5E2}"/>
                    </a:ext>
                  </a:extLst>
                </p14:cNvPr>
                <p14:cNvContentPartPr/>
                <p14:nvPr/>
              </p14:nvContentPartPr>
              <p14:xfrm>
                <a:off x="8842176" y="1057248"/>
                <a:ext cx="179280" cy="94680"/>
              </p14:xfrm>
            </p:contentPart>
          </mc:Choice>
          <mc:Fallback xmlns="">
            <p:pic>
              <p:nvPicPr>
                <p:cNvPr id="19" name="Freihand 18">
                  <a:extLst>
                    <a:ext uri="{FF2B5EF4-FFF2-40B4-BE49-F238E27FC236}">
                      <a16:creationId xmlns:a16="http://schemas.microsoft.com/office/drawing/2014/main" id="{BCE25BFF-3477-4461-A006-8427F4DCD5E2}"/>
                    </a:ext>
                  </a:extLst>
                </p:cNvPr>
                <p:cNvPicPr/>
                <p:nvPr/>
              </p:nvPicPr>
              <p:blipFill>
                <a:blip r:embed="rId16"/>
                <a:stretch>
                  <a:fillRect/>
                </a:stretch>
              </p:blipFill>
              <p:spPr>
                <a:xfrm>
                  <a:off x="8837856" y="1052928"/>
                  <a:ext cx="187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Freihand 21">
                  <a:extLst>
                    <a:ext uri="{FF2B5EF4-FFF2-40B4-BE49-F238E27FC236}">
                      <a16:creationId xmlns:a16="http://schemas.microsoft.com/office/drawing/2014/main" id="{1F1AE0A3-66FC-4CDA-85AE-64E1A1F86307}"/>
                    </a:ext>
                  </a:extLst>
                </p14:cNvPr>
                <p14:cNvContentPartPr/>
                <p14:nvPr/>
              </p14:nvContentPartPr>
              <p14:xfrm>
                <a:off x="9111096" y="1087848"/>
                <a:ext cx="204840" cy="73440"/>
              </p14:xfrm>
            </p:contentPart>
          </mc:Choice>
          <mc:Fallback xmlns="">
            <p:pic>
              <p:nvPicPr>
                <p:cNvPr id="22" name="Freihand 21">
                  <a:extLst>
                    <a:ext uri="{FF2B5EF4-FFF2-40B4-BE49-F238E27FC236}">
                      <a16:creationId xmlns:a16="http://schemas.microsoft.com/office/drawing/2014/main" id="{1F1AE0A3-66FC-4CDA-85AE-64E1A1F86307}"/>
                    </a:ext>
                  </a:extLst>
                </p:cNvPr>
                <p:cNvPicPr/>
                <p:nvPr/>
              </p:nvPicPr>
              <p:blipFill>
                <a:blip r:embed="rId18"/>
                <a:stretch>
                  <a:fillRect/>
                </a:stretch>
              </p:blipFill>
              <p:spPr>
                <a:xfrm>
                  <a:off x="9106776" y="1083528"/>
                  <a:ext cx="21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E062818E-2AFC-4B10-A787-091E31200A6B}"/>
                    </a:ext>
                  </a:extLst>
                </p14:cNvPr>
                <p14:cNvContentPartPr/>
                <p14:nvPr/>
              </p14:nvContentPartPr>
              <p14:xfrm>
                <a:off x="9344736" y="1011528"/>
                <a:ext cx="210600" cy="119160"/>
              </p14:xfrm>
            </p:contentPart>
          </mc:Choice>
          <mc:Fallback xmlns="">
            <p:pic>
              <p:nvPicPr>
                <p:cNvPr id="23" name="Freihand 22">
                  <a:extLst>
                    <a:ext uri="{FF2B5EF4-FFF2-40B4-BE49-F238E27FC236}">
                      <a16:creationId xmlns:a16="http://schemas.microsoft.com/office/drawing/2014/main" id="{E062818E-2AFC-4B10-A787-091E31200A6B}"/>
                    </a:ext>
                  </a:extLst>
                </p:cNvPr>
                <p:cNvPicPr/>
                <p:nvPr/>
              </p:nvPicPr>
              <p:blipFill>
                <a:blip r:embed="rId20"/>
                <a:stretch>
                  <a:fillRect/>
                </a:stretch>
              </p:blipFill>
              <p:spPr>
                <a:xfrm>
                  <a:off x="9340416" y="1007208"/>
                  <a:ext cx="219240" cy="127800"/>
                </a:xfrm>
                <a:prstGeom prst="rect">
                  <a:avLst/>
                </a:prstGeom>
              </p:spPr>
            </p:pic>
          </mc:Fallback>
        </mc:AlternateContent>
      </p:grpSp>
      <p:grpSp>
        <p:nvGrpSpPr>
          <p:cNvPr id="35" name="Gruppieren 34">
            <a:extLst>
              <a:ext uri="{FF2B5EF4-FFF2-40B4-BE49-F238E27FC236}">
                <a16:creationId xmlns:a16="http://schemas.microsoft.com/office/drawing/2014/main" id="{5A0922EC-4041-4421-9EDC-85D1062E897C}"/>
              </a:ext>
            </a:extLst>
          </p:cNvPr>
          <p:cNvGrpSpPr/>
          <p:nvPr/>
        </p:nvGrpSpPr>
        <p:grpSpPr>
          <a:xfrm>
            <a:off x="9887976" y="988128"/>
            <a:ext cx="542520" cy="176040"/>
            <a:chOff x="9887976" y="988128"/>
            <a:chExt cx="542520" cy="176040"/>
          </a:xfrm>
        </p:grpSpPr>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8D3BB7BD-4F66-478E-9FAD-475B9AF43FDC}"/>
                    </a:ext>
                  </a:extLst>
                </p14:cNvPr>
                <p14:cNvContentPartPr/>
                <p14:nvPr/>
              </p14:nvContentPartPr>
              <p14:xfrm>
                <a:off x="9887976" y="1013328"/>
                <a:ext cx="159120" cy="150840"/>
              </p14:xfrm>
            </p:contentPart>
          </mc:Choice>
          <mc:Fallback xmlns="">
            <p:pic>
              <p:nvPicPr>
                <p:cNvPr id="25" name="Freihand 24">
                  <a:extLst>
                    <a:ext uri="{FF2B5EF4-FFF2-40B4-BE49-F238E27FC236}">
                      <a16:creationId xmlns:a16="http://schemas.microsoft.com/office/drawing/2014/main" id="{8D3BB7BD-4F66-478E-9FAD-475B9AF43FDC}"/>
                    </a:ext>
                  </a:extLst>
                </p:cNvPr>
                <p:cNvPicPr/>
                <p:nvPr/>
              </p:nvPicPr>
              <p:blipFill>
                <a:blip r:embed="rId22"/>
                <a:stretch>
                  <a:fillRect/>
                </a:stretch>
              </p:blipFill>
              <p:spPr>
                <a:xfrm>
                  <a:off x="9883656" y="1009008"/>
                  <a:ext cx="167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75A00459-F4EB-49BD-8A1D-F2DC01649E7A}"/>
                    </a:ext>
                  </a:extLst>
                </p14:cNvPr>
                <p14:cNvContentPartPr/>
                <p14:nvPr/>
              </p14:nvContentPartPr>
              <p14:xfrm>
                <a:off x="10129176" y="1023408"/>
                <a:ext cx="34920" cy="117720"/>
              </p14:xfrm>
            </p:contentPart>
          </mc:Choice>
          <mc:Fallback xmlns="">
            <p:pic>
              <p:nvPicPr>
                <p:cNvPr id="26" name="Freihand 25">
                  <a:extLst>
                    <a:ext uri="{FF2B5EF4-FFF2-40B4-BE49-F238E27FC236}">
                      <a16:creationId xmlns:a16="http://schemas.microsoft.com/office/drawing/2014/main" id="{75A00459-F4EB-49BD-8A1D-F2DC01649E7A}"/>
                    </a:ext>
                  </a:extLst>
                </p:cNvPr>
                <p:cNvPicPr/>
                <p:nvPr/>
              </p:nvPicPr>
              <p:blipFill>
                <a:blip r:embed="rId24"/>
                <a:stretch>
                  <a:fillRect/>
                </a:stretch>
              </p:blipFill>
              <p:spPr>
                <a:xfrm>
                  <a:off x="10124856" y="1019088"/>
                  <a:ext cx="43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A1AD0B74-F415-49C3-AE1D-F439327CF038}"/>
                    </a:ext>
                  </a:extLst>
                </p14:cNvPr>
                <p14:cNvContentPartPr/>
                <p14:nvPr/>
              </p14:nvContentPartPr>
              <p14:xfrm>
                <a:off x="10040256" y="1005048"/>
                <a:ext cx="160560" cy="149400"/>
              </p14:xfrm>
            </p:contentPart>
          </mc:Choice>
          <mc:Fallback xmlns="">
            <p:pic>
              <p:nvPicPr>
                <p:cNvPr id="27" name="Freihand 26">
                  <a:extLst>
                    <a:ext uri="{FF2B5EF4-FFF2-40B4-BE49-F238E27FC236}">
                      <a16:creationId xmlns:a16="http://schemas.microsoft.com/office/drawing/2014/main" id="{A1AD0B74-F415-49C3-AE1D-F439327CF038}"/>
                    </a:ext>
                  </a:extLst>
                </p:cNvPr>
                <p:cNvPicPr/>
                <p:nvPr/>
              </p:nvPicPr>
              <p:blipFill>
                <a:blip r:embed="rId26"/>
                <a:stretch>
                  <a:fillRect/>
                </a:stretch>
              </p:blipFill>
              <p:spPr>
                <a:xfrm>
                  <a:off x="10035936" y="1000728"/>
                  <a:ext cx="169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23C130E1-D0EC-4DAE-9128-5172248B5E41}"/>
                    </a:ext>
                  </a:extLst>
                </p14:cNvPr>
                <p14:cNvContentPartPr/>
                <p14:nvPr/>
              </p14:nvContentPartPr>
              <p14:xfrm>
                <a:off x="10361376" y="1028088"/>
                <a:ext cx="14400" cy="107280"/>
              </p14:xfrm>
            </p:contentPart>
          </mc:Choice>
          <mc:Fallback xmlns="">
            <p:pic>
              <p:nvPicPr>
                <p:cNvPr id="28" name="Freihand 27">
                  <a:extLst>
                    <a:ext uri="{FF2B5EF4-FFF2-40B4-BE49-F238E27FC236}">
                      <a16:creationId xmlns:a16="http://schemas.microsoft.com/office/drawing/2014/main" id="{23C130E1-D0EC-4DAE-9128-5172248B5E41}"/>
                    </a:ext>
                  </a:extLst>
                </p:cNvPr>
                <p:cNvPicPr/>
                <p:nvPr/>
              </p:nvPicPr>
              <p:blipFill>
                <a:blip r:embed="rId28"/>
                <a:stretch>
                  <a:fillRect/>
                </a:stretch>
              </p:blipFill>
              <p:spPr>
                <a:xfrm>
                  <a:off x="10357056" y="1023768"/>
                  <a:ext cx="23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D83AAEDA-AC20-422F-BC25-72514FC08425}"/>
                    </a:ext>
                  </a:extLst>
                </p14:cNvPr>
                <p14:cNvContentPartPr/>
                <p14:nvPr/>
              </p14:nvContentPartPr>
              <p14:xfrm>
                <a:off x="10265976" y="988128"/>
                <a:ext cx="164520" cy="84600"/>
              </p14:xfrm>
            </p:contentPart>
          </mc:Choice>
          <mc:Fallback xmlns="">
            <p:pic>
              <p:nvPicPr>
                <p:cNvPr id="29" name="Freihand 28">
                  <a:extLst>
                    <a:ext uri="{FF2B5EF4-FFF2-40B4-BE49-F238E27FC236}">
                      <a16:creationId xmlns:a16="http://schemas.microsoft.com/office/drawing/2014/main" id="{D83AAEDA-AC20-422F-BC25-72514FC08425}"/>
                    </a:ext>
                  </a:extLst>
                </p:cNvPr>
                <p:cNvPicPr/>
                <p:nvPr/>
              </p:nvPicPr>
              <p:blipFill>
                <a:blip r:embed="rId30"/>
                <a:stretch>
                  <a:fillRect/>
                </a:stretch>
              </p:blipFill>
              <p:spPr>
                <a:xfrm>
                  <a:off x="10261656" y="983808"/>
                  <a:ext cx="173160" cy="93240"/>
                </a:xfrm>
                <a:prstGeom prst="rect">
                  <a:avLst/>
                </a:prstGeom>
              </p:spPr>
            </p:pic>
          </mc:Fallback>
        </mc:AlternateContent>
      </p:grpSp>
      <p:grpSp>
        <p:nvGrpSpPr>
          <p:cNvPr id="34" name="Gruppieren 33">
            <a:extLst>
              <a:ext uri="{FF2B5EF4-FFF2-40B4-BE49-F238E27FC236}">
                <a16:creationId xmlns:a16="http://schemas.microsoft.com/office/drawing/2014/main" id="{86DD239F-1021-43C5-A696-EAEFCF8A3F86}"/>
              </a:ext>
            </a:extLst>
          </p:cNvPr>
          <p:cNvGrpSpPr/>
          <p:nvPr/>
        </p:nvGrpSpPr>
        <p:grpSpPr>
          <a:xfrm>
            <a:off x="10614816" y="986328"/>
            <a:ext cx="122040" cy="150840"/>
            <a:chOff x="10614816" y="986328"/>
            <a:chExt cx="122040" cy="150840"/>
          </a:xfrm>
        </p:grpSpPr>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F6B1AC07-224E-4272-AEEB-7E0266EEEFAB}"/>
                    </a:ext>
                  </a:extLst>
                </p14:cNvPr>
                <p14:cNvContentPartPr/>
                <p14:nvPr/>
              </p14:nvContentPartPr>
              <p14:xfrm>
                <a:off x="10619496" y="1070568"/>
                <a:ext cx="10440" cy="60120"/>
              </p14:xfrm>
            </p:contentPart>
          </mc:Choice>
          <mc:Fallback xmlns="">
            <p:pic>
              <p:nvPicPr>
                <p:cNvPr id="30" name="Freihand 29">
                  <a:extLst>
                    <a:ext uri="{FF2B5EF4-FFF2-40B4-BE49-F238E27FC236}">
                      <a16:creationId xmlns:a16="http://schemas.microsoft.com/office/drawing/2014/main" id="{F6B1AC07-224E-4272-AEEB-7E0266EEEFAB}"/>
                    </a:ext>
                  </a:extLst>
                </p:cNvPr>
                <p:cNvPicPr/>
                <p:nvPr/>
              </p:nvPicPr>
              <p:blipFill>
                <a:blip r:embed="rId32"/>
                <a:stretch>
                  <a:fillRect/>
                </a:stretch>
              </p:blipFill>
              <p:spPr>
                <a:xfrm>
                  <a:off x="10615176" y="1066248"/>
                  <a:ext cx="19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BF7457D6-EB70-4D7B-9081-40103271245D}"/>
                    </a:ext>
                  </a:extLst>
                </p14:cNvPr>
                <p14:cNvContentPartPr/>
                <p14:nvPr/>
              </p14:nvContentPartPr>
              <p14:xfrm>
                <a:off x="10614816" y="986328"/>
                <a:ext cx="30240" cy="42120"/>
              </p14:xfrm>
            </p:contentPart>
          </mc:Choice>
          <mc:Fallback xmlns="">
            <p:pic>
              <p:nvPicPr>
                <p:cNvPr id="31" name="Freihand 30">
                  <a:extLst>
                    <a:ext uri="{FF2B5EF4-FFF2-40B4-BE49-F238E27FC236}">
                      <a16:creationId xmlns:a16="http://schemas.microsoft.com/office/drawing/2014/main" id="{BF7457D6-EB70-4D7B-9081-40103271245D}"/>
                    </a:ext>
                  </a:extLst>
                </p:cNvPr>
                <p:cNvPicPr/>
                <p:nvPr/>
              </p:nvPicPr>
              <p:blipFill>
                <a:blip r:embed="rId34"/>
                <a:stretch>
                  <a:fillRect/>
                </a:stretch>
              </p:blipFill>
              <p:spPr>
                <a:xfrm>
                  <a:off x="10610496" y="982008"/>
                  <a:ext cx="38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7AB0F80A-43AE-47EC-8FA4-48E69F006EE3}"/>
                    </a:ext>
                  </a:extLst>
                </p14:cNvPr>
                <p14:cNvContentPartPr/>
                <p14:nvPr/>
              </p14:nvContentPartPr>
              <p14:xfrm>
                <a:off x="10670616" y="1051488"/>
                <a:ext cx="66240" cy="85680"/>
              </p14:xfrm>
            </p:contentPart>
          </mc:Choice>
          <mc:Fallback xmlns="">
            <p:pic>
              <p:nvPicPr>
                <p:cNvPr id="32" name="Freihand 31">
                  <a:extLst>
                    <a:ext uri="{FF2B5EF4-FFF2-40B4-BE49-F238E27FC236}">
                      <a16:creationId xmlns:a16="http://schemas.microsoft.com/office/drawing/2014/main" id="{7AB0F80A-43AE-47EC-8FA4-48E69F006EE3}"/>
                    </a:ext>
                  </a:extLst>
                </p:cNvPr>
                <p:cNvPicPr/>
                <p:nvPr/>
              </p:nvPicPr>
              <p:blipFill>
                <a:blip r:embed="rId36"/>
                <a:stretch>
                  <a:fillRect/>
                </a:stretch>
              </p:blipFill>
              <p:spPr>
                <a:xfrm>
                  <a:off x="10666296" y="1047168"/>
                  <a:ext cx="74880" cy="94320"/>
                </a:xfrm>
                <a:prstGeom prst="rect">
                  <a:avLst/>
                </a:prstGeom>
              </p:spPr>
            </p:pic>
          </mc:Fallback>
        </mc:AlternateContent>
      </p:grpSp>
      <p:grpSp>
        <p:nvGrpSpPr>
          <p:cNvPr id="42" name="Gruppieren 41">
            <a:extLst>
              <a:ext uri="{FF2B5EF4-FFF2-40B4-BE49-F238E27FC236}">
                <a16:creationId xmlns:a16="http://schemas.microsoft.com/office/drawing/2014/main" id="{94DE28CF-C75F-40A6-87E8-DCA0E4331792}"/>
              </a:ext>
            </a:extLst>
          </p:cNvPr>
          <p:cNvGrpSpPr/>
          <p:nvPr/>
        </p:nvGrpSpPr>
        <p:grpSpPr>
          <a:xfrm>
            <a:off x="10906776" y="942048"/>
            <a:ext cx="805320" cy="302400"/>
            <a:chOff x="10906776" y="942048"/>
            <a:chExt cx="805320" cy="302400"/>
          </a:xfrm>
        </p:grpSpPr>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E24F0AA7-16F5-43BB-8FD6-D738DB28B516}"/>
                    </a:ext>
                  </a:extLst>
                </p14:cNvPr>
                <p14:cNvContentPartPr/>
                <p14:nvPr/>
              </p14:nvContentPartPr>
              <p14:xfrm>
                <a:off x="10906776" y="942048"/>
                <a:ext cx="97560" cy="251280"/>
              </p14:xfrm>
            </p:contentPart>
          </mc:Choice>
          <mc:Fallback xmlns="">
            <p:pic>
              <p:nvPicPr>
                <p:cNvPr id="33" name="Freihand 32">
                  <a:extLst>
                    <a:ext uri="{FF2B5EF4-FFF2-40B4-BE49-F238E27FC236}">
                      <a16:creationId xmlns:a16="http://schemas.microsoft.com/office/drawing/2014/main" id="{E24F0AA7-16F5-43BB-8FD6-D738DB28B516}"/>
                    </a:ext>
                  </a:extLst>
                </p:cNvPr>
                <p:cNvPicPr/>
                <p:nvPr/>
              </p:nvPicPr>
              <p:blipFill>
                <a:blip r:embed="rId38"/>
                <a:stretch>
                  <a:fillRect/>
                </a:stretch>
              </p:blipFill>
              <p:spPr>
                <a:xfrm>
                  <a:off x="10902456" y="937728"/>
                  <a:ext cx="106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DCA89BC0-368F-453E-823C-A75C7A4C5586}"/>
                    </a:ext>
                  </a:extLst>
                </p14:cNvPr>
                <p14:cNvContentPartPr/>
                <p14:nvPr/>
              </p14:nvContentPartPr>
              <p14:xfrm>
                <a:off x="11002176" y="1039608"/>
                <a:ext cx="239760" cy="66600"/>
              </p14:xfrm>
            </p:contentPart>
          </mc:Choice>
          <mc:Fallback xmlns="">
            <p:pic>
              <p:nvPicPr>
                <p:cNvPr id="36" name="Freihand 35">
                  <a:extLst>
                    <a:ext uri="{FF2B5EF4-FFF2-40B4-BE49-F238E27FC236}">
                      <a16:creationId xmlns:a16="http://schemas.microsoft.com/office/drawing/2014/main" id="{DCA89BC0-368F-453E-823C-A75C7A4C5586}"/>
                    </a:ext>
                  </a:extLst>
                </p:cNvPr>
                <p:cNvPicPr/>
                <p:nvPr/>
              </p:nvPicPr>
              <p:blipFill>
                <a:blip r:embed="rId40"/>
                <a:stretch>
                  <a:fillRect/>
                </a:stretch>
              </p:blipFill>
              <p:spPr>
                <a:xfrm>
                  <a:off x="10997856" y="1035288"/>
                  <a:ext cx="248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B23A8A2A-2ABC-4EFD-A12C-D5D617AEB367}"/>
                    </a:ext>
                  </a:extLst>
                </p14:cNvPr>
                <p14:cNvContentPartPr/>
                <p14:nvPr/>
              </p14:nvContentPartPr>
              <p14:xfrm>
                <a:off x="11347056" y="975168"/>
                <a:ext cx="365040" cy="269280"/>
              </p14:xfrm>
            </p:contentPart>
          </mc:Choice>
          <mc:Fallback xmlns="">
            <p:pic>
              <p:nvPicPr>
                <p:cNvPr id="37" name="Freihand 36">
                  <a:extLst>
                    <a:ext uri="{FF2B5EF4-FFF2-40B4-BE49-F238E27FC236}">
                      <a16:creationId xmlns:a16="http://schemas.microsoft.com/office/drawing/2014/main" id="{B23A8A2A-2ABC-4EFD-A12C-D5D617AEB367}"/>
                    </a:ext>
                  </a:extLst>
                </p:cNvPr>
                <p:cNvPicPr/>
                <p:nvPr/>
              </p:nvPicPr>
              <p:blipFill>
                <a:blip r:embed="rId42"/>
                <a:stretch>
                  <a:fillRect/>
                </a:stretch>
              </p:blipFill>
              <p:spPr>
                <a:xfrm>
                  <a:off x="11342736" y="970848"/>
                  <a:ext cx="37368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140" name="Freihand 139">
                <a:extLst>
                  <a:ext uri="{FF2B5EF4-FFF2-40B4-BE49-F238E27FC236}">
                    <a16:creationId xmlns:a16="http://schemas.microsoft.com/office/drawing/2014/main" id="{9D877715-C1E6-428D-8B94-5FD7A403A83D}"/>
                  </a:ext>
                </a:extLst>
              </p14:cNvPr>
              <p14:cNvContentPartPr/>
              <p14:nvPr/>
            </p14:nvContentPartPr>
            <p14:xfrm>
              <a:off x="9765936" y="1927368"/>
              <a:ext cx="1507680" cy="82800"/>
            </p14:xfrm>
          </p:contentPart>
        </mc:Choice>
        <mc:Fallback xmlns="">
          <p:pic>
            <p:nvPicPr>
              <p:cNvPr id="140" name="Freihand 139">
                <a:extLst>
                  <a:ext uri="{FF2B5EF4-FFF2-40B4-BE49-F238E27FC236}">
                    <a16:creationId xmlns:a16="http://schemas.microsoft.com/office/drawing/2014/main" id="{9D877715-C1E6-428D-8B94-5FD7A403A83D}"/>
                  </a:ext>
                </a:extLst>
              </p:cNvPr>
              <p:cNvPicPr/>
              <p:nvPr/>
            </p:nvPicPr>
            <p:blipFill>
              <a:blip r:embed="rId44"/>
              <a:stretch>
                <a:fillRect/>
              </a:stretch>
            </p:blipFill>
            <p:spPr>
              <a:xfrm>
                <a:off x="9761616" y="1923048"/>
                <a:ext cx="1516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8" name="Freihand 147">
                <a:extLst>
                  <a:ext uri="{FF2B5EF4-FFF2-40B4-BE49-F238E27FC236}">
                    <a16:creationId xmlns:a16="http://schemas.microsoft.com/office/drawing/2014/main" id="{013ABE96-1ADA-45FB-B52F-0BBFC2A6581A}"/>
                  </a:ext>
                </a:extLst>
              </p14:cNvPr>
              <p14:cNvContentPartPr/>
              <p14:nvPr/>
            </p14:nvContentPartPr>
            <p14:xfrm>
              <a:off x="4643496" y="1349208"/>
              <a:ext cx="518760" cy="402480"/>
            </p14:xfrm>
          </p:contentPart>
        </mc:Choice>
        <mc:Fallback xmlns="">
          <p:pic>
            <p:nvPicPr>
              <p:cNvPr id="148" name="Freihand 147">
                <a:extLst>
                  <a:ext uri="{FF2B5EF4-FFF2-40B4-BE49-F238E27FC236}">
                    <a16:creationId xmlns:a16="http://schemas.microsoft.com/office/drawing/2014/main" id="{013ABE96-1ADA-45FB-B52F-0BBFC2A6581A}"/>
                  </a:ext>
                </a:extLst>
              </p:cNvPr>
              <p:cNvPicPr/>
              <p:nvPr/>
            </p:nvPicPr>
            <p:blipFill>
              <a:blip r:embed="rId46"/>
              <a:stretch>
                <a:fillRect/>
              </a:stretch>
            </p:blipFill>
            <p:spPr>
              <a:xfrm>
                <a:off x="4639176" y="1344888"/>
                <a:ext cx="5274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9" name="Freihand 148">
                <a:extLst>
                  <a:ext uri="{FF2B5EF4-FFF2-40B4-BE49-F238E27FC236}">
                    <a16:creationId xmlns:a16="http://schemas.microsoft.com/office/drawing/2014/main" id="{606E9F28-7AE1-4240-BAD4-727FD6F90D75}"/>
                  </a:ext>
                </a:extLst>
              </p14:cNvPr>
              <p14:cNvContentPartPr/>
              <p14:nvPr/>
            </p14:nvContentPartPr>
            <p14:xfrm>
              <a:off x="3295296" y="2678688"/>
              <a:ext cx="1074600" cy="56520"/>
            </p14:xfrm>
          </p:contentPart>
        </mc:Choice>
        <mc:Fallback xmlns="">
          <p:pic>
            <p:nvPicPr>
              <p:cNvPr id="149" name="Freihand 148">
                <a:extLst>
                  <a:ext uri="{FF2B5EF4-FFF2-40B4-BE49-F238E27FC236}">
                    <a16:creationId xmlns:a16="http://schemas.microsoft.com/office/drawing/2014/main" id="{606E9F28-7AE1-4240-BAD4-727FD6F90D75}"/>
                  </a:ext>
                </a:extLst>
              </p:cNvPr>
              <p:cNvPicPr/>
              <p:nvPr/>
            </p:nvPicPr>
            <p:blipFill>
              <a:blip r:embed="rId48"/>
              <a:stretch>
                <a:fillRect/>
              </a:stretch>
            </p:blipFill>
            <p:spPr>
              <a:xfrm>
                <a:off x="3290976" y="2674368"/>
                <a:ext cx="1083240" cy="65160"/>
              </a:xfrm>
              <a:prstGeom prst="rect">
                <a:avLst/>
              </a:prstGeom>
            </p:spPr>
          </p:pic>
        </mc:Fallback>
      </mc:AlternateContent>
      <p:grpSp>
        <p:nvGrpSpPr>
          <p:cNvPr id="155" name="Gruppieren 154">
            <a:extLst>
              <a:ext uri="{FF2B5EF4-FFF2-40B4-BE49-F238E27FC236}">
                <a16:creationId xmlns:a16="http://schemas.microsoft.com/office/drawing/2014/main" id="{6DE7D3D7-32F1-4111-831F-66AD714DF312}"/>
              </a:ext>
            </a:extLst>
          </p:cNvPr>
          <p:cNvGrpSpPr/>
          <p:nvPr/>
        </p:nvGrpSpPr>
        <p:grpSpPr>
          <a:xfrm>
            <a:off x="5764536" y="2992608"/>
            <a:ext cx="520560" cy="322560"/>
            <a:chOff x="5764536" y="2992608"/>
            <a:chExt cx="520560" cy="322560"/>
          </a:xfrm>
        </p:grpSpPr>
        <mc:AlternateContent xmlns:mc="http://schemas.openxmlformats.org/markup-compatibility/2006" xmlns:p14="http://schemas.microsoft.com/office/powerpoint/2010/main">
          <mc:Choice Requires="p14">
            <p:contentPart p14:bwMode="auto" r:id="rId49">
              <p14:nvContentPartPr>
                <p14:cNvPr id="150" name="Freihand 149">
                  <a:extLst>
                    <a:ext uri="{FF2B5EF4-FFF2-40B4-BE49-F238E27FC236}">
                      <a16:creationId xmlns:a16="http://schemas.microsoft.com/office/drawing/2014/main" id="{304B65D6-F6CC-44D0-8839-A68CE2BDE6F7}"/>
                    </a:ext>
                  </a:extLst>
                </p14:cNvPr>
                <p14:cNvContentPartPr/>
                <p14:nvPr/>
              </p14:nvContentPartPr>
              <p14:xfrm>
                <a:off x="5764536" y="3069288"/>
                <a:ext cx="169560" cy="236520"/>
              </p14:xfrm>
            </p:contentPart>
          </mc:Choice>
          <mc:Fallback xmlns="">
            <p:pic>
              <p:nvPicPr>
                <p:cNvPr id="150" name="Freihand 149">
                  <a:extLst>
                    <a:ext uri="{FF2B5EF4-FFF2-40B4-BE49-F238E27FC236}">
                      <a16:creationId xmlns:a16="http://schemas.microsoft.com/office/drawing/2014/main" id="{304B65D6-F6CC-44D0-8839-A68CE2BDE6F7}"/>
                    </a:ext>
                  </a:extLst>
                </p:cNvPr>
                <p:cNvPicPr/>
                <p:nvPr/>
              </p:nvPicPr>
              <p:blipFill>
                <a:blip r:embed="rId50"/>
                <a:stretch>
                  <a:fillRect/>
                </a:stretch>
              </p:blipFill>
              <p:spPr>
                <a:xfrm>
                  <a:off x="5760216" y="3064968"/>
                  <a:ext cx="1782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1" name="Freihand 150">
                  <a:extLst>
                    <a:ext uri="{FF2B5EF4-FFF2-40B4-BE49-F238E27FC236}">
                      <a16:creationId xmlns:a16="http://schemas.microsoft.com/office/drawing/2014/main" id="{FC4A366B-412A-4FC9-9006-C6BD67CE2495}"/>
                    </a:ext>
                  </a:extLst>
                </p14:cNvPr>
                <p14:cNvContentPartPr/>
                <p14:nvPr/>
              </p14:nvContentPartPr>
              <p14:xfrm>
                <a:off x="5888736" y="3085488"/>
                <a:ext cx="66960" cy="214920"/>
              </p14:xfrm>
            </p:contentPart>
          </mc:Choice>
          <mc:Fallback xmlns="">
            <p:pic>
              <p:nvPicPr>
                <p:cNvPr id="151" name="Freihand 150">
                  <a:extLst>
                    <a:ext uri="{FF2B5EF4-FFF2-40B4-BE49-F238E27FC236}">
                      <a16:creationId xmlns:a16="http://schemas.microsoft.com/office/drawing/2014/main" id="{FC4A366B-412A-4FC9-9006-C6BD67CE2495}"/>
                    </a:ext>
                  </a:extLst>
                </p:cNvPr>
                <p:cNvPicPr/>
                <p:nvPr/>
              </p:nvPicPr>
              <p:blipFill>
                <a:blip r:embed="rId52"/>
                <a:stretch>
                  <a:fillRect/>
                </a:stretch>
              </p:blipFill>
              <p:spPr>
                <a:xfrm>
                  <a:off x="5884416" y="3081168"/>
                  <a:ext cx="75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2" name="Freihand 151">
                  <a:extLst>
                    <a:ext uri="{FF2B5EF4-FFF2-40B4-BE49-F238E27FC236}">
                      <a16:creationId xmlns:a16="http://schemas.microsoft.com/office/drawing/2014/main" id="{7BC123EB-E1A8-4CEF-9BF9-467751094A7C}"/>
                    </a:ext>
                  </a:extLst>
                </p14:cNvPr>
                <p14:cNvContentPartPr/>
                <p14:nvPr/>
              </p14:nvContentPartPr>
              <p14:xfrm>
                <a:off x="5778216" y="3270888"/>
                <a:ext cx="233640" cy="44280"/>
              </p14:xfrm>
            </p:contentPart>
          </mc:Choice>
          <mc:Fallback xmlns="">
            <p:pic>
              <p:nvPicPr>
                <p:cNvPr id="152" name="Freihand 151">
                  <a:extLst>
                    <a:ext uri="{FF2B5EF4-FFF2-40B4-BE49-F238E27FC236}">
                      <a16:creationId xmlns:a16="http://schemas.microsoft.com/office/drawing/2014/main" id="{7BC123EB-E1A8-4CEF-9BF9-467751094A7C}"/>
                    </a:ext>
                  </a:extLst>
                </p:cNvPr>
                <p:cNvPicPr/>
                <p:nvPr/>
              </p:nvPicPr>
              <p:blipFill>
                <a:blip r:embed="rId54"/>
                <a:stretch>
                  <a:fillRect/>
                </a:stretch>
              </p:blipFill>
              <p:spPr>
                <a:xfrm>
                  <a:off x="5773896" y="3266568"/>
                  <a:ext cx="242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3" name="Freihand 152">
                  <a:extLst>
                    <a:ext uri="{FF2B5EF4-FFF2-40B4-BE49-F238E27FC236}">
                      <a16:creationId xmlns:a16="http://schemas.microsoft.com/office/drawing/2014/main" id="{BF915FD9-D77D-4E19-9261-DC11997AC546}"/>
                    </a:ext>
                  </a:extLst>
                </p14:cNvPr>
                <p14:cNvContentPartPr/>
                <p14:nvPr/>
              </p14:nvContentPartPr>
              <p14:xfrm>
                <a:off x="6047136" y="3048408"/>
                <a:ext cx="180000" cy="181080"/>
              </p14:xfrm>
            </p:contentPart>
          </mc:Choice>
          <mc:Fallback xmlns="">
            <p:pic>
              <p:nvPicPr>
                <p:cNvPr id="153" name="Freihand 152">
                  <a:extLst>
                    <a:ext uri="{FF2B5EF4-FFF2-40B4-BE49-F238E27FC236}">
                      <a16:creationId xmlns:a16="http://schemas.microsoft.com/office/drawing/2014/main" id="{BF915FD9-D77D-4E19-9261-DC11997AC546}"/>
                    </a:ext>
                  </a:extLst>
                </p:cNvPr>
                <p:cNvPicPr/>
                <p:nvPr/>
              </p:nvPicPr>
              <p:blipFill>
                <a:blip r:embed="rId56"/>
                <a:stretch>
                  <a:fillRect/>
                </a:stretch>
              </p:blipFill>
              <p:spPr>
                <a:xfrm>
                  <a:off x="6042816" y="3044088"/>
                  <a:ext cx="188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4" name="Freihand 153">
                  <a:extLst>
                    <a:ext uri="{FF2B5EF4-FFF2-40B4-BE49-F238E27FC236}">
                      <a16:creationId xmlns:a16="http://schemas.microsoft.com/office/drawing/2014/main" id="{18369172-0F79-4717-9CEB-9CCE85F374E5}"/>
                    </a:ext>
                  </a:extLst>
                </p14:cNvPr>
                <p14:cNvContentPartPr/>
                <p14:nvPr/>
              </p14:nvContentPartPr>
              <p14:xfrm>
                <a:off x="6027696" y="2992608"/>
                <a:ext cx="257400" cy="261360"/>
              </p14:xfrm>
            </p:contentPart>
          </mc:Choice>
          <mc:Fallback xmlns="">
            <p:pic>
              <p:nvPicPr>
                <p:cNvPr id="154" name="Freihand 153">
                  <a:extLst>
                    <a:ext uri="{FF2B5EF4-FFF2-40B4-BE49-F238E27FC236}">
                      <a16:creationId xmlns:a16="http://schemas.microsoft.com/office/drawing/2014/main" id="{18369172-0F79-4717-9CEB-9CCE85F374E5}"/>
                    </a:ext>
                  </a:extLst>
                </p:cNvPr>
                <p:cNvPicPr/>
                <p:nvPr/>
              </p:nvPicPr>
              <p:blipFill>
                <a:blip r:embed="rId58"/>
                <a:stretch>
                  <a:fillRect/>
                </a:stretch>
              </p:blipFill>
              <p:spPr>
                <a:xfrm>
                  <a:off x="6023376" y="2988288"/>
                  <a:ext cx="266040" cy="27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56" name="Freihand 155">
                <a:extLst>
                  <a:ext uri="{FF2B5EF4-FFF2-40B4-BE49-F238E27FC236}">
                    <a16:creationId xmlns:a16="http://schemas.microsoft.com/office/drawing/2014/main" id="{E16AAAB9-4A15-4CE6-B7EC-FA3E8849D047}"/>
                  </a:ext>
                </a:extLst>
              </p14:cNvPr>
              <p14:cNvContentPartPr/>
              <p14:nvPr/>
            </p14:nvContentPartPr>
            <p14:xfrm>
              <a:off x="9764136" y="1973808"/>
              <a:ext cx="696960" cy="19800"/>
            </p14:xfrm>
          </p:contentPart>
        </mc:Choice>
        <mc:Fallback xmlns="">
          <p:pic>
            <p:nvPicPr>
              <p:cNvPr id="156" name="Freihand 155">
                <a:extLst>
                  <a:ext uri="{FF2B5EF4-FFF2-40B4-BE49-F238E27FC236}">
                    <a16:creationId xmlns:a16="http://schemas.microsoft.com/office/drawing/2014/main" id="{E16AAAB9-4A15-4CE6-B7EC-FA3E8849D047}"/>
                  </a:ext>
                </a:extLst>
              </p:cNvPr>
              <p:cNvPicPr/>
              <p:nvPr/>
            </p:nvPicPr>
            <p:blipFill>
              <a:blip r:embed="rId60"/>
              <a:stretch>
                <a:fillRect/>
              </a:stretch>
            </p:blipFill>
            <p:spPr>
              <a:xfrm>
                <a:off x="9759816" y="1969488"/>
                <a:ext cx="705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7" name="Freihand 166">
                <a:extLst>
                  <a:ext uri="{FF2B5EF4-FFF2-40B4-BE49-F238E27FC236}">
                    <a16:creationId xmlns:a16="http://schemas.microsoft.com/office/drawing/2014/main" id="{9799B6CB-34A1-441C-B401-F9D93ABA68E7}"/>
                  </a:ext>
                </a:extLst>
              </p14:cNvPr>
              <p14:cNvContentPartPr/>
              <p14:nvPr/>
            </p14:nvContentPartPr>
            <p14:xfrm>
              <a:off x="3934656" y="5312088"/>
              <a:ext cx="934920" cy="437760"/>
            </p14:xfrm>
          </p:contentPart>
        </mc:Choice>
        <mc:Fallback xmlns="">
          <p:pic>
            <p:nvPicPr>
              <p:cNvPr id="167" name="Freihand 166">
                <a:extLst>
                  <a:ext uri="{FF2B5EF4-FFF2-40B4-BE49-F238E27FC236}">
                    <a16:creationId xmlns:a16="http://schemas.microsoft.com/office/drawing/2014/main" id="{9799B6CB-34A1-441C-B401-F9D93ABA68E7}"/>
                  </a:ext>
                </a:extLst>
              </p:cNvPr>
              <p:cNvPicPr/>
              <p:nvPr/>
            </p:nvPicPr>
            <p:blipFill>
              <a:blip r:embed="rId62"/>
              <a:stretch>
                <a:fillRect/>
              </a:stretch>
            </p:blipFill>
            <p:spPr>
              <a:xfrm>
                <a:off x="3930336" y="5307768"/>
                <a:ext cx="943560" cy="446400"/>
              </a:xfrm>
              <a:prstGeom prst="rect">
                <a:avLst/>
              </a:prstGeom>
            </p:spPr>
          </p:pic>
        </mc:Fallback>
      </mc:AlternateContent>
      <p:grpSp>
        <p:nvGrpSpPr>
          <p:cNvPr id="171" name="Gruppieren 170">
            <a:extLst>
              <a:ext uri="{FF2B5EF4-FFF2-40B4-BE49-F238E27FC236}">
                <a16:creationId xmlns:a16="http://schemas.microsoft.com/office/drawing/2014/main" id="{CEC78375-2D47-4B7B-B51F-416DE3C30782}"/>
              </a:ext>
            </a:extLst>
          </p:cNvPr>
          <p:cNvGrpSpPr/>
          <p:nvPr/>
        </p:nvGrpSpPr>
        <p:grpSpPr>
          <a:xfrm>
            <a:off x="2174256" y="394128"/>
            <a:ext cx="5473080" cy="112680"/>
            <a:chOff x="2174256" y="394128"/>
            <a:chExt cx="5473080" cy="112680"/>
          </a:xfrm>
        </p:grpSpPr>
        <mc:AlternateContent xmlns:mc="http://schemas.openxmlformats.org/markup-compatibility/2006" xmlns:p14="http://schemas.microsoft.com/office/powerpoint/2010/main">
          <mc:Choice Requires="p14">
            <p:contentPart p14:bwMode="auto" r:id="rId63">
              <p14:nvContentPartPr>
                <p14:cNvPr id="168" name="Freihand 167">
                  <a:extLst>
                    <a:ext uri="{FF2B5EF4-FFF2-40B4-BE49-F238E27FC236}">
                      <a16:creationId xmlns:a16="http://schemas.microsoft.com/office/drawing/2014/main" id="{E7E5EE55-7DA7-4E77-AD79-1A050DEC5449}"/>
                    </a:ext>
                  </a:extLst>
                </p14:cNvPr>
                <p14:cNvContentPartPr/>
                <p14:nvPr/>
              </p14:nvContentPartPr>
              <p14:xfrm>
                <a:off x="2353536" y="394128"/>
                <a:ext cx="50040" cy="18360"/>
              </p14:xfrm>
            </p:contentPart>
          </mc:Choice>
          <mc:Fallback xmlns="">
            <p:pic>
              <p:nvPicPr>
                <p:cNvPr id="168" name="Freihand 167">
                  <a:extLst>
                    <a:ext uri="{FF2B5EF4-FFF2-40B4-BE49-F238E27FC236}">
                      <a16:creationId xmlns:a16="http://schemas.microsoft.com/office/drawing/2014/main" id="{E7E5EE55-7DA7-4E77-AD79-1A050DEC5449}"/>
                    </a:ext>
                  </a:extLst>
                </p:cNvPr>
                <p:cNvPicPr/>
                <p:nvPr/>
              </p:nvPicPr>
              <p:blipFill>
                <a:blip r:embed="rId64"/>
                <a:stretch>
                  <a:fillRect/>
                </a:stretch>
              </p:blipFill>
              <p:spPr>
                <a:xfrm>
                  <a:off x="2349216" y="389808"/>
                  <a:ext cx="58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9" name="Freihand 168">
                  <a:extLst>
                    <a:ext uri="{FF2B5EF4-FFF2-40B4-BE49-F238E27FC236}">
                      <a16:creationId xmlns:a16="http://schemas.microsoft.com/office/drawing/2014/main" id="{F135F9A8-E9EB-42D7-8A88-4D291D1AB35F}"/>
                    </a:ext>
                  </a:extLst>
                </p14:cNvPr>
                <p14:cNvContentPartPr/>
                <p14:nvPr/>
              </p14:nvContentPartPr>
              <p14:xfrm>
                <a:off x="2307816" y="413568"/>
                <a:ext cx="360" cy="360"/>
              </p14:xfrm>
            </p:contentPart>
          </mc:Choice>
          <mc:Fallback xmlns="">
            <p:pic>
              <p:nvPicPr>
                <p:cNvPr id="169" name="Freihand 168">
                  <a:extLst>
                    <a:ext uri="{FF2B5EF4-FFF2-40B4-BE49-F238E27FC236}">
                      <a16:creationId xmlns:a16="http://schemas.microsoft.com/office/drawing/2014/main" id="{F135F9A8-E9EB-42D7-8A88-4D291D1AB35F}"/>
                    </a:ext>
                  </a:extLst>
                </p:cNvPr>
                <p:cNvPicPr/>
                <p:nvPr/>
              </p:nvPicPr>
              <p:blipFill>
                <a:blip r:embed="rId10"/>
                <a:stretch>
                  <a:fillRect/>
                </a:stretch>
              </p:blipFill>
              <p:spPr>
                <a:xfrm>
                  <a:off x="2303496" y="40924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0" name="Freihand 169">
                  <a:extLst>
                    <a:ext uri="{FF2B5EF4-FFF2-40B4-BE49-F238E27FC236}">
                      <a16:creationId xmlns:a16="http://schemas.microsoft.com/office/drawing/2014/main" id="{FD156DFD-4111-4E13-B453-C4F9DA991288}"/>
                    </a:ext>
                  </a:extLst>
                </p14:cNvPr>
                <p14:cNvContentPartPr/>
                <p14:nvPr/>
              </p14:nvContentPartPr>
              <p14:xfrm>
                <a:off x="2174256" y="444888"/>
                <a:ext cx="5473080" cy="61920"/>
              </p14:xfrm>
            </p:contentPart>
          </mc:Choice>
          <mc:Fallback xmlns="">
            <p:pic>
              <p:nvPicPr>
                <p:cNvPr id="170" name="Freihand 169">
                  <a:extLst>
                    <a:ext uri="{FF2B5EF4-FFF2-40B4-BE49-F238E27FC236}">
                      <a16:creationId xmlns:a16="http://schemas.microsoft.com/office/drawing/2014/main" id="{FD156DFD-4111-4E13-B453-C4F9DA991288}"/>
                    </a:ext>
                  </a:extLst>
                </p:cNvPr>
                <p:cNvPicPr/>
                <p:nvPr/>
              </p:nvPicPr>
              <p:blipFill>
                <a:blip r:embed="rId67"/>
                <a:stretch>
                  <a:fillRect/>
                </a:stretch>
              </p:blipFill>
              <p:spPr>
                <a:xfrm>
                  <a:off x="2169936" y="440568"/>
                  <a:ext cx="548172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172" name="Freihand 171">
                <a:extLst>
                  <a:ext uri="{FF2B5EF4-FFF2-40B4-BE49-F238E27FC236}">
                    <a16:creationId xmlns:a16="http://schemas.microsoft.com/office/drawing/2014/main" id="{322D74B7-DF2D-45A3-905B-51E2BCA921F2}"/>
                  </a:ext>
                </a:extLst>
              </p14:cNvPr>
              <p14:cNvContentPartPr/>
              <p14:nvPr/>
            </p14:nvContentPartPr>
            <p14:xfrm>
              <a:off x="2661696" y="6411888"/>
              <a:ext cx="1146240" cy="56520"/>
            </p14:xfrm>
          </p:contentPart>
        </mc:Choice>
        <mc:Fallback xmlns="">
          <p:pic>
            <p:nvPicPr>
              <p:cNvPr id="172" name="Freihand 171">
                <a:extLst>
                  <a:ext uri="{FF2B5EF4-FFF2-40B4-BE49-F238E27FC236}">
                    <a16:creationId xmlns:a16="http://schemas.microsoft.com/office/drawing/2014/main" id="{322D74B7-DF2D-45A3-905B-51E2BCA921F2}"/>
                  </a:ext>
                </a:extLst>
              </p:cNvPr>
              <p:cNvPicPr/>
              <p:nvPr/>
            </p:nvPicPr>
            <p:blipFill>
              <a:blip r:embed="rId69"/>
              <a:stretch>
                <a:fillRect/>
              </a:stretch>
            </p:blipFill>
            <p:spPr>
              <a:xfrm>
                <a:off x="2657376" y="6407568"/>
                <a:ext cx="1154880" cy="65160"/>
              </a:xfrm>
              <a:prstGeom prst="rect">
                <a:avLst/>
              </a:prstGeom>
            </p:spPr>
          </p:pic>
        </mc:Fallback>
      </mc:AlternateContent>
      <p:grpSp>
        <p:nvGrpSpPr>
          <p:cNvPr id="175" name="Gruppieren 174">
            <a:extLst>
              <a:ext uri="{FF2B5EF4-FFF2-40B4-BE49-F238E27FC236}">
                <a16:creationId xmlns:a16="http://schemas.microsoft.com/office/drawing/2014/main" id="{57389D0D-53E0-4E9F-9069-99A3A596ABDF}"/>
              </a:ext>
            </a:extLst>
          </p:cNvPr>
          <p:cNvGrpSpPr/>
          <p:nvPr/>
        </p:nvGrpSpPr>
        <p:grpSpPr>
          <a:xfrm>
            <a:off x="8839656" y="1382328"/>
            <a:ext cx="3231000" cy="2082600"/>
            <a:chOff x="8839656" y="1382328"/>
            <a:chExt cx="3231000" cy="2082600"/>
          </a:xfrm>
        </p:grpSpPr>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5515D097-6DD7-44BA-8D2A-4826395E113F}"/>
                    </a:ext>
                  </a:extLst>
                </p14:cNvPr>
                <p14:cNvContentPartPr/>
                <p14:nvPr/>
              </p14:nvContentPartPr>
              <p14:xfrm>
                <a:off x="8898336" y="1409688"/>
                <a:ext cx="171720" cy="243720"/>
              </p14:xfrm>
            </p:contentPart>
          </mc:Choice>
          <mc:Fallback xmlns="">
            <p:pic>
              <p:nvPicPr>
                <p:cNvPr id="38" name="Freihand 37">
                  <a:extLst>
                    <a:ext uri="{FF2B5EF4-FFF2-40B4-BE49-F238E27FC236}">
                      <a16:creationId xmlns:a16="http://schemas.microsoft.com/office/drawing/2014/main" id="{5515D097-6DD7-44BA-8D2A-4826395E113F}"/>
                    </a:ext>
                  </a:extLst>
                </p:cNvPr>
                <p:cNvPicPr/>
                <p:nvPr/>
              </p:nvPicPr>
              <p:blipFill>
                <a:blip r:embed="rId71"/>
                <a:stretch>
                  <a:fillRect/>
                </a:stretch>
              </p:blipFill>
              <p:spPr>
                <a:xfrm>
                  <a:off x="8894016" y="1405368"/>
                  <a:ext cx="180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192C967E-FC30-46D8-B75F-C2B6A676C93F}"/>
                    </a:ext>
                  </a:extLst>
                </p14:cNvPr>
                <p14:cNvContentPartPr/>
                <p14:nvPr/>
              </p14:nvContentPartPr>
              <p14:xfrm>
                <a:off x="9058896" y="1382328"/>
                <a:ext cx="14040" cy="10080"/>
              </p14:xfrm>
            </p:contentPart>
          </mc:Choice>
          <mc:Fallback xmlns="">
            <p:pic>
              <p:nvPicPr>
                <p:cNvPr id="39" name="Freihand 38">
                  <a:extLst>
                    <a:ext uri="{FF2B5EF4-FFF2-40B4-BE49-F238E27FC236}">
                      <a16:creationId xmlns:a16="http://schemas.microsoft.com/office/drawing/2014/main" id="{192C967E-FC30-46D8-B75F-C2B6A676C93F}"/>
                    </a:ext>
                  </a:extLst>
                </p:cNvPr>
                <p:cNvPicPr/>
                <p:nvPr/>
              </p:nvPicPr>
              <p:blipFill>
                <a:blip r:embed="rId73"/>
                <a:stretch>
                  <a:fillRect/>
                </a:stretch>
              </p:blipFill>
              <p:spPr>
                <a:xfrm>
                  <a:off x="9054576" y="1378008"/>
                  <a:ext cx="22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Freihand 39">
                  <a:extLst>
                    <a:ext uri="{FF2B5EF4-FFF2-40B4-BE49-F238E27FC236}">
                      <a16:creationId xmlns:a16="http://schemas.microsoft.com/office/drawing/2014/main" id="{B83BB1D3-F7AA-4599-84A0-F11E0C21E095}"/>
                    </a:ext>
                  </a:extLst>
                </p14:cNvPr>
                <p14:cNvContentPartPr/>
                <p14:nvPr/>
              </p14:nvContentPartPr>
              <p14:xfrm>
                <a:off x="9122256" y="1392048"/>
                <a:ext cx="221040" cy="119880"/>
              </p14:xfrm>
            </p:contentPart>
          </mc:Choice>
          <mc:Fallback xmlns="">
            <p:pic>
              <p:nvPicPr>
                <p:cNvPr id="40" name="Freihand 39">
                  <a:extLst>
                    <a:ext uri="{FF2B5EF4-FFF2-40B4-BE49-F238E27FC236}">
                      <a16:creationId xmlns:a16="http://schemas.microsoft.com/office/drawing/2014/main" id="{B83BB1D3-F7AA-4599-84A0-F11E0C21E095}"/>
                    </a:ext>
                  </a:extLst>
                </p:cNvPr>
                <p:cNvPicPr/>
                <p:nvPr/>
              </p:nvPicPr>
              <p:blipFill>
                <a:blip r:embed="rId75"/>
                <a:stretch>
                  <a:fillRect/>
                </a:stretch>
              </p:blipFill>
              <p:spPr>
                <a:xfrm>
                  <a:off x="9117936" y="1387728"/>
                  <a:ext cx="229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12EC7C68-C14F-4FE1-BBBA-220C07DBAAEE}"/>
                    </a:ext>
                  </a:extLst>
                </p14:cNvPr>
                <p14:cNvContentPartPr/>
                <p14:nvPr/>
              </p14:nvContentPartPr>
              <p14:xfrm>
                <a:off x="9377136" y="1407888"/>
                <a:ext cx="100800" cy="79920"/>
              </p14:xfrm>
            </p:contentPart>
          </mc:Choice>
          <mc:Fallback xmlns="">
            <p:pic>
              <p:nvPicPr>
                <p:cNvPr id="43" name="Freihand 42">
                  <a:extLst>
                    <a:ext uri="{FF2B5EF4-FFF2-40B4-BE49-F238E27FC236}">
                      <a16:creationId xmlns:a16="http://schemas.microsoft.com/office/drawing/2014/main" id="{12EC7C68-C14F-4FE1-BBBA-220C07DBAAEE}"/>
                    </a:ext>
                  </a:extLst>
                </p:cNvPr>
                <p:cNvPicPr/>
                <p:nvPr/>
              </p:nvPicPr>
              <p:blipFill>
                <a:blip r:embed="rId77"/>
                <a:stretch>
                  <a:fillRect/>
                </a:stretch>
              </p:blipFill>
              <p:spPr>
                <a:xfrm>
                  <a:off x="9372816" y="1403568"/>
                  <a:ext cx="109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21843262-FB73-40D9-9C3A-C4053514909D}"/>
                    </a:ext>
                  </a:extLst>
                </p14:cNvPr>
                <p14:cNvContentPartPr/>
                <p14:nvPr/>
              </p14:nvContentPartPr>
              <p14:xfrm>
                <a:off x="9831816" y="1397808"/>
                <a:ext cx="118440" cy="103320"/>
              </p14:xfrm>
            </p:contentPart>
          </mc:Choice>
          <mc:Fallback xmlns="">
            <p:pic>
              <p:nvPicPr>
                <p:cNvPr id="45" name="Freihand 44">
                  <a:extLst>
                    <a:ext uri="{FF2B5EF4-FFF2-40B4-BE49-F238E27FC236}">
                      <a16:creationId xmlns:a16="http://schemas.microsoft.com/office/drawing/2014/main" id="{21843262-FB73-40D9-9C3A-C4053514909D}"/>
                    </a:ext>
                  </a:extLst>
                </p:cNvPr>
                <p:cNvPicPr/>
                <p:nvPr/>
              </p:nvPicPr>
              <p:blipFill>
                <a:blip r:embed="rId79"/>
                <a:stretch>
                  <a:fillRect/>
                </a:stretch>
              </p:blipFill>
              <p:spPr>
                <a:xfrm>
                  <a:off x="9827496" y="1393488"/>
                  <a:ext cx="127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3830BA11-B5CF-4417-B021-F44A2A8A6A24}"/>
                    </a:ext>
                  </a:extLst>
                </p14:cNvPr>
                <p14:cNvContentPartPr/>
                <p14:nvPr/>
              </p14:nvContentPartPr>
              <p14:xfrm>
                <a:off x="9988056" y="1384488"/>
                <a:ext cx="63000" cy="122040"/>
              </p14:xfrm>
            </p:contentPart>
          </mc:Choice>
          <mc:Fallback xmlns="">
            <p:pic>
              <p:nvPicPr>
                <p:cNvPr id="46" name="Freihand 45">
                  <a:extLst>
                    <a:ext uri="{FF2B5EF4-FFF2-40B4-BE49-F238E27FC236}">
                      <a16:creationId xmlns:a16="http://schemas.microsoft.com/office/drawing/2014/main" id="{3830BA11-B5CF-4417-B021-F44A2A8A6A24}"/>
                    </a:ext>
                  </a:extLst>
                </p:cNvPr>
                <p:cNvPicPr/>
                <p:nvPr/>
              </p:nvPicPr>
              <p:blipFill>
                <a:blip r:embed="rId81"/>
                <a:stretch>
                  <a:fillRect/>
                </a:stretch>
              </p:blipFill>
              <p:spPr>
                <a:xfrm>
                  <a:off x="9983736" y="1380168"/>
                  <a:ext cx="71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EF7362DC-56E9-4E4C-942D-A41E99B025D3}"/>
                    </a:ext>
                  </a:extLst>
                </p14:cNvPr>
                <p14:cNvContentPartPr/>
                <p14:nvPr/>
              </p14:nvContentPartPr>
              <p14:xfrm>
                <a:off x="8839656" y="1762128"/>
                <a:ext cx="148680" cy="180360"/>
              </p14:xfrm>
            </p:contentPart>
          </mc:Choice>
          <mc:Fallback xmlns="">
            <p:pic>
              <p:nvPicPr>
                <p:cNvPr id="48" name="Freihand 47">
                  <a:extLst>
                    <a:ext uri="{FF2B5EF4-FFF2-40B4-BE49-F238E27FC236}">
                      <a16:creationId xmlns:a16="http://schemas.microsoft.com/office/drawing/2014/main" id="{EF7362DC-56E9-4E4C-942D-A41E99B025D3}"/>
                    </a:ext>
                  </a:extLst>
                </p:cNvPr>
                <p:cNvPicPr/>
                <p:nvPr/>
              </p:nvPicPr>
              <p:blipFill>
                <a:blip r:embed="rId83"/>
                <a:stretch>
                  <a:fillRect/>
                </a:stretch>
              </p:blipFill>
              <p:spPr>
                <a:xfrm>
                  <a:off x="8835336" y="1757808"/>
                  <a:ext cx="157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F67EEDE9-984E-4EB1-8787-1ADCA29CB036}"/>
                    </a:ext>
                  </a:extLst>
                </p14:cNvPr>
                <p14:cNvContentPartPr/>
                <p14:nvPr/>
              </p14:nvContentPartPr>
              <p14:xfrm>
                <a:off x="9045936" y="1810008"/>
                <a:ext cx="26640" cy="96840"/>
              </p14:xfrm>
            </p:contentPart>
          </mc:Choice>
          <mc:Fallback xmlns="">
            <p:pic>
              <p:nvPicPr>
                <p:cNvPr id="49" name="Freihand 48">
                  <a:extLst>
                    <a:ext uri="{FF2B5EF4-FFF2-40B4-BE49-F238E27FC236}">
                      <a16:creationId xmlns:a16="http://schemas.microsoft.com/office/drawing/2014/main" id="{F67EEDE9-984E-4EB1-8787-1ADCA29CB036}"/>
                    </a:ext>
                  </a:extLst>
                </p:cNvPr>
                <p:cNvPicPr/>
                <p:nvPr/>
              </p:nvPicPr>
              <p:blipFill>
                <a:blip r:embed="rId85"/>
                <a:stretch>
                  <a:fillRect/>
                </a:stretch>
              </p:blipFill>
              <p:spPr>
                <a:xfrm>
                  <a:off x="9041616" y="1805688"/>
                  <a:ext cx="35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58B06832-A915-4000-8C82-D0BFDD94E9C3}"/>
                    </a:ext>
                  </a:extLst>
                </p14:cNvPr>
                <p14:cNvContentPartPr/>
                <p14:nvPr/>
              </p14:nvContentPartPr>
              <p14:xfrm>
                <a:off x="8964936" y="1774728"/>
                <a:ext cx="153360" cy="135360"/>
              </p14:xfrm>
            </p:contentPart>
          </mc:Choice>
          <mc:Fallback xmlns="">
            <p:pic>
              <p:nvPicPr>
                <p:cNvPr id="50" name="Freihand 49">
                  <a:extLst>
                    <a:ext uri="{FF2B5EF4-FFF2-40B4-BE49-F238E27FC236}">
                      <a16:creationId xmlns:a16="http://schemas.microsoft.com/office/drawing/2014/main" id="{58B06832-A915-4000-8C82-D0BFDD94E9C3}"/>
                    </a:ext>
                  </a:extLst>
                </p:cNvPr>
                <p:cNvPicPr/>
                <p:nvPr/>
              </p:nvPicPr>
              <p:blipFill>
                <a:blip r:embed="rId87"/>
                <a:stretch>
                  <a:fillRect/>
                </a:stretch>
              </p:blipFill>
              <p:spPr>
                <a:xfrm>
                  <a:off x="8960616" y="1770408"/>
                  <a:ext cx="16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75E35B4C-CECA-40D3-B01B-72597B099336}"/>
                    </a:ext>
                  </a:extLst>
                </p14:cNvPr>
                <p14:cNvContentPartPr/>
                <p14:nvPr/>
              </p14:nvContentPartPr>
              <p14:xfrm>
                <a:off x="9178056" y="1775808"/>
                <a:ext cx="32760" cy="128520"/>
              </p14:xfrm>
            </p:contentPart>
          </mc:Choice>
          <mc:Fallback xmlns="">
            <p:pic>
              <p:nvPicPr>
                <p:cNvPr id="51" name="Freihand 50">
                  <a:extLst>
                    <a:ext uri="{FF2B5EF4-FFF2-40B4-BE49-F238E27FC236}">
                      <a16:creationId xmlns:a16="http://schemas.microsoft.com/office/drawing/2014/main" id="{75E35B4C-CECA-40D3-B01B-72597B099336}"/>
                    </a:ext>
                  </a:extLst>
                </p:cNvPr>
                <p:cNvPicPr/>
                <p:nvPr/>
              </p:nvPicPr>
              <p:blipFill>
                <a:blip r:embed="rId89"/>
                <a:stretch>
                  <a:fillRect/>
                </a:stretch>
              </p:blipFill>
              <p:spPr>
                <a:xfrm>
                  <a:off x="9173736" y="1771488"/>
                  <a:ext cx="41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794C05A8-1DA6-4997-8993-B73B5350082F}"/>
                    </a:ext>
                  </a:extLst>
                </p14:cNvPr>
                <p14:cNvContentPartPr/>
                <p14:nvPr/>
              </p14:nvContentPartPr>
              <p14:xfrm>
                <a:off x="9105336" y="1730088"/>
                <a:ext cx="160560" cy="89280"/>
              </p14:xfrm>
            </p:contentPart>
          </mc:Choice>
          <mc:Fallback xmlns="">
            <p:pic>
              <p:nvPicPr>
                <p:cNvPr id="52" name="Freihand 51">
                  <a:extLst>
                    <a:ext uri="{FF2B5EF4-FFF2-40B4-BE49-F238E27FC236}">
                      <a16:creationId xmlns:a16="http://schemas.microsoft.com/office/drawing/2014/main" id="{794C05A8-1DA6-4997-8993-B73B5350082F}"/>
                    </a:ext>
                  </a:extLst>
                </p:cNvPr>
                <p:cNvPicPr/>
                <p:nvPr/>
              </p:nvPicPr>
              <p:blipFill>
                <a:blip r:embed="rId91"/>
                <a:stretch>
                  <a:fillRect/>
                </a:stretch>
              </p:blipFill>
              <p:spPr>
                <a:xfrm>
                  <a:off x="9101016" y="1725768"/>
                  <a:ext cx="169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AC9BD184-A802-4E0A-AC4D-F8808CEA4CAF}"/>
                    </a:ext>
                  </a:extLst>
                </p14:cNvPr>
                <p14:cNvContentPartPr/>
                <p14:nvPr/>
              </p14:nvContentPartPr>
              <p14:xfrm>
                <a:off x="9429336" y="1789848"/>
                <a:ext cx="187560" cy="25560"/>
              </p14:xfrm>
            </p:contentPart>
          </mc:Choice>
          <mc:Fallback xmlns="">
            <p:pic>
              <p:nvPicPr>
                <p:cNvPr id="53" name="Freihand 52">
                  <a:extLst>
                    <a:ext uri="{FF2B5EF4-FFF2-40B4-BE49-F238E27FC236}">
                      <a16:creationId xmlns:a16="http://schemas.microsoft.com/office/drawing/2014/main" id="{AC9BD184-A802-4E0A-AC4D-F8808CEA4CAF}"/>
                    </a:ext>
                  </a:extLst>
                </p:cNvPr>
                <p:cNvPicPr/>
                <p:nvPr/>
              </p:nvPicPr>
              <p:blipFill>
                <a:blip r:embed="rId93"/>
                <a:stretch>
                  <a:fillRect/>
                </a:stretch>
              </p:blipFill>
              <p:spPr>
                <a:xfrm>
                  <a:off x="9425016" y="1785528"/>
                  <a:ext cx="196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AA86D1EC-3A2F-487B-9BC4-3DAE3D0026CC}"/>
                    </a:ext>
                  </a:extLst>
                </p14:cNvPr>
                <p14:cNvContentPartPr/>
                <p14:nvPr/>
              </p14:nvContentPartPr>
              <p14:xfrm>
                <a:off x="9440856" y="1830888"/>
                <a:ext cx="153720" cy="27720"/>
              </p14:xfrm>
            </p:contentPart>
          </mc:Choice>
          <mc:Fallback xmlns="">
            <p:pic>
              <p:nvPicPr>
                <p:cNvPr id="54" name="Freihand 53">
                  <a:extLst>
                    <a:ext uri="{FF2B5EF4-FFF2-40B4-BE49-F238E27FC236}">
                      <a16:creationId xmlns:a16="http://schemas.microsoft.com/office/drawing/2014/main" id="{AA86D1EC-3A2F-487B-9BC4-3DAE3D0026CC}"/>
                    </a:ext>
                  </a:extLst>
                </p:cNvPr>
                <p:cNvPicPr/>
                <p:nvPr/>
              </p:nvPicPr>
              <p:blipFill>
                <a:blip r:embed="rId95"/>
                <a:stretch>
                  <a:fillRect/>
                </a:stretch>
              </p:blipFill>
              <p:spPr>
                <a:xfrm>
                  <a:off x="9436536" y="1826568"/>
                  <a:ext cx="162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A36015EF-352C-4BA3-8888-ED4A3D9C5D35}"/>
                    </a:ext>
                  </a:extLst>
                </p14:cNvPr>
                <p14:cNvContentPartPr/>
                <p14:nvPr/>
              </p14:nvContentPartPr>
              <p14:xfrm>
                <a:off x="9843336" y="1748088"/>
                <a:ext cx="6840" cy="125280"/>
              </p14:xfrm>
            </p:contentPart>
          </mc:Choice>
          <mc:Fallback xmlns="">
            <p:pic>
              <p:nvPicPr>
                <p:cNvPr id="55" name="Freihand 54">
                  <a:extLst>
                    <a:ext uri="{FF2B5EF4-FFF2-40B4-BE49-F238E27FC236}">
                      <a16:creationId xmlns:a16="http://schemas.microsoft.com/office/drawing/2014/main" id="{A36015EF-352C-4BA3-8888-ED4A3D9C5D35}"/>
                    </a:ext>
                  </a:extLst>
                </p:cNvPr>
                <p:cNvPicPr/>
                <p:nvPr/>
              </p:nvPicPr>
              <p:blipFill>
                <a:blip r:embed="rId97"/>
                <a:stretch>
                  <a:fillRect/>
                </a:stretch>
              </p:blipFill>
              <p:spPr>
                <a:xfrm>
                  <a:off x="9839016" y="1743768"/>
                  <a:ext cx="15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E8100A2D-092D-4B7E-9F8B-00CDDFAE7D8D}"/>
                    </a:ext>
                  </a:extLst>
                </p14:cNvPr>
                <p14:cNvContentPartPr/>
                <p14:nvPr/>
              </p14:nvContentPartPr>
              <p14:xfrm>
                <a:off x="9751176" y="1692648"/>
                <a:ext cx="185040" cy="86400"/>
              </p14:xfrm>
            </p:contentPart>
          </mc:Choice>
          <mc:Fallback xmlns="">
            <p:pic>
              <p:nvPicPr>
                <p:cNvPr id="56" name="Freihand 55">
                  <a:extLst>
                    <a:ext uri="{FF2B5EF4-FFF2-40B4-BE49-F238E27FC236}">
                      <a16:creationId xmlns:a16="http://schemas.microsoft.com/office/drawing/2014/main" id="{E8100A2D-092D-4B7E-9F8B-00CDDFAE7D8D}"/>
                    </a:ext>
                  </a:extLst>
                </p:cNvPr>
                <p:cNvPicPr/>
                <p:nvPr/>
              </p:nvPicPr>
              <p:blipFill>
                <a:blip r:embed="rId99"/>
                <a:stretch>
                  <a:fillRect/>
                </a:stretch>
              </p:blipFill>
              <p:spPr>
                <a:xfrm>
                  <a:off x="9746856" y="1688328"/>
                  <a:ext cx="193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6565F275-89BB-428E-AD80-96A4691B2BEF}"/>
                    </a:ext>
                  </a:extLst>
                </p14:cNvPr>
                <p14:cNvContentPartPr/>
                <p14:nvPr/>
              </p14:nvContentPartPr>
              <p14:xfrm>
                <a:off x="9911376" y="1794888"/>
                <a:ext cx="126720" cy="115560"/>
              </p14:xfrm>
            </p:contentPart>
          </mc:Choice>
          <mc:Fallback xmlns="">
            <p:pic>
              <p:nvPicPr>
                <p:cNvPr id="57" name="Freihand 56">
                  <a:extLst>
                    <a:ext uri="{FF2B5EF4-FFF2-40B4-BE49-F238E27FC236}">
                      <a16:creationId xmlns:a16="http://schemas.microsoft.com/office/drawing/2014/main" id="{6565F275-89BB-428E-AD80-96A4691B2BEF}"/>
                    </a:ext>
                  </a:extLst>
                </p:cNvPr>
                <p:cNvPicPr/>
                <p:nvPr/>
              </p:nvPicPr>
              <p:blipFill>
                <a:blip r:embed="rId101"/>
                <a:stretch>
                  <a:fillRect/>
                </a:stretch>
              </p:blipFill>
              <p:spPr>
                <a:xfrm>
                  <a:off x="9907056" y="1790568"/>
                  <a:ext cx="135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F7272862-2617-4B51-9439-E8CD7BDB6A4C}"/>
                    </a:ext>
                  </a:extLst>
                </p14:cNvPr>
                <p14:cNvContentPartPr/>
                <p14:nvPr/>
              </p14:nvContentPartPr>
              <p14:xfrm>
                <a:off x="10134936" y="1706328"/>
                <a:ext cx="109080" cy="156960"/>
              </p14:xfrm>
            </p:contentPart>
          </mc:Choice>
          <mc:Fallback xmlns="">
            <p:pic>
              <p:nvPicPr>
                <p:cNvPr id="58" name="Freihand 57">
                  <a:extLst>
                    <a:ext uri="{FF2B5EF4-FFF2-40B4-BE49-F238E27FC236}">
                      <a16:creationId xmlns:a16="http://schemas.microsoft.com/office/drawing/2014/main" id="{F7272862-2617-4B51-9439-E8CD7BDB6A4C}"/>
                    </a:ext>
                  </a:extLst>
                </p:cNvPr>
                <p:cNvPicPr/>
                <p:nvPr/>
              </p:nvPicPr>
              <p:blipFill>
                <a:blip r:embed="rId103"/>
                <a:stretch>
                  <a:fillRect/>
                </a:stretch>
              </p:blipFill>
              <p:spPr>
                <a:xfrm>
                  <a:off x="10130616" y="1702008"/>
                  <a:ext cx="117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404FE202-A349-400D-8677-EAFF10F27968}"/>
                    </a:ext>
                  </a:extLst>
                </p14:cNvPr>
                <p14:cNvContentPartPr/>
                <p14:nvPr/>
              </p14:nvContentPartPr>
              <p14:xfrm>
                <a:off x="10130256" y="1744128"/>
                <a:ext cx="115200" cy="81000"/>
              </p14:xfrm>
            </p:contentPart>
          </mc:Choice>
          <mc:Fallback xmlns="">
            <p:pic>
              <p:nvPicPr>
                <p:cNvPr id="59" name="Freihand 58">
                  <a:extLst>
                    <a:ext uri="{FF2B5EF4-FFF2-40B4-BE49-F238E27FC236}">
                      <a16:creationId xmlns:a16="http://schemas.microsoft.com/office/drawing/2014/main" id="{404FE202-A349-400D-8677-EAFF10F27968}"/>
                    </a:ext>
                  </a:extLst>
                </p:cNvPr>
                <p:cNvPicPr/>
                <p:nvPr/>
              </p:nvPicPr>
              <p:blipFill>
                <a:blip r:embed="rId105"/>
                <a:stretch>
                  <a:fillRect/>
                </a:stretch>
              </p:blipFill>
              <p:spPr>
                <a:xfrm>
                  <a:off x="10125936" y="1739808"/>
                  <a:ext cx="123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5D1B7853-EA75-4678-981C-0BBCC05FF9E4}"/>
                    </a:ext>
                  </a:extLst>
                </p14:cNvPr>
                <p14:cNvContentPartPr/>
                <p14:nvPr/>
              </p14:nvContentPartPr>
              <p14:xfrm>
                <a:off x="10303416" y="1810368"/>
                <a:ext cx="88560" cy="90360"/>
              </p14:xfrm>
            </p:contentPart>
          </mc:Choice>
          <mc:Fallback xmlns="">
            <p:pic>
              <p:nvPicPr>
                <p:cNvPr id="60" name="Freihand 59">
                  <a:extLst>
                    <a:ext uri="{FF2B5EF4-FFF2-40B4-BE49-F238E27FC236}">
                      <a16:creationId xmlns:a16="http://schemas.microsoft.com/office/drawing/2014/main" id="{5D1B7853-EA75-4678-981C-0BBCC05FF9E4}"/>
                    </a:ext>
                  </a:extLst>
                </p:cNvPr>
                <p:cNvPicPr/>
                <p:nvPr/>
              </p:nvPicPr>
              <p:blipFill>
                <a:blip r:embed="rId107"/>
                <a:stretch>
                  <a:fillRect/>
                </a:stretch>
              </p:blipFill>
              <p:spPr>
                <a:xfrm>
                  <a:off x="10299096" y="1806048"/>
                  <a:ext cx="97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Freihand 73">
                  <a:extLst>
                    <a:ext uri="{FF2B5EF4-FFF2-40B4-BE49-F238E27FC236}">
                      <a16:creationId xmlns:a16="http://schemas.microsoft.com/office/drawing/2014/main" id="{F616972C-5727-449F-B402-8BDC79FE4672}"/>
                    </a:ext>
                  </a:extLst>
                </p14:cNvPr>
                <p14:cNvContentPartPr/>
                <p14:nvPr/>
              </p14:nvContentPartPr>
              <p14:xfrm>
                <a:off x="10237176" y="2023848"/>
                <a:ext cx="17640" cy="123480"/>
              </p14:xfrm>
            </p:contentPart>
          </mc:Choice>
          <mc:Fallback xmlns="">
            <p:pic>
              <p:nvPicPr>
                <p:cNvPr id="74" name="Freihand 73">
                  <a:extLst>
                    <a:ext uri="{FF2B5EF4-FFF2-40B4-BE49-F238E27FC236}">
                      <a16:creationId xmlns:a16="http://schemas.microsoft.com/office/drawing/2014/main" id="{F616972C-5727-449F-B402-8BDC79FE4672}"/>
                    </a:ext>
                  </a:extLst>
                </p:cNvPr>
                <p:cNvPicPr/>
                <p:nvPr/>
              </p:nvPicPr>
              <p:blipFill>
                <a:blip r:embed="rId109"/>
                <a:stretch>
                  <a:fillRect/>
                </a:stretch>
              </p:blipFill>
              <p:spPr>
                <a:xfrm>
                  <a:off x="10232856" y="2019528"/>
                  <a:ext cx="26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4D9509B1-09CA-4C4C-B9C3-DFB5ACCF1C23}"/>
                    </a:ext>
                  </a:extLst>
                </p14:cNvPr>
                <p14:cNvContentPartPr/>
                <p14:nvPr/>
              </p14:nvContentPartPr>
              <p14:xfrm>
                <a:off x="10159776" y="1929528"/>
                <a:ext cx="150840" cy="117000"/>
              </p14:xfrm>
            </p:contentPart>
          </mc:Choice>
          <mc:Fallback xmlns="">
            <p:pic>
              <p:nvPicPr>
                <p:cNvPr id="75" name="Freihand 74">
                  <a:extLst>
                    <a:ext uri="{FF2B5EF4-FFF2-40B4-BE49-F238E27FC236}">
                      <a16:creationId xmlns:a16="http://schemas.microsoft.com/office/drawing/2014/main" id="{4D9509B1-09CA-4C4C-B9C3-DFB5ACCF1C23}"/>
                    </a:ext>
                  </a:extLst>
                </p:cNvPr>
                <p:cNvPicPr/>
                <p:nvPr/>
              </p:nvPicPr>
              <p:blipFill>
                <a:blip r:embed="rId111"/>
                <a:stretch>
                  <a:fillRect/>
                </a:stretch>
              </p:blipFill>
              <p:spPr>
                <a:xfrm>
                  <a:off x="10155456" y="1925208"/>
                  <a:ext cx="159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1CFD08EE-CC12-4AC8-8F05-20623721A731}"/>
                    </a:ext>
                  </a:extLst>
                </p14:cNvPr>
                <p14:cNvContentPartPr/>
                <p14:nvPr/>
              </p14:nvContentPartPr>
              <p14:xfrm>
                <a:off x="10616976" y="1706688"/>
                <a:ext cx="1800" cy="138600"/>
              </p14:xfrm>
            </p:contentPart>
          </mc:Choice>
          <mc:Fallback xmlns="">
            <p:pic>
              <p:nvPicPr>
                <p:cNvPr id="61" name="Freihand 60">
                  <a:extLst>
                    <a:ext uri="{FF2B5EF4-FFF2-40B4-BE49-F238E27FC236}">
                      <a16:creationId xmlns:a16="http://schemas.microsoft.com/office/drawing/2014/main" id="{1CFD08EE-CC12-4AC8-8F05-20623721A731}"/>
                    </a:ext>
                  </a:extLst>
                </p:cNvPr>
                <p:cNvPicPr/>
                <p:nvPr/>
              </p:nvPicPr>
              <p:blipFill>
                <a:blip r:embed="rId113"/>
                <a:stretch>
                  <a:fillRect/>
                </a:stretch>
              </p:blipFill>
              <p:spPr>
                <a:xfrm>
                  <a:off x="10612656" y="1702368"/>
                  <a:ext cx="10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FE47B0DC-E764-4402-A31F-284AA2142D09}"/>
                    </a:ext>
                  </a:extLst>
                </p14:cNvPr>
                <p14:cNvContentPartPr/>
                <p14:nvPr/>
              </p14:nvContentPartPr>
              <p14:xfrm>
                <a:off x="10553616" y="1762848"/>
                <a:ext cx="167760" cy="7920"/>
              </p14:xfrm>
            </p:contentPart>
          </mc:Choice>
          <mc:Fallback xmlns="">
            <p:pic>
              <p:nvPicPr>
                <p:cNvPr id="62" name="Freihand 61">
                  <a:extLst>
                    <a:ext uri="{FF2B5EF4-FFF2-40B4-BE49-F238E27FC236}">
                      <a16:creationId xmlns:a16="http://schemas.microsoft.com/office/drawing/2014/main" id="{FE47B0DC-E764-4402-A31F-284AA2142D09}"/>
                    </a:ext>
                  </a:extLst>
                </p:cNvPr>
                <p:cNvPicPr/>
                <p:nvPr/>
              </p:nvPicPr>
              <p:blipFill>
                <a:blip r:embed="rId115"/>
                <a:stretch>
                  <a:fillRect/>
                </a:stretch>
              </p:blipFill>
              <p:spPr>
                <a:xfrm>
                  <a:off x="10549296" y="1758528"/>
                  <a:ext cx="176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5CA9E012-3575-4E46-8D5B-96A8056F6902}"/>
                    </a:ext>
                  </a:extLst>
                </p14:cNvPr>
                <p14:cNvContentPartPr/>
                <p14:nvPr/>
              </p14:nvContentPartPr>
              <p14:xfrm>
                <a:off x="10797696" y="1671768"/>
                <a:ext cx="12240" cy="149400"/>
              </p14:xfrm>
            </p:contentPart>
          </mc:Choice>
          <mc:Fallback xmlns="">
            <p:pic>
              <p:nvPicPr>
                <p:cNvPr id="63" name="Freihand 62">
                  <a:extLst>
                    <a:ext uri="{FF2B5EF4-FFF2-40B4-BE49-F238E27FC236}">
                      <a16:creationId xmlns:a16="http://schemas.microsoft.com/office/drawing/2014/main" id="{5CA9E012-3575-4E46-8D5B-96A8056F6902}"/>
                    </a:ext>
                  </a:extLst>
                </p:cNvPr>
                <p:cNvPicPr/>
                <p:nvPr/>
              </p:nvPicPr>
              <p:blipFill>
                <a:blip r:embed="rId117"/>
                <a:stretch>
                  <a:fillRect/>
                </a:stretch>
              </p:blipFill>
              <p:spPr>
                <a:xfrm>
                  <a:off x="10793376" y="1667448"/>
                  <a:ext cx="20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2E837574-8B80-48E2-A46D-9AB3A7082329}"/>
                    </a:ext>
                  </a:extLst>
                </p14:cNvPr>
                <p14:cNvContentPartPr/>
                <p14:nvPr/>
              </p14:nvContentPartPr>
              <p14:xfrm>
                <a:off x="10720296" y="1619208"/>
                <a:ext cx="151560" cy="101520"/>
              </p14:xfrm>
            </p:contentPart>
          </mc:Choice>
          <mc:Fallback xmlns="">
            <p:pic>
              <p:nvPicPr>
                <p:cNvPr id="64" name="Freihand 63">
                  <a:extLst>
                    <a:ext uri="{FF2B5EF4-FFF2-40B4-BE49-F238E27FC236}">
                      <a16:creationId xmlns:a16="http://schemas.microsoft.com/office/drawing/2014/main" id="{2E837574-8B80-48E2-A46D-9AB3A7082329}"/>
                    </a:ext>
                  </a:extLst>
                </p:cNvPr>
                <p:cNvPicPr/>
                <p:nvPr/>
              </p:nvPicPr>
              <p:blipFill>
                <a:blip r:embed="rId119"/>
                <a:stretch>
                  <a:fillRect/>
                </a:stretch>
              </p:blipFill>
              <p:spPr>
                <a:xfrm>
                  <a:off x="10715976" y="1614888"/>
                  <a:ext cx="160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Freihand 64">
                  <a:extLst>
                    <a:ext uri="{FF2B5EF4-FFF2-40B4-BE49-F238E27FC236}">
                      <a16:creationId xmlns:a16="http://schemas.microsoft.com/office/drawing/2014/main" id="{2B1F8EB1-4E48-45D7-9BC2-A1E7FE6734B6}"/>
                    </a:ext>
                  </a:extLst>
                </p14:cNvPr>
                <p14:cNvContentPartPr/>
                <p14:nvPr/>
              </p14:nvContentPartPr>
              <p14:xfrm>
                <a:off x="10834416" y="1756368"/>
                <a:ext cx="109800" cy="102600"/>
              </p14:xfrm>
            </p:contentPart>
          </mc:Choice>
          <mc:Fallback xmlns="">
            <p:pic>
              <p:nvPicPr>
                <p:cNvPr id="65" name="Freihand 64">
                  <a:extLst>
                    <a:ext uri="{FF2B5EF4-FFF2-40B4-BE49-F238E27FC236}">
                      <a16:creationId xmlns:a16="http://schemas.microsoft.com/office/drawing/2014/main" id="{2B1F8EB1-4E48-45D7-9BC2-A1E7FE6734B6}"/>
                    </a:ext>
                  </a:extLst>
                </p:cNvPr>
                <p:cNvPicPr/>
                <p:nvPr/>
              </p:nvPicPr>
              <p:blipFill>
                <a:blip r:embed="rId121"/>
                <a:stretch>
                  <a:fillRect/>
                </a:stretch>
              </p:blipFill>
              <p:spPr>
                <a:xfrm>
                  <a:off x="10830096" y="1752048"/>
                  <a:ext cx="118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Freihand 65">
                  <a:extLst>
                    <a:ext uri="{FF2B5EF4-FFF2-40B4-BE49-F238E27FC236}">
                      <a16:creationId xmlns:a16="http://schemas.microsoft.com/office/drawing/2014/main" id="{3DFA8A16-58E1-4E50-ACB5-86F9C0B32EE9}"/>
                    </a:ext>
                  </a:extLst>
                </p14:cNvPr>
                <p14:cNvContentPartPr/>
                <p14:nvPr/>
              </p14:nvContentPartPr>
              <p14:xfrm>
                <a:off x="10946736" y="1640088"/>
                <a:ext cx="126000" cy="155520"/>
              </p14:xfrm>
            </p:contentPart>
          </mc:Choice>
          <mc:Fallback xmlns="">
            <p:pic>
              <p:nvPicPr>
                <p:cNvPr id="66" name="Freihand 65">
                  <a:extLst>
                    <a:ext uri="{FF2B5EF4-FFF2-40B4-BE49-F238E27FC236}">
                      <a16:creationId xmlns:a16="http://schemas.microsoft.com/office/drawing/2014/main" id="{3DFA8A16-58E1-4E50-ACB5-86F9C0B32EE9}"/>
                    </a:ext>
                  </a:extLst>
                </p:cNvPr>
                <p:cNvPicPr/>
                <p:nvPr/>
              </p:nvPicPr>
              <p:blipFill>
                <a:blip r:embed="rId123"/>
                <a:stretch>
                  <a:fillRect/>
                </a:stretch>
              </p:blipFill>
              <p:spPr>
                <a:xfrm>
                  <a:off x="10942416" y="1635768"/>
                  <a:ext cx="134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 name="Freihand 66">
                  <a:extLst>
                    <a:ext uri="{FF2B5EF4-FFF2-40B4-BE49-F238E27FC236}">
                      <a16:creationId xmlns:a16="http://schemas.microsoft.com/office/drawing/2014/main" id="{0E750BA5-A107-4B16-845E-ABD88FDD7DA4}"/>
                    </a:ext>
                  </a:extLst>
                </p14:cNvPr>
                <p14:cNvContentPartPr/>
                <p14:nvPr/>
              </p14:nvContentPartPr>
              <p14:xfrm>
                <a:off x="11056176" y="1745208"/>
                <a:ext cx="96840" cy="89280"/>
              </p14:xfrm>
            </p:contentPart>
          </mc:Choice>
          <mc:Fallback xmlns="">
            <p:pic>
              <p:nvPicPr>
                <p:cNvPr id="67" name="Freihand 66">
                  <a:extLst>
                    <a:ext uri="{FF2B5EF4-FFF2-40B4-BE49-F238E27FC236}">
                      <a16:creationId xmlns:a16="http://schemas.microsoft.com/office/drawing/2014/main" id="{0E750BA5-A107-4B16-845E-ABD88FDD7DA4}"/>
                    </a:ext>
                  </a:extLst>
                </p:cNvPr>
                <p:cNvPicPr/>
                <p:nvPr/>
              </p:nvPicPr>
              <p:blipFill>
                <a:blip r:embed="rId125"/>
                <a:stretch>
                  <a:fillRect/>
                </a:stretch>
              </p:blipFill>
              <p:spPr>
                <a:xfrm>
                  <a:off x="11051856" y="1740888"/>
                  <a:ext cx="105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8" name="Freihand 67">
                  <a:extLst>
                    <a:ext uri="{FF2B5EF4-FFF2-40B4-BE49-F238E27FC236}">
                      <a16:creationId xmlns:a16="http://schemas.microsoft.com/office/drawing/2014/main" id="{4A7E583D-4E0C-44EA-AD44-4792B452F795}"/>
                    </a:ext>
                  </a:extLst>
                </p14:cNvPr>
                <p14:cNvContentPartPr/>
                <p14:nvPr/>
              </p14:nvContentPartPr>
              <p14:xfrm>
                <a:off x="11198376" y="1688328"/>
                <a:ext cx="97200" cy="106200"/>
              </p14:xfrm>
            </p:contentPart>
          </mc:Choice>
          <mc:Fallback xmlns="">
            <p:pic>
              <p:nvPicPr>
                <p:cNvPr id="68" name="Freihand 67">
                  <a:extLst>
                    <a:ext uri="{FF2B5EF4-FFF2-40B4-BE49-F238E27FC236}">
                      <a16:creationId xmlns:a16="http://schemas.microsoft.com/office/drawing/2014/main" id="{4A7E583D-4E0C-44EA-AD44-4792B452F795}"/>
                    </a:ext>
                  </a:extLst>
                </p:cNvPr>
                <p:cNvPicPr/>
                <p:nvPr/>
              </p:nvPicPr>
              <p:blipFill>
                <a:blip r:embed="rId127"/>
                <a:stretch>
                  <a:fillRect/>
                </a:stretch>
              </p:blipFill>
              <p:spPr>
                <a:xfrm>
                  <a:off x="11194056" y="1684008"/>
                  <a:ext cx="105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9" name="Freihand 68">
                  <a:extLst>
                    <a:ext uri="{FF2B5EF4-FFF2-40B4-BE49-F238E27FC236}">
                      <a16:creationId xmlns:a16="http://schemas.microsoft.com/office/drawing/2014/main" id="{4AEBB28A-9A82-4018-8BF0-9E28D77E9AEB}"/>
                    </a:ext>
                  </a:extLst>
                </p14:cNvPr>
                <p14:cNvContentPartPr/>
                <p14:nvPr/>
              </p14:nvContentPartPr>
              <p14:xfrm>
                <a:off x="11440656" y="1776528"/>
                <a:ext cx="127800" cy="6840"/>
              </p14:xfrm>
            </p:contentPart>
          </mc:Choice>
          <mc:Fallback xmlns="">
            <p:pic>
              <p:nvPicPr>
                <p:cNvPr id="69" name="Freihand 68">
                  <a:extLst>
                    <a:ext uri="{FF2B5EF4-FFF2-40B4-BE49-F238E27FC236}">
                      <a16:creationId xmlns:a16="http://schemas.microsoft.com/office/drawing/2014/main" id="{4AEBB28A-9A82-4018-8BF0-9E28D77E9AEB}"/>
                    </a:ext>
                  </a:extLst>
                </p:cNvPr>
                <p:cNvPicPr/>
                <p:nvPr/>
              </p:nvPicPr>
              <p:blipFill>
                <a:blip r:embed="rId129"/>
                <a:stretch>
                  <a:fillRect/>
                </a:stretch>
              </p:blipFill>
              <p:spPr>
                <a:xfrm>
                  <a:off x="11436336" y="1772208"/>
                  <a:ext cx="136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0" name="Freihand 69">
                  <a:extLst>
                    <a:ext uri="{FF2B5EF4-FFF2-40B4-BE49-F238E27FC236}">
                      <a16:creationId xmlns:a16="http://schemas.microsoft.com/office/drawing/2014/main" id="{B88A980D-F93C-4070-A023-2420E5C4CE6F}"/>
                    </a:ext>
                  </a:extLst>
                </p14:cNvPr>
                <p14:cNvContentPartPr/>
                <p14:nvPr/>
              </p14:nvContentPartPr>
              <p14:xfrm>
                <a:off x="11691576" y="1762848"/>
                <a:ext cx="163440" cy="24120"/>
              </p14:xfrm>
            </p:contentPart>
          </mc:Choice>
          <mc:Fallback xmlns="">
            <p:pic>
              <p:nvPicPr>
                <p:cNvPr id="70" name="Freihand 69">
                  <a:extLst>
                    <a:ext uri="{FF2B5EF4-FFF2-40B4-BE49-F238E27FC236}">
                      <a16:creationId xmlns:a16="http://schemas.microsoft.com/office/drawing/2014/main" id="{B88A980D-F93C-4070-A023-2420E5C4CE6F}"/>
                    </a:ext>
                  </a:extLst>
                </p:cNvPr>
                <p:cNvPicPr/>
                <p:nvPr/>
              </p:nvPicPr>
              <p:blipFill>
                <a:blip r:embed="rId131"/>
                <a:stretch>
                  <a:fillRect/>
                </a:stretch>
              </p:blipFill>
              <p:spPr>
                <a:xfrm>
                  <a:off x="11687256" y="1758528"/>
                  <a:ext cx="172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E0FD8163-4231-4912-A78F-4E20FE5D0D85}"/>
                    </a:ext>
                  </a:extLst>
                </p14:cNvPr>
                <p14:cNvContentPartPr/>
                <p14:nvPr/>
              </p14:nvContentPartPr>
              <p14:xfrm>
                <a:off x="10669536" y="1990368"/>
                <a:ext cx="241920" cy="149040"/>
              </p14:xfrm>
            </p:contentPart>
          </mc:Choice>
          <mc:Fallback xmlns="">
            <p:pic>
              <p:nvPicPr>
                <p:cNvPr id="77" name="Freihand 76">
                  <a:extLst>
                    <a:ext uri="{FF2B5EF4-FFF2-40B4-BE49-F238E27FC236}">
                      <a16:creationId xmlns:a16="http://schemas.microsoft.com/office/drawing/2014/main" id="{E0FD8163-4231-4912-A78F-4E20FE5D0D85}"/>
                    </a:ext>
                  </a:extLst>
                </p:cNvPr>
                <p:cNvPicPr/>
                <p:nvPr/>
              </p:nvPicPr>
              <p:blipFill>
                <a:blip r:embed="rId133"/>
                <a:stretch>
                  <a:fillRect/>
                </a:stretch>
              </p:blipFill>
              <p:spPr>
                <a:xfrm>
                  <a:off x="10665216" y="1986048"/>
                  <a:ext cx="250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33556B09-8C92-4578-9DD0-0695A778A547}"/>
                    </a:ext>
                  </a:extLst>
                </p14:cNvPr>
                <p14:cNvContentPartPr/>
                <p14:nvPr/>
              </p14:nvContentPartPr>
              <p14:xfrm>
                <a:off x="10854576" y="1911528"/>
                <a:ext cx="136080" cy="131760"/>
              </p14:xfrm>
            </p:contentPart>
          </mc:Choice>
          <mc:Fallback xmlns="">
            <p:pic>
              <p:nvPicPr>
                <p:cNvPr id="78" name="Freihand 77">
                  <a:extLst>
                    <a:ext uri="{FF2B5EF4-FFF2-40B4-BE49-F238E27FC236}">
                      <a16:creationId xmlns:a16="http://schemas.microsoft.com/office/drawing/2014/main" id="{33556B09-8C92-4578-9DD0-0695A778A547}"/>
                    </a:ext>
                  </a:extLst>
                </p:cNvPr>
                <p:cNvPicPr/>
                <p:nvPr/>
              </p:nvPicPr>
              <p:blipFill>
                <a:blip r:embed="rId135"/>
                <a:stretch>
                  <a:fillRect/>
                </a:stretch>
              </p:blipFill>
              <p:spPr>
                <a:xfrm>
                  <a:off x="10850256" y="1907208"/>
                  <a:ext cx="144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1AB2D646-FFA2-4AC6-8FF3-0202CD62DA91}"/>
                    </a:ext>
                  </a:extLst>
                </p14:cNvPr>
                <p14:cNvContentPartPr/>
                <p14:nvPr/>
              </p14:nvContentPartPr>
              <p14:xfrm>
                <a:off x="10228896" y="2212128"/>
                <a:ext cx="103320" cy="176400"/>
              </p14:xfrm>
            </p:contentPart>
          </mc:Choice>
          <mc:Fallback xmlns="">
            <p:pic>
              <p:nvPicPr>
                <p:cNvPr id="80" name="Freihand 79">
                  <a:extLst>
                    <a:ext uri="{FF2B5EF4-FFF2-40B4-BE49-F238E27FC236}">
                      <a16:creationId xmlns:a16="http://schemas.microsoft.com/office/drawing/2014/main" id="{1AB2D646-FFA2-4AC6-8FF3-0202CD62DA91}"/>
                    </a:ext>
                  </a:extLst>
                </p:cNvPr>
                <p:cNvPicPr/>
                <p:nvPr/>
              </p:nvPicPr>
              <p:blipFill>
                <a:blip r:embed="rId137"/>
                <a:stretch>
                  <a:fillRect/>
                </a:stretch>
              </p:blipFill>
              <p:spPr>
                <a:xfrm>
                  <a:off x="10224576" y="2207808"/>
                  <a:ext cx="111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93EA4A98-8DD0-49E9-BE41-F624A68D0060}"/>
                    </a:ext>
                  </a:extLst>
                </p14:cNvPr>
                <p14:cNvContentPartPr/>
                <p14:nvPr/>
              </p14:nvContentPartPr>
              <p14:xfrm>
                <a:off x="10313496" y="2227968"/>
                <a:ext cx="16560" cy="148680"/>
              </p14:xfrm>
            </p:contentPart>
          </mc:Choice>
          <mc:Fallback xmlns="">
            <p:pic>
              <p:nvPicPr>
                <p:cNvPr id="81" name="Freihand 80">
                  <a:extLst>
                    <a:ext uri="{FF2B5EF4-FFF2-40B4-BE49-F238E27FC236}">
                      <a16:creationId xmlns:a16="http://schemas.microsoft.com/office/drawing/2014/main" id="{93EA4A98-8DD0-49E9-BE41-F624A68D0060}"/>
                    </a:ext>
                  </a:extLst>
                </p:cNvPr>
                <p:cNvPicPr/>
                <p:nvPr/>
              </p:nvPicPr>
              <p:blipFill>
                <a:blip r:embed="rId139"/>
                <a:stretch>
                  <a:fillRect/>
                </a:stretch>
              </p:blipFill>
              <p:spPr>
                <a:xfrm>
                  <a:off x="10309176" y="2223648"/>
                  <a:ext cx="25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3242371C-B4FF-43AC-91F1-0C33679C09F2}"/>
                    </a:ext>
                  </a:extLst>
                </p14:cNvPr>
                <p14:cNvContentPartPr/>
                <p14:nvPr/>
              </p14:nvContentPartPr>
              <p14:xfrm>
                <a:off x="10257696" y="2302128"/>
                <a:ext cx="91800" cy="11880"/>
              </p14:xfrm>
            </p:contentPart>
          </mc:Choice>
          <mc:Fallback xmlns="">
            <p:pic>
              <p:nvPicPr>
                <p:cNvPr id="82" name="Freihand 81">
                  <a:extLst>
                    <a:ext uri="{FF2B5EF4-FFF2-40B4-BE49-F238E27FC236}">
                      <a16:creationId xmlns:a16="http://schemas.microsoft.com/office/drawing/2014/main" id="{3242371C-B4FF-43AC-91F1-0C33679C09F2}"/>
                    </a:ext>
                  </a:extLst>
                </p:cNvPr>
                <p:cNvPicPr/>
                <p:nvPr/>
              </p:nvPicPr>
              <p:blipFill>
                <a:blip r:embed="rId141"/>
                <a:stretch>
                  <a:fillRect/>
                </a:stretch>
              </p:blipFill>
              <p:spPr>
                <a:xfrm>
                  <a:off x="10253376" y="2297808"/>
                  <a:ext cx="100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82B99892-A478-41D1-8CF3-BDA7E4245552}"/>
                    </a:ext>
                  </a:extLst>
                </p14:cNvPr>
                <p14:cNvContentPartPr/>
                <p14:nvPr/>
              </p14:nvContentPartPr>
              <p14:xfrm>
                <a:off x="10390176" y="2281608"/>
                <a:ext cx="132480" cy="74160"/>
              </p14:xfrm>
            </p:contentPart>
          </mc:Choice>
          <mc:Fallback xmlns="">
            <p:pic>
              <p:nvPicPr>
                <p:cNvPr id="83" name="Freihand 82">
                  <a:extLst>
                    <a:ext uri="{FF2B5EF4-FFF2-40B4-BE49-F238E27FC236}">
                      <a16:creationId xmlns:a16="http://schemas.microsoft.com/office/drawing/2014/main" id="{82B99892-A478-41D1-8CF3-BDA7E4245552}"/>
                    </a:ext>
                  </a:extLst>
                </p:cNvPr>
                <p:cNvPicPr/>
                <p:nvPr/>
              </p:nvPicPr>
              <p:blipFill>
                <a:blip r:embed="rId143"/>
                <a:stretch>
                  <a:fillRect/>
                </a:stretch>
              </p:blipFill>
              <p:spPr>
                <a:xfrm>
                  <a:off x="10385856" y="2277288"/>
                  <a:ext cx="141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DA0AAC1B-2971-43E7-BBDB-B425E74419B1}"/>
                    </a:ext>
                  </a:extLst>
                </p14:cNvPr>
                <p14:cNvContentPartPr/>
                <p14:nvPr/>
              </p14:nvContentPartPr>
              <p14:xfrm>
                <a:off x="10561536" y="2179008"/>
                <a:ext cx="307440" cy="172080"/>
              </p14:xfrm>
            </p:contentPart>
          </mc:Choice>
          <mc:Fallback xmlns="">
            <p:pic>
              <p:nvPicPr>
                <p:cNvPr id="84" name="Freihand 83">
                  <a:extLst>
                    <a:ext uri="{FF2B5EF4-FFF2-40B4-BE49-F238E27FC236}">
                      <a16:creationId xmlns:a16="http://schemas.microsoft.com/office/drawing/2014/main" id="{DA0AAC1B-2971-43E7-BBDB-B425E74419B1}"/>
                    </a:ext>
                  </a:extLst>
                </p:cNvPr>
                <p:cNvPicPr/>
                <p:nvPr/>
              </p:nvPicPr>
              <p:blipFill>
                <a:blip r:embed="rId145"/>
                <a:stretch>
                  <a:fillRect/>
                </a:stretch>
              </p:blipFill>
              <p:spPr>
                <a:xfrm>
                  <a:off x="10557216" y="2174688"/>
                  <a:ext cx="316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B6965066-C84B-4A16-867B-914D8A50213C}"/>
                    </a:ext>
                  </a:extLst>
                </p14:cNvPr>
                <p14:cNvContentPartPr/>
                <p14:nvPr/>
              </p14:nvContentPartPr>
              <p14:xfrm>
                <a:off x="10941336" y="2171448"/>
                <a:ext cx="212040" cy="264960"/>
              </p14:xfrm>
            </p:contentPart>
          </mc:Choice>
          <mc:Fallback xmlns="">
            <p:pic>
              <p:nvPicPr>
                <p:cNvPr id="85" name="Freihand 84">
                  <a:extLst>
                    <a:ext uri="{FF2B5EF4-FFF2-40B4-BE49-F238E27FC236}">
                      <a16:creationId xmlns:a16="http://schemas.microsoft.com/office/drawing/2014/main" id="{B6965066-C84B-4A16-867B-914D8A50213C}"/>
                    </a:ext>
                  </a:extLst>
                </p:cNvPr>
                <p:cNvPicPr/>
                <p:nvPr/>
              </p:nvPicPr>
              <p:blipFill>
                <a:blip r:embed="rId147"/>
                <a:stretch>
                  <a:fillRect/>
                </a:stretch>
              </p:blipFill>
              <p:spPr>
                <a:xfrm>
                  <a:off x="10937016" y="2167128"/>
                  <a:ext cx="220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30F0A126-8AE3-43D1-87E2-B11E537B3908}"/>
                    </a:ext>
                  </a:extLst>
                </p14:cNvPr>
                <p14:cNvContentPartPr/>
                <p14:nvPr/>
              </p14:nvContentPartPr>
              <p14:xfrm>
                <a:off x="11263536" y="2206728"/>
                <a:ext cx="107280" cy="250920"/>
              </p14:xfrm>
            </p:contentPart>
          </mc:Choice>
          <mc:Fallback xmlns="">
            <p:pic>
              <p:nvPicPr>
                <p:cNvPr id="86" name="Freihand 85">
                  <a:extLst>
                    <a:ext uri="{FF2B5EF4-FFF2-40B4-BE49-F238E27FC236}">
                      <a16:creationId xmlns:a16="http://schemas.microsoft.com/office/drawing/2014/main" id="{30F0A126-8AE3-43D1-87E2-B11E537B3908}"/>
                    </a:ext>
                  </a:extLst>
                </p:cNvPr>
                <p:cNvPicPr/>
                <p:nvPr/>
              </p:nvPicPr>
              <p:blipFill>
                <a:blip r:embed="rId149"/>
                <a:stretch>
                  <a:fillRect/>
                </a:stretch>
              </p:blipFill>
              <p:spPr>
                <a:xfrm>
                  <a:off x="11259216" y="2202408"/>
                  <a:ext cx="115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71A4CF53-7B09-4411-9439-E0E8AB75EC08}"/>
                    </a:ext>
                  </a:extLst>
                </p14:cNvPr>
                <p14:cNvContentPartPr/>
                <p14:nvPr/>
              </p14:nvContentPartPr>
              <p14:xfrm>
                <a:off x="11385576" y="2207448"/>
                <a:ext cx="42120" cy="104760"/>
              </p14:xfrm>
            </p:contentPart>
          </mc:Choice>
          <mc:Fallback xmlns="">
            <p:pic>
              <p:nvPicPr>
                <p:cNvPr id="87" name="Freihand 86">
                  <a:extLst>
                    <a:ext uri="{FF2B5EF4-FFF2-40B4-BE49-F238E27FC236}">
                      <a16:creationId xmlns:a16="http://schemas.microsoft.com/office/drawing/2014/main" id="{71A4CF53-7B09-4411-9439-E0E8AB75EC08}"/>
                    </a:ext>
                  </a:extLst>
                </p:cNvPr>
                <p:cNvPicPr/>
                <p:nvPr/>
              </p:nvPicPr>
              <p:blipFill>
                <a:blip r:embed="rId151"/>
                <a:stretch>
                  <a:fillRect/>
                </a:stretch>
              </p:blipFill>
              <p:spPr>
                <a:xfrm>
                  <a:off x="11381256" y="2203128"/>
                  <a:ext cx="50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Freihand 87">
                  <a:extLst>
                    <a:ext uri="{FF2B5EF4-FFF2-40B4-BE49-F238E27FC236}">
                      <a16:creationId xmlns:a16="http://schemas.microsoft.com/office/drawing/2014/main" id="{AB0B9EAD-CB07-4295-9524-965BD18CE2EA}"/>
                    </a:ext>
                  </a:extLst>
                </p14:cNvPr>
                <p14:cNvContentPartPr/>
                <p14:nvPr/>
              </p14:nvContentPartPr>
              <p14:xfrm>
                <a:off x="11452176" y="2225448"/>
                <a:ext cx="52920" cy="67680"/>
              </p14:xfrm>
            </p:contentPart>
          </mc:Choice>
          <mc:Fallback xmlns="">
            <p:pic>
              <p:nvPicPr>
                <p:cNvPr id="88" name="Freihand 87">
                  <a:extLst>
                    <a:ext uri="{FF2B5EF4-FFF2-40B4-BE49-F238E27FC236}">
                      <a16:creationId xmlns:a16="http://schemas.microsoft.com/office/drawing/2014/main" id="{AB0B9EAD-CB07-4295-9524-965BD18CE2EA}"/>
                    </a:ext>
                  </a:extLst>
                </p:cNvPr>
                <p:cNvPicPr/>
                <p:nvPr/>
              </p:nvPicPr>
              <p:blipFill>
                <a:blip r:embed="rId153"/>
                <a:stretch>
                  <a:fillRect/>
                </a:stretch>
              </p:blipFill>
              <p:spPr>
                <a:xfrm>
                  <a:off x="11447856" y="2221128"/>
                  <a:ext cx="61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919A140E-6190-4422-9433-1930689560BF}"/>
                    </a:ext>
                  </a:extLst>
                </p14:cNvPr>
                <p14:cNvContentPartPr/>
                <p14:nvPr/>
              </p14:nvContentPartPr>
              <p14:xfrm>
                <a:off x="11529216" y="2151648"/>
                <a:ext cx="191520" cy="140760"/>
              </p14:xfrm>
            </p:contentPart>
          </mc:Choice>
          <mc:Fallback xmlns="">
            <p:pic>
              <p:nvPicPr>
                <p:cNvPr id="89" name="Freihand 88">
                  <a:extLst>
                    <a:ext uri="{FF2B5EF4-FFF2-40B4-BE49-F238E27FC236}">
                      <a16:creationId xmlns:a16="http://schemas.microsoft.com/office/drawing/2014/main" id="{919A140E-6190-4422-9433-1930689560BF}"/>
                    </a:ext>
                  </a:extLst>
                </p:cNvPr>
                <p:cNvPicPr/>
                <p:nvPr/>
              </p:nvPicPr>
              <p:blipFill>
                <a:blip r:embed="rId155"/>
                <a:stretch>
                  <a:fillRect/>
                </a:stretch>
              </p:blipFill>
              <p:spPr>
                <a:xfrm>
                  <a:off x="11524896" y="2147328"/>
                  <a:ext cx="200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C7FAFD09-D3E7-4C34-9335-43E46F9835D4}"/>
                    </a:ext>
                  </a:extLst>
                </p14:cNvPr>
                <p14:cNvContentPartPr/>
                <p14:nvPr/>
              </p14:nvContentPartPr>
              <p14:xfrm>
                <a:off x="11743416" y="2221848"/>
                <a:ext cx="73440" cy="46440"/>
              </p14:xfrm>
            </p:contentPart>
          </mc:Choice>
          <mc:Fallback xmlns="">
            <p:pic>
              <p:nvPicPr>
                <p:cNvPr id="90" name="Freihand 89">
                  <a:extLst>
                    <a:ext uri="{FF2B5EF4-FFF2-40B4-BE49-F238E27FC236}">
                      <a16:creationId xmlns:a16="http://schemas.microsoft.com/office/drawing/2014/main" id="{C7FAFD09-D3E7-4C34-9335-43E46F9835D4}"/>
                    </a:ext>
                  </a:extLst>
                </p:cNvPr>
                <p:cNvPicPr/>
                <p:nvPr/>
              </p:nvPicPr>
              <p:blipFill>
                <a:blip r:embed="rId157"/>
                <a:stretch>
                  <a:fillRect/>
                </a:stretch>
              </p:blipFill>
              <p:spPr>
                <a:xfrm>
                  <a:off x="11739096" y="2217528"/>
                  <a:ext cx="82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Freihand 90">
                  <a:extLst>
                    <a:ext uri="{FF2B5EF4-FFF2-40B4-BE49-F238E27FC236}">
                      <a16:creationId xmlns:a16="http://schemas.microsoft.com/office/drawing/2014/main" id="{1D627CA4-02EA-48BF-8CEF-5396F147C191}"/>
                    </a:ext>
                  </a:extLst>
                </p14:cNvPr>
                <p14:cNvContentPartPr/>
                <p14:nvPr/>
              </p14:nvContentPartPr>
              <p14:xfrm>
                <a:off x="11855376" y="2098368"/>
                <a:ext cx="95400" cy="162000"/>
              </p14:xfrm>
            </p:contentPart>
          </mc:Choice>
          <mc:Fallback xmlns="">
            <p:pic>
              <p:nvPicPr>
                <p:cNvPr id="91" name="Freihand 90">
                  <a:extLst>
                    <a:ext uri="{FF2B5EF4-FFF2-40B4-BE49-F238E27FC236}">
                      <a16:creationId xmlns:a16="http://schemas.microsoft.com/office/drawing/2014/main" id="{1D627CA4-02EA-48BF-8CEF-5396F147C191}"/>
                    </a:ext>
                  </a:extLst>
                </p:cNvPr>
                <p:cNvPicPr/>
                <p:nvPr/>
              </p:nvPicPr>
              <p:blipFill>
                <a:blip r:embed="rId159"/>
                <a:stretch>
                  <a:fillRect/>
                </a:stretch>
              </p:blipFill>
              <p:spPr>
                <a:xfrm>
                  <a:off x="11851056" y="2094048"/>
                  <a:ext cx="104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44861172-215D-4C58-B035-27B6B7A9DE39}"/>
                    </a:ext>
                  </a:extLst>
                </p14:cNvPr>
                <p14:cNvContentPartPr/>
                <p14:nvPr/>
              </p14:nvContentPartPr>
              <p14:xfrm>
                <a:off x="11927736" y="2105568"/>
                <a:ext cx="11880" cy="39960"/>
              </p14:xfrm>
            </p:contentPart>
          </mc:Choice>
          <mc:Fallback xmlns="">
            <p:pic>
              <p:nvPicPr>
                <p:cNvPr id="92" name="Freihand 91">
                  <a:extLst>
                    <a:ext uri="{FF2B5EF4-FFF2-40B4-BE49-F238E27FC236}">
                      <a16:creationId xmlns:a16="http://schemas.microsoft.com/office/drawing/2014/main" id="{44861172-215D-4C58-B035-27B6B7A9DE39}"/>
                    </a:ext>
                  </a:extLst>
                </p:cNvPr>
                <p:cNvPicPr/>
                <p:nvPr/>
              </p:nvPicPr>
              <p:blipFill>
                <a:blip r:embed="rId161"/>
                <a:stretch>
                  <a:fillRect/>
                </a:stretch>
              </p:blipFill>
              <p:spPr>
                <a:xfrm>
                  <a:off x="11923416" y="2101248"/>
                  <a:ext cx="20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333AF0F4-4F33-4E71-9E4E-9FCB11361AD1}"/>
                    </a:ext>
                  </a:extLst>
                </p14:cNvPr>
                <p14:cNvContentPartPr/>
                <p14:nvPr/>
              </p14:nvContentPartPr>
              <p14:xfrm>
                <a:off x="11952936" y="2177928"/>
                <a:ext cx="117720" cy="87480"/>
              </p14:xfrm>
            </p:contentPart>
          </mc:Choice>
          <mc:Fallback xmlns="">
            <p:pic>
              <p:nvPicPr>
                <p:cNvPr id="93" name="Freihand 92">
                  <a:extLst>
                    <a:ext uri="{FF2B5EF4-FFF2-40B4-BE49-F238E27FC236}">
                      <a16:creationId xmlns:a16="http://schemas.microsoft.com/office/drawing/2014/main" id="{333AF0F4-4F33-4E71-9E4E-9FCB11361AD1}"/>
                    </a:ext>
                  </a:extLst>
                </p:cNvPr>
                <p:cNvPicPr/>
                <p:nvPr/>
              </p:nvPicPr>
              <p:blipFill>
                <a:blip r:embed="rId163"/>
                <a:stretch>
                  <a:fillRect/>
                </a:stretch>
              </p:blipFill>
              <p:spPr>
                <a:xfrm>
                  <a:off x="11948616" y="2173608"/>
                  <a:ext cx="126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Freihand 93">
                  <a:extLst>
                    <a:ext uri="{FF2B5EF4-FFF2-40B4-BE49-F238E27FC236}">
                      <a16:creationId xmlns:a16="http://schemas.microsoft.com/office/drawing/2014/main" id="{745C8A01-0D62-4649-B3CF-AA079FDDFDA2}"/>
                    </a:ext>
                  </a:extLst>
                </p14:cNvPr>
                <p14:cNvContentPartPr/>
                <p14:nvPr/>
              </p14:nvContentPartPr>
              <p14:xfrm>
                <a:off x="10311336" y="2528928"/>
                <a:ext cx="170280" cy="90360"/>
              </p14:xfrm>
            </p:contentPart>
          </mc:Choice>
          <mc:Fallback xmlns="">
            <p:pic>
              <p:nvPicPr>
                <p:cNvPr id="94" name="Freihand 93">
                  <a:extLst>
                    <a:ext uri="{FF2B5EF4-FFF2-40B4-BE49-F238E27FC236}">
                      <a16:creationId xmlns:a16="http://schemas.microsoft.com/office/drawing/2014/main" id="{745C8A01-0D62-4649-B3CF-AA079FDDFDA2}"/>
                    </a:ext>
                  </a:extLst>
                </p:cNvPr>
                <p:cNvPicPr/>
                <p:nvPr/>
              </p:nvPicPr>
              <p:blipFill>
                <a:blip r:embed="rId165"/>
                <a:stretch>
                  <a:fillRect/>
                </a:stretch>
              </p:blipFill>
              <p:spPr>
                <a:xfrm>
                  <a:off x="10307016" y="2524608"/>
                  <a:ext cx="178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Freihand 94">
                  <a:extLst>
                    <a:ext uri="{FF2B5EF4-FFF2-40B4-BE49-F238E27FC236}">
                      <a16:creationId xmlns:a16="http://schemas.microsoft.com/office/drawing/2014/main" id="{7C66B11B-0607-43FB-9033-97B2BF5F10CA}"/>
                    </a:ext>
                  </a:extLst>
                </p14:cNvPr>
                <p14:cNvContentPartPr/>
                <p14:nvPr/>
              </p14:nvContentPartPr>
              <p14:xfrm>
                <a:off x="10436616" y="2479248"/>
                <a:ext cx="360" cy="360"/>
              </p14:xfrm>
            </p:contentPart>
          </mc:Choice>
          <mc:Fallback xmlns="">
            <p:pic>
              <p:nvPicPr>
                <p:cNvPr id="95" name="Freihand 94">
                  <a:extLst>
                    <a:ext uri="{FF2B5EF4-FFF2-40B4-BE49-F238E27FC236}">
                      <a16:creationId xmlns:a16="http://schemas.microsoft.com/office/drawing/2014/main" id="{7C66B11B-0607-43FB-9033-97B2BF5F10CA}"/>
                    </a:ext>
                  </a:extLst>
                </p:cNvPr>
                <p:cNvPicPr/>
                <p:nvPr/>
              </p:nvPicPr>
              <p:blipFill>
                <a:blip r:embed="rId10"/>
                <a:stretch>
                  <a:fillRect/>
                </a:stretch>
              </p:blipFill>
              <p:spPr>
                <a:xfrm>
                  <a:off x="10432296" y="24749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D8C6801A-2923-4EE3-A1EF-A7D96327D2C7}"/>
                    </a:ext>
                  </a:extLst>
                </p14:cNvPr>
                <p14:cNvContentPartPr/>
                <p14:nvPr/>
              </p14:nvContentPartPr>
              <p14:xfrm>
                <a:off x="10634256" y="2529288"/>
                <a:ext cx="133560" cy="101880"/>
              </p14:xfrm>
            </p:contentPart>
          </mc:Choice>
          <mc:Fallback xmlns="">
            <p:pic>
              <p:nvPicPr>
                <p:cNvPr id="98" name="Freihand 97">
                  <a:extLst>
                    <a:ext uri="{FF2B5EF4-FFF2-40B4-BE49-F238E27FC236}">
                      <a16:creationId xmlns:a16="http://schemas.microsoft.com/office/drawing/2014/main" id="{D8C6801A-2923-4EE3-A1EF-A7D96327D2C7}"/>
                    </a:ext>
                  </a:extLst>
                </p:cNvPr>
                <p:cNvPicPr/>
                <p:nvPr/>
              </p:nvPicPr>
              <p:blipFill>
                <a:blip r:embed="rId168"/>
                <a:stretch>
                  <a:fillRect/>
                </a:stretch>
              </p:blipFill>
              <p:spPr>
                <a:xfrm>
                  <a:off x="10629936" y="2524968"/>
                  <a:ext cx="142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71BE43B2-9E60-4D24-AF82-0D56267304F9}"/>
                    </a:ext>
                  </a:extLst>
                </p14:cNvPr>
                <p14:cNvContentPartPr/>
                <p14:nvPr/>
              </p14:nvContentPartPr>
              <p14:xfrm>
                <a:off x="10795536" y="2527848"/>
                <a:ext cx="228240" cy="93600"/>
              </p14:xfrm>
            </p:contentPart>
          </mc:Choice>
          <mc:Fallback xmlns="">
            <p:pic>
              <p:nvPicPr>
                <p:cNvPr id="99" name="Freihand 98">
                  <a:extLst>
                    <a:ext uri="{FF2B5EF4-FFF2-40B4-BE49-F238E27FC236}">
                      <a16:creationId xmlns:a16="http://schemas.microsoft.com/office/drawing/2014/main" id="{71BE43B2-9E60-4D24-AF82-0D56267304F9}"/>
                    </a:ext>
                  </a:extLst>
                </p:cNvPr>
                <p:cNvPicPr/>
                <p:nvPr/>
              </p:nvPicPr>
              <p:blipFill>
                <a:blip r:embed="rId170"/>
                <a:stretch>
                  <a:fillRect/>
                </a:stretch>
              </p:blipFill>
              <p:spPr>
                <a:xfrm>
                  <a:off x="10791216" y="2523528"/>
                  <a:ext cx="236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A3A3C14F-B679-46B4-AF71-A8F6D834A037}"/>
                    </a:ext>
                  </a:extLst>
                </p14:cNvPr>
                <p14:cNvContentPartPr/>
                <p14:nvPr/>
              </p14:nvContentPartPr>
              <p14:xfrm>
                <a:off x="11054016" y="2521728"/>
                <a:ext cx="92160" cy="275040"/>
              </p14:xfrm>
            </p:contentPart>
          </mc:Choice>
          <mc:Fallback xmlns="">
            <p:pic>
              <p:nvPicPr>
                <p:cNvPr id="100" name="Freihand 99">
                  <a:extLst>
                    <a:ext uri="{FF2B5EF4-FFF2-40B4-BE49-F238E27FC236}">
                      <a16:creationId xmlns:a16="http://schemas.microsoft.com/office/drawing/2014/main" id="{A3A3C14F-B679-46B4-AF71-A8F6D834A037}"/>
                    </a:ext>
                  </a:extLst>
                </p:cNvPr>
                <p:cNvPicPr/>
                <p:nvPr/>
              </p:nvPicPr>
              <p:blipFill>
                <a:blip r:embed="rId172"/>
                <a:stretch>
                  <a:fillRect/>
                </a:stretch>
              </p:blipFill>
              <p:spPr>
                <a:xfrm>
                  <a:off x="11049696" y="2517408"/>
                  <a:ext cx="1008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8D8DDDC2-D35D-46DB-BE54-0E919E791211}"/>
                    </a:ext>
                  </a:extLst>
                </p14:cNvPr>
                <p14:cNvContentPartPr/>
                <p14:nvPr/>
              </p14:nvContentPartPr>
              <p14:xfrm>
                <a:off x="11309256" y="2498328"/>
                <a:ext cx="90720" cy="123480"/>
              </p14:xfrm>
            </p:contentPart>
          </mc:Choice>
          <mc:Fallback xmlns="">
            <p:pic>
              <p:nvPicPr>
                <p:cNvPr id="101" name="Freihand 100">
                  <a:extLst>
                    <a:ext uri="{FF2B5EF4-FFF2-40B4-BE49-F238E27FC236}">
                      <a16:creationId xmlns:a16="http://schemas.microsoft.com/office/drawing/2014/main" id="{8D8DDDC2-D35D-46DB-BE54-0E919E791211}"/>
                    </a:ext>
                  </a:extLst>
                </p:cNvPr>
                <p:cNvPicPr/>
                <p:nvPr/>
              </p:nvPicPr>
              <p:blipFill>
                <a:blip r:embed="rId174"/>
                <a:stretch>
                  <a:fillRect/>
                </a:stretch>
              </p:blipFill>
              <p:spPr>
                <a:xfrm>
                  <a:off x="11304936" y="2494008"/>
                  <a:ext cx="99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02BC3E87-2E01-4612-AF81-517D6227EA6E}"/>
                    </a:ext>
                  </a:extLst>
                </p14:cNvPr>
                <p14:cNvContentPartPr/>
                <p14:nvPr/>
              </p14:nvContentPartPr>
              <p14:xfrm>
                <a:off x="11440296" y="2510208"/>
                <a:ext cx="108000" cy="84240"/>
              </p14:xfrm>
            </p:contentPart>
          </mc:Choice>
          <mc:Fallback xmlns="">
            <p:pic>
              <p:nvPicPr>
                <p:cNvPr id="102" name="Freihand 101">
                  <a:extLst>
                    <a:ext uri="{FF2B5EF4-FFF2-40B4-BE49-F238E27FC236}">
                      <a16:creationId xmlns:a16="http://schemas.microsoft.com/office/drawing/2014/main" id="{02BC3E87-2E01-4612-AF81-517D6227EA6E}"/>
                    </a:ext>
                  </a:extLst>
                </p:cNvPr>
                <p:cNvPicPr/>
                <p:nvPr/>
              </p:nvPicPr>
              <p:blipFill>
                <a:blip r:embed="rId176"/>
                <a:stretch>
                  <a:fillRect/>
                </a:stretch>
              </p:blipFill>
              <p:spPr>
                <a:xfrm>
                  <a:off x="11435976" y="2505888"/>
                  <a:ext cx="116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B577486C-4253-4A15-8134-10B382235164}"/>
                    </a:ext>
                  </a:extLst>
                </p14:cNvPr>
                <p14:cNvContentPartPr/>
                <p14:nvPr/>
              </p14:nvContentPartPr>
              <p14:xfrm>
                <a:off x="11547936" y="2539728"/>
                <a:ext cx="134640" cy="63000"/>
              </p14:xfrm>
            </p:contentPart>
          </mc:Choice>
          <mc:Fallback xmlns="">
            <p:pic>
              <p:nvPicPr>
                <p:cNvPr id="103" name="Freihand 102">
                  <a:extLst>
                    <a:ext uri="{FF2B5EF4-FFF2-40B4-BE49-F238E27FC236}">
                      <a16:creationId xmlns:a16="http://schemas.microsoft.com/office/drawing/2014/main" id="{B577486C-4253-4A15-8134-10B382235164}"/>
                    </a:ext>
                  </a:extLst>
                </p:cNvPr>
                <p:cNvPicPr/>
                <p:nvPr/>
              </p:nvPicPr>
              <p:blipFill>
                <a:blip r:embed="rId178"/>
                <a:stretch>
                  <a:fillRect/>
                </a:stretch>
              </p:blipFill>
              <p:spPr>
                <a:xfrm>
                  <a:off x="11543616" y="2535408"/>
                  <a:ext cx="143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Freihand 103">
                  <a:extLst>
                    <a:ext uri="{FF2B5EF4-FFF2-40B4-BE49-F238E27FC236}">
                      <a16:creationId xmlns:a16="http://schemas.microsoft.com/office/drawing/2014/main" id="{3E603601-553B-4D91-A313-A02EC9300B6B}"/>
                    </a:ext>
                  </a:extLst>
                </p14:cNvPr>
                <p14:cNvContentPartPr/>
                <p14:nvPr/>
              </p14:nvContentPartPr>
              <p14:xfrm>
                <a:off x="11681136" y="2409768"/>
                <a:ext cx="84600" cy="187560"/>
              </p14:xfrm>
            </p:contentPart>
          </mc:Choice>
          <mc:Fallback xmlns="">
            <p:pic>
              <p:nvPicPr>
                <p:cNvPr id="104" name="Freihand 103">
                  <a:extLst>
                    <a:ext uri="{FF2B5EF4-FFF2-40B4-BE49-F238E27FC236}">
                      <a16:creationId xmlns:a16="http://schemas.microsoft.com/office/drawing/2014/main" id="{3E603601-553B-4D91-A313-A02EC9300B6B}"/>
                    </a:ext>
                  </a:extLst>
                </p:cNvPr>
                <p:cNvPicPr/>
                <p:nvPr/>
              </p:nvPicPr>
              <p:blipFill>
                <a:blip r:embed="rId180"/>
                <a:stretch>
                  <a:fillRect/>
                </a:stretch>
              </p:blipFill>
              <p:spPr>
                <a:xfrm>
                  <a:off x="11676816" y="2405448"/>
                  <a:ext cx="93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5" name="Freihand 104">
                  <a:extLst>
                    <a:ext uri="{FF2B5EF4-FFF2-40B4-BE49-F238E27FC236}">
                      <a16:creationId xmlns:a16="http://schemas.microsoft.com/office/drawing/2014/main" id="{1C52FDDC-CBBF-4DD9-ADF1-55832A608A08}"/>
                    </a:ext>
                  </a:extLst>
                </p14:cNvPr>
                <p14:cNvContentPartPr/>
                <p14:nvPr/>
              </p14:nvContentPartPr>
              <p14:xfrm>
                <a:off x="11789136" y="2484288"/>
                <a:ext cx="266040" cy="86400"/>
              </p14:xfrm>
            </p:contentPart>
          </mc:Choice>
          <mc:Fallback xmlns="">
            <p:pic>
              <p:nvPicPr>
                <p:cNvPr id="105" name="Freihand 104">
                  <a:extLst>
                    <a:ext uri="{FF2B5EF4-FFF2-40B4-BE49-F238E27FC236}">
                      <a16:creationId xmlns:a16="http://schemas.microsoft.com/office/drawing/2014/main" id="{1C52FDDC-CBBF-4DD9-ADF1-55832A608A08}"/>
                    </a:ext>
                  </a:extLst>
                </p:cNvPr>
                <p:cNvPicPr/>
                <p:nvPr/>
              </p:nvPicPr>
              <p:blipFill>
                <a:blip r:embed="rId182"/>
                <a:stretch>
                  <a:fillRect/>
                </a:stretch>
              </p:blipFill>
              <p:spPr>
                <a:xfrm>
                  <a:off x="11784816" y="2479968"/>
                  <a:ext cx="274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313DC076-2EF0-4745-9B4C-D7CDE306614F}"/>
                    </a:ext>
                  </a:extLst>
                </p14:cNvPr>
                <p14:cNvContentPartPr/>
                <p14:nvPr/>
              </p14:nvContentPartPr>
              <p14:xfrm>
                <a:off x="9862416" y="1882008"/>
                <a:ext cx="910440" cy="623520"/>
              </p14:xfrm>
            </p:contentPart>
          </mc:Choice>
          <mc:Fallback xmlns="">
            <p:pic>
              <p:nvPicPr>
                <p:cNvPr id="108" name="Freihand 107">
                  <a:extLst>
                    <a:ext uri="{FF2B5EF4-FFF2-40B4-BE49-F238E27FC236}">
                      <a16:creationId xmlns:a16="http://schemas.microsoft.com/office/drawing/2014/main" id="{313DC076-2EF0-4745-9B4C-D7CDE306614F}"/>
                    </a:ext>
                  </a:extLst>
                </p:cNvPr>
                <p:cNvPicPr/>
                <p:nvPr/>
              </p:nvPicPr>
              <p:blipFill>
                <a:blip r:embed="rId184"/>
                <a:stretch>
                  <a:fillRect/>
                </a:stretch>
              </p:blipFill>
              <p:spPr>
                <a:xfrm>
                  <a:off x="9858096" y="1877688"/>
                  <a:ext cx="91908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B127DED4-95F8-47E8-86DA-C8648E514AFC}"/>
                    </a:ext>
                  </a:extLst>
                </p14:cNvPr>
                <p14:cNvContentPartPr/>
                <p14:nvPr/>
              </p14:nvContentPartPr>
              <p14:xfrm>
                <a:off x="9824256" y="1999008"/>
                <a:ext cx="37800" cy="520200"/>
              </p14:xfrm>
            </p:contentPart>
          </mc:Choice>
          <mc:Fallback xmlns="">
            <p:pic>
              <p:nvPicPr>
                <p:cNvPr id="109" name="Freihand 108">
                  <a:extLst>
                    <a:ext uri="{FF2B5EF4-FFF2-40B4-BE49-F238E27FC236}">
                      <a16:creationId xmlns:a16="http://schemas.microsoft.com/office/drawing/2014/main" id="{B127DED4-95F8-47E8-86DA-C8648E514AFC}"/>
                    </a:ext>
                  </a:extLst>
                </p:cNvPr>
                <p:cNvPicPr/>
                <p:nvPr/>
              </p:nvPicPr>
              <p:blipFill>
                <a:blip r:embed="rId186"/>
                <a:stretch>
                  <a:fillRect/>
                </a:stretch>
              </p:blipFill>
              <p:spPr>
                <a:xfrm>
                  <a:off x="9819936" y="1994688"/>
                  <a:ext cx="4644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F4DF02A7-6627-4550-A4FC-D9ABA7715EC0}"/>
                    </a:ext>
                  </a:extLst>
                </p14:cNvPr>
                <p14:cNvContentPartPr/>
                <p14:nvPr/>
              </p14:nvContentPartPr>
              <p14:xfrm>
                <a:off x="9741096" y="1959408"/>
                <a:ext cx="187920" cy="131400"/>
              </p14:xfrm>
            </p:contentPart>
          </mc:Choice>
          <mc:Fallback xmlns="">
            <p:pic>
              <p:nvPicPr>
                <p:cNvPr id="111" name="Freihand 110">
                  <a:extLst>
                    <a:ext uri="{FF2B5EF4-FFF2-40B4-BE49-F238E27FC236}">
                      <a16:creationId xmlns:a16="http://schemas.microsoft.com/office/drawing/2014/main" id="{F4DF02A7-6627-4550-A4FC-D9ABA7715EC0}"/>
                    </a:ext>
                  </a:extLst>
                </p:cNvPr>
                <p:cNvPicPr/>
                <p:nvPr/>
              </p:nvPicPr>
              <p:blipFill>
                <a:blip r:embed="rId188"/>
                <a:stretch>
                  <a:fillRect/>
                </a:stretch>
              </p:blipFill>
              <p:spPr>
                <a:xfrm>
                  <a:off x="9736776" y="1955088"/>
                  <a:ext cx="196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AAED78E5-C232-485F-8B09-DC8BD849830B}"/>
                    </a:ext>
                  </a:extLst>
                </p14:cNvPr>
                <p14:cNvContentPartPr/>
                <p14:nvPr/>
              </p14:nvContentPartPr>
              <p14:xfrm>
                <a:off x="10678176" y="1844928"/>
                <a:ext cx="102960" cy="189720"/>
              </p14:xfrm>
            </p:contentPart>
          </mc:Choice>
          <mc:Fallback xmlns="">
            <p:pic>
              <p:nvPicPr>
                <p:cNvPr id="112" name="Freihand 111">
                  <a:extLst>
                    <a:ext uri="{FF2B5EF4-FFF2-40B4-BE49-F238E27FC236}">
                      <a16:creationId xmlns:a16="http://schemas.microsoft.com/office/drawing/2014/main" id="{AAED78E5-C232-485F-8B09-DC8BD849830B}"/>
                    </a:ext>
                  </a:extLst>
                </p:cNvPr>
                <p:cNvPicPr/>
                <p:nvPr/>
              </p:nvPicPr>
              <p:blipFill>
                <a:blip r:embed="rId190"/>
                <a:stretch>
                  <a:fillRect/>
                </a:stretch>
              </p:blipFill>
              <p:spPr>
                <a:xfrm>
                  <a:off x="10673856" y="1840608"/>
                  <a:ext cx="111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FD9D6F08-0A3D-4A0C-8996-9F9AD74C454A}"/>
                    </a:ext>
                  </a:extLst>
                </p14:cNvPr>
                <p14:cNvContentPartPr/>
                <p14:nvPr/>
              </p14:nvContentPartPr>
              <p14:xfrm>
                <a:off x="9820656" y="2522808"/>
                <a:ext cx="39960" cy="318240"/>
              </p14:xfrm>
            </p:contentPart>
          </mc:Choice>
          <mc:Fallback xmlns="">
            <p:pic>
              <p:nvPicPr>
                <p:cNvPr id="113" name="Freihand 112">
                  <a:extLst>
                    <a:ext uri="{FF2B5EF4-FFF2-40B4-BE49-F238E27FC236}">
                      <a16:creationId xmlns:a16="http://schemas.microsoft.com/office/drawing/2014/main" id="{FD9D6F08-0A3D-4A0C-8996-9F9AD74C454A}"/>
                    </a:ext>
                  </a:extLst>
                </p:cNvPr>
                <p:cNvPicPr/>
                <p:nvPr/>
              </p:nvPicPr>
              <p:blipFill>
                <a:blip r:embed="rId192"/>
                <a:stretch>
                  <a:fillRect/>
                </a:stretch>
              </p:blipFill>
              <p:spPr>
                <a:xfrm>
                  <a:off x="9816336" y="2518488"/>
                  <a:ext cx="486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0BD8D32D-04DC-4DD2-91A5-3B3543D683CD}"/>
                    </a:ext>
                  </a:extLst>
                </p14:cNvPr>
                <p14:cNvContentPartPr/>
                <p14:nvPr/>
              </p14:nvContentPartPr>
              <p14:xfrm>
                <a:off x="9749376" y="2981088"/>
                <a:ext cx="20160" cy="150480"/>
              </p14:xfrm>
            </p:contentPart>
          </mc:Choice>
          <mc:Fallback xmlns="">
            <p:pic>
              <p:nvPicPr>
                <p:cNvPr id="115" name="Freihand 114">
                  <a:extLst>
                    <a:ext uri="{FF2B5EF4-FFF2-40B4-BE49-F238E27FC236}">
                      <a16:creationId xmlns:a16="http://schemas.microsoft.com/office/drawing/2014/main" id="{0BD8D32D-04DC-4DD2-91A5-3B3543D683CD}"/>
                    </a:ext>
                  </a:extLst>
                </p:cNvPr>
                <p:cNvPicPr/>
                <p:nvPr/>
              </p:nvPicPr>
              <p:blipFill>
                <a:blip r:embed="rId194"/>
                <a:stretch>
                  <a:fillRect/>
                </a:stretch>
              </p:blipFill>
              <p:spPr>
                <a:xfrm>
                  <a:off x="9745056" y="2976768"/>
                  <a:ext cx="28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528DD06A-4E14-456C-A29F-D20E73921548}"/>
                    </a:ext>
                  </a:extLst>
                </p14:cNvPr>
                <p14:cNvContentPartPr/>
                <p14:nvPr/>
              </p14:nvContentPartPr>
              <p14:xfrm>
                <a:off x="9628776" y="2930328"/>
                <a:ext cx="196200" cy="122400"/>
              </p14:xfrm>
            </p:contentPart>
          </mc:Choice>
          <mc:Fallback xmlns="">
            <p:pic>
              <p:nvPicPr>
                <p:cNvPr id="116" name="Freihand 115">
                  <a:extLst>
                    <a:ext uri="{FF2B5EF4-FFF2-40B4-BE49-F238E27FC236}">
                      <a16:creationId xmlns:a16="http://schemas.microsoft.com/office/drawing/2014/main" id="{528DD06A-4E14-456C-A29F-D20E73921548}"/>
                    </a:ext>
                  </a:extLst>
                </p:cNvPr>
                <p:cNvPicPr/>
                <p:nvPr/>
              </p:nvPicPr>
              <p:blipFill>
                <a:blip r:embed="rId196"/>
                <a:stretch>
                  <a:fillRect/>
                </a:stretch>
              </p:blipFill>
              <p:spPr>
                <a:xfrm>
                  <a:off x="9624456" y="2926008"/>
                  <a:ext cx="204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75B2C504-5105-496F-B3B5-9B28DB8C3EF8}"/>
                    </a:ext>
                  </a:extLst>
                </p14:cNvPr>
                <p14:cNvContentPartPr/>
                <p14:nvPr/>
              </p14:nvContentPartPr>
              <p14:xfrm>
                <a:off x="9848016" y="2992968"/>
                <a:ext cx="125640" cy="113760"/>
              </p14:xfrm>
            </p:contentPart>
          </mc:Choice>
          <mc:Fallback xmlns="">
            <p:pic>
              <p:nvPicPr>
                <p:cNvPr id="117" name="Freihand 116">
                  <a:extLst>
                    <a:ext uri="{FF2B5EF4-FFF2-40B4-BE49-F238E27FC236}">
                      <a16:creationId xmlns:a16="http://schemas.microsoft.com/office/drawing/2014/main" id="{75B2C504-5105-496F-B3B5-9B28DB8C3EF8}"/>
                    </a:ext>
                  </a:extLst>
                </p:cNvPr>
                <p:cNvPicPr/>
                <p:nvPr/>
              </p:nvPicPr>
              <p:blipFill>
                <a:blip r:embed="rId198"/>
                <a:stretch>
                  <a:fillRect/>
                </a:stretch>
              </p:blipFill>
              <p:spPr>
                <a:xfrm>
                  <a:off x="9843696" y="2988648"/>
                  <a:ext cx="134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3C319AC5-D587-4F54-A4E8-7C6041C5E18D}"/>
                    </a:ext>
                  </a:extLst>
                </p14:cNvPr>
                <p14:cNvContentPartPr/>
                <p14:nvPr/>
              </p14:nvContentPartPr>
              <p14:xfrm>
                <a:off x="9980136" y="2977488"/>
                <a:ext cx="75600" cy="104040"/>
              </p14:xfrm>
            </p:contentPart>
          </mc:Choice>
          <mc:Fallback xmlns="">
            <p:pic>
              <p:nvPicPr>
                <p:cNvPr id="118" name="Freihand 117">
                  <a:extLst>
                    <a:ext uri="{FF2B5EF4-FFF2-40B4-BE49-F238E27FC236}">
                      <a16:creationId xmlns:a16="http://schemas.microsoft.com/office/drawing/2014/main" id="{3C319AC5-D587-4F54-A4E8-7C6041C5E18D}"/>
                    </a:ext>
                  </a:extLst>
                </p:cNvPr>
                <p:cNvPicPr/>
                <p:nvPr/>
              </p:nvPicPr>
              <p:blipFill>
                <a:blip r:embed="rId200"/>
                <a:stretch>
                  <a:fillRect/>
                </a:stretch>
              </p:blipFill>
              <p:spPr>
                <a:xfrm>
                  <a:off x="9975816" y="2973168"/>
                  <a:ext cx="84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B50FF59E-715E-4763-A6E7-FA96E3A6DF95}"/>
                    </a:ext>
                  </a:extLst>
                </p14:cNvPr>
                <p14:cNvContentPartPr/>
                <p14:nvPr/>
              </p14:nvContentPartPr>
              <p14:xfrm>
                <a:off x="10060776" y="2960928"/>
                <a:ext cx="113040" cy="113040"/>
              </p14:xfrm>
            </p:contentPart>
          </mc:Choice>
          <mc:Fallback xmlns="">
            <p:pic>
              <p:nvPicPr>
                <p:cNvPr id="119" name="Freihand 118">
                  <a:extLst>
                    <a:ext uri="{FF2B5EF4-FFF2-40B4-BE49-F238E27FC236}">
                      <a16:creationId xmlns:a16="http://schemas.microsoft.com/office/drawing/2014/main" id="{B50FF59E-715E-4763-A6E7-FA96E3A6DF95}"/>
                    </a:ext>
                  </a:extLst>
                </p:cNvPr>
                <p:cNvPicPr/>
                <p:nvPr/>
              </p:nvPicPr>
              <p:blipFill>
                <a:blip r:embed="rId202"/>
                <a:stretch>
                  <a:fillRect/>
                </a:stretch>
              </p:blipFill>
              <p:spPr>
                <a:xfrm>
                  <a:off x="10056456" y="2956608"/>
                  <a:ext cx="121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8EBD1F90-3829-4930-9692-6FA342F1902F}"/>
                    </a:ext>
                  </a:extLst>
                </p14:cNvPr>
                <p14:cNvContentPartPr/>
                <p14:nvPr/>
              </p14:nvContentPartPr>
              <p14:xfrm>
                <a:off x="10058256" y="2887488"/>
                <a:ext cx="360" cy="360"/>
              </p14:xfrm>
            </p:contentPart>
          </mc:Choice>
          <mc:Fallback xmlns="">
            <p:pic>
              <p:nvPicPr>
                <p:cNvPr id="120" name="Freihand 119">
                  <a:extLst>
                    <a:ext uri="{FF2B5EF4-FFF2-40B4-BE49-F238E27FC236}">
                      <a16:creationId xmlns:a16="http://schemas.microsoft.com/office/drawing/2014/main" id="{8EBD1F90-3829-4930-9692-6FA342F1902F}"/>
                    </a:ext>
                  </a:extLst>
                </p:cNvPr>
                <p:cNvPicPr/>
                <p:nvPr/>
              </p:nvPicPr>
              <p:blipFill>
                <a:blip r:embed="rId10"/>
                <a:stretch>
                  <a:fillRect/>
                </a:stretch>
              </p:blipFill>
              <p:spPr>
                <a:xfrm>
                  <a:off x="10053936" y="28831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A60E9D32-0A9F-4600-B256-80F43C7718FA}"/>
                    </a:ext>
                  </a:extLst>
                </p14:cNvPr>
                <p14:cNvContentPartPr/>
                <p14:nvPr/>
              </p14:nvContentPartPr>
              <p14:xfrm>
                <a:off x="10330056" y="2869488"/>
                <a:ext cx="85680" cy="168480"/>
              </p14:xfrm>
            </p:contentPart>
          </mc:Choice>
          <mc:Fallback xmlns="">
            <p:pic>
              <p:nvPicPr>
                <p:cNvPr id="121" name="Freihand 120">
                  <a:extLst>
                    <a:ext uri="{FF2B5EF4-FFF2-40B4-BE49-F238E27FC236}">
                      <a16:creationId xmlns:a16="http://schemas.microsoft.com/office/drawing/2014/main" id="{A60E9D32-0A9F-4600-B256-80F43C7718FA}"/>
                    </a:ext>
                  </a:extLst>
                </p:cNvPr>
                <p:cNvPicPr/>
                <p:nvPr/>
              </p:nvPicPr>
              <p:blipFill>
                <a:blip r:embed="rId205"/>
                <a:stretch>
                  <a:fillRect/>
                </a:stretch>
              </p:blipFill>
              <p:spPr>
                <a:xfrm>
                  <a:off x="10325736" y="2865168"/>
                  <a:ext cx="94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CFCD2427-80CE-40E5-8208-CED9513B28EE}"/>
                    </a:ext>
                  </a:extLst>
                </p14:cNvPr>
                <p14:cNvContentPartPr/>
                <p14:nvPr/>
              </p14:nvContentPartPr>
              <p14:xfrm>
                <a:off x="10420776" y="2929608"/>
                <a:ext cx="91080" cy="111960"/>
              </p14:xfrm>
            </p:contentPart>
          </mc:Choice>
          <mc:Fallback xmlns="">
            <p:pic>
              <p:nvPicPr>
                <p:cNvPr id="122" name="Freihand 121">
                  <a:extLst>
                    <a:ext uri="{FF2B5EF4-FFF2-40B4-BE49-F238E27FC236}">
                      <a16:creationId xmlns:a16="http://schemas.microsoft.com/office/drawing/2014/main" id="{CFCD2427-80CE-40E5-8208-CED9513B28EE}"/>
                    </a:ext>
                  </a:extLst>
                </p:cNvPr>
                <p:cNvPicPr/>
                <p:nvPr/>
              </p:nvPicPr>
              <p:blipFill>
                <a:blip r:embed="rId207"/>
                <a:stretch>
                  <a:fillRect/>
                </a:stretch>
              </p:blipFill>
              <p:spPr>
                <a:xfrm>
                  <a:off x="10416456" y="2925288"/>
                  <a:ext cx="99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D077EF81-2ADD-4233-9CB7-33E37130DDE5}"/>
                    </a:ext>
                  </a:extLst>
                </p14:cNvPr>
                <p14:cNvContentPartPr/>
                <p14:nvPr/>
              </p14:nvContentPartPr>
              <p14:xfrm>
                <a:off x="10554696" y="2846088"/>
                <a:ext cx="253080" cy="184320"/>
              </p14:xfrm>
            </p:contentPart>
          </mc:Choice>
          <mc:Fallback xmlns="">
            <p:pic>
              <p:nvPicPr>
                <p:cNvPr id="123" name="Freihand 122">
                  <a:extLst>
                    <a:ext uri="{FF2B5EF4-FFF2-40B4-BE49-F238E27FC236}">
                      <a16:creationId xmlns:a16="http://schemas.microsoft.com/office/drawing/2014/main" id="{D077EF81-2ADD-4233-9CB7-33E37130DDE5}"/>
                    </a:ext>
                  </a:extLst>
                </p:cNvPr>
                <p:cNvPicPr/>
                <p:nvPr/>
              </p:nvPicPr>
              <p:blipFill>
                <a:blip r:embed="rId209"/>
                <a:stretch>
                  <a:fillRect/>
                </a:stretch>
              </p:blipFill>
              <p:spPr>
                <a:xfrm>
                  <a:off x="10550376" y="2841768"/>
                  <a:ext cx="261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Freihand 123">
                  <a:extLst>
                    <a:ext uri="{FF2B5EF4-FFF2-40B4-BE49-F238E27FC236}">
                      <a16:creationId xmlns:a16="http://schemas.microsoft.com/office/drawing/2014/main" id="{A1B55CDA-B37C-4EA5-828C-EF4BAD0625CE}"/>
                    </a:ext>
                  </a:extLst>
                </p14:cNvPr>
                <p14:cNvContentPartPr/>
                <p14:nvPr/>
              </p14:nvContentPartPr>
              <p14:xfrm>
                <a:off x="10814256" y="2924208"/>
                <a:ext cx="96480" cy="123120"/>
              </p14:xfrm>
            </p:contentPart>
          </mc:Choice>
          <mc:Fallback xmlns="">
            <p:pic>
              <p:nvPicPr>
                <p:cNvPr id="124" name="Freihand 123">
                  <a:extLst>
                    <a:ext uri="{FF2B5EF4-FFF2-40B4-BE49-F238E27FC236}">
                      <a16:creationId xmlns:a16="http://schemas.microsoft.com/office/drawing/2014/main" id="{A1B55CDA-B37C-4EA5-828C-EF4BAD0625CE}"/>
                    </a:ext>
                  </a:extLst>
                </p:cNvPr>
                <p:cNvPicPr/>
                <p:nvPr/>
              </p:nvPicPr>
              <p:blipFill>
                <a:blip r:embed="rId211"/>
                <a:stretch>
                  <a:fillRect/>
                </a:stretch>
              </p:blipFill>
              <p:spPr>
                <a:xfrm>
                  <a:off x="10809936" y="2919888"/>
                  <a:ext cx="105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799C8D50-D50F-4FE0-8202-21C53696EBF5}"/>
                    </a:ext>
                  </a:extLst>
                </p14:cNvPr>
                <p14:cNvContentPartPr/>
                <p14:nvPr/>
              </p14:nvContentPartPr>
              <p14:xfrm>
                <a:off x="11069136" y="2931048"/>
                <a:ext cx="212040" cy="118080"/>
              </p14:xfrm>
            </p:contentPart>
          </mc:Choice>
          <mc:Fallback xmlns="">
            <p:pic>
              <p:nvPicPr>
                <p:cNvPr id="126" name="Freihand 125">
                  <a:extLst>
                    <a:ext uri="{FF2B5EF4-FFF2-40B4-BE49-F238E27FC236}">
                      <a16:creationId xmlns:a16="http://schemas.microsoft.com/office/drawing/2014/main" id="{799C8D50-D50F-4FE0-8202-21C53696EBF5}"/>
                    </a:ext>
                  </a:extLst>
                </p:cNvPr>
                <p:cNvPicPr/>
                <p:nvPr/>
              </p:nvPicPr>
              <p:blipFill>
                <a:blip r:embed="rId213"/>
                <a:stretch>
                  <a:fillRect/>
                </a:stretch>
              </p:blipFill>
              <p:spPr>
                <a:xfrm>
                  <a:off x="11064816" y="2926728"/>
                  <a:ext cx="220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CAED7B3C-6150-4FF6-BBF2-31BCCEA29E84}"/>
                    </a:ext>
                  </a:extLst>
                </p14:cNvPr>
                <p14:cNvContentPartPr/>
                <p14:nvPr/>
              </p14:nvContentPartPr>
              <p14:xfrm>
                <a:off x="11276136" y="2865888"/>
                <a:ext cx="360" cy="360"/>
              </p14:xfrm>
            </p:contentPart>
          </mc:Choice>
          <mc:Fallback xmlns="">
            <p:pic>
              <p:nvPicPr>
                <p:cNvPr id="127" name="Freihand 126">
                  <a:extLst>
                    <a:ext uri="{FF2B5EF4-FFF2-40B4-BE49-F238E27FC236}">
                      <a16:creationId xmlns:a16="http://schemas.microsoft.com/office/drawing/2014/main" id="{CAED7B3C-6150-4FF6-BBF2-31BCCEA29E84}"/>
                    </a:ext>
                  </a:extLst>
                </p:cNvPr>
                <p:cNvPicPr/>
                <p:nvPr/>
              </p:nvPicPr>
              <p:blipFill>
                <a:blip r:embed="rId10"/>
                <a:stretch>
                  <a:fillRect/>
                </a:stretch>
              </p:blipFill>
              <p:spPr>
                <a:xfrm>
                  <a:off x="11271816" y="28615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E1576EBE-04F6-4F1A-8240-2FE1975A8AF3}"/>
                    </a:ext>
                  </a:extLst>
                </p14:cNvPr>
                <p14:cNvContentPartPr/>
                <p14:nvPr/>
              </p14:nvContentPartPr>
              <p14:xfrm>
                <a:off x="10325376" y="3245328"/>
                <a:ext cx="203040" cy="141480"/>
              </p14:xfrm>
            </p:contentPart>
          </mc:Choice>
          <mc:Fallback xmlns="">
            <p:pic>
              <p:nvPicPr>
                <p:cNvPr id="129" name="Freihand 128">
                  <a:extLst>
                    <a:ext uri="{FF2B5EF4-FFF2-40B4-BE49-F238E27FC236}">
                      <a16:creationId xmlns:a16="http://schemas.microsoft.com/office/drawing/2014/main" id="{E1576EBE-04F6-4F1A-8240-2FE1975A8AF3}"/>
                    </a:ext>
                  </a:extLst>
                </p:cNvPr>
                <p:cNvPicPr/>
                <p:nvPr/>
              </p:nvPicPr>
              <p:blipFill>
                <a:blip r:embed="rId216"/>
                <a:stretch>
                  <a:fillRect/>
                </a:stretch>
              </p:blipFill>
              <p:spPr>
                <a:xfrm>
                  <a:off x="10321056" y="3241008"/>
                  <a:ext cx="211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A0282CEC-42B7-4419-84A2-E3EC88289257}"/>
                    </a:ext>
                  </a:extLst>
                </p14:cNvPr>
                <p14:cNvContentPartPr/>
                <p14:nvPr/>
              </p14:nvContentPartPr>
              <p14:xfrm>
                <a:off x="10568736" y="3264768"/>
                <a:ext cx="207720" cy="104760"/>
              </p14:xfrm>
            </p:contentPart>
          </mc:Choice>
          <mc:Fallback xmlns="">
            <p:pic>
              <p:nvPicPr>
                <p:cNvPr id="130" name="Freihand 129">
                  <a:extLst>
                    <a:ext uri="{FF2B5EF4-FFF2-40B4-BE49-F238E27FC236}">
                      <a16:creationId xmlns:a16="http://schemas.microsoft.com/office/drawing/2014/main" id="{A0282CEC-42B7-4419-84A2-E3EC88289257}"/>
                    </a:ext>
                  </a:extLst>
                </p:cNvPr>
                <p:cNvPicPr/>
                <p:nvPr/>
              </p:nvPicPr>
              <p:blipFill>
                <a:blip r:embed="rId218"/>
                <a:stretch>
                  <a:fillRect/>
                </a:stretch>
              </p:blipFill>
              <p:spPr>
                <a:xfrm>
                  <a:off x="10564416" y="3260448"/>
                  <a:ext cx="216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DFE6CD7F-7910-4EB9-874D-ABCE59C07437}"/>
                    </a:ext>
                  </a:extLst>
                </p14:cNvPr>
                <p14:cNvContentPartPr/>
                <p14:nvPr/>
              </p14:nvContentPartPr>
              <p14:xfrm>
                <a:off x="10812096" y="3246408"/>
                <a:ext cx="73440" cy="218520"/>
              </p14:xfrm>
            </p:contentPart>
          </mc:Choice>
          <mc:Fallback xmlns="">
            <p:pic>
              <p:nvPicPr>
                <p:cNvPr id="131" name="Freihand 130">
                  <a:extLst>
                    <a:ext uri="{FF2B5EF4-FFF2-40B4-BE49-F238E27FC236}">
                      <a16:creationId xmlns:a16="http://schemas.microsoft.com/office/drawing/2014/main" id="{DFE6CD7F-7910-4EB9-874D-ABCE59C07437}"/>
                    </a:ext>
                  </a:extLst>
                </p:cNvPr>
                <p:cNvPicPr/>
                <p:nvPr/>
              </p:nvPicPr>
              <p:blipFill>
                <a:blip r:embed="rId220"/>
                <a:stretch>
                  <a:fillRect/>
                </a:stretch>
              </p:blipFill>
              <p:spPr>
                <a:xfrm>
                  <a:off x="10807776" y="3242088"/>
                  <a:ext cx="82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2" name="Freihand 131">
                  <a:extLst>
                    <a:ext uri="{FF2B5EF4-FFF2-40B4-BE49-F238E27FC236}">
                      <a16:creationId xmlns:a16="http://schemas.microsoft.com/office/drawing/2014/main" id="{99158594-880F-469B-8D85-478B8D85B7C2}"/>
                    </a:ext>
                  </a:extLst>
                </p14:cNvPr>
                <p14:cNvContentPartPr/>
                <p14:nvPr/>
              </p14:nvContentPartPr>
              <p14:xfrm>
                <a:off x="11004336" y="3218688"/>
                <a:ext cx="99000" cy="103680"/>
              </p14:xfrm>
            </p:contentPart>
          </mc:Choice>
          <mc:Fallback xmlns="">
            <p:pic>
              <p:nvPicPr>
                <p:cNvPr id="132" name="Freihand 131">
                  <a:extLst>
                    <a:ext uri="{FF2B5EF4-FFF2-40B4-BE49-F238E27FC236}">
                      <a16:creationId xmlns:a16="http://schemas.microsoft.com/office/drawing/2014/main" id="{99158594-880F-469B-8D85-478B8D85B7C2}"/>
                    </a:ext>
                  </a:extLst>
                </p:cNvPr>
                <p:cNvPicPr/>
                <p:nvPr/>
              </p:nvPicPr>
              <p:blipFill>
                <a:blip r:embed="rId222"/>
                <a:stretch>
                  <a:fillRect/>
                </a:stretch>
              </p:blipFill>
              <p:spPr>
                <a:xfrm>
                  <a:off x="11000016" y="3214368"/>
                  <a:ext cx="107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C66BBFF0-7504-4355-8F7C-3518D55CC6DD}"/>
                    </a:ext>
                  </a:extLst>
                </p14:cNvPr>
                <p14:cNvContentPartPr/>
                <p14:nvPr/>
              </p14:nvContentPartPr>
              <p14:xfrm>
                <a:off x="10925856" y="3225168"/>
                <a:ext cx="74520" cy="156240"/>
              </p14:xfrm>
            </p:contentPart>
          </mc:Choice>
          <mc:Fallback xmlns="">
            <p:pic>
              <p:nvPicPr>
                <p:cNvPr id="134" name="Freihand 133">
                  <a:extLst>
                    <a:ext uri="{FF2B5EF4-FFF2-40B4-BE49-F238E27FC236}">
                      <a16:creationId xmlns:a16="http://schemas.microsoft.com/office/drawing/2014/main" id="{C66BBFF0-7504-4355-8F7C-3518D55CC6DD}"/>
                    </a:ext>
                  </a:extLst>
                </p:cNvPr>
                <p:cNvPicPr/>
                <p:nvPr/>
              </p:nvPicPr>
              <p:blipFill>
                <a:blip r:embed="rId224"/>
                <a:stretch>
                  <a:fillRect/>
                </a:stretch>
              </p:blipFill>
              <p:spPr>
                <a:xfrm>
                  <a:off x="10921536" y="3220848"/>
                  <a:ext cx="83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Freihand 134">
                  <a:extLst>
                    <a:ext uri="{FF2B5EF4-FFF2-40B4-BE49-F238E27FC236}">
                      <a16:creationId xmlns:a16="http://schemas.microsoft.com/office/drawing/2014/main" id="{B1A71282-C664-478C-AF29-B01F742BB819}"/>
                    </a:ext>
                  </a:extLst>
                </p14:cNvPr>
                <p14:cNvContentPartPr/>
                <p14:nvPr/>
              </p14:nvContentPartPr>
              <p14:xfrm>
                <a:off x="11153736" y="3235968"/>
                <a:ext cx="32400" cy="24120"/>
              </p14:xfrm>
            </p:contentPart>
          </mc:Choice>
          <mc:Fallback xmlns="">
            <p:pic>
              <p:nvPicPr>
                <p:cNvPr id="135" name="Freihand 134">
                  <a:extLst>
                    <a:ext uri="{FF2B5EF4-FFF2-40B4-BE49-F238E27FC236}">
                      <a16:creationId xmlns:a16="http://schemas.microsoft.com/office/drawing/2014/main" id="{B1A71282-C664-478C-AF29-B01F742BB819}"/>
                    </a:ext>
                  </a:extLst>
                </p:cNvPr>
                <p:cNvPicPr/>
                <p:nvPr/>
              </p:nvPicPr>
              <p:blipFill>
                <a:blip r:embed="rId226"/>
                <a:stretch>
                  <a:fillRect/>
                </a:stretch>
              </p:blipFill>
              <p:spPr>
                <a:xfrm>
                  <a:off x="11149416" y="3231648"/>
                  <a:ext cx="41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6" name="Freihand 135">
                  <a:extLst>
                    <a:ext uri="{FF2B5EF4-FFF2-40B4-BE49-F238E27FC236}">
                      <a16:creationId xmlns:a16="http://schemas.microsoft.com/office/drawing/2014/main" id="{FC64AB78-C32A-42B6-B3C2-F7B0E35952CE}"/>
                    </a:ext>
                  </a:extLst>
                </p14:cNvPr>
                <p14:cNvContentPartPr/>
                <p14:nvPr/>
              </p14:nvContentPartPr>
              <p14:xfrm>
                <a:off x="11132136" y="3223728"/>
                <a:ext cx="114480" cy="86040"/>
              </p14:xfrm>
            </p:contentPart>
          </mc:Choice>
          <mc:Fallback xmlns="">
            <p:pic>
              <p:nvPicPr>
                <p:cNvPr id="136" name="Freihand 135">
                  <a:extLst>
                    <a:ext uri="{FF2B5EF4-FFF2-40B4-BE49-F238E27FC236}">
                      <a16:creationId xmlns:a16="http://schemas.microsoft.com/office/drawing/2014/main" id="{FC64AB78-C32A-42B6-B3C2-F7B0E35952CE}"/>
                    </a:ext>
                  </a:extLst>
                </p:cNvPr>
                <p:cNvPicPr/>
                <p:nvPr/>
              </p:nvPicPr>
              <p:blipFill>
                <a:blip r:embed="rId228"/>
                <a:stretch>
                  <a:fillRect/>
                </a:stretch>
              </p:blipFill>
              <p:spPr>
                <a:xfrm>
                  <a:off x="11127816" y="3219408"/>
                  <a:ext cx="123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 name="Freihand 136">
                  <a:extLst>
                    <a:ext uri="{FF2B5EF4-FFF2-40B4-BE49-F238E27FC236}">
                      <a16:creationId xmlns:a16="http://schemas.microsoft.com/office/drawing/2014/main" id="{028E7994-64C8-4D98-9F15-C809DF1BD2B7}"/>
                    </a:ext>
                  </a:extLst>
                </p14:cNvPr>
                <p14:cNvContentPartPr/>
                <p14:nvPr/>
              </p14:nvContentPartPr>
              <p14:xfrm>
                <a:off x="11238696" y="3142728"/>
                <a:ext cx="98640" cy="158760"/>
              </p14:xfrm>
            </p:contentPart>
          </mc:Choice>
          <mc:Fallback xmlns="">
            <p:pic>
              <p:nvPicPr>
                <p:cNvPr id="137" name="Freihand 136">
                  <a:extLst>
                    <a:ext uri="{FF2B5EF4-FFF2-40B4-BE49-F238E27FC236}">
                      <a16:creationId xmlns:a16="http://schemas.microsoft.com/office/drawing/2014/main" id="{028E7994-64C8-4D98-9F15-C809DF1BD2B7}"/>
                    </a:ext>
                  </a:extLst>
                </p:cNvPr>
                <p:cNvPicPr/>
                <p:nvPr/>
              </p:nvPicPr>
              <p:blipFill>
                <a:blip r:embed="rId230"/>
                <a:stretch>
                  <a:fillRect/>
                </a:stretch>
              </p:blipFill>
              <p:spPr>
                <a:xfrm>
                  <a:off x="11234376" y="3138408"/>
                  <a:ext cx="107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 name="Freihand 137">
                  <a:extLst>
                    <a:ext uri="{FF2B5EF4-FFF2-40B4-BE49-F238E27FC236}">
                      <a16:creationId xmlns:a16="http://schemas.microsoft.com/office/drawing/2014/main" id="{E24519A3-EE7A-49BE-96DF-ADE3084B6F90}"/>
                    </a:ext>
                  </a:extLst>
                </p14:cNvPr>
                <p14:cNvContentPartPr/>
                <p14:nvPr/>
              </p14:nvContentPartPr>
              <p14:xfrm>
                <a:off x="11354256" y="3160368"/>
                <a:ext cx="226440" cy="99720"/>
              </p14:xfrm>
            </p:contentPart>
          </mc:Choice>
          <mc:Fallback xmlns="">
            <p:pic>
              <p:nvPicPr>
                <p:cNvPr id="138" name="Freihand 137">
                  <a:extLst>
                    <a:ext uri="{FF2B5EF4-FFF2-40B4-BE49-F238E27FC236}">
                      <a16:creationId xmlns:a16="http://schemas.microsoft.com/office/drawing/2014/main" id="{E24519A3-EE7A-49BE-96DF-ADE3084B6F90}"/>
                    </a:ext>
                  </a:extLst>
                </p:cNvPr>
                <p:cNvPicPr/>
                <p:nvPr/>
              </p:nvPicPr>
              <p:blipFill>
                <a:blip r:embed="rId232"/>
                <a:stretch>
                  <a:fillRect/>
                </a:stretch>
              </p:blipFill>
              <p:spPr>
                <a:xfrm>
                  <a:off x="11349936" y="3156048"/>
                  <a:ext cx="235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2" name="Freihand 141">
                  <a:extLst>
                    <a:ext uri="{FF2B5EF4-FFF2-40B4-BE49-F238E27FC236}">
                      <a16:creationId xmlns:a16="http://schemas.microsoft.com/office/drawing/2014/main" id="{D59A3B88-5798-4D9D-A8F6-319F6071DD8D}"/>
                    </a:ext>
                  </a:extLst>
                </p14:cNvPr>
                <p14:cNvContentPartPr/>
                <p14:nvPr/>
              </p14:nvContentPartPr>
              <p14:xfrm>
                <a:off x="10130616" y="1950048"/>
                <a:ext cx="233280" cy="32040"/>
              </p14:xfrm>
            </p:contentPart>
          </mc:Choice>
          <mc:Fallback xmlns="">
            <p:pic>
              <p:nvPicPr>
                <p:cNvPr id="142" name="Freihand 141">
                  <a:extLst>
                    <a:ext uri="{FF2B5EF4-FFF2-40B4-BE49-F238E27FC236}">
                      <a16:creationId xmlns:a16="http://schemas.microsoft.com/office/drawing/2014/main" id="{D59A3B88-5798-4D9D-A8F6-319F6071DD8D}"/>
                    </a:ext>
                  </a:extLst>
                </p:cNvPr>
                <p:cNvPicPr/>
                <p:nvPr/>
              </p:nvPicPr>
              <p:blipFill>
                <a:blip r:embed="rId234"/>
                <a:stretch>
                  <a:fillRect/>
                </a:stretch>
              </p:blipFill>
              <p:spPr>
                <a:xfrm>
                  <a:off x="10126296" y="1945728"/>
                  <a:ext cx="241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4" name="Freihand 143">
                  <a:extLst>
                    <a:ext uri="{FF2B5EF4-FFF2-40B4-BE49-F238E27FC236}">
                      <a16:creationId xmlns:a16="http://schemas.microsoft.com/office/drawing/2014/main" id="{475057F4-ED0A-401A-B217-ACEAEF795F7A}"/>
                    </a:ext>
                  </a:extLst>
                </p14:cNvPr>
                <p14:cNvContentPartPr/>
                <p14:nvPr/>
              </p14:nvContentPartPr>
              <p14:xfrm>
                <a:off x="10913616" y="1857168"/>
                <a:ext cx="201600" cy="46080"/>
              </p14:xfrm>
            </p:contentPart>
          </mc:Choice>
          <mc:Fallback xmlns="">
            <p:pic>
              <p:nvPicPr>
                <p:cNvPr id="144" name="Freihand 143">
                  <a:extLst>
                    <a:ext uri="{FF2B5EF4-FFF2-40B4-BE49-F238E27FC236}">
                      <a16:creationId xmlns:a16="http://schemas.microsoft.com/office/drawing/2014/main" id="{475057F4-ED0A-401A-B217-ACEAEF795F7A}"/>
                    </a:ext>
                  </a:extLst>
                </p:cNvPr>
                <p:cNvPicPr/>
                <p:nvPr/>
              </p:nvPicPr>
              <p:blipFill>
                <a:blip r:embed="rId236"/>
                <a:stretch>
                  <a:fillRect/>
                </a:stretch>
              </p:blipFill>
              <p:spPr>
                <a:xfrm>
                  <a:off x="10909296" y="1852848"/>
                  <a:ext cx="210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5" name="Freihand 144">
                  <a:extLst>
                    <a:ext uri="{FF2B5EF4-FFF2-40B4-BE49-F238E27FC236}">
                      <a16:creationId xmlns:a16="http://schemas.microsoft.com/office/drawing/2014/main" id="{DC666A0C-66D8-4BF1-9AA2-47683B53CDA6}"/>
                    </a:ext>
                  </a:extLst>
                </p14:cNvPr>
                <p14:cNvContentPartPr/>
                <p14:nvPr/>
              </p14:nvContentPartPr>
              <p14:xfrm>
                <a:off x="10871496" y="1597608"/>
                <a:ext cx="286560" cy="291600"/>
              </p14:xfrm>
            </p:contentPart>
          </mc:Choice>
          <mc:Fallback xmlns="">
            <p:pic>
              <p:nvPicPr>
                <p:cNvPr id="145" name="Freihand 144">
                  <a:extLst>
                    <a:ext uri="{FF2B5EF4-FFF2-40B4-BE49-F238E27FC236}">
                      <a16:creationId xmlns:a16="http://schemas.microsoft.com/office/drawing/2014/main" id="{DC666A0C-66D8-4BF1-9AA2-47683B53CDA6}"/>
                    </a:ext>
                  </a:extLst>
                </p:cNvPr>
                <p:cNvPicPr/>
                <p:nvPr/>
              </p:nvPicPr>
              <p:blipFill>
                <a:blip r:embed="rId238"/>
                <a:stretch>
                  <a:fillRect/>
                </a:stretch>
              </p:blipFill>
              <p:spPr>
                <a:xfrm>
                  <a:off x="10867176" y="1593288"/>
                  <a:ext cx="2952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E1F28E37-0BF2-4557-B636-DB1C3D573BB9}"/>
                    </a:ext>
                  </a:extLst>
                </p14:cNvPr>
                <p14:cNvContentPartPr/>
                <p14:nvPr/>
              </p14:nvContentPartPr>
              <p14:xfrm>
                <a:off x="10047456" y="1587528"/>
                <a:ext cx="364320" cy="413640"/>
              </p14:xfrm>
            </p:contentPart>
          </mc:Choice>
          <mc:Fallback xmlns="">
            <p:pic>
              <p:nvPicPr>
                <p:cNvPr id="146" name="Freihand 145">
                  <a:extLst>
                    <a:ext uri="{FF2B5EF4-FFF2-40B4-BE49-F238E27FC236}">
                      <a16:creationId xmlns:a16="http://schemas.microsoft.com/office/drawing/2014/main" id="{E1F28E37-0BF2-4557-B636-DB1C3D573BB9}"/>
                    </a:ext>
                  </a:extLst>
                </p:cNvPr>
                <p:cNvPicPr/>
                <p:nvPr/>
              </p:nvPicPr>
              <p:blipFill>
                <a:blip r:embed="rId240"/>
                <a:stretch>
                  <a:fillRect/>
                </a:stretch>
              </p:blipFill>
              <p:spPr>
                <a:xfrm>
                  <a:off x="10043136" y="1583208"/>
                  <a:ext cx="37296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6BE6A793-C548-463A-A0BF-1494F103240E}"/>
                    </a:ext>
                  </a:extLst>
                </p14:cNvPr>
                <p14:cNvContentPartPr/>
                <p14:nvPr/>
              </p14:nvContentPartPr>
              <p14:xfrm>
                <a:off x="10134936" y="1891008"/>
                <a:ext cx="195840" cy="47160"/>
              </p14:xfrm>
            </p:contentPart>
          </mc:Choice>
          <mc:Fallback xmlns="">
            <p:pic>
              <p:nvPicPr>
                <p:cNvPr id="173" name="Freihand 172">
                  <a:extLst>
                    <a:ext uri="{FF2B5EF4-FFF2-40B4-BE49-F238E27FC236}">
                      <a16:creationId xmlns:a16="http://schemas.microsoft.com/office/drawing/2014/main" id="{6BE6A793-C548-463A-A0BF-1494F103240E}"/>
                    </a:ext>
                  </a:extLst>
                </p:cNvPr>
                <p:cNvPicPr/>
                <p:nvPr/>
              </p:nvPicPr>
              <p:blipFill>
                <a:blip r:embed="rId242"/>
                <a:stretch>
                  <a:fillRect/>
                </a:stretch>
              </p:blipFill>
              <p:spPr>
                <a:xfrm>
                  <a:off x="10130616" y="1886688"/>
                  <a:ext cx="204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F8D69FE8-23DF-4C69-A7C5-491267D461CB}"/>
                    </a:ext>
                  </a:extLst>
                </p14:cNvPr>
                <p14:cNvContentPartPr/>
                <p14:nvPr/>
              </p14:nvContentPartPr>
              <p14:xfrm>
                <a:off x="10931616" y="1839528"/>
                <a:ext cx="241560" cy="68040"/>
              </p14:xfrm>
            </p:contentPart>
          </mc:Choice>
          <mc:Fallback xmlns="">
            <p:pic>
              <p:nvPicPr>
                <p:cNvPr id="174" name="Freihand 173">
                  <a:extLst>
                    <a:ext uri="{FF2B5EF4-FFF2-40B4-BE49-F238E27FC236}">
                      <a16:creationId xmlns:a16="http://schemas.microsoft.com/office/drawing/2014/main" id="{F8D69FE8-23DF-4C69-A7C5-491267D461CB}"/>
                    </a:ext>
                  </a:extLst>
                </p:cNvPr>
                <p:cNvPicPr/>
                <p:nvPr/>
              </p:nvPicPr>
              <p:blipFill>
                <a:blip r:embed="rId244"/>
                <a:stretch>
                  <a:fillRect/>
                </a:stretch>
              </p:blipFill>
              <p:spPr>
                <a:xfrm>
                  <a:off x="10927296" y="1835208"/>
                  <a:ext cx="250200" cy="76680"/>
                </a:xfrm>
                <a:prstGeom prst="rect">
                  <a:avLst/>
                </a:prstGeom>
              </p:spPr>
            </p:pic>
          </mc:Fallback>
        </mc:AlternateContent>
      </p:grpSp>
      <p:grpSp>
        <p:nvGrpSpPr>
          <p:cNvPr id="177" name="Gruppieren 176">
            <a:extLst>
              <a:ext uri="{FF2B5EF4-FFF2-40B4-BE49-F238E27FC236}">
                <a16:creationId xmlns:a16="http://schemas.microsoft.com/office/drawing/2014/main" id="{0C6EDDAE-AF0B-49C0-A057-701D11A50170}"/>
              </a:ext>
            </a:extLst>
          </p:cNvPr>
          <p:cNvGrpSpPr/>
          <p:nvPr/>
        </p:nvGrpSpPr>
        <p:grpSpPr>
          <a:xfrm>
            <a:off x="2522736" y="2946888"/>
            <a:ext cx="1208520" cy="1270440"/>
            <a:chOff x="2522736" y="2946888"/>
            <a:chExt cx="1208520" cy="1270440"/>
          </a:xfrm>
        </p:grpSpPr>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1E460791-0B3F-4C90-9AD2-7BB15E15753C}"/>
                    </a:ext>
                  </a:extLst>
                </p14:cNvPr>
                <p14:cNvContentPartPr/>
                <p14:nvPr/>
              </p14:nvContentPartPr>
              <p14:xfrm>
                <a:off x="3037176" y="3425328"/>
                <a:ext cx="360" cy="360"/>
              </p14:xfrm>
            </p:contentPart>
          </mc:Choice>
          <mc:Fallback xmlns="">
            <p:pic>
              <p:nvPicPr>
                <p:cNvPr id="158" name="Freihand 157">
                  <a:extLst>
                    <a:ext uri="{FF2B5EF4-FFF2-40B4-BE49-F238E27FC236}">
                      <a16:creationId xmlns:a16="http://schemas.microsoft.com/office/drawing/2014/main" id="{1E460791-0B3F-4C90-9AD2-7BB15E15753C}"/>
                    </a:ext>
                  </a:extLst>
                </p:cNvPr>
                <p:cNvPicPr/>
                <p:nvPr/>
              </p:nvPicPr>
              <p:blipFill>
                <a:blip r:embed="rId10"/>
                <a:stretch>
                  <a:fillRect/>
                </a:stretch>
              </p:blipFill>
              <p:spPr>
                <a:xfrm>
                  <a:off x="3032856" y="34210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Freihand 158">
                  <a:extLst>
                    <a:ext uri="{FF2B5EF4-FFF2-40B4-BE49-F238E27FC236}">
                      <a16:creationId xmlns:a16="http://schemas.microsoft.com/office/drawing/2014/main" id="{49BA77CC-4213-4EEF-9989-CFEF0322B2AA}"/>
                    </a:ext>
                  </a:extLst>
                </p14:cNvPr>
                <p14:cNvContentPartPr/>
                <p14:nvPr/>
              </p14:nvContentPartPr>
              <p14:xfrm>
                <a:off x="2956536" y="3181968"/>
                <a:ext cx="214560" cy="303840"/>
              </p14:xfrm>
            </p:contentPart>
          </mc:Choice>
          <mc:Fallback xmlns="">
            <p:pic>
              <p:nvPicPr>
                <p:cNvPr id="159" name="Freihand 158">
                  <a:extLst>
                    <a:ext uri="{FF2B5EF4-FFF2-40B4-BE49-F238E27FC236}">
                      <a16:creationId xmlns:a16="http://schemas.microsoft.com/office/drawing/2014/main" id="{49BA77CC-4213-4EEF-9989-CFEF0322B2AA}"/>
                    </a:ext>
                  </a:extLst>
                </p:cNvPr>
                <p:cNvPicPr/>
                <p:nvPr/>
              </p:nvPicPr>
              <p:blipFill>
                <a:blip r:embed="rId247"/>
                <a:stretch>
                  <a:fillRect/>
                </a:stretch>
              </p:blipFill>
              <p:spPr>
                <a:xfrm>
                  <a:off x="2952216" y="3177648"/>
                  <a:ext cx="223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A5DF9671-A9F8-4763-8FF8-9ABF6F42412A}"/>
                    </a:ext>
                  </a:extLst>
                </p14:cNvPr>
                <p14:cNvContentPartPr/>
                <p14:nvPr/>
              </p14:nvContentPartPr>
              <p14:xfrm>
                <a:off x="2975256" y="3394728"/>
                <a:ext cx="215640" cy="78840"/>
              </p14:xfrm>
            </p:contentPart>
          </mc:Choice>
          <mc:Fallback xmlns="">
            <p:pic>
              <p:nvPicPr>
                <p:cNvPr id="160" name="Freihand 159">
                  <a:extLst>
                    <a:ext uri="{FF2B5EF4-FFF2-40B4-BE49-F238E27FC236}">
                      <a16:creationId xmlns:a16="http://schemas.microsoft.com/office/drawing/2014/main" id="{A5DF9671-A9F8-4763-8FF8-9ABF6F42412A}"/>
                    </a:ext>
                  </a:extLst>
                </p:cNvPr>
                <p:cNvPicPr/>
                <p:nvPr/>
              </p:nvPicPr>
              <p:blipFill>
                <a:blip r:embed="rId249"/>
                <a:stretch>
                  <a:fillRect/>
                </a:stretch>
              </p:blipFill>
              <p:spPr>
                <a:xfrm>
                  <a:off x="2970936" y="3390408"/>
                  <a:ext cx="224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1" name="Freihand 160">
                  <a:extLst>
                    <a:ext uri="{FF2B5EF4-FFF2-40B4-BE49-F238E27FC236}">
                      <a16:creationId xmlns:a16="http://schemas.microsoft.com/office/drawing/2014/main" id="{A63E3AD3-240F-4C7C-8463-A1E0ABB9519E}"/>
                    </a:ext>
                  </a:extLst>
                </p14:cNvPr>
                <p14:cNvContentPartPr/>
                <p14:nvPr/>
              </p14:nvContentPartPr>
              <p14:xfrm>
                <a:off x="3341016" y="3181608"/>
                <a:ext cx="30600" cy="191160"/>
              </p14:xfrm>
            </p:contentPart>
          </mc:Choice>
          <mc:Fallback xmlns="">
            <p:pic>
              <p:nvPicPr>
                <p:cNvPr id="161" name="Freihand 160">
                  <a:extLst>
                    <a:ext uri="{FF2B5EF4-FFF2-40B4-BE49-F238E27FC236}">
                      <a16:creationId xmlns:a16="http://schemas.microsoft.com/office/drawing/2014/main" id="{A63E3AD3-240F-4C7C-8463-A1E0ABB9519E}"/>
                    </a:ext>
                  </a:extLst>
                </p:cNvPr>
                <p:cNvPicPr/>
                <p:nvPr/>
              </p:nvPicPr>
              <p:blipFill>
                <a:blip r:embed="rId251"/>
                <a:stretch>
                  <a:fillRect/>
                </a:stretch>
              </p:blipFill>
              <p:spPr>
                <a:xfrm>
                  <a:off x="3336696" y="3177288"/>
                  <a:ext cx="39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Freihand 161">
                  <a:extLst>
                    <a:ext uri="{FF2B5EF4-FFF2-40B4-BE49-F238E27FC236}">
                      <a16:creationId xmlns:a16="http://schemas.microsoft.com/office/drawing/2014/main" id="{102BD4D9-F458-42CA-BE62-1771813796AD}"/>
                    </a:ext>
                  </a:extLst>
                </p14:cNvPr>
                <p14:cNvContentPartPr/>
                <p14:nvPr/>
              </p14:nvContentPartPr>
              <p14:xfrm>
                <a:off x="3233016" y="3136248"/>
                <a:ext cx="241200" cy="121680"/>
              </p14:xfrm>
            </p:contentPart>
          </mc:Choice>
          <mc:Fallback xmlns="">
            <p:pic>
              <p:nvPicPr>
                <p:cNvPr id="162" name="Freihand 161">
                  <a:extLst>
                    <a:ext uri="{FF2B5EF4-FFF2-40B4-BE49-F238E27FC236}">
                      <a16:creationId xmlns:a16="http://schemas.microsoft.com/office/drawing/2014/main" id="{102BD4D9-F458-42CA-BE62-1771813796AD}"/>
                    </a:ext>
                  </a:extLst>
                </p:cNvPr>
                <p:cNvPicPr/>
                <p:nvPr/>
              </p:nvPicPr>
              <p:blipFill>
                <a:blip r:embed="rId253"/>
                <a:stretch>
                  <a:fillRect/>
                </a:stretch>
              </p:blipFill>
              <p:spPr>
                <a:xfrm>
                  <a:off x="3228696" y="3131928"/>
                  <a:ext cx="249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4" name="Freihand 163">
                  <a:extLst>
                    <a:ext uri="{FF2B5EF4-FFF2-40B4-BE49-F238E27FC236}">
                      <a16:creationId xmlns:a16="http://schemas.microsoft.com/office/drawing/2014/main" id="{0A82C0C0-4E13-48F8-878E-34CF90D4EBBF}"/>
                    </a:ext>
                  </a:extLst>
                </p14:cNvPr>
                <p14:cNvContentPartPr/>
                <p14:nvPr/>
              </p14:nvContentPartPr>
              <p14:xfrm>
                <a:off x="2522736" y="3035808"/>
                <a:ext cx="1033200" cy="1181520"/>
              </p14:xfrm>
            </p:contentPart>
          </mc:Choice>
          <mc:Fallback xmlns="">
            <p:pic>
              <p:nvPicPr>
                <p:cNvPr id="164" name="Freihand 163">
                  <a:extLst>
                    <a:ext uri="{FF2B5EF4-FFF2-40B4-BE49-F238E27FC236}">
                      <a16:creationId xmlns:a16="http://schemas.microsoft.com/office/drawing/2014/main" id="{0A82C0C0-4E13-48F8-878E-34CF90D4EBBF}"/>
                    </a:ext>
                  </a:extLst>
                </p:cNvPr>
                <p:cNvPicPr/>
                <p:nvPr/>
              </p:nvPicPr>
              <p:blipFill>
                <a:blip r:embed="rId255"/>
                <a:stretch>
                  <a:fillRect/>
                </a:stretch>
              </p:blipFill>
              <p:spPr>
                <a:xfrm>
                  <a:off x="2518416" y="3031488"/>
                  <a:ext cx="1041840" cy="1190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Freihand 164">
                  <a:extLst>
                    <a:ext uri="{FF2B5EF4-FFF2-40B4-BE49-F238E27FC236}">
                      <a16:creationId xmlns:a16="http://schemas.microsoft.com/office/drawing/2014/main" id="{A3382ED5-B45F-44A5-B327-466BD24ED993}"/>
                    </a:ext>
                  </a:extLst>
                </p14:cNvPr>
                <p14:cNvContentPartPr/>
                <p14:nvPr/>
              </p14:nvContentPartPr>
              <p14:xfrm>
                <a:off x="2888856" y="3091248"/>
                <a:ext cx="748800" cy="967680"/>
              </p14:xfrm>
            </p:contentPart>
          </mc:Choice>
          <mc:Fallback xmlns="">
            <p:pic>
              <p:nvPicPr>
                <p:cNvPr id="165" name="Freihand 164">
                  <a:extLst>
                    <a:ext uri="{FF2B5EF4-FFF2-40B4-BE49-F238E27FC236}">
                      <a16:creationId xmlns:a16="http://schemas.microsoft.com/office/drawing/2014/main" id="{A3382ED5-B45F-44A5-B327-466BD24ED993}"/>
                    </a:ext>
                  </a:extLst>
                </p:cNvPr>
                <p:cNvPicPr/>
                <p:nvPr/>
              </p:nvPicPr>
              <p:blipFill>
                <a:blip r:embed="rId257"/>
                <a:stretch>
                  <a:fillRect/>
                </a:stretch>
              </p:blipFill>
              <p:spPr>
                <a:xfrm>
                  <a:off x="2884536" y="3086928"/>
                  <a:ext cx="75744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6" name="Freihand 175">
                  <a:extLst>
                    <a:ext uri="{FF2B5EF4-FFF2-40B4-BE49-F238E27FC236}">
                      <a16:creationId xmlns:a16="http://schemas.microsoft.com/office/drawing/2014/main" id="{96930FDF-FE78-454E-8F07-F57D4D98C264}"/>
                    </a:ext>
                  </a:extLst>
                </p14:cNvPr>
                <p14:cNvContentPartPr/>
                <p14:nvPr/>
              </p14:nvContentPartPr>
              <p14:xfrm>
                <a:off x="2726856" y="2946888"/>
                <a:ext cx="1004400" cy="760680"/>
              </p14:xfrm>
            </p:contentPart>
          </mc:Choice>
          <mc:Fallback xmlns="">
            <p:pic>
              <p:nvPicPr>
                <p:cNvPr id="176" name="Freihand 175">
                  <a:extLst>
                    <a:ext uri="{FF2B5EF4-FFF2-40B4-BE49-F238E27FC236}">
                      <a16:creationId xmlns:a16="http://schemas.microsoft.com/office/drawing/2014/main" id="{96930FDF-FE78-454E-8F07-F57D4D98C264}"/>
                    </a:ext>
                  </a:extLst>
                </p:cNvPr>
                <p:cNvPicPr/>
                <p:nvPr/>
              </p:nvPicPr>
              <p:blipFill>
                <a:blip r:embed="rId259"/>
                <a:stretch>
                  <a:fillRect/>
                </a:stretch>
              </p:blipFill>
              <p:spPr>
                <a:xfrm>
                  <a:off x="2722536" y="2942568"/>
                  <a:ext cx="1013040" cy="76932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International economic relationships Germany</a:t>
            </a:r>
            <a:endParaRPr lang="de-DE" sz="2800" b="1" dirty="0"/>
          </a:p>
        </p:txBody>
      </p:sp>
      <p:sp>
        <p:nvSpPr>
          <p:cNvPr id="492547" name="Text Box 3"/>
          <p:cNvSpPr txBox="1">
            <a:spLocks noChangeArrowheads="1"/>
          </p:cNvSpPr>
          <p:nvPr/>
        </p:nvSpPr>
        <p:spPr bwMode="auto">
          <a:xfrm>
            <a:off x="253212" y="475918"/>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Exchange rate </a:t>
            </a:r>
            <a:r>
              <a:rPr lang="de-DE" b="1" dirty="0"/>
              <a:t>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710228"/>
            <a:ext cx="425334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Trade balance</a:t>
            </a:r>
            <a:endParaRPr lang="de-DE" b="1" dirty="0"/>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3D72983-3496-232F-DFA2-DDD6728DD7DF}"/>
              </a:ext>
            </a:extLst>
          </p:cNvPr>
          <p:cNvPicPr>
            <a:picLocks noChangeAspect="1"/>
          </p:cNvPicPr>
          <p:nvPr/>
        </p:nvPicPr>
        <p:blipFill>
          <a:blip r:embed="rId3"/>
          <a:stretch>
            <a:fillRect/>
          </a:stretch>
        </p:blipFill>
        <p:spPr>
          <a:xfrm>
            <a:off x="-18819" y="1333448"/>
            <a:ext cx="8659689" cy="3764331"/>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 Payments</a:t>
            </a:r>
            <a:endParaRPr lang="de-DE" sz="2400" b="1" dirty="0">
              <a:solidFill>
                <a:srgbClr val="000000"/>
              </a:solidFill>
              <a:latin typeface="Sparkasse Rg" pitchFamily="34" charset="0"/>
            </a:endParaRPr>
          </a:p>
        </p:txBody>
      </p:sp>
      <p:sp>
        <p:nvSpPr>
          <p:cNvPr id="102404" name="Text Box 2"/>
          <p:cNvSpPr txBox="1">
            <a:spLocks noChangeArrowheads="1"/>
          </p:cNvSpPr>
          <p:nvPr/>
        </p:nvSpPr>
        <p:spPr bwMode="auto">
          <a:xfrm>
            <a:off x="872939" y="826434"/>
            <a:ext cx="855409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en-US" sz="2400" u="sng">
                <a:solidFill>
                  <a:srgbClr val="000000"/>
                </a:solidFill>
              </a:rPr>
              <a:t>Definition of Balance of Payments:</a:t>
            </a:r>
          </a:p>
          <a:p>
            <a:pPr eaLnBrk="1" hangingPunct="1">
              <a:buFontTx/>
              <a:buNone/>
            </a:pPr>
            <a:r>
              <a:rPr lang="en-US" sz="2400">
                <a:solidFill>
                  <a:srgbClr val="000000"/>
                </a:solidFill>
              </a:rPr>
              <a:t>The balance of payments is a summary of all the international transactions of a country and its citizens during a specified period of time. This period is usually of one year, though many countries have now started preparing the quarterly accounts for the purposes of forecasting.</a:t>
            </a:r>
            <a:endParaRPr lang="de-DE" sz="240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a:solidFill>
                  <a:srgbClr val="000000"/>
                </a:solidFill>
              </a:rPr>
              <a:t>Caution:</a:t>
            </a:r>
            <a:r>
              <a:rPr lang="de-DE" sz="2400">
                <a:solidFill>
                  <a:srgbClr val="000000"/>
                </a:solidFill>
              </a:rPr>
              <a:t> </a:t>
            </a:r>
            <a:r>
              <a:rPr lang="de-DE" sz="2400" dirty="0">
                <a:solidFill>
                  <a:srgbClr val="000000"/>
                </a:solidFill>
              </a:rPr>
              <a:t>	</a:t>
            </a:r>
          </a:p>
          <a:p>
            <a:pPr eaLnBrk="1" hangingPunct="1">
              <a:buFontTx/>
              <a:buNone/>
            </a:pPr>
            <a:r>
              <a:rPr lang="de-DE" sz="2400">
                <a:solidFill>
                  <a:srgbClr val="000000"/>
                </a:solidFill>
              </a:rPr>
              <a:t>In the balance of payments we count flow, while usually in a balance sheet you report stocks!</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3467327"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ofpayments</a:t>
            </a:r>
          </a:p>
        </p:txBody>
      </p:sp>
      <p:sp>
        <p:nvSpPr>
          <p:cNvPr id="103428" name="Text Box 2"/>
          <p:cNvSpPr txBox="1">
            <a:spLocks noChangeArrowheads="1"/>
          </p:cNvSpPr>
          <p:nvPr/>
        </p:nvSpPr>
        <p:spPr bwMode="auto">
          <a:xfrm>
            <a:off x="1775052" y="101758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Current Account</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B.Capital account</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 Financial account</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5271632" y="1196975"/>
            <a:ext cx="6365197"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Balance of goods</a:t>
            </a:r>
          </a:p>
          <a:p>
            <a:pPr eaLnBrk="1" hangingPunct="1">
              <a:buFontTx/>
              <a:buNone/>
            </a:pPr>
            <a:r>
              <a:rPr lang="de-DE" sz="2000">
                <a:solidFill>
                  <a:srgbClr val="000000"/>
                </a:solidFill>
              </a:rPr>
              <a:t>A2. Balance of services</a:t>
            </a:r>
          </a:p>
          <a:p>
            <a:pPr eaLnBrk="1" hangingPunct="1">
              <a:buFontTx/>
              <a:buNone/>
            </a:pPr>
            <a:r>
              <a:rPr lang="de-DE" sz="2000">
                <a:solidFill>
                  <a:srgbClr val="000000"/>
                </a:solidFill>
              </a:rPr>
              <a:t>A3. Primary income (payments form work (wages) oder inverstments (dividends)</a:t>
            </a:r>
          </a:p>
          <a:p>
            <a:pPr eaLnBrk="1" hangingPunct="1">
              <a:buFontTx/>
              <a:buNone/>
            </a:pPr>
            <a:r>
              <a:rPr lang="de-DE" sz="2000">
                <a:solidFill>
                  <a:srgbClr val="000000"/>
                </a:solidFill>
              </a:rPr>
              <a:t>A4. Secondary income (payments from government (tax, refunds) or one way transfers i.e. disaster relief)</a:t>
            </a:r>
          </a:p>
          <a:p>
            <a:pPr eaLnBrk="1" hangingPunct="1">
              <a:buFontTx/>
              <a:buNone/>
            </a:pPr>
            <a:endParaRPr lang="de-DE" sz="2000">
              <a:solidFill>
                <a:srgbClr val="000000"/>
              </a:solidFill>
            </a:endParaRPr>
          </a:p>
          <a:p>
            <a:pPr eaLnBrk="1" hangingPunct="1">
              <a:buFontTx/>
              <a:buNone/>
            </a:pPr>
            <a:r>
              <a:rPr lang="de-DE" sz="2000">
                <a:solidFill>
                  <a:srgbClr val="000000"/>
                </a:solidFill>
              </a:rPr>
              <a:t>B1. Capital transfers</a:t>
            </a:r>
          </a:p>
          <a:p>
            <a:pPr eaLnBrk="1" hangingPunct="1">
              <a:buFontTx/>
              <a:buNone/>
            </a:pPr>
            <a:endParaRPr lang="de-DE" sz="2000">
              <a:solidFill>
                <a:srgbClr val="000000"/>
              </a:solidFill>
            </a:endParaRPr>
          </a:p>
          <a:p>
            <a:pPr eaLnBrk="1" hangingPunct="1">
              <a:buFontTx/>
              <a:buNone/>
            </a:pPr>
            <a:r>
              <a:rPr lang="de-DE" sz="2000">
                <a:solidFill>
                  <a:srgbClr val="000000"/>
                </a:solidFill>
              </a:rPr>
              <a:t>B1. Direct investment</a:t>
            </a:r>
          </a:p>
          <a:p>
            <a:pPr eaLnBrk="1" hangingPunct="1">
              <a:buFontTx/>
              <a:buNone/>
            </a:pPr>
            <a:r>
              <a:rPr lang="de-DE" sz="2000">
                <a:solidFill>
                  <a:srgbClr val="000000"/>
                </a:solidFill>
              </a:rPr>
              <a:t>B2. Porfolio investment</a:t>
            </a:r>
          </a:p>
          <a:p>
            <a:pPr eaLnBrk="1" hangingPunct="1">
              <a:buFontTx/>
              <a:buNone/>
            </a:pPr>
            <a:r>
              <a:rPr lang="de-DE" sz="2000">
                <a:solidFill>
                  <a:srgbClr val="000000"/>
                </a:solidFill>
              </a:rPr>
              <a:t>B3. Financial derivative</a:t>
            </a:r>
          </a:p>
          <a:p>
            <a:pPr eaLnBrk="1" hangingPunct="1"/>
            <a:r>
              <a:rPr lang="de-DE" sz="2000">
                <a:solidFill>
                  <a:srgbClr val="000000"/>
                </a:solidFill>
              </a:rPr>
              <a:t>B4. Reserve investement</a:t>
            </a:r>
          </a:p>
          <a:p>
            <a:pPr eaLnBrk="1" hangingPunct="1"/>
            <a:r>
              <a:rPr lang="de-DE" sz="2000">
                <a:solidFill>
                  <a:srgbClr val="000000"/>
                </a:solidFill>
              </a:rPr>
              <a:t>B5. Other investment</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3875315"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3875315"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3875315"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3875314" y="1989139"/>
            <a:ext cx="1439862" cy="6378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flipV="1">
            <a:off x="3722914" y="2964999"/>
            <a:ext cx="1519238"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Line 12">
            <a:extLst>
              <a:ext uri="{FF2B5EF4-FFF2-40B4-BE49-F238E27FC236}">
                <a16:creationId xmlns:a16="http://schemas.microsoft.com/office/drawing/2014/main" id="{97A4EA50-C01B-7F20-C32F-AEB4B12D16D2}"/>
              </a:ext>
            </a:extLst>
          </p:cNvPr>
          <p:cNvSpPr>
            <a:spLocks noChangeShapeType="1"/>
          </p:cNvSpPr>
          <p:nvPr/>
        </p:nvSpPr>
        <p:spPr bwMode="auto">
          <a:xfrm flipV="1">
            <a:off x="4060370" y="4158348"/>
            <a:ext cx="1181781" cy="1193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Line 12">
            <a:extLst>
              <a:ext uri="{FF2B5EF4-FFF2-40B4-BE49-F238E27FC236}">
                <a16:creationId xmlns:a16="http://schemas.microsoft.com/office/drawing/2014/main" id="{8D9CF327-37AC-610B-3274-318232294D23}"/>
              </a:ext>
            </a:extLst>
          </p:cNvPr>
          <p:cNvSpPr>
            <a:spLocks noChangeShapeType="1"/>
          </p:cNvSpPr>
          <p:nvPr/>
        </p:nvSpPr>
        <p:spPr bwMode="auto">
          <a:xfrm>
            <a:off x="4060371" y="4376978"/>
            <a:ext cx="1172259" cy="505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 name="Line 12">
            <a:extLst>
              <a:ext uri="{FF2B5EF4-FFF2-40B4-BE49-F238E27FC236}">
                <a16:creationId xmlns:a16="http://schemas.microsoft.com/office/drawing/2014/main" id="{96C19369-E9CB-6FEA-EEC4-4E588EA022DD}"/>
              </a:ext>
            </a:extLst>
          </p:cNvPr>
          <p:cNvSpPr>
            <a:spLocks noChangeShapeType="1"/>
          </p:cNvSpPr>
          <p:nvPr/>
        </p:nvSpPr>
        <p:spPr bwMode="auto">
          <a:xfrm>
            <a:off x="3948341" y="4427563"/>
            <a:ext cx="1366838" cy="2979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12">
            <a:extLst>
              <a:ext uri="{FF2B5EF4-FFF2-40B4-BE49-F238E27FC236}">
                <a16:creationId xmlns:a16="http://schemas.microsoft.com/office/drawing/2014/main" id="{384ED608-6CC0-BFD0-7F1E-0B0ACC4110A3}"/>
              </a:ext>
            </a:extLst>
          </p:cNvPr>
          <p:cNvSpPr>
            <a:spLocks noChangeShapeType="1"/>
          </p:cNvSpPr>
          <p:nvPr/>
        </p:nvSpPr>
        <p:spPr bwMode="auto">
          <a:xfrm>
            <a:off x="3948340" y="4496338"/>
            <a:ext cx="1284290" cy="5173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12">
            <a:extLst>
              <a:ext uri="{FF2B5EF4-FFF2-40B4-BE49-F238E27FC236}">
                <a16:creationId xmlns:a16="http://schemas.microsoft.com/office/drawing/2014/main" id="{8AD356A6-D422-CF81-3B68-F6618CFCCB26}"/>
              </a:ext>
            </a:extLst>
          </p:cNvPr>
          <p:cNvSpPr>
            <a:spLocks noChangeShapeType="1"/>
          </p:cNvSpPr>
          <p:nvPr/>
        </p:nvSpPr>
        <p:spPr bwMode="auto">
          <a:xfrm>
            <a:off x="3875314" y="4546924"/>
            <a:ext cx="1439864" cy="7884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t>Steady and appropriate economic growth</a:t>
            </a:r>
            <a:endParaRPr lang="en-US" sz="2400" b="1" dirty="0"/>
          </a:p>
        </p:txBody>
      </p:sp>
      <p:sp>
        <p:nvSpPr>
          <p:cNvPr id="478211" name="Text Box 3"/>
          <p:cNvSpPr txBox="1">
            <a:spLocks noChangeArrowheads="1"/>
          </p:cNvSpPr>
          <p:nvPr/>
        </p:nvSpPr>
        <p:spPr bwMode="auto">
          <a:xfrm>
            <a:off x="552202" y="290319"/>
            <a:ext cx="11639798"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a:solidFill>
                  <a:schemeClr val="tx1"/>
                </a:solidFill>
              </a:rPr>
              <a:t>Indicators</a:t>
            </a:r>
            <a:endParaRPr lang="de-DE" sz="2000" u="sng" dirty="0">
              <a:solidFill>
                <a:schemeClr val="tx1"/>
              </a:solidFill>
            </a:endParaRPr>
          </a:p>
          <a:p>
            <a:endParaRPr lang="de-DE" sz="2000" dirty="0">
              <a:solidFill>
                <a:schemeClr val="tx1"/>
              </a:solidFill>
            </a:endParaRPr>
          </a:p>
          <a:p>
            <a:pPr>
              <a:buFontTx/>
              <a:buChar char="•"/>
            </a:pPr>
            <a:r>
              <a:rPr lang="de-DE" sz="2000">
                <a:solidFill>
                  <a:schemeClr val="tx1"/>
                </a:solidFill>
              </a:rPr>
              <a:t>Growth of </a:t>
            </a:r>
            <a:r>
              <a:rPr lang="de-DE" sz="2000" b="1">
                <a:solidFill>
                  <a:schemeClr val="tx1"/>
                </a:solidFill>
              </a:rPr>
              <a:t>real</a:t>
            </a:r>
            <a:r>
              <a:rPr lang="de-DE" sz="2000">
                <a:solidFill>
                  <a:schemeClr val="tx1"/>
                </a:solidFill>
              </a:rPr>
              <a:t> GDP</a:t>
            </a:r>
            <a:endParaRPr lang="de-DE" sz="2000" dirty="0">
              <a:solidFill>
                <a:schemeClr val="tx1"/>
              </a:solidFill>
            </a:endParaRPr>
          </a:p>
          <a:p>
            <a:pPr>
              <a:buFontTx/>
              <a:buNone/>
            </a:pPr>
            <a:r>
              <a:rPr lang="de-DE" sz="2000" dirty="0">
                <a:solidFill>
                  <a:schemeClr val="tx1"/>
                </a:solidFill>
              </a:rPr>
              <a:t>	</a:t>
            </a:r>
            <a:r>
              <a:rPr lang="de-DE" sz="2000">
                <a:solidFill>
                  <a:schemeClr val="tx1"/>
                </a:solidFill>
              </a:rPr>
              <a:t>	</a:t>
            </a:r>
            <a:r>
              <a:rPr lang="de-DE" sz="2000">
                <a:solidFill>
                  <a:schemeClr val="tx1"/>
                </a:solidFill>
                <a:cs typeface="Times New Roman" pitchFamily="18" charset="0"/>
              </a:rPr>
              <a:t>→	change of overall economic performance, not including singular changes in prices (price adjusted GDP)</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a:solidFill>
                  <a:schemeClr val="tx1"/>
                </a:solidFill>
              </a:rPr>
              <a:t>Growth of </a:t>
            </a:r>
            <a:r>
              <a:rPr lang="de-DE" sz="2000" b="1">
                <a:solidFill>
                  <a:schemeClr val="tx1"/>
                </a:solidFill>
              </a:rPr>
              <a:t>real</a:t>
            </a:r>
            <a:r>
              <a:rPr lang="de-DE" sz="2000">
                <a:solidFill>
                  <a:schemeClr val="tx1"/>
                </a:solidFill>
              </a:rPr>
              <a:t> GDP per capita</a:t>
            </a:r>
            <a:endParaRPr lang="de-DE" sz="2000" dirty="0">
              <a:solidFill>
                <a:schemeClr val="tx1"/>
              </a:solidFill>
            </a:endParaRPr>
          </a:p>
          <a:p>
            <a:pPr>
              <a:buFontTx/>
              <a:buNone/>
            </a:pPr>
            <a:r>
              <a:rPr lang="de-DE" sz="2000" dirty="0">
                <a:solidFill>
                  <a:schemeClr val="tx1"/>
                </a:solidFill>
              </a:rPr>
              <a:t>	</a:t>
            </a:r>
            <a:r>
              <a:rPr lang="de-DE" sz="2000">
                <a:solidFill>
                  <a:schemeClr val="tx1"/>
                </a:solidFill>
              </a:rPr>
              <a:t>	</a:t>
            </a:r>
            <a:r>
              <a:rPr lang="de-DE" sz="2000">
                <a:solidFill>
                  <a:schemeClr val="tx1"/>
                </a:solidFill>
                <a:cs typeface="Times New Roman" pitchFamily="18" charset="0"/>
              </a:rPr>
              <a:t>→	since in general new inhabitants will increase GDP, we also to adjust for population growth</a:t>
            </a:r>
            <a:endParaRPr lang="de-DE" sz="2000" dirty="0">
              <a:solidFill>
                <a:schemeClr val="tx1"/>
              </a:solidFill>
            </a:endParaRPr>
          </a:p>
          <a:p>
            <a:endParaRPr lang="de-DE" sz="2000" dirty="0">
              <a:solidFill>
                <a:schemeClr val="tx1"/>
              </a:solidFill>
            </a:endParaRPr>
          </a:p>
          <a:p>
            <a:r>
              <a:rPr lang="de-DE" sz="2000" dirty="0">
                <a:solidFill>
                  <a:schemeClr val="tx1"/>
                </a:solidFill>
                <a:cs typeface="Times New Roman" pitchFamily="18" charset="0"/>
              </a:rPr>
              <a:t>→	</a:t>
            </a:r>
            <a:r>
              <a:rPr lang="de-DE" sz="2000">
                <a:solidFill>
                  <a:schemeClr val="tx1"/>
                </a:solidFill>
              </a:rPr>
              <a:t>In developed countries an growth rate of GDP of roughly </a:t>
            </a:r>
            <a:r>
              <a:rPr lang="de-DE" sz="2000" dirty="0">
                <a:solidFill>
                  <a:schemeClr val="tx1"/>
                </a:solidFill>
              </a:rPr>
              <a:t>1%-3</a:t>
            </a:r>
            <a:r>
              <a:rPr lang="de-DE" sz="2000">
                <a:solidFill>
                  <a:schemeClr val="tx1"/>
                </a:solidFill>
              </a:rPr>
              <a:t>% p.a. is claimed to be appropriate on average, without high volatily around this traget growth rate.</a:t>
            </a:r>
            <a:endParaRPr lang="de-DE" sz="2000" dirty="0">
              <a:solidFill>
                <a:schemeClr val="tx1"/>
              </a:solidFill>
            </a:endParaRP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a:t>Source: </a:t>
            </a:r>
            <a:r>
              <a:rPr lang="de-DE" sz="1400" dirty="0"/>
              <a:t>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0E008C5-600D-02BC-7E15-F0C35A67E4EA}"/>
              </a:ext>
            </a:extLst>
          </p:cNvPr>
          <p:cNvPicPr>
            <a:picLocks noChangeAspect="1"/>
          </p:cNvPicPr>
          <p:nvPr/>
        </p:nvPicPr>
        <p:blipFill>
          <a:blip r:embed="rId3"/>
          <a:stretch>
            <a:fillRect/>
          </a:stretch>
        </p:blipFill>
        <p:spPr>
          <a:xfrm>
            <a:off x="1040130" y="3369724"/>
            <a:ext cx="6926579" cy="319795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F3E5E80-E475-489A-810A-032667A05792}"/>
                  </a:ext>
                </a:extLst>
              </p14:cNvPr>
              <p14:cNvContentPartPr/>
              <p14:nvPr/>
            </p14:nvContentPartPr>
            <p14:xfrm>
              <a:off x="2105496" y="860688"/>
              <a:ext cx="1157760" cy="433440"/>
            </p14:xfrm>
          </p:contentPart>
        </mc:Choice>
        <mc:Fallback xmlns="">
          <p:pic>
            <p:nvPicPr>
              <p:cNvPr id="2" name="Freihand 1">
                <a:extLst>
                  <a:ext uri="{FF2B5EF4-FFF2-40B4-BE49-F238E27FC236}">
                    <a16:creationId xmlns:a16="http://schemas.microsoft.com/office/drawing/2014/main" id="{7F3E5E80-E475-489A-810A-032667A05792}"/>
                  </a:ext>
                </a:extLst>
              </p:cNvPr>
              <p:cNvPicPr/>
              <p:nvPr/>
            </p:nvPicPr>
            <p:blipFill>
              <a:blip r:embed="rId5"/>
              <a:stretch>
                <a:fillRect/>
              </a:stretch>
            </p:blipFill>
            <p:spPr>
              <a:xfrm>
                <a:off x="2101176" y="856368"/>
                <a:ext cx="11664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2E042A1-2340-4416-9107-867CAAEB8700}"/>
                  </a:ext>
                </a:extLst>
              </p14:cNvPr>
              <p14:cNvContentPartPr/>
              <p14:nvPr/>
            </p14:nvContentPartPr>
            <p14:xfrm>
              <a:off x="2216376" y="825408"/>
              <a:ext cx="441360" cy="569160"/>
            </p14:xfrm>
          </p:contentPart>
        </mc:Choice>
        <mc:Fallback xmlns="">
          <p:pic>
            <p:nvPicPr>
              <p:cNvPr id="4" name="Freihand 3">
                <a:extLst>
                  <a:ext uri="{FF2B5EF4-FFF2-40B4-BE49-F238E27FC236}">
                    <a16:creationId xmlns:a16="http://schemas.microsoft.com/office/drawing/2014/main" id="{52E042A1-2340-4416-9107-867CAAEB8700}"/>
                  </a:ext>
                </a:extLst>
              </p:cNvPr>
              <p:cNvPicPr/>
              <p:nvPr/>
            </p:nvPicPr>
            <p:blipFill>
              <a:blip r:embed="rId7"/>
              <a:stretch>
                <a:fillRect/>
              </a:stretch>
            </p:blipFill>
            <p:spPr>
              <a:xfrm>
                <a:off x="2212056" y="821088"/>
                <a:ext cx="45000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2D3854B-47AA-4AEE-B953-A0551001CA1C}"/>
                  </a:ext>
                </a:extLst>
              </p14:cNvPr>
              <p14:cNvContentPartPr/>
              <p14:nvPr/>
            </p14:nvContentPartPr>
            <p14:xfrm>
              <a:off x="3254616" y="2158128"/>
              <a:ext cx="992160" cy="43560"/>
            </p14:xfrm>
          </p:contentPart>
        </mc:Choice>
        <mc:Fallback xmlns="">
          <p:pic>
            <p:nvPicPr>
              <p:cNvPr id="5" name="Freihand 4">
                <a:extLst>
                  <a:ext uri="{FF2B5EF4-FFF2-40B4-BE49-F238E27FC236}">
                    <a16:creationId xmlns:a16="http://schemas.microsoft.com/office/drawing/2014/main" id="{92D3854B-47AA-4AEE-B953-A0551001CA1C}"/>
                  </a:ext>
                </a:extLst>
              </p:cNvPr>
              <p:cNvPicPr/>
              <p:nvPr/>
            </p:nvPicPr>
            <p:blipFill>
              <a:blip r:embed="rId9"/>
              <a:stretch>
                <a:fillRect/>
              </a:stretch>
            </p:blipFill>
            <p:spPr>
              <a:xfrm>
                <a:off x="3250296" y="2153808"/>
                <a:ext cx="1000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5612934C-4976-4E92-92D3-62E409FBC9B1}"/>
                  </a:ext>
                </a:extLst>
              </p14:cNvPr>
              <p14:cNvContentPartPr/>
              <p14:nvPr/>
            </p14:nvContentPartPr>
            <p14:xfrm>
              <a:off x="1400976" y="6422688"/>
              <a:ext cx="639360" cy="30240"/>
            </p14:xfrm>
          </p:contentPart>
        </mc:Choice>
        <mc:Fallback xmlns="">
          <p:pic>
            <p:nvPicPr>
              <p:cNvPr id="6" name="Freihand 5">
                <a:extLst>
                  <a:ext uri="{FF2B5EF4-FFF2-40B4-BE49-F238E27FC236}">
                    <a16:creationId xmlns:a16="http://schemas.microsoft.com/office/drawing/2014/main" id="{5612934C-4976-4E92-92D3-62E409FBC9B1}"/>
                  </a:ext>
                </a:extLst>
              </p:cNvPr>
              <p:cNvPicPr/>
              <p:nvPr/>
            </p:nvPicPr>
            <p:blipFill>
              <a:blip r:embed="rId11"/>
              <a:stretch>
                <a:fillRect/>
              </a:stretch>
            </p:blipFill>
            <p:spPr>
              <a:xfrm>
                <a:off x="1396656" y="6418368"/>
                <a:ext cx="648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E74CDD8F-E99B-490C-B4A4-45C393DCFABF}"/>
                  </a:ext>
                </a:extLst>
              </p14:cNvPr>
              <p14:cNvContentPartPr/>
              <p14:nvPr/>
            </p14:nvContentPartPr>
            <p14:xfrm>
              <a:off x="3338496" y="6463008"/>
              <a:ext cx="830160" cy="7560"/>
            </p14:xfrm>
          </p:contentPart>
        </mc:Choice>
        <mc:Fallback xmlns="">
          <p:pic>
            <p:nvPicPr>
              <p:cNvPr id="7" name="Freihand 6">
                <a:extLst>
                  <a:ext uri="{FF2B5EF4-FFF2-40B4-BE49-F238E27FC236}">
                    <a16:creationId xmlns:a16="http://schemas.microsoft.com/office/drawing/2014/main" id="{E74CDD8F-E99B-490C-B4A4-45C393DCFABF}"/>
                  </a:ext>
                </a:extLst>
              </p:cNvPr>
              <p:cNvPicPr/>
              <p:nvPr/>
            </p:nvPicPr>
            <p:blipFill>
              <a:blip r:embed="rId13"/>
              <a:stretch>
                <a:fillRect/>
              </a:stretch>
            </p:blipFill>
            <p:spPr>
              <a:xfrm>
                <a:off x="3334176" y="6458688"/>
                <a:ext cx="838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22AB7233-8D82-4B16-A426-C98E4BFA71E2}"/>
                  </a:ext>
                </a:extLst>
              </p14:cNvPr>
              <p14:cNvContentPartPr/>
              <p14:nvPr/>
            </p14:nvContentPartPr>
            <p14:xfrm>
              <a:off x="7188696" y="5422248"/>
              <a:ext cx="593640" cy="58320"/>
            </p14:xfrm>
          </p:contentPart>
        </mc:Choice>
        <mc:Fallback xmlns="">
          <p:pic>
            <p:nvPicPr>
              <p:cNvPr id="17" name="Freihand 16">
                <a:extLst>
                  <a:ext uri="{FF2B5EF4-FFF2-40B4-BE49-F238E27FC236}">
                    <a16:creationId xmlns:a16="http://schemas.microsoft.com/office/drawing/2014/main" id="{22AB7233-8D82-4B16-A426-C98E4BFA71E2}"/>
                  </a:ext>
                </a:extLst>
              </p:cNvPr>
              <p:cNvPicPr/>
              <p:nvPr/>
            </p:nvPicPr>
            <p:blipFill>
              <a:blip r:embed="rId15"/>
              <a:stretch>
                <a:fillRect/>
              </a:stretch>
            </p:blipFill>
            <p:spPr>
              <a:xfrm>
                <a:off x="7184376" y="5417928"/>
                <a:ext cx="602280" cy="66960"/>
              </a:xfrm>
              <a:prstGeom prst="rect">
                <a:avLst/>
              </a:prstGeom>
            </p:spPr>
          </p:pic>
        </mc:Fallback>
      </mc:AlternateContent>
      <p:grpSp>
        <p:nvGrpSpPr>
          <p:cNvPr id="21" name="Gruppieren 20">
            <a:extLst>
              <a:ext uri="{FF2B5EF4-FFF2-40B4-BE49-F238E27FC236}">
                <a16:creationId xmlns:a16="http://schemas.microsoft.com/office/drawing/2014/main" id="{3B92F033-36D1-4114-BF71-3675F565064D}"/>
              </a:ext>
            </a:extLst>
          </p:cNvPr>
          <p:cNvGrpSpPr/>
          <p:nvPr/>
        </p:nvGrpSpPr>
        <p:grpSpPr>
          <a:xfrm>
            <a:off x="7181496" y="4073328"/>
            <a:ext cx="156960" cy="902160"/>
            <a:chOff x="7181496" y="4073328"/>
            <a:chExt cx="156960" cy="902160"/>
          </a:xfrm>
        </p:grpSpPr>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45FF4CC6-F42A-4441-946E-BEEF125FD8F7}"/>
                    </a:ext>
                  </a:extLst>
                </p14:cNvPr>
                <p14:cNvContentPartPr/>
                <p14:nvPr/>
              </p14:nvContentPartPr>
              <p14:xfrm>
                <a:off x="7215336" y="4073328"/>
                <a:ext cx="45360" cy="787680"/>
              </p14:xfrm>
            </p:contentPart>
          </mc:Choice>
          <mc:Fallback xmlns="">
            <p:pic>
              <p:nvPicPr>
                <p:cNvPr id="19" name="Freihand 18">
                  <a:extLst>
                    <a:ext uri="{FF2B5EF4-FFF2-40B4-BE49-F238E27FC236}">
                      <a16:creationId xmlns:a16="http://schemas.microsoft.com/office/drawing/2014/main" id="{45FF4CC6-F42A-4441-946E-BEEF125FD8F7}"/>
                    </a:ext>
                  </a:extLst>
                </p:cNvPr>
                <p:cNvPicPr/>
                <p:nvPr/>
              </p:nvPicPr>
              <p:blipFill>
                <a:blip r:embed="rId17"/>
                <a:stretch>
                  <a:fillRect/>
                </a:stretch>
              </p:blipFill>
              <p:spPr>
                <a:xfrm>
                  <a:off x="7211016" y="4069008"/>
                  <a:ext cx="5400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23C9A2A0-3D13-47A2-9372-207A3549A72B}"/>
                    </a:ext>
                  </a:extLst>
                </p14:cNvPr>
                <p14:cNvContentPartPr/>
                <p14:nvPr/>
              </p14:nvContentPartPr>
              <p14:xfrm>
                <a:off x="7181496" y="4724568"/>
                <a:ext cx="156960" cy="250920"/>
              </p14:xfrm>
            </p:contentPart>
          </mc:Choice>
          <mc:Fallback xmlns="">
            <p:pic>
              <p:nvPicPr>
                <p:cNvPr id="20" name="Freihand 19">
                  <a:extLst>
                    <a:ext uri="{FF2B5EF4-FFF2-40B4-BE49-F238E27FC236}">
                      <a16:creationId xmlns:a16="http://schemas.microsoft.com/office/drawing/2014/main" id="{23C9A2A0-3D13-47A2-9372-207A3549A72B}"/>
                    </a:ext>
                  </a:extLst>
                </p:cNvPr>
                <p:cNvPicPr/>
                <p:nvPr/>
              </p:nvPicPr>
              <p:blipFill>
                <a:blip r:embed="rId19"/>
                <a:stretch>
                  <a:fillRect/>
                </a:stretch>
              </p:blipFill>
              <p:spPr>
                <a:xfrm>
                  <a:off x="7177176" y="4720248"/>
                  <a:ext cx="165600" cy="259560"/>
                </a:xfrm>
                <a:prstGeom prst="rect">
                  <a:avLst/>
                </a:prstGeom>
              </p:spPr>
            </p:pic>
          </mc:Fallback>
        </mc:AlternateContent>
      </p:grpSp>
      <p:grpSp>
        <p:nvGrpSpPr>
          <p:cNvPr id="39" name="Gruppieren 38">
            <a:extLst>
              <a:ext uri="{FF2B5EF4-FFF2-40B4-BE49-F238E27FC236}">
                <a16:creationId xmlns:a16="http://schemas.microsoft.com/office/drawing/2014/main" id="{3F9FC008-4FC9-45E9-9594-9792792A0EE2}"/>
              </a:ext>
            </a:extLst>
          </p:cNvPr>
          <p:cNvGrpSpPr/>
          <p:nvPr/>
        </p:nvGrpSpPr>
        <p:grpSpPr>
          <a:xfrm>
            <a:off x="6826536" y="3705768"/>
            <a:ext cx="464400" cy="358200"/>
            <a:chOff x="6826536" y="3705768"/>
            <a:chExt cx="464400" cy="358200"/>
          </a:xfrm>
        </p:grpSpPr>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CDC1303C-B055-4F7F-87C1-62288DC210CF}"/>
                    </a:ext>
                  </a:extLst>
                </p14:cNvPr>
                <p14:cNvContentPartPr/>
                <p14:nvPr/>
              </p14:nvContentPartPr>
              <p14:xfrm>
                <a:off x="6826536" y="3752568"/>
                <a:ext cx="84600" cy="205200"/>
              </p14:xfrm>
            </p:contentPart>
          </mc:Choice>
          <mc:Fallback xmlns="">
            <p:pic>
              <p:nvPicPr>
                <p:cNvPr id="22" name="Freihand 21">
                  <a:extLst>
                    <a:ext uri="{FF2B5EF4-FFF2-40B4-BE49-F238E27FC236}">
                      <a16:creationId xmlns:a16="http://schemas.microsoft.com/office/drawing/2014/main" id="{CDC1303C-B055-4F7F-87C1-62288DC210CF}"/>
                    </a:ext>
                  </a:extLst>
                </p:cNvPr>
                <p:cNvPicPr/>
                <p:nvPr/>
              </p:nvPicPr>
              <p:blipFill>
                <a:blip r:embed="rId21"/>
                <a:stretch>
                  <a:fillRect/>
                </a:stretch>
              </p:blipFill>
              <p:spPr>
                <a:xfrm>
                  <a:off x="6822216" y="3748248"/>
                  <a:ext cx="93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040CBF8E-2DF7-4BAB-847D-D7C8D79EAA88}"/>
                    </a:ext>
                  </a:extLst>
                </p14:cNvPr>
                <p14:cNvContentPartPr/>
                <p14:nvPr/>
              </p14:nvContentPartPr>
              <p14:xfrm>
                <a:off x="6954696" y="3768048"/>
                <a:ext cx="214200" cy="295920"/>
              </p14:xfrm>
            </p:contentPart>
          </mc:Choice>
          <mc:Fallback xmlns="">
            <p:pic>
              <p:nvPicPr>
                <p:cNvPr id="23" name="Freihand 22">
                  <a:extLst>
                    <a:ext uri="{FF2B5EF4-FFF2-40B4-BE49-F238E27FC236}">
                      <a16:creationId xmlns:a16="http://schemas.microsoft.com/office/drawing/2014/main" id="{040CBF8E-2DF7-4BAB-847D-D7C8D79EAA88}"/>
                    </a:ext>
                  </a:extLst>
                </p:cNvPr>
                <p:cNvPicPr/>
                <p:nvPr/>
              </p:nvPicPr>
              <p:blipFill>
                <a:blip r:embed="rId23"/>
                <a:stretch>
                  <a:fillRect/>
                </a:stretch>
              </p:blipFill>
              <p:spPr>
                <a:xfrm>
                  <a:off x="6950376" y="3763728"/>
                  <a:ext cx="222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355F64A3-0FC1-49E1-9848-38ACCCDCAC26}"/>
                    </a:ext>
                  </a:extLst>
                </p14:cNvPr>
                <p14:cNvContentPartPr/>
                <p14:nvPr/>
              </p14:nvContentPartPr>
              <p14:xfrm>
                <a:off x="7158456" y="3705768"/>
                <a:ext cx="19440" cy="34920"/>
              </p14:xfrm>
            </p:contentPart>
          </mc:Choice>
          <mc:Fallback xmlns="">
            <p:pic>
              <p:nvPicPr>
                <p:cNvPr id="24" name="Freihand 23">
                  <a:extLst>
                    <a:ext uri="{FF2B5EF4-FFF2-40B4-BE49-F238E27FC236}">
                      <a16:creationId xmlns:a16="http://schemas.microsoft.com/office/drawing/2014/main" id="{355F64A3-0FC1-49E1-9848-38ACCCDCAC26}"/>
                    </a:ext>
                  </a:extLst>
                </p:cNvPr>
                <p:cNvPicPr/>
                <p:nvPr/>
              </p:nvPicPr>
              <p:blipFill>
                <a:blip r:embed="rId25"/>
                <a:stretch>
                  <a:fillRect/>
                </a:stretch>
              </p:blipFill>
              <p:spPr>
                <a:xfrm>
                  <a:off x="7154136" y="3701448"/>
                  <a:ext cx="28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1F858E43-9079-4402-A894-B073E82D0554}"/>
                    </a:ext>
                  </a:extLst>
                </p14:cNvPr>
                <p14:cNvContentPartPr/>
                <p14:nvPr/>
              </p14:nvContentPartPr>
              <p14:xfrm>
                <a:off x="7209576" y="3725568"/>
                <a:ext cx="81360" cy="121680"/>
              </p14:xfrm>
            </p:contentPart>
          </mc:Choice>
          <mc:Fallback xmlns="">
            <p:pic>
              <p:nvPicPr>
                <p:cNvPr id="25" name="Freihand 24">
                  <a:extLst>
                    <a:ext uri="{FF2B5EF4-FFF2-40B4-BE49-F238E27FC236}">
                      <a16:creationId xmlns:a16="http://schemas.microsoft.com/office/drawing/2014/main" id="{1F858E43-9079-4402-A894-B073E82D0554}"/>
                    </a:ext>
                  </a:extLst>
                </p:cNvPr>
                <p:cNvPicPr/>
                <p:nvPr/>
              </p:nvPicPr>
              <p:blipFill>
                <a:blip r:embed="rId27"/>
                <a:stretch>
                  <a:fillRect/>
                </a:stretch>
              </p:blipFill>
              <p:spPr>
                <a:xfrm>
                  <a:off x="7205256" y="3721248"/>
                  <a:ext cx="90000" cy="130320"/>
                </a:xfrm>
                <a:prstGeom prst="rect">
                  <a:avLst/>
                </a:prstGeom>
              </p:spPr>
            </p:pic>
          </mc:Fallback>
        </mc:AlternateContent>
      </p:grpSp>
      <p:grpSp>
        <p:nvGrpSpPr>
          <p:cNvPr id="38" name="Gruppieren 37">
            <a:extLst>
              <a:ext uri="{FF2B5EF4-FFF2-40B4-BE49-F238E27FC236}">
                <a16:creationId xmlns:a16="http://schemas.microsoft.com/office/drawing/2014/main" id="{AB6003E5-6B00-46F1-BAD5-EFA0CEA03F51}"/>
              </a:ext>
            </a:extLst>
          </p:cNvPr>
          <p:cNvGrpSpPr/>
          <p:nvPr/>
        </p:nvGrpSpPr>
        <p:grpSpPr>
          <a:xfrm>
            <a:off x="7699896" y="4233888"/>
            <a:ext cx="170640" cy="698040"/>
            <a:chOff x="7699896" y="4233888"/>
            <a:chExt cx="170640" cy="698040"/>
          </a:xfrm>
        </p:grpSpPr>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89F10B40-6B57-4A34-A904-9783D9D094D4}"/>
                    </a:ext>
                  </a:extLst>
                </p14:cNvPr>
                <p14:cNvContentPartPr/>
                <p14:nvPr/>
              </p14:nvContentPartPr>
              <p14:xfrm>
                <a:off x="7716816" y="4233888"/>
                <a:ext cx="146880" cy="648720"/>
              </p14:xfrm>
            </p:contentPart>
          </mc:Choice>
          <mc:Fallback xmlns="">
            <p:pic>
              <p:nvPicPr>
                <p:cNvPr id="26" name="Freihand 25">
                  <a:extLst>
                    <a:ext uri="{FF2B5EF4-FFF2-40B4-BE49-F238E27FC236}">
                      <a16:creationId xmlns:a16="http://schemas.microsoft.com/office/drawing/2014/main" id="{89F10B40-6B57-4A34-A904-9783D9D094D4}"/>
                    </a:ext>
                  </a:extLst>
                </p:cNvPr>
                <p:cNvPicPr/>
                <p:nvPr/>
              </p:nvPicPr>
              <p:blipFill>
                <a:blip r:embed="rId29"/>
                <a:stretch>
                  <a:fillRect/>
                </a:stretch>
              </p:blipFill>
              <p:spPr>
                <a:xfrm>
                  <a:off x="7712496" y="4229568"/>
                  <a:ext cx="15552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7B93F05E-4C24-43AF-9186-F7CADC663D70}"/>
                    </a:ext>
                  </a:extLst>
                </p14:cNvPr>
                <p14:cNvContentPartPr/>
                <p14:nvPr/>
              </p14:nvContentPartPr>
              <p14:xfrm>
                <a:off x="7699896" y="4666248"/>
                <a:ext cx="170640" cy="265680"/>
              </p14:xfrm>
            </p:contentPart>
          </mc:Choice>
          <mc:Fallback xmlns="">
            <p:pic>
              <p:nvPicPr>
                <p:cNvPr id="27" name="Freihand 26">
                  <a:extLst>
                    <a:ext uri="{FF2B5EF4-FFF2-40B4-BE49-F238E27FC236}">
                      <a16:creationId xmlns:a16="http://schemas.microsoft.com/office/drawing/2014/main" id="{7B93F05E-4C24-43AF-9186-F7CADC663D70}"/>
                    </a:ext>
                  </a:extLst>
                </p:cNvPr>
                <p:cNvPicPr/>
                <p:nvPr/>
              </p:nvPicPr>
              <p:blipFill>
                <a:blip r:embed="rId31"/>
                <a:stretch>
                  <a:fillRect/>
                </a:stretch>
              </p:blipFill>
              <p:spPr>
                <a:xfrm>
                  <a:off x="7695576" y="4661928"/>
                  <a:ext cx="179280" cy="274320"/>
                </a:xfrm>
                <a:prstGeom prst="rect">
                  <a:avLst/>
                </a:prstGeom>
              </p:spPr>
            </p:pic>
          </mc:Fallback>
        </mc:AlternateContent>
      </p:grpSp>
      <p:grpSp>
        <p:nvGrpSpPr>
          <p:cNvPr id="37" name="Gruppieren 36">
            <a:extLst>
              <a:ext uri="{FF2B5EF4-FFF2-40B4-BE49-F238E27FC236}">
                <a16:creationId xmlns:a16="http://schemas.microsoft.com/office/drawing/2014/main" id="{7C6EE0FD-5E3D-43CA-8C44-09394BB1256C}"/>
              </a:ext>
            </a:extLst>
          </p:cNvPr>
          <p:cNvGrpSpPr/>
          <p:nvPr/>
        </p:nvGrpSpPr>
        <p:grpSpPr>
          <a:xfrm>
            <a:off x="7673976" y="3723048"/>
            <a:ext cx="883440" cy="350280"/>
            <a:chOff x="7673976" y="3723048"/>
            <a:chExt cx="883440" cy="350280"/>
          </a:xfrm>
        </p:grpSpPr>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9E28A59A-7FF8-4E65-922F-26CF88597FF9}"/>
                    </a:ext>
                  </a:extLst>
                </p14:cNvPr>
                <p14:cNvContentPartPr/>
                <p14:nvPr/>
              </p14:nvContentPartPr>
              <p14:xfrm>
                <a:off x="7673976" y="3846888"/>
                <a:ext cx="152280" cy="226440"/>
              </p14:xfrm>
            </p:contentPart>
          </mc:Choice>
          <mc:Fallback xmlns="">
            <p:pic>
              <p:nvPicPr>
                <p:cNvPr id="28" name="Freihand 27">
                  <a:extLst>
                    <a:ext uri="{FF2B5EF4-FFF2-40B4-BE49-F238E27FC236}">
                      <a16:creationId xmlns:a16="http://schemas.microsoft.com/office/drawing/2014/main" id="{9E28A59A-7FF8-4E65-922F-26CF88597FF9}"/>
                    </a:ext>
                  </a:extLst>
                </p:cNvPr>
                <p:cNvPicPr/>
                <p:nvPr/>
              </p:nvPicPr>
              <p:blipFill>
                <a:blip r:embed="rId33"/>
                <a:stretch>
                  <a:fillRect/>
                </a:stretch>
              </p:blipFill>
              <p:spPr>
                <a:xfrm>
                  <a:off x="7669656" y="3842568"/>
                  <a:ext cx="1609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B022E7ED-B558-4A15-920E-2095745829B3}"/>
                    </a:ext>
                  </a:extLst>
                </p14:cNvPr>
                <p14:cNvContentPartPr/>
                <p14:nvPr/>
              </p14:nvContentPartPr>
              <p14:xfrm>
                <a:off x="7868736" y="3771648"/>
                <a:ext cx="95400" cy="226440"/>
              </p14:xfrm>
            </p:contentPart>
          </mc:Choice>
          <mc:Fallback xmlns="">
            <p:pic>
              <p:nvPicPr>
                <p:cNvPr id="29" name="Freihand 28">
                  <a:extLst>
                    <a:ext uri="{FF2B5EF4-FFF2-40B4-BE49-F238E27FC236}">
                      <a16:creationId xmlns:a16="http://schemas.microsoft.com/office/drawing/2014/main" id="{B022E7ED-B558-4A15-920E-2095745829B3}"/>
                    </a:ext>
                  </a:extLst>
                </p:cNvPr>
                <p:cNvPicPr/>
                <p:nvPr/>
              </p:nvPicPr>
              <p:blipFill>
                <a:blip r:embed="rId35"/>
                <a:stretch>
                  <a:fillRect/>
                </a:stretch>
              </p:blipFill>
              <p:spPr>
                <a:xfrm>
                  <a:off x="7864416" y="3767328"/>
                  <a:ext cx="104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FF8A940A-BCFA-4F48-B637-41455AB81BEA}"/>
                    </a:ext>
                  </a:extLst>
                </p14:cNvPr>
                <p14:cNvContentPartPr/>
                <p14:nvPr/>
              </p14:nvContentPartPr>
              <p14:xfrm>
                <a:off x="7932096" y="3898368"/>
                <a:ext cx="28080" cy="66600"/>
              </p14:xfrm>
            </p:contentPart>
          </mc:Choice>
          <mc:Fallback xmlns="">
            <p:pic>
              <p:nvPicPr>
                <p:cNvPr id="30" name="Freihand 29">
                  <a:extLst>
                    <a:ext uri="{FF2B5EF4-FFF2-40B4-BE49-F238E27FC236}">
                      <a16:creationId xmlns:a16="http://schemas.microsoft.com/office/drawing/2014/main" id="{FF8A940A-BCFA-4F48-B637-41455AB81BEA}"/>
                    </a:ext>
                  </a:extLst>
                </p:cNvPr>
                <p:cNvPicPr/>
                <p:nvPr/>
              </p:nvPicPr>
              <p:blipFill>
                <a:blip r:embed="rId37"/>
                <a:stretch>
                  <a:fillRect/>
                </a:stretch>
              </p:blipFill>
              <p:spPr>
                <a:xfrm>
                  <a:off x="7927776" y="3894048"/>
                  <a:ext cx="36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F1FEB0DD-8670-4127-A01A-E9676A567919}"/>
                    </a:ext>
                  </a:extLst>
                </p14:cNvPr>
                <p14:cNvContentPartPr/>
                <p14:nvPr/>
              </p14:nvContentPartPr>
              <p14:xfrm>
                <a:off x="7994736" y="3873528"/>
                <a:ext cx="65520" cy="96480"/>
              </p14:xfrm>
            </p:contentPart>
          </mc:Choice>
          <mc:Fallback xmlns="">
            <p:pic>
              <p:nvPicPr>
                <p:cNvPr id="31" name="Freihand 30">
                  <a:extLst>
                    <a:ext uri="{FF2B5EF4-FFF2-40B4-BE49-F238E27FC236}">
                      <a16:creationId xmlns:a16="http://schemas.microsoft.com/office/drawing/2014/main" id="{F1FEB0DD-8670-4127-A01A-E9676A567919}"/>
                    </a:ext>
                  </a:extLst>
                </p:cNvPr>
                <p:cNvPicPr/>
                <p:nvPr/>
              </p:nvPicPr>
              <p:blipFill>
                <a:blip r:embed="rId39"/>
                <a:stretch>
                  <a:fillRect/>
                </a:stretch>
              </p:blipFill>
              <p:spPr>
                <a:xfrm>
                  <a:off x="7990416" y="3869208"/>
                  <a:ext cx="74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7C225A5A-6FAC-45F4-B6E3-C6BBD3CBCB97}"/>
                    </a:ext>
                  </a:extLst>
                </p14:cNvPr>
                <p14:cNvContentPartPr/>
                <p14:nvPr/>
              </p14:nvContentPartPr>
              <p14:xfrm>
                <a:off x="8066736" y="3842928"/>
                <a:ext cx="127800" cy="111960"/>
              </p14:xfrm>
            </p:contentPart>
          </mc:Choice>
          <mc:Fallback xmlns="">
            <p:pic>
              <p:nvPicPr>
                <p:cNvPr id="32" name="Freihand 31">
                  <a:extLst>
                    <a:ext uri="{FF2B5EF4-FFF2-40B4-BE49-F238E27FC236}">
                      <a16:creationId xmlns:a16="http://schemas.microsoft.com/office/drawing/2014/main" id="{7C225A5A-6FAC-45F4-B6E3-C6BBD3CBCB97}"/>
                    </a:ext>
                  </a:extLst>
                </p:cNvPr>
                <p:cNvPicPr/>
                <p:nvPr/>
              </p:nvPicPr>
              <p:blipFill>
                <a:blip r:embed="rId41"/>
                <a:stretch>
                  <a:fillRect/>
                </a:stretch>
              </p:blipFill>
              <p:spPr>
                <a:xfrm>
                  <a:off x="8062416" y="3838608"/>
                  <a:ext cx="136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064CBD9C-EDC4-474C-9565-7FCA23B4D81D}"/>
                    </a:ext>
                  </a:extLst>
                </p14:cNvPr>
                <p14:cNvContentPartPr/>
                <p14:nvPr/>
              </p14:nvContentPartPr>
              <p14:xfrm>
                <a:off x="8217216" y="3859128"/>
                <a:ext cx="36720" cy="76320"/>
              </p14:xfrm>
            </p:contentPart>
          </mc:Choice>
          <mc:Fallback xmlns="">
            <p:pic>
              <p:nvPicPr>
                <p:cNvPr id="33" name="Freihand 32">
                  <a:extLst>
                    <a:ext uri="{FF2B5EF4-FFF2-40B4-BE49-F238E27FC236}">
                      <a16:creationId xmlns:a16="http://schemas.microsoft.com/office/drawing/2014/main" id="{064CBD9C-EDC4-474C-9565-7FCA23B4D81D}"/>
                    </a:ext>
                  </a:extLst>
                </p:cNvPr>
                <p:cNvPicPr/>
                <p:nvPr/>
              </p:nvPicPr>
              <p:blipFill>
                <a:blip r:embed="rId43"/>
                <a:stretch>
                  <a:fillRect/>
                </a:stretch>
              </p:blipFill>
              <p:spPr>
                <a:xfrm>
                  <a:off x="8212896" y="3854808"/>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411FEB57-49CB-4C50-B18A-4B8D3FA0B4A4}"/>
                    </a:ext>
                  </a:extLst>
                </p14:cNvPr>
                <p14:cNvContentPartPr/>
                <p14:nvPr/>
              </p14:nvContentPartPr>
              <p14:xfrm>
                <a:off x="8265456" y="3829968"/>
                <a:ext cx="136800" cy="58680"/>
              </p14:xfrm>
            </p:contentPart>
          </mc:Choice>
          <mc:Fallback xmlns="">
            <p:pic>
              <p:nvPicPr>
                <p:cNvPr id="34" name="Freihand 33">
                  <a:extLst>
                    <a:ext uri="{FF2B5EF4-FFF2-40B4-BE49-F238E27FC236}">
                      <a16:creationId xmlns:a16="http://schemas.microsoft.com/office/drawing/2014/main" id="{411FEB57-49CB-4C50-B18A-4B8D3FA0B4A4}"/>
                    </a:ext>
                  </a:extLst>
                </p:cNvPr>
                <p:cNvPicPr/>
                <p:nvPr/>
              </p:nvPicPr>
              <p:blipFill>
                <a:blip r:embed="rId45"/>
                <a:stretch>
                  <a:fillRect/>
                </a:stretch>
              </p:blipFill>
              <p:spPr>
                <a:xfrm>
                  <a:off x="8261136" y="3825648"/>
                  <a:ext cx="145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85543A8F-8CBB-4C64-A4AB-1D6583E1B922}"/>
                    </a:ext>
                  </a:extLst>
                </p14:cNvPr>
                <p14:cNvContentPartPr/>
                <p14:nvPr/>
              </p14:nvContentPartPr>
              <p14:xfrm>
                <a:off x="8294976" y="3726288"/>
                <a:ext cx="34560" cy="5760"/>
              </p14:xfrm>
            </p:contentPart>
          </mc:Choice>
          <mc:Fallback xmlns="">
            <p:pic>
              <p:nvPicPr>
                <p:cNvPr id="35" name="Freihand 34">
                  <a:extLst>
                    <a:ext uri="{FF2B5EF4-FFF2-40B4-BE49-F238E27FC236}">
                      <a16:creationId xmlns:a16="http://schemas.microsoft.com/office/drawing/2014/main" id="{85543A8F-8CBB-4C64-A4AB-1D6583E1B922}"/>
                    </a:ext>
                  </a:extLst>
                </p:cNvPr>
                <p:cNvPicPr/>
                <p:nvPr/>
              </p:nvPicPr>
              <p:blipFill>
                <a:blip r:embed="rId47"/>
                <a:stretch>
                  <a:fillRect/>
                </a:stretch>
              </p:blipFill>
              <p:spPr>
                <a:xfrm>
                  <a:off x="8290656" y="3721968"/>
                  <a:ext cx="43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E0A56640-F512-486F-806B-6D4B48703AC7}"/>
                    </a:ext>
                  </a:extLst>
                </p14:cNvPr>
                <p14:cNvContentPartPr/>
                <p14:nvPr/>
              </p14:nvContentPartPr>
              <p14:xfrm>
                <a:off x="8451576" y="3723048"/>
                <a:ext cx="105840" cy="134640"/>
              </p14:xfrm>
            </p:contentPart>
          </mc:Choice>
          <mc:Fallback xmlns="">
            <p:pic>
              <p:nvPicPr>
                <p:cNvPr id="36" name="Freihand 35">
                  <a:extLst>
                    <a:ext uri="{FF2B5EF4-FFF2-40B4-BE49-F238E27FC236}">
                      <a16:creationId xmlns:a16="http://schemas.microsoft.com/office/drawing/2014/main" id="{E0A56640-F512-486F-806B-6D4B48703AC7}"/>
                    </a:ext>
                  </a:extLst>
                </p:cNvPr>
                <p:cNvPicPr/>
                <p:nvPr/>
              </p:nvPicPr>
              <p:blipFill>
                <a:blip r:embed="rId49"/>
                <a:stretch>
                  <a:fillRect/>
                </a:stretch>
              </p:blipFill>
              <p:spPr>
                <a:xfrm>
                  <a:off x="8447256" y="3718728"/>
                  <a:ext cx="11448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4CC4E7D2-5635-46EA-B405-22E243AA82CE}"/>
                  </a:ext>
                </a:extLst>
              </p14:cNvPr>
              <p14:cNvContentPartPr/>
              <p14:nvPr/>
            </p14:nvContentPartPr>
            <p14:xfrm>
              <a:off x="3392136" y="6450048"/>
              <a:ext cx="793080" cy="35280"/>
            </p14:xfrm>
          </p:contentPart>
        </mc:Choice>
        <mc:Fallback xmlns="">
          <p:pic>
            <p:nvPicPr>
              <p:cNvPr id="40" name="Freihand 39">
                <a:extLst>
                  <a:ext uri="{FF2B5EF4-FFF2-40B4-BE49-F238E27FC236}">
                    <a16:creationId xmlns:a16="http://schemas.microsoft.com/office/drawing/2014/main" id="{4CC4E7D2-5635-46EA-B405-22E243AA82CE}"/>
                  </a:ext>
                </a:extLst>
              </p:cNvPr>
              <p:cNvPicPr/>
              <p:nvPr/>
            </p:nvPicPr>
            <p:blipFill>
              <a:blip r:embed="rId51"/>
              <a:stretch>
                <a:fillRect/>
              </a:stretch>
            </p:blipFill>
            <p:spPr>
              <a:xfrm>
                <a:off x="3387816" y="6445728"/>
                <a:ext cx="801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AE397475-672C-41A2-BFD1-31655E4F8896}"/>
                  </a:ext>
                </a:extLst>
              </p14:cNvPr>
              <p14:cNvContentPartPr/>
              <p14:nvPr/>
            </p14:nvContentPartPr>
            <p14:xfrm>
              <a:off x="1480176" y="6420528"/>
              <a:ext cx="495000" cy="70920"/>
            </p14:xfrm>
          </p:contentPart>
        </mc:Choice>
        <mc:Fallback xmlns="">
          <p:pic>
            <p:nvPicPr>
              <p:cNvPr id="41" name="Freihand 40">
                <a:extLst>
                  <a:ext uri="{FF2B5EF4-FFF2-40B4-BE49-F238E27FC236}">
                    <a16:creationId xmlns:a16="http://schemas.microsoft.com/office/drawing/2014/main" id="{AE397475-672C-41A2-BFD1-31655E4F8896}"/>
                  </a:ext>
                </a:extLst>
              </p:cNvPr>
              <p:cNvPicPr/>
              <p:nvPr/>
            </p:nvPicPr>
            <p:blipFill>
              <a:blip r:embed="rId53"/>
              <a:stretch>
                <a:fillRect/>
              </a:stretch>
            </p:blipFill>
            <p:spPr>
              <a:xfrm>
                <a:off x="1475856" y="6416208"/>
                <a:ext cx="503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F0E71EFC-594B-42BC-AA57-1823B16A4FD3}"/>
                  </a:ext>
                </a:extLst>
              </p14:cNvPr>
              <p14:cNvContentPartPr/>
              <p14:nvPr/>
            </p14:nvContentPartPr>
            <p14:xfrm>
              <a:off x="2234376" y="1183968"/>
              <a:ext cx="1002240" cy="62280"/>
            </p14:xfrm>
          </p:contentPart>
        </mc:Choice>
        <mc:Fallback xmlns="">
          <p:pic>
            <p:nvPicPr>
              <p:cNvPr id="45" name="Freihand 44">
                <a:extLst>
                  <a:ext uri="{FF2B5EF4-FFF2-40B4-BE49-F238E27FC236}">
                    <a16:creationId xmlns:a16="http://schemas.microsoft.com/office/drawing/2014/main" id="{F0E71EFC-594B-42BC-AA57-1823B16A4FD3}"/>
                  </a:ext>
                </a:extLst>
              </p:cNvPr>
              <p:cNvPicPr/>
              <p:nvPr/>
            </p:nvPicPr>
            <p:blipFill>
              <a:blip r:embed="rId55"/>
              <a:stretch>
                <a:fillRect/>
              </a:stretch>
            </p:blipFill>
            <p:spPr>
              <a:xfrm>
                <a:off x="2230056" y="1179648"/>
                <a:ext cx="1010880" cy="70920"/>
              </a:xfrm>
              <a:prstGeom prst="rect">
                <a:avLst/>
              </a:prstGeom>
            </p:spPr>
          </p:pic>
        </mc:Fallback>
      </mc:AlternateContent>
      <p:grpSp>
        <p:nvGrpSpPr>
          <p:cNvPr id="48" name="Gruppieren 47">
            <a:extLst>
              <a:ext uri="{FF2B5EF4-FFF2-40B4-BE49-F238E27FC236}">
                <a16:creationId xmlns:a16="http://schemas.microsoft.com/office/drawing/2014/main" id="{8DF66D49-968E-4378-8F63-18288F13A923}"/>
              </a:ext>
            </a:extLst>
          </p:cNvPr>
          <p:cNvGrpSpPr/>
          <p:nvPr/>
        </p:nvGrpSpPr>
        <p:grpSpPr>
          <a:xfrm>
            <a:off x="2295576" y="4215168"/>
            <a:ext cx="1686960" cy="1278360"/>
            <a:chOff x="2295576" y="4215168"/>
            <a:chExt cx="1686960" cy="1278360"/>
          </a:xfrm>
        </p:grpSpPr>
        <mc:AlternateContent xmlns:mc="http://schemas.openxmlformats.org/markup-compatibility/2006" xmlns:p14="http://schemas.microsoft.com/office/powerpoint/2010/main">
          <mc:Choice Requires="p14">
            <p:contentPart p14:bwMode="auto" r:id="rId56">
              <p14:nvContentPartPr>
                <p14:cNvPr id="8" name="Freihand 7">
                  <a:extLst>
                    <a:ext uri="{FF2B5EF4-FFF2-40B4-BE49-F238E27FC236}">
                      <a16:creationId xmlns:a16="http://schemas.microsoft.com/office/drawing/2014/main" id="{1E61EBBF-7186-4AB3-8B02-D2ED3E9509A6}"/>
                    </a:ext>
                  </a:extLst>
                </p14:cNvPr>
                <p14:cNvContentPartPr/>
                <p14:nvPr/>
              </p14:nvContentPartPr>
              <p14:xfrm>
                <a:off x="2304936" y="5260968"/>
                <a:ext cx="23400" cy="224280"/>
              </p14:xfrm>
            </p:contentPart>
          </mc:Choice>
          <mc:Fallback xmlns="">
            <p:pic>
              <p:nvPicPr>
                <p:cNvPr id="8" name="Freihand 7">
                  <a:extLst>
                    <a:ext uri="{FF2B5EF4-FFF2-40B4-BE49-F238E27FC236}">
                      <a16:creationId xmlns:a16="http://schemas.microsoft.com/office/drawing/2014/main" id="{1E61EBBF-7186-4AB3-8B02-D2ED3E9509A6}"/>
                    </a:ext>
                  </a:extLst>
                </p:cNvPr>
                <p:cNvPicPr/>
                <p:nvPr/>
              </p:nvPicPr>
              <p:blipFill>
                <a:blip r:embed="rId57"/>
                <a:stretch>
                  <a:fillRect/>
                </a:stretch>
              </p:blipFill>
              <p:spPr>
                <a:xfrm>
                  <a:off x="2300616" y="5256648"/>
                  <a:ext cx="32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 name="Freihand 8">
                  <a:extLst>
                    <a:ext uri="{FF2B5EF4-FFF2-40B4-BE49-F238E27FC236}">
                      <a16:creationId xmlns:a16="http://schemas.microsoft.com/office/drawing/2014/main" id="{2FD9D592-9F83-4A59-BAD9-75C53242347E}"/>
                    </a:ext>
                  </a:extLst>
                </p14:cNvPr>
                <p14:cNvContentPartPr/>
                <p14:nvPr/>
              </p14:nvContentPartPr>
              <p14:xfrm>
                <a:off x="3250656" y="5210568"/>
                <a:ext cx="16920" cy="218520"/>
              </p14:xfrm>
            </p:contentPart>
          </mc:Choice>
          <mc:Fallback xmlns="">
            <p:pic>
              <p:nvPicPr>
                <p:cNvPr id="9" name="Freihand 8">
                  <a:extLst>
                    <a:ext uri="{FF2B5EF4-FFF2-40B4-BE49-F238E27FC236}">
                      <a16:creationId xmlns:a16="http://schemas.microsoft.com/office/drawing/2014/main" id="{2FD9D592-9F83-4A59-BAD9-75C53242347E}"/>
                    </a:ext>
                  </a:extLst>
                </p:cNvPr>
                <p:cNvPicPr/>
                <p:nvPr/>
              </p:nvPicPr>
              <p:blipFill>
                <a:blip r:embed="rId59"/>
                <a:stretch>
                  <a:fillRect/>
                </a:stretch>
              </p:blipFill>
              <p:spPr>
                <a:xfrm>
                  <a:off x="3246336" y="5206248"/>
                  <a:ext cx="25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 name="Freihand 10">
                  <a:extLst>
                    <a:ext uri="{FF2B5EF4-FFF2-40B4-BE49-F238E27FC236}">
                      <a16:creationId xmlns:a16="http://schemas.microsoft.com/office/drawing/2014/main" id="{7F6069FE-27BC-4400-8908-8945A6A80D72}"/>
                    </a:ext>
                  </a:extLst>
                </p14:cNvPr>
                <p14:cNvContentPartPr/>
                <p14:nvPr/>
              </p14:nvContentPartPr>
              <p14:xfrm>
                <a:off x="3298536" y="5276088"/>
                <a:ext cx="360" cy="360"/>
              </p14:xfrm>
            </p:contentPart>
          </mc:Choice>
          <mc:Fallback xmlns="">
            <p:pic>
              <p:nvPicPr>
                <p:cNvPr id="11" name="Freihand 10">
                  <a:extLst>
                    <a:ext uri="{FF2B5EF4-FFF2-40B4-BE49-F238E27FC236}">
                      <a16:creationId xmlns:a16="http://schemas.microsoft.com/office/drawing/2014/main" id="{7F6069FE-27BC-4400-8908-8945A6A80D72}"/>
                    </a:ext>
                  </a:extLst>
                </p:cNvPr>
                <p:cNvPicPr/>
                <p:nvPr/>
              </p:nvPicPr>
              <p:blipFill>
                <a:blip r:embed="rId61"/>
                <a:stretch>
                  <a:fillRect/>
                </a:stretch>
              </p:blipFill>
              <p:spPr>
                <a:xfrm>
                  <a:off x="3294216" y="52717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 name="Freihand 11">
                  <a:extLst>
                    <a:ext uri="{FF2B5EF4-FFF2-40B4-BE49-F238E27FC236}">
                      <a16:creationId xmlns:a16="http://schemas.microsoft.com/office/drawing/2014/main" id="{9BE56B6A-A704-42DE-BD3F-BEDBC1B4C6D9}"/>
                    </a:ext>
                  </a:extLst>
                </p14:cNvPr>
                <p14:cNvContentPartPr/>
                <p14:nvPr/>
              </p14:nvContentPartPr>
              <p14:xfrm>
                <a:off x="3265416" y="5250528"/>
                <a:ext cx="25560" cy="233280"/>
              </p14:xfrm>
            </p:contentPart>
          </mc:Choice>
          <mc:Fallback xmlns="">
            <p:pic>
              <p:nvPicPr>
                <p:cNvPr id="12" name="Freihand 11">
                  <a:extLst>
                    <a:ext uri="{FF2B5EF4-FFF2-40B4-BE49-F238E27FC236}">
                      <a16:creationId xmlns:a16="http://schemas.microsoft.com/office/drawing/2014/main" id="{9BE56B6A-A704-42DE-BD3F-BEDBC1B4C6D9}"/>
                    </a:ext>
                  </a:extLst>
                </p:cNvPr>
                <p:cNvPicPr/>
                <p:nvPr/>
              </p:nvPicPr>
              <p:blipFill>
                <a:blip r:embed="rId63"/>
                <a:stretch>
                  <a:fillRect/>
                </a:stretch>
              </p:blipFill>
              <p:spPr>
                <a:xfrm>
                  <a:off x="3261096" y="5246208"/>
                  <a:ext cx="34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 name="Freihand 13">
                  <a:extLst>
                    <a:ext uri="{FF2B5EF4-FFF2-40B4-BE49-F238E27FC236}">
                      <a16:creationId xmlns:a16="http://schemas.microsoft.com/office/drawing/2014/main" id="{8FDFF5CC-37C2-4775-A7B2-438367FFB146}"/>
                    </a:ext>
                  </a:extLst>
                </p14:cNvPr>
                <p14:cNvContentPartPr/>
                <p14:nvPr/>
              </p14:nvContentPartPr>
              <p14:xfrm>
                <a:off x="3289896" y="5421528"/>
                <a:ext cx="16560" cy="18000"/>
              </p14:xfrm>
            </p:contentPart>
          </mc:Choice>
          <mc:Fallback xmlns="">
            <p:pic>
              <p:nvPicPr>
                <p:cNvPr id="14" name="Freihand 13">
                  <a:extLst>
                    <a:ext uri="{FF2B5EF4-FFF2-40B4-BE49-F238E27FC236}">
                      <a16:creationId xmlns:a16="http://schemas.microsoft.com/office/drawing/2014/main" id="{8FDFF5CC-37C2-4775-A7B2-438367FFB146}"/>
                    </a:ext>
                  </a:extLst>
                </p:cNvPr>
                <p:cNvPicPr/>
                <p:nvPr/>
              </p:nvPicPr>
              <p:blipFill>
                <a:blip r:embed="rId65"/>
                <a:stretch>
                  <a:fillRect/>
                </a:stretch>
              </p:blipFill>
              <p:spPr>
                <a:xfrm>
                  <a:off x="3285576" y="5417208"/>
                  <a:ext cx="25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 name="Freihand 14">
                  <a:extLst>
                    <a:ext uri="{FF2B5EF4-FFF2-40B4-BE49-F238E27FC236}">
                      <a16:creationId xmlns:a16="http://schemas.microsoft.com/office/drawing/2014/main" id="{D2865C99-FD4B-420D-A2A3-954A8C56447C}"/>
                    </a:ext>
                  </a:extLst>
                </p14:cNvPr>
                <p14:cNvContentPartPr/>
                <p14:nvPr/>
              </p14:nvContentPartPr>
              <p14:xfrm>
                <a:off x="3282696" y="5240448"/>
                <a:ext cx="556200" cy="176400"/>
              </p14:xfrm>
            </p:contentPart>
          </mc:Choice>
          <mc:Fallback xmlns="">
            <p:pic>
              <p:nvPicPr>
                <p:cNvPr id="15" name="Freihand 14">
                  <a:extLst>
                    <a:ext uri="{FF2B5EF4-FFF2-40B4-BE49-F238E27FC236}">
                      <a16:creationId xmlns:a16="http://schemas.microsoft.com/office/drawing/2014/main" id="{D2865C99-FD4B-420D-A2A3-954A8C56447C}"/>
                    </a:ext>
                  </a:extLst>
                </p:cNvPr>
                <p:cNvPicPr/>
                <p:nvPr/>
              </p:nvPicPr>
              <p:blipFill>
                <a:blip r:embed="rId67"/>
                <a:stretch>
                  <a:fillRect/>
                </a:stretch>
              </p:blipFill>
              <p:spPr>
                <a:xfrm>
                  <a:off x="3278376" y="5236128"/>
                  <a:ext cx="564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F2897949-6DF8-4863-89AB-43EBD6361EAB}"/>
                    </a:ext>
                  </a:extLst>
                </p14:cNvPr>
                <p14:cNvContentPartPr/>
                <p14:nvPr/>
              </p14:nvContentPartPr>
              <p14:xfrm>
                <a:off x="2295576" y="4215168"/>
                <a:ext cx="1511640" cy="997200"/>
              </p14:xfrm>
            </p:contentPart>
          </mc:Choice>
          <mc:Fallback xmlns="">
            <p:pic>
              <p:nvPicPr>
                <p:cNvPr id="42" name="Freihand 41">
                  <a:extLst>
                    <a:ext uri="{FF2B5EF4-FFF2-40B4-BE49-F238E27FC236}">
                      <a16:creationId xmlns:a16="http://schemas.microsoft.com/office/drawing/2014/main" id="{F2897949-6DF8-4863-89AB-43EBD6361EAB}"/>
                    </a:ext>
                  </a:extLst>
                </p:cNvPr>
                <p:cNvPicPr/>
                <p:nvPr/>
              </p:nvPicPr>
              <p:blipFill>
                <a:blip r:embed="rId69"/>
                <a:stretch>
                  <a:fillRect/>
                </a:stretch>
              </p:blipFill>
              <p:spPr>
                <a:xfrm>
                  <a:off x="2291256" y="4210848"/>
                  <a:ext cx="152028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B6DCC2D2-916E-481D-9086-3F40CFFBF3F9}"/>
                    </a:ext>
                  </a:extLst>
                </p14:cNvPr>
                <p14:cNvContentPartPr/>
                <p14:nvPr/>
              </p14:nvContentPartPr>
              <p14:xfrm>
                <a:off x="2805336" y="4816368"/>
                <a:ext cx="1177200" cy="427680"/>
              </p14:xfrm>
            </p:contentPart>
          </mc:Choice>
          <mc:Fallback xmlns="">
            <p:pic>
              <p:nvPicPr>
                <p:cNvPr id="43" name="Freihand 42">
                  <a:extLst>
                    <a:ext uri="{FF2B5EF4-FFF2-40B4-BE49-F238E27FC236}">
                      <a16:creationId xmlns:a16="http://schemas.microsoft.com/office/drawing/2014/main" id="{B6DCC2D2-916E-481D-9086-3F40CFFBF3F9}"/>
                    </a:ext>
                  </a:extLst>
                </p:cNvPr>
                <p:cNvPicPr/>
                <p:nvPr/>
              </p:nvPicPr>
              <p:blipFill>
                <a:blip r:embed="rId71"/>
                <a:stretch>
                  <a:fillRect/>
                </a:stretch>
              </p:blipFill>
              <p:spPr>
                <a:xfrm>
                  <a:off x="2801016" y="4812048"/>
                  <a:ext cx="118584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DA5F9C0D-5D10-4D2B-97AF-5561E18049A2}"/>
                    </a:ext>
                  </a:extLst>
                </p14:cNvPr>
                <p14:cNvContentPartPr/>
                <p14:nvPr/>
              </p14:nvContentPartPr>
              <p14:xfrm>
                <a:off x="2309616" y="5280408"/>
                <a:ext cx="39600" cy="213120"/>
              </p14:xfrm>
            </p:contentPart>
          </mc:Choice>
          <mc:Fallback xmlns="">
            <p:pic>
              <p:nvPicPr>
                <p:cNvPr id="46" name="Freihand 45">
                  <a:extLst>
                    <a:ext uri="{FF2B5EF4-FFF2-40B4-BE49-F238E27FC236}">
                      <a16:creationId xmlns:a16="http://schemas.microsoft.com/office/drawing/2014/main" id="{DA5F9C0D-5D10-4D2B-97AF-5561E18049A2}"/>
                    </a:ext>
                  </a:extLst>
                </p:cNvPr>
                <p:cNvPicPr/>
                <p:nvPr/>
              </p:nvPicPr>
              <p:blipFill>
                <a:blip r:embed="rId73"/>
                <a:stretch>
                  <a:fillRect/>
                </a:stretch>
              </p:blipFill>
              <p:spPr>
                <a:xfrm>
                  <a:off x="2305296" y="5276088"/>
                  <a:ext cx="48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724C1FF2-EF64-4FB6-8991-4A1BA83E634F}"/>
                    </a:ext>
                  </a:extLst>
                </p14:cNvPr>
                <p14:cNvContentPartPr/>
                <p14:nvPr/>
              </p14:nvContentPartPr>
              <p14:xfrm>
                <a:off x="3264336" y="5227848"/>
                <a:ext cx="24480" cy="251640"/>
              </p14:xfrm>
            </p:contentPart>
          </mc:Choice>
          <mc:Fallback xmlns="">
            <p:pic>
              <p:nvPicPr>
                <p:cNvPr id="47" name="Freihand 46">
                  <a:extLst>
                    <a:ext uri="{FF2B5EF4-FFF2-40B4-BE49-F238E27FC236}">
                      <a16:creationId xmlns:a16="http://schemas.microsoft.com/office/drawing/2014/main" id="{724C1FF2-EF64-4FB6-8991-4A1BA83E634F}"/>
                    </a:ext>
                  </a:extLst>
                </p:cNvPr>
                <p:cNvPicPr/>
                <p:nvPr/>
              </p:nvPicPr>
              <p:blipFill>
                <a:blip r:embed="rId75"/>
                <a:stretch>
                  <a:fillRect/>
                </a:stretch>
              </p:blipFill>
              <p:spPr>
                <a:xfrm>
                  <a:off x="3260016" y="5223528"/>
                  <a:ext cx="33120" cy="26028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a:solidFill>
                  <a:srgbClr val="000000"/>
                </a:solidFill>
                <a:latin typeface="Arial"/>
              </a:rPr>
              <a:t>Calculating real GDP</a:t>
            </a:r>
            <a:endParaRPr sz="2540" dirty="0"/>
          </a:p>
        </p:txBody>
      </p:sp>
      <p:sp>
        <p:nvSpPr>
          <p:cNvPr id="7" name="Text Box 3"/>
          <p:cNvSpPr txBox="1">
            <a:spLocks noChangeArrowheads="1"/>
          </p:cNvSpPr>
          <p:nvPr/>
        </p:nvSpPr>
        <p:spPr bwMode="auto">
          <a:xfrm>
            <a:off x="488740" y="957495"/>
            <a:ext cx="7155193"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a:solidFill>
                  <a:srgbClr val="000000"/>
                </a:solidFill>
              </a:rPr>
              <a:t>Since 2005 real GDP is calculated via a chain index (</a:t>
            </a:r>
            <a:r>
              <a:rPr lang="de-DE" altLang="de-DE" sz="1800" b="1">
                <a:solidFill>
                  <a:srgbClr val="000000"/>
                </a:solidFill>
              </a:rPr>
              <a:t>caution, in many textbooks and in the web real GDP is explained due to a fixed price bases, but this is wrong!</a:t>
            </a:r>
            <a:r>
              <a:rPr lang="de-DE" altLang="de-DE" sz="1800">
                <a:solidFill>
                  <a:srgbClr val="000000"/>
                </a:solidFill>
              </a:rPr>
              <a:t>).</a:t>
            </a: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a:solidFill>
                  <a:srgbClr val="000000"/>
                </a:solidFill>
              </a:rPr>
              <a:t>Real GDP </a:t>
            </a:r>
            <a:r>
              <a:rPr lang="en-US" altLang="de-DE" sz="1800">
                <a:solidFill>
                  <a:srgbClr val="000000"/>
                </a:solidFill>
              </a:rPr>
              <a:t>is the value of final goods and services calculated via constant prices of the previous year.</a:t>
            </a:r>
            <a:r>
              <a:rPr lang="de-DE" altLang="de-DE" sz="1800">
                <a:solidFill>
                  <a:srgbClr val="000000"/>
                </a:solidFill>
              </a:rPr>
              <a:t> We set a base year in time t wird equal to Index</a:t>
            </a:r>
            <a:r>
              <a:rPr lang="de-DE" altLang="de-DE" sz="1800" baseline="-25000">
                <a:solidFill>
                  <a:srgbClr val="000000"/>
                </a:solidFill>
              </a:rPr>
              <a:t>real</a:t>
            </a:r>
            <a:r>
              <a:rPr lang="de-DE" altLang="de-DE" sz="1800" dirty="0">
                <a:solidFill>
                  <a:srgbClr val="000000"/>
                </a:solidFill>
              </a:rPr>
              <a:t>(t)=</a:t>
            </a:r>
            <a:r>
              <a:rPr lang="de-DE" altLang="de-DE" sz="1800">
                <a:solidFill>
                  <a:srgbClr val="000000"/>
                </a:solidFill>
              </a:rPr>
              <a:t>100 and the indices of the following years are the calculated recursively</a:t>
            </a: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a:t>
            </a:r>
            <a:r>
              <a:rPr lang="de-DE" altLang="de-DE" sz="1800">
                <a:solidFill>
                  <a:srgbClr val="000000"/>
                </a:solidFill>
              </a:rPr>
              <a:t> GDP(</a:t>
            </a:r>
            <a:r>
              <a:rPr lang="de-DE" altLang="de-DE" sz="1800" dirty="0">
                <a:solidFill>
                  <a:srgbClr val="000000"/>
                </a:solidFill>
              </a:rPr>
              <a:t>t+</a:t>
            </a:r>
            <a:r>
              <a:rPr lang="de-DE" altLang="de-DE" sz="1800">
                <a:solidFill>
                  <a:srgbClr val="000000"/>
                </a:solidFill>
              </a:rPr>
              <a:t>1) in prices of </a:t>
            </a:r>
            <a:r>
              <a:rPr lang="de-DE" altLang="de-DE" sz="1800" dirty="0">
                <a:solidFill>
                  <a:srgbClr val="000000"/>
                </a:solidFill>
              </a:rPr>
              <a:t>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a:t>
            </a:r>
            <a:r>
              <a:rPr lang="de-DE" altLang="de-DE" sz="1800">
                <a:solidFill>
                  <a:srgbClr val="000000"/>
                </a:solidFill>
              </a:rPr>
              <a:t>   GDP(</a:t>
            </a:r>
            <a:r>
              <a:rPr lang="de-DE" altLang="de-DE" sz="1800" dirty="0">
                <a:solidFill>
                  <a:srgbClr val="000000"/>
                </a:solidFill>
              </a:rPr>
              <a:t>t</a:t>
            </a:r>
            <a:r>
              <a:rPr lang="de-DE" altLang="de-DE" sz="1800">
                <a:solidFill>
                  <a:srgbClr val="000000"/>
                </a:solidFill>
              </a:rPr>
              <a:t>) in prices of </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a:solidFill>
                  <a:srgbClr val="000000"/>
                </a:solidFill>
              </a:rPr>
              <a:t>with </a:t>
            </a:r>
            <a:r>
              <a:rPr lang="de-DE" altLang="de-DE" sz="1800" dirty="0">
                <a:solidFill>
                  <a:srgbClr val="000000"/>
                </a:solidFill>
              </a:rPr>
              <a:t>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baseline="-25000">
                <a:solidFill>
                  <a:srgbClr val="000000"/>
                </a:solidFill>
              </a:rPr>
              <a:t>,</a:t>
            </a:r>
            <a:r>
              <a:rPr lang="de-DE" altLang="de-DE" sz="1800">
                <a:solidFill>
                  <a:srgbClr val="000000"/>
                </a:solidFill>
              </a:rPr>
              <a:t>… prices of goods an services </a:t>
            </a:r>
            <a:r>
              <a:rPr lang="de-DE" altLang="de-DE" sz="1800" dirty="0">
                <a:solidFill>
                  <a:srgbClr val="000000"/>
                </a:solidFill>
              </a:rPr>
              <a:t>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a:solidFill>
                  <a:srgbClr val="000000"/>
                </a:solidFill>
              </a:rPr>
              <a:t>,…  quantities of goods an services </a:t>
            </a:r>
            <a:r>
              <a:rPr lang="de-DE" altLang="de-DE" sz="1800" dirty="0">
                <a:solidFill>
                  <a:srgbClr val="000000"/>
                </a:solidFill>
              </a:rPr>
              <a:t>1,2</a:t>
            </a:r>
            <a:r>
              <a:rPr lang="de-DE" altLang="de-DE" sz="1800">
                <a:solidFill>
                  <a:srgbClr val="000000"/>
                </a:solidFill>
              </a:rPr>
              <a:t>,…  and time t</a:t>
            </a:r>
            <a:endParaRPr lang="de-DE" altLang="de-DE" sz="1800" dirty="0">
              <a:solidFill>
                <a:srgbClr val="000000"/>
              </a:solidFill>
            </a:endParaRPr>
          </a:p>
        </p:txBody>
      </p:sp>
      <p:cxnSp>
        <p:nvCxnSpPr>
          <p:cNvPr id="4" name="Gerade Verbindung 3"/>
          <p:cNvCxnSpPr/>
          <p:nvPr/>
        </p:nvCxnSpPr>
        <p:spPr>
          <a:xfrm>
            <a:off x="3500100" y="392743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500988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8FC1228-5E63-4036-8E70-FBD81D57B710}"/>
                  </a:ext>
                </a:extLst>
              </p14:cNvPr>
              <p14:cNvContentPartPr/>
              <p14:nvPr/>
            </p14:nvContentPartPr>
            <p14:xfrm>
              <a:off x="3746736" y="3724848"/>
              <a:ext cx="876600" cy="73800"/>
            </p14:xfrm>
          </p:contentPart>
        </mc:Choice>
        <mc:Fallback xmlns="">
          <p:pic>
            <p:nvPicPr>
              <p:cNvPr id="2" name="Freihand 1">
                <a:extLst>
                  <a:ext uri="{FF2B5EF4-FFF2-40B4-BE49-F238E27FC236}">
                    <a16:creationId xmlns:a16="http://schemas.microsoft.com/office/drawing/2014/main" id="{38FC1228-5E63-4036-8E70-FBD81D57B710}"/>
                  </a:ext>
                </a:extLst>
              </p:cNvPr>
              <p:cNvPicPr/>
              <p:nvPr/>
            </p:nvPicPr>
            <p:blipFill>
              <a:blip r:embed="rId4"/>
              <a:stretch>
                <a:fillRect/>
              </a:stretch>
            </p:blipFill>
            <p:spPr>
              <a:xfrm>
                <a:off x="3742416" y="3720528"/>
                <a:ext cx="885240" cy="82440"/>
              </a:xfrm>
              <a:prstGeom prst="rect">
                <a:avLst/>
              </a:prstGeom>
            </p:spPr>
          </p:pic>
        </mc:Fallback>
      </mc:AlternateContent>
      <p:grpSp>
        <p:nvGrpSpPr>
          <p:cNvPr id="20" name="Gruppieren 19">
            <a:extLst>
              <a:ext uri="{FF2B5EF4-FFF2-40B4-BE49-F238E27FC236}">
                <a16:creationId xmlns:a16="http://schemas.microsoft.com/office/drawing/2014/main" id="{A3F67A1F-1595-4EA2-A9F3-C259CC79D576}"/>
              </a:ext>
            </a:extLst>
          </p:cNvPr>
          <p:cNvGrpSpPr/>
          <p:nvPr/>
        </p:nvGrpSpPr>
        <p:grpSpPr>
          <a:xfrm>
            <a:off x="9257616" y="595728"/>
            <a:ext cx="543240" cy="176760"/>
            <a:chOff x="9257616" y="595728"/>
            <a:chExt cx="543240" cy="1767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6C799B7-523B-4C7C-9BCA-93D3C65A885E}"/>
                    </a:ext>
                  </a:extLst>
                </p14:cNvPr>
                <p14:cNvContentPartPr/>
                <p14:nvPr/>
              </p14:nvContentPartPr>
              <p14:xfrm>
                <a:off x="9318456" y="595728"/>
                <a:ext cx="40320" cy="176760"/>
              </p14:xfrm>
            </p:contentPart>
          </mc:Choice>
          <mc:Fallback xmlns="">
            <p:pic>
              <p:nvPicPr>
                <p:cNvPr id="3" name="Freihand 2">
                  <a:extLst>
                    <a:ext uri="{FF2B5EF4-FFF2-40B4-BE49-F238E27FC236}">
                      <a16:creationId xmlns:a16="http://schemas.microsoft.com/office/drawing/2014/main" id="{56C799B7-523B-4C7C-9BCA-93D3C65A885E}"/>
                    </a:ext>
                  </a:extLst>
                </p:cNvPr>
                <p:cNvPicPr/>
                <p:nvPr/>
              </p:nvPicPr>
              <p:blipFill>
                <a:blip r:embed="rId6"/>
                <a:stretch>
                  <a:fillRect/>
                </a:stretch>
              </p:blipFill>
              <p:spPr>
                <a:xfrm>
                  <a:off x="9314136" y="591408"/>
                  <a:ext cx="48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30C5A4E-C3F9-493F-8E11-1CAF17A4E90F}"/>
                    </a:ext>
                  </a:extLst>
                </p14:cNvPr>
                <p14:cNvContentPartPr/>
                <p14:nvPr/>
              </p14:nvContentPartPr>
              <p14:xfrm>
                <a:off x="9257616" y="680328"/>
                <a:ext cx="160560" cy="15120"/>
              </p14:xfrm>
            </p:contentPart>
          </mc:Choice>
          <mc:Fallback xmlns="">
            <p:pic>
              <p:nvPicPr>
                <p:cNvPr id="5" name="Freihand 4">
                  <a:extLst>
                    <a:ext uri="{FF2B5EF4-FFF2-40B4-BE49-F238E27FC236}">
                      <a16:creationId xmlns:a16="http://schemas.microsoft.com/office/drawing/2014/main" id="{D30C5A4E-C3F9-493F-8E11-1CAF17A4E90F}"/>
                    </a:ext>
                  </a:extLst>
                </p:cNvPr>
                <p:cNvPicPr/>
                <p:nvPr/>
              </p:nvPicPr>
              <p:blipFill>
                <a:blip r:embed="rId8"/>
                <a:stretch>
                  <a:fillRect/>
                </a:stretch>
              </p:blipFill>
              <p:spPr>
                <a:xfrm>
                  <a:off x="9253296" y="676008"/>
                  <a:ext cx="169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2B92777-955C-4938-8551-9AC555737852}"/>
                    </a:ext>
                  </a:extLst>
                </p14:cNvPr>
                <p14:cNvContentPartPr/>
                <p14:nvPr/>
              </p14:nvContentPartPr>
              <p14:xfrm>
                <a:off x="9477216" y="635328"/>
                <a:ext cx="120960" cy="127440"/>
              </p14:xfrm>
            </p:contentPart>
          </mc:Choice>
          <mc:Fallback xmlns="">
            <p:pic>
              <p:nvPicPr>
                <p:cNvPr id="8" name="Freihand 7">
                  <a:extLst>
                    <a:ext uri="{FF2B5EF4-FFF2-40B4-BE49-F238E27FC236}">
                      <a16:creationId xmlns:a16="http://schemas.microsoft.com/office/drawing/2014/main" id="{82B92777-955C-4938-8551-9AC555737852}"/>
                    </a:ext>
                  </a:extLst>
                </p:cNvPr>
                <p:cNvPicPr/>
                <p:nvPr/>
              </p:nvPicPr>
              <p:blipFill>
                <a:blip r:embed="rId10"/>
                <a:stretch>
                  <a:fillRect/>
                </a:stretch>
              </p:blipFill>
              <p:spPr>
                <a:xfrm>
                  <a:off x="9472896" y="631008"/>
                  <a:ext cx="129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1B09D8E-9E1F-49AF-9630-1CDA93DA3A16}"/>
                    </a:ext>
                  </a:extLst>
                </p14:cNvPr>
                <p14:cNvContentPartPr/>
                <p14:nvPr/>
              </p14:nvContentPartPr>
              <p14:xfrm>
                <a:off x="9666936" y="604368"/>
                <a:ext cx="133920" cy="142560"/>
              </p14:xfrm>
            </p:contentPart>
          </mc:Choice>
          <mc:Fallback xmlns="">
            <p:pic>
              <p:nvPicPr>
                <p:cNvPr id="10" name="Freihand 9">
                  <a:extLst>
                    <a:ext uri="{FF2B5EF4-FFF2-40B4-BE49-F238E27FC236}">
                      <a16:creationId xmlns:a16="http://schemas.microsoft.com/office/drawing/2014/main" id="{B1B09D8E-9E1F-49AF-9630-1CDA93DA3A16}"/>
                    </a:ext>
                  </a:extLst>
                </p:cNvPr>
                <p:cNvPicPr/>
                <p:nvPr/>
              </p:nvPicPr>
              <p:blipFill>
                <a:blip r:embed="rId12"/>
                <a:stretch>
                  <a:fillRect/>
                </a:stretch>
              </p:blipFill>
              <p:spPr>
                <a:xfrm>
                  <a:off x="9662616" y="600048"/>
                  <a:ext cx="14256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5407746B-29FF-4297-B1AE-3AF075B9BE79}"/>
                  </a:ext>
                </a:extLst>
              </p14:cNvPr>
              <p14:cNvContentPartPr/>
              <p14:nvPr/>
            </p14:nvContentPartPr>
            <p14:xfrm>
              <a:off x="9995256" y="673128"/>
              <a:ext cx="24480" cy="3600"/>
            </p14:xfrm>
          </p:contentPart>
        </mc:Choice>
        <mc:Fallback xmlns="">
          <p:pic>
            <p:nvPicPr>
              <p:cNvPr id="11" name="Freihand 10">
                <a:extLst>
                  <a:ext uri="{FF2B5EF4-FFF2-40B4-BE49-F238E27FC236}">
                    <a16:creationId xmlns:a16="http://schemas.microsoft.com/office/drawing/2014/main" id="{5407746B-29FF-4297-B1AE-3AF075B9BE79}"/>
                  </a:ext>
                </a:extLst>
              </p:cNvPr>
              <p:cNvPicPr/>
              <p:nvPr/>
            </p:nvPicPr>
            <p:blipFill>
              <a:blip r:embed="rId14"/>
              <a:stretch>
                <a:fillRect/>
              </a:stretch>
            </p:blipFill>
            <p:spPr>
              <a:xfrm>
                <a:off x="9990936" y="668808"/>
                <a:ext cx="33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D930D83-A804-4577-BDE1-36CABB3DF950}"/>
                  </a:ext>
                </a:extLst>
              </p14:cNvPr>
              <p14:cNvContentPartPr/>
              <p14:nvPr/>
            </p14:nvContentPartPr>
            <p14:xfrm>
              <a:off x="9991656" y="751968"/>
              <a:ext cx="11880" cy="9720"/>
            </p14:xfrm>
          </p:contentPart>
        </mc:Choice>
        <mc:Fallback xmlns="">
          <p:pic>
            <p:nvPicPr>
              <p:cNvPr id="12" name="Freihand 11">
                <a:extLst>
                  <a:ext uri="{FF2B5EF4-FFF2-40B4-BE49-F238E27FC236}">
                    <a16:creationId xmlns:a16="http://schemas.microsoft.com/office/drawing/2014/main" id="{7D930D83-A804-4577-BDE1-36CABB3DF950}"/>
                  </a:ext>
                </a:extLst>
              </p:cNvPr>
              <p:cNvPicPr/>
              <p:nvPr/>
            </p:nvPicPr>
            <p:blipFill>
              <a:blip r:embed="rId16"/>
              <a:stretch>
                <a:fillRect/>
              </a:stretch>
            </p:blipFill>
            <p:spPr>
              <a:xfrm>
                <a:off x="9987336" y="747648"/>
                <a:ext cx="20520" cy="18360"/>
              </a:xfrm>
              <a:prstGeom prst="rect">
                <a:avLst/>
              </a:prstGeom>
            </p:spPr>
          </p:pic>
        </mc:Fallback>
      </mc:AlternateContent>
      <p:grpSp>
        <p:nvGrpSpPr>
          <p:cNvPr id="19" name="Gruppieren 18">
            <a:extLst>
              <a:ext uri="{FF2B5EF4-FFF2-40B4-BE49-F238E27FC236}">
                <a16:creationId xmlns:a16="http://schemas.microsoft.com/office/drawing/2014/main" id="{659337D0-44E1-406E-8E7C-86EAF443337E}"/>
              </a:ext>
            </a:extLst>
          </p:cNvPr>
          <p:cNvGrpSpPr/>
          <p:nvPr/>
        </p:nvGrpSpPr>
        <p:grpSpPr>
          <a:xfrm>
            <a:off x="10334736" y="504648"/>
            <a:ext cx="828360" cy="355320"/>
            <a:chOff x="10334736" y="504648"/>
            <a:chExt cx="828360" cy="35532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17ED685-9A05-4EA9-96B4-7FE1488E9608}"/>
                    </a:ext>
                  </a:extLst>
                </p14:cNvPr>
                <p14:cNvContentPartPr/>
                <p14:nvPr/>
              </p14:nvContentPartPr>
              <p14:xfrm>
                <a:off x="10334736" y="504648"/>
                <a:ext cx="130320" cy="236520"/>
              </p14:xfrm>
            </p:contentPart>
          </mc:Choice>
          <mc:Fallback xmlns="">
            <p:pic>
              <p:nvPicPr>
                <p:cNvPr id="14" name="Freihand 13">
                  <a:extLst>
                    <a:ext uri="{FF2B5EF4-FFF2-40B4-BE49-F238E27FC236}">
                      <a16:creationId xmlns:a16="http://schemas.microsoft.com/office/drawing/2014/main" id="{217ED685-9A05-4EA9-96B4-7FE1488E9608}"/>
                    </a:ext>
                  </a:extLst>
                </p:cNvPr>
                <p:cNvPicPr/>
                <p:nvPr/>
              </p:nvPicPr>
              <p:blipFill>
                <a:blip r:embed="rId18"/>
                <a:stretch>
                  <a:fillRect/>
                </a:stretch>
              </p:blipFill>
              <p:spPr>
                <a:xfrm>
                  <a:off x="10330416" y="500328"/>
                  <a:ext cx="1389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548BFEC-5E4F-45AF-BD5F-68F5B8128D66}"/>
                    </a:ext>
                  </a:extLst>
                </p14:cNvPr>
                <p14:cNvContentPartPr/>
                <p14:nvPr/>
              </p14:nvContentPartPr>
              <p14:xfrm>
                <a:off x="10471896" y="627408"/>
                <a:ext cx="99000" cy="91080"/>
              </p14:xfrm>
            </p:contentPart>
          </mc:Choice>
          <mc:Fallback xmlns="">
            <p:pic>
              <p:nvPicPr>
                <p:cNvPr id="15" name="Freihand 14">
                  <a:extLst>
                    <a:ext uri="{FF2B5EF4-FFF2-40B4-BE49-F238E27FC236}">
                      <a16:creationId xmlns:a16="http://schemas.microsoft.com/office/drawing/2014/main" id="{4548BFEC-5E4F-45AF-BD5F-68F5B8128D66}"/>
                    </a:ext>
                  </a:extLst>
                </p:cNvPr>
                <p:cNvPicPr/>
                <p:nvPr/>
              </p:nvPicPr>
              <p:blipFill>
                <a:blip r:embed="rId20"/>
                <a:stretch>
                  <a:fillRect/>
                </a:stretch>
              </p:blipFill>
              <p:spPr>
                <a:xfrm>
                  <a:off x="10467576" y="623088"/>
                  <a:ext cx="107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200E08E-9731-41D7-9090-AB1D1723B0CF}"/>
                    </a:ext>
                  </a:extLst>
                </p14:cNvPr>
                <p14:cNvContentPartPr/>
                <p14:nvPr/>
              </p14:nvContentPartPr>
              <p14:xfrm>
                <a:off x="10676016" y="546408"/>
                <a:ext cx="170640" cy="162000"/>
              </p14:xfrm>
            </p:contentPart>
          </mc:Choice>
          <mc:Fallback xmlns="">
            <p:pic>
              <p:nvPicPr>
                <p:cNvPr id="16" name="Freihand 15">
                  <a:extLst>
                    <a:ext uri="{FF2B5EF4-FFF2-40B4-BE49-F238E27FC236}">
                      <a16:creationId xmlns:a16="http://schemas.microsoft.com/office/drawing/2014/main" id="{8200E08E-9731-41D7-9090-AB1D1723B0CF}"/>
                    </a:ext>
                  </a:extLst>
                </p:cNvPr>
                <p:cNvPicPr/>
                <p:nvPr/>
              </p:nvPicPr>
              <p:blipFill>
                <a:blip r:embed="rId22"/>
                <a:stretch>
                  <a:fillRect/>
                </a:stretch>
              </p:blipFill>
              <p:spPr>
                <a:xfrm>
                  <a:off x="10671696" y="542088"/>
                  <a:ext cx="179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85FE03C3-B54E-4102-AA90-205420665F53}"/>
                    </a:ext>
                  </a:extLst>
                </p14:cNvPr>
                <p14:cNvContentPartPr/>
                <p14:nvPr/>
              </p14:nvContentPartPr>
              <p14:xfrm>
                <a:off x="10856016" y="649368"/>
                <a:ext cx="61560" cy="34560"/>
              </p14:xfrm>
            </p:contentPart>
          </mc:Choice>
          <mc:Fallback xmlns="">
            <p:pic>
              <p:nvPicPr>
                <p:cNvPr id="17" name="Freihand 16">
                  <a:extLst>
                    <a:ext uri="{FF2B5EF4-FFF2-40B4-BE49-F238E27FC236}">
                      <a16:creationId xmlns:a16="http://schemas.microsoft.com/office/drawing/2014/main" id="{85FE03C3-B54E-4102-AA90-205420665F53}"/>
                    </a:ext>
                  </a:extLst>
                </p:cNvPr>
                <p:cNvPicPr/>
                <p:nvPr/>
              </p:nvPicPr>
              <p:blipFill>
                <a:blip r:embed="rId24"/>
                <a:stretch>
                  <a:fillRect/>
                </a:stretch>
              </p:blipFill>
              <p:spPr>
                <a:xfrm>
                  <a:off x="10851696" y="645048"/>
                  <a:ext cx="70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8657087-D0DC-425C-89DC-093BB8BAC7EF}"/>
                    </a:ext>
                  </a:extLst>
                </p14:cNvPr>
                <p14:cNvContentPartPr/>
                <p14:nvPr/>
              </p14:nvContentPartPr>
              <p14:xfrm>
                <a:off x="10853496" y="614808"/>
                <a:ext cx="309600" cy="245160"/>
              </p14:xfrm>
            </p:contentPart>
          </mc:Choice>
          <mc:Fallback xmlns="">
            <p:pic>
              <p:nvPicPr>
                <p:cNvPr id="18" name="Freihand 17">
                  <a:extLst>
                    <a:ext uri="{FF2B5EF4-FFF2-40B4-BE49-F238E27FC236}">
                      <a16:creationId xmlns:a16="http://schemas.microsoft.com/office/drawing/2014/main" id="{48657087-D0DC-425C-89DC-093BB8BAC7EF}"/>
                    </a:ext>
                  </a:extLst>
                </p:cNvPr>
                <p:cNvPicPr/>
                <p:nvPr/>
              </p:nvPicPr>
              <p:blipFill>
                <a:blip r:embed="rId26"/>
                <a:stretch>
                  <a:fillRect/>
                </a:stretch>
              </p:blipFill>
              <p:spPr>
                <a:xfrm>
                  <a:off x="10849176" y="610488"/>
                  <a:ext cx="31824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24EA1BC4-116B-4B81-B8BB-11599DC10E6D}"/>
                  </a:ext>
                </a:extLst>
              </p14:cNvPr>
              <p14:cNvContentPartPr/>
              <p14:nvPr/>
            </p14:nvContentPartPr>
            <p14:xfrm>
              <a:off x="4961376" y="3762648"/>
              <a:ext cx="916920" cy="40680"/>
            </p14:xfrm>
          </p:contentPart>
        </mc:Choice>
        <mc:Fallback xmlns="">
          <p:pic>
            <p:nvPicPr>
              <p:cNvPr id="21" name="Freihand 20">
                <a:extLst>
                  <a:ext uri="{FF2B5EF4-FFF2-40B4-BE49-F238E27FC236}">
                    <a16:creationId xmlns:a16="http://schemas.microsoft.com/office/drawing/2014/main" id="{24EA1BC4-116B-4B81-B8BB-11599DC10E6D}"/>
                  </a:ext>
                </a:extLst>
              </p:cNvPr>
              <p:cNvPicPr/>
              <p:nvPr/>
            </p:nvPicPr>
            <p:blipFill>
              <a:blip r:embed="rId28"/>
              <a:stretch>
                <a:fillRect/>
              </a:stretch>
            </p:blipFill>
            <p:spPr>
              <a:xfrm>
                <a:off x="4957056" y="3758328"/>
                <a:ext cx="925560" cy="49320"/>
              </a:xfrm>
              <a:prstGeom prst="rect">
                <a:avLst/>
              </a:prstGeom>
            </p:spPr>
          </p:pic>
        </mc:Fallback>
      </mc:AlternateContent>
      <p:grpSp>
        <p:nvGrpSpPr>
          <p:cNvPr id="24" name="Gruppieren 23">
            <a:extLst>
              <a:ext uri="{FF2B5EF4-FFF2-40B4-BE49-F238E27FC236}">
                <a16:creationId xmlns:a16="http://schemas.microsoft.com/office/drawing/2014/main" id="{DDD0482D-7514-44CF-B757-8BEB52B4B2ED}"/>
              </a:ext>
            </a:extLst>
          </p:cNvPr>
          <p:cNvGrpSpPr/>
          <p:nvPr/>
        </p:nvGrpSpPr>
        <p:grpSpPr>
          <a:xfrm>
            <a:off x="9498816" y="1071648"/>
            <a:ext cx="154800" cy="158040"/>
            <a:chOff x="9498816" y="1071648"/>
            <a:chExt cx="154800" cy="158040"/>
          </a:xfrm>
        </p:grpSpPr>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D81EE954-1472-4651-BFE8-F116AE6AEFB7}"/>
                    </a:ext>
                  </a:extLst>
                </p14:cNvPr>
                <p14:cNvContentPartPr/>
                <p14:nvPr/>
              </p14:nvContentPartPr>
              <p14:xfrm>
                <a:off x="9542016" y="1071648"/>
                <a:ext cx="74880" cy="158040"/>
              </p14:xfrm>
            </p:contentPart>
          </mc:Choice>
          <mc:Fallback xmlns="">
            <p:pic>
              <p:nvPicPr>
                <p:cNvPr id="22" name="Freihand 21">
                  <a:extLst>
                    <a:ext uri="{FF2B5EF4-FFF2-40B4-BE49-F238E27FC236}">
                      <a16:creationId xmlns:a16="http://schemas.microsoft.com/office/drawing/2014/main" id="{D81EE954-1472-4651-BFE8-F116AE6AEFB7}"/>
                    </a:ext>
                  </a:extLst>
                </p:cNvPr>
                <p:cNvPicPr/>
                <p:nvPr/>
              </p:nvPicPr>
              <p:blipFill>
                <a:blip r:embed="rId30"/>
                <a:stretch>
                  <a:fillRect/>
                </a:stretch>
              </p:blipFill>
              <p:spPr>
                <a:xfrm>
                  <a:off x="9537696" y="1067328"/>
                  <a:ext cx="83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9DEF5DC9-5192-4D11-8C04-D5121A9291C1}"/>
                    </a:ext>
                  </a:extLst>
                </p14:cNvPr>
                <p14:cNvContentPartPr/>
                <p14:nvPr/>
              </p14:nvContentPartPr>
              <p14:xfrm>
                <a:off x="9498816" y="1128168"/>
                <a:ext cx="154800" cy="19800"/>
              </p14:xfrm>
            </p:contentPart>
          </mc:Choice>
          <mc:Fallback xmlns="">
            <p:pic>
              <p:nvPicPr>
                <p:cNvPr id="23" name="Freihand 22">
                  <a:extLst>
                    <a:ext uri="{FF2B5EF4-FFF2-40B4-BE49-F238E27FC236}">
                      <a16:creationId xmlns:a16="http://schemas.microsoft.com/office/drawing/2014/main" id="{9DEF5DC9-5192-4D11-8C04-D5121A9291C1}"/>
                    </a:ext>
                  </a:extLst>
                </p:cNvPr>
                <p:cNvPicPr/>
                <p:nvPr/>
              </p:nvPicPr>
              <p:blipFill>
                <a:blip r:embed="rId32"/>
                <a:stretch>
                  <a:fillRect/>
                </a:stretch>
              </p:blipFill>
              <p:spPr>
                <a:xfrm>
                  <a:off x="9494496" y="1123848"/>
                  <a:ext cx="16344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10576F0E-5076-4968-B488-3E3B0C9B4BE4}"/>
                  </a:ext>
                </a:extLst>
              </p14:cNvPr>
              <p14:cNvContentPartPr/>
              <p14:nvPr/>
            </p14:nvContentPartPr>
            <p14:xfrm>
              <a:off x="9979416" y="1083168"/>
              <a:ext cx="28080" cy="13320"/>
            </p14:xfrm>
          </p:contentPart>
        </mc:Choice>
        <mc:Fallback xmlns="">
          <p:pic>
            <p:nvPicPr>
              <p:cNvPr id="25" name="Freihand 24">
                <a:extLst>
                  <a:ext uri="{FF2B5EF4-FFF2-40B4-BE49-F238E27FC236}">
                    <a16:creationId xmlns:a16="http://schemas.microsoft.com/office/drawing/2014/main" id="{10576F0E-5076-4968-B488-3E3B0C9B4BE4}"/>
                  </a:ext>
                </a:extLst>
              </p:cNvPr>
              <p:cNvPicPr/>
              <p:nvPr/>
            </p:nvPicPr>
            <p:blipFill>
              <a:blip r:embed="rId34"/>
              <a:stretch>
                <a:fillRect/>
              </a:stretch>
            </p:blipFill>
            <p:spPr>
              <a:xfrm>
                <a:off x="9975096" y="1078848"/>
                <a:ext cx="36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F1D1EE36-15F8-4FA4-8B68-DBC3BA30BCDB}"/>
                  </a:ext>
                </a:extLst>
              </p14:cNvPr>
              <p14:cNvContentPartPr/>
              <p14:nvPr/>
            </p14:nvContentPartPr>
            <p14:xfrm>
              <a:off x="9999216" y="1175688"/>
              <a:ext cx="15480" cy="11880"/>
            </p14:xfrm>
          </p:contentPart>
        </mc:Choice>
        <mc:Fallback xmlns="">
          <p:pic>
            <p:nvPicPr>
              <p:cNvPr id="26" name="Freihand 25">
                <a:extLst>
                  <a:ext uri="{FF2B5EF4-FFF2-40B4-BE49-F238E27FC236}">
                    <a16:creationId xmlns:a16="http://schemas.microsoft.com/office/drawing/2014/main" id="{F1D1EE36-15F8-4FA4-8B68-DBC3BA30BCDB}"/>
                  </a:ext>
                </a:extLst>
              </p:cNvPr>
              <p:cNvPicPr/>
              <p:nvPr/>
            </p:nvPicPr>
            <p:blipFill>
              <a:blip r:embed="rId36"/>
              <a:stretch>
                <a:fillRect/>
              </a:stretch>
            </p:blipFill>
            <p:spPr>
              <a:xfrm>
                <a:off x="9994896" y="1171368"/>
                <a:ext cx="24120" cy="20520"/>
              </a:xfrm>
              <a:prstGeom prst="rect">
                <a:avLst/>
              </a:prstGeom>
            </p:spPr>
          </p:pic>
        </mc:Fallback>
      </mc:AlternateContent>
      <p:grpSp>
        <p:nvGrpSpPr>
          <p:cNvPr id="33" name="Gruppieren 32">
            <a:extLst>
              <a:ext uri="{FF2B5EF4-FFF2-40B4-BE49-F238E27FC236}">
                <a16:creationId xmlns:a16="http://schemas.microsoft.com/office/drawing/2014/main" id="{443132DC-FD63-4691-9DA1-74FF04B6A612}"/>
              </a:ext>
            </a:extLst>
          </p:cNvPr>
          <p:cNvGrpSpPr/>
          <p:nvPr/>
        </p:nvGrpSpPr>
        <p:grpSpPr>
          <a:xfrm>
            <a:off x="10247616" y="1019088"/>
            <a:ext cx="1159560" cy="377640"/>
            <a:chOff x="10247616" y="1019088"/>
            <a:chExt cx="1159560" cy="377640"/>
          </a:xfrm>
        </p:grpSpPr>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123BC7FB-2BDF-4171-9004-5287C4225235}"/>
                    </a:ext>
                  </a:extLst>
                </p14:cNvPr>
                <p14:cNvContentPartPr/>
                <p14:nvPr/>
              </p14:nvContentPartPr>
              <p14:xfrm>
                <a:off x="10247616" y="1085328"/>
                <a:ext cx="128880" cy="195120"/>
              </p14:xfrm>
            </p:contentPart>
          </mc:Choice>
          <mc:Fallback xmlns="">
            <p:pic>
              <p:nvPicPr>
                <p:cNvPr id="27" name="Freihand 26">
                  <a:extLst>
                    <a:ext uri="{FF2B5EF4-FFF2-40B4-BE49-F238E27FC236}">
                      <a16:creationId xmlns:a16="http://schemas.microsoft.com/office/drawing/2014/main" id="{123BC7FB-2BDF-4171-9004-5287C4225235}"/>
                    </a:ext>
                  </a:extLst>
                </p:cNvPr>
                <p:cNvPicPr/>
                <p:nvPr/>
              </p:nvPicPr>
              <p:blipFill>
                <a:blip r:embed="rId38"/>
                <a:stretch>
                  <a:fillRect/>
                </a:stretch>
              </p:blipFill>
              <p:spPr>
                <a:xfrm>
                  <a:off x="10243296" y="1081008"/>
                  <a:ext cx="137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9659BF60-228C-4554-A6DE-5B58EFFB35DF}"/>
                    </a:ext>
                  </a:extLst>
                </p14:cNvPr>
                <p14:cNvContentPartPr/>
                <p14:nvPr/>
              </p14:nvContentPartPr>
              <p14:xfrm>
                <a:off x="10418616" y="1090728"/>
                <a:ext cx="86400" cy="108720"/>
              </p14:xfrm>
            </p:contentPart>
          </mc:Choice>
          <mc:Fallback xmlns="">
            <p:pic>
              <p:nvPicPr>
                <p:cNvPr id="28" name="Freihand 27">
                  <a:extLst>
                    <a:ext uri="{FF2B5EF4-FFF2-40B4-BE49-F238E27FC236}">
                      <a16:creationId xmlns:a16="http://schemas.microsoft.com/office/drawing/2014/main" id="{9659BF60-228C-4554-A6DE-5B58EFFB35DF}"/>
                    </a:ext>
                  </a:extLst>
                </p:cNvPr>
                <p:cNvPicPr/>
                <p:nvPr/>
              </p:nvPicPr>
              <p:blipFill>
                <a:blip r:embed="rId40"/>
                <a:stretch>
                  <a:fillRect/>
                </a:stretch>
              </p:blipFill>
              <p:spPr>
                <a:xfrm>
                  <a:off x="10414296" y="1086408"/>
                  <a:ext cx="95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301D8F70-9CD5-426A-BC61-66E47D68C53F}"/>
                    </a:ext>
                  </a:extLst>
                </p14:cNvPr>
                <p14:cNvContentPartPr/>
                <p14:nvPr/>
              </p14:nvContentPartPr>
              <p14:xfrm>
                <a:off x="10499256" y="1098648"/>
                <a:ext cx="77400" cy="95760"/>
              </p14:xfrm>
            </p:contentPart>
          </mc:Choice>
          <mc:Fallback xmlns="">
            <p:pic>
              <p:nvPicPr>
                <p:cNvPr id="29" name="Freihand 28">
                  <a:extLst>
                    <a:ext uri="{FF2B5EF4-FFF2-40B4-BE49-F238E27FC236}">
                      <a16:creationId xmlns:a16="http://schemas.microsoft.com/office/drawing/2014/main" id="{301D8F70-9CD5-426A-BC61-66E47D68C53F}"/>
                    </a:ext>
                  </a:extLst>
                </p:cNvPr>
                <p:cNvPicPr/>
                <p:nvPr/>
              </p:nvPicPr>
              <p:blipFill>
                <a:blip r:embed="rId42"/>
                <a:stretch>
                  <a:fillRect/>
                </a:stretch>
              </p:blipFill>
              <p:spPr>
                <a:xfrm>
                  <a:off x="10494936" y="1094328"/>
                  <a:ext cx="86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45150F4B-9460-4C8F-9474-39274DC8AA5D}"/>
                    </a:ext>
                  </a:extLst>
                </p14:cNvPr>
                <p14:cNvContentPartPr/>
                <p14:nvPr/>
              </p14:nvContentPartPr>
              <p14:xfrm>
                <a:off x="10625616" y="1019088"/>
                <a:ext cx="234360" cy="163440"/>
              </p14:xfrm>
            </p:contentPart>
          </mc:Choice>
          <mc:Fallback xmlns="">
            <p:pic>
              <p:nvPicPr>
                <p:cNvPr id="30" name="Freihand 29">
                  <a:extLst>
                    <a:ext uri="{FF2B5EF4-FFF2-40B4-BE49-F238E27FC236}">
                      <a16:creationId xmlns:a16="http://schemas.microsoft.com/office/drawing/2014/main" id="{45150F4B-9460-4C8F-9474-39274DC8AA5D}"/>
                    </a:ext>
                  </a:extLst>
                </p:cNvPr>
                <p:cNvPicPr/>
                <p:nvPr/>
              </p:nvPicPr>
              <p:blipFill>
                <a:blip r:embed="rId44"/>
                <a:stretch>
                  <a:fillRect/>
                </a:stretch>
              </p:blipFill>
              <p:spPr>
                <a:xfrm>
                  <a:off x="10621296" y="1014768"/>
                  <a:ext cx="24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77539A8A-2E20-49EA-AAB1-BE9E87E64416}"/>
                    </a:ext>
                  </a:extLst>
                </p14:cNvPr>
                <p14:cNvContentPartPr/>
                <p14:nvPr/>
              </p14:nvContentPartPr>
              <p14:xfrm>
                <a:off x="10899576" y="1019808"/>
                <a:ext cx="156960" cy="175320"/>
              </p14:xfrm>
            </p:contentPart>
          </mc:Choice>
          <mc:Fallback xmlns="">
            <p:pic>
              <p:nvPicPr>
                <p:cNvPr id="31" name="Freihand 30">
                  <a:extLst>
                    <a:ext uri="{FF2B5EF4-FFF2-40B4-BE49-F238E27FC236}">
                      <a16:creationId xmlns:a16="http://schemas.microsoft.com/office/drawing/2014/main" id="{77539A8A-2E20-49EA-AAB1-BE9E87E64416}"/>
                    </a:ext>
                  </a:extLst>
                </p:cNvPr>
                <p:cNvPicPr/>
                <p:nvPr/>
              </p:nvPicPr>
              <p:blipFill>
                <a:blip r:embed="rId46"/>
                <a:stretch>
                  <a:fillRect/>
                </a:stretch>
              </p:blipFill>
              <p:spPr>
                <a:xfrm>
                  <a:off x="10895256" y="1015488"/>
                  <a:ext cx="165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A1D5FD65-F3CE-41D8-B571-A132833CCEE9}"/>
                    </a:ext>
                  </a:extLst>
                </p14:cNvPr>
                <p14:cNvContentPartPr/>
                <p14:nvPr/>
              </p14:nvContentPartPr>
              <p14:xfrm>
                <a:off x="11083176" y="1097208"/>
                <a:ext cx="324000" cy="299520"/>
              </p14:xfrm>
            </p:contentPart>
          </mc:Choice>
          <mc:Fallback xmlns="">
            <p:pic>
              <p:nvPicPr>
                <p:cNvPr id="32" name="Freihand 31">
                  <a:extLst>
                    <a:ext uri="{FF2B5EF4-FFF2-40B4-BE49-F238E27FC236}">
                      <a16:creationId xmlns:a16="http://schemas.microsoft.com/office/drawing/2014/main" id="{A1D5FD65-F3CE-41D8-B571-A132833CCEE9}"/>
                    </a:ext>
                  </a:extLst>
                </p:cNvPr>
                <p:cNvPicPr/>
                <p:nvPr/>
              </p:nvPicPr>
              <p:blipFill>
                <a:blip r:embed="rId48"/>
                <a:stretch>
                  <a:fillRect/>
                </a:stretch>
              </p:blipFill>
              <p:spPr>
                <a:xfrm>
                  <a:off x="11078856" y="1092888"/>
                  <a:ext cx="332640" cy="30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E2CAF13C-648F-4372-B29F-322D0535566C}"/>
                  </a:ext>
                </a:extLst>
              </p14:cNvPr>
              <p14:cNvContentPartPr/>
              <p14:nvPr/>
            </p14:nvContentPartPr>
            <p14:xfrm>
              <a:off x="3880656" y="4304808"/>
              <a:ext cx="1920960" cy="31320"/>
            </p14:xfrm>
          </p:contentPart>
        </mc:Choice>
        <mc:Fallback xmlns="">
          <p:pic>
            <p:nvPicPr>
              <p:cNvPr id="34" name="Freihand 33">
                <a:extLst>
                  <a:ext uri="{FF2B5EF4-FFF2-40B4-BE49-F238E27FC236}">
                    <a16:creationId xmlns:a16="http://schemas.microsoft.com/office/drawing/2014/main" id="{E2CAF13C-648F-4372-B29F-322D0535566C}"/>
                  </a:ext>
                </a:extLst>
              </p:cNvPr>
              <p:cNvPicPr/>
              <p:nvPr/>
            </p:nvPicPr>
            <p:blipFill>
              <a:blip r:embed="rId50"/>
              <a:stretch>
                <a:fillRect/>
              </a:stretch>
            </p:blipFill>
            <p:spPr>
              <a:xfrm>
                <a:off x="3876336" y="4300488"/>
                <a:ext cx="1929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AE966B86-3F2E-4628-8897-0295A524D6F7}"/>
                  </a:ext>
                </a:extLst>
              </p14:cNvPr>
              <p14:cNvContentPartPr/>
              <p14:nvPr/>
            </p14:nvContentPartPr>
            <p14:xfrm>
              <a:off x="10300536" y="1336968"/>
              <a:ext cx="1055160" cy="24480"/>
            </p14:xfrm>
          </p:contentPart>
        </mc:Choice>
        <mc:Fallback xmlns="">
          <p:pic>
            <p:nvPicPr>
              <p:cNvPr id="37" name="Freihand 36">
                <a:extLst>
                  <a:ext uri="{FF2B5EF4-FFF2-40B4-BE49-F238E27FC236}">
                    <a16:creationId xmlns:a16="http://schemas.microsoft.com/office/drawing/2014/main" id="{AE966B86-3F2E-4628-8897-0295A524D6F7}"/>
                  </a:ext>
                </a:extLst>
              </p:cNvPr>
              <p:cNvPicPr/>
              <p:nvPr/>
            </p:nvPicPr>
            <p:blipFill>
              <a:blip r:embed="rId52"/>
              <a:stretch>
                <a:fillRect/>
              </a:stretch>
            </p:blipFill>
            <p:spPr>
              <a:xfrm>
                <a:off x="10296216" y="1332648"/>
                <a:ext cx="1063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9" name="Freihand 78">
                <a:extLst>
                  <a:ext uri="{FF2B5EF4-FFF2-40B4-BE49-F238E27FC236}">
                    <a16:creationId xmlns:a16="http://schemas.microsoft.com/office/drawing/2014/main" id="{2411823D-C644-471C-8957-8BEF78F054DB}"/>
                  </a:ext>
                </a:extLst>
              </p14:cNvPr>
              <p14:cNvContentPartPr/>
              <p14:nvPr/>
            </p14:nvContentPartPr>
            <p14:xfrm>
              <a:off x="2363976" y="4069008"/>
              <a:ext cx="962640" cy="102960"/>
            </p14:xfrm>
          </p:contentPart>
        </mc:Choice>
        <mc:Fallback xmlns="">
          <p:pic>
            <p:nvPicPr>
              <p:cNvPr id="79" name="Freihand 78">
                <a:extLst>
                  <a:ext uri="{FF2B5EF4-FFF2-40B4-BE49-F238E27FC236}">
                    <a16:creationId xmlns:a16="http://schemas.microsoft.com/office/drawing/2014/main" id="{2411823D-C644-471C-8957-8BEF78F054DB}"/>
                  </a:ext>
                </a:extLst>
              </p:cNvPr>
              <p:cNvPicPr/>
              <p:nvPr/>
            </p:nvPicPr>
            <p:blipFill>
              <a:blip r:embed="rId54"/>
              <a:stretch>
                <a:fillRect/>
              </a:stretch>
            </p:blipFill>
            <p:spPr>
              <a:xfrm>
                <a:off x="2359656" y="4064688"/>
                <a:ext cx="971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Freihand 79">
                <a:extLst>
                  <a:ext uri="{FF2B5EF4-FFF2-40B4-BE49-F238E27FC236}">
                    <a16:creationId xmlns:a16="http://schemas.microsoft.com/office/drawing/2014/main" id="{F5B954AA-8C87-4263-A17E-99863CFB36CE}"/>
                  </a:ext>
                </a:extLst>
              </p14:cNvPr>
              <p14:cNvContentPartPr/>
              <p14:nvPr/>
            </p14:nvContentPartPr>
            <p14:xfrm>
              <a:off x="3144816" y="3755448"/>
              <a:ext cx="135360" cy="288360"/>
            </p14:xfrm>
          </p:contentPart>
        </mc:Choice>
        <mc:Fallback xmlns="">
          <p:pic>
            <p:nvPicPr>
              <p:cNvPr id="80" name="Freihand 79">
                <a:extLst>
                  <a:ext uri="{FF2B5EF4-FFF2-40B4-BE49-F238E27FC236}">
                    <a16:creationId xmlns:a16="http://schemas.microsoft.com/office/drawing/2014/main" id="{F5B954AA-8C87-4263-A17E-99863CFB36CE}"/>
                  </a:ext>
                </a:extLst>
              </p:cNvPr>
              <p:cNvPicPr/>
              <p:nvPr/>
            </p:nvPicPr>
            <p:blipFill>
              <a:blip r:embed="rId56"/>
              <a:stretch>
                <a:fillRect/>
              </a:stretch>
            </p:blipFill>
            <p:spPr>
              <a:xfrm>
                <a:off x="3140496" y="3751128"/>
                <a:ext cx="144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1" name="Freihand 80">
                <a:extLst>
                  <a:ext uri="{FF2B5EF4-FFF2-40B4-BE49-F238E27FC236}">
                    <a16:creationId xmlns:a16="http://schemas.microsoft.com/office/drawing/2014/main" id="{E1934534-3FCB-4725-9687-15DC88501680}"/>
                  </a:ext>
                </a:extLst>
              </p14:cNvPr>
              <p14:cNvContentPartPr/>
              <p14:nvPr/>
            </p14:nvContentPartPr>
            <p14:xfrm>
              <a:off x="521856" y="4099608"/>
              <a:ext cx="1287000" cy="45360"/>
            </p14:xfrm>
          </p:contentPart>
        </mc:Choice>
        <mc:Fallback xmlns="">
          <p:pic>
            <p:nvPicPr>
              <p:cNvPr id="81" name="Freihand 80">
                <a:extLst>
                  <a:ext uri="{FF2B5EF4-FFF2-40B4-BE49-F238E27FC236}">
                    <a16:creationId xmlns:a16="http://schemas.microsoft.com/office/drawing/2014/main" id="{E1934534-3FCB-4725-9687-15DC88501680}"/>
                  </a:ext>
                </a:extLst>
              </p:cNvPr>
              <p:cNvPicPr/>
              <p:nvPr/>
            </p:nvPicPr>
            <p:blipFill>
              <a:blip r:embed="rId58"/>
              <a:stretch>
                <a:fillRect/>
              </a:stretch>
            </p:blipFill>
            <p:spPr>
              <a:xfrm>
                <a:off x="517536" y="4095288"/>
                <a:ext cx="1295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9" name="Freihand 98">
                <a:extLst>
                  <a:ext uri="{FF2B5EF4-FFF2-40B4-BE49-F238E27FC236}">
                    <a16:creationId xmlns:a16="http://schemas.microsoft.com/office/drawing/2014/main" id="{3B3366D2-7F1E-4A0B-8B03-57390B447806}"/>
                  </a:ext>
                </a:extLst>
              </p14:cNvPr>
              <p14:cNvContentPartPr/>
              <p14:nvPr/>
            </p14:nvContentPartPr>
            <p14:xfrm>
              <a:off x="567576" y="2898648"/>
              <a:ext cx="1549800" cy="51840"/>
            </p14:xfrm>
          </p:contentPart>
        </mc:Choice>
        <mc:Fallback xmlns="">
          <p:pic>
            <p:nvPicPr>
              <p:cNvPr id="99" name="Freihand 98">
                <a:extLst>
                  <a:ext uri="{FF2B5EF4-FFF2-40B4-BE49-F238E27FC236}">
                    <a16:creationId xmlns:a16="http://schemas.microsoft.com/office/drawing/2014/main" id="{3B3366D2-7F1E-4A0B-8B03-57390B447806}"/>
                  </a:ext>
                </a:extLst>
              </p:cNvPr>
              <p:cNvPicPr/>
              <p:nvPr/>
            </p:nvPicPr>
            <p:blipFill>
              <a:blip r:embed="rId60"/>
              <a:stretch>
                <a:fillRect/>
              </a:stretch>
            </p:blipFill>
            <p:spPr>
              <a:xfrm>
                <a:off x="563256" y="2894328"/>
                <a:ext cx="1558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3" name="Freihand 102">
                <a:extLst>
                  <a:ext uri="{FF2B5EF4-FFF2-40B4-BE49-F238E27FC236}">
                    <a16:creationId xmlns:a16="http://schemas.microsoft.com/office/drawing/2014/main" id="{8E064843-3CB4-41EE-93BF-DE1366817EDD}"/>
                  </a:ext>
                </a:extLst>
              </p14:cNvPr>
              <p14:cNvContentPartPr/>
              <p14:nvPr/>
            </p14:nvContentPartPr>
            <p14:xfrm>
              <a:off x="1709856" y="2862648"/>
              <a:ext cx="338760" cy="66960"/>
            </p14:xfrm>
          </p:contentPart>
        </mc:Choice>
        <mc:Fallback xmlns="">
          <p:pic>
            <p:nvPicPr>
              <p:cNvPr id="103" name="Freihand 102">
                <a:extLst>
                  <a:ext uri="{FF2B5EF4-FFF2-40B4-BE49-F238E27FC236}">
                    <a16:creationId xmlns:a16="http://schemas.microsoft.com/office/drawing/2014/main" id="{8E064843-3CB4-41EE-93BF-DE1366817EDD}"/>
                  </a:ext>
                </a:extLst>
              </p:cNvPr>
              <p:cNvPicPr/>
              <p:nvPr/>
            </p:nvPicPr>
            <p:blipFill>
              <a:blip r:embed="rId62"/>
              <a:stretch>
                <a:fillRect/>
              </a:stretch>
            </p:blipFill>
            <p:spPr>
              <a:xfrm>
                <a:off x="1705536" y="2858328"/>
                <a:ext cx="34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46E714EF-ED5D-497A-B4C8-ED7DCB49439C}"/>
                  </a:ext>
                </a:extLst>
              </p14:cNvPr>
              <p14:cNvContentPartPr/>
              <p14:nvPr/>
            </p14:nvContentPartPr>
            <p14:xfrm>
              <a:off x="4365936" y="4269888"/>
              <a:ext cx="167400" cy="23760"/>
            </p14:xfrm>
          </p:contentPart>
        </mc:Choice>
        <mc:Fallback xmlns="">
          <p:pic>
            <p:nvPicPr>
              <p:cNvPr id="35" name="Freihand 34">
                <a:extLst>
                  <a:ext uri="{FF2B5EF4-FFF2-40B4-BE49-F238E27FC236}">
                    <a16:creationId xmlns:a16="http://schemas.microsoft.com/office/drawing/2014/main" id="{46E714EF-ED5D-497A-B4C8-ED7DCB49439C}"/>
                  </a:ext>
                </a:extLst>
              </p:cNvPr>
              <p:cNvPicPr/>
              <p:nvPr/>
            </p:nvPicPr>
            <p:blipFill>
              <a:blip r:embed="rId64"/>
              <a:stretch>
                <a:fillRect/>
              </a:stretch>
            </p:blipFill>
            <p:spPr>
              <a:xfrm>
                <a:off x="4361616" y="4265568"/>
                <a:ext cx="176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BE1BC8D8-DC3E-4232-B4BD-0180D3DDD477}"/>
                  </a:ext>
                </a:extLst>
              </p14:cNvPr>
              <p14:cNvContentPartPr/>
              <p14:nvPr/>
            </p14:nvContentPartPr>
            <p14:xfrm>
              <a:off x="5665536" y="4261248"/>
              <a:ext cx="149040" cy="32760"/>
            </p14:xfrm>
          </p:contentPart>
        </mc:Choice>
        <mc:Fallback xmlns="">
          <p:pic>
            <p:nvPicPr>
              <p:cNvPr id="36" name="Freihand 35">
                <a:extLst>
                  <a:ext uri="{FF2B5EF4-FFF2-40B4-BE49-F238E27FC236}">
                    <a16:creationId xmlns:a16="http://schemas.microsoft.com/office/drawing/2014/main" id="{BE1BC8D8-DC3E-4232-B4BD-0180D3DDD477}"/>
                  </a:ext>
                </a:extLst>
              </p:cNvPr>
              <p:cNvPicPr/>
              <p:nvPr/>
            </p:nvPicPr>
            <p:blipFill>
              <a:blip r:embed="rId66"/>
              <a:stretch>
                <a:fillRect/>
              </a:stretch>
            </p:blipFill>
            <p:spPr>
              <a:xfrm>
                <a:off x="5661216" y="4256928"/>
                <a:ext cx="157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3C91C88F-41FE-4701-855C-592EAED7B135}"/>
                  </a:ext>
                </a:extLst>
              </p14:cNvPr>
              <p14:cNvContentPartPr/>
              <p14:nvPr/>
            </p14:nvContentPartPr>
            <p14:xfrm>
              <a:off x="6151536" y="4160808"/>
              <a:ext cx="196920" cy="11160"/>
            </p14:xfrm>
          </p:contentPart>
        </mc:Choice>
        <mc:Fallback xmlns="">
          <p:pic>
            <p:nvPicPr>
              <p:cNvPr id="38" name="Freihand 37">
                <a:extLst>
                  <a:ext uri="{FF2B5EF4-FFF2-40B4-BE49-F238E27FC236}">
                    <a16:creationId xmlns:a16="http://schemas.microsoft.com/office/drawing/2014/main" id="{3C91C88F-41FE-4701-855C-592EAED7B135}"/>
                  </a:ext>
                </a:extLst>
              </p:cNvPr>
              <p:cNvPicPr/>
              <p:nvPr/>
            </p:nvPicPr>
            <p:blipFill>
              <a:blip r:embed="rId68"/>
              <a:stretch>
                <a:fillRect/>
              </a:stretch>
            </p:blipFill>
            <p:spPr>
              <a:xfrm>
                <a:off x="6147216" y="4156488"/>
                <a:ext cx="205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D7066E15-5DFB-4F2D-A0CD-7335668BAD1C}"/>
                  </a:ext>
                </a:extLst>
              </p14:cNvPr>
              <p14:cNvContentPartPr/>
              <p14:nvPr/>
            </p14:nvContentPartPr>
            <p14:xfrm>
              <a:off x="6077736" y="4103208"/>
              <a:ext cx="201240" cy="117360"/>
            </p14:xfrm>
          </p:contentPart>
        </mc:Choice>
        <mc:Fallback xmlns="">
          <p:pic>
            <p:nvPicPr>
              <p:cNvPr id="39" name="Freihand 38">
                <a:extLst>
                  <a:ext uri="{FF2B5EF4-FFF2-40B4-BE49-F238E27FC236}">
                    <a16:creationId xmlns:a16="http://schemas.microsoft.com/office/drawing/2014/main" id="{D7066E15-5DFB-4F2D-A0CD-7335668BAD1C}"/>
                  </a:ext>
                </a:extLst>
              </p:cNvPr>
              <p:cNvPicPr/>
              <p:nvPr/>
            </p:nvPicPr>
            <p:blipFill>
              <a:blip r:embed="rId70"/>
              <a:stretch>
                <a:fillRect/>
              </a:stretch>
            </p:blipFill>
            <p:spPr>
              <a:xfrm>
                <a:off x="6073416" y="4098888"/>
                <a:ext cx="209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9F8F6426-8ABA-4555-94D9-4135CF515C48}"/>
                  </a:ext>
                </a:extLst>
              </p14:cNvPr>
              <p14:cNvContentPartPr/>
              <p14:nvPr/>
            </p14:nvContentPartPr>
            <p14:xfrm>
              <a:off x="6575616" y="4115448"/>
              <a:ext cx="104760" cy="97560"/>
            </p14:xfrm>
          </p:contentPart>
        </mc:Choice>
        <mc:Fallback xmlns="">
          <p:pic>
            <p:nvPicPr>
              <p:cNvPr id="41" name="Freihand 40">
                <a:extLst>
                  <a:ext uri="{FF2B5EF4-FFF2-40B4-BE49-F238E27FC236}">
                    <a16:creationId xmlns:a16="http://schemas.microsoft.com/office/drawing/2014/main" id="{9F8F6426-8ABA-4555-94D9-4135CF515C48}"/>
                  </a:ext>
                </a:extLst>
              </p:cNvPr>
              <p:cNvPicPr/>
              <p:nvPr/>
            </p:nvPicPr>
            <p:blipFill>
              <a:blip r:embed="rId72"/>
              <a:stretch>
                <a:fillRect/>
              </a:stretch>
            </p:blipFill>
            <p:spPr>
              <a:xfrm>
                <a:off x="6571296" y="4111128"/>
                <a:ext cx="113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B75EFB47-B826-4C9B-B118-2DDA61F7803C}"/>
                  </a:ext>
                </a:extLst>
              </p14:cNvPr>
              <p14:cNvContentPartPr/>
              <p14:nvPr/>
            </p14:nvContentPartPr>
            <p14:xfrm>
              <a:off x="6705576" y="4115088"/>
              <a:ext cx="423360" cy="52200"/>
            </p14:xfrm>
          </p:contentPart>
        </mc:Choice>
        <mc:Fallback xmlns="">
          <p:pic>
            <p:nvPicPr>
              <p:cNvPr id="42" name="Freihand 41">
                <a:extLst>
                  <a:ext uri="{FF2B5EF4-FFF2-40B4-BE49-F238E27FC236}">
                    <a16:creationId xmlns:a16="http://schemas.microsoft.com/office/drawing/2014/main" id="{B75EFB47-B826-4C9B-B118-2DDA61F7803C}"/>
                  </a:ext>
                </a:extLst>
              </p:cNvPr>
              <p:cNvPicPr/>
              <p:nvPr/>
            </p:nvPicPr>
            <p:blipFill>
              <a:blip r:embed="rId74"/>
              <a:stretch>
                <a:fillRect/>
              </a:stretch>
            </p:blipFill>
            <p:spPr>
              <a:xfrm>
                <a:off x="6701256" y="4110768"/>
                <a:ext cx="432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C41E4D5E-0A40-4C07-8392-6BF93A558797}"/>
                  </a:ext>
                </a:extLst>
              </p14:cNvPr>
              <p14:cNvContentPartPr/>
              <p14:nvPr/>
            </p14:nvContentPartPr>
            <p14:xfrm>
              <a:off x="7130016" y="4092408"/>
              <a:ext cx="30960" cy="10080"/>
            </p14:xfrm>
          </p:contentPart>
        </mc:Choice>
        <mc:Fallback xmlns="">
          <p:pic>
            <p:nvPicPr>
              <p:cNvPr id="43" name="Freihand 42">
                <a:extLst>
                  <a:ext uri="{FF2B5EF4-FFF2-40B4-BE49-F238E27FC236}">
                    <a16:creationId xmlns:a16="http://schemas.microsoft.com/office/drawing/2014/main" id="{C41E4D5E-0A40-4C07-8392-6BF93A558797}"/>
                  </a:ext>
                </a:extLst>
              </p:cNvPr>
              <p:cNvPicPr/>
              <p:nvPr/>
            </p:nvPicPr>
            <p:blipFill>
              <a:blip r:embed="rId76"/>
              <a:stretch>
                <a:fillRect/>
              </a:stretch>
            </p:blipFill>
            <p:spPr>
              <a:xfrm>
                <a:off x="7125696" y="4088088"/>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205BE141-97C4-4FA8-AF11-E9C9419B5AA4}"/>
                  </a:ext>
                </a:extLst>
              </p14:cNvPr>
              <p14:cNvContentPartPr/>
              <p14:nvPr/>
            </p14:nvContentPartPr>
            <p14:xfrm>
              <a:off x="7156656" y="4025808"/>
              <a:ext cx="228600" cy="135000"/>
            </p14:xfrm>
          </p:contentPart>
        </mc:Choice>
        <mc:Fallback xmlns="">
          <p:pic>
            <p:nvPicPr>
              <p:cNvPr id="44" name="Freihand 43">
                <a:extLst>
                  <a:ext uri="{FF2B5EF4-FFF2-40B4-BE49-F238E27FC236}">
                    <a16:creationId xmlns:a16="http://schemas.microsoft.com/office/drawing/2014/main" id="{205BE141-97C4-4FA8-AF11-E9C9419B5AA4}"/>
                  </a:ext>
                </a:extLst>
              </p:cNvPr>
              <p:cNvPicPr/>
              <p:nvPr/>
            </p:nvPicPr>
            <p:blipFill>
              <a:blip r:embed="rId78"/>
              <a:stretch>
                <a:fillRect/>
              </a:stretch>
            </p:blipFill>
            <p:spPr>
              <a:xfrm>
                <a:off x="7152336" y="4021488"/>
                <a:ext cx="237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93B7798D-6B8C-4B4F-8036-909B451C0123}"/>
                  </a:ext>
                </a:extLst>
              </p14:cNvPr>
              <p14:cNvContentPartPr/>
              <p14:nvPr/>
            </p14:nvContentPartPr>
            <p14:xfrm>
              <a:off x="7542576" y="3984768"/>
              <a:ext cx="169920" cy="137160"/>
            </p14:xfrm>
          </p:contentPart>
        </mc:Choice>
        <mc:Fallback xmlns="">
          <p:pic>
            <p:nvPicPr>
              <p:cNvPr id="45" name="Freihand 44">
                <a:extLst>
                  <a:ext uri="{FF2B5EF4-FFF2-40B4-BE49-F238E27FC236}">
                    <a16:creationId xmlns:a16="http://schemas.microsoft.com/office/drawing/2014/main" id="{93B7798D-6B8C-4B4F-8036-909B451C0123}"/>
                  </a:ext>
                </a:extLst>
              </p:cNvPr>
              <p:cNvPicPr/>
              <p:nvPr/>
            </p:nvPicPr>
            <p:blipFill>
              <a:blip r:embed="rId80"/>
              <a:stretch>
                <a:fillRect/>
              </a:stretch>
            </p:blipFill>
            <p:spPr>
              <a:xfrm>
                <a:off x="7538256" y="3980448"/>
                <a:ext cx="178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88C2B9B-EBB6-40DA-B5F1-79B877F728B1}"/>
                  </a:ext>
                </a:extLst>
              </p14:cNvPr>
              <p14:cNvContentPartPr/>
              <p14:nvPr/>
            </p14:nvContentPartPr>
            <p14:xfrm>
              <a:off x="7786656" y="4002408"/>
              <a:ext cx="16200" cy="111600"/>
            </p14:xfrm>
          </p:contentPart>
        </mc:Choice>
        <mc:Fallback xmlns="">
          <p:pic>
            <p:nvPicPr>
              <p:cNvPr id="46" name="Freihand 45">
                <a:extLst>
                  <a:ext uri="{FF2B5EF4-FFF2-40B4-BE49-F238E27FC236}">
                    <a16:creationId xmlns:a16="http://schemas.microsoft.com/office/drawing/2014/main" id="{088C2B9B-EBB6-40DA-B5F1-79B877F728B1}"/>
                  </a:ext>
                </a:extLst>
              </p:cNvPr>
              <p:cNvPicPr/>
              <p:nvPr/>
            </p:nvPicPr>
            <p:blipFill>
              <a:blip r:embed="rId82"/>
              <a:stretch>
                <a:fillRect/>
              </a:stretch>
            </p:blipFill>
            <p:spPr>
              <a:xfrm>
                <a:off x="7782336" y="3998088"/>
                <a:ext cx="2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0432F67A-DCE6-4754-9545-B1E8C91BA86D}"/>
                  </a:ext>
                </a:extLst>
              </p14:cNvPr>
              <p14:cNvContentPartPr/>
              <p14:nvPr/>
            </p14:nvContentPartPr>
            <p14:xfrm>
              <a:off x="7718976" y="3982968"/>
              <a:ext cx="152640" cy="122040"/>
            </p14:xfrm>
          </p:contentPart>
        </mc:Choice>
        <mc:Fallback xmlns="">
          <p:pic>
            <p:nvPicPr>
              <p:cNvPr id="47" name="Freihand 46">
                <a:extLst>
                  <a:ext uri="{FF2B5EF4-FFF2-40B4-BE49-F238E27FC236}">
                    <a16:creationId xmlns:a16="http://schemas.microsoft.com/office/drawing/2014/main" id="{0432F67A-DCE6-4754-9545-B1E8C91BA86D}"/>
                  </a:ext>
                </a:extLst>
              </p:cNvPr>
              <p:cNvPicPr/>
              <p:nvPr/>
            </p:nvPicPr>
            <p:blipFill>
              <a:blip r:embed="rId84"/>
              <a:stretch>
                <a:fillRect/>
              </a:stretch>
            </p:blipFill>
            <p:spPr>
              <a:xfrm>
                <a:off x="7714656" y="3978648"/>
                <a:ext cx="161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DECF3D1F-5840-4C04-8CA5-72B5E68E0EAF}"/>
                  </a:ext>
                </a:extLst>
              </p14:cNvPr>
              <p14:cNvContentPartPr/>
              <p14:nvPr/>
            </p14:nvContentPartPr>
            <p14:xfrm>
              <a:off x="7954056" y="3978648"/>
              <a:ext cx="16200" cy="115920"/>
            </p14:xfrm>
          </p:contentPart>
        </mc:Choice>
        <mc:Fallback xmlns="">
          <p:pic>
            <p:nvPicPr>
              <p:cNvPr id="48" name="Freihand 47">
                <a:extLst>
                  <a:ext uri="{FF2B5EF4-FFF2-40B4-BE49-F238E27FC236}">
                    <a16:creationId xmlns:a16="http://schemas.microsoft.com/office/drawing/2014/main" id="{DECF3D1F-5840-4C04-8CA5-72B5E68E0EAF}"/>
                  </a:ext>
                </a:extLst>
              </p:cNvPr>
              <p:cNvPicPr/>
              <p:nvPr/>
            </p:nvPicPr>
            <p:blipFill>
              <a:blip r:embed="rId86"/>
              <a:stretch>
                <a:fillRect/>
              </a:stretch>
            </p:blipFill>
            <p:spPr>
              <a:xfrm>
                <a:off x="7949736" y="3974328"/>
                <a:ext cx="24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544897DF-03C7-4AC4-9E2D-2C26E17AD2A9}"/>
                  </a:ext>
                </a:extLst>
              </p14:cNvPr>
              <p14:cNvContentPartPr/>
              <p14:nvPr/>
            </p14:nvContentPartPr>
            <p14:xfrm>
              <a:off x="7875216" y="3944448"/>
              <a:ext cx="150120" cy="72720"/>
            </p14:xfrm>
          </p:contentPart>
        </mc:Choice>
        <mc:Fallback xmlns="">
          <p:pic>
            <p:nvPicPr>
              <p:cNvPr id="49" name="Freihand 48">
                <a:extLst>
                  <a:ext uri="{FF2B5EF4-FFF2-40B4-BE49-F238E27FC236}">
                    <a16:creationId xmlns:a16="http://schemas.microsoft.com/office/drawing/2014/main" id="{544897DF-03C7-4AC4-9E2D-2C26E17AD2A9}"/>
                  </a:ext>
                </a:extLst>
              </p:cNvPr>
              <p:cNvPicPr/>
              <p:nvPr/>
            </p:nvPicPr>
            <p:blipFill>
              <a:blip r:embed="rId88"/>
              <a:stretch>
                <a:fillRect/>
              </a:stretch>
            </p:blipFill>
            <p:spPr>
              <a:xfrm>
                <a:off x="7870896" y="3940128"/>
                <a:ext cx="158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2BE87A48-BD6A-43BE-95F8-10C6901B72E2}"/>
                  </a:ext>
                </a:extLst>
              </p14:cNvPr>
              <p14:cNvContentPartPr/>
              <p14:nvPr/>
            </p14:nvContentPartPr>
            <p14:xfrm>
              <a:off x="8163216" y="3966048"/>
              <a:ext cx="189000" cy="254880"/>
            </p14:xfrm>
          </p:contentPart>
        </mc:Choice>
        <mc:Fallback xmlns="">
          <p:pic>
            <p:nvPicPr>
              <p:cNvPr id="51" name="Freihand 50">
                <a:extLst>
                  <a:ext uri="{FF2B5EF4-FFF2-40B4-BE49-F238E27FC236}">
                    <a16:creationId xmlns:a16="http://schemas.microsoft.com/office/drawing/2014/main" id="{2BE87A48-BD6A-43BE-95F8-10C6901B72E2}"/>
                  </a:ext>
                </a:extLst>
              </p:cNvPr>
              <p:cNvPicPr/>
              <p:nvPr/>
            </p:nvPicPr>
            <p:blipFill>
              <a:blip r:embed="rId90"/>
              <a:stretch>
                <a:fillRect/>
              </a:stretch>
            </p:blipFill>
            <p:spPr>
              <a:xfrm>
                <a:off x="8158896" y="3961728"/>
                <a:ext cx="197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AE516B11-BAF6-4DC1-9872-089F6760F200}"/>
                  </a:ext>
                </a:extLst>
              </p14:cNvPr>
              <p14:cNvContentPartPr/>
              <p14:nvPr/>
            </p14:nvContentPartPr>
            <p14:xfrm>
              <a:off x="8506296" y="4000968"/>
              <a:ext cx="103320" cy="207000"/>
            </p14:xfrm>
          </p:contentPart>
        </mc:Choice>
        <mc:Fallback xmlns="">
          <p:pic>
            <p:nvPicPr>
              <p:cNvPr id="52" name="Freihand 51">
                <a:extLst>
                  <a:ext uri="{FF2B5EF4-FFF2-40B4-BE49-F238E27FC236}">
                    <a16:creationId xmlns:a16="http://schemas.microsoft.com/office/drawing/2014/main" id="{AE516B11-BAF6-4DC1-9872-089F6760F200}"/>
                  </a:ext>
                </a:extLst>
              </p:cNvPr>
              <p:cNvPicPr/>
              <p:nvPr/>
            </p:nvPicPr>
            <p:blipFill>
              <a:blip r:embed="rId92"/>
              <a:stretch>
                <a:fillRect/>
              </a:stretch>
            </p:blipFill>
            <p:spPr>
              <a:xfrm>
                <a:off x="8501976" y="3996648"/>
                <a:ext cx="111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CC87BCBA-468D-4D89-92F4-73FC615F422C}"/>
                  </a:ext>
                </a:extLst>
              </p14:cNvPr>
              <p14:cNvContentPartPr/>
              <p14:nvPr/>
            </p14:nvContentPartPr>
            <p14:xfrm>
              <a:off x="8657856" y="3976488"/>
              <a:ext cx="81720" cy="90360"/>
            </p14:xfrm>
          </p:contentPart>
        </mc:Choice>
        <mc:Fallback xmlns="">
          <p:pic>
            <p:nvPicPr>
              <p:cNvPr id="53" name="Freihand 52">
                <a:extLst>
                  <a:ext uri="{FF2B5EF4-FFF2-40B4-BE49-F238E27FC236}">
                    <a16:creationId xmlns:a16="http://schemas.microsoft.com/office/drawing/2014/main" id="{CC87BCBA-468D-4D89-92F4-73FC615F422C}"/>
                  </a:ext>
                </a:extLst>
              </p:cNvPr>
              <p:cNvPicPr/>
              <p:nvPr/>
            </p:nvPicPr>
            <p:blipFill>
              <a:blip r:embed="rId94"/>
              <a:stretch>
                <a:fillRect/>
              </a:stretch>
            </p:blipFill>
            <p:spPr>
              <a:xfrm>
                <a:off x="8653536" y="3972168"/>
                <a:ext cx="90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1338DA37-07FB-4B8B-9988-B1386AE34AD5}"/>
                  </a:ext>
                </a:extLst>
              </p14:cNvPr>
              <p14:cNvContentPartPr/>
              <p14:nvPr/>
            </p14:nvContentPartPr>
            <p14:xfrm>
              <a:off x="8751456" y="3979728"/>
              <a:ext cx="87120" cy="91440"/>
            </p14:xfrm>
          </p:contentPart>
        </mc:Choice>
        <mc:Fallback xmlns="">
          <p:pic>
            <p:nvPicPr>
              <p:cNvPr id="54" name="Freihand 53">
                <a:extLst>
                  <a:ext uri="{FF2B5EF4-FFF2-40B4-BE49-F238E27FC236}">
                    <a16:creationId xmlns:a16="http://schemas.microsoft.com/office/drawing/2014/main" id="{1338DA37-07FB-4B8B-9988-B1386AE34AD5}"/>
                  </a:ext>
                </a:extLst>
              </p:cNvPr>
              <p:cNvPicPr/>
              <p:nvPr/>
            </p:nvPicPr>
            <p:blipFill>
              <a:blip r:embed="rId96"/>
              <a:stretch>
                <a:fillRect/>
              </a:stretch>
            </p:blipFill>
            <p:spPr>
              <a:xfrm>
                <a:off x="8747136" y="3975408"/>
                <a:ext cx="95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3C618F3B-F8F2-459B-81CD-7FAB3DAC42F0}"/>
                  </a:ext>
                </a:extLst>
              </p14:cNvPr>
              <p14:cNvContentPartPr/>
              <p14:nvPr/>
            </p14:nvContentPartPr>
            <p14:xfrm>
              <a:off x="8837496" y="3873168"/>
              <a:ext cx="214560" cy="189000"/>
            </p14:xfrm>
          </p:contentPart>
        </mc:Choice>
        <mc:Fallback xmlns="">
          <p:pic>
            <p:nvPicPr>
              <p:cNvPr id="55" name="Freihand 54">
                <a:extLst>
                  <a:ext uri="{FF2B5EF4-FFF2-40B4-BE49-F238E27FC236}">
                    <a16:creationId xmlns:a16="http://schemas.microsoft.com/office/drawing/2014/main" id="{3C618F3B-F8F2-459B-81CD-7FAB3DAC42F0}"/>
                  </a:ext>
                </a:extLst>
              </p:cNvPr>
              <p:cNvPicPr/>
              <p:nvPr/>
            </p:nvPicPr>
            <p:blipFill>
              <a:blip r:embed="rId98"/>
              <a:stretch>
                <a:fillRect/>
              </a:stretch>
            </p:blipFill>
            <p:spPr>
              <a:xfrm>
                <a:off x="8833176" y="3868848"/>
                <a:ext cx="223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F150F5CE-969E-4D74-9582-7D2748498919}"/>
                  </a:ext>
                </a:extLst>
              </p14:cNvPr>
              <p14:cNvContentPartPr/>
              <p14:nvPr/>
            </p14:nvContentPartPr>
            <p14:xfrm>
              <a:off x="9073656" y="3940848"/>
              <a:ext cx="69840" cy="93960"/>
            </p14:xfrm>
          </p:contentPart>
        </mc:Choice>
        <mc:Fallback xmlns="">
          <p:pic>
            <p:nvPicPr>
              <p:cNvPr id="56" name="Freihand 55">
                <a:extLst>
                  <a:ext uri="{FF2B5EF4-FFF2-40B4-BE49-F238E27FC236}">
                    <a16:creationId xmlns:a16="http://schemas.microsoft.com/office/drawing/2014/main" id="{F150F5CE-969E-4D74-9582-7D2748498919}"/>
                  </a:ext>
                </a:extLst>
              </p:cNvPr>
              <p:cNvPicPr/>
              <p:nvPr/>
            </p:nvPicPr>
            <p:blipFill>
              <a:blip r:embed="rId100"/>
              <a:stretch>
                <a:fillRect/>
              </a:stretch>
            </p:blipFill>
            <p:spPr>
              <a:xfrm>
                <a:off x="9069336" y="3936528"/>
                <a:ext cx="78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D632C534-6B61-450A-AE27-48A839911CF5}"/>
                  </a:ext>
                </a:extLst>
              </p14:cNvPr>
              <p14:cNvContentPartPr/>
              <p14:nvPr/>
            </p14:nvContentPartPr>
            <p14:xfrm>
              <a:off x="9066096" y="3867408"/>
              <a:ext cx="90360" cy="153360"/>
            </p14:xfrm>
          </p:contentPart>
        </mc:Choice>
        <mc:Fallback xmlns="">
          <p:pic>
            <p:nvPicPr>
              <p:cNvPr id="57" name="Freihand 56">
                <a:extLst>
                  <a:ext uri="{FF2B5EF4-FFF2-40B4-BE49-F238E27FC236}">
                    <a16:creationId xmlns:a16="http://schemas.microsoft.com/office/drawing/2014/main" id="{D632C534-6B61-450A-AE27-48A839911CF5}"/>
                  </a:ext>
                </a:extLst>
              </p:cNvPr>
              <p:cNvPicPr/>
              <p:nvPr/>
            </p:nvPicPr>
            <p:blipFill>
              <a:blip r:embed="rId102"/>
              <a:stretch>
                <a:fillRect/>
              </a:stretch>
            </p:blipFill>
            <p:spPr>
              <a:xfrm>
                <a:off x="9061776" y="3863088"/>
                <a:ext cx="99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5E470F87-7FE6-4DE4-9581-607B72230039}"/>
                  </a:ext>
                </a:extLst>
              </p14:cNvPr>
              <p14:cNvContentPartPr/>
              <p14:nvPr/>
            </p14:nvContentPartPr>
            <p14:xfrm>
              <a:off x="9188496" y="3930048"/>
              <a:ext cx="208080" cy="214920"/>
            </p14:xfrm>
          </p:contentPart>
        </mc:Choice>
        <mc:Fallback xmlns="">
          <p:pic>
            <p:nvPicPr>
              <p:cNvPr id="58" name="Freihand 57">
                <a:extLst>
                  <a:ext uri="{FF2B5EF4-FFF2-40B4-BE49-F238E27FC236}">
                    <a16:creationId xmlns:a16="http://schemas.microsoft.com/office/drawing/2014/main" id="{5E470F87-7FE6-4DE4-9581-607B72230039}"/>
                  </a:ext>
                </a:extLst>
              </p:cNvPr>
              <p:cNvPicPr/>
              <p:nvPr/>
            </p:nvPicPr>
            <p:blipFill>
              <a:blip r:embed="rId104"/>
              <a:stretch>
                <a:fillRect/>
              </a:stretch>
            </p:blipFill>
            <p:spPr>
              <a:xfrm>
                <a:off x="9184176" y="3925728"/>
                <a:ext cx="216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70A22CAB-AFD7-4A80-859A-37BE48F770F7}"/>
                  </a:ext>
                </a:extLst>
              </p14:cNvPr>
              <p14:cNvContentPartPr/>
              <p14:nvPr/>
            </p14:nvContentPartPr>
            <p14:xfrm>
              <a:off x="6215256" y="3517848"/>
              <a:ext cx="338400" cy="108720"/>
            </p14:xfrm>
          </p:contentPart>
        </mc:Choice>
        <mc:Fallback xmlns="">
          <p:pic>
            <p:nvPicPr>
              <p:cNvPr id="60" name="Freihand 59">
                <a:extLst>
                  <a:ext uri="{FF2B5EF4-FFF2-40B4-BE49-F238E27FC236}">
                    <a16:creationId xmlns:a16="http://schemas.microsoft.com/office/drawing/2014/main" id="{70A22CAB-AFD7-4A80-859A-37BE48F770F7}"/>
                  </a:ext>
                </a:extLst>
              </p:cNvPr>
              <p:cNvPicPr/>
              <p:nvPr/>
            </p:nvPicPr>
            <p:blipFill>
              <a:blip r:embed="rId106"/>
              <a:stretch>
                <a:fillRect/>
              </a:stretch>
            </p:blipFill>
            <p:spPr>
              <a:xfrm>
                <a:off x="6210936" y="3513528"/>
                <a:ext cx="347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1086BA41-E14C-4C3D-832B-9F7DACA17136}"/>
                  </a:ext>
                </a:extLst>
              </p14:cNvPr>
              <p14:cNvContentPartPr/>
              <p14:nvPr/>
            </p14:nvContentPartPr>
            <p14:xfrm>
              <a:off x="6055056" y="3502368"/>
              <a:ext cx="331200" cy="201600"/>
            </p14:xfrm>
          </p:contentPart>
        </mc:Choice>
        <mc:Fallback xmlns="">
          <p:pic>
            <p:nvPicPr>
              <p:cNvPr id="61" name="Freihand 60">
                <a:extLst>
                  <a:ext uri="{FF2B5EF4-FFF2-40B4-BE49-F238E27FC236}">
                    <a16:creationId xmlns:a16="http://schemas.microsoft.com/office/drawing/2014/main" id="{1086BA41-E14C-4C3D-832B-9F7DACA17136}"/>
                  </a:ext>
                </a:extLst>
              </p:cNvPr>
              <p:cNvPicPr/>
              <p:nvPr/>
            </p:nvPicPr>
            <p:blipFill>
              <a:blip r:embed="rId108"/>
              <a:stretch>
                <a:fillRect/>
              </a:stretch>
            </p:blipFill>
            <p:spPr>
              <a:xfrm>
                <a:off x="6050736" y="3498048"/>
                <a:ext cx="339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A6D0C7DA-2226-49D3-89F3-87AE5BD84181}"/>
                  </a:ext>
                </a:extLst>
              </p14:cNvPr>
              <p14:cNvContentPartPr/>
              <p14:nvPr/>
            </p14:nvContentPartPr>
            <p14:xfrm>
              <a:off x="6824016" y="3424968"/>
              <a:ext cx="211320" cy="152640"/>
            </p14:xfrm>
          </p:contentPart>
        </mc:Choice>
        <mc:Fallback xmlns="">
          <p:pic>
            <p:nvPicPr>
              <p:cNvPr id="63" name="Freihand 62">
                <a:extLst>
                  <a:ext uri="{FF2B5EF4-FFF2-40B4-BE49-F238E27FC236}">
                    <a16:creationId xmlns:a16="http://schemas.microsoft.com/office/drawing/2014/main" id="{A6D0C7DA-2226-49D3-89F3-87AE5BD84181}"/>
                  </a:ext>
                </a:extLst>
              </p:cNvPr>
              <p:cNvPicPr/>
              <p:nvPr/>
            </p:nvPicPr>
            <p:blipFill>
              <a:blip r:embed="rId110"/>
              <a:stretch>
                <a:fillRect/>
              </a:stretch>
            </p:blipFill>
            <p:spPr>
              <a:xfrm>
                <a:off x="6819696" y="3420648"/>
                <a:ext cx="219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E2EEB001-92FC-462C-9C3F-0F15EECF1E08}"/>
                  </a:ext>
                </a:extLst>
              </p14:cNvPr>
              <p14:cNvContentPartPr/>
              <p14:nvPr/>
            </p14:nvContentPartPr>
            <p14:xfrm>
              <a:off x="7056216" y="3334968"/>
              <a:ext cx="244440" cy="167400"/>
            </p14:xfrm>
          </p:contentPart>
        </mc:Choice>
        <mc:Fallback xmlns="">
          <p:pic>
            <p:nvPicPr>
              <p:cNvPr id="64" name="Freihand 63">
                <a:extLst>
                  <a:ext uri="{FF2B5EF4-FFF2-40B4-BE49-F238E27FC236}">
                    <a16:creationId xmlns:a16="http://schemas.microsoft.com/office/drawing/2014/main" id="{E2EEB001-92FC-462C-9C3F-0F15EECF1E08}"/>
                  </a:ext>
                </a:extLst>
              </p:cNvPr>
              <p:cNvPicPr/>
              <p:nvPr/>
            </p:nvPicPr>
            <p:blipFill>
              <a:blip r:embed="rId112"/>
              <a:stretch>
                <a:fillRect/>
              </a:stretch>
            </p:blipFill>
            <p:spPr>
              <a:xfrm>
                <a:off x="7051896" y="3330648"/>
                <a:ext cx="253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74D6784C-7256-4C82-AADC-678512CB8F48}"/>
                  </a:ext>
                </a:extLst>
              </p14:cNvPr>
              <p14:cNvContentPartPr/>
              <p14:nvPr/>
            </p14:nvContentPartPr>
            <p14:xfrm>
              <a:off x="7501536" y="3269448"/>
              <a:ext cx="188280" cy="184320"/>
            </p14:xfrm>
          </p:contentPart>
        </mc:Choice>
        <mc:Fallback xmlns="">
          <p:pic>
            <p:nvPicPr>
              <p:cNvPr id="66" name="Freihand 65">
                <a:extLst>
                  <a:ext uri="{FF2B5EF4-FFF2-40B4-BE49-F238E27FC236}">
                    <a16:creationId xmlns:a16="http://schemas.microsoft.com/office/drawing/2014/main" id="{74D6784C-7256-4C82-AADC-678512CB8F48}"/>
                  </a:ext>
                </a:extLst>
              </p:cNvPr>
              <p:cNvPicPr/>
              <p:nvPr/>
            </p:nvPicPr>
            <p:blipFill>
              <a:blip r:embed="rId114"/>
              <a:stretch>
                <a:fillRect/>
              </a:stretch>
            </p:blipFill>
            <p:spPr>
              <a:xfrm>
                <a:off x="7497216" y="3265128"/>
                <a:ext cx="196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969ECC68-2F2F-4839-9719-A0DE37D67289}"/>
                  </a:ext>
                </a:extLst>
              </p14:cNvPr>
              <p14:cNvContentPartPr/>
              <p14:nvPr/>
            </p14:nvContentPartPr>
            <p14:xfrm>
              <a:off x="7753896" y="3300768"/>
              <a:ext cx="26280" cy="114120"/>
            </p14:xfrm>
          </p:contentPart>
        </mc:Choice>
        <mc:Fallback xmlns="">
          <p:pic>
            <p:nvPicPr>
              <p:cNvPr id="67" name="Freihand 66">
                <a:extLst>
                  <a:ext uri="{FF2B5EF4-FFF2-40B4-BE49-F238E27FC236}">
                    <a16:creationId xmlns:a16="http://schemas.microsoft.com/office/drawing/2014/main" id="{969ECC68-2F2F-4839-9719-A0DE37D67289}"/>
                  </a:ext>
                </a:extLst>
              </p:cNvPr>
              <p:cNvPicPr/>
              <p:nvPr/>
            </p:nvPicPr>
            <p:blipFill>
              <a:blip r:embed="rId116"/>
              <a:stretch>
                <a:fillRect/>
              </a:stretch>
            </p:blipFill>
            <p:spPr>
              <a:xfrm>
                <a:off x="7749576" y="3296448"/>
                <a:ext cx="34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63097C28-1768-4CBB-BF70-32F2DB356F58}"/>
                  </a:ext>
                </a:extLst>
              </p14:cNvPr>
              <p14:cNvContentPartPr/>
              <p14:nvPr/>
            </p14:nvContentPartPr>
            <p14:xfrm>
              <a:off x="7664616" y="3269088"/>
              <a:ext cx="172440" cy="136800"/>
            </p14:xfrm>
          </p:contentPart>
        </mc:Choice>
        <mc:Fallback xmlns="">
          <p:pic>
            <p:nvPicPr>
              <p:cNvPr id="68" name="Freihand 67">
                <a:extLst>
                  <a:ext uri="{FF2B5EF4-FFF2-40B4-BE49-F238E27FC236}">
                    <a16:creationId xmlns:a16="http://schemas.microsoft.com/office/drawing/2014/main" id="{63097C28-1768-4CBB-BF70-32F2DB356F58}"/>
                  </a:ext>
                </a:extLst>
              </p:cNvPr>
              <p:cNvPicPr/>
              <p:nvPr/>
            </p:nvPicPr>
            <p:blipFill>
              <a:blip r:embed="rId118"/>
              <a:stretch>
                <a:fillRect/>
              </a:stretch>
            </p:blipFill>
            <p:spPr>
              <a:xfrm>
                <a:off x="7660296" y="3264768"/>
                <a:ext cx="181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61698BEA-6D1D-45E8-A8CC-446B4343C0B4}"/>
                  </a:ext>
                </a:extLst>
              </p14:cNvPr>
              <p14:cNvContentPartPr/>
              <p14:nvPr/>
            </p14:nvContentPartPr>
            <p14:xfrm>
              <a:off x="7911936" y="3254688"/>
              <a:ext cx="21240" cy="137880"/>
            </p14:xfrm>
          </p:contentPart>
        </mc:Choice>
        <mc:Fallback xmlns="">
          <p:pic>
            <p:nvPicPr>
              <p:cNvPr id="69" name="Freihand 68">
                <a:extLst>
                  <a:ext uri="{FF2B5EF4-FFF2-40B4-BE49-F238E27FC236}">
                    <a16:creationId xmlns:a16="http://schemas.microsoft.com/office/drawing/2014/main" id="{61698BEA-6D1D-45E8-A8CC-446B4343C0B4}"/>
                  </a:ext>
                </a:extLst>
              </p:cNvPr>
              <p:cNvPicPr/>
              <p:nvPr/>
            </p:nvPicPr>
            <p:blipFill>
              <a:blip r:embed="rId120"/>
              <a:stretch>
                <a:fillRect/>
              </a:stretch>
            </p:blipFill>
            <p:spPr>
              <a:xfrm>
                <a:off x="7907616" y="3250368"/>
                <a:ext cx="29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36416C77-EE2D-4BC7-8174-584989CDC472}"/>
                  </a:ext>
                </a:extLst>
              </p14:cNvPr>
              <p14:cNvContentPartPr/>
              <p14:nvPr/>
            </p14:nvContentPartPr>
            <p14:xfrm>
              <a:off x="7829136" y="3223368"/>
              <a:ext cx="167400" cy="80640"/>
            </p14:xfrm>
          </p:contentPart>
        </mc:Choice>
        <mc:Fallback xmlns="">
          <p:pic>
            <p:nvPicPr>
              <p:cNvPr id="70" name="Freihand 69">
                <a:extLst>
                  <a:ext uri="{FF2B5EF4-FFF2-40B4-BE49-F238E27FC236}">
                    <a16:creationId xmlns:a16="http://schemas.microsoft.com/office/drawing/2014/main" id="{36416C77-EE2D-4BC7-8174-584989CDC472}"/>
                  </a:ext>
                </a:extLst>
              </p:cNvPr>
              <p:cNvPicPr/>
              <p:nvPr/>
            </p:nvPicPr>
            <p:blipFill>
              <a:blip r:embed="rId122"/>
              <a:stretch>
                <a:fillRect/>
              </a:stretch>
            </p:blipFill>
            <p:spPr>
              <a:xfrm>
                <a:off x="7824816" y="3219048"/>
                <a:ext cx="176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2EF2E1C8-66EA-4037-AC9E-4A83B58F7995}"/>
                  </a:ext>
                </a:extLst>
              </p14:cNvPr>
              <p14:cNvContentPartPr/>
              <p14:nvPr/>
            </p14:nvContentPartPr>
            <p14:xfrm>
              <a:off x="8150616" y="3309048"/>
              <a:ext cx="360" cy="360"/>
            </p14:xfrm>
          </p:contentPart>
        </mc:Choice>
        <mc:Fallback xmlns="">
          <p:pic>
            <p:nvPicPr>
              <p:cNvPr id="71" name="Freihand 70">
                <a:extLst>
                  <a:ext uri="{FF2B5EF4-FFF2-40B4-BE49-F238E27FC236}">
                    <a16:creationId xmlns:a16="http://schemas.microsoft.com/office/drawing/2014/main" id="{2EF2E1C8-66EA-4037-AC9E-4A83B58F7995}"/>
                  </a:ext>
                </a:extLst>
              </p:cNvPr>
              <p:cNvPicPr/>
              <p:nvPr/>
            </p:nvPicPr>
            <p:blipFill>
              <a:blip r:embed="rId124"/>
              <a:stretch>
                <a:fillRect/>
              </a:stretch>
            </p:blipFill>
            <p:spPr>
              <a:xfrm>
                <a:off x="8146296" y="33047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E1B9CDF0-BBEA-4CD7-9452-E5F00DB98968}"/>
                  </a:ext>
                </a:extLst>
              </p14:cNvPr>
              <p14:cNvContentPartPr/>
              <p14:nvPr/>
            </p14:nvContentPartPr>
            <p14:xfrm>
              <a:off x="8132616" y="3160728"/>
              <a:ext cx="263520" cy="269640"/>
            </p14:xfrm>
          </p:contentPart>
        </mc:Choice>
        <mc:Fallback xmlns="">
          <p:pic>
            <p:nvPicPr>
              <p:cNvPr id="72" name="Freihand 71">
                <a:extLst>
                  <a:ext uri="{FF2B5EF4-FFF2-40B4-BE49-F238E27FC236}">
                    <a16:creationId xmlns:a16="http://schemas.microsoft.com/office/drawing/2014/main" id="{E1B9CDF0-BBEA-4CD7-9452-E5F00DB98968}"/>
                  </a:ext>
                </a:extLst>
              </p:cNvPr>
              <p:cNvPicPr/>
              <p:nvPr/>
            </p:nvPicPr>
            <p:blipFill>
              <a:blip r:embed="rId126"/>
              <a:stretch>
                <a:fillRect/>
              </a:stretch>
            </p:blipFill>
            <p:spPr>
              <a:xfrm>
                <a:off x="8128296" y="3156408"/>
                <a:ext cx="272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1622D13C-3450-44EC-8D98-879E9AD28787}"/>
                  </a:ext>
                </a:extLst>
              </p14:cNvPr>
              <p14:cNvContentPartPr/>
              <p14:nvPr/>
            </p14:nvContentPartPr>
            <p14:xfrm>
              <a:off x="8591256" y="3080088"/>
              <a:ext cx="111960" cy="186840"/>
            </p14:xfrm>
          </p:contentPart>
        </mc:Choice>
        <mc:Fallback xmlns="">
          <p:pic>
            <p:nvPicPr>
              <p:cNvPr id="73" name="Freihand 72">
                <a:extLst>
                  <a:ext uri="{FF2B5EF4-FFF2-40B4-BE49-F238E27FC236}">
                    <a16:creationId xmlns:a16="http://schemas.microsoft.com/office/drawing/2014/main" id="{1622D13C-3450-44EC-8D98-879E9AD28787}"/>
                  </a:ext>
                </a:extLst>
              </p:cNvPr>
              <p:cNvPicPr/>
              <p:nvPr/>
            </p:nvPicPr>
            <p:blipFill>
              <a:blip r:embed="rId128"/>
              <a:stretch>
                <a:fillRect/>
              </a:stretch>
            </p:blipFill>
            <p:spPr>
              <a:xfrm>
                <a:off x="8586936" y="3075768"/>
                <a:ext cx="120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1F3EA8D7-ABA1-4544-8A38-45B8843946D5}"/>
                  </a:ext>
                </a:extLst>
              </p14:cNvPr>
              <p14:cNvContentPartPr/>
              <p14:nvPr/>
            </p14:nvContentPartPr>
            <p14:xfrm>
              <a:off x="8685216" y="3127248"/>
              <a:ext cx="101160" cy="101160"/>
            </p14:xfrm>
          </p:contentPart>
        </mc:Choice>
        <mc:Fallback xmlns="">
          <p:pic>
            <p:nvPicPr>
              <p:cNvPr id="74" name="Freihand 73">
                <a:extLst>
                  <a:ext uri="{FF2B5EF4-FFF2-40B4-BE49-F238E27FC236}">
                    <a16:creationId xmlns:a16="http://schemas.microsoft.com/office/drawing/2014/main" id="{1F3EA8D7-ABA1-4544-8A38-45B8843946D5}"/>
                  </a:ext>
                </a:extLst>
              </p:cNvPr>
              <p:cNvPicPr/>
              <p:nvPr/>
            </p:nvPicPr>
            <p:blipFill>
              <a:blip r:embed="rId130"/>
              <a:stretch>
                <a:fillRect/>
              </a:stretch>
            </p:blipFill>
            <p:spPr>
              <a:xfrm>
                <a:off x="8680896" y="3122928"/>
                <a:ext cx="109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70FBDCA5-D86B-410E-9F0A-1F95D6EFE34E}"/>
                  </a:ext>
                </a:extLst>
              </p14:cNvPr>
              <p14:cNvContentPartPr/>
              <p14:nvPr/>
            </p14:nvContentPartPr>
            <p14:xfrm>
              <a:off x="8813016" y="3010968"/>
              <a:ext cx="176040" cy="180000"/>
            </p14:xfrm>
          </p:contentPart>
        </mc:Choice>
        <mc:Fallback xmlns="">
          <p:pic>
            <p:nvPicPr>
              <p:cNvPr id="75" name="Freihand 74">
                <a:extLst>
                  <a:ext uri="{FF2B5EF4-FFF2-40B4-BE49-F238E27FC236}">
                    <a16:creationId xmlns:a16="http://schemas.microsoft.com/office/drawing/2014/main" id="{70FBDCA5-D86B-410E-9F0A-1F95D6EFE34E}"/>
                  </a:ext>
                </a:extLst>
              </p:cNvPr>
              <p:cNvPicPr/>
              <p:nvPr/>
            </p:nvPicPr>
            <p:blipFill>
              <a:blip r:embed="rId132"/>
              <a:stretch>
                <a:fillRect/>
              </a:stretch>
            </p:blipFill>
            <p:spPr>
              <a:xfrm>
                <a:off x="8808696" y="3006648"/>
                <a:ext cx="184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D41FB4EC-077C-483E-B015-AF9C97F56873}"/>
                  </a:ext>
                </a:extLst>
              </p14:cNvPr>
              <p14:cNvContentPartPr/>
              <p14:nvPr/>
            </p14:nvContentPartPr>
            <p14:xfrm>
              <a:off x="8989056" y="3062808"/>
              <a:ext cx="330840" cy="279360"/>
            </p14:xfrm>
          </p:contentPart>
        </mc:Choice>
        <mc:Fallback xmlns="">
          <p:pic>
            <p:nvPicPr>
              <p:cNvPr id="76" name="Freihand 75">
                <a:extLst>
                  <a:ext uri="{FF2B5EF4-FFF2-40B4-BE49-F238E27FC236}">
                    <a16:creationId xmlns:a16="http://schemas.microsoft.com/office/drawing/2014/main" id="{D41FB4EC-077C-483E-B015-AF9C97F56873}"/>
                  </a:ext>
                </a:extLst>
              </p:cNvPr>
              <p:cNvPicPr/>
              <p:nvPr/>
            </p:nvPicPr>
            <p:blipFill>
              <a:blip r:embed="rId134"/>
              <a:stretch>
                <a:fillRect/>
              </a:stretch>
            </p:blipFill>
            <p:spPr>
              <a:xfrm>
                <a:off x="8984736" y="3058488"/>
                <a:ext cx="339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Freihand 94">
                <a:extLst>
                  <a:ext uri="{FF2B5EF4-FFF2-40B4-BE49-F238E27FC236}">
                    <a16:creationId xmlns:a16="http://schemas.microsoft.com/office/drawing/2014/main" id="{89FC8502-2647-40B2-B6FE-26861342FDBC}"/>
                  </a:ext>
                </a:extLst>
              </p14:cNvPr>
              <p14:cNvContentPartPr/>
              <p14:nvPr/>
            </p14:nvContentPartPr>
            <p14:xfrm>
              <a:off x="619776" y="4110768"/>
              <a:ext cx="1014120" cy="68040"/>
            </p14:xfrm>
          </p:contentPart>
        </mc:Choice>
        <mc:Fallback xmlns="">
          <p:pic>
            <p:nvPicPr>
              <p:cNvPr id="95" name="Freihand 94">
                <a:extLst>
                  <a:ext uri="{FF2B5EF4-FFF2-40B4-BE49-F238E27FC236}">
                    <a16:creationId xmlns:a16="http://schemas.microsoft.com/office/drawing/2014/main" id="{89FC8502-2647-40B2-B6FE-26861342FDBC}"/>
                  </a:ext>
                </a:extLst>
              </p:cNvPr>
              <p:cNvPicPr/>
              <p:nvPr/>
            </p:nvPicPr>
            <p:blipFill>
              <a:blip r:embed="rId136"/>
              <a:stretch>
                <a:fillRect/>
              </a:stretch>
            </p:blipFill>
            <p:spPr>
              <a:xfrm>
                <a:off x="615456" y="4106448"/>
                <a:ext cx="1022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41D372A4-146B-4B17-9A50-543E7BC40189}"/>
                  </a:ext>
                </a:extLst>
              </p14:cNvPr>
              <p14:cNvContentPartPr/>
              <p14:nvPr/>
            </p14:nvContentPartPr>
            <p14:xfrm>
              <a:off x="2443896" y="4036248"/>
              <a:ext cx="961560" cy="91440"/>
            </p14:xfrm>
          </p:contentPart>
        </mc:Choice>
        <mc:Fallback xmlns="">
          <p:pic>
            <p:nvPicPr>
              <p:cNvPr id="97" name="Freihand 96">
                <a:extLst>
                  <a:ext uri="{FF2B5EF4-FFF2-40B4-BE49-F238E27FC236}">
                    <a16:creationId xmlns:a16="http://schemas.microsoft.com/office/drawing/2014/main" id="{41D372A4-146B-4B17-9A50-543E7BC40189}"/>
                  </a:ext>
                </a:extLst>
              </p:cNvPr>
              <p:cNvPicPr/>
              <p:nvPr/>
            </p:nvPicPr>
            <p:blipFill>
              <a:blip r:embed="rId138"/>
              <a:stretch>
                <a:fillRect/>
              </a:stretch>
            </p:blipFill>
            <p:spPr>
              <a:xfrm>
                <a:off x="2439576" y="4031928"/>
                <a:ext cx="970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5F99F4F8-7B1B-4DAF-8330-1DEEDB5A7AF0}"/>
                  </a:ext>
                </a:extLst>
              </p14:cNvPr>
              <p14:cNvContentPartPr/>
              <p14:nvPr/>
            </p14:nvContentPartPr>
            <p14:xfrm>
              <a:off x="2087496" y="3052728"/>
              <a:ext cx="599400" cy="538920"/>
            </p14:xfrm>
          </p:contentPart>
        </mc:Choice>
        <mc:Fallback xmlns="">
          <p:pic>
            <p:nvPicPr>
              <p:cNvPr id="100" name="Freihand 99">
                <a:extLst>
                  <a:ext uri="{FF2B5EF4-FFF2-40B4-BE49-F238E27FC236}">
                    <a16:creationId xmlns:a16="http://schemas.microsoft.com/office/drawing/2014/main" id="{5F99F4F8-7B1B-4DAF-8330-1DEEDB5A7AF0}"/>
                  </a:ext>
                </a:extLst>
              </p:cNvPr>
              <p:cNvPicPr/>
              <p:nvPr/>
            </p:nvPicPr>
            <p:blipFill>
              <a:blip r:embed="rId140"/>
              <a:stretch>
                <a:fillRect/>
              </a:stretch>
            </p:blipFill>
            <p:spPr>
              <a:xfrm>
                <a:off x="2083176" y="3048408"/>
                <a:ext cx="6080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2F68AD77-A5B0-4821-AFCE-2CC3D54B7FE8}"/>
                  </a:ext>
                </a:extLst>
              </p14:cNvPr>
              <p14:cNvContentPartPr/>
              <p14:nvPr/>
            </p14:nvContentPartPr>
            <p14:xfrm>
              <a:off x="2025936" y="2926368"/>
              <a:ext cx="210600" cy="238320"/>
            </p14:xfrm>
          </p:contentPart>
        </mc:Choice>
        <mc:Fallback xmlns="">
          <p:pic>
            <p:nvPicPr>
              <p:cNvPr id="101" name="Freihand 100">
                <a:extLst>
                  <a:ext uri="{FF2B5EF4-FFF2-40B4-BE49-F238E27FC236}">
                    <a16:creationId xmlns:a16="http://schemas.microsoft.com/office/drawing/2014/main" id="{2F68AD77-A5B0-4821-AFCE-2CC3D54B7FE8}"/>
                  </a:ext>
                </a:extLst>
              </p:cNvPr>
              <p:cNvPicPr/>
              <p:nvPr/>
            </p:nvPicPr>
            <p:blipFill>
              <a:blip r:embed="rId142"/>
              <a:stretch>
                <a:fillRect/>
              </a:stretch>
            </p:blipFill>
            <p:spPr>
              <a:xfrm>
                <a:off x="2021616" y="2922048"/>
                <a:ext cx="219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CBC132E6-4A63-492E-A1A7-5AD3DC196A5D}"/>
                  </a:ext>
                </a:extLst>
              </p14:cNvPr>
              <p14:cNvContentPartPr/>
              <p14:nvPr/>
            </p14:nvContentPartPr>
            <p14:xfrm>
              <a:off x="2448936" y="4189248"/>
              <a:ext cx="100080" cy="147960"/>
            </p14:xfrm>
          </p:contentPart>
        </mc:Choice>
        <mc:Fallback xmlns="">
          <p:pic>
            <p:nvPicPr>
              <p:cNvPr id="88" name="Freihand 87">
                <a:extLst>
                  <a:ext uri="{FF2B5EF4-FFF2-40B4-BE49-F238E27FC236}">
                    <a16:creationId xmlns:a16="http://schemas.microsoft.com/office/drawing/2014/main" id="{CBC132E6-4A63-492E-A1A7-5AD3DC196A5D}"/>
                  </a:ext>
                </a:extLst>
              </p:cNvPr>
              <p:cNvPicPr/>
              <p:nvPr/>
            </p:nvPicPr>
            <p:blipFill>
              <a:blip r:embed="rId144"/>
              <a:stretch>
                <a:fillRect/>
              </a:stretch>
            </p:blipFill>
            <p:spPr>
              <a:xfrm>
                <a:off x="2444616" y="4184928"/>
                <a:ext cx="108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068BA408-9BE9-438C-BF23-E216EB105D44}"/>
                  </a:ext>
                </a:extLst>
              </p14:cNvPr>
              <p14:cNvContentPartPr/>
              <p14:nvPr/>
            </p14:nvContentPartPr>
            <p14:xfrm>
              <a:off x="2558016" y="4171608"/>
              <a:ext cx="118440" cy="86760"/>
            </p14:xfrm>
          </p:contentPart>
        </mc:Choice>
        <mc:Fallback xmlns="">
          <p:pic>
            <p:nvPicPr>
              <p:cNvPr id="89" name="Freihand 88">
                <a:extLst>
                  <a:ext uri="{FF2B5EF4-FFF2-40B4-BE49-F238E27FC236}">
                    <a16:creationId xmlns:a16="http://schemas.microsoft.com/office/drawing/2014/main" id="{068BA408-9BE9-438C-BF23-E216EB105D44}"/>
                  </a:ext>
                </a:extLst>
              </p:cNvPr>
              <p:cNvPicPr/>
              <p:nvPr/>
            </p:nvPicPr>
            <p:blipFill>
              <a:blip r:embed="rId146"/>
              <a:stretch>
                <a:fillRect/>
              </a:stretch>
            </p:blipFill>
            <p:spPr>
              <a:xfrm>
                <a:off x="2553696" y="4167288"/>
                <a:ext cx="127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87273E7B-B890-4413-8F5F-E1B80FF239C1}"/>
                  </a:ext>
                </a:extLst>
              </p14:cNvPr>
              <p14:cNvContentPartPr/>
              <p14:nvPr/>
            </p14:nvContentPartPr>
            <p14:xfrm>
              <a:off x="2677896" y="4174848"/>
              <a:ext cx="72360" cy="90360"/>
            </p14:xfrm>
          </p:contentPart>
        </mc:Choice>
        <mc:Fallback xmlns="">
          <p:pic>
            <p:nvPicPr>
              <p:cNvPr id="90" name="Freihand 89">
                <a:extLst>
                  <a:ext uri="{FF2B5EF4-FFF2-40B4-BE49-F238E27FC236}">
                    <a16:creationId xmlns:a16="http://schemas.microsoft.com/office/drawing/2014/main" id="{87273E7B-B890-4413-8F5F-E1B80FF239C1}"/>
                  </a:ext>
                </a:extLst>
              </p:cNvPr>
              <p:cNvPicPr/>
              <p:nvPr/>
            </p:nvPicPr>
            <p:blipFill>
              <a:blip r:embed="rId148"/>
              <a:stretch>
                <a:fillRect/>
              </a:stretch>
            </p:blipFill>
            <p:spPr>
              <a:xfrm>
                <a:off x="2673576" y="4170528"/>
                <a:ext cx="81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1EEE4F2B-B6CE-4748-B45F-3CE345BF26DE}"/>
                  </a:ext>
                </a:extLst>
              </p14:cNvPr>
              <p14:cNvContentPartPr/>
              <p14:nvPr/>
            </p14:nvContentPartPr>
            <p14:xfrm>
              <a:off x="2774736" y="4117248"/>
              <a:ext cx="188640" cy="126720"/>
            </p14:xfrm>
          </p:contentPart>
        </mc:Choice>
        <mc:Fallback xmlns="">
          <p:pic>
            <p:nvPicPr>
              <p:cNvPr id="91" name="Freihand 90">
                <a:extLst>
                  <a:ext uri="{FF2B5EF4-FFF2-40B4-BE49-F238E27FC236}">
                    <a16:creationId xmlns:a16="http://schemas.microsoft.com/office/drawing/2014/main" id="{1EEE4F2B-B6CE-4748-B45F-3CE345BF26DE}"/>
                  </a:ext>
                </a:extLst>
              </p:cNvPr>
              <p:cNvPicPr/>
              <p:nvPr/>
            </p:nvPicPr>
            <p:blipFill>
              <a:blip r:embed="rId150"/>
              <a:stretch>
                <a:fillRect/>
              </a:stretch>
            </p:blipFill>
            <p:spPr>
              <a:xfrm>
                <a:off x="2770416" y="4112928"/>
                <a:ext cx="197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181D70F1-1AAC-4D62-8083-06F23BD4148F}"/>
                  </a:ext>
                </a:extLst>
              </p14:cNvPr>
              <p14:cNvContentPartPr/>
              <p14:nvPr/>
            </p14:nvContentPartPr>
            <p14:xfrm>
              <a:off x="2991816" y="4131648"/>
              <a:ext cx="98640" cy="95760"/>
            </p14:xfrm>
          </p:contentPart>
        </mc:Choice>
        <mc:Fallback xmlns="">
          <p:pic>
            <p:nvPicPr>
              <p:cNvPr id="92" name="Freihand 91">
                <a:extLst>
                  <a:ext uri="{FF2B5EF4-FFF2-40B4-BE49-F238E27FC236}">
                    <a16:creationId xmlns:a16="http://schemas.microsoft.com/office/drawing/2014/main" id="{181D70F1-1AAC-4D62-8083-06F23BD4148F}"/>
                  </a:ext>
                </a:extLst>
              </p:cNvPr>
              <p:cNvPicPr/>
              <p:nvPr/>
            </p:nvPicPr>
            <p:blipFill>
              <a:blip r:embed="rId152"/>
              <a:stretch>
                <a:fillRect/>
              </a:stretch>
            </p:blipFill>
            <p:spPr>
              <a:xfrm>
                <a:off x="2987496" y="4127328"/>
                <a:ext cx="107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754E9F33-7CD4-4FCD-A9DD-AEB6FC63B36B}"/>
                  </a:ext>
                </a:extLst>
              </p14:cNvPr>
              <p14:cNvContentPartPr/>
              <p14:nvPr/>
            </p14:nvContentPartPr>
            <p14:xfrm>
              <a:off x="3104856" y="4162248"/>
              <a:ext cx="204840" cy="254160"/>
            </p14:xfrm>
          </p:contentPart>
        </mc:Choice>
        <mc:Fallback xmlns="">
          <p:pic>
            <p:nvPicPr>
              <p:cNvPr id="93" name="Freihand 92">
                <a:extLst>
                  <a:ext uri="{FF2B5EF4-FFF2-40B4-BE49-F238E27FC236}">
                    <a16:creationId xmlns:a16="http://schemas.microsoft.com/office/drawing/2014/main" id="{754E9F33-7CD4-4FCD-A9DD-AEB6FC63B36B}"/>
                  </a:ext>
                </a:extLst>
              </p:cNvPr>
              <p:cNvPicPr/>
              <p:nvPr/>
            </p:nvPicPr>
            <p:blipFill>
              <a:blip r:embed="rId154"/>
              <a:stretch>
                <a:fillRect/>
              </a:stretch>
            </p:blipFill>
            <p:spPr>
              <a:xfrm>
                <a:off x="3100536" y="4157928"/>
                <a:ext cx="2134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404D8395-FDB0-44E0-9460-3612B573933C}"/>
                  </a:ext>
                </a:extLst>
              </p14:cNvPr>
              <p14:cNvContentPartPr/>
              <p14:nvPr/>
            </p14:nvContentPartPr>
            <p14:xfrm>
              <a:off x="2479896" y="4117248"/>
              <a:ext cx="729360" cy="12600"/>
            </p14:xfrm>
          </p:contentPart>
        </mc:Choice>
        <mc:Fallback xmlns="">
          <p:pic>
            <p:nvPicPr>
              <p:cNvPr id="104" name="Freihand 103">
                <a:extLst>
                  <a:ext uri="{FF2B5EF4-FFF2-40B4-BE49-F238E27FC236}">
                    <a16:creationId xmlns:a16="http://schemas.microsoft.com/office/drawing/2014/main" id="{404D8395-FDB0-44E0-9460-3612B573933C}"/>
                  </a:ext>
                </a:extLst>
              </p:cNvPr>
              <p:cNvPicPr/>
              <p:nvPr/>
            </p:nvPicPr>
            <p:blipFill>
              <a:blip r:embed="rId156"/>
              <a:stretch>
                <a:fillRect/>
              </a:stretch>
            </p:blipFill>
            <p:spPr>
              <a:xfrm>
                <a:off x="2475576" y="4112928"/>
                <a:ext cx="73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D3570258-F35F-4636-A39F-9A93FF8F57A9}"/>
                  </a:ext>
                </a:extLst>
              </p14:cNvPr>
              <p14:cNvContentPartPr/>
              <p14:nvPr/>
            </p14:nvContentPartPr>
            <p14:xfrm>
              <a:off x="414216" y="3502008"/>
              <a:ext cx="102240" cy="1204560"/>
            </p14:xfrm>
          </p:contentPart>
        </mc:Choice>
        <mc:Fallback xmlns="">
          <p:pic>
            <p:nvPicPr>
              <p:cNvPr id="106" name="Freihand 105">
                <a:extLst>
                  <a:ext uri="{FF2B5EF4-FFF2-40B4-BE49-F238E27FC236}">
                    <a16:creationId xmlns:a16="http://schemas.microsoft.com/office/drawing/2014/main" id="{D3570258-F35F-4636-A39F-9A93FF8F57A9}"/>
                  </a:ext>
                </a:extLst>
              </p:cNvPr>
              <p:cNvPicPr/>
              <p:nvPr/>
            </p:nvPicPr>
            <p:blipFill>
              <a:blip r:embed="rId158"/>
              <a:stretch>
                <a:fillRect/>
              </a:stretch>
            </p:blipFill>
            <p:spPr>
              <a:xfrm>
                <a:off x="409896" y="3497688"/>
                <a:ext cx="110880" cy="1213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8" name="Freihand 107">
                <a:extLst>
                  <a:ext uri="{FF2B5EF4-FFF2-40B4-BE49-F238E27FC236}">
                    <a16:creationId xmlns:a16="http://schemas.microsoft.com/office/drawing/2014/main" id="{5637B6DB-0177-4E8F-8007-B24C881502CA}"/>
                  </a:ext>
                </a:extLst>
              </p14:cNvPr>
              <p14:cNvContentPartPr/>
              <p14:nvPr/>
            </p14:nvContentPartPr>
            <p14:xfrm>
              <a:off x="493776" y="2796048"/>
              <a:ext cx="9239040" cy="1882800"/>
            </p14:xfrm>
          </p:contentPart>
        </mc:Choice>
        <mc:Fallback xmlns="">
          <p:pic>
            <p:nvPicPr>
              <p:cNvPr id="108" name="Freihand 107">
                <a:extLst>
                  <a:ext uri="{FF2B5EF4-FFF2-40B4-BE49-F238E27FC236}">
                    <a16:creationId xmlns:a16="http://schemas.microsoft.com/office/drawing/2014/main" id="{5637B6DB-0177-4E8F-8007-B24C881502CA}"/>
                  </a:ext>
                </a:extLst>
              </p:cNvPr>
              <p:cNvPicPr/>
              <p:nvPr/>
            </p:nvPicPr>
            <p:blipFill>
              <a:blip r:embed="rId160"/>
              <a:stretch>
                <a:fillRect/>
              </a:stretch>
            </p:blipFill>
            <p:spPr>
              <a:xfrm>
                <a:off x="489456" y="2791728"/>
                <a:ext cx="9247680" cy="1891440"/>
              </a:xfrm>
              <a:prstGeom prst="rect">
                <a:avLst/>
              </a:prstGeom>
            </p:spPr>
          </p:pic>
        </mc:Fallback>
      </mc:AlternateContent>
      <p:grpSp>
        <p:nvGrpSpPr>
          <p:cNvPr id="114" name="Gruppieren 113">
            <a:extLst>
              <a:ext uri="{FF2B5EF4-FFF2-40B4-BE49-F238E27FC236}">
                <a16:creationId xmlns:a16="http://schemas.microsoft.com/office/drawing/2014/main" id="{FF5E9C62-D19A-4CEE-A27F-255F06D4DA58}"/>
              </a:ext>
            </a:extLst>
          </p:cNvPr>
          <p:cNvGrpSpPr/>
          <p:nvPr/>
        </p:nvGrpSpPr>
        <p:grpSpPr>
          <a:xfrm>
            <a:off x="586656" y="4087368"/>
            <a:ext cx="1102320" cy="363600"/>
            <a:chOff x="586656" y="4087368"/>
            <a:chExt cx="1102320" cy="363600"/>
          </a:xfrm>
        </p:grpSpPr>
        <mc:AlternateContent xmlns:mc="http://schemas.openxmlformats.org/markup-compatibility/2006" xmlns:p14="http://schemas.microsoft.com/office/powerpoint/2010/main">
          <mc:Choice Requires="p14">
            <p:contentPart p14:bwMode="auto" r:id="rId161">
              <p14:nvContentPartPr>
                <p14:cNvPr id="82" name="Freihand 81">
                  <a:extLst>
                    <a:ext uri="{FF2B5EF4-FFF2-40B4-BE49-F238E27FC236}">
                      <a16:creationId xmlns:a16="http://schemas.microsoft.com/office/drawing/2014/main" id="{324CAC59-36F1-4B59-8F60-5F8E89D62A52}"/>
                    </a:ext>
                  </a:extLst>
                </p14:cNvPr>
                <p14:cNvContentPartPr/>
                <p14:nvPr/>
              </p14:nvContentPartPr>
              <p14:xfrm>
                <a:off x="648216" y="4151088"/>
                <a:ext cx="55440" cy="185040"/>
              </p14:xfrm>
            </p:contentPart>
          </mc:Choice>
          <mc:Fallback xmlns="">
            <p:pic>
              <p:nvPicPr>
                <p:cNvPr id="82" name="Freihand 81">
                  <a:extLst>
                    <a:ext uri="{FF2B5EF4-FFF2-40B4-BE49-F238E27FC236}">
                      <a16:creationId xmlns:a16="http://schemas.microsoft.com/office/drawing/2014/main" id="{324CAC59-36F1-4B59-8F60-5F8E89D62A52}"/>
                    </a:ext>
                  </a:extLst>
                </p:cNvPr>
                <p:cNvPicPr/>
                <p:nvPr/>
              </p:nvPicPr>
              <p:blipFill>
                <a:blip r:embed="rId162"/>
                <a:stretch>
                  <a:fillRect/>
                </a:stretch>
              </p:blipFill>
              <p:spPr>
                <a:xfrm>
                  <a:off x="643896" y="4146768"/>
                  <a:ext cx="64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3" name="Freihand 82">
                  <a:extLst>
                    <a:ext uri="{FF2B5EF4-FFF2-40B4-BE49-F238E27FC236}">
                      <a16:creationId xmlns:a16="http://schemas.microsoft.com/office/drawing/2014/main" id="{8B8A81A9-2A96-4340-A62C-DC61377806F3}"/>
                    </a:ext>
                  </a:extLst>
                </p14:cNvPr>
                <p14:cNvContentPartPr/>
                <p14:nvPr/>
              </p14:nvContentPartPr>
              <p14:xfrm>
                <a:off x="613296" y="4237488"/>
                <a:ext cx="130320" cy="34200"/>
              </p14:xfrm>
            </p:contentPart>
          </mc:Choice>
          <mc:Fallback xmlns="">
            <p:pic>
              <p:nvPicPr>
                <p:cNvPr id="83" name="Freihand 82">
                  <a:extLst>
                    <a:ext uri="{FF2B5EF4-FFF2-40B4-BE49-F238E27FC236}">
                      <a16:creationId xmlns:a16="http://schemas.microsoft.com/office/drawing/2014/main" id="{8B8A81A9-2A96-4340-A62C-DC61377806F3}"/>
                    </a:ext>
                  </a:extLst>
                </p:cNvPr>
                <p:cNvPicPr/>
                <p:nvPr/>
              </p:nvPicPr>
              <p:blipFill>
                <a:blip r:embed="rId164"/>
                <a:stretch>
                  <a:fillRect/>
                </a:stretch>
              </p:blipFill>
              <p:spPr>
                <a:xfrm>
                  <a:off x="608976" y="4233168"/>
                  <a:ext cx="138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4" name="Freihand 83">
                  <a:extLst>
                    <a:ext uri="{FF2B5EF4-FFF2-40B4-BE49-F238E27FC236}">
                      <a16:creationId xmlns:a16="http://schemas.microsoft.com/office/drawing/2014/main" id="{A488E192-BA60-44CE-8E84-5F643313DF25}"/>
                    </a:ext>
                  </a:extLst>
                </p14:cNvPr>
                <p14:cNvContentPartPr/>
                <p14:nvPr/>
              </p14:nvContentPartPr>
              <p14:xfrm>
                <a:off x="752616" y="4237128"/>
                <a:ext cx="77040" cy="78480"/>
              </p14:xfrm>
            </p:contentPart>
          </mc:Choice>
          <mc:Fallback xmlns="">
            <p:pic>
              <p:nvPicPr>
                <p:cNvPr id="84" name="Freihand 83">
                  <a:extLst>
                    <a:ext uri="{FF2B5EF4-FFF2-40B4-BE49-F238E27FC236}">
                      <a16:creationId xmlns:a16="http://schemas.microsoft.com/office/drawing/2014/main" id="{A488E192-BA60-44CE-8E84-5F643313DF25}"/>
                    </a:ext>
                  </a:extLst>
                </p:cNvPr>
                <p:cNvPicPr/>
                <p:nvPr/>
              </p:nvPicPr>
              <p:blipFill>
                <a:blip r:embed="rId166"/>
                <a:stretch>
                  <a:fillRect/>
                </a:stretch>
              </p:blipFill>
              <p:spPr>
                <a:xfrm>
                  <a:off x="748296" y="4232808"/>
                  <a:ext cx="85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5" name="Freihand 84">
                  <a:extLst>
                    <a:ext uri="{FF2B5EF4-FFF2-40B4-BE49-F238E27FC236}">
                      <a16:creationId xmlns:a16="http://schemas.microsoft.com/office/drawing/2014/main" id="{EDF21AE7-615E-4440-BA02-D58559DFD18A}"/>
                    </a:ext>
                  </a:extLst>
                </p14:cNvPr>
                <p14:cNvContentPartPr/>
                <p14:nvPr/>
              </p14:nvContentPartPr>
              <p14:xfrm>
                <a:off x="889416" y="4164768"/>
                <a:ext cx="93600" cy="136800"/>
              </p14:xfrm>
            </p:contentPart>
          </mc:Choice>
          <mc:Fallback xmlns="">
            <p:pic>
              <p:nvPicPr>
                <p:cNvPr id="85" name="Freihand 84">
                  <a:extLst>
                    <a:ext uri="{FF2B5EF4-FFF2-40B4-BE49-F238E27FC236}">
                      <a16:creationId xmlns:a16="http://schemas.microsoft.com/office/drawing/2014/main" id="{EDF21AE7-615E-4440-BA02-D58559DFD18A}"/>
                    </a:ext>
                  </a:extLst>
                </p:cNvPr>
                <p:cNvPicPr/>
                <p:nvPr/>
              </p:nvPicPr>
              <p:blipFill>
                <a:blip r:embed="rId168"/>
                <a:stretch>
                  <a:fillRect/>
                </a:stretch>
              </p:blipFill>
              <p:spPr>
                <a:xfrm>
                  <a:off x="885096" y="4160448"/>
                  <a:ext cx="102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6" name="Freihand 85">
                  <a:extLst>
                    <a:ext uri="{FF2B5EF4-FFF2-40B4-BE49-F238E27FC236}">
                      <a16:creationId xmlns:a16="http://schemas.microsoft.com/office/drawing/2014/main" id="{A2058266-62B4-48D0-80E2-A252A5AB2C84}"/>
                    </a:ext>
                  </a:extLst>
                </p14:cNvPr>
                <p14:cNvContentPartPr/>
                <p14:nvPr/>
              </p14:nvContentPartPr>
              <p14:xfrm>
                <a:off x="1015056" y="4215528"/>
                <a:ext cx="239400" cy="235440"/>
              </p14:xfrm>
            </p:contentPart>
          </mc:Choice>
          <mc:Fallback xmlns="">
            <p:pic>
              <p:nvPicPr>
                <p:cNvPr id="86" name="Freihand 85">
                  <a:extLst>
                    <a:ext uri="{FF2B5EF4-FFF2-40B4-BE49-F238E27FC236}">
                      <a16:creationId xmlns:a16="http://schemas.microsoft.com/office/drawing/2014/main" id="{A2058266-62B4-48D0-80E2-A252A5AB2C84}"/>
                    </a:ext>
                  </a:extLst>
                </p:cNvPr>
                <p:cNvPicPr/>
                <p:nvPr/>
              </p:nvPicPr>
              <p:blipFill>
                <a:blip r:embed="rId170"/>
                <a:stretch>
                  <a:fillRect/>
                </a:stretch>
              </p:blipFill>
              <p:spPr>
                <a:xfrm>
                  <a:off x="1010736" y="4211208"/>
                  <a:ext cx="2480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361043A3-BF5F-48D6-80BA-2EC8FFA7FF07}"/>
                    </a:ext>
                  </a:extLst>
                </p14:cNvPr>
                <p14:cNvContentPartPr/>
                <p14:nvPr/>
              </p14:nvContentPartPr>
              <p14:xfrm>
                <a:off x="586656" y="4087368"/>
                <a:ext cx="1102320" cy="39960"/>
              </p14:xfrm>
            </p:contentPart>
          </mc:Choice>
          <mc:Fallback xmlns="">
            <p:pic>
              <p:nvPicPr>
                <p:cNvPr id="110" name="Freihand 109">
                  <a:extLst>
                    <a:ext uri="{FF2B5EF4-FFF2-40B4-BE49-F238E27FC236}">
                      <a16:creationId xmlns:a16="http://schemas.microsoft.com/office/drawing/2014/main" id="{361043A3-BF5F-48D6-80BA-2EC8FFA7FF07}"/>
                    </a:ext>
                  </a:extLst>
                </p:cNvPr>
                <p:cNvPicPr/>
                <p:nvPr/>
              </p:nvPicPr>
              <p:blipFill>
                <a:blip r:embed="rId172"/>
                <a:stretch>
                  <a:fillRect/>
                </a:stretch>
              </p:blipFill>
              <p:spPr>
                <a:xfrm>
                  <a:off x="582336" y="4083048"/>
                  <a:ext cx="1110960" cy="48600"/>
                </a:xfrm>
                <a:prstGeom prst="rect">
                  <a:avLst/>
                </a:prstGeom>
              </p:spPr>
            </p:pic>
          </mc:Fallback>
        </mc:AlternateContent>
      </p:grpSp>
      <p:grpSp>
        <p:nvGrpSpPr>
          <p:cNvPr id="113" name="Gruppieren 112">
            <a:extLst>
              <a:ext uri="{FF2B5EF4-FFF2-40B4-BE49-F238E27FC236}">
                <a16:creationId xmlns:a16="http://schemas.microsoft.com/office/drawing/2014/main" id="{B245DF25-E6B0-4EEC-B06F-31C602D315B2}"/>
              </a:ext>
            </a:extLst>
          </p:cNvPr>
          <p:cNvGrpSpPr/>
          <p:nvPr/>
        </p:nvGrpSpPr>
        <p:grpSpPr>
          <a:xfrm>
            <a:off x="1379736" y="3451248"/>
            <a:ext cx="1216080" cy="243720"/>
            <a:chOff x="1379736" y="3451248"/>
            <a:chExt cx="1216080" cy="243720"/>
          </a:xfrm>
        </p:grpSpPr>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F3B4A309-7712-4308-A6E8-25FD75DBC865}"/>
                    </a:ext>
                  </a:extLst>
                </p14:cNvPr>
                <p14:cNvContentPartPr/>
                <p14:nvPr/>
              </p14:nvContentPartPr>
              <p14:xfrm>
                <a:off x="1379736" y="3475008"/>
                <a:ext cx="1100520" cy="219960"/>
              </p14:xfrm>
            </p:contentPart>
          </mc:Choice>
          <mc:Fallback xmlns="">
            <p:pic>
              <p:nvPicPr>
                <p:cNvPr id="111" name="Freihand 110">
                  <a:extLst>
                    <a:ext uri="{FF2B5EF4-FFF2-40B4-BE49-F238E27FC236}">
                      <a16:creationId xmlns:a16="http://schemas.microsoft.com/office/drawing/2014/main" id="{F3B4A309-7712-4308-A6E8-25FD75DBC865}"/>
                    </a:ext>
                  </a:extLst>
                </p:cNvPr>
                <p:cNvPicPr/>
                <p:nvPr/>
              </p:nvPicPr>
              <p:blipFill>
                <a:blip r:embed="rId174"/>
                <a:stretch>
                  <a:fillRect/>
                </a:stretch>
              </p:blipFill>
              <p:spPr>
                <a:xfrm>
                  <a:off x="1375416" y="3470688"/>
                  <a:ext cx="1109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145D7665-BABA-4789-A3AD-36DE15556CF8}"/>
                    </a:ext>
                  </a:extLst>
                </p14:cNvPr>
                <p14:cNvContentPartPr/>
                <p14:nvPr/>
              </p14:nvContentPartPr>
              <p14:xfrm>
                <a:off x="2348856" y="3451248"/>
                <a:ext cx="246960" cy="198000"/>
              </p14:xfrm>
            </p:contentPart>
          </mc:Choice>
          <mc:Fallback xmlns="">
            <p:pic>
              <p:nvPicPr>
                <p:cNvPr id="112" name="Freihand 111">
                  <a:extLst>
                    <a:ext uri="{FF2B5EF4-FFF2-40B4-BE49-F238E27FC236}">
                      <a16:creationId xmlns:a16="http://schemas.microsoft.com/office/drawing/2014/main" id="{145D7665-BABA-4789-A3AD-36DE15556CF8}"/>
                    </a:ext>
                  </a:extLst>
                </p:cNvPr>
                <p:cNvPicPr/>
                <p:nvPr/>
              </p:nvPicPr>
              <p:blipFill>
                <a:blip r:embed="rId176"/>
                <a:stretch>
                  <a:fillRect/>
                </a:stretch>
              </p:blipFill>
              <p:spPr>
                <a:xfrm>
                  <a:off x="2344536" y="3446928"/>
                  <a:ext cx="255600" cy="206640"/>
                </a:xfrm>
                <a:prstGeom prst="rect">
                  <a:avLst/>
                </a:prstGeom>
              </p:spPr>
            </p:pic>
          </mc:Fallback>
        </mc:AlternateContent>
      </p:grpSp>
      <p:grpSp>
        <p:nvGrpSpPr>
          <p:cNvPr id="118" name="Gruppieren 117">
            <a:extLst>
              <a:ext uri="{FF2B5EF4-FFF2-40B4-BE49-F238E27FC236}">
                <a16:creationId xmlns:a16="http://schemas.microsoft.com/office/drawing/2014/main" id="{495CE3EC-57D5-4910-8364-90EA76314F2A}"/>
              </a:ext>
            </a:extLst>
          </p:cNvPr>
          <p:cNvGrpSpPr/>
          <p:nvPr/>
        </p:nvGrpSpPr>
        <p:grpSpPr>
          <a:xfrm>
            <a:off x="4189176" y="4473648"/>
            <a:ext cx="2101320" cy="425880"/>
            <a:chOff x="4189176" y="4473648"/>
            <a:chExt cx="2101320" cy="425880"/>
          </a:xfrm>
        </p:grpSpPr>
        <mc:AlternateContent xmlns:mc="http://schemas.openxmlformats.org/markup-compatibility/2006" xmlns:p14="http://schemas.microsoft.com/office/powerpoint/2010/main">
          <mc:Choice Requires="p14">
            <p:contentPart p14:bwMode="auto" r:id="rId177">
              <p14:nvContentPartPr>
                <p14:cNvPr id="115" name="Freihand 114">
                  <a:extLst>
                    <a:ext uri="{FF2B5EF4-FFF2-40B4-BE49-F238E27FC236}">
                      <a16:creationId xmlns:a16="http://schemas.microsoft.com/office/drawing/2014/main" id="{63E56C14-B95C-4CC1-B2A2-6D5972F97DC1}"/>
                    </a:ext>
                  </a:extLst>
                </p14:cNvPr>
                <p14:cNvContentPartPr/>
                <p14:nvPr/>
              </p14:nvContentPartPr>
              <p14:xfrm>
                <a:off x="4189176" y="4516488"/>
                <a:ext cx="735120" cy="383040"/>
              </p14:xfrm>
            </p:contentPart>
          </mc:Choice>
          <mc:Fallback xmlns="">
            <p:pic>
              <p:nvPicPr>
                <p:cNvPr id="115" name="Freihand 114">
                  <a:extLst>
                    <a:ext uri="{FF2B5EF4-FFF2-40B4-BE49-F238E27FC236}">
                      <a16:creationId xmlns:a16="http://schemas.microsoft.com/office/drawing/2014/main" id="{63E56C14-B95C-4CC1-B2A2-6D5972F97DC1}"/>
                    </a:ext>
                  </a:extLst>
                </p:cNvPr>
                <p:cNvPicPr/>
                <p:nvPr/>
              </p:nvPicPr>
              <p:blipFill>
                <a:blip r:embed="rId178"/>
                <a:stretch>
                  <a:fillRect/>
                </a:stretch>
              </p:blipFill>
              <p:spPr>
                <a:xfrm>
                  <a:off x="4184856" y="4512168"/>
                  <a:ext cx="7437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Freihand 115">
                  <a:extLst>
                    <a:ext uri="{FF2B5EF4-FFF2-40B4-BE49-F238E27FC236}">
                      <a16:creationId xmlns:a16="http://schemas.microsoft.com/office/drawing/2014/main" id="{88863C7C-59EE-4861-BA56-BA6CFAB4EB5E}"/>
                    </a:ext>
                  </a:extLst>
                </p14:cNvPr>
                <p14:cNvContentPartPr/>
                <p14:nvPr/>
              </p14:nvContentPartPr>
              <p14:xfrm>
                <a:off x="5566536" y="4473648"/>
                <a:ext cx="723960" cy="399600"/>
              </p14:xfrm>
            </p:contentPart>
          </mc:Choice>
          <mc:Fallback xmlns="">
            <p:pic>
              <p:nvPicPr>
                <p:cNvPr id="116" name="Freihand 115">
                  <a:extLst>
                    <a:ext uri="{FF2B5EF4-FFF2-40B4-BE49-F238E27FC236}">
                      <a16:creationId xmlns:a16="http://schemas.microsoft.com/office/drawing/2014/main" id="{88863C7C-59EE-4861-BA56-BA6CFAB4EB5E}"/>
                    </a:ext>
                  </a:extLst>
                </p:cNvPr>
                <p:cNvPicPr/>
                <p:nvPr/>
              </p:nvPicPr>
              <p:blipFill>
                <a:blip r:embed="rId180"/>
                <a:stretch>
                  <a:fillRect/>
                </a:stretch>
              </p:blipFill>
              <p:spPr>
                <a:xfrm>
                  <a:off x="5562216" y="4469328"/>
                  <a:ext cx="73260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Freihand 116">
                  <a:extLst>
                    <a:ext uri="{FF2B5EF4-FFF2-40B4-BE49-F238E27FC236}">
                      <a16:creationId xmlns:a16="http://schemas.microsoft.com/office/drawing/2014/main" id="{7C8F85A0-5260-4D72-9955-AEF5C7E2713D}"/>
                    </a:ext>
                  </a:extLst>
                </p14:cNvPr>
                <p14:cNvContentPartPr/>
                <p14:nvPr/>
              </p14:nvContentPartPr>
              <p14:xfrm>
                <a:off x="4940136" y="4515048"/>
                <a:ext cx="531720" cy="366840"/>
              </p14:xfrm>
            </p:contentPart>
          </mc:Choice>
          <mc:Fallback xmlns="">
            <p:pic>
              <p:nvPicPr>
                <p:cNvPr id="117" name="Freihand 116">
                  <a:extLst>
                    <a:ext uri="{FF2B5EF4-FFF2-40B4-BE49-F238E27FC236}">
                      <a16:creationId xmlns:a16="http://schemas.microsoft.com/office/drawing/2014/main" id="{7C8F85A0-5260-4D72-9955-AEF5C7E2713D}"/>
                    </a:ext>
                  </a:extLst>
                </p:cNvPr>
                <p:cNvPicPr/>
                <p:nvPr/>
              </p:nvPicPr>
              <p:blipFill>
                <a:blip r:embed="rId182"/>
                <a:stretch>
                  <a:fillRect/>
                </a:stretch>
              </p:blipFill>
              <p:spPr>
                <a:xfrm>
                  <a:off x="4935816" y="4510728"/>
                  <a:ext cx="540360" cy="37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2EEECEAA-7235-4FED-8EF7-2B28D11A44A3}"/>
                  </a:ext>
                </a:extLst>
              </p14:cNvPr>
              <p14:cNvContentPartPr/>
              <p14:nvPr/>
            </p14:nvContentPartPr>
            <p14:xfrm>
              <a:off x="3589416" y="4504248"/>
              <a:ext cx="561240" cy="408600"/>
            </p14:xfrm>
          </p:contentPart>
        </mc:Choice>
        <mc:Fallback xmlns="">
          <p:pic>
            <p:nvPicPr>
              <p:cNvPr id="119" name="Freihand 118">
                <a:extLst>
                  <a:ext uri="{FF2B5EF4-FFF2-40B4-BE49-F238E27FC236}">
                    <a16:creationId xmlns:a16="http://schemas.microsoft.com/office/drawing/2014/main" id="{2EEECEAA-7235-4FED-8EF7-2B28D11A44A3}"/>
                  </a:ext>
                </a:extLst>
              </p:cNvPr>
              <p:cNvPicPr/>
              <p:nvPr/>
            </p:nvPicPr>
            <p:blipFill>
              <a:blip r:embed="rId184"/>
              <a:stretch>
                <a:fillRect/>
              </a:stretch>
            </p:blipFill>
            <p:spPr>
              <a:xfrm>
                <a:off x="3585096" y="4499928"/>
                <a:ext cx="569880" cy="417240"/>
              </a:xfrm>
              <a:prstGeom prst="rect">
                <a:avLst/>
              </a:prstGeom>
            </p:spPr>
          </p:pic>
        </mc:Fallback>
      </mc:AlternateContent>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62828" y="0"/>
            <a:ext cx="7761950" cy="744941"/>
          </a:xfrm>
          <a:prstGeom prst="rect">
            <a:avLst/>
          </a:prstGeom>
          <a:noFill/>
          <a:ln>
            <a:noFill/>
          </a:ln>
        </p:spPr>
        <p:txBody>
          <a:bodyPr lIns="81646" tIns="40823" rIns="81646" bIns="40823" anchor="ctr" anchorCtr="1"/>
          <a:lstStyle/>
          <a:p>
            <a:pPr>
              <a:lnSpc>
                <a:spcPct val="100000"/>
              </a:lnSpc>
            </a:pPr>
            <a:r>
              <a:rPr lang="de-DE" sz="2540" b="1">
                <a:solidFill>
                  <a:srgbClr val="000000"/>
                </a:solidFill>
                <a:latin typeface="Arial"/>
              </a:rPr>
              <a:t>Real economic growth and GDP-Deflator</a:t>
            </a:r>
            <a:endParaRPr sz="2540" dirty="0"/>
          </a:p>
        </p:txBody>
      </p:sp>
      <p:sp>
        <p:nvSpPr>
          <p:cNvPr id="7" name="Text Box 3"/>
          <p:cNvSpPr txBox="1">
            <a:spLocks noChangeArrowheads="1"/>
          </p:cNvSpPr>
          <p:nvPr/>
        </p:nvSpPr>
        <p:spPr bwMode="auto">
          <a:xfrm>
            <a:off x="178932" y="794899"/>
            <a:ext cx="8397032" cy="596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Real </a:t>
            </a:r>
            <a:r>
              <a:rPr lang="de-DE" altLang="de-DE" sz="2000" dirty="0" err="1">
                <a:solidFill>
                  <a:srgbClr val="000000"/>
                </a:solidFill>
              </a:rPr>
              <a:t>economic</a:t>
            </a:r>
            <a:r>
              <a:rPr lang="de-DE" altLang="de-DE" sz="2000" dirty="0">
                <a:solidFill>
                  <a:srgbClr val="000000"/>
                </a:solidFill>
              </a:rPr>
              <a:t> </a:t>
            </a:r>
            <a:r>
              <a:rPr lang="de-DE" altLang="de-DE" sz="2000" dirty="0" err="1">
                <a:solidFill>
                  <a:srgbClr val="000000"/>
                </a:solidFill>
              </a:rPr>
              <a:t>change</a:t>
            </a:r>
            <a:r>
              <a:rPr lang="de-DE" altLang="de-DE" sz="2000" dirty="0">
                <a:solidFill>
                  <a:srgbClr val="000000"/>
                </a:solidFill>
              </a:rPr>
              <a:t> </a:t>
            </a:r>
            <a:r>
              <a:rPr lang="de-DE" altLang="de-DE" sz="2000" dirty="0" err="1">
                <a:solidFill>
                  <a:srgbClr val="000000"/>
                </a:solidFill>
              </a:rPr>
              <a:t>is</a:t>
            </a:r>
            <a:r>
              <a:rPr lang="de-DE" altLang="de-DE" sz="2000" dirty="0">
                <a:solidFill>
                  <a:srgbClr val="000000"/>
                </a:solidFill>
              </a:rPr>
              <a:t> </a:t>
            </a:r>
            <a:r>
              <a:rPr lang="de-DE" altLang="de-DE" sz="2000" dirty="0" err="1">
                <a:solidFill>
                  <a:srgbClr val="000000"/>
                </a:solidFill>
              </a:rPr>
              <a:t>the</a:t>
            </a:r>
            <a:r>
              <a:rPr lang="de-DE" altLang="de-DE" sz="2000" dirty="0">
                <a:solidFill>
                  <a:srgbClr val="000000"/>
                </a:solidFill>
              </a:rPr>
              <a:t> </a:t>
            </a:r>
            <a:r>
              <a:rPr lang="de-DE" altLang="de-DE" sz="2000" dirty="0" err="1">
                <a:solidFill>
                  <a:srgbClr val="000000"/>
                </a:solidFill>
              </a:rPr>
              <a:t>realtive</a:t>
            </a:r>
            <a:r>
              <a:rPr lang="de-DE" altLang="de-DE" sz="2000" dirty="0">
                <a:solidFill>
                  <a:srgbClr val="000000"/>
                </a:solidFill>
              </a:rPr>
              <a:t> </a:t>
            </a:r>
            <a:r>
              <a:rPr lang="de-DE" altLang="de-DE" sz="2000" dirty="0" err="1">
                <a:solidFill>
                  <a:srgbClr val="000000"/>
                </a:solidFill>
              </a:rPr>
              <a:t>change</a:t>
            </a:r>
            <a:r>
              <a:rPr lang="de-DE" altLang="de-DE" sz="2000" dirty="0">
                <a:solidFill>
                  <a:srgbClr val="000000"/>
                </a:solidFill>
              </a:rPr>
              <a:t> </a:t>
            </a:r>
            <a:r>
              <a:rPr lang="de-DE" altLang="de-DE" sz="2000" dirty="0" err="1">
                <a:solidFill>
                  <a:srgbClr val="000000"/>
                </a:solidFill>
              </a:rPr>
              <a:t>of</a:t>
            </a:r>
            <a:r>
              <a:rPr lang="de-DE" altLang="de-DE" sz="2000" dirty="0">
                <a:solidFill>
                  <a:srgbClr val="000000"/>
                </a:solidFill>
              </a:rPr>
              <a:t> </a:t>
            </a:r>
            <a:r>
              <a:rPr lang="de-DE" altLang="de-DE" sz="2000" dirty="0" err="1">
                <a:solidFill>
                  <a:srgbClr val="000000"/>
                </a:solidFill>
              </a:rPr>
              <a:t>the</a:t>
            </a:r>
            <a:r>
              <a:rPr lang="de-DE" altLang="de-DE" sz="2000" dirty="0">
                <a:solidFill>
                  <a:srgbClr val="000000"/>
                </a:solidFill>
              </a:rPr>
              <a:t> </a:t>
            </a:r>
            <a:r>
              <a:rPr lang="de-DE" altLang="de-DE" sz="2000" dirty="0" err="1">
                <a:solidFill>
                  <a:srgbClr val="000000"/>
                </a:solidFill>
              </a:rPr>
              <a:t>chain</a:t>
            </a:r>
            <a:r>
              <a:rPr lang="de-DE" altLang="de-DE" sz="2000" dirty="0">
                <a:solidFill>
                  <a:srgbClr val="000000"/>
                </a:solidFill>
              </a:rPr>
              <a:t>-index </a:t>
            </a:r>
            <a:r>
              <a:rPr lang="de-DE" altLang="de-DE" sz="2000" dirty="0" err="1">
                <a:solidFill>
                  <a:srgbClr val="000000"/>
                </a:solidFill>
              </a:rPr>
              <a:t>of</a:t>
            </a:r>
            <a:r>
              <a:rPr lang="de-DE" altLang="de-DE" sz="2000" dirty="0">
                <a:solidFill>
                  <a:srgbClr val="000000"/>
                </a:solidFill>
              </a:rPr>
              <a:t> real GDP:</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GDP-Index</a:t>
            </a:r>
            <a:r>
              <a:rPr lang="de-DE" altLang="de-DE" sz="2000" baseline="-25000" dirty="0">
                <a:solidFill>
                  <a:srgbClr val="000000"/>
                </a:solidFill>
              </a:rPr>
              <a:t>real</a:t>
            </a:r>
            <a:r>
              <a:rPr lang="de-DE" altLang="de-DE" sz="2000" dirty="0">
                <a:solidFill>
                  <a:srgbClr val="000000"/>
                </a:solidFill>
              </a:rPr>
              <a:t>(t) – GDP-Index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Real </a:t>
            </a:r>
            <a:r>
              <a:rPr lang="de-DE" altLang="de-DE" sz="2000" dirty="0" err="1">
                <a:solidFill>
                  <a:srgbClr val="000000"/>
                </a:solidFill>
              </a:rPr>
              <a:t>economic</a:t>
            </a:r>
            <a:r>
              <a:rPr lang="de-DE" altLang="de-DE" sz="2000" dirty="0">
                <a:solidFill>
                  <a:srgbClr val="000000"/>
                </a:solidFill>
              </a:rPr>
              <a:t> </a:t>
            </a:r>
            <a:r>
              <a:rPr lang="de-DE" altLang="de-DE" sz="2000" dirty="0" err="1">
                <a:solidFill>
                  <a:srgbClr val="000000"/>
                </a:solidFill>
              </a:rPr>
              <a:t>growth</a:t>
            </a:r>
            <a:r>
              <a:rPr lang="de-DE" altLang="de-DE" sz="2000" dirty="0">
                <a:solidFill>
                  <a:srgbClr val="000000"/>
                </a:solidFill>
              </a:rPr>
              <a:t>  = g(t)=   </a:t>
            </a:r>
          </a:p>
          <a:p>
            <a:pPr eaLnBrk="1" hangingPunct="1">
              <a:buClrTx/>
            </a:pPr>
            <a:r>
              <a:rPr lang="de-DE" altLang="de-DE" sz="2000" dirty="0">
                <a:solidFill>
                  <a:srgbClr val="000000"/>
                </a:solidFill>
              </a:rPr>
              <a:t>								 				GDP-Index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GDP-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GDP-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GDP-Index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The relative </a:t>
            </a:r>
            <a:r>
              <a:rPr lang="de-DE" altLang="de-DE" sz="2000" dirty="0" err="1">
                <a:solidFill>
                  <a:srgbClr val="000000"/>
                </a:solidFill>
              </a:rPr>
              <a:t>change</a:t>
            </a:r>
            <a:r>
              <a:rPr lang="de-DE" altLang="de-DE" sz="2000" dirty="0">
                <a:solidFill>
                  <a:srgbClr val="000000"/>
                </a:solidFill>
              </a:rPr>
              <a:t> </a:t>
            </a:r>
            <a:r>
              <a:rPr lang="de-DE" altLang="de-DE" sz="2000" dirty="0" err="1">
                <a:solidFill>
                  <a:srgbClr val="000000"/>
                </a:solidFill>
              </a:rPr>
              <a:t>of</a:t>
            </a:r>
            <a:r>
              <a:rPr lang="de-DE" altLang="de-DE" sz="2000" dirty="0">
                <a:solidFill>
                  <a:srgbClr val="000000"/>
                </a:solidFill>
              </a:rPr>
              <a:t> </a:t>
            </a:r>
            <a:r>
              <a:rPr lang="de-DE" altLang="de-DE" sz="2000" dirty="0" err="1">
                <a:solidFill>
                  <a:srgbClr val="000000"/>
                </a:solidFill>
              </a:rPr>
              <a:t>the</a:t>
            </a:r>
            <a:r>
              <a:rPr lang="de-DE" altLang="de-DE" sz="2000" dirty="0">
                <a:solidFill>
                  <a:srgbClr val="000000"/>
                </a:solidFill>
              </a:rPr>
              <a:t> GDP-</a:t>
            </a:r>
            <a:r>
              <a:rPr lang="de-DE" altLang="de-DE" sz="2000" dirty="0" err="1">
                <a:solidFill>
                  <a:srgbClr val="000000"/>
                </a:solidFill>
              </a:rPr>
              <a:t>Deflator</a:t>
            </a:r>
            <a:r>
              <a:rPr lang="de-DE" altLang="de-DE" sz="2000" dirty="0">
                <a:solidFill>
                  <a:srgbClr val="000000"/>
                </a:solidFill>
              </a:rPr>
              <a:t> </a:t>
            </a:r>
            <a:r>
              <a:rPr lang="de-DE" altLang="de-DE" sz="2000" dirty="0" err="1">
                <a:solidFill>
                  <a:srgbClr val="000000"/>
                </a:solidFill>
              </a:rPr>
              <a:t>represents</a:t>
            </a:r>
            <a:r>
              <a:rPr lang="de-DE" altLang="de-DE" sz="2000" dirty="0">
                <a:solidFill>
                  <a:srgbClr val="000000"/>
                </a:solidFill>
              </a:rPr>
              <a:t> </a:t>
            </a:r>
            <a:r>
              <a:rPr lang="de-DE" altLang="de-DE" sz="2000" dirty="0" err="1">
                <a:solidFill>
                  <a:srgbClr val="000000"/>
                </a:solidFill>
              </a:rPr>
              <a:t>the</a:t>
            </a:r>
            <a:r>
              <a:rPr lang="de-DE" altLang="de-DE" sz="2000" dirty="0">
                <a:solidFill>
                  <a:srgbClr val="000000"/>
                </a:solidFill>
              </a:rPr>
              <a:t> pure </a:t>
            </a:r>
            <a:r>
              <a:rPr lang="de-DE" altLang="de-DE" sz="2000" dirty="0" err="1">
                <a:solidFill>
                  <a:srgbClr val="000000"/>
                </a:solidFill>
              </a:rPr>
              <a:t>price</a:t>
            </a:r>
            <a:r>
              <a:rPr lang="de-DE" altLang="de-DE" sz="2000" dirty="0">
                <a:solidFill>
                  <a:srgbClr val="000000"/>
                </a:solidFill>
              </a:rPr>
              <a:t> </a:t>
            </a:r>
            <a:r>
              <a:rPr lang="de-DE" altLang="de-DE" sz="2000" dirty="0" err="1">
                <a:solidFill>
                  <a:srgbClr val="000000"/>
                </a:solidFill>
              </a:rPr>
              <a:t>effectof</a:t>
            </a:r>
            <a:r>
              <a:rPr lang="de-DE" altLang="de-DE" sz="2000" dirty="0">
                <a:solidFill>
                  <a:srgbClr val="000000"/>
                </a:solidFill>
              </a:rPr>
              <a:t> </a:t>
            </a:r>
            <a:r>
              <a:rPr lang="de-DE" altLang="de-DE" sz="2000" dirty="0" err="1">
                <a:solidFill>
                  <a:srgbClr val="000000"/>
                </a:solidFill>
              </a:rPr>
              <a:t>the</a:t>
            </a:r>
            <a:r>
              <a:rPr lang="de-DE" altLang="de-DE" sz="2000" dirty="0">
                <a:solidFill>
                  <a:srgbClr val="000000"/>
                </a:solidFill>
              </a:rPr>
              <a:t> </a:t>
            </a:r>
            <a:r>
              <a:rPr lang="de-DE" altLang="de-DE" sz="2000" dirty="0" err="1">
                <a:solidFill>
                  <a:srgbClr val="000000"/>
                </a:solidFill>
              </a:rPr>
              <a:t>realative</a:t>
            </a:r>
            <a:r>
              <a:rPr lang="de-DE" altLang="de-DE" sz="2000" dirty="0">
                <a:solidFill>
                  <a:srgbClr val="000000"/>
                </a:solidFill>
              </a:rPr>
              <a:t> </a:t>
            </a:r>
            <a:r>
              <a:rPr lang="de-DE" altLang="de-DE" sz="2000" dirty="0" err="1">
                <a:solidFill>
                  <a:srgbClr val="000000"/>
                </a:solidFill>
              </a:rPr>
              <a:t>change</a:t>
            </a:r>
            <a:r>
              <a:rPr lang="de-DE" altLang="de-DE" sz="2000" dirty="0">
                <a:solidFill>
                  <a:srgbClr val="000000"/>
                </a:solidFill>
              </a:rPr>
              <a:t> </a:t>
            </a:r>
            <a:r>
              <a:rPr lang="de-DE" altLang="de-DE" sz="2000" dirty="0" err="1">
                <a:solidFill>
                  <a:srgbClr val="000000"/>
                </a:solidFill>
              </a:rPr>
              <a:t>of</a:t>
            </a:r>
            <a:r>
              <a:rPr lang="de-DE" altLang="de-DE" sz="2000" dirty="0">
                <a:solidFill>
                  <a:srgbClr val="000000"/>
                </a:solidFill>
              </a:rPr>
              <a:t> nominal GDP</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(in </a:t>
            </a:r>
            <a:r>
              <a:rPr lang="de-DE" altLang="de-DE" sz="2000" dirty="0" err="1">
                <a:solidFill>
                  <a:srgbClr val="000000"/>
                </a:solidFill>
              </a:rPr>
              <a:t>opposite</a:t>
            </a:r>
            <a:r>
              <a:rPr lang="de-DE" altLang="de-DE" sz="2000" dirty="0">
                <a:solidFill>
                  <a:srgbClr val="000000"/>
                </a:solidFill>
              </a:rPr>
              <a:t> </a:t>
            </a:r>
            <a:r>
              <a:rPr lang="de-DE" altLang="de-DE" sz="2000" dirty="0" err="1">
                <a:solidFill>
                  <a:srgbClr val="000000"/>
                </a:solidFill>
              </a:rPr>
              <a:t>to</a:t>
            </a:r>
            <a:r>
              <a:rPr lang="de-DE" altLang="de-DE" sz="2000" dirty="0">
                <a:solidFill>
                  <a:srgbClr val="000000"/>
                </a:solidFill>
              </a:rPr>
              <a:t> </a:t>
            </a:r>
            <a:r>
              <a:rPr lang="de-DE" altLang="de-DE" sz="2000" dirty="0" err="1">
                <a:solidFill>
                  <a:srgbClr val="000000"/>
                </a:solidFill>
              </a:rPr>
              <a:t>case</a:t>
            </a:r>
            <a:r>
              <a:rPr lang="de-DE" altLang="de-DE" sz="2000" dirty="0">
                <a:solidFill>
                  <a:srgbClr val="000000"/>
                </a:solidFill>
              </a:rPr>
              <a:t>, </a:t>
            </a:r>
            <a:r>
              <a:rPr lang="de-DE" altLang="de-DE" sz="2000" dirty="0" err="1">
                <a:solidFill>
                  <a:srgbClr val="000000"/>
                </a:solidFill>
              </a:rPr>
              <a:t>if</a:t>
            </a:r>
            <a:r>
              <a:rPr lang="de-DE" altLang="de-DE" sz="2000" dirty="0">
                <a:solidFill>
                  <a:srgbClr val="000000"/>
                </a:solidFill>
              </a:rPr>
              <a:t> real GDP </a:t>
            </a:r>
            <a:r>
              <a:rPr lang="de-DE" altLang="de-DE" sz="2000" dirty="0" err="1">
                <a:solidFill>
                  <a:srgbClr val="000000"/>
                </a:solidFill>
              </a:rPr>
              <a:t>would</a:t>
            </a:r>
            <a:r>
              <a:rPr lang="de-DE" altLang="de-DE" sz="2000" dirty="0">
                <a:solidFill>
                  <a:srgbClr val="000000"/>
                </a:solidFill>
              </a:rPr>
              <a:t> </a:t>
            </a:r>
            <a:r>
              <a:rPr lang="de-DE" altLang="de-DE" sz="2000" dirty="0" err="1">
                <a:solidFill>
                  <a:srgbClr val="000000"/>
                </a:solidFill>
              </a:rPr>
              <a:t>be</a:t>
            </a:r>
            <a:r>
              <a:rPr lang="de-DE" altLang="de-DE" sz="2000" dirty="0">
                <a:solidFill>
                  <a:srgbClr val="000000"/>
                </a:solidFill>
              </a:rPr>
              <a:t> </a:t>
            </a:r>
            <a:r>
              <a:rPr lang="de-DE" altLang="de-DE" sz="2000" dirty="0" err="1">
                <a:solidFill>
                  <a:srgbClr val="000000"/>
                </a:solidFill>
              </a:rPr>
              <a:t>calculated</a:t>
            </a:r>
            <a:r>
              <a:rPr lang="de-DE" altLang="de-DE" sz="2000" dirty="0">
                <a:solidFill>
                  <a:srgbClr val="000000"/>
                </a:solidFill>
              </a:rPr>
              <a:t> via a </a:t>
            </a:r>
            <a:r>
              <a:rPr lang="de-DE" altLang="de-DE" sz="2000" dirty="0" err="1">
                <a:solidFill>
                  <a:srgbClr val="000000"/>
                </a:solidFill>
              </a:rPr>
              <a:t>fixed</a:t>
            </a:r>
            <a:r>
              <a:rPr lang="de-DE" altLang="de-DE" sz="2000" dirty="0">
                <a:solidFill>
                  <a:srgbClr val="000000"/>
                </a:solidFill>
              </a:rPr>
              <a:t> </a:t>
            </a:r>
            <a:r>
              <a:rPr lang="de-DE" altLang="de-DE" sz="2000" dirty="0" err="1">
                <a:solidFill>
                  <a:srgbClr val="000000"/>
                </a:solidFill>
              </a:rPr>
              <a:t>price</a:t>
            </a:r>
            <a:r>
              <a:rPr lang="de-DE" altLang="de-DE" sz="2000" dirty="0">
                <a:solidFill>
                  <a:srgbClr val="000000"/>
                </a:solidFill>
              </a:rPr>
              <a:t> </a:t>
            </a:r>
            <a:r>
              <a:rPr lang="de-DE" altLang="de-DE" sz="2000" dirty="0" err="1">
                <a:solidFill>
                  <a:srgbClr val="000000"/>
                </a:solidFill>
              </a:rPr>
              <a:t>base</a:t>
            </a:r>
            <a:r>
              <a:rPr lang="de-DE" altLang="de-DE" sz="2000" dirty="0">
                <a:solidFill>
                  <a:srgbClr val="000000"/>
                </a:solidFill>
              </a:rPr>
              <a:t>, </a:t>
            </a:r>
            <a:r>
              <a:rPr lang="de-DE" altLang="de-DE" sz="2000" dirty="0" err="1">
                <a:solidFill>
                  <a:srgbClr val="000000"/>
                </a:solidFill>
              </a:rPr>
              <a:t>since</a:t>
            </a:r>
            <a:r>
              <a:rPr lang="de-DE" altLang="de-DE" sz="2000" dirty="0">
                <a:solidFill>
                  <a:srgbClr val="000000"/>
                </a:solidFill>
              </a:rPr>
              <a:t> </a:t>
            </a:r>
            <a:r>
              <a:rPr lang="de-DE" altLang="de-DE" sz="2000" dirty="0" err="1">
                <a:solidFill>
                  <a:srgbClr val="000000"/>
                </a:solidFill>
              </a:rPr>
              <a:t>then</a:t>
            </a:r>
            <a:r>
              <a:rPr lang="de-DE" altLang="de-DE" sz="2000" dirty="0">
                <a:solidFill>
                  <a:srgbClr val="000000"/>
                </a:solidFill>
              </a:rPr>
              <a:t>, </a:t>
            </a:r>
            <a:r>
              <a:rPr lang="de-DE" altLang="de-DE" sz="2000" dirty="0" err="1">
                <a:solidFill>
                  <a:srgbClr val="000000"/>
                </a:solidFill>
              </a:rPr>
              <a:t>the</a:t>
            </a:r>
            <a:r>
              <a:rPr lang="de-DE" altLang="de-DE" sz="2000" dirty="0">
                <a:solidFill>
                  <a:srgbClr val="000000"/>
                </a:solidFill>
              </a:rPr>
              <a:t> BIP-</a:t>
            </a:r>
            <a:r>
              <a:rPr lang="de-DE" altLang="de-DE" sz="2000" dirty="0" err="1">
                <a:solidFill>
                  <a:srgbClr val="000000"/>
                </a:solidFill>
              </a:rPr>
              <a:t>Deflator</a:t>
            </a:r>
            <a:r>
              <a:rPr lang="de-DE" altLang="de-DE" sz="2000" dirty="0">
                <a:solidFill>
                  <a:srgbClr val="000000"/>
                </a:solidFill>
              </a:rPr>
              <a:t> </a:t>
            </a:r>
            <a:r>
              <a:rPr lang="de-DE" altLang="de-DE" sz="2000" dirty="0" err="1">
                <a:solidFill>
                  <a:srgbClr val="000000"/>
                </a:solidFill>
              </a:rPr>
              <a:t>itself</a:t>
            </a:r>
            <a:r>
              <a:rPr lang="de-DE" altLang="de-DE" sz="2000" dirty="0">
                <a:solidFill>
                  <a:srgbClr val="000000"/>
                </a:solidFill>
              </a:rPr>
              <a:t> </a:t>
            </a:r>
            <a:r>
              <a:rPr lang="de-DE" altLang="de-DE" sz="2000" dirty="0" err="1">
                <a:solidFill>
                  <a:srgbClr val="000000"/>
                </a:solidFill>
              </a:rPr>
              <a:t>represents</a:t>
            </a:r>
            <a:r>
              <a:rPr lang="de-DE" altLang="de-DE" sz="2000" dirty="0">
                <a:solidFill>
                  <a:srgbClr val="000000"/>
                </a:solidFill>
              </a:rPr>
              <a:t> </a:t>
            </a:r>
            <a:r>
              <a:rPr lang="de-DE" altLang="de-DE" sz="2000" dirty="0" err="1">
                <a:solidFill>
                  <a:srgbClr val="000000"/>
                </a:solidFill>
              </a:rPr>
              <a:t>the</a:t>
            </a:r>
            <a:r>
              <a:rPr lang="de-DE" altLang="de-DE" sz="2000" dirty="0">
                <a:solidFill>
                  <a:srgbClr val="000000"/>
                </a:solidFill>
              </a:rPr>
              <a:t> </a:t>
            </a:r>
            <a:r>
              <a:rPr lang="de-DE" altLang="de-DE" sz="2000" dirty="0" err="1">
                <a:solidFill>
                  <a:srgbClr val="000000"/>
                </a:solidFill>
              </a:rPr>
              <a:t>price</a:t>
            </a:r>
            <a:r>
              <a:rPr lang="de-DE" altLang="de-DE" sz="2000" dirty="0">
                <a:solidFill>
                  <a:srgbClr val="000000"/>
                </a:solidFill>
              </a:rPr>
              <a:t> </a:t>
            </a:r>
            <a:r>
              <a:rPr lang="de-DE" altLang="de-DE" sz="2000" dirty="0" err="1">
                <a:solidFill>
                  <a:srgbClr val="000000"/>
                </a:solidFill>
              </a:rPr>
              <a:t>effect</a:t>
            </a:r>
            <a:r>
              <a:rPr lang="de-DE" altLang="de-DE" sz="2000" dirty="0">
                <a:solidFill>
                  <a:srgbClr val="000000"/>
                </a:solidFill>
              </a:rPr>
              <a:t>, </a:t>
            </a:r>
            <a:r>
              <a:rPr lang="de-DE" altLang="de-DE" sz="2000" b="1" dirty="0" err="1">
                <a:solidFill>
                  <a:srgbClr val="000000"/>
                </a:solidFill>
              </a:rPr>
              <a:t>be</a:t>
            </a:r>
            <a:r>
              <a:rPr lang="de-DE" altLang="de-DE" sz="2000" b="1" dirty="0">
                <a:solidFill>
                  <a:srgbClr val="000000"/>
                </a:solidFill>
              </a:rPr>
              <a:t> </a:t>
            </a:r>
            <a:r>
              <a:rPr lang="de-DE" altLang="de-DE" sz="2000" b="1" dirty="0" err="1">
                <a:solidFill>
                  <a:srgbClr val="000000"/>
                </a:solidFill>
              </a:rPr>
              <a:t>careful</a:t>
            </a:r>
            <a:r>
              <a:rPr lang="de-DE" altLang="de-DE" sz="2000" b="1" dirty="0">
                <a:solidFill>
                  <a:srgbClr val="000000"/>
                </a:solidFill>
              </a:rPr>
              <a:t>, </a:t>
            </a:r>
            <a:r>
              <a:rPr lang="de-DE" altLang="de-DE" sz="2000" b="1" dirty="0" err="1">
                <a:solidFill>
                  <a:srgbClr val="000000"/>
                </a:solidFill>
              </a:rPr>
              <a:t>if</a:t>
            </a:r>
            <a:r>
              <a:rPr lang="de-DE" altLang="de-DE" sz="2000" b="1" dirty="0">
                <a:solidFill>
                  <a:srgbClr val="000000"/>
                </a:solidFill>
              </a:rPr>
              <a:t> </a:t>
            </a:r>
            <a:r>
              <a:rPr lang="de-DE" altLang="de-DE" sz="2000" b="1" dirty="0" err="1">
                <a:solidFill>
                  <a:srgbClr val="000000"/>
                </a:solidFill>
              </a:rPr>
              <a:t>you</a:t>
            </a:r>
            <a:r>
              <a:rPr lang="de-DE" altLang="de-DE" sz="2000" b="1" dirty="0">
                <a:solidFill>
                  <a:srgbClr val="000000"/>
                </a:solidFill>
              </a:rPr>
              <a:t> </a:t>
            </a:r>
            <a:r>
              <a:rPr lang="de-DE" altLang="de-DE" sz="2000" b="1" dirty="0" err="1">
                <a:solidFill>
                  <a:srgbClr val="000000"/>
                </a:solidFill>
              </a:rPr>
              <a:t>read</a:t>
            </a:r>
            <a:r>
              <a:rPr lang="de-DE" altLang="de-DE" sz="2000" b="1" dirty="0">
                <a:solidFill>
                  <a:srgbClr val="000000"/>
                </a:solidFill>
              </a:rPr>
              <a:t> </a:t>
            </a:r>
            <a:r>
              <a:rPr lang="de-DE" altLang="de-DE" sz="2000" b="1" dirty="0" err="1">
                <a:solidFill>
                  <a:srgbClr val="000000"/>
                </a:solidFill>
              </a:rPr>
              <a:t>other</a:t>
            </a:r>
            <a:r>
              <a:rPr lang="de-DE" altLang="de-DE" sz="2000" b="1" dirty="0">
                <a:solidFill>
                  <a:srgbClr val="000000"/>
                </a:solidFill>
              </a:rPr>
              <a:t> </a:t>
            </a:r>
            <a:r>
              <a:rPr lang="de-DE" altLang="de-DE" sz="2000" b="1" dirty="0" err="1">
                <a:solidFill>
                  <a:srgbClr val="000000"/>
                </a:solidFill>
              </a:rPr>
              <a:t>text</a:t>
            </a:r>
            <a:r>
              <a:rPr lang="de-DE" altLang="de-DE" sz="2000" b="1" dirty="0">
                <a:solidFill>
                  <a:srgbClr val="000000"/>
                </a:solidFill>
              </a:rPr>
              <a:t> </a:t>
            </a:r>
            <a:r>
              <a:rPr lang="de-DE" altLang="de-DE" sz="2000" b="1" dirty="0" err="1">
                <a:solidFill>
                  <a:srgbClr val="000000"/>
                </a:solidFill>
              </a:rPr>
              <a:t>books</a:t>
            </a:r>
            <a:r>
              <a:rPr lang="de-DE" altLang="de-DE" sz="2000" b="1" dirty="0">
                <a:solidFill>
                  <a:srgbClr val="000000"/>
                </a:solidFill>
              </a:rPr>
              <a:t>!</a:t>
            </a:r>
            <a:r>
              <a:rPr lang="de-DE" altLang="de-DE" sz="2000" dirty="0">
                <a:solidFill>
                  <a:srgbClr val="000000"/>
                </a:solidFill>
              </a:rPr>
              <a:t>)</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8915B8C-7D41-4768-82C5-0F79FF5B1346}"/>
                  </a:ext>
                </a:extLst>
              </p14:cNvPr>
              <p14:cNvContentPartPr/>
              <p14:nvPr/>
            </p14:nvContentPartPr>
            <p14:xfrm>
              <a:off x="4500936" y="2146248"/>
              <a:ext cx="3448080" cy="52920"/>
            </p14:xfrm>
          </p:contentPart>
        </mc:Choice>
        <mc:Fallback xmlns="">
          <p:pic>
            <p:nvPicPr>
              <p:cNvPr id="2" name="Freihand 1">
                <a:extLst>
                  <a:ext uri="{FF2B5EF4-FFF2-40B4-BE49-F238E27FC236}">
                    <a16:creationId xmlns:a16="http://schemas.microsoft.com/office/drawing/2014/main" id="{98915B8C-7D41-4768-82C5-0F79FF5B1346}"/>
                  </a:ext>
                </a:extLst>
              </p:cNvPr>
              <p:cNvPicPr/>
              <p:nvPr/>
            </p:nvPicPr>
            <p:blipFill>
              <a:blip r:embed="rId4"/>
              <a:stretch>
                <a:fillRect/>
              </a:stretch>
            </p:blipFill>
            <p:spPr>
              <a:xfrm>
                <a:off x="4496616" y="2141928"/>
                <a:ext cx="3456720" cy="61560"/>
              </a:xfrm>
              <a:prstGeom prst="rect">
                <a:avLst/>
              </a:prstGeom>
            </p:spPr>
          </p:pic>
        </mc:Fallback>
      </mc:AlternateContent>
      <p:grpSp>
        <p:nvGrpSpPr>
          <p:cNvPr id="12" name="Gruppieren 11">
            <a:extLst>
              <a:ext uri="{FF2B5EF4-FFF2-40B4-BE49-F238E27FC236}">
                <a16:creationId xmlns:a16="http://schemas.microsoft.com/office/drawing/2014/main" id="{A3963949-C6E6-44BA-9EA2-4CC24514629B}"/>
              </a:ext>
            </a:extLst>
          </p:cNvPr>
          <p:cNvGrpSpPr/>
          <p:nvPr/>
        </p:nvGrpSpPr>
        <p:grpSpPr>
          <a:xfrm>
            <a:off x="4715856" y="1393128"/>
            <a:ext cx="700920" cy="344160"/>
            <a:chOff x="4715856" y="1393128"/>
            <a:chExt cx="700920" cy="3441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E80AC04-732F-4717-AE72-C25AC1F61218}"/>
                    </a:ext>
                  </a:extLst>
                </p14:cNvPr>
                <p14:cNvContentPartPr/>
                <p14:nvPr/>
              </p14:nvContentPartPr>
              <p14:xfrm>
                <a:off x="4715856" y="1407888"/>
                <a:ext cx="114120" cy="217800"/>
              </p14:xfrm>
            </p:contentPart>
          </mc:Choice>
          <mc:Fallback xmlns="">
            <p:pic>
              <p:nvPicPr>
                <p:cNvPr id="3" name="Freihand 2">
                  <a:extLst>
                    <a:ext uri="{FF2B5EF4-FFF2-40B4-BE49-F238E27FC236}">
                      <a16:creationId xmlns:a16="http://schemas.microsoft.com/office/drawing/2014/main" id="{DE80AC04-732F-4717-AE72-C25AC1F61218}"/>
                    </a:ext>
                  </a:extLst>
                </p:cNvPr>
                <p:cNvPicPr/>
                <p:nvPr/>
              </p:nvPicPr>
              <p:blipFill>
                <a:blip r:embed="rId6"/>
                <a:stretch>
                  <a:fillRect/>
                </a:stretch>
              </p:blipFill>
              <p:spPr>
                <a:xfrm>
                  <a:off x="4711536" y="1403568"/>
                  <a:ext cx="122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2F3D170-8A16-4C72-B8C7-85C1866E2360}"/>
                    </a:ext>
                  </a:extLst>
                </p14:cNvPr>
                <p14:cNvContentPartPr/>
                <p14:nvPr/>
              </p14:nvContentPartPr>
              <p14:xfrm>
                <a:off x="4842576" y="1493928"/>
                <a:ext cx="88920" cy="85680"/>
              </p14:xfrm>
            </p:contentPart>
          </mc:Choice>
          <mc:Fallback xmlns="">
            <p:pic>
              <p:nvPicPr>
                <p:cNvPr id="5" name="Freihand 4">
                  <a:extLst>
                    <a:ext uri="{FF2B5EF4-FFF2-40B4-BE49-F238E27FC236}">
                      <a16:creationId xmlns:a16="http://schemas.microsoft.com/office/drawing/2014/main" id="{42F3D170-8A16-4C72-B8C7-85C1866E2360}"/>
                    </a:ext>
                  </a:extLst>
                </p:cNvPr>
                <p:cNvPicPr/>
                <p:nvPr/>
              </p:nvPicPr>
              <p:blipFill>
                <a:blip r:embed="rId8"/>
                <a:stretch>
                  <a:fillRect/>
                </a:stretch>
              </p:blipFill>
              <p:spPr>
                <a:xfrm>
                  <a:off x="4838256" y="1489608"/>
                  <a:ext cx="97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BD7919F9-0E8C-4C46-BDD5-ED8327C787DD}"/>
                    </a:ext>
                  </a:extLst>
                </p14:cNvPr>
                <p14:cNvContentPartPr/>
                <p14:nvPr/>
              </p14:nvContentPartPr>
              <p14:xfrm>
                <a:off x="5015016" y="1393128"/>
                <a:ext cx="146880" cy="156960"/>
              </p14:xfrm>
            </p:contentPart>
          </mc:Choice>
          <mc:Fallback xmlns="">
            <p:pic>
              <p:nvPicPr>
                <p:cNvPr id="8" name="Freihand 7">
                  <a:extLst>
                    <a:ext uri="{FF2B5EF4-FFF2-40B4-BE49-F238E27FC236}">
                      <a16:creationId xmlns:a16="http://schemas.microsoft.com/office/drawing/2014/main" id="{BD7919F9-0E8C-4C46-BDD5-ED8327C787DD}"/>
                    </a:ext>
                  </a:extLst>
                </p:cNvPr>
                <p:cNvPicPr/>
                <p:nvPr/>
              </p:nvPicPr>
              <p:blipFill>
                <a:blip r:embed="rId10"/>
                <a:stretch>
                  <a:fillRect/>
                </a:stretch>
              </p:blipFill>
              <p:spPr>
                <a:xfrm>
                  <a:off x="5010696" y="1388808"/>
                  <a:ext cx="155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51355005-3F86-4EF6-A414-A7B4462707A5}"/>
                    </a:ext>
                  </a:extLst>
                </p14:cNvPr>
                <p14:cNvContentPartPr/>
                <p14:nvPr/>
              </p14:nvContentPartPr>
              <p14:xfrm>
                <a:off x="5196096" y="1470528"/>
                <a:ext cx="220680" cy="266760"/>
              </p14:xfrm>
            </p:contentPart>
          </mc:Choice>
          <mc:Fallback xmlns="">
            <p:pic>
              <p:nvPicPr>
                <p:cNvPr id="10" name="Freihand 9">
                  <a:extLst>
                    <a:ext uri="{FF2B5EF4-FFF2-40B4-BE49-F238E27FC236}">
                      <a16:creationId xmlns:a16="http://schemas.microsoft.com/office/drawing/2014/main" id="{51355005-3F86-4EF6-A414-A7B4462707A5}"/>
                    </a:ext>
                  </a:extLst>
                </p:cNvPr>
                <p:cNvPicPr/>
                <p:nvPr/>
              </p:nvPicPr>
              <p:blipFill>
                <a:blip r:embed="rId12"/>
                <a:stretch>
                  <a:fillRect/>
                </a:stretch>
              </p:blipFill>
              <p:spPr>
                <a:xfrm>
                  <a:off x="5191776" y="1466208"/>
                  <a:ext cx="229320" cy="275400"/>
                </a:xfrm>
                <a:prstGeom prst="rect">
                  <a:avLst/>
                </a:prstGeom>
              </p:spPr>
            </p:pic>
          </mc:Fallback>
        </mc:AlternateContent>
      </p:grpSp>
      <p:grpSp>
        <p:nvGrpSpPr>
          <p:cNvPr id="21" name="Gruppieren 20">
            <a:extLst>
              <a:ext uri="{FF2B5EF4-FFF2-40B4-BE49-F238E27FC236}">
                <a16:creationId xmlns:a16="http://schemas.microsoft.com/office/drawing/2014/main" id="{3A86E54A-89FE-499E-B07B-CC1F2C68FDF3}"/>
              </a:ext>
            </a:extLst>
          </p:cNvPr>
          <p:cNvGrpSpPr/>
          <p:nvPr/>
        </p:nvGrpSpPr>
        <p:grpSpPr>
          <a:xfrm>
            <a:off x="6732216" y="1266408"/>
            <a:ext cx="1322640" cy="365760"/>
            <a:chOff x="6732216" y="1266408"/>
            <a:chExt cx="1322640" cy="36576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DAECA28-50F6-4E49-AAE4-2BD56948F20F}"/>
                    </a:ext>
                  </a:extLst>
                </p14:cNvPr>
                <p14:cNvContentPartPr/>
                <p14:nvPr/>
              </p14:nvContentPartPr>
              <p14:xfrm>
                <a:off x="6732216" y="1363608"/>
                <a:ext cx="117000" cy="96840"/>
              </p14:xfrm>
            </p:contentPart>
          </mc:Choice>
          <mc:Fallback xmlns="">
            <p:pic>
              <p:nvPicPr>
                <p:cNvPr id="14" name="Freihand 13">
                  <a:extLst>
                    <a:ext uri="{FF2B5EF4-FFF2-40B4-BE49-F238E27FC236}">
                      <a16:creationId xmlns:a16="http://schemas.microsoft.com/office/drawing/2014/main" id="{1DAECA28-50F6-4E49-AAE4-2BD56948F20F}"/>
                    </a:ext>
                  </a:extLst>
                </p:cNvPr>
                <p:cNvPicPr/>
                <p:nvPr/>
              </p:nvPicPr>
              <p:blipFill>
                <a:blip r:embed="rId14"/>
                <a:stretch>
                  <a:fillRect/>
                </a:stretch>
              </p:blipFill>
              <p:spPr>
                <a:xfrm>
                  <a:off x="6727896" y="1359288"/>
                  <a:ext cx="125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6B8CEA76-613A-470C-B162-56A55DEB84CC}"/>
                    </a:ext>
                  </a:extLst>
                </p14:cNvPr>
                <p14:cNvContentPartPr/>
                <p14:nvPr/>
              </p14:nvContentPartPr>
              <p14:xfrm>
                <a:off x="6784776" y="1382328"/>
                <a:ext cx="90000" cy="196560"/>
              </p14:xfrm>
            </p:contentPart>
          </mc:Choice>
          <mc:Fallback xmlns="">
            <p:pic>
              <p:nvPicPr>
                <p:cNvPr id="15" name="Freihand 14">
                  <a:extLst>
                    <a:ext uri="{FF2B5EF4-FFF2-40B4-BE49-F238E27FC236}">
                      <a16:creationId xmlns:a16="http://schemas.microsoft.com/office/drawing/2014/main" id="{6B8CEA76-613A-470C-B162-56A55DEB84CC}"/>
                    </a:ext>
                  </a:extLst>
                </p:cNvPr>
                <p:cNvPicPr/>
                <p:nvPr/>
              </p:nvPicPr>
              <p:blipFill>
                <a:blip r:embed="rId16"/>
                <a:stretch>
                  <a:fillRect/>
                </a:stretch>
              </p:blipFill>
              <p:spPr>
                <a:xfrm>
                  <a:off x="6780456" y="1378008"/>
                  <a:ext cx="98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9B6E3127-E68A-45E9-8EFB-D5D86C840120}"/>
                    </a:ext>
                  </a:extLst>
                </p14:cNvPr>
                <p14:cNvContentPartPr/>
                <p14:nvPr/>
              </p14:nvContentPartPr>
              <p14:xfrm>
                <a:off x="6894936" y="1376208"/>
                <a:ext cx="115920" cy="104040"/>
              </p14:xfrm>
            </p:contentPart>
          </mc:Choice>
          <mc:Fallback xmlns="">
            <p:pic>
              <p:nvPicPr>
                <p:cNvPr id="16" name="Freihand 15">
                  <a:extLst>
                    <a:ext uri="{FF2B5EF4-FFF2-40B4-BE49-F238E27FC236}">
                      <a16:creationId xmlns:a16="http://schemas.microsoft.com/office/drawing/2014/main" id="{9B6E3127-E68A-45E9-8EFB-D5D86C840120}"/>
                    </a:ext>
                  </a:extLst>
                </p:cNvPr>
                <p:cNvPicPr/>
                <p:nvPr/>
              </p:nvPicPr>
              <p:blipFill>
                <a:blip r:embed="rId18"/>
                <a:stretch>
                  <a:fillRect/>
                </a:stretch>
              </p:blipFill>
              <p:spPr>
                <a:xfrm>
                  <a:off x="6890616" y="1371888"/>
                  <a:ext cx="124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B0FC572-C918-4291-9394-884A4529E49E}"/>
                    </a:ext>
                  </a:extLst>
                </p14:cNvPr>
                <p14:cNvContentPartPr/>
                <p14:nvPr/>
              </p14:nvContentPartPr>
              <p14:xfrm>
                <a:off x="7029936" y="1379088"/>
                <a:ext cx="84600" cy="110520"/>
              </p14:xfrm>
            </p:contentPart>
          </mc:Choice>
          <mc:Fallback xmlns="">
            <p:pic>
              <p:nvPicPr>
                <p:cNvPr id="17" name="Freihand 16">
                  <a:extLst>
                    <a:ext uri="{FF2B5EF4-FFF2-40B4-BE49-F238E27FC236}">
                      <a16:creationId xmlns:a16="http://schemas.microsoft.com/office/drawing/2014/main" id="{DB0FC572-C918-4291-9394-884A4529E49E}"/>
                    </a:ext>
                  </a:extLst>
                </p:cNvPr>
                <p:cNvPicPr/>
                <p:nvPr/>
              </p:nvPicPr>
              <p:blipFill>
                <a:blip r:embed="rId20"/>
                <a:stretch>
                  <a:fillRect/>
                </a:stretch>
              </p:blipFill>
              <p:spPr>
                <a:xfrm>
                  <a:off x="7025616" y="1374768"/>
                  <a:ext cx="93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34A3D244-40F8-423A-AFA3-CBFAF23C7D2F}"/>
                    </a:ext>
                  </a:extLst>
                </p14:cNvPr>
                <p14:cNvContentPartPr/>
                <p14:nvPr/>
              </p14:nvContentPartPr>
              <p14:xfrm>
                <a:off x="7170336" y="1286208"/>
                <a:ext cx="232920" cy="196200"/>
              </p14:xfrm>
            </p:contentPart>
          </mc:Choice>
          <mc:Fallback xmlns="">
            <p:pic>
              <p:nvPicPr>
                <p:cNvPr id="18" name="Freihand 17">
                  <a:extLst>
                    <a:ext uri="{FF2B5EF4-FFF2-40B4-BE49-F238E27FC236}">
                      <a16:creationId xmlns:a16="http://schemas.microsoft.com/office/drawing/2014/main" id="{34A3D244-40F8-423A-AFA3-CBFAF23C7D2F}"/>
                    </a:ext>
                  </a:extLst>
                </p:cNvPr>
                <p:cNvPicPr/>
                <p:nvPr/>
              </p:nvPicPr>
              <p:blipFill>
                <a:blip r:embed="rId22"/>
                <a:stretch>
                  <a:fillRect/>
                </a:stretch>
              </p:blipFill>
              <p:spPr>
                <a:xfrm>
                  <a:off x="7166016" y="1281888"/>
                  <a:ext cx="241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46A39B1B-0DE8-4B8E-B1FB-B86C1FBDE815}"/>
                    </a:ext>
                  </a:extLst>
                </p14:cNvPr>
                <p14:cNvContentPartPr/>
                <p14:nvPr/>
              </p14:nvContentPartPr>
              <p14:xfrm>
                <a:off x="7479576" y="1266408"/>
                <a:ext cx="185760" cy="198720"/>
              </p14:xfrm>
            </p:contentPart>
          </mc:Choice>
          <mc:Fallback xmlns="">
            <p:pic>
              <p:nvPicPr>
                <p:cNvPr id="19" name="Freihand 18">
                  <a:extLst>
                    <a:ext uri="{FF2B5EF4-FFF2-40B4-BE49-F238E27FC236}">
                      <a16:creationId xmlns:a16="http://schemas.microsoft.com/office/drawing/2014/main" id="{46A39B1B-0DE8-4B8E-B1FB-B86C1FBDE815}"/>
                    </a:ext>
                  </a:extLst>
                </p:cNvPr>
                <p:cNvPicPr/>
                <p:nvPr/>
              </p:nvPicPr>
              <p:blipFill>
                <a:blip r:embed="rId24"/>
                <a:stretch>
                  <a:fillRect/>
                </a:stretch>
              </p:blipFill>
              <p:spPr>
                <a:xfrm>
                  <a:off x="7475256" y="1262088"/>
                  <a:ext cx="194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D2426A43-649E-4986-9DE5-0703FBE4BF36}"/>
                    </a:ext>
                  </a:extLst>
                </p14:cNvPr>
                <p14:cNvContentPartPr/>
                <p14:nvPr/>
              </p14:nvContentPartPr>
              <p14:xfrm>
                <a:off x="7681896" y="1356408"/>
                <a:ext cx="372960" cy="275760"/>
              </p14:xfrm>
            </p:contentPart>
          </mc:Choice>
          <mc:Fallback xmlns="">
            <p:pic>
              <p:nvPicPr>
                <p:cNvPr id="20" name="Freihand 19">
                  <a:extLst>
                    <a:ext uri="{FF2B5EF4-FFF2-40B4-BE49-F238E27FC236}">
                      <a16:creationId xmlns:a16="http://schemas.microsoft.com/office/drawing/2014/main" id="{D2426A43-649E-4986-9DE5-0703FBE4BF36}"/>
                    </a:ext>
                  </a:extLst>
                </p:cNvPr>
                <p:cNvPicPr/>
                <p:nvPr/>
              </p:nvPicPr>
              <p:blipFill>
                <a:blip r:embed="rId26"/>
                <a:stretch>
                  <a:fillRect/>
                </a:stretch>
              </p:blipFill>
              <p:spPr>
                <a:xfrm>
                  <a:off x="7677576" y="1352088"/>
                  <a:ext cx="381600" cy="284400"/>
                </a:xfrm>
                <a:prstGeom prst="rect">
                  <a:avLst/>
                </a:prstGeom>
              </p:spPr>
            </p:pic>
          </mc:Fallback>
        </mc:AlternateContent>
      </p:grpSp>
      <p:grpSp>
        <p:nvGrpSpPr>
          <p:cNvPr id="29" name="Gruppieren 28">
            <a:extLst>
              <a:ext uri="{FF2B5EF4-FFF2-40B4-BE49-F238E27FC236}">
                <a16:creationId xmlns:a16="http://schemas.microsoft.com/office/drawing/2014/main" id="{C4FE314A-AB41-44DF-B28E-720ADC061C81}"/>
              </a:ext>
            </a:extLst>
          </p:cNvPr>
          <p:cNvGrpSpPr/>
          <p:nvPr/>
        </p:nvGrpSpPr>
        <p:grpSpPr>
          <a:xfrm>
            <a:off x="5564376" y="2636568"/>
            <a:ext cx="1027800" cy="329040"/>
            <a:chOff x="5564376" y="2636568"/>
            <a:chExt cx="1027800" cy="329040"/>
          </a:xfrm>
        </p:grpSpPr>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ED33F7F3-7279-443E-92E8-96A657E59268}"/>
                    </a:ext>
                  </a:extLst>
                </p14:cNvPr>
                <p14:cNvContentPartPr/>
                <p14:nvPr/>
              </p14:nvContentPartPr>
              <p14:xfrm>
                <a:off x="5564376" y="2684448"/>
                <a:ext cx="126360" cy="94320"/>
              </p14:xfrm>
            </p:contentPart>
          </mc:Choice>
          <mc:Fallback xmlns="">
            <p:pic>
              <p:nvPicPr>
                <p:cNvPr id="22" name="Freihand 21">
                  <a:extLst>
                    <a:ext uri="{FF2B5EF4-FFF2-40B4-BE49-F238E27FC236}">
                      <a16:creationId xmlns:a16="http://schemas.microsoft.com/office/drawing/2014/main" id="{ED33F7F3-7279-443E-92E8-96A657E59268}"/>
                    </a:ext>
                  </a:extLst>
                </p:cNvPr>
                <p:cNvPicPr/>
                <p:nvPr/>
              </p:nvPicPr>
              <p:blipFill>
                <a:blip r:embed="rId28"/>
                <a:stretch>
                  <a:fillRect/>
                </a:stretch>
              </p:blipFill>
              <p:spPr>
                <a:xfrm>
                  <a:off x="5560056" y="2680128"/>
                  <a:ext cx="135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59DB725-D21E-45C5-AC4E-95B2EA95B929}"/>
                    </a:ext>
                  </a:extLst>
                </p14:cNvPr>
                <p14:cNvContentPartPr/>
                <p14:nvPr/>
              </p14:nvContentPartPr>
              <p14:xfrm>
                <a:off x="5618736" y="2707128"/>
                <a:ext cx="106920" cy="182520"/>
              </p14:xfrm>
            </p:contentPart>
          </mc:Choice>
          <mc:Fallback xmlns="">
            <p:pic>
              <p:nvPicPr>
                <p:cNvPr id="23" name="Freihand 22">
                  <a:extLst>
                    <a:ext uri="{FF2B5EF4-FFF2-40B4-BE49-F238E27FC236}">
                      <a16:creationId xmlns:a16="http://schemas.microsoft.com/office/drawing/2014/main" id="{259DB725-D21E-45C5-AC4E-95B2EA95B929}"/>
                    </a:ext>
                  </a:extLst>
                </p:cNvPr>
                <p:cNvPicPr/>
                <p:nvPr/>
              </p:nvPicPr>
              <p:blipFill>
                <a:blip r:embed="rId30"/>
                <a:stretch>
                  <a:fillRect/>
                </a:stretch>
              </p:blipFill>
              <p:spPr>
                <a:xfrm>
                  <a:off x="5614416" y="2702808"/>
                  <a:ext cx="115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B46E21E3-041B-4F6D-AE92-9DC325171501}"/>
                    </a:ext>
                  </a:extLst>
                </p14:cNvPr>
                <p14:cNvContentPartPr/>
                <p14:nvPr/>
              </p14:nvContentPartPr>
              <p14:xfrm>
                <a:off x="5759496" y="2688408"/>
                <a:ext cx="100080" cy="110880"/>
              </p14:xfrm>
            </p:contentPart>
          </mc:Choice>
          <mc:Fallback xmlns="">
            <p:pic>
              <p:nvPicPr>
                <p:cNvPr id="24" name="Freihand 23">
                  <a:extLst>
                    <a:ext uri="{FF2B5EF4-FFF2-40B4-BE49-F238E27FC236}">
                      <a16:creationId xmlns:a16="http://schemas.microsoft.com/office/drawing/2014/main" id="{B46E21E3-041B-4F6D-AE92-9DC325171501}"/>
                    </a:ext>
                  </a:extLst>
                </p:cNvPr>
                <p:cNvPicPr/>
                <p:nvPr/>
              </p:nvPicPr>
              <p:blipFill>
                <a:blip r:embed="rId32"/>
                <a:stretch>
                  <a:fillRect/>
                </a:stretch>
              </p:blipFill>
              <p:spPr>
                <a:xfrm>
                  <a:off x="5755176" y="2684088"/>
                  <a:ext cx="108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1B201F4D-D672-4974-A4DF-746E7AF65F21}"/>
                    </a:ext>
                  </a:extLst>
                </p14:cNvPr>
                <p14:cNvContentPartPr/>
                <p14:nvPr/>
              </p14:nvContentPartPr>
              <p14:xfrm>
                <a:off x="5827896" y="2712168"/>
                <a:ext cx="87480" cy="103320"/>
              </p14:xfrm>
            </p:contentPart>
          </mc:Choice>
          <mc:Fallback xmlns="">
            <p:pic>
              <p:nvPicPr>
                <p:cNvPr id="25" name="Freihand 24">
                  <a:extLst>
                    <a:ext uri="{FF2B5EF4-FFF2-40B4-BE49-F238E27FC236}">
                      <a16:creationId xmlns:a16="http://schemas.microsoft.com/office/drawing/2014/main" id="{1B201F4D-D672-4974-A4DF-746E7AF65F21}"/>
                    </a:ext>
                  </a:extLst>
                </p:cNvPr>
                <p:cNvPicPr/>
                <p:nvPr/>
              </p:nvPicPr>
              <p:blipFill>
                <a:blip r:embed="rId34"/>
                <a:stretch>
                  <a:fillRect/>
                </a:stretch>
              </p:blipFill>
              <p:spPr>
                <a:xfrm>
                  <a:off x="5823576" y="2707848"/>
                  <a:ext cx="9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327D366D-9CE7-4FF4-9D13-6CFC7FE712AE}"/>
                    </a:ext>
                  </a:extLst>
                </p14:cNvPr>
                <p14:cNvContentPartPr/>
                <p14:nvPr/>
              </p14:nvContentPartPr>
              <p14:xfrm>
                <a:off x="5943456" y="2636568"/>
                <a:ext cx="224640" cy="163440"/>
              </p14:xfrm>
            </p:contentPart>
          </mc:Choice>
          <mc:Fallback xmlns="">
            <p:pic>
              <p:nvPicPr>
                <p:cNvPr id="26" name="Freihand 25">
                  <a:extLst>
                    <a:ext uri="{FF2B5EF4-FFF2-40B4-BE49-F238E27FC236}">
                      <a16:creationId xmlns:a16="http://schemas.microsoft.com/office/drawing/2014/main" id="{327D366D-9CE7-4FF4-9D13-6CFC7FE712AE}"/>
                    </a:ext>
                  </a:extLst>
                </p:cNvPr>
                <p:cNvPicPr/>
                <p:nvPr/>
              </p:nvPicPr>
              <p:blipFill>
                <a:blip r:embed="rId36"/>
                <a:stretch>
                  <a:fillRect/>
                </a:stretch>
              </p:blipFill>
              <p:spPr>
                <a:xfrm>
                  <a:off x="5939136" y="2632248"/>
                  <a:ext cx="233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56DCE2D4-AB34-4678-B86E-C0A7FE7BBBAC}"/>
                    </a:ext>
                  </a:extLst>
                </p14:cNvPr>
                <p14:cNvContentPartPr/>
                <p14:nvPr/>
              </p14:nvContentPartPr>
              <p14:xfrm>
                <a:off x="6188616" y="2670048"/>
                <a:ext cx="144000" cy="141480"/>
              </p14:xfrm>
            </p:contentPart>
          </mc:Choice>
          <mc:Fallback xmlns="">
            <p:pic>
              <p:nvPicPr>
                <p:cNvPr id="27" name="Freihand 26">
                  <a:extLst>
                    <a:ext uri="{FF2B5EF4-FFF2-40B4-BE49-F238E27FC236}">
                      <a16:creationId xmlns:a16="http://schemas.microsoft.com/office/drawing/2014/main" id="{56DCE2D4-AB34-4678-B86E-C0A7FE7BBBAC}"/>
                    </a:ext>
                  </a:extLst>
                </p:cNvPr>
                <p:cNvPicPr/>
                <p:nvPr/>
              </p:nvPicPr>
              <p:blipFill>
                <a:blip r:embed="rId38"/>
                <a:stretch>
                  <a:fillRect/>
                </a:stretch>
              </p:blipFill>
              <p:spPr>
                <a:xfrm>
                  <a:off x="6184296" y="2665728"/>
                  <a:ext cx="152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5E93208D-62EF-4731-BDC2-83B4F8476EB3}"/>
                    </a:ext>
                  </a:extLst>
                </p14:cNvPr>
                <p14:cNvContentPartPr/>
                <p14:nvPr/>
              </p14:nvContentPartPr>
              <p14:xfrm>
                <a:off x="6339456" y="2738808"/>
                <a:ext cx="252720" cy="226800"/>
              </p14:xfrm>
            </p:contentPart>
          </mc:Choice>
          <mc:Fallback xmlns="">
            <p:pic>
              <p:nvPicPr>
                <p:cNvPr id="28" name="Freihand 27">
                  <a:extLst>
                    <a:ext uri="{FF2B5EF4-FFF2-40B4-BE49-F238E27FC236}">
                      <a16:creationId xmlns:a16="http://schemas.microsoft.com/office/drawing/2014/main" id="{5E93208D-62EF-4731-BDC2-83B4F8476EB3}"/>
                    </a:ext>
                  </a:extLst>
                </p:cNvPr>
                <p:cNvPicPr/>
                <p:nvPr/>
              </p:nvPicPr>
              <p:blipFill>
                <a:blip r:embed="rId40"/>
                <a:stretch>
                  <a:fillRect/>
                </a:stretch>
              </p:blipFill>
              <p:spPr>
                <a:xfrm>
                  <a:off x="6335136" y="2734488"/>
                  <a:ext cx="261360" cy="23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6833F741-0FDB-47CB-84C4-5B175B47A81C}"/>
                  </a:ext>
                </a:extLst>
              </p14:cNvPr>
              <p14:cNvContentPartPr/>
              <p14:nvPr/>
            </p14:nvContentPartPr>
            <p14:xfrm>
              <a:off x="302976" y="2381328"/>
              <a:ext cx="2097360" cy="75240"/>
            </p14:xfrm>
          </p:contentPart>
        </mc:Choice>
        <mc:Fallback xmlns="">
          <p:pic>
            <p:nvPicPr>
              <p:cNvPr id="30" name="Freihand 29">
                <a:extLst>
                  <a:ext uri="{FF2B5EF4-FFF2-40B4-BE49-F238E27FC236}">
                    <a16:creationId xmlns:a16="http://schemas.microsoft.com/office/drawing/2014/main" id="{6833F741-0FDB-47CB-84C4-5B175B47A81C}"/>
                  </a:ext>
                </a:extLst>
              </p:cNvPr>
              <p:cNvPicPr/>
              <p:nvPr/>
            </p:nvPicPr>
            <p:blipFill>
              <a:blip r:embed="rId42"/>
              <a:stretch>
                <a:fillRect/>
              </a:stretch>
            </p:blipFill>
            <p:spPr>
              <a:xfrm>
                <a:off x="298656" y="2377008"/>
                <a:ext cx="2106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D7B70884-F1D3-415B-8A99-D0ECF1E7CC75}"/>
                  </a:ext>
                </a:extLst>
              </p14:cNvPr>
              <p14:cNvContentPartPr/>
              <p14:nvPr/>
            </p14:nvContentPartPr>
            <p14:xfrm>
              <a:off x="250056" y="3962808"/>
              <a:ext cx="1602360" cy="37440"/>
            </p14:xfrm>
          </p:contentPart>
        </mc:Choice>
        <mc:Fallback xmlns="">
          <p:pic>
            <p:nvPicPr>
              <p:cNvPr id="31" name="Freihand 30">
                <a:extLst>
                  <a:ext uri="{FF2B5EF4-FFF2-40B4-BE49-F238E27FC236}">
                    <a16:creationId xmlns:a16="http://schemas.microsoft.com/office/drawing/2014/main" id="{D7B70884-F1D3-415B-8A99-D0ECF1E7CC75}"/>
                  </a:ext>
                </a:extLst>
              </p:cNvPr>
              <p:cNvPicPr/>
              <p:nvPr/>
            </p:nvPicPr>
            <p:blipFill>
              <a:blip r:embed="rId44"/>
              <a:stretch>
                <a:fillRect/>
              </a:stretch>
            </p:blipFill>
            <p:spPr>
              <a:xfrm>
                <a:off x="245736" y="3958488"/>
                <a:ext cx="1611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CA2BF10B-A86A-4F71-8551-637E6E91961A}"/>
                  </a:ext>
                </a:extLst>
              </p14:cNvPr>
              <p14:cNvContentPartPr/>
              <p14:nvPr/>
            </p14:nvContentPartPr>
            <p14:xfrm>
              <a:off x="484056" y="4134528"/>
              <a:ext cx="11520" cy="5760"/>
            </p14:xfrm>
          </p:contentPart>
        </mc:Choice>
        <mc:Fallback xmlns="">
          <p:pic>
            <p:nvPicPr>
              <p:cNvPr id="32" name="Freihand 31">
                <a:extLst>
                  <a:ext uri="{FF2B5EF4-FFF2-40B4-BE49-F238E27FC236}">
                    <a16:creationId xmlns:a16="http://schemas.microsoft.com/office/drawing/2014/main" id="{CA2BF10B-A86A-4F71-8551-637E6E91961A}"/>
                  </a:ext>
                </a:extLst>
              </p:cNvPr>
              <p:cNvPicPr/>
              <p:nvPr/>
            </p:nvPicPr>
            <p:blipFill>
              <a:blip r:embed="rId46"/>
              <a:stretch>
                <a:fillRect/>
              </a:stretch>
            </p:blipFill>
            <p:spPr>
              <a:xfrm>
                <a:off x="479736" y="4130208"/>
                <a:ext cx="20160" cy="14400"/>
              </a:xfrm>
              <a:prstGeom prst="rect">
                <a:avLst/>
              </a:prstGeom>
            </p:spPr>
          </p:pic>
        </mc:Fallback>
      </mc:AlternateContent>
      <p:grpSp>
        <p:nvGrpSpPr>
          <p:cNvPr id="52" name="Gruppieren 51">
            <a:extLst>
              <a:ext uri="{FF2B5EF4-FFF2-40B4-BE49-F238E27FC236}">
                <a16:creationId xmlns:a16="http://schemas.microsoft.com/office/drawing/2014/main" id="{2BDC1D81-1D7C-46A4-9F8B-D40DA965068D}"/>
              </a:ext>
            </a:extLst>
          </p:cNvPr>
          <p:cNvGrpSpPr/>
          <p:nvPr/>
        </p:nvGrpSpPr>
        <p:grpSpPr>
          <a:xfrm>
            <a:off x="276336" y="2909088"/>
            <a:ext cx="2351880" cy="596880"/>
            <a:chOff x="276336" y="2909088"/>
            <a:chExt cx="2351880" cy="596880"/>
          </a:xfrm>
        </p:grpSpPr>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4E13B64A-B189-4184-BB87-87B775C41F24}"/>
                    </a:ext>
                  </a:extLst>
                </p14:cNvPr>
                <p14:cNvContentPartPr/>
                <p14:nvPr/>
              </p14:nvContentPartPr>
              <p14:xfrm>
                <a:off x="338616" y="3038328"/>
                <a:ext cx="43920" cy="183960"/>
              </p14:xfrm>
            </p:contentPart>
          </mc:Choice>
          <mc:Fallback xmlns="">
            <p:pic>
              <p:nvPicPr>
                <p:cNvPr id="33" name="Freihand 32">
                  <a:extLst>
                    <a:ext uri="{FF2B5EF4-FFF2-40B4-BE49-F238E27FC236}">
                      <a16:creationId xmlns:a16="http://schemas.microsoft.com/office/drawing/2014/main" id="{4E13B64A-B189-4184-BB87-87B775C41F24}"/>
                    </a:ext>
                  </a:extLst>
                </p:cNvPr>
                <p:cNvPicPr/>
                <p:nvPr/>
              </p:nvPicPr>
              <p:blipFill>
                <a:blip r:embed="rId48"/>
                <a:stretch>
                  <a:fillRect/>
                </a:stretch>
              </p:blipFill>
              <p:spPr>
                <a:xfrm>
                  <a:off x="334296" y="3034008"/>
                  <a:ext cx="52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87BD75B5-3781-444A-AC8C-07672D224D4F}"/>
                    </a:ext>
                  </a:extLst>
                </p14:cNvPr>
                <p14:cNvContentPartPr/>
                <p14:nvPr/>
              </p14:nvContentPartPr>
              <p14:xfrm>
                <a:off x="276336" y="2962368"/>
                <a:ext cx="164880" cy="144000"/>
              </p14:xfrm>
            </p:contentPart>
          </mc:Choice>
          <mc:Fallback xmlns="">
            <p:pic>
              <p:nvPicPr>
                <p:cNvPr id="34" name="Freihand 33">
                  <a:extLst>
                    <a:ext uri="{FF2B5EF4-FFF2-40B4-BE49-F238E27FC236}">
                      <a16:creationId xmlns:a16="http://schemas.microsoft.com/office/drawing/2014/main" id="{87BD75B5-3781-444A-AC8C-07672D224D4F}"/>
                    </a:ext>
                  </a:extLst>
                </p:cNvPr>
                <p:cNvPicPr/>
                <p:nvPr/>
              </p:nvPicPr>
              <p:blipFill>
                <a:blip r:embed="rId50"/>
                <a:stretch>
                  <a:fillRect/>
                </a:stretch>
              </p:blipFill>
              <p:spPr>
                <a:xfrm>
                  <a:off x="272016" y="2958048"/>
                  <a:ext cx="173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0692BD52-4090-40B8-B20B-0153813718E3}"/>
                    </a:ext>
                  </a:extLst>
                </p14:cNvPr>
                <p14:cNvContentPartPr/>
                <p14:nvPr/>
              </p14:nvContentPartPr>
              <p14:xfrm>
                <a:off x="491256" y="3067128"/>
                <a:ext cx="153720" cy="110520"/>
              </p14:xfrm>
            </p:contentPart>
          </mc:Choice>
          <mc:Fallback xmlns="">
            <p:pic>
              <p:nvPicPr>
                <p:cNvPr id="35" name="Freihand 34">
                  <a:extLst>
                    <a:ext uri="{FF2B5EF4-FFF2-40B4-BE49-F238E27FC236}">
                      <a16:creationId xmlns:a16="http://schemas.microsoft.com/office/drawing/2014/main" id="{0692BD52-4090-40B8-B20B-0153813718E3}"/>
                    </a:ext>
                  </a:extLst>
                </p:cNvPr>
                <p:cNvPicPr/>
                <p:nvPr/>
              </p:nvPicPr>
              <p:blipFill>
                <a:blip r:embed="rId52"/>
                <a:stretch>
                  <a:fillRect/>
                </a:stretch>
              </p:blipFill>
              <p:spPr>
                <a:xfrm>
                  <a:off x="486936" y="3062808"/>
                  <a:ext cx="162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30D3AF52-247B-4C55-8763-F8B3D13A779D}"/>
                    </a:ext>
                  </a:extLst>
                </p14:cNvPr>
                <p14:cNvContentPartPr/>
                <p14:nvPr/>
              </p14:nvContentPartPr>
              <p14:xfrm>
                <a:off x="602136" y="2978208"/>
                <a:ext cx="19800" cy="27360"/>
              </p14:xfrm>
            </p:contentPart>
          </mc:Choice>
          <mc:Fallback xmlns="">
            <p:pic>
              <p:nvPicPr>
                <p:cNvPr id="36" name="Freihand 35">
                  <a:extLst>
                    <a:ext uri="{FF2B5EF4-FFF2-40B4-BE49-F238E27FC236}">
                      <a16:creationId xmlns:a16="http://schemas.microsoft.com/office/drawing/2014/main" id="{30D3AF52-247B-4C55-8763-F8B3D13A779D}"/>
                    </a:ext>
                  </a:extLst>
                </p:cNvPr>
                <p:cNvPicPr/>
                <p:nvPr/>
              </p:nvPicPr>
              <p:blipFill>
                <a:blip r:embed="rId54"/>
                <a:stretch>
                  <a:fillRect/>
                </a:stretch>
              </p:blipFill>
              <p:spPr>
                <a:xfrm>
                  <a:off x="597816" y="2973888"/>
                  <a:ext cx="2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F0419B5E-0CF5-4A8E-832D-D294C3A2C82B}"/>
                    </a:ext>
                  </a:extLst>
                </p14:cNvPr>
                <p14:cNvContentPartPr/>
                <p14:nvPr/>
              </p14:nvContentPartPr>
              <p14:xfrm>
                <a:off x="630936" y="3083688"/>
                <a:ext cx="104400" cy="102960"/>
              </p14:xfrm>
            </p:contentPart>
          </mc:Choice>
          <mc:Fallback xmlns="">
            <p:pic>
              <p:nvPicPr>
                <p:cNvPr id="37" name="Freihand 36">
                  <a:extLst>
                    <a:ext uri="{FF2B5EF4-FFF2-40B4-BE49-F238E27FC236}">
                      <a16:creationId xmlns:a16="http://schemas.microsoft.com/office/drawing/2014/main" id="{F0419B5E-0CF5-4A8E-832D-D294C3A2C82B}"/>
                    </a:ext>
                  </a:extLst>
                </p:cNvPr>
                <p:cNvPicPr/>
                <p:nvPr/>
              </p:nvPicPr>
              <p:blipFill>
                <a:blip r:embed="rId56"/>
                <a:stretch>
                  <a:fillRect/>
                </a:stretch>
              </p:blipFill>
              <p:spPr>
                <a:xfrm>
                  <a:off x="626616" y="3079368"/>
                  <a:ext cx="113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A10118EC-E834-4061-878F-112681062953}"/>
                    </a:ext>
                  </a:extLst>
                </p14:cNvPr>
                <p14:cNvContentPartPr/>
                <p14:nvPr/>
              </p14:nvContentPartPr>
              <p14:xfrm>
                <a:off x="752976" y="3051288"/>
                <a:ext cx="118440" cy="112680"/>
              </p14:xfrm>
            </p:contentPart>
          </mc:Choice>
          <mc:Fallback xmlns="">
            <p:pic>
              <p:nvPicPr>
                <p:cNvPr id="38" name="Freihand 37">
                  <a:extLst>
                    <a:ext uri="{FF2B5EF4-FFF2-40B4-BE49-F238E27FC236}">
                      <a16:creationId xmlns:a16="http://schemas.microsoft.com/office/drawing/2014/main" id="{A10118EC-E834-4061-878F-112681062953}"/>
                    </a:ext>
                  </a:extLst>
                </p:cNvPr>
                <p:cNvPicPr/>
                <p:nvPr/>
              </p:nvPicPr>
              <p:blipFill>
                <a:blip r:embed="rId58"/>
                <a:stretch>
                  <a:fillRect/>
                </a:stretch>
              </p:blipFill>
              <p:spPr>
                <a:xfrm>
                  <a:off x="748656" y="3046968"/>
                  <a:ext cx="127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7FC9642-B955-48F7-81BA-D82F0AF83D26}"/>
                    </a:ext>
                  </a:extLst>
                </p14:cNvPr>
                <p14:cNvContentPartPr/>
                <p14:nvPr/>
              </p14:nvContentPartPr>
              <p14:xfrm>
                <a:off x="1051056" y="2925648"/>
                <a:ext cx="89640" cy="213120"/>
              </p14:xfrm>
            </p:contentPart>
          </mc:Choice>
          <mc:Fallback xmlns="">
            <p:pic>
              <p:nvPicPr>
                <p:cNvPr id="40" name="Freihand 39">
                  <a:extLst>
                    <a:ext uri="{FF2B5EF4-FFF2-40B4-BE49-F238E27FC236}">
                      <a16:creationId xmlns:a16="http://schemas.microsoft.com/office/drawing/2014/main" id="{67FC9642-B955-48F7-81BA-D82F0AF83D26}"/>
                    </a:ext>
                  </a:extLst>
                </p:cNvPr>
                <p:cNvPicPr/>
                <p:nvPr/>
              </p:nvPicPr>
              <p:blipFill>
                <a:blip r:embed="rId60"/>
                <a:stretch>
                  <a:fillRect/>
                </a:stretch>
              </p:blipFill>
              <p:spPr>
                <a:xfrm>
                  <a:off x="1046736" y="2921328"/>
                  <a:ext cx="98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8D0C0E8-1D03-4434-B884-9BD7A069A1E1}"/>
                    </a:ext>
                  </a:extLst>
                </p14:cNvPr>
                <p14:cNvContentPartPr/>
                <p14:nvPr/>
              </p14:nvContentPartPr>
              <p14:xfrm>
                <a:off x="1168056" y="2998368"/>
                <a:ext cx="84600" cy="134280"/>
              </p14:xfrm>
            </p:contentPart>
          </mc:Choice>
          <mc:Fallback xmlns="">
            <p:pic>
              <p:nvPicPr>
                <p:cNvPr id="41" name="Freihand 40">
                  <a:extLst>
                    <a:ext uri="{FF2B5EF4-FFF2-40B4-BE49-F238E27FC236}">
                      <a16:creationId xmlns:a16="http://schemas.microsoft.com/office/drawing/2014/main" id="{D8D0C0E8-1D03-4434-B884-9BD7A069A1E1}"/>
                    </a:ext>
                  </a:extLst>
                </p:cNvPr>
                <p:cNvPicPr/>
                <p:nvPr/>
              </p:nvPicPr>
              <p:blipFill>
                <a:blip r:embed="rId62"/>
                <a:stretch>
                  <a:fillRect/>
                </a:stretch>
              </p:blipFill>
              <p:spPr>
                <a:xfrm>
                  <a:off x="1163736" y="2994048"/>
                  <a:ext cx="93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29A01EC4-14F3-469D-BF54-B5A70EF2DEA2}"/>
                    </a:ext>
                  </a:extLst>
                </p14:cNvPr>
                <p14:cNvContentPartPr/>
                <p14:nvPr/>
              </p14:nvContentPartPr>
              <p14:xfrm>
                <a:off x="1321056" y="2909088"/>
                <a:ext cx="323280" cy="221760"/>
              </p14:xfrm>
            </p:contentPart>
          </mc:Choice>
          <mc:Fallback xmlns="">
            <p:pic>
              <p:nvPicPr>
                <p:cNvPr id="42" name="Freihand 41">
                  <a:extLst>
                    <a:ext uri="{FF2B5EF4-FFF2-40B4-BE49-F238E27FC236}">
                      <a16:creationId xmlns:a16="http://schemas.microsoft.com/office/drawing/2014/main" id="{29A01EC4-14F3-469D-BF54-B5A70EF2DEA2}"/>
                    </a:ext>
                  </a:extLst>
                </p:cNvPr>
                <p:cNvPicPr/>
                <p:nvPr/>
              </p:nvPicPr>
              <p:blipFill>
                <a:blip r:embed="rId64"/>
                <a:stretch>
                  <a:fillRect/>
                </a:stretch>
              </p:blipFill>
              <p:spPr>
                <a:xfrm>
                  <a:off x="1316736" y="2904768"/>
                  <a:ext cx="3319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1547EF45-5A2B-412F-9E85-EF3E503117F7}"/>
                    </a:ext>
                  </a:extLst>
                </p14:cNvPr>
                <p14:cNvContentPartPr/>
                <p14:nvPr/>
              </p14:nvContentPartPr>
              <p14:xfrm>
                <a:off x="1748376" y="2912328"/>
                <a:ext cx="226800" cy="334440"/>
              </p14:xfrm>
            </p:contentPart>
          </mc:Choice>
          <mc:Fallback xmlns="">
            <p:pic>
              <p:nvPicPr>
                <p:cNvPr id="43" name="Freihand 42">
                  <a:extLst>
                    <a:ext uri="{FF2B5EF4-FFF2-40B4-BE49-F238E27FC236}">
                      <a16:creationId xmlns:a16="http://schemas.microsoft.com/office/drawing/2014/main" id="{1547EF45-5A2B-412F-9E85-EF3E503117F7}"/>
                    </a:ext>
                  </a:extLst>
                </p:cNvPr>
                <p:cNvPicPr/>
                <p:nvPr/>
              </p:nvPicPr>
              <p:blipFill>
                <a:blip r:embed="rId66"/>
                <a:stretch>
                  <a:fillRect/>
                </a:stretch>
              </p:blipFill>
              <p:spPr>
                <a:xfrm>
                  <a:off x="1744056" y="2908008"/>
                  <a:ext cx="2354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F72A5EF3-DEE0-49A9-9B67-BDC81673BA61}"/>
                    </a:ext>
                  </a:extLst>
                </p14:cNvPr>
                <p14:cNvContentPartPr/>
                <p14:nvPr/>
              </p14:nvContentPartPr>
              <p14:xfrm>
                <a:off x="2149416" y="2909448"/>
                <a:ext cx="263520" cy="159480"/>
              </p14:xfrm>
            </p:contentPart>
          </mc:Choice>
          <mc:Fallback xmlns="">
            <p:pic>
              <p:nvPicPr>
                <p:cNvPr id="44" name="Freihand 43">
                  <a:extLst>
                    <a:ext uri="{FF2B5EF4-FFF2-40B4-BE49-F238E27FC236}">
                      <a16:creationId xmlns:a16="http://schemas.microsoft.com/office/drawing/2014/main" id="{F72A5EF3-DEE0-49A9-9B67-BDC81673BA61}"/>
                    </a:ext>
                  </a:extLst>
                </p:cNvPr>
                <p:cNvPicPr/>
                <p:nvPr/>
              </p:nvPicPr>
              <p:blipFill>
                <a:blip r:embed="rId68"/>
                <a:stretch>
                  <a:fillRect/>
                </a:stretch>
              </p:blipFill>
              <p:spPr>
                <a:xfrm>
                  <a:off x="2145096" y="2905128"/>
                  <a:ext cx="272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CA4BE47D-1E20-4DB4-9535-9F634B5E0DA0}"/>
                    </a:ext>
                  </a:extLst>
                </p14:cNvPr>
                <p14:cNvContentPartPr/>
                <p14:nvPr/>
              </p14:nvContentPartPr>
              <p14:xfrm>
                <a:off x="725976" y="3313008"/>
                <a:ext cx="214920" cy="109440"/>
              </p14:xfrm>
            </p:contentPart>
          </mc:Choice>
          <mc:Fallback xmlns="">
            <p:pic>
              <p:nvPicPr>
                <p:cNvPr id="45" name="Freihand 44">
                  <a:extLst>
                    <a:ext uri="{FF2B5EF4-FFF2-40B4-BE49-F238E27FC236}">
                      <a16:creationId xmlns:a16="http://schemas.microsoft.com/office/drawing/2014/main" id="{CA4BE47D-1E20-4DB4-9535-9F634B5E0DA0}"/>
                    </a:ext>
                  </a:extLst>
                </p:cNvPr>
                <p:cNvPicPr/>
                <p:nvPr/>
              </p:nvPicPr>
              <p:blipFill>
                <a:blip r:embed="rId70"/>
                <a:stretch>
                  <a:fillRect/>
                </a:stretch>
              </p:blipFill>
              <p:spPr>
                <a:xfrm>
                  <a:off x="721656" y="3308688"/>
                  <a:ext cx="223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71443F6-9F68-4972-A8DB-45CE71AAB3FD}"/>
                    </a:ext>
                  </a:extLst>
                </p14:cNvPr>
                <p14:cNvContentPartPr/>
                <p14:nvPr/>
              </p14:nvContentPartPr>
              <p14:xfrm>
                <a:off x="952056" y="3283488"/>
                <a:ext cx="122040" cy="118080"/>
              </p14:xfrm>
            </p:contentPart>
          </mc:Choice>
          <mc:Fallback xmlns="">
            <p:pic>
              <p:nvPicPr>
                <p:cNvPr id="46" name="Freihand 45">
                  <a:extLst>
                    <a:ext uri="{FF2B5EF4-FFF2-40B4-BE49-F238E27FC236}">
                      <a16:creationId xmlns:a16="http://schemas.microsoft.com/office/drawing/2014/main" id="{771443F6-9F68-4972-A8DB-45CE71AAB3FD}"/>
                    </a:ext>
                  </a:extLst>
                </p:cNvPr>
                <p:cNvPicPr/>
                <p:nvPr/>
              </p:nvPicPr>
              <p:blipFill>
                <a:blip r:embed="rId72"/>
                <a:stretch>
                  <a:fillRect/>
                </a:stretch>
              </p:blipFill>
              <p:spPr>
                <a:xfrm>
                  <a:off x="947736" y="3279168"/>
                  <a:ext cx="130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E9DFB56-0645-4EAF-8A4E-2269A7E39A0E}"/>
                    </a:ext>
                  </a:extLst>
                </p14:cNvPr>
                <p14:cNvContentPartPr/>
                <p14:nvPr/>
              </p14:nvContentPartPr>
              <p14:xfrm>
                <a:off x="1094616" y="3252888"/>
                <a:ext cx="276840" cy="159120"/>
              </p14:xfrm>
            </p:contentPart>
          </mc:Choice>
          <mc:Fallback xmlns="">
            <p:pic>
              <p:nvPicPr>
                <p:cNvPr id="47" name="Freihand 46">
                  <a:extLst>
                    <a:ext uri="{FF2B5EF4-FFF2-40B4-BE49-F238E27FC236}">
                      <a16:creationId xmlns:a16="http://schemas.microsoft.com/office/drawing/2014/main" id="{AE9DFB56-0645-4EAF-8A4E-2269A7E39A0E}"/>
                    </a:ext>
                  </a:extLst>
                </p:cNvPr>
                <p:cNvPicPr/>
                <p:nvPr/>
              </p:nvPicPr>
              <p:blipFill>
                <a:blip r:embed="rId74"/>
                <a:stretch>
                  <a:fillRect/>
                </a:stretch>
              </p:blipFill>
              <p:spPr>
                <a:xfrm>
                  <a:off x="1090296" y="3248568"/>
                  <a:ext cx="285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403CCDE9-0D24-4A27-B7C4-4EB410536BE4}"/>
                    </a:ext>
                  </a:extLst>
                </p14:cNvPr>
                <p14:cNvContentPartPr/>
                <p14:nvPr/>
              </p14:nvContentPartPr>
              <p14:xfrm>
                <a:off x="1506816" y="3293208"/>
                <a:ext cx="122040" cy="110520"/>
              </p14:xfrm>
            </p:contentPart>
          </mc:Choice>
          <mc:Fallback xmlns="">
            <p:pic>
              <p:nvPicPr>
                <p:cNvPr id="48" name="Freihand 47">
                  <a:extLst>
                    <a:ext uri="{FF2B5EF4-FFF2-40B4-BE49-F238E27FC236}">
                      <a16:creationId xmlns:a16="http://schemas.microsoft.com/office/drawing/2014/main" id="{403CCDE9-0D24-4A27-B7C4-4EB410536BE4}"/>
                    </a:ext>
                  </a:extLst>
                </p:cNvPr>
                <p:cNvPicPr/>
                <p:nvPr/>
              </p:nvPicPr>
              <p:blipFill>
                <a:blip r:embed="rId76"/>
                <a:stretch>
                  <a:fillRect/>
                </a:stretch>
              </p:blipFill>
              <p:spPr>
                <a:xfrm>
                  <a:off x="1502496" y="3288888"/>
                  <a:ext cx="130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C67BCDEC-B4A2-4E43-91AA-5124A18C0E11}"/>
                    </a:ext>
                  </a:extLst>
                </p14:cNvPr>
                <p14:cNvContentPartPr/>
                <p14:nvPr/>
              </p14:nvContentPartPr>
              <p14:xfrm>
                <a:off x="1679256" y="3306888"/>
                <a:ext cx="108720" cy="57240"/>
              </p14:xfrm>
            </p:contentPart>
          </mc:Choice>
          <mc:Fallback xmlns="">
            <p:pic>
              <p:nvPicPr>
                <p:cNvPr id="49" name="Freihand 48">
                  <a:extLst>
                    <a:ext uri="{FF2B5EF4-FFF2-40B4-BE49-F238E27FC236}">
                      <a16:creationId xmlns:a16="http://schemas.microsoft.com/office/drawing/2014/main" id="{C67BCDEC-B4A2-4E43-91AA-5124A18C0E11}"/>
                    </a:ext>
                  </a:extLst>
                </p:cNvPr>
                <p:cNvPicPr/>
                <p:nvPr/>
              </p:nvPicPr>
              <p:blipFill>
                <a:blip r:embed="rId78"/>
                <a:stretch>
                  <a:fillRect/>
                </a:stretch>
              </p:blipFill>
              <p:spPr>
                <a:xfrm>
                  <a:off x="1674936" y="3302568"/>
                  <a:ext cx="117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426B3C00-0E93-48F7-AC69-6FA3BD4A8586}"/>
                    </a:ext>
                  </a:extLst>
                </p14:cNvPr>
                <p14:cNvContentPartPr/>
                <p14:nvPr/>
              </p14:nvContentPartPr>
              <p14:xfrm>
                <a:off x="1834416" y="3303648"/>
                <a:ext cx="202680" cy="61920"/>
              </p14:xfrm>
            </p:contentPart>
          </mc:Choice>
          <mc:Fallback xmlns="">
            <p:pic>
              <p:nvPicPr>
                <p:cNvPr id="50" name="Freihand 49">
                  <a:extLst>
                    <a:ext uri="{FF2B5EF4-FFF2-40B4-BE49-F238E27FC236}">
                      <a16:creationId xmlns:a16="http://schemas.microsoft.com/office/drawing/2014/main" id="{426B3C00-0E93-48F7-AC69-6FA3BD4A8586}"/>
                    </a:ext>
                  </a:extLst>
                </p:cNvPr>
                <p:cNvPicPr/>
                <p:nvPr/>
              </p:nvPicPr>
              <p:blipFill>
                <a:blip r:embed="rId80"/>
                <a:stretch>
                  <a:fillRect/>
                </a:stretch>
              </p:blipFill>
              <p:spPr>
                <a:xfrm>
                  <a:off x="1830096" y="3299328"/>
                  <a:ext cx="2113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993DFF80-888C-4945-A8EE-96DD54E072C6}"/>
                    </a:ext>
                  </a:extLst>
                </p14:cNvPr>
                <p14:cNvContentPartPr/>
                <p14:nvPr/>
              </p14:nvContentPartPr>
              <p14:xfrm>
                <a:off x="2075616" y="3276288"/>
                <a:ext cx="552600" cy="229680"/>
              </p14:xfrm>
            </p:contentPart>
          </mc:Choice>
          <mc:Fallback xmlns="">
            <p:pic>
              <p:nvPicPr>
                <p:cNvPr id="51" name="Freihand 50">
                  <a:extLst>
                    <a:ext uri="{FF2B5EF4-FFF2-40B4-BE49-F238E27FC236}">
                      <a16:creationId xmlns:a16="http://schemas.microsoft.com/office/drawing/2014/main" id="{993DFF80-888C-4945-A8EE-96DD54E072C6}"/>
                    </a:ext>
                  </a:extLst>
                </p:cNvPr>
                <p:cNvPicPr/>
                <p:nvPr/>
              </p:nvPicPr>
              <p:blipFill>
                <a:blip r:embed="rId82"/>
                <a:stretch>
                  <a:fillRect/>
                </a:stretch>
              </p:blipFill>
              <p:spPr>
                <a:xfrm>
                  <a:off x="2071296" y="3271968"/>
                  <a:ext cx="561240" cy="23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46955883-7636-4629-845B-52B68E75BC9F}"/>
                  </a:ext>
                </a:extLst>
              </p14:cNvPr>
              <p14:cNvContentPartPr/>
              <p14:nvPr/>
            </p14:nvContentPartPr>
            <p14:xfrm>
              <a:off x="4386816" y="3671928"/>
              <a:ext cx="1857240" cy="30600"/>
            </p14:xfrm>
          </p:contentPart>
        </mc:Choice>
        <mc:Fallback xmlns="">
          <p:pic>
            <p:nvPicPr>
              <p:cNvPr id="53" name="Freihand 52">
                <a:extLst>
                  <a:ext uri="{FF2B5EF4-FFF2-40B4-BE49-F238E27FC236}">
                    <a16:creationId xmlns:a16="http://schemas.microsoft.com/office/drawing/2014/main" id="{46955883-7636-4629-845B-52B68E75BC9F}"/>
                  </a:ext>
                </a:extLst>
              </p:cNvPr>
              <p:cNvPicPr/>
              <p:nvPr/>
            </p:nvPicPr>
            <p:blipFill>
              <a:blip r:embed="rId84"/>
              <a:stretch>
                <a:fillRect/>
              </a:stretch>
            </p:blipFill>
            <p:spPr>
              <a:xfrm>
                <a:off x="4382496" y="3667608"/>
                <a:ext cx="1865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C2C881BA-50DF-4212-B47D-B00C68820143}"/>
                  </a:ext>
                </a:extLst>
              </p14:cNvPr>
              <p14:cNvContentPartPr/>
              <p14:nvPr/>
            </p14:nvContentPartPr>
            <p14:xfrm>
              <a:off x="5885136" y="3264768"/>
              <a:ext cx="138240" cy="356400"/>
            </p14:xfrm>
          </p:contentPart>
        </mc:Choice>
        <mc:Fallback xmlns="">
          <p:pic>
            <p:nvPicPr>
              <p:cNvPr id="54" name="Freihand 53">
                <a:extLst>
                  <a:ext uri="{FF2B5EF4-FFF2-40B4-BE49-F238E27FC236}">
                    <a16:creationId xmlns:a16="http://schemas.microsoft.com/office/drawing/2014/main" id="{C2C881BA-50DF-4212-B47D-B00C68820143}"/>
                  </a:ext>
                </a:extLst>
              </p:cNvPr>
              <p:cNvPicPr/>
              <p:nvPr/>
            </p:nvPicPr>
            <p:blipFill>
              <a:blip r:embed="rId86"/>
              <a:stretch>
                <a:fillRect/>
              </a:stretch>
            </p:blipFill>
            <p:spPr>
              <a:xfrm>
                <a:off x="5880816" y="3260448"/>
                <a:ext cx="14688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8E91CFAA-5FCA-4047-983B-7A60A1CF0820}"/>
                  </a:ext>
                </a:extLst>
              </p14:cNvPr>
              <p14:cNvContentPartPr/>
              <p14:nvPr/>
            </p14:nvContentPartPr>
            <p14:xfrm>
              <a:off x="5843016" y="3916368"/>
              <a:ext cx="126000" cy="354240"/>
            </p14:xfrm>
          </p:contentPart>
        </mc:Choice>
        <mc:Fallback xmlns="">
          <p:pic>
            <p:nvPicPr>
              <p:cNvPr id="55" name="Freihand 54">
                <a:extLst>
                  <a:ext uri="{FF2B5EF4-FFF2-40B4-BE49-F238E27FC236}">
                    <a16:creationId xmlns:a16="http://schemas.microsoft.com/office/drawing/2014/main" id="{8E91CFAA-5FCA-4047-983B-7A60A1CF0820}"/>
                  </a:ext>
                </a:extLst>
              </p:cNvPr>
              <p:cNvPicPr/>
              <p:nvPr/>
            </p:nvPicPr>
            <p:blipFill>
              <a:blip r:embed="rId88"/>
              <a:stretch>
                <a:fillRect/>
              </a:stretch>
            </p:blipFill>
            <p:spPr>
              <a:xfrm>
                <a:off x="5838696" y="3912048"/>
                <a:ext cx="1346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7F636372-032C-4B1B-A2F4-8674955572D0}"/>
                  </a:ext>
                </a:extLst>
              </p14:cNvPr>
              <p14:cNvContentPartPr/>
              <p14:nvPr/>
            </p14:nvContentPartPr>
            <p14:xfrm>
              <a:off x="4290336" y="4246848"/>
              <a:ext cx="1736640" cy="46800"/>
            </p14:xfrm>
          </p:contentPart>
        </mc:Choice>
        <mc:Fallback xmlns="">
          <p:pic>
            <p:nvPicPr>
              <p:cNvPr id="56" name="Freihand 55">
                <a:extLst>
                  <a:ext uri="{FF2B5EF4-FFF2-40B4-BE49-F238E27FC236}">
                    <a16:creationId xmlns:a16="http://schemas.microsoft.com/office/drawing/2014/main" id="{7F636372-032C-4B1B-A2F4-8674955572D0}"/>
                  </a:ext>
                </a:extLst>
              </p:cNvPr>
              <p:cNvPicPr/>
              <p:nvPr/>
            </p:nvPicPr>
            <p:blipFill>
              <a:blip r:embed="rId90"/>
              <a:stretch>
                <a:fillRect/>
              </a:stretch>
            </p:blipFill>
            <p:spPr>
              <a:xfrm>
                <a:off x="4286016" y="4242528"/>
                <a:ext cx="1745280" cy="55440"/>
              </a:xfrm>
              <a:prstGeom prst="rect">
                <a:avLst/>
              </a:prstGeom>
            </p:spPr>
          </p:pic>
        </mc:Fallback>
      </mc:AlternateContent>
      <p:grpSp>
        <p:nvGrpSpPr>
          <p:cNvPr id="61" name="Gruppieren 60">
            <a:extLst>
              <a:ext uri="{FF2B5EF4-FFF2-40B4-BE49-F238E27FC236}">
                <a16:creationId xmlns:a16="http://schemas.microsoft.com/office/drawing/2014/main" id="{1DDF6D1F-2B9B-45AC-85F1-562F1CA11E15}"/>
              </a:ext>
            </a:extLst>
          </p:cNvPr>
          <p:cNvGrpSpPr/>
          <p:nvPr/>
        </p:nvGrpSpPr>
        <p:grpSpPr>
          <a:xfrm>
            <a:off x="3078216" y="3431808"/>
            <a:ext cx="767160" cy="649800"/>
            <a:chOff x="3078216" y="3431808"/>
            <a:chExt cx="767160" cy="649800"/>
          </a:xfrm>
        </p:grpSpPr>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BC03B109-C1CB-4C2E-99AA-36BB785C5969}"/>
                    </a:ext>
                  </a:extLst>
                </p14:cNvPr>
                <p14:cNvContentPartPr/>
                <p14:nvPr/>
              </p14:nvContentPartPr>
              <p14:xfrm>
                <a:off x="3781656" y="3728448"/>
                <a:ext cx="63720" cy="44280"/>
              </p14:xfrm>
            </p:contentPart>
          </mc:Choice>
          <mc:Fallback xmlns="">
            <p:pic>
              <p:nvPicPr>
                <p:cNvPr id="57" name="Freihand 56">
                  <a:extLst>
                    <a:ext uri="{FF2B5EF4-FFF2-40B4-BE49-F238E27FC236}">
                      <a16:creationId xmlns:a16="http://schemas.microsoft.com/office/drawing/2014/main" id="{BC03B109-C1CB-4C2E-99AA-36BB785C5969}"/>
                    </a:ext>
                  </a:extLst>
                </p:cNvPr>
                <p:cNvPicPr/>
                <p:nvPr/>
              </p:nvPicPr>
              <p:blipFill>
                <a:blip r:embed="rId92"/>
                <a:stretch>
                  <a:fillRect/>
                </a:stretch>
              </p:blipFill>
              <p:spPr>
                <a:xfrm>
                  <a:off x="3777336" y="3724128"/>
                  <a:ext cx="72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D557CD38-D7F4-4F84-9811-A1BF1B8FAC68}"/>
                    </a:ext>
                  </a:extLst>
                </p14:cNvPr>
                <p14:cNvContentPartPr/>
                <p14:nvPr/>
              </p14:nvContentPartPr>
              <p14:xfrm>
                <a:off x="3096576" y="3431808"/>
                <a:ext cx="735480" cy="649800"/>
              </p14:xfrm>
            </p:contentPart>
          </mc:Choice>
          <mc:Fallback xmlns="">
            <p:pic>
              <p:nvPicPr>
                <p:cNvPr id="58" name="Freihand 57">
                  <a:extLst>
                    <a:ext uri="{FF2B5EF4-FFF2-40B4-BE49-F238E27FC236}">
                      <a16:creationId xmlns:a16="http://schemas.microsoft.com/office/drawing/2014/main" id="{D557CD38-D7F4-4F84-9811-A1BF1B8FAC68}"/>
                    </a:ext>
                  </a:extLst>
                </p:cNvPr>
                <p:cNvPicPr/>
                <p:nvPr/>
              </p:nvPicPr>
              <p:blipFill>
                <a:blip r:embed="rId94"/>
                <a:stretch>
                  <a:fillRect/>
                </a:stretch>
              </p:blipFill>
              <p:spPr>
                <a:xfrm>
                  <a:off x="3092256" y="3427488"/>
                  <a:ext cx="74412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A10F12B1-E095-4DF9-B398-0C62BFE9D638}"/>
                    </a:ext>
                  </a:extLst>
                </p14:cNvPr>
                <p14:cNvContentPartPr/>
                <p14:nvPr/>
              </p14:nvContentPartPr>
              <p14:xfrm>
                <a:off x="3078216" y="3454848"/>
                <a:ext cx="754200" cy="615960"/>
              </p14:xfrm>
            </p:contentPart>
          </mc:Choice>
          <mc:Fallback xmlns="">
            <p:pic>
              <p:nvPicPr>
                <p:cNvPr id="60" name="Freihand 59">
                  <a:extLst>
                    <a:ext uri="{FF2B5EF4-FFF2-40B4-BE49-F238E27FC236}">
                      <a16:creationId xmlns:a16="http://schemas.microsoft.com/office/drawing/2014/main" id="{A10F12B1-E095-4DF9-B398-0C62BFE9D638}"/>
                    </a:ext>
                  </a:extLst>
                </p:cNvPr>
                <p:cNvPicPr/>
                <p:nvPr/>
              </p:nvPicPr>
              <p:blipFill>
                <a:blip r:embed="rId96"/>
                <a:stretch>
                  <a:fillRect/>
                </a:stretch>
              </p:blipFill>
              <p:spPr>
                <a:xfrm>
                  <a:off x="3073896" y="3450528"/>
                  <a:ext cx="762840" cy="62460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a:solidFill>
                  <a:srgbClr val="000000"/>
                </a:solidFill>
                <a:latin typeface="Arial"/>
              </a:rPr>
              <a:t>Example</a:t>
            </a:r>
            <a:endParaRPr sz="3266" dirty="0"/>
          </a:p>
        </p:txBody>
      </p:sp>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F49702C-A880-EDF5-C69F-970582DF20A8}"/>
              </a:ext>
            </a:extLst>
          </p:cNvPr>
          <p:cNvPicPr>
            <a:picLocks noChangeAspect="1"/>
          </p:cNvPicPr>
          <p:nvPr/>
        </p:nvPicPr>
        <p:blipFill>
          <a:blip r:embed="rId3"/>
          <a:stretch>
            <a:fillRect/>
          </a:stretch>
        </p:blipFill>
        <p:spPr>
          <a:xfrm>
            <a:off x="186690" y="849122"/>
            <a:ext cx="11567058" cy="2280158"/>
          </a:xfrm>
          <a:prstGeom prst="rect">
            <a:avLst/>
          </a:prstGeom>
        </p:spPr>
      </p:pic>
      <p:grpSp>
        <p:nvGrpSpPr>
          <p:cNvPr id="12" name="Gruppieren 11">
            <a:extLst>
              <a:ext uri="{FF2B5EF4-FFF2-40B4-BE49-F238E27FC236}">
                <a16:creationId xmlns:a16="http://schemas.microsoft.com/office/drawing/2014/main" id="{BD4FC3DF-847F-4ED3-BF14-B046252407B2}"/>
              </a:ext>
            </a:extLst>
          </p:cNvPr>
          <p:cNvGrpSpPr/>
          <p:nvPr/>
        </p:nvGrpSpPr>
        <p:grpSpPr>
          <a:xfrm>
            <a:off x="1119096" y="451728"/>
            <a:ext cx="606960" cy="257760"/>
            <a:chOff x="1119096" y="451728"/>
            <a:chExt cx="606960" cy="2577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99C02CC-8BDA-4274-91BD-A0DCB2BDE452}"/>
                    </a:ext>
                  </a:extLst>
                </p14:cNvPr>
                <p14:cNvContentPartPr/>
                <p14:nvPr/>
              </p14:nvContentPartPr>
              <p14:xfrm>
                <a:off x="1211256" y="513648"/>
                <a:ext cx="36360" cy="195840"/>
              </p14:xfrm>
            </p:contentPart>
          </mc:Choice>
          <mc:Fallback xmlns="">
            <p:pic>
              <p:nvPicPr>
                <p:cNvPr id="2" name="Freihand 1">
                  <a:extLst>
                    <a:ext uri="{FF2B5EF4-FFF2-40B4-BE49-F238E27FC236}">
                      <a16:creationId xmlns:a16="http://schemas.microsoft.com/office/drawing/2014/main" id="{599C02CC-8BDA-4274-91BD-A0DCB2BDE452}"/>
                    </a:ext>
                  </a:extLst>
                </p:cNvPr>
                <p:cNvPicPr/>
                <p:nvPr/>
              </p:nvPicPr>
              <p:blipFill>
                <a:blip r:embed="rId5"/>
                <a:stretch>
                  <a:fillRect/>
                </a:stretch>
              </p:blipFill>
              <p:spPr>
                <a:xfrm>
                  <a:off x="1206936" y="509328"/>
                  <a:ext cx="45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E9DC9EE5-FAF7-4982-99C5-2CBCF3BF70D8}"/>
                    </a:ext>
                  </a:extLst>
                </p14:cNvPr>
                <p14:cNvContentPartPr/>
                <p14:nvPr/>
              </p14:nvContentPartPr>
              <p14:xfrm>
                <a:off x="1119096" y="451728"/>
                <a:ext cx="185040" cy="156240"/>
              </p14:xfrm>
            </p:contentPart>
          </mc:Choice>
          <mc:Fallback xmlns="">
            <p:pic>
              <p:nvPicPr>
                <p:cNvPr id="4" name="Freihand 3">
                  <a:extLst>
                    <a:ext uri="{FF2B5EF4-FFF2-40B4-BE49-F238E27FC236}">
                      <a16:creationId xmlns:a16="http://schemas.microsoft.com/office/drawing/2014/main" id="{E9DC9EE5-FAF7-4982-99C5-2CBCF3BF70D8}"/>
                    </a:ext>
                  </a:extLst>
                </p:cNvPr>
                <p:cNvPicPr/>
                <p:nvPr/>
              </p:nvPicPr>
              <p:blipFill>
                <a:blip r:embed="rId7"/>
                <a:stretch>
                  <a:fillRect/>
                </a:stretch>
              </p:blipFill>
              <p:spPr>
                <a:xfrm>
                  <a:off x="1114776" y="447408"/>
                  <a:ext cx="193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2E76E788-F725-46FC-ACF6-8FA0D88F7C26}"/>
                    </a:ext>
                  </a:extLst>
                </p14:cNvPr>
                <p14:cNvContentPartPr/>
                <p14:nvPr/>
              </p14:nvContentPartPr>
              <p14:xfrm>
                <a:off x="1304136" y="559008"/>
                <a:ext cx="109440" cy="119520"/>
              </p14:xfrm>
            </p:contentPart>
          </mc:Choice>
          <mc:Fallback xmlns="">
            <p:pic>
              <p:nvPicPr>
                <p:cNvPr id="5" name="Freihand 4">
                  <a:extLst>
                    <a:ext uri="{FF2B5EF4-FFF2-40B4-BE49-F238E27FC236}">
                      <a16:creationId xmlns:a16="http://schemas.microsoft.com/office/drawing/2014/main" id="{2E76E788-F725-46FC-ACF6-8FA0D88F7C26}"/>
                    </a:ext>
                  </a:extLst>
                </p:cNvPr>
                <p:cNvPicPr/>
                <p:nvPr/>
              </p:nvPicPr>
              <p:blipFill>
                <a:blip r:embed="rId9"/>
                <a:stretch>
                  <a:fillRect/>
                </a:stretch>
              </p:blipFill>
              <p:spPr>
                <a:xfrm>
                  <a:off x="1299816" y="554688"/>
                  <a:ext cx="118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C243F7CF-88E8-4661-A9F8-3B8FEA317C32}"/>
                    </a:ext>
                  </a:extLst>
                </p14:cNvPr>
                <p14:cNvContentPartPr/>
                <p14:nvPr/>
              </p14:nvContentPartPr>
              <p14:xfrm>
                <a:off x="1412856" y="515448"/>
                <a:ext cx="720" cy="13680"/>
              </p14:xfrm>
            </p:contentPart>
          </mc:Choice>
          <mc:Fallback xmlns="">
            <p:pic>
              <p:nvPicPr>
                <p:cNvPr id="8" name="Freihand 7">
                  <a:extLst>
                    <a:ext uri="{FF2B5EF4-FFF2-40B4-BE49-F238E27FC236}">
                      <a16:creationId xmlns:a16="http://schemas.microsoft.com/office/drawing/2014/main" id="{C243F7CF-88E8-4661-A9F8-3B8FEA317C32}"/>
                    </a:ext>
                  </a:extLst>
                </p:cNvPr>
                <p:cNvPicPr/>
                <p:nvPr/>
              </p:nvPicPr>
              <p:blipFill>
                <a:blip r:embed="rId11"/>
                <a:stretch>
                  <a:fillRect/>
                </a:stretch>
              </p:blipFill>
              <p:spPr>
                <a:xfrm>
                  <a:off x="1408536" y="511128"/>
                  <a:ext cx="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5D41DE54-7A58-44FE-A13B-AB0D4011EB13}"/>
                    </a:ext>
                  </a:extLst>
                </p14:cNvPr>
                <p14:cNvContentPartPr/>
                <p14:nvPr/>
              </p14:nvContentPartPr>
              <p14:xfrm>
                <a:off x="1475496" y="552528"/>
                <a:ext cx="33480" cy="105120"/>
              </p14:xfrm>
            </p:contentPart>
          </mc:Choice>
          <mc:Fallback xmlns="">
            <p:pic>
              <p:nvPicPr>
                <p:cNvPr id="9" name="Freihand 8">
                  <a:extLst>
                    <a:ext uri="{FF2B5EF4-FFF2-40B4-BE49-F238E27FC236}">
                      <a16:creationId xmlns:a16="http://schemas.microsoft.com/office/drawing/2014/main" id="{5D41DE54-7A58-44FE-A13B-AB0D4011EB13}"/>
                    </a:ext>
                  </a:extLst>
                </p:cNvPr>
                <p:cNvPicPr/>
                <p:nvPr/>
              </p:nvPicPr>
              <p:blipFill>
                <a:blip r:embed="rId13"/>
                <a:stretch>
                  <a:fillRect/>
                </a:stretch>
              </p:blipFill>
              <p:spPr>
                <a:xfrm>
                  <a:off x="1471176" y="548208"/>
                  <a:ext cx="42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D0336841-3FC6-4330-AB2E-59A7C2274AF2}"/>
                    </a:ext>
                  </a:extLst>
                </p14:cNvPr>
                <p14:cNvContentPartPr/>
                <p14:nvPr/>
              </p14:nvContentPartPr>
              <p14:xfrm>
                <a:off x="1533816" y="555048"/>
                <a:ext cx="68760" cy="109080"/>
              </p14:xfrm>
            </p:contentPart>
          </mc:Choice>
          <mc:Fallback xmlns="">
            <p:pic>
              <p:nvPicPr>
                <p:cNvPr id="10" name="Freihand 9">
                  <a:extLst>
                    <a:ext uri="{FF2B5EF4-FFF2-40B4-BE49-F238E27FC236}">
                      <a16:creationId xmlns:a16="http://schemas.microsoft.com/office/drawing/2014/main" id="{D0336841-3FC6-4330-AB2E-59A7C2274AF2}"/>
                    </a:ext>
                  </a:extLst>
                </p:cNvPr>
                <p:cNvPicPr/>
                <p:nvPr/>
              </p:nvPicPr>
              <p:blipFill>
                <a:blip r:embed="rId15"/>
                <a:stretch>
                  <a:fillRect/>
                </a:stretch>
              </p:blipFill>
              <p:spPr>
                <a:xfrm>
                  <a:off x="1529496" y="550728"/>
                  <a:ext cx="77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881487F4-909A-4052-A5D7-C9C46AC85609}"/>
                    </a:ext>
                  </a:extLst>
                </p14:cNvPr>
                <p14:cNvContentPartPr/>
                <p14:nvPr/>
              </p14:nvContentPartPr>
              <p14:xfrm>
                <a:off x="1640016" y="542808"/>
                <a:ext cx="86040" cy="122040"/>
              </p14:xfrm>
            </p:contentPart>
          </mc:Choice>
          <mc:Fallback xmlns="">
            <p:pic>
              <p:nvPicPr>
                <p:cNvPr id="11" name="Freihand 10">
                  <a:extLst>
                    <a:ext uri="{FF2B5EF4-FFF2-40B4-BE49-F238E27FC236}">
                      <a16:creationId xmlns:a16="http://schemas.microsoft.com/office/drawing/2014/main" id="{881487F4-909A-4052-A5D7-C9C46AC85609}"/>
                    </a:ext>
                  </a:extLst>
                </p:cNvPr>
                <p:cNvPicPr/>
                <p:nvPr/>
              </p:nvPicPr>
              <p:blipFill>
                <a:blip r:embed="rId17"/>
                <a:stretch>
                  <a:fillRect/>
                </a:stretch>
              </p:blipFill>
              <p:spPr>
                <a:xfrm>
                  <a:off x="1635696" y="538488"/>
                  <a:ext cx="94680" cy="130680"/>
                </a:xfrm>
                <a:prstGeom prst="rect">
                  <a:avLst/>
                </a:prstGeom>
              </p:spPr>
            </p:pic>
          </mc:Fallback>
        </mc:AlternateContent>
      </p:grpSp>
      <p:grpSp>
        <p:nvGrpSpPr>
          <p:cNvPr id="15" name="Gruppieren 14">
            <a:extLst>
              <a:ext uri="{FF2B5EF4-FFF2-40B4-BE49-F238E27FC236}">
                <a16:creationId xmlns:a16="http://schemas.microsoft.com/office/drawing/2014/main" id="{0D2EF491-0E8A-4C77-B656-DBD62B1CD1A1}"/>
              </a:ext>
            </a:extLst>
          </p:cNvPr>
          <p:cNvGrpSpPr/>
          <p:nvPr/>
        </p:nvGrpSpPr>
        <p:grpSpPr>
          <a:xfrm>
            <a:off x="2064456" y="467568"/>
            <a:ext cx="281520" cy="196920"/>
            <a:chOff x="2064456" y="467568"/>
            <a:chExt cx="281520" cy="19692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D194F83F-C90E-4253-A763-05FCAE299D9E}"/>
                    </a:ext>
                  </a:extLst>
                </p14:cNvPr>
                <p14:cNvContentPartPr/>
                <p14:nvPr/>
              </p14:nvContentPartPr>
              <p14:xfrm>
                <a:off x="2064456" y="467568"/>
                <a:ext cx="155880" cy="196920"/>
              </p14:xfrm>
            </p:contentPart>
          </mc:Choice>
          <mc:Fallback xmlns="">
            <p:pic>
              <p:nvPicPr>
                <p:cNvPr id="13" name="Freihand 12">
                  <a:extLst>
                    <a:ext uri="{FF2B5EF4-FFF2-40B4-BE49-F238E27FC236}">
                      <a16:creationId xmlns:a16="http://schemas.microsoft.com/office/drawing/2014/main" id="{D194F83F-C90E-4253-A763-05FCAE299D9E}"/>
                    </a:ext>
                  </a:extLst>
                </p:cNvPr>
                <p:cNvPicPr/>
                <p:nvPr/>
              </p:nvPicPr>
              <p:blipFill>
                <a:blip r:embed="rId19"/>
                <a:stretch>
                  <a:fillRect/>
                </a:stretch>
              </p:blipFill>
              <p:spPr>
                <a:xfrm>
                  <a:off x="2060136" y="463248"/>
                  <a:ext cx="164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CA309BD-87CA-44B7-AAC3-9080FE2FEDAD}"/>
                    </a:ext>
                  </a:extLst>
                </p14:cNvPr>
                <p14:cNvContentPartPr/>
                <p14:nvPr/>
              </p14:nvContentPartPr>
              <p14:xfrm>
                <a:off x="2149776" y="557208"/>
                <a:ext cx="196200" cy="104040"/>
              </p14:xfrm>
            </p:contentPart>
          </mc:Choice>
          <mc:Fallback xmlns="">
            <p:pic>
              <p:nvPicPr>
                <p:cNvPr id="14" name="Freihand 13">
                  <a:extLst>
                    <a:ext uri="{FF2B5EF4-FFF2-40B4-BE49-F238E27FC236}">
                      <a16:creationId xmlns:a16="http://schemas.microsoft.com/office/drawing/2014/main" id="{CCA309BD-87CA-44B7-AAC3-9080FE2FEDAD}"/>
                    </a:ext>
                  </a:extLst>
                </p:cNvPr>
                <p:cNvPicPr/>
                <p:nvPr/>
              </p:nvPicPr>
              <p:blipFill>
                <a:blip r:embed="rId21"/>
                <a:stretch>
                  <a:fillRect/>
                </a:stretch>
              </p:blipFill>
              <p:spPr>
                <a:xfrm>
                  <a:off x="2145456" y="552888"/>
                  <a:ext cx="204840" cy="112680"/>
                </a:xfrm>
                <a:prstGeom prst="rect">
                  <a:avLst/>
                </a:prstGeom>
              </p:spPr>
            </p:pic>
          </mc:Fallback>
        </mc:AlternateContent>
      </p:grpSp>
      <p:grpSp>
        <p:nvGrpSpPr>
          <p:cNvPr id="21" name="Gruppieren 20">
            <a:extLst>
              <a:ext uri="{FF2B5EF4-FFF2-40B4-BE49-F238E27FC236}">
                <a16:creationId xmlns:a16="http://schemas.microsoft.com/office/drawing/2014/main" id="{DDA3B1CB-99F9-48B9-AFEB-303C204C43D2}"/>
              </a:ext>
            </a:extLst>
          </p:cNvPr>
          <p:cNvGrpSpPr/>
          <p:nvPr/>
        </p:nvGrpSpPr>
        <p:grpSpPr>
          <a:xfrm>
            <a:off x="2371176" y="465768"/>
            <a:ext cx="534600" cy="179280"/>
            <a:chOff x="2371176" y="465768"/>
            <a:chExt cx="534600" cy="17928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CBF697A-C603-4591-B9D4-46C2DACC9F74}"/>
                    </a:ext>
                  </a:extLst>
                </p14:cNvPr>
                <p14:cNvContentPartPr/>
                <p14:nvPr/>
              </p14:nvContentPartPr>
              <p14:xfrm>
                <a:off x="2371176" y="477288"/>
                <a:ext cx="258840" cy="160200"/>
              </p14:xfrm>
            </p:contentPart>
          </mc:Choice>
          <mc:Fallback xmlns="">
            <p:pic>
              <p:nvPicPr>
                <p:cNvPr id="16" name="Freihand 15">
                  <a:extLst>
                    <a:ext uri="{FF2B5EF4-FFF2-40B4-BE49-F238E27FC236}">
                      <a16:creationId xmlns:a16="http://schemas.microsoft.com/office/drawing/2014/main" id="{5CBF697A-C603-4591-B9D4-46C2DACC9F74}"/>
                    </a:ext>
                  </a:extLst>
                </p:cNvPr>
                <p:cNvPicPr/>
                <p:nvPr/>
              </p:nvPicPr>
              <p:blipFill>
                <a:blip r:embed="rId23"/>
                <a:stretch>
                  <a:fillRect/>
                </a:stretch>
              </p:blipFill>
              <p:spPr>
                <a:xfrm>
                  <a:off x="2366856" y="472968"/>
                  <a:ext cx="267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CB02072-FE06-47B8-9AA0-C6D022ABF4E4}"/>
                    </a:ext>
                  </a:extLst>
                </p14:cNvPr>
                <p14:cNvContentPartPr/>
                <p14:nvPr/>
              </p14:nvContentPartPr>
              <p14:xfrm>
                <a:off x="2626776" y="465768"/>
                <a:ext cx="61920" cy="179280"/>
              </p14:xfrm>
            </p:contentPart>
          </mc:Choice>
          <mc:Fallback xmlns="">
            <p:pic>
              <p:nvPicPr>
                <p:cNvPr id="17" name="Freihand 16">
                  <a:extLst>
                    <a:ext uri="{FF2B5EF4-FFF2-40B4-BE49-F238E27FC236}">
                      <a16:creationId xmlns:a16="http://schemas.microsoft.com/office/drawing/2014/main" id="{1CB02072-FE06-47B8-9AA0-C6D022ABF4E4}"/>
                    </a:ext>
                  </a:extLst>
                </p:cNvPr>
                <p:cNvPicPr/>
                <p:nvPr/>
              </p:nvPicPr>
              <p:blipFill>
                <a:blip r:embed="rId25"/>
                <a:stretch>
                  <a:fillRect/>
                </a:stretch>
              </p:blipFill>
              <p:spPr>
                <a:xfrm>
                  <a:off x="2622456" y="461448"/>
                  <a:ext cx="70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FDDA6B61-90DF-4E98-8491-6EA7E32D2B69}"/>
                    </a:ext>
                  </a:extLst>
                </p14:cNvPr>
                <p14:cNvContentPartPr/>
                <p14:nvPr/>
              </p14:nvContentPartPr>
              <p14:xfrm>
                <a:off x="2714256" y="541728"/>
                <a:ext cx="80640" cy="93240"/>
              </p14:xfrm>
            </p:contentPart>
          </mc:Choice>
          <mc:Fallback xmlns="">
            <p:pic>
              <p:nvPicPr>
                <p:cNvPr id="18" name="Freihand 17">
                  <a:extLst>
                    <a:ext uri="{FF2B5EF4-FFF2-40B4-BE49-F238E27FC236}">
                      <a16:creationId xmlns:a16="http://schemas.microsoft.com/office/drawing/2014/main" id="{FDDA6B61-90DF-4E98-8491-6EA7E32D2B69}"/>
                    </a:ext>
                  </a:extLst>
                </p:cNvPr>
                <p:cNvPicPr/>
                <p:nvPr/>
              </p:nvPicPr>
              <p:blipFill>
                <a:blip r:embed="rId27"/>
                <a:stretch>
                  <a:fillRect/>
                </a:stretch>
              </p:blipFill>
              <p:spPr>
                <a:xfrm>
                  <a:off x="2709936" y="537408"/>
                  <a:ext cx="89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9CE0FB15-941E-49AF-BCFE-61143B23AD10}"/>
                    </a:ext>
                  </a:extLst>
                </p14:cNvPr>
                <p14:cNvContentPartPr/>
                <p14:nvPr/>
              </p14:nvContentPartPr>
              <p14:xfrm>
                <a:off x="2756376" y="476928"/>
                <a:ext cx="38520" cy="15840"/>
              </p14:xfrm>
            </p:contentPart>
          </mc:Choice>
          <mc:Fallback xmlns="">
            <p:pic>
              <p:nvPicPr>
                <p:cNvPr id="19" name="Freihand 18">
                  <a:extLst>
                    <a:ext uri="{FF2B5EF4-FFF2-40B4-BE49-F238E27FC236}">
                      <a16:creationId xmlns:a16="http://schemas.microsoft.com/office/drawing/2014/main" id="{9CE0FB15-941E-49AF-BCFE-61143B23AD10}"/>
                    </a:ext>
                  </a:extLst>
                </p:cNvPr>
                <p:cNvPicPr/>
                <p:nvPr/>
              </p:nvPicPr>
              <p:blipFill>
                <a:blip r:embed="rId29"/>
                <a:stretch>
                  <a:fillRect/>
                </a:stretch>
              </p:blipFill>
              <p:spPr>
                <a:xfrm>
                  <a:off x="2752056" y="472608"/>
                  <a:ext cx="47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BEC55CC-8575-4208-B5F6-3536692530A6}"/>
                    </a:ext>
                  </a:extLst>
                </p14:cNvPr>
                <p14:cNvContentPartPr/>
                <p14:nvPr/>
              </p14:nvContentPartPr>
              <p14:xfrm>
                <a:off x="2800296" y="506448"/>
                <a:ext cx="105480" cy="108000"/>
              </p14:xfrm>
            </p:contentPart>
          </mc:Choice>
          <mc:Fallback xmlns="">
            <p:pic>
              <p:nvPicPr>
                <p:cNvPr id="20" name="Freihand 19">
                  <a:extLst>
                    <a:ext uri="{FF2B5EF4-FFF2-40B4-BE49-F238E27FC236}">
                      <a16:creationId xmlns:a16="http://schemas.microsoft.com/office/drawing/2014/main" id="{6BEC55CC-8575-4208-B5F6-3536692530A6}"/>
                    </a:ext>
                  </a:extLst>
                </p:cNvPr>
                <p:cNvPicPr/>
                <p:nvPr/>
              </p:nvPicPr>
              <p:blipFill>
                <a:blip r:embed="rId31"/>
                <a:stretch>
                  <a:fillRect/>
                </a:stretch>
              </p:blipFill>
              <p:spPr>
                <a:xfrm>
                  <a:off x="2795976" y="502128"/>
                  <a:ext cx="114120" cy="11664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a:solidFill>
                  <a:srgbClr val="000000"/>
                </a:solidFill>
                <a:latin typeface="Arial"/>
              </a:rPr>
              <a:t>Example</a:t>
            </a:r>
            <a:endParaRPr sz="3266" dirty="0"/>
          </a:p>
        </p:txBody>
      </p:sp>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Objekt 1">
            <a:extLst>
              <a:ext uri="{FF2B5EF4-FFF2-40B4-BE49-F238E27FC236}">
                <a16:creationId xmlns:a16="http://schemas.microsoft.com/office/drawing/2014/main" id="{ABC9120A-7EA6-D5FE-57FC-12B19F66AC13}"/>
              </a:ext>
            </a:extLst>
          </p:cNvPr>
          <p:cNvGraphicFramePr>
            <a:graphicFrameLocks noChangeAspect="1"/>
          </p:cNvGraphicFramePr>
          <p:nvPr>
            <p:extLst>
              <p:ext uri="{D42A27DB-BD31-4B8C-83A1-F6EECF244321}">
                <p14:modId xmlns:p14="http://schemas.microsoft.com/office/powerpoint/2010/main" val="3272027478"/>
              </p:ext>
            </p:extLst>
          </p:nvPr>
        </p:nvGraphicFramePr>
        <p:xfrm>
          <a:off x="483240" y="848808"/>
          <a:ext cx="10145712" cy="2714625"/>
        </p:xfrm>
        <a:graphic>
          <a:graphicData uri="http://schemas.openxmlformats.org/presentationml/2006/ole">
            <mc:AlternateContent xmlns:mc="http://schemas.openxmlformats.org/markup-compatibility/2006">
              <mc:Choice xmlns:v="urn:schemas-microsoft-com:vml" Requires="v">
                <p:oleObj spid="_x0000_s1056" name="Worksheet" r:id="rId4" imgW="6781876" imgH="1914525" progId="Excel.Sheet.12">
                  <p:embed/>
                </p:oleObj>
              </mc:Choice>
              <mc:Fallback>
                <p:oleObj name="Worksheet" r:id="rId4" imgW="6781876" imgH="1914525" progId="Excel.Sheet.12">
                  <p:embed/>
                  <p:pic>
                    <p:nvPicPr>
                      <p:cNvPr id="2" name="Objekt 1">
                        <a:extLst>
                          <a:ext uri="{FF2B5EF4-FFF2-40B4-BE49-F238E27FC236}">
                            <a16:creationId xmlns:a16="http://schemas.microsoft.com/office/drawing/2014/main" id="{ABC9120A-7EA6-D5FE-57FC-12B19F66AC13}"/>
                          </a:ext>
                        </a:extLst>
                      </p:cNvPr>
                      <p:cNvPicPr/>
                      <p:nvPr/>
                    </p:nvPicPr>
                    <p:blipFill>
                      <a:blip r:embed="rId5"/>
                      <a:stretch>
                        <a:fillRect/>
                      </a:stretch>
                    </p:blipFill>
                    <p:spPr>
                      <a:xfrm>
                        <a:off x="483240" y="848808"/>
                        <a:ext cx="10145712" cy="2714625"/>
                      </a:xfrm>
                      <a:prstGeom prst="rect">
                        <a:avLst/>
                      </a:prstGeom>
                    </p:spPr>
                  </p:pic>
                </p:oleObj>
              </mc:Fallback>
            </mc:AlternateContent>
          </a:graphicData>
        </a:graphic>
      </p:graphicFrame>
      <p:grpSp>
        <p:nvGrpSpPr>
          <p:cNvPr id="37" name="Gruppieren 36">
            <a:extLst>
              <a:ext uri="{FF2B5EF4-FFF2-40B4-BE49-F238E27FC236}">
                <a16:creationId xmlns:a16="http://schemas.microsoft.com/office/drawing/2014/main" id="{04674E55-CD63-4EE3-B89D-AFC87F357DFA}"/>
              </a:ext>
            </a:extLst>
          </p:cNvPr>
          <p:cNvGrpSpPr/>
          <p:nvPr/>
        </p:nvGrpSpPr>
        <p:grpSpPr>
          <a:xfrm>
            <a:off x="4254696" y="2496168"/>
            <a:ext cx="160200" cy="132840"/>
            <a:chOff x="4254696" y="2496168"/>
            <a:chExt cx="160200" cy="132840"/>
          </a:xfrm>
        </p:grpSpPr>
        <mc:AlternateContent xmlns:mc="http://schemas.openxmlformats.org/markup-compatibility/2006" xmlns:p14="http://schemas.microsoft.com/office/powerpoint/2010/main">
          <mc:Choice Requires="p14">
            <p:contentPart p14:bwMode="auto" r:id="rId6">
              <p14:nvContentPartPr>
                <p14:cNvPr id="35" name="Freihand 34">
                  <a:extLst>
                    <a:ext uri="{FF2B5EF4-FFF2-40B4-BE49-F238E27FC236}">
                      <a16:creationId xmlns:a16="http://schemas.microsoft.com/office/drawing/2014/main" id="{AEE171E8-1F4D-49ED-99D6-A3C49F312520}"/>
                    </a:ext>
                  </a:extLst>
                </p14:cNvPr>
                <p14:cNvContentPartPr/>
                <p14:nvPr/>
              </p14:nvContentPartPr>
              <p14:xfrm>
                <a:off x="4293576" y="2541888"/>
                <a:ext cx="79920" cy="55080"/>
              </p14:xfrm>
            </p:contentPart>
          </mc:Choice>
          <mc:Fallback xmlns="">
            <p:pic>
              <p:nvPicPr>
                <p:cNvPr id="35" name="Freihand 34">
                  <a:extLst>
                    <a:ext uri="{FF2B5EF4-FFF2-40B4-BE49-F238E27FC236}">
                      <a16:creationId xmlns:a16="http://schemas.microsoft.com/office/drawing/2014/main" id="{AEE171E8-1F4D-49ED-99D6-A3C49F312520}"/>
                    </a:ext>
                  </a:extLst>
                </p:cNvPr>
                <p:cNvPicPr/>
                <p:nvPr/>
              </p:nvPicPr>
              <p:blipFill>
                <a:blip r:embed="rId7"/>
                <a:stretch>
                  <a:fillRect/>
                </a:stretch>
              </p:blipFill>
              <p:spPr>
                <a:xfrm>
                  <a:off x="4289256" y="2537568"/>
                  <a:ext cx="88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Freihand 35">
                  <a:extLst>
                    <a:ext uri="{FF2B5EF4-FFF2-40B4-BE49-F238E27FC236}">
                      <a16:creationId xmlns:a16="http://schemas.microsoft.com/office/drawing/2014/main" id="{E24E76D0-AE4A-4B80-BD30-1E4A93C3F47E}"/>
                    </a:ext>
                  </a:extLst>
                </p14:cNvPr>
                <p14:cNvContentPartPr/>
                <p14:nvPr/>
              </p14:nvContentPartPr>
              <p14:xfrm>
                <a:off x="4254696" y="2496168"/>
                <a:ext cx="160200" cy="132840"/>
              </p14:xfrm>
            </p:contentPart>
          </mc:Choice>
          <mc:Fallback xmlns="">
            <p:pic>
              <p:nvPicPr>
                <p:cNvPr id="36" name="Freihand 35">
                  <a:extLst>
                    <a:ext uri="{FF2B5EF4-FFF2-40B4-BE49-F238E27FC236}">
                      <a16:creationId xmlns:a16="http://schemas.microsoft.com/office/drawing/2014/main" id="{E24E76D0-AE4A-4B80-BD30-1E4A93C3F47E}"/>
                    </a:ext>
                  </a:extLst>
                </p:cNvPr>
                <p:cNvPicPr/>
                <p:nvPr/>
              </p:nvPicPr>
              <p:blipFill>
                <a:blip r:embed="rId9"/>
                <a:stretch>
                  <a:fillRect/>
                </a:stretch>
              </p:blipFill>
              <p:spPr>
                <a:xfrm>
                  <a:off x="4250376" y="2491848"/>
                  <a:ext cx="168840" cy="14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1" name="Freihand 40">
                <a:extLst>
                  <a:ext uri="{FF2B5EF4-FFF2-40B4-BE49-F238E27FC236}">
                    <a16:creationId xmlns:a16="http://schemas.microsoft.com/office/drawing/2014/main" id="{AB1205C8-99BB-4746-823D-EEE392E220D7}"/>
                  </a:ext>
                </a:extLst>
              </p14:cNvPr>
              <p14:cNvContentPartPr/>
              <p14:nvPr/>
            </p14:nvContentPartPr>
            <p14:xfrm>
              <a:off x="4461336" y="2729448"/>
              <a:ext cx="352800" cy="10440"/>
            </p14:xfrm>
          </p:contentPart>
        </mc:Choice>
        <mc:Fallback xmlns="">
          <p:pic>
            <p:nvPicPr>
              <p:cNvPr id="41" name="Freihand 40">
                <a:extLst>
                  <a:ext uri="{FF2B5EF4-FFF2-40B4-BE49-F238E27FC236}">
                    <a16:creationId xmlns:a16="http://schemas.microsoft.com/office/drawing/2014/main" id="{AB1205C8-99BB-4746-823D-EEE392E220D7}"/>
                  </a:ext>
                </a:extLst>
              </p:cNvPr>
              <p:cNvPicPr/>
              <p:nvPr/>
            </p:nvPicPr>
            <p:blipFill>
              <a:blip r:embed="rId11"/>
              <a:stretch>
                <a:fillRect/>
              </a:stretch>
            </p:blipFill>
            <p:spPr>
              <a:xfrm>
                <a:off x="4457016" y="2725128"/>
                <a:ext cx="361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8" name="Freihand 87">
                <a:extLst>
                  <a:ext uri="{FF2B5EF4-FFF2-40B4-BE49-F238E27FC236}">
                    <a16:creationId xmlns:a16="http://schemas.microsoft.com/office/drawing/2014/main" id="{3C674D9F-39B9-4B9A-AB2A-98C0FA9D4CE1}"/>
                  </a:ext>
                </a:extLst>
              </p14:cNvPr>
              <p14:cNvContentPartPr/>
              <p14:nvPr/>
            </p14:nvContentPartPr>
            <p14:xfrm>
              <a:off x="4422816" y="2978208"/>
              <a:ext cx="547560" cy="24480"/>
            </p14:xfrm>
          </p:contentPart>
        </mc:Choice>
        <mc:Fallback xmlns="">
          <p:pic>
            <p:nvPicPr>
              <p:cNvPr id="88" name="Freihand 87">
                <a:extLst>
                  <a:ext uri="{FF2B5EF4-FFF2-40B4-BE49-F238E27FC236}">
                    <a16:creationId xmlns:a16="http://schemas.microsoft.com/office/drawing/2014/main" id="{3C674D9F-39B9-4B9A-AB2A-98C0FA9D4CE1}"/>
                  </a:ext>
                </a:extLst>
              </p:cNvPr>
              <p:cNvPicPr/>
              <p:nvPr/>
            </p:nvPicPr>
            <p:blipFill>
              <a:blip r:embed="rId13"/>
              <a:stretch>
                <a:fillRect/>
              </a:stretch>
            </p:blipFill>
            <p:spPr>
              <a:xfrm>
                <a:off x="4418496" y="2973888"/>
                <a:ext cx="556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 name="Freihand 88">
                <a:extLst>
                  <a:ext uri="{FF2B5EF4-FFF2-40B4-BE49-F238E27FC236}">
                    <a16:creationId xmlns:a16="http://schemas.microsoft.com/office/drawing/2014/main" id="{D3C67ACC-7419-431B-A286-D1896C9DA355}"/>
                  </a:ext>
                </a:extLst>
              </p14:cNvPr>
              <p14:cNvContentPartPr/>
              <p14:nvPr/>
            </p14:nvContentPartPr>
            <p14:xfrm>
              <a:off x="3524976" y="2966688"/>
              <a:ext cx="505800" cy="18720"/>
            </p14:xfrm>
          </p:contentPart>
        </mc:Choice>
        <mc:Fallback xmlns="">
          <p:pic>
            <p:nvPicPr>
              <p:cNvPr id="89" name="Freihand 88">
                <a:extLst>
                  <a:ext uri="{FF2B5EF4-FFF2-40B4-BE49-F238E27FC236}">
                    <a16:creationId xmlns:a16="http://schemas.microsoft.com/office/drawing/2014/main" id="{D3C67ACC-7419-431B-A286-D1896C9DA355}"/>
                  </a:ext>
                </a:extLst>
              </p:cNvPr>
              <p:cNvPicPr/>
              <p:nvPr/>
            </p:nvPicPr>
            <p:blipFill>
              <a:blip r:embed="rId15"/>
              <a:stretch>
                <a:fillRect/>
              </a:stretch>
            </p:blipFill>
            <p:spPr>
              <a:xfrm>
                <a:off x="3520656" y="2962368"/>
                <a:ext cx="514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2" name="Freihand 151">
                <a:extLst>
                  <a:ext uri="{FF2B5EF4-FFF2-40B4-BE49-F238E27FC236}">
                    <a16:creationId xmlns:a16="http://schemas.microsoft.com/office/drawing/2014/main" id="{A3AE2909-3600-46EA-8BE7-50755C45F837}"/>
                  </a:ext>
                </a:extLst>
              </p14:cNvPr>
              <p14:cNvContentPartPr/>
              <p14:nvPr/>
            </p14:nvContentPartPr>
            <p14:xfrm>
              <a:off x="1845576" y="2440368"/>
              <a:ext cx="137160" cy="10440"/>
            </p14:xfrm>
          </p:contentPart>
        </mc:Choice>
        <mc:Fallback xmlns="">
          <p:pic>
            <p:nvPicPr>
              <p:cNvPr id="152" name="Freihand 151">
                <a:extLst>
                  <a:ext uri="{FF2B5EF4-FFF2-40B4-BE49-F238E27FC236}">
                    <a16:creationId xmlns:a16="http://schemas.microsoft.com/office/drawing/2014/main" id="{A3AE2909-3600-46EA-8BE7-50755C45F837}"/>
                  </a:ext>
                </a:extLst>
              </p:cNvPr>
              <p:cNvPicPr/>
              <p:nvPr/>
            </p:nvPicPr>
            <p:blipFill>
              <a:blip r:embed="rId17"/>
              <a:stretch>
                <a:fillRect/>
              </a:stretch>
            </p:blipFill>
            <p:spPr>
              <a:xfrm>
                <a:off x="1841256" y="2436048"/>
                <a:ext cx="145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6" name="Freihand 185">
                <a:extLst>
                  <a:ext uri="{FF2B5EF4-FFF2-40B4-BE49-F238E27FC236}">
                    <a16:creationId xmlns:a16="http://schemas.microsoft.com/office/drawing/2014/main" id="{86E23091-C63A-49F4-A3AA-E1E04A8FC584}"/>
                  </a:ext>
                </a:extLst>
              </p14:cNvPr>
              <p14:cNvContentPartPr/>
              <p14:nvPr/>
            </p14:nvContentPartPr>
            <p14:xfrm>
              <a:off x="895896" y="2412288"/>
              <a:ext cx="404640" cy="30600"/>
            </p14:xfrm>
          </p:contentPart>
        </mc:Choice>
        <mc:Fallback xmlns="">
          <p:pic>
            <p:nvPicPr>
              <p:cNvPr id="186" name="Freihand 185">
                <a:extLst>
                  <a:ext uri="{FF2B5EF4-FFF2-40B4-BE49-F238E27FC236}">
                    <a16:creationId xmlns:a16="http://schemas.microsoft.com/office/drawing/2014/main" id="{86E23091-C63A-49F4-A3AA-E1E04A8FC584}"/>
                  </a:ext>
                </a:extLst>
              </p:cNvPr>
              <p:cNvPicPr/>
              <p:nvPr/>
            </p:nvPicPr>
            <p:blipFill>
              <a:blip r:embed="rId19"/>
              <a:stretch>
                <a:fillRect/>
              </a:stretch>
            </p:blipFill>
            <p:spPr>
              <a:xfrm>
                <a:off x="891576" y="2407968"/>
                <a:ext cx="413280" cy="39240"/>
              </a:xfrm>
              <a:prstGeom prst="rect">
                <a:avLst/>
              </a:prstGeom>
            </p:spPr>
          </p:pic>
        </mc:Fallback>
      </mc:AlternateContent>
      <p:grpSp>
        <p:nvGrpSpPr>
          <p:cNvPr id="188" name="Gruppieren 187">
            <a:extLst>
              <a:ext uri="{FF2B5EF4-FFF2-40B4-BE49-F238E27FC236}">
                <a16:creationId xmlns:a16="http://schemas.microsoft.com/office/drawing/2014/main" id="{90C0D3EB-3A40-44CD-A8B5-6281638C5565}"/>
              </a:ext>
            </a:extLst>
          </p:cNvPr>
          <p:cNvGrpSpPr/>
          <p:nvPr/>
        </p:nvGrpSpPr>
        <p:grpSpPr>
          <a:xfrm>
            <a:off x="6719256" y="2173968"/>
            <a:ext cx="788760" cy="242640"/>
            <a:chOff x="6719256" y="2173968"/>
            <a:chExt cx="788760" cy="242640"/>
          </a:xfrm>
        </p:grpSpPr>
        <mc:AlternateContent xmlns:mc="http://schemas.openxmlformats.org/markup-compatibility/2006" xmlns:p14="http://schemas.microsoft.com/office/powerpoint/2010/main">
          <mc:Choice Requires="p14">
            <p:contentPart p14:bwMode="auto" r:id="rId20">
              <p14:nvContentPartPr>
                <p14:cNvPr id="178" name="Freihand 177">
                  <a:extLst>
                    <a:ext uri="{FF2B5EF4-FFF2-40B4-BE49-F238E27FC236}">
                      <a16:creationId xmlns:a16="http://schemas.microsoft.com/office/drawing/2014/main" id="{96A8F117-1157-4B71-B1E0-22434A839B47}"/>
                    </a:ext>
                  </a:extLst>
                </p14:cNvPr>
                <p14:cNvContentPartPr/>
                <p14:nvPr/>
              </p14:nvContentPartPr>
              <p14:xfrm>
                <a:off x="6787296" y="2250648"/>
                <a:ext cx="79200" cy="102240"/>
              </p14:xfrm>
            </p:contentPart>
          </mc:Choice>
          <mc:Fallback xmlns="">
            <p:pic>
              <p:nvPicPr>
                <p:cNvPr id="178" name="Freihand 177">
                  <a:extLst>
                    <a:ext uri="{FF2B5EF4-FFF2-40B4-BE49-F238E27FC236}">
                      <a16:creationId xmlns:a16="http://schemas.microsoft.com/office/drawing/2014/main" id="{96A8F117-1157-4B71-B1E0-22434A839B47}"/>
                    </a:ext>
                  </a:extLst>
                </p:cNvPr>
                <p:cNvPicPr/>
                <p:nvPr/>
              </p:nvPicPr>
              <p:blipFill>
                <a:blip r:embed="rId21"/>
                <a:stretch>
                  <a:fillRect/>
                </a:stretch>
              </p:blipFill>
              <p:spPr>
                <a:xfrm>
                  <a:off x="6782976" y="2246328"/>
                  <a:ext cx="87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9" name="Freihand 178">
                  <a:extLst>
                    <a:ext uri="{FF2B5EF4-FFF2-40B4-BE49-F238E27FC236}">
                      <a16:creationId xmlns:a16="http://schemas.microsoft.com/office/drawing/2014/main" id="{214F1242-5026-4FD1-AFA4-F4529EF17461}"/>
                    </a:ext>
                  </a:extLst>
                </p14:cNvPr>
                <p14:cNvContentPartPr/>
                <p14:nvPr/>
              </p14:nvContentPartPr>
              <p14:xfrm>
                <a:off x="6794856" y="2228688"/>
                <a:ext cx="108000" cy="29520"/>
              </p14:xfrm>
            </p:contentPart>
          </mc:Choice>
          <mc:Fallback xmlns="">
            <p:pic>
              <p:nvPicPr>
                <p:cNvPr id="179" name="Freihand 178">
                  <a:extLst>
                    <a:ext uri="{FF2B5EF4-FFF2-40B4-BE49-F238E27FC236}">
                      <a16:creationId xmlns:a16="http://schemas.microsoft.com/office/drawing/2014/main" id="{214F1242-5026-4FD1-AFA4-F4529EF17461}"/>
                    </a:ext>
                  </a:extLst>
                </p:cNvPr>
                <p:cNvPicPr/>
                <p:nvPr/>
              </p:nvPicPr>
              <p:blipFill>
                <a:blip r:embed="rId23"/>
                <a:stretch>
                  <a:fillRect/>
                </a:stretch>
              </p:blipFill>
              <p:spPr>
                <a:xfrm>
                  <a:off x="6790536" y="2224368"/>
                  <a:ext cx="116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0" name="Freihand 179">
                  <a:extLst>
                    <a:ext uri="{FF2B5EF4-FFF2-40B4-BE49-F238E27FC236}">
                      <a16:creationId xmlns:a16="http://schemas.microsoft.com/office/drawing/2014/main" id="{D5837AAA-660A-4B2F-933C-2481B23DB776}"/>
                    </a:ext>
                  </a:extLst>
                </p14:cNvPr>
                <p14:cNvContentPartPr/>
                <p14:nvPr/>
              </p14:nvContentPartPr>
              <p14:xfrm>
                <a:off x="6719256" y="2198808"/>
                <a:ext cx="211680" cy="217800"/>
              </p14:xfrm>
            </p:contentPart>
          </mc:Choice>
          <mc:Fallback xmlns="">
            <p:pic>
              <p:nvPicPr>
                <p:cNvPr id="180" name="Freihand 179">
                  <a:extLst>
                    <a:ext uri="{FF2B5EF4-FFF2-40B4-BE49-F238E27FC236}">
                      <a16:creationId xmlns:a16="http://schemas.microsoft.com/office/drawing/2014/main" id="{D5837AAA-660A-4B2F-933C-2481B23DB776}"/>
                    </a:ext>
                  </a:extLst>
                </p:cNvPr>
                <p:cNvPicPr/>
                <p:nvPr/>
              </p:nvPicPr>
              <p:blipFill>
                <a:blip r:embed="rId25"/>
                <a:stretch>
                  <a:fillRect/>
                </a:stretch>
              </p:blipFill>
              <p:spPr>
                <a:xfrm>
                  <a:off x="6714936" y="2194488"/>
                  <a:ext cx="220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7" name="Freihand 186">
                  <a:extLst>
                    <a:ext uri="{FF2B5EF4-FFF2-40B4-BE49-F238E27FC236}">
                      <a16:creationId xmlns:a16="http://schemas.microsoft.com/office/drawing/2014/main" id="{8A79B33C-0BD6-44C3-9F78-C65A8655AB28}"/>
                    </a:ext>
                  </a:extLst>
                </p14:cNvPr>
                <p14:cNvContentPartPr/>
                <p14:nvPr/>
              </p14:nvContentPartPr>
              <p14:xfrm>
                <a:off x="6993216" y="2173968"/>
                <a:ext cx="514800" cy="23400"/>
              </p14:xfrm>
            </p:contentPart>
          </mc:Choice>
          <mc:Fallback xmlns="">
            <p:pic>
              <p:nvPicPr>
                <p:cNvPr id="187" name="Freihand 186">
                  <a:extLst>
                    <a:ext uri="{FF2B5EF4-FFF2-40B4-BE49-F238E27FC236}">
                      <a16:creationId xmlns:a16="http://schemas.microsoft.com/office/drawing/2014/main" id="{8A79B33C-0BD6-44C3-9F78-C65A8655AB28}"/>
                    </a:ext>
                  </a:extLst>
                </p:cNvPr>
                <p:cNvPicPr/>
                <p:nvPr/>
              </p:nvPicPr>
              <p:blipFill>
                <a:blip r:embed="rId27"/>
                <a:stretch>
                  <a:fillRect/>
                </a:stretch>
              </p:blipFill>
              <p:spPr>
                <a:xfrm>
                  <a:off x="6988896" y="2169648"/>
                  <a:ext cx="52344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95" name="Freihand 194">
                <a:extLst>
                  <a:ext uri="{FF2B5EF4-FFF2-40B4-BE49-F238E27FC236}">
                    <a16:creationId xmlns:a16="http://schemas.microsoft.com/office/drawing/2014/main" id="{7F4D4A13-6B97-4721-B281-C8F6BD2620C6}"/>
                  </a:ext>
                </a:extLst>
              </p14:cNvPr>
              <p14:cNvContentPartPr/>
              <p14:nvPr/>
            </p14:nvContentPartPr>
            <p14:xfrm>
              <a:off x="6171336" y="2459808"/>
              <a:ext cx="460440" cy="11160"/>
            </p14:xfrm>
          </p:contentPart>
        </mc:Choice>
        <mc:Fallback xmlns="">
          <p:pic>
            <p:nvPicPr>
              <p:cNvPr id="195" name="Freihand 194">
                <a:extLst>
                  <a:ext uri="{FF2B5EF4-FFF2-40B4-BE49-F238E27FC236}">
                    <a16:creationId xmlns:a16="http://schemas.microsoft.com/office/drawing/2014/main" id="{7F4D4A13-6B97-4721-B281-C8F6BD2620C6}"/>
                  </a:ext>
                </a:extLst>
              </p:cNvPr>
              <p:cNvPicPr/>
              <p:nvPr/>
            </p:nvPicPr>
            <p:blipFill>
              <a:blip r:embed="rId29"/>
              <a:stretch>
                <a:fillRect/>
              </a:stretch>
            </p:blipFill>
            <p:spPr>
              <a:xfrm>
                <a:off x="6167016" y="2455488"/>
                <a:ext cx="469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3" name="Freihand 202">
                <a:extLst>
                  <a:ext uri="{FF2B5EF4-FFF2-40B4-BE49-F238E27FC236}">
                    <a16:creationId xmlns:a16="http://schemas.microsoft.com/office/drawing/2014/main" id="{9596C77B-1050-45F3-9A21-8F9E17DA3F1C}"/>
                  </a:ext>
                </a:extLst>
              </p14:cNvPr>
              <p14:cNvContentPartPr/>
              <p14:nvPr/>
            </p14:nvContentPartPr>
            <p14:xfrm>
              <a:off x="3537216" y="2163528"/>
              <a:ext cx="574200" cy="68760"/>
            </p14:xfrm>
          </p:contentPart>
        </mc:Choice>
        <mc:Fallback xmlns="">
          <p:pic>
            <p:nvPicPr>
              <p:cNvPr id="203" name="Freihand 202">
                <a:extLst>
                  <a:ext uri="{FF2B5EF4-FFF2-40B4-BE49-F238E27FC236}">
                    <a16:creationId xmlns:a16="http://schemas.microsoft.com/office/drawing/2014/main" id="{9596C77B-1050-45F3-9A21-8F9E17DA3F1C}"/>
                  </a:ext>
                </a:extLst>
              </p:cNvPr>
              <p:cNvPicPr/>
              <p:nvPr/>
            </p:nvPicPr>
            <p:blipFill>
              <a:blip r:embed="rId31"/>
              <a:stretch>
                <a:fillRect/>
              </a:stretch>
            </p:blipFill>
            <p:spPr>
              <a:xfrm>
                <a:off x="3532896" y="2159208"/>
                <a:ext cx="58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5" name="Freihand 274">
                <a:extLst>
                  <a:ext uri="{FF2B5EF4-FFF2-40B4-BE49-F238E27FC236}">
                    <a16:creationId xmlns:a16="http://schemas.microsoft.com/office/drawing/2014/main" id="{2A728E63-F8A4-45E6-87CB-D734E5CF7460}"/>
                  </a:ext>
                </a:extLst>
              </p14:cNvPr>
              <p14:cNvContentPartPr/>
              <p14:nvPr/>
            </p14:nvContentPartPr>
            <p14:xfrm>
              <a:off x="4427856" y="2710368"/>
              <a:ext cx="532440" cy="41040"/>
            </p14:xfrm>
          </p:contentPart>
        </mc:Choice>
        <mc:Fallback xmlns="">
          <p:pic>
            <p:nvPicPr>
              <p:cNvPr id="275" name="Freihand 274">
                <a:extLst>
                  <a:ext uri="{FF2B5EF4-FFF2-40B4-BE49-F238E27FC236}">
                    <a16:creationId xmlns:a16="http://schemas.microsoft.com/office/drawing/2014/main" id="{2A728E63-F8A4-45E6-87CB-D734E5CF7460}"/>
                  </a:ext>
                </a:extLst>
              </p:cNvPr>
              <p:cNvPicPr/>
              <p:nvPr/>
            </p:nvPicPr>
            <p:blipFill>
              <a:blip r:embed="rId33"/>
              <a:stretch>
                <a:fillRect/>
              </a:stretch>
            </p:blipFill>
            <p:spPr>
              <a:xfrm>
                <a:off x="4423536" y="2706048"/>
                <a:ext cx="541080" cy="49680"/>
              </a:xfrm>
              <a:prstGeom prst="rect">
                <a:avLst/>
              </a:prstGeom>
            </p:spPr>
          </p:pic>
        </mc:Fallback>
      </mc:AlternateContent>
      <p:grpSp>
        <p:nvGrpSpPr>
          <p:cNvPr id="286" name="Gruppieren 285">
            <a:extLst>
              <a:ext uri="{FF2B5EF4-FFF2-40B4-BE49-F238E27FC236}">
                <a16:creationId xmlns:a16="http://schemas.microsoft.com/office/drawing/2014/main" id="{079B54DC-B150-47DA-B5F2-E35A57ECEDBB}"/>
              </a:ext>
            </a:extLst>
          </p:cNvPr>
          <p:cNvGrpSpPr/>
          <p:nvPr/>
        </p:nvGrpSpPr>
        <p:grpSpPr>
          <a:xfrm>
            <a:off x="6951096" y="2731968"/>
            <a:ext cx="904320" cy="261000"/>
            <a:chOff x="6951096" y="2731968"/>
            <a:chExt cx="904320" cy="261000"/>
          </a:xfrm>
        </p:grpSpPr>
        <mc:AlternateContent xmlns:mc="http://schemas.openxmlformats.org/markup-compatibility/2006" xmlns:p14="http://schemas.microsoft.com/office/powerpoint/2010/main">
          <mc:Choice Requires="p14">
            <p:contentPart p14:bwMode="auto" r:id="rId34">
              <p14:nvContentPartPr>
                <p14:cNvPr id="220" name="Freihand 219">
                  <a:extLst>
                    <a:ext uri="{FF2B5EF4-FFF2-40B4-BE49-F238E27FC236}">
                      <a16:creationId xmlns:a16="http://schemas.microsoft.com/office/drawing/2014/main" id="{AC6B272B-1904-4756-B9A0-71A09F643C8A}"/>
                    </a:ext>
                  </a:extLst>
                </p14:cNvPr>
                <p14:cNvContentPartPr/>
                <p14:nvPr/>
              </p14:nvContentPartPr>
              <p14:xfrm>
                <a:off x="7746696" y="2769048"/>
                <a:ext cx="55080" cy="109440"/>
              </p14:xfrm>
            </p:contentPart>
          </mc:Choice>
          <mc:Fallback xmlns="">
            <p:pic>
              <p:nvPicPr>
                <p:cNvPr id="220" name="Freihand 219">
                  <a:extLst>
                    <a:ext uri="{FF2B5EF4-FFF2-40B4-BE49-F238E27FC236}">
                      <a16:creationId xmlns:a16="http://schemas.microsoft.com/office/drawing/2014/main" id="{AC6B272B-1904-4756-B9A0-71A09F643C8A}"/>
                    </a:ext>
                  </a:extLst>
                </p:cNvPr>
                <p:cNvPicPr/>
                <p:nvPr/>
              </p:nvPicPr>
              <p:blipFill>
                <a:blip r:embed="rId35"/>
                <a:stretch>
                  <a:fillRect/>
                </a:stretch>
              </p:blipFill>
              <p:spPr>
                <a:xfrm>
                  <a:off x="7742376" y="2764728"/>
                  <a:ext cx="63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1" name="Freihand 220">
                  <a:extLst>
                    <a:ext uri="{FF2B5EF4-FFF2-40B4-BE49-F238E27FC236}">
                      <a16:creationId xmlns:a16="http://schemas.microsoft.com/office/drawing/2014/main" id="{EEFC04A3-6693-4DB3-A374-782573AA2E0A}"/>
                    </a:ext>
                  </a:extLst>
                </p14:cNvPr>
                <p14:cNvContentPartPr/>
                <p14:nvPr/>
              </p14:nvContentPartPr>
              <p14:xfrm>
                <a:off x="7691976" y="2747808"/>
                <a:ext cx="163440" cy="191520"/>
              </p14:xfrm>
            </p:contentPart>
          </mc:Choice>
          <mc:Fallback xmlns="">
            <p:pic>
              <p:nvPicPr>
                <p:cNvPr id="221" name="Freihand 220">
                  <a:extLst>
                    <a:ext uri="{FF2B5EF4-FFF2-40B4-BE49-F238E27FC236}">
                      <a16:creationId xmlns:a16="http://schemas.microsoft.com/office/drawing/2014/main" id="{EEFC04A3-6693-4DB3-A374-782573AA2E0A}"/>
                    </a:ext>
                  </a:extLst>
                </p:cNvPr>
                <p:cNvPicPr/>
                <p:nvPr/>
              </p:nvPicPr>
              <p:blipFill>
                <a:blip r:embed="rId37"/>
                <a:stretch>
                  <a:fillRect/>
                </a:stretch>
              </p:blipFill>
              <p:spPr>
                <a:xfrm>
                  <a:off x="7687656" y="2743488"/>
                  <a:ext cx="172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6" name="Freihand 225">
                  <a:extLst>
                    <a:ext uri="{FF2B5EF4-FFF2-40B4-BE49-F238E27FC236}">
                      <a16:creationId xmlns:a16="http://schemas.microsoft.com/office/drawing/2014/main" id="{BA1CA2A9-14A7-4EB7-8AFE-5B61444F5970}"/>
                    </a:ext>
                  </a:extLst>
                </p14:cNvPr>
                <p14:cNvContentPartPr/>
                <p14:nvPr/>
              </p14:nvContentPartPr>
              <p14:xfrm>
                <a:off x="6951096" y="2971008"/>
                <a:ext cx="589680" cy="21960"/>
              </p14:xfrm>
            </p:contentPart>
          </mc:Choice>
          <mc:Fallback xmlns="">
            <p:pic>
              <p:nvPicPr>
                <p:cNvPr id="226" name="Freihand 225">
                  <a:extLst>
                    <a:ext uri="{FF2B5EF4-FFF2-40B4-BE49-F238E27FC236}">
                      <a16:creationId xmlns:a16="http://schemas.microsoft.com/office/drawing/2014/main" id="{BA1CA2A9-14A7-4EB7-8AFE-5B61444F5970}"/>
                    </a:ext>
                  </a:extLst>
                </p:cNvPr>
                <p:cNvPicPr/>
                <p:nvPr/>
              </p:nvPicPr>
              <p:blipFill>
                <a:blip r:embed="rId39"/>
                <a:stretch>
                  <a:fillRect/>
                </a:stretch>
              </p:blipFill>
              <p:spPr>
                <a:xfrm>
                  <a:off x="6946776" y="2966688"/>
                  <a:ext cx="598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7" name="Freihand 226">
                  <a:extLst>
                    <a:ext uri="{FF2B5EF4-FFF2-40B4-BE49-F238E27FC236}">
                      <a16:creationId xmlns:a16="http://schemas.microsoft.com/office/drawing/2014/main" id="{CE2520C8-8327-4EBB-8EA7-58597E359BD1}"/>
                    </a:ext>
                  </a:extLst>
                </p14:cNvPr>
                <p14:cNvContentPartPr/>
                <p14:nvPr/>
              </p14:nvContentPartPr>
              <p14:xfrm>
                <a:off x="6971616" y="2731968"/>
                <a:ext cx="568800" cy="30600"/>
              </p14:xfrm>
            </p:contentPart>
          </mc:Choice>
          <mc:Fallback xmlns="">
            <p:pic>
              <p:nvPicPr>
                <p:cNvPr id="227" name="Freihand 226">
                  <a:extLst>
                    <a:ext uri="{FF2B5EF4-FFF2-40B4-BE49-F238E27FC236}">
                      <a16:creationId xmlns:a16="http://schemas.microsoft.com/office/drawing/2014/main" id="{CE2520C8-8327-4EBB-8EA7-58597E359BD1}"/>
                    </a:ext>
                  </a:extLst>
                </p:cNvPr>
                <p:cNvPicPr/>
                <p:nvPr/>
              </p:nvPicPr>
              <p:blipFill>
                <a:blip r:embed="rId41"/>
                <a:stretch>
                  <a:fillRect/>
                </a:stretch>
              </p:blipFill>
              <p:spPr>
                <a:xfrm>
                  <a:off x="6967296" y="2727648"/>
                  <a:ext cx="577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5" name="Freihand 284">
                  <a:extLst>
                    <a:ext uri="{FF2B5EF4-FFF2-40B4-BE49-F238E27FC236}">
                      <a16:creationId xmlns:a16="http://schemas.microsoft.com/office/drawing/2014/main" id="{0F4B9838-2EE5-413D-838B-0A0FEF622671}"/>
                    </a:ext>
                  </a:extLst>
                </p14:cNvPr>
                <p14:cNvContentPartPr/>
                <p14:nvPr/>
              </p14:nvContentPartPr>
              <p14:xfrm>
                <a:off x="6956856" y="2733048"/>
                <a:ext cx="561240" cy="37080"/>
              </p14:xfrm>
            </p:contentPart>
          </mc:Choice>
          <mc:Fallback xmlns="">
            <p:pic>
              <p:nvPicPr>
                <p:cNvPr id="285" name="Freihand 284">
                  <a:extLst>
                    <a:ext uri="{FF2B5EF4-FFF2-40B4-BE49-F238E27FC236}">
                      <a16:creationId xmlns:a16="http://schemas.microsoft.com/office/drawing/2014/main" id="{0F4B9838-2EE5-413D-838B-0A0FEF622671}"/>
                    </a:ext>
                  </a:extLst>
                </p:cNvPr>
                <p:cNvPicPr/>
                <p:nvPr/>
              </p:nvPicPr>
              <p:blipFill>
                <a:blip r:embed="rId43"/>
                <a:stretch>
                  <a:fillRect/>
                </a:stretch>
              </p:blipFill>
              <p:spPr>
                <a:xfrm>
                  <a:off x="6952536" y="2728728"/>
                  <a:ext cx="569880" cy="45720"/>
                </a:xfrm>
                <a:prstGeom prst="rect">
                  <a:avLst/>
                </a:prstGeom>
              </p:spPr>
            </p:pic>
          </mc:Fallback>
        </mc:AlternateContent>
      </p:grpSp>
      <p:grpSp>
        <p:nvGrpSpPr>
          <p:cNvPr id="313" name="Gruppieren 312">
            <a:extLst>
              <a:ext uri="{FF2B5EF4-FFF2-40B4-BE49-F238E27FC236}">
                <a16:creationId xmlns:a16="http://schemas.microsoft.com/office/drawing/2014/main" id="{3C6E51CA-4F53-4CE1-BBEF-85B931272D4A}"/>
              </a:ext>
            </a:extLst>
          </p:cNvPr>
          <p:cNvGrpSpPr/>
          <p:nvPr/>
        </p:nvGrpSpPr>
        <p:grpSpPr>
          <a:xfrm>
            <a:off x="8479656" y="2446848"/>
            <a:ext cx="1166040" cy="295560"/>
            <a:chOff x="8479656" y="2446848"/>
            <a:chExt cx="1166040" cy="295560"/>
          </a:xfrm>
        </p:grpSpPr>
        <mc:AlternateContent xmlns:mc="http://schemas.openxmlformats.org/markup-compatibility/2006" xmlns:p14="http://schemas.microsoft.com/office/powerpoint/2010/main">
          <mc:Choice Requires="p14">
            <p:contentPart p14:bwMode="auto" r:id="rId44">
              <p14:nvContentPartPr>
                <p14:cNvPr id="262" name="Freihand 261">
                  <a:extLst>
                    <a:ext uri="{FF2B5EF4-FFF2-40B4-BE49-F238E27FC236}">
                      <a16:creationId xmlns:a16="http://schemas.microsoft.com/office/drawing/2014/main" id="{B74EBB90-56CA-445C-98FF-7D836913697F}"/>
                    </a:ext>
                  </a:extLst>
                </p14:cNvPr>
                <p14:cNvContentPartPr/>
                <p14:nvPr/>
              </p14:nvContentPartPr>
              <p14:xfrm>
                <a:off x="8560656" y="2513448"/>
                <a:ext cx="90000" cy="103320"/>
              </p14:xfrm>
            </p:contentPart>
          </mc:Choice>
          <mc:Fallback xmlns="">
            <p:pic>
              <p:nvPicPr>
                <p:cNvPr id="262" name="Freihand 261">
                  <a:extLst>
                    <a:ext uri="{FF2B5EF4-FFF2-40B4-BE49-F238E27FC236}">
                      <a16:creationId xmlns:a16="http://schemas.microsoft.com/office/drawing/2014/main" id="{B74EBB90-56CA-445C-98FF-7D836913697F}"/>
                    </a:ext>
                  </a:extLst>
                </p:cNvPr>
                <p:cNvPicPr/>
                <p:nvPr/>
              </p:nvPicPr>
              <p:blipFill>
                <a:blip r:embed="rId45"/>
                <a:stretch>
                  <a:fillRect/>
                </a:stretch>
              </p:blipFill>
              <p:spPr>
                <a:xfrm>
                  <a:off x="8556336" y="2509128"/>
                  <a:ext cx="98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3" name="Freihand 262">
                  <a:extLst>
                    <a:ext uri="{FF2B5EF4-FFF2-40B4-BE49-F238E27FC236}">
                      <a16:creationId xmlns:a16="http://schemas.microsoft.com/office/drawing/2014/main" id="{BDA2B0BC-51C9-4FD9-97C2-D47D766F782D}"/>
                    </a:ext>
                  </a:extLst>
                </p14:cNvPr>
                <p14:cNvContentPartPr/>
                <p14:nvPr/>
              </p14:nvContentPartPr>
              <p14:xfrm>
                <a:off x="8575776" y="2557728"/>
                <a:ext cx="76320" cy="28440"/>
              </p14:xfrm>
            </p:contentPart>
          </mc:Choice>
          <mc:Fallback xmlns="">
            <p:pic>
              <p:nvPicPr>
                <p:cNvPr id="263" name="Freihand 262">
                  <a:extLst>
                    <a:ext uri="{FF2B5EF4-FFF2-40B4-BE49-F238E27FC236}">
                      <a16:creationId xmlns:a16="http://schemas.microsoft.com/office/drawing/2014/main" id="{BDA2B0BC-51C9-4FD9-97C2-D47D766F782D}"/>
                    </a:ext>
                  </a:extLst>
                </p:cNvPr>
                <p:cNvPicPr/>
                <p:nvPr/>
              </p:nvPicPr>
              <p:blipFill>
                <a:blip r:embed="rId47"/>
                <a:stretch>
                  <a:fillRect/>
                </a:stretch>
              </p:blipFill>
              <p:spPr>
                <a:xfrm>
                  <a:off x="8571456" y="2553408"/>
                  <a:ext cx="84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4" name="Freihand 263">
                  <a:extLst>
                    <a:ext uri="{FF2B5EF4-FFF2-40B4-BE49-F238E27FC236}">
                      <a16:creationId xmlns:a16="http://schemas.microsoft.com/office/drawing/2014/main" id="{A2612915-9CD6-4D7D-9250-94E98EF9D199}"/>
                    </a:ext>
                  </a:extLst>
                </p14:cNvPr>
                <p14:cNvContentPartPr/>
                <p14:nvPr/>
              </p14:nvContentPartPr>
              <p14:xfrm>
                <a:off x="8479656" y="2473848"/>
                <a:ext cx="203400" cy="193320"/>
              </p14:xfrm>
            </p:contentPart>
          </mc:Choice>
          <mc:Fallback xmlns="">
            <p:pic>
              <p:nvPicPr>
                <p:cNvPr id="264" name="Freihand 263">
                  <a:extLst>
                    <a:ext uri="{FF2B5EF4-FFF2-40B4-BE49-F238E27FC236}">
                      <a16:creationId xmlns:a16="http://schemas.microsoft.com/office/drawing/2014/main" id="{A2612915-9CD6-4D7D-9250-94E98EF9D199}"/>
                    </a:ext>
                  </a:extLst>
                </p:cNvPr>
                <p:cNvPicPr/>
                <p:nvPr/>
              </p:nvPicPr>
              <p:blipFill>
                <a:blip r:embed="rId49"/>
                <a:stretch>
                  <a:fillRect/>
                </a:stretch>
              </p:blipFill>
              <p:spPr>
                <a:xfrm>
                  <a:off x="8475336" y="2469528"/>
                  <a:ext cx="212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8" name="Freihand 307">
                  <a:extLst>
                    <a:ext uri="{FF2B5EF4-FFF2-40B4-BE49-F238E27FC236}">
                      <a16:creationId xmlns:a16="http://schemas.microsoft.com/office/drawing/2014/main" id="{CAC04F66-8F2A-4137-8996-8B9C6A6017B2}"/>
                    </a:ext>
                  </a:extLst>
                </p14:cNvPr>
                <p14:cNvContentPartPr/>
                <p14:nvPr/>
              </p14:nvContentPartPr>
              <p14:xfrm>
                <a:off x="9507816" y="2506608"/>
                <a:ext cx="102600" cy="91800"/>
              </p14:xfrm>
            </p:contentPart>
          </mc:Choice>
          <mc:Fallback xmlns="">
            <p:pic>
              <p:nvPicPr>
                <p:cNvPr id="308" name="Freihand 307">
                  <a:extLst>
                    <a:ext uri="{FF2B5EF4-FFF2-40B4-BE49-F238E27FC236}">
                      <a16:creationId xmlns:a16="http://schemas.microsoft.com/office/drawing/2014/main" id="{CAC04F66-8F2A-4137-8996-8B9C6A6017B2}"/>
                    </a:ext>
                  </a:extLst>
                </p:cNvPr>
                <p:cNvPicPr/>
                <p:nvPr/>
              </p:nvPicPr>
              <p:blipFill>
                <a:blip r:embed="rId51"/>
                <a:stretch>
                  <a:fillRect/>
                </a:stretch>
              </p:blipFill>
              <p:spPr>
                <a:xfrm>
                  <a:off x="9503496" y="2502288"/>
                  <a:ext cx="111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9" name="Freihand 308">
                  <a:extLst>
                    <a:ext uri="{FF2B5EF4-FFF2-40B4-BE49-F238E27FC236}">
                      <a16:creationId xmlns:a16="http://schemas.microsoft.com/office/drawing/2014/main" id="{9C74AFBB-22DD-41DA-A9AC-92B061E1CD00}"/>
                    </a:ext>
                  </a:extLst>
                </p14:cNvPr>
                <p14:cNvContentPartPr/>
                <p14:nvPr/>
              </p14:nvContentPartPr>
              <p14:xfrm>
                <a:off x="9443376" y="2472048"/>
                <a:ext cx="202320" cy="171000"/>
              </p14:xfrm>
            </p:contentPart>
          </mc:Choice>
          <mc:Fallback xmlns="">
            <p:pic>
              <p:nvPicPr>
                <p:cNvPr id="309" name="Freihand 308">
                  <a:extLst>
                    <a:ext uri="{FF2B5EF4-FFF2-40B4-BE49-F238E27FC236}">
                      <a16:creationId xmlns:a16="http://schemas.microsoft.com/office/drawing/2014/main" id="{9C74AFBB-22DD-41DA-A9AC-92B061E1CD00}"/>
                    </a:ext>
                  </a:extLst>
                </p:cNvPr>
                <p:cNvPicPr/>
                <p:nvPr/>
              </p:nvPicPr>
              <p:blipFill>
                <a:blip r:embed="rId53"/>
                <a:stretch>
                  <a:fillRect/>
                </a:stretch>
              </p:blipFill>
              <p:spPr>
                <a:xfrm>
                  <a:off x="9439056" y="2467728"/>
                  <a:ext cx="210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1" name="Freihand 310">
                  <a:extLst>
                    <a:ext uri="{FF2B5EF4-FFF2-40B4-BE49-F238E27FC236}">
                      <a16:creationId xmlns:a16="http://schemas.microsoft.com/office/drawing/2014/main" id="{B327D63E-F702-4A14-BAE0-5ABF02595199}"/>
                    </a:ext>
                  </a:extLst>
                </p14:cNvPr>
                <p14:cNvContentPartPr/>
                <p14:nvPr/>
              </p14:nvContentPartPr>
              <p14:xfrm>
                <a:off x="8705016" y="2710728"/>
                <a:ext cx="536040" cy="31680"/>
              </p14:xfrm>
            </p:contentPart>
          </mc:Choice>
          <mc:Fallback xmlns="">
            <p:pic>
              <p:nvPicPr>
                <p:cNvPr id="311" name="Freihand 310">
                  <a:extLst>
                    <a:ext uri="{FF2B5EF4-FFF2-40B4-BE49-F238E27FC236}">
                      <a16:creationId xmlns:a16="http://schemas.microsoft.com/office/drawing/2014/main" id="{B327D63E-F702-4A14-BAE0-5ABF02595199}"/>
                    </a:ext>
                  </a:extLst>
                </p:cNvPr>
                <p:cNvPicPr/>
                <p:nvPr/>
              </p:nvPicPr>
              <p:blipFill>
                <a:blip r:embed="rId55"/>
                <a:stretch>
                  <a:fillRect/>
                </a:stretch>
              </p:blipFill>
              <p:spPr>
                <a:xfrm>
                  <a:off x="8700696" y="2706408"/>
                  <a:ext cx="5446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2" name="Freihand 311">
                  <a:extLst>
                    <a:ext uri="{FF2B5EF4-FFF2-40B4-BE49-F238E27FC236}">
                      <a16:creationId xmlns:a16="http://schemas.microsoft.com/office/drawing/2014/main" id="{973B090F-77FF-4822-9B91-3534D0D054B4}"/>
                    </a:ext>
                  </a:extLst>
                </p14:cNvPr>
                <p14:cNvContentPartPr/>
                <p14:nvPr/>
              </p14:nvContentPartPr>
              <p14:xfrm>
                <a:off x="8707896" y="2446848"/>
                <a:ext cx="518760" cy="27720"/>
              </p14:xfrm>
            </p:contentPart>
          </mc:Choice>
          <mc:Fallback xmlns="">
            <p:pic>
              <p:nvPicPr>
                <p:cNvPr id="312" name="Freihand 311">
                  <a:extLst>
                    <a:ext uri="{FF2B5EF4-FFF2-40B4-BE49-F238E27FC236}">
                      <a16:creationId xmlns:a16="http://schemas.microsoft.com/office/drawing/2014/main" id="{973B090F-77FF-4822-9B91-3534D0D054B4}"/>
                    </a:ext>
                  </a:extLst>
                </p:cNvPr>
                <p:cNvPicPr/>
                <p:nvPr/>
              </p:nvPicPr>
              <p:blipFill>
                <a:blip r:embed="rId57"/>
                <a:stretch>
                  <a:fillRect/>
                </a:stretch>
              </p:blipFill>
              <p:spPr>
                <a:xfrm>
                  <a:off x="8703576" y="2442528"/>
                  <a:ext cx="527400" cy="36360"/>
                </a:xfrm>
                <a:prstGeom prst="rect">
                  <a:avLst/>
                </a:prstGeom>
              </p:spPr>
            </p:pic>
          </mc:Fallback>
        </mc:AlternateContent>
      </p:grpSp>
      <p:grpSp>
        <p:nvGrpSpPr>
          <p:cNvPr id="350" name="Gruppieren 349">
            <a:extLst>
              <a:ext uri="{FF2B5EF4-FFF2-40B4-BE49-F238E27FC236}">
                <a16:creationId xmlns:a16="http://schemas.microsoft.com/office/drawing/2014/main" id="{980EAC68-952E-44CF-A4D5-CCB15B7E12CA}"/>
              </a:ext>
            </a:extLst>
          </p:cNvPr>
          <p:cNvGrpSpPr/>
          <p:nvPr/>
        </p:nvGrpSpPr>
        <p:grpSpPr>
          <a:xfrm>
            <a:off x="1574856" y="1699488"/>
            <a:ext cx="1985040" cy="1567440"/>
            <a:chOff x="1574856" y="1699488"/>
            <a:chExt cx="1985040" cy="1567440"/>
          </a:xfrm>
        </p:grpSpPr>
        <mc:AlternateContent xmlns:mc="http://schemas.openxmlformats.org/markup-compatibility/2006" xmlns:p14="http://schemas.microsoft.com/office/powerpoint/2010/main">
          <mc:Choice Requires="p14">
            <p:contentPart p14:bwMode="auto" r:id="rId58">
              <p14:nvContentPartPr>
                <p14:cNvPr id="3" name="Freihand 2">
                  <a:extLst>
                    <a:ext uri="{FF2B5EF4-FFF2-40B4-BE49-F238E27FC236}">
                      <a16:creationId xmlns:a16="http://schemas.microsoft.com/office/drawing/2014/main" id="{3393A20C-9F4A-4DB0-8ACC-5DF0765D2CA4}"/>
                    </a:ext>
                  </a:extLst>
                </p14:cNvPr>
                <p14:cNvContentPartPr/>
                <p14:nvPr/>
              </p14:nvContentPartPr>
              <p14:xfrm>
                <a:off x="3460176" y="1967328"/>
                <a:ext cx="45000" cy="70200"/>
              </p14:xfrm>
            </p:contentPart>
          </mc:Choice>
          <mc:Fallback xmlns="">
            <p:pic>
              <p:nvPicPr>
                <p:cNvPr id="3" name="Freihand 2">
                  <a:extLst>
                    <a:ext uri="{FF2B5EF4-FFF2-40B4-BE49-F238E27FC236}">
                      <a16:creationId xmlns:a16="http://schemas.microsoft.com/office/drawing/2014/main" id="{3393A20C-9F4A-4DB0-8ACC-5DF0765D2CA4}"/>
                    </a:ext>
                  </a:extLst>
                </p:cNvPr>
                <p:cNvPicPr/>
                <p:nvPr/>
              </p:nvPicPr>
              <p:blipFill>
                <a:blip r:embed="rId59"/>
                <a:stretch>
                  <a:fillRect/>
                </a:stretch>
              </p:blipFill>
              <p:spPr>
                <a:xfrm>
                  <a:off x="3455856" y="1963008"/>
                  <a:ext cx="53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 name="Freihand 3">
                  <a:extLst>
                    <a:ext uri="{FF2B5EF4-FFF2-40B4-BE49-F238E27FC236}">
                      <a16:creationId xmlns:a16="http://schemas.microsoft.com/office/drawing/2014/main" id="{707C6707-4FB4-4D46-997B-8FCD22D24ACD}"/>
                    </a:ext>
                  </a:extLst>
                </p14:cNvPr>
                <p14:cNvContentPartPr/>
                <p14:nvPr/>
              </p14:nvContentPartPr>
              <p14:xfrm>
                <a:off x="3401856" y="1934208"/>
                <a:ext cx="158040" cy="162000"/>
              </p14:xfrm>
            </p:contentPart>
          </mc:Choice>
          <mc:Fallback xmlns="">
            <p:pic>
              <p:nvPicPr>
                <p:cNvPr id="4" name="Freihand 3">
                  <a:extLst>
                    <a:ext uri="{FF2B5EF4-FFF2-40B4-BE49-F238E27FC236}">
                      <a16:creationId xmlns:a16="http://schemas.microsoft.com/office/drawing/2014/main" id="{707C6707-4FB4-4D46-997B-8FCD22D24ACD}"/>
                    </a:ext>
                  </a:extLst>
                </p:cNvPr>
                <p:cNvPicPr/>
                <p:nvPr/>
              </p:nvPicPr>
              <p:blipFill>
                <a:blip r:embed="rId61"/>
                <a:stretch>
                  <a:fillRect/>
                </a:stretch>
              </p:blipFill>
              <p:spPr>
                <a:xfrm>
                  <a:off x="3397536" y="1929888"/>
                  <a:ext cx="166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3" name="Freihand 152">
                  <a:extLst>
                    <a:ext uri="{FF2B5EF4-FFF2-40B4-BE49-F238E27FC236}">
                      <a16:creationId xmlns:a16="http://schemas.microsoft.com/office/drawing/2014/main" id="{0D8314CE-5EAA-4455-A7CA-6B1CE5CD916C}"/>
                    </a:ext>
                  </a:extLst>
                </p14:cNvPr>
                <p14:cNvContentPartPr/>
                <p14:nvPr/>
              </p14:nvContentPartPr>
              <p14:xfrm>
                <a:off x="2256336" y="2717568"/>
                <a:ext cx="239760" cy="21240"/>
              </p14:xfrm>
            </p:contentPart>
          </mc:Choice>
          <mc:Fallback xmlns="">
            <p:pic>
              <p:nvPicPr>
                <p:cNvPr id="153" name="Freihand 152">
                  <a:extLst>
                    <a:ext uri="{FF2B5EF4-FFF2-40B4-BE49-F238E27FC236}">
                      <a16:creationId xmlns:a16="http://schemas.microsoft.com/office/drawing/2014/main" id="{0D8314CE-5EAA-4455-A7CA-6B1CE5CD916C}"/>
                    </a:ext>
                  </a:extLst>
                </p:cNvPr>
                <p:cNvPicPr/>
                <p:nvPr/>
              </p:nvPicPr>
              <p:blipFill>
                <a:blip r:embed="rId63"/>
                <a:stretch>
                  <a:fillRect/>
                </a:stretch>
              </p:blipFill>
              <p:spPr>
                <a:xfrm>
                  <a:off x="2252016" y="2713248"/>
                  <a:ext cx="248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4" name="Freihand 153">
                  <a:extLst>
                    <a:ext uri="{FF2B5EF4-FFF2-40B4-BE49-F238E27FC236}">
                      <a16:creationId xmlns:a16="http://schemas.microsoft.com/office/drawing/2014/main" id="{0253FA46-664D-4691-AD75-FA2D1A5B1704}"/>
                    </a:ext>
                  </a:extLst>
                </p14:cNvPr>
                <p14:cNvContentPartPr/>
                <p14:nvPr/>
              </p14:nvContentPartPr>
              <p14:xfrm>
                <a:off x="2753136" y="2435328"/>
                <a:ext cx="128880" cy="3600"/>
              </p14:xfrm>
            </p:contentPart>
          </mc:Choice>
          <mc:Fallback xmlns="">
            <p:pic>
              <p:nvPicPr>
                <p:cNvPr id="154" name="Freihand 153">
                  <a:extLst>
                    <a:ext uri="{FF2B5EF4-FFF2-40B4-BE49-F238E27FC236}">
                      <a16:creationId xmlns:a16="http://schemas.microsoft.com/office/drawing/2014/main" id="{0253FA46-664D-4691-AD75-FA2D1A5B1704}"/>
                    </a:ext>
                  </a:extLst>
                </p:cNvPr>
                <p:cNvPicPr/>
                <p:nvPr/>
              </p:nvPicPr>
              <p:blipFill>
                <a:blip r:embed="rId65"/>
                <a:stretch>
                  <a:fillRect/>
                </a:stretch>
              </p:blipFill>
              <p:spPr>
                <a:xfrm>
                  <a:off x="2748816" y="2431008"/>
                  <a:ext cx="137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5" name="Freihand 154">
                  <a:extLst>
                    <a:ext uri="{FF2B5EF4-FFF2-40B4-BE49-F238E27FC236}">
                      <a16:creationId xmlns:a16="http://schemas.microsoft.com/office/drawing/2014/main" id="{A3E6C172-C03D-4EED-B2F9-49B8B9560A16}"/>
                    </a:ext>
                  </a:extLst>
                </p14:cNvPr>
                <p14:cNvContentPartPr/>
                <p14:nvPr/>
              </p14:nvContentPartPr>
              <p14:xfrm>
                <a:off x="3056256" y="2699208"/>
                <a:ext cx="304560" cy="16560"/>
              </p14:xfrm>
            </p:contentPart>
          </mc:Choice>
          <mc:Fallback xmlns="">
            <p:pic>
              <p:nvPicPr>
                <p:cNvPr id="155" name="Freihand 154">
                  <a:extLst>
                    <a:ext uri="{FF2B5EF4-FFF2-40B4-BE49-F238E27FC236}">
                      <a16:creationId xmlns:a16="http://schemas.microsoft.com/office/drawing/2014/main" id="{A3E6C172-C03D-4EED-B2F9-49B8B9560A16}"/>
                    </a:ext>
                  </a:extLst>
                </p:cNvPr>
                <p:cNvPicPr/>
                <p:nvPr/>
              </p:nvPicPr>
              <p:blipFill>
                <a:blip r:embed="rId67"/>
                <a:stretch>
                  <a:fillRect/>
                </a:stretch>
              </p:blipFill>
              <p:spPr>
                <a:xfrm>
                  <a:off x="3051936" y="2694888"/>
                  <a:ext cx="313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9" name="Freihand 348">
                  <a:extLst>
                    <a:ext uri="{FF2B5EF4-FFF2-40B4-BE49-F238E27FC236}">
                      <a16:creationId xmlns:a16="http://schemas.microsoft.com/office/drawing/2014/main" id="{B52E01DA-C115-472B-A7A8-B3042DDE52CE}"/>
                    </a:ext>
                  </a:extLst>
                </p14:cNvPr>
                <p14:cNvContentPartPr/>
                <p14:nvPr/>
              </p14:nvContentPartPr>
              <p14:xfrm>
                <a:off x="1574856" y="1699488"/>
                <a:ext cx="1821960" cy="1567440"/>
              </p14:xfrm>
            </p:contentPart>
          </mc:Choice>
          <mc:Fallback xmlns="">
            <p:pic>
              <p:nvPicPr>
                <p:cNvPr id="349" name="Freihand 348">
                  <a:extLst>
                    <a:ext uri="{FF2B5EF4-FFF2-40B4-BE49-F238E27FC236}">
                      <a16:creationId xmlns:a16="http://schemas.microsoft.com/office/drawing/2014/main" id="{B52E01DA-C115-472B-A7A8-B3042DDE52CE}"/>
                    </a:ext>
                  </a:extLst>
                </p:cNvPr>
                <p:cNvPicPr/>
                <p:nvPr/>
              </p:nvPicPr>
              <p:blipFill>
                <a:blip r:embed="rId69"/>
                <a:stretch>
                  <a:fillRect/>
                </a:stretch>
              </p:blipFill>
              <p:spPr>
                <a:xfrm>
                  <a:off x="1570536" y="1695168"/>
                  <a:ext cx="1830600" cy="157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351" name="Freihand 350">
                <a:extLst>
                  <a:ext uri="{FF2B5EF4-FFF2-40B4-BE49-F238E27FC236}">
                    <a16:creationId xmlns:a16="http://schemas.microsoft.com/office/drawing/2014/main" id="{3E0ECE26-FB12-4D90-AB97-EF8C83DD5774}"/>
                  </a:ext>
                </a:extLst>
              </p14:cNvPr>
              <p14:cNvContentPartPr/>
              <p14:nvPr/>
            </p14:nvContentPartPr>
            <p14:xfrm>
              <a:off x="2544336" y="2085048"/>
              <a:ext cx="11160" cy="250920"/>
            </p14:xfrm>
          </p:contentPart>
        </mc:Choice>
        <mc:Fallback xmlns="">
          <p:pic>
            <p:nvPicPr>
              <p:cNvPr id="351" name="Freihand 350">
                <a:extLst>
                  <a:ext uri="{FF2B5EF4-FFF2-40B4-BE49-F238E27FC236}">
                    <a16:creationId xmlns:a16="http://schemas.microsoft.com/office/drawing/2014/main" id="{3E0ECE26-FB12-4D90-AB97-EF8C83DD5774}"/>
                  </a:ext>
                </a:extLst>
              </p:cNvPr>
              <p:cNvPicPr/>
              <p:nvPr/>
            </p:nvPicPr>
            <p:blipFill>
              <a:blip r:embed="rId71"/>
              <a:stretch>
                <a:fillRect/>
              </a:stretch>
            </p:blipFill>
            <p:spPr>
              <a:xfrm>
                <a:off x="2540016" y="2080728"/>
                <a:ext cx="198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6" name="Freihand 355">
                <a:extLst>
                  <a:ext uri="{FF2B5EF4-FFF2-40B4-BE49-F238E27FC236}">
                    <a16:creationId xmlns:a16="http://schemas.microsoft.com/office/drawing/2014/main" id="{A730EC3C-A55B-4666-BD65-DC903EF9DAE2}"/>
                  </a:ext>
                </a:extLst>
              </p14:cNvPr>
              <p14:cNvContentPartPr/>
              <p14:nvPr/>
            </p14:nvContentPartPr>
            <p14:xfrm>
              <a:off x="360936" y="1956888"/>
              <a:ext cx="89640" cy="933480"/>
            </p14:xfrm>
          </p:contentPart>
        </mc:Choice>
        <mc:Fallback xmlns="">
          <p:pic>
            <p:nvPicPr>
              <p:cNvPr id="356" name="Freihand 355">
                <a:extLst>
                  <a:ext uri="{FF2B5EF4-FFF2-40B4-BE49-F238E27FC236}">
                    <a16:creationId xmlns:a16="http://schemas.microsoft.com/office/drawing/2014/main" id="{A730EC3C-A55B-4666-BD65-DC903EF9DAE2}"/>
                  </a:ext>
                </a:extLst>
              </p:cNvPr>
              <p:cNvPicPr/>
              <p:nvPr/>
            </p:nvPicPr>
            <p:blipFill>
              <a:blip r:embed="rId73"/>
              <a:stretch>
                <a:fillRect/>
              </a:stretch>
            </p:blipFill>
            <p:spPr>
              <a:xfrm>
                <a:off x="356616" y="1952568"/>
                <a:ext cx="98280" cy="942120"/>
              </a:xfrm>
              <a:prstGeom prst="rect">
                <a:avLst/>
              </a:prstGeom>
            </p:spPr>
          </p:pic>
        </mc:Fallback>
      </mc:AlternateContent>
      <p:grpSp>
        <p:nvGrpSpPr>
          <p:cNvPr id="359" name="Gruppieren 358">
            <a:extLst>
              <a:ext uri="{FF2B5EF4-FFF2-40B4-BE49-F238E27FC236}">
                <a16:creationId xmlns:a16="http://schemas.microsoft.com/office/drawing/2014/main" id="{1828E723-EBC0-4A4D-882F-3382D834F374}"/>
              </a:ext>
            </a:extLst>
          </p:cNvPr>
          <p:cNvGrpSpPr/>
          <p:nvPr/>
        </p:nvGrpSpPr>
        <p:grpSpPr>
          <a:xfrm>
            <a:off x="5484456" y="757008"/>
            <a:ext cx="161280" cy="239400"/>
            <a:chOff x="5484456" y="757008"/>
            <a:chExt cx="161280" cy="239400"/>
          </a:xfrm>
        </p:grpSpPr>
        <mc:AlternateContent xmlns:mc="http://schemas.openxmlformats.org/markup-compatibility/2006" xmlns:p14="http://schemas.microsoft.com/office/powerpoint/2010/main">
          <mc:Choice Requires="p14">
            <p:contentPart p14:bwMode="auto" r:id="rId74">
              <p14:nvContentPartPr>
                <p14:cNvPr id="357" name="Freihand 356">
                  <a:extLst>
                    <a:ext uri="{FF2B5EF4-FFF2-40B4-BE49-F238E27FC236}">
                      <a16:creationId xmlns:a16="http://schemas.microsoft.com/office/drawing/2014/main" id="{46E8B883-8B3A-4D2C-B9C4-54A098F30467}"/>
                    </a:ext>
                  </a:extLst>
                </p14:cNvPr>
                <p14:cNvContentPartPr/>
                <p14:nvPr/>
              </p14:nvContentPartPr>
              <p14:xfrm>
                <a:off x="5556096" y="757008"/>
                <a:ext cx="12240" cy="163080"/>
              </p14:xfrm>
            </p:contentPart>
          </mc:Choice>
          <mc:Fallback xmlns="">
            <p:pic>
              <p:nvPicPr>
                <p:cNvPr id="357" name="Freihand 356">
                  <a:extLst>
                    <a:ext uri="{FF2B5EF4-FFF2-40B4-BE49-F238E27FC236}">
                      <a16:creationId xmlns:a16="http://schemas.microsoft.com/office/drawing/2014/main" id="{46E8B883-8B3A-4D2C-B9C4-54A098F30467}"/>
                    </a:ext>
                  </a:extLst>
                </p:cNvPr>
                <p:cNvPicPr/>
                <p:nvPr/>
              </p:nvPicPr>
              <p:blipFill>
                <a:blip r:embed="rId75"/>
                <a:stretch>
                  <a:fillRect/>
                </a:stretch>
              </p:blipFill>
              <p:spPr>
                <a:xfrm>
                  <a:off x="5551776" y="752688"/>
                  <a:ext cx="20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8" name="Freihand 357">
                  <a:extLst>
                    <a:ext uri="{FF2B5EF4-FFF2-40B4-BE49-F238E27FC236}">
                      <a16:creationId xmlns:a16="http://schemas.microsoft.com/office/drawing/2014/main" id="{1DA470F5-93D7-40ED-8AC3-CB7BA7473AEC}"/>
                    </a:ext>
                  </a:extLst>
                </p14:cNvPr>
                <p14:cNvContentPartPr/>
                <p14:nvPr/>
              </p14:nvContentPartPr>
              <p14:xfrm>
                <a:off x="5484456" y="853488"/>
                <a:ext cx="161280" cy="142920"/>
              </p14:xfrm>
            </p:contentPart>
          </mc:Choice>
          <mc:Fallback xmlns="">
            <p:pic>
              <p:nvPicPr>
                <p:cNvPr id="358" name="Freihand 357">
                  <a:extLst>
                    <a:ext uri="{FF2B5EF4-FFF2-40B4-BE49-F238E27FC236}">
                      <a16:creationId xmlns:a16="http://schemas.microsoft.com/office/drawing/2014/main" id="{1DA470F5-93D7-40ED-8AC3-CB7BA7473AEC}"/>
                    </a:ext>
                  </a:extLst>
                </p:cNvPr>
                <p:cNvPicPr/>
                <p:nvPr/>
              </p:nvPicPr>
              <p:blipFill>
                <a:blip r:embed="rId77"/>
                <a:stretch>
                  <a:fillRect/>
                </a:stretch>
              </p:blipFill>
              <p:spPr>
                <a:xfrm>
                  <a:off x="5480136" y="849168"/>
                  <a:ext cx="169920" cy="15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144" name="Freihand 143">
                <a:extLst>
                  <a:ext uri="{FF2B5EF4-FFF2-40B4-BE49-F238E27FC236}">
                    <a16:creationId xmlns:a16="http://schemas.microsoft.com/office/drawing/2014/main" id="{8D205253-E561-4BBA-9E56-50A4A25DA5D2}"/>
                  </a:ext>
                </a:extLst>
              </p14:cNvPr>
              <p14:cNvContentPartPr/>
              <p14:nvPr/>
            </p14:nvContentPartPr>
            <p14:xfrm>
              <a:off x="6041376" y="2499408"/>
              <a:ext cx="77040" cy="76680"/>
            </p14:xfrm>
          </p:contentPart>
        </mc:Choice>
        <mc:Fallback xmlns="">
          <p:pic>
            <p:nvPicPr>
              <p:cNvPr id="144" name="Freihand 143">
                <a:extLst>
                  <a:ext uri="{FF2B5EF4-FFF2-40B4-BE49-F238E27FC236}">
                    <a16:creationId xmlns:a16="http://schemas.microsoft.com/office/drawing/2014/main" id="{8D205253-E561-4BBA-9E56-50A4A25DA5D2}"/>
                  </a:ext>
                </a:extLst>
              </p:cNvPr>
              <p:cNvPicPr/>
              <p:nvPr/>
            </p:nvPicPr>
            <p:blipFill>
              <a:blip r:embed="rId79"/>
              <a:stretch>
                <a:fillRect/>
              </a:stretch>
            </p:blipFill>
            <p:spPr>
              <a:xfrm>
                <a:off x="6037056" y="2495088"/>
                <a:ext cx="85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5" name="Freihand 144">
                <a:extLst>
                  <a:ext uri="{FF2B5EF4-FFF2-40B4-BE49-F238E27FC236}">
                    <a16:creationId xmlns:a16="http://schemas.microsoft.com/office/drawing/2014/main" id="{CBAB59A6-3668-4C8B-83EF-A24070BA3E8F}"/>
                  </a:ext>
                </a:extLst>
              </p14:cNvPr>
              <p14:cNvContentPartPr/>
              <p14:nvPr/>
            </p14:nvContentPartPr>
            <p14:xfrm>
              <a:off x="6087096" y="2543328"/>
              <a:ext cx="18720" cy="50400"/>
            </p14:xfrm>
          </p:contentPart>
        </mc:Choice>
        <mc:Fallback xmlns="">
          <p:pic>
            <p:nvPicPr>
              <p:cNvPr id="145" name="Freihand 144">
                <a:extLst>
                  <a:ext uri="{FF2B5EF4-FFF2-40B4-BE49-F238E27FC236}">
                    <a16:creationId xmlns:a16="http://schemas.microsoft.com/office/drawing/2014/main" id="{CBAB59A6-3668-4C8B-83EF-A24070BA3E8F}"/>
                  </a:ext>
                </a:extLst>
              </p:cNvPr>
              <p:cNvPicPr/>
              <p:nvPr/>
            </p:nvPicPr>
            <p:blipFill>
              <a:blip r:embed="rId81"/>
              <a:stretch>
                <a:fillRect/>
              </a:stretch>
            </p:blipFill>
            <p:spPr>
              <a:xfrm>
                <a:off x="6082776" y="2539008"/>
                <a:ext cx="27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6" name="Freihand 145">
                <a:extLst>
                  <a:ext uri="{FF2B5EF4-FFF2-40B4-BE49-F238E27FC236}">
                    <a16:creationId xmlns:a16="http://schemas.microsoft.com/office/drawing/2014/main" id="{1ED778AC-FF83-49BF-B222-B1CC667CEEF1}"/>
                  </a:ext>
                </a:extLst>
              </p14:cNvPr>
              <p14:cNvContentPartPr/>
              <p14:nvPr/>
            </p14:nvContentPartPr>
            <p14:xfrm>
              <a:off x="5987736" y="2457648"/>
              <a:ext cx="198360" cy="152640"/>
            </p14:xfrm>
          </p:contentPart>
        </mc:Choice>
        <mc:Fallback xmlns="">
          <p:pic>
            <p:nvPicPr>
              <p:cNvPr id="146" name="Freihand 145">
                <a:extLst>
                  <a:ext uri="{FF2B5EF4-FFF2-40B4-BE49-F238E27FC236}">
                    <a16:creationId xmlns:a16="http://schemas.microsoft.com/office/drawing/2014/main" id="{1ED778AC-FF83-49BF-B222-B1CC667CEEF1}"/>
                  </a:ext>
                </a:extLst>
              </p:cNvPr>
              <p:cNvPicPr/>
              <p:nvPr/>
            </p:nvPicPr>
            <p:blipFill>
              <a:blip r:embed="rId83"/>
              <a:stretch>
                <a:fillRect/>
              </a:stretch>
            </p:blipFill>
            <p:spPr>
              <a:xfrm>
                <a:off x="5983416" y="2453328"/>
                <a:ext cx="207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5" name="Freihand 404">
                <a:extLst>
                  <a:ext uri="{FF2B5EF4-FFF2-40B4-BE49-F238E27FC236}">
                    <a16:creationId xmlns:a16="http://schemas.microsoft.com/office/drawing/2014/main" id="{F334B671-44B9-40D9-B1A1-78033AD5610C}"/>
                  </a:ext>
                </a:extLst>
              </p14:cNvPr>
              <p14:cNvContentPartPr/>
              <p14:nvPr/>
            </p14:nvContentPartPr>
            <p14:xfrm>
              <a:off x="5257296" y="1862928"/>
              <a:ext cx="713880" cy="1274400"/>
            </p14:xfrm>
          </p:contentPart>
        </mc:Choice>
        <mc:Fallback xmlns="">
          <p:pic>
            <p:nvPicPr>
              <p:cNvPr id="405" name="Freihand 404">
                <a:extLst>
                  <a:ext uri="{FF2B5EF4-FFF2-40B4-BE49-F238E27FC236}">
                    <a16:creationId xmlns:a16="http://schemas.microsoft.com/office/drawing/2014/main" id="{F334B671-44B9-40D9-B1A1-78033AD5610C}"/>
                  </a:ext>
                </a:extLst>
              </p:cNvPr>
              <p:cNvPicPr/>
              <p:nvPr/>
            </p:nvPicPr>
            <p:blipFill>
              <a:blip r:embed="rId85"/>
              <a:stretch>
                <a:fillRect/>
              </a:stretch>
            </p:blipFill>
            <p:spPr>
              <a:xfrm>
                <a:off x="5252976" y="1858608"/>
                <a:ext cx="722520" cy="1283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07" name="Freihand 406">
                <a:extLst>
                  <a:ext uri="{FF2B5EF4-FFF2-40B4-BE49-F238E27FC236}">
                    <a16:creationId xmlns:a16="http://schemas.microsoft.com/office/drawing/2014/main" id="{1BED5EB6-8AF6-46BF-9548-0C3B7EF81E75}"/>
                  </a:ext>
                </a:extLst>
              </p14:cNvPr>
              <p14:cNvContentPartPr/>
              <p14:nvPr/>
            </p14:nvContentPartPr>
            <p14:xfrm>
              <a:off x="4408776" y="2175768"/>
              <a:ext cx="590760" cy="61200"/>
            </p14:xfrm>
          </p:contentPart>
        </mc:Choice>
        <mc:Fallback xmlns="">
          <p:pic>
            <p:nvPicPr>
              <p:cNvPr id="407" name="Freihand 406">
                <a:extLst>
                  <a:ext uri="{FF2B5EF4-FFF2-40B4-BE49-F238E27FC236}">
                    <a16:creationId xmlns:a16="http://schemas.microsoft.com/office/drawing/2014/main" id="{1BED5EB6-8AF6-46BF-9548-0C3B7EF81E75}"/>
                  </a:ext>
                </a:extLst>
              </p:cNvPr>
              <p:cNvPicPr/>
              <p:nvPr/>
            </p:nvPicPr>
            <p:blipFill>
              <a:blip r:embed="rId87"/>
              <a:stretch>
                <a:fillRect/>
              </a:stretch>
            </p:blipFill>
            <p:spPr>
              <a:xfrm>
                <a:off x="4404456" y="2171448"/>
                <a:ext cx="599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9" name="Freihand 428">
                <a:extLst>
                  <a:ext uri="{FF2B5EF4-FFF2-40B4-BE49-F238E27FC236}">
                    <a16:creationId xmlns:a16="http://schemas.microsoft.com/office/drawing/2014/main" id="{79F7F3C9-062F-4230-AD1E-81B629BA449E}"/>
                  </a:ext>
                </a:extLst>
              </p14:cNvPr>
              <p14:cNvContentPartPr/>
              <p14:nvPr/>
            </p14:nvContentPartPr>
            <p14:xfrm>
              <a:off x="5297616" y="2458368"/>
              <a:ext cx="516960" cy="52920"/>
            </p14:xfrm>
          </p:contentPart>
        </mc:Choice>
        <mc:Fallback xmlns="">
          <p:pic>
            <p:nvPicPr>
              <p:cNvPr id="429" name="Freihand 428">
                <a:extLst>
                  <a:ext uri="{FF2B5EF4-FFF2-40B4-BE49-F238E27FC236}">
                    <a16:creationId xmlns:a16="http://schemas.microsoft.com/office/drawing/2014/main" id="{79F7F3C9-062F-4230-AD1E-81B629BA449E}"/>
                  </a:ext>
                </a:extLst>
              </p:cNvPr>
              <p:cNvPicPr/>
              <p:nvPr/>
            </p:nvPicPr>
            <p:blipFill>
              <a:blip r:embed="rId89"/>
              <a:stretch>
                <a:fillRect/>
              </a:stretch>
            </p:blipFill>
            <p:spPr>
              <a:xfrm>
                <a:off x="5293296" y="2454048"/>
                <a:ext cx="525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0" name="Freihand 429">
                <a:extLst>
                  <a:ext uri="{FF2B5EF4-FFF2-40B4-BE49-F238E27FC236}">
                    <a16:creationId xmlns:a16="http://schemas.microsoft.com/office/drawing/2014/main" id="{9AF2C97A-132D-49F8-ADAE-5777340AC9A6}"/>
                  </a:ext>
                </a:extLst>
              </p14:cNvPr>
              <p14:cNvContentPartPr/>
              <p14:nvPr/>
            </p14:nvContentPartPr>
            <p14:xfrm>
              <a:off x="4661136" y="4042368"/>
              <a:ext cx="90000" cy="177840"/>
            </p14:xfrm>
          </p:contentPart>
        </mc:Choice>
        <mc:Fallback xmlns="">
          <p:pic>
            <p:nvPicPr>
              <p:cNvPr id="430" name="Freihand 429">
                <a:extLst>
                  <a:ext uri="{FF2B5EF4-FFF2-40B4-BE49-F238E27FC236}">
                    <a16:creationId xmlns:a16="http://schemas.microsoft.com/office/drawing/2014/main" id="{9AF2C97A-132D-49F8-ADAE-5777340AC9A6}"/>
                  </a:ext>
                </a:extLst>
              </p:cNvPr>
              <p:cNvPicPr/>
              <p:nvPr/>
            </p:nvPicPr>
            <p:blipFill>
              <a:blip r:embed="rId91"/>
              <a:stretch>
                <a:fillRect/>
              </a:stretch>
            </p:blipFill>
            <p:spPr>
              <a:xfrm>
                <a:off x="4656816" y="4038048"/>
                <a:ext cx="98640" cy="186480"/>
              </a:xfrm>
              <a:prstGeom prst="rect">
                <a:avLst/>
              </a:prstGeom>
            </p:spPr>
          </p:pic>
        </mc:Fallback>
      </mc:AlternateContent>
      <p:grpSp>
        <p:nvGrpSpPr>
          <p:cNvPr id="444" name="Gruppieren 443">
            <a:extLst>
              <a:ext uri="{FF2B5EF4-FFF2-40B4-BE49-F238E27FC236}">
                <a16:creationId xmlns:a16="http://schemas.microsoft.com/office/drawing/2014/main" id="{BF2819D5-E1D6-42D2-A866-03524B3F3FA6}"/>
              </a:ext>
            </a:extLst>
          </p:cNvPr>
          <p:cNvGrpSpPr/>
          <p:nvPr/>
        </p:nvGrpSpPr>
        <p:grpSpPr>
          <a:xfrm>
            <a:off x="5170536" y="2715768"/>
            <a:ext cx="725040" cy="295560"/>
            <a:chOff x="5170536" y="2715768"/>
            <a:chExt cx="725040" cy="295560"/>
          </a:xfrm>
        </p:grpSpPr>
        <mc:AlternateContent xmlns:mc="http://schemas.openxmlformats.org/markup-compatibility/2006" xmlns:p14="http://schemas.microsoft.com/office/powerpoint/2010/main">
          <mc:Choice Requires="p14">
            <p:contentPart p14:bwMode="auto" r:id="rId92">
              <p14:nvContentPartPr>
                <p14:cNvPr id="78" name="Freihand 77">
                  <a:extLst>
                    <a:ext uri="{FF2B5EF4-FFF2-40B4-BE49-F238E27FC236}">
                      <a16:creationId xmlns:a16="http://schemas.microsoft.com/office/drawing/2014/main" id="{2AFB7C30-DF98-4A02-BAB7-8752273297AD}"/>
                    </a:ext>
                  </a:extLst>
                </p14:cNvPr>
                <p14:cNvContentPartPr/>
                <p14:nvPr/>
              </p14:nvContentPartPr>
              <p14:xfrm>
                <a:off x="5206536" y="2779488"/>
                <a:ext cx="64800" cy="91800"/>
              </p14:xfrm>
            </p:contentPart>
          </mc:Choice>
          <mc:Fallback xmlns="">
            <p:pic>
              <p:nvPicPr>
                <p:cNvPr id="78" name="Freihand 77">
                  <a:extLst>
                    <a:ext uri="{FF2B5EF4-FFF2-40B4-BE49-F238E27FC236}">
                      <a16:creationId xmlns:a16="http://schemas.microsoft.com/office/drawing/2014/main" id="{2AFB7C30-DF98-4A02-BAB7-8752273297AD}"/>
                    </a:ext>
                  </a:extLst>
                </p:cNvPr>
                <p:cNvPicPr/>
                <p:nvPr/>
              </p:nvPicPr>
              <p:blipFill>
                <a:blip r:embed="rId93"/>
                <a:stretch>
                  <a:fillRect/>
                </a:stretch>
              </p:blipFill>
              <p:spPr>
                <a:xfrm>
                  <a:off x="5202216" y="2775168"/>
                  <a:ext cx="73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9" name="Freihand 78">
                  <a:extLst>
                    <a:ext uri="{FF2B5EF4-FFF2-40B4-BE49-F238E27FC236}">
                      <a16:creationId xmlns:a16="http://schemas.microsoft.com/office/drawing/2014/main" id="{06FCD73B-0914-4B73-B258-AEADA676206A}"/>
                    </a:ext>
                  </a:extLst>
                </p14:cNvPr>
                <p14:cNvContentPartPr/>
                <p14:nvPr/>
              </p14:nvContentPartPr>
              <p14:xfrm>
                <a:off x="5170536" y="2748168"/>
                <a:ext cx="126360" cy="164880"/>
              </p14:xfrm>
            </p:contentPart>
          </mc:Choice>
          <mc:Fallback xmlns="">
            <p:pic>
              <p:nvPicPr>
                <p:cNvPr id="79" name="Freihand 78">
                  <a:extLst>
                    <a:ext uri="{FF2B5EF4-FFF2-40B4-BE49-F238E27FC236}">
                      <a16:creationId xmlns:a16="http://schemas.microsoft.com/office/drawing/2014/main" id="{06FCD73B-0914-4B73-B258-AEADA676206A}"/>
                    </a:ext>
                  </a:extLst>
                </p:cNvPr>
                <p:cNvPicPr/>
                <p:nvPr/>
              </p:nvPicPr>
              <p:blipFill>
                <a:blip r:embed="rId95"/>
                <a:stretch>
                  <a:fillRect/>
                </a:stretch>
              </p:blipFill>
              <p:spPr>
                <a:xfrm>
                  <a:off x="5166216" y="2743848"/>
                  <a:ext cx="135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Freihand 83">
                  <a:extLst>
                    <a:ext uri="{FF2B5EF4-FFF2-40B4-BE49-F238E27FC236}">
                      <a16:creationId xmlns:a16="http://schemas.microsoft.com/office/drawing/2014/main" id="{B3C40ABB-AC8D-4EE4-BD20-F30C38E6AE8E}"/>
                    </a:ext>
                  </a:extLst>
                </p14:cNvPr>
                <p14:cNvContentPartPr/>
                <p14:nvPr/>
              </p14:nvContentPartPr>
              <p14:xfrm>
                <a:off x="5511456" y="2933928"/>
                <a:ext cx="22320" cy="11160"/>
              </p14:xfrm>
            </p:contentPart>
          </mc:Choice>
          <mc:Fallback xmlns="">
            <p:pic>
              <p:nvPicPr>
                <p:cNvPr id="84" name="Freihand 83">
                  <a:extLst>
                    <a:ext uri="{FF2B5EF4-FFF2-40B4-BE49-F238E27FC236}">
                      <a16:creationId xmlns:a16="http://schemas.microsoft.com/office/drawing/2014/main" id="{B3C40ABB-AC8D-4EE4-BD20-F30C38E6AE8E}"/>
                    </a:ext>
                  </a:extLst>
                </p:cNvPr>
                <p:cNvPicPr/>
                <p:nvPr/>
              </p:nvPicPr>
              <p:blipFill>
                <a:blip r:embed="rId97"/>
                <a:stretch>
                  <a:fillRect/>
                </a:stretch>
              </p:blipFill>
              <p:spPr>
                <a:xfrm>
                  <a:off x="5507136" y="2929608"/>
                  <a:ext cx="3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 name="Freihand 84">
                  <a:extLst>
                    <a:ext uri="{FF2B5EF4-FFF2-40B4-BE49-F238E27FC236}">
                      <a16:creationId xmlns:a16="http://schemas.microsoft.com/office/drawing/2014/main" id="{EE90E4D2-6356-4922-8CBD-051838CD3BDA}"/>
                    </a:ext>
                  </a:extLst>
                </p14:cNvPr>
                <p14:cNvContentPartPr/>
                <p14:nvPr/>
              </p14:nvContentPartPr>
              <p14:xfrm>
                <a:off x="5379696" y="2971368"/>
                <a:ext cx="65880" cy="13680"/>
              </p14:xfrm>
            </p:contentPart>
          </mc:Choice>
          <mc:Fallback xmlns="">
            <p:pic>
              <p:nvPicPr>
                <p:cNvPr id="85" name="Freihand 84">
                  <a:extLst>
                    <a:ext uri="{FF2B5EF4-FFF2-40B4-BE49-F238E27FC236}">
                      <a16:creationId xmlns:a16="http://schemas.microsoft.com/office/drawing/2014/main" id="{EE90E4D2-6356-4922-8CBD-051838CD3BDA}"/>
                    </a:ext>
                  </a:extLst>
                </p:cNvPr>
                <p:cNvPicPr/>
                <p:nvPr/>
              </p:nvPicPr>
              <p:blipFill>
                <a:blip r:embed="rId99"/>
                <a:stretch>
                  <a:fillRect/>
                </a:stretch>
              </p:blipFill>
              <p:spPr>
                <a:xfrm>
                  <a:off x="5375376" y="2967048"/>
                  <a:ext cx="74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6" name="Freihand 85">
                  <a:extLst>
                    <a:ext uri="{FF2B5EF4-FFF2-40B4-BE49-F238E27FC236}">
                      <a16:creationId xmlns:a16="http://schemas.microsoft.com/office/drawing/2014/main" id="{FF01D1A6-4F6E-4A54-BCF1-C4EF747DE542}"/>
                    </a:ext>
                  </a:extLst>
                </p14:cNvPr>
                <p14:cNvContentPartPr/>
                <p14:nvPr/>
              </p14:nvContentPartPr>
              <p14:xfrm>
                <a:off x="5355216" y="2976768"/>
                <a:ext cx="540360" cy="34560"/>
              </p14:xfrm>
            </p:contentPart>
          </mc:Choice>
          <mc:Fallback xmlns="">
            <p:pic>
              <p:nvPicPr>
                <p:cNvPr id="86" name="Freihand 85">
                  <a:extLst>
                    <a:ext uri="{FF2B5EF4-FFF2-40B4-BE49-F238E27FC236}">
                      <a16:creationId xmlns:a16="http://schemas.microsoft.com/office/drawing/2014/main" id="{FF01D1A6-4F6E-4A54-BCF1-C4EF747DE542}"/>
                    </a:ext>
                  </a:extLst>
                </p:cNvPr>
                <p:cNvPicPr/>
                <p:nvPr/>
              </p:nvPicPr>
              <p:blipFill>
                <a:blip r:embed="rId101"/>
                <a:stretch>
                  <a:fillRect/>
                </a:stretch>
              </p:blipFill>
              <p:spPr>
                <a:xfrm>
                  <a:off x="5350896" y="2972448"/>
                  <a:ext cx="549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43" name="Freihand 442">
                  <a:extLst>
                    <a:ext uri="{FF2B5EF4-FFF2-40B4-BE49-F238E27FC236}">
                      <a16:creationId xmlns:a16="http://schemas.microsoft.com/office/drawing/2014/main" id="{BF6AD8FB-27A3-419D-B05A-4A572B7244B8}"/>
                    </a:ext>
                  </a:extLst>
                </p14:cNvPr>
                <p14:cNvContentPartPr/>
                <p14:nvPr/>
              </p14:nvContentPartPr>
              <p14:xfrm>
                <a:off x="5387976" y="2715768"/>
                <a:ext cx="399600" cy="32760"/>
              </p14:xfrm>
            </p:contentPart>
          </mc:Choice>
          <mc:Fallback xmlns="">
            <p:pic>
              <p:nvPicPr>
                <p:cNvPr id="443" name="Freihand 442">
                  <a:extLst>
                    <a:ext uri="{FF2B5EF4-FFF2-40B4-BE49-F238E27FC236}">
                      <a16:creationId xmlns:a16="http://schemas.microsoft.com/office/drawing/2014/main" id="{BF6AD8FB-27A3-419D-B05A-4A572B7244B8}"/>
                    </a:ext>
                  </a:extLst>
                </p:cNvPr>
                <p:cNvPicPr/>
                <p:nvPr/>
              </p:nvPicPr>
              <p:blipFill>
                <a:blip r:embed="rId103"/>
                <a:stretch>
                  <a:fillRect/>
                </a:stretch>
              </p:blipFill>
              <p:spPr>
                <a:xfrm>
                  <a:off x="5383656" y="2711448"/>
                  <a:ext cx="408240" cy="4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415" name="Freihand 414">
                <a:extLst>
                  <a:ext uri="{FF2B5EF4-FFF2-40B4-BE49-F238E27FC236}">
                    <a16:creationId xmlns:a16="http://schemas.microsoft.com/office/drawing/2014/main" id="{1C042F7D-9903-434A-8754-B93C0A9CCF9B}"/>
                  </a:ext>
                </a:extLst>
              </p14:cNvPr>
              <p14:cNvContentPartPr/>
              <p14:nvPr/>
            </p14:nvContentPartPr>
            <p14:xfrm>
              <a:off x="6768216" y="4016808"/>
              <a:ext cx="159480" cy="143280"/>
            </p14:xfrm>
          </p:contentPart>
        </mc:Choice>
        <mc:Fallback xmlns="">
          <p:pic>
            <p:nvPicPr>
              <p:cNvPr id="415" name="Freihand 414">
                <a:extLst>
                  <a:ext uri="{FF2B5EF4-FFF2-40B4-BE49-F238E27FC236}">
                    <a16:creationId xmlns:a16="http://schemas.microsoft.com/office/drawing/2014/main" id="{1C042F7D-9903-434A-8754-B93C0A9CCF9B}"/>
                  </a:ext>
                </a:extLst>
              </p:cNvPr>
              <p:cNvPicPr/>
              <p:nvPr/>
            </p:nvPicPr>
            <p:blipFill>
              <a:blip r:embed="rId105"/>
              <a:stretch>
                <a:fillRect/>
              </a:stretch>
            </p:blipFill>
            <p:spPr>
              <a:xfrm>
                <a:off x="6763896" y="4012488"/>
                <a:ext cx="168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31" name="Freihand 530">
                <a:extLst>
                  <a:ext uri="{FF2B5EF4-FFF2-40B4-BE49-F238E27FC236}">
                    <a16:creationId xmlns:a16="http://schemas.microsoft.com/office/drawing/2014/main" id="{78314225-290A-49BD-A113-379BA169715B}"/>
                  </a:ext>
                </a:extLst>
              </p14:cNvPr>
              <p14:cNvContentPartPr/>
              <p14:nvPr/>
            </p14:nvContentPartPr>
            <p14:xfrm>
              <a:off x="5456736" y="4359888"/>
              <a:ext cx="91080" cy="295200"/>
            </p14:xfrm>
          </p:contentPart>
        </mc:Choice>
        <mc:Fallback xmlns="">
          <p:pic>
            <p:nvPicPr>
              <p:cNvPr id="531" name="Freihand 530">
                <a:extLst>
                  <a:ext uri="{FF2B5EF4-FFF2-40B4-BE49-F238E27FC236}">
                    <a16:creationId xmlns:a16="http://schemas.microsoft.com/office/drawing/2014/main" id="{78314225-290A-49BD-A113-379BA169715B}"/>
                  </a:ext>
                </a:extLst>
              </p:cNvPr>
              <p:cNvPicPr/>
              <p:nvPr/>
            </p:nvPicPr>
            <p:blipFill>
              <a:blip r:embed="rId107"/>
              <a:stretch>
                <a:fillRect/>
              </a:stretch>
            </p:blipFill>
            <p:spPr>
              <a:xfrm>
                <a:off x="5452416" y="4355568"/>
                <a:ext cx="99720" cy="303840"/>
              </a:xfrm>
              <a:prstGeom prst="rect">
                <a:avLst/>
              </a:prstGeom>
            </p:spPr>
          </p:pic>
        </mc:Fallback>
      </mc:AlternateContent>
      <p:grpSp>
        <p:nvGrpSpPr>
          <p:cNvPr id="646" name="Gruppieren 645">
            <a:extLst>
              <a:ext uri="{FF2B5EF4-FFF2-40B4-BE49-F238E27FC236}">
                <a16:creationId xmlns:a16="http://schemas.microsoft.com/office/drawing/2014/main" id="{FFF8AEB4-7170-4091-A1D9-EDEC10265ABC}"/>
              </a:ext>
            </a:extLst>
          </p:cNvPr>
          <p:cNvGrpSpPr/>
          <p:nvPr/>
        </p:nvGrpSpPr>
        <p:grpSpPr>
          <a:xfrm>
            <a:off x="9342216" y="250848"/>
            <a:ext cx="641520" cy="228240"/>
            <a:chOff x="9342216" y="250848"/>
            <a:chExt cx="641520" cy="228240"/>
          </a:xfrm>
        </p:grpSpPr>
        <mc:AlternateContent xmlns:mc="http://schemas.openxmlformats.org/markup-compatibility/2006" xmlns:p14="http://schemas.microsoft.com/office/powerpoint/2010/main">
          <mc:Choice Requires="p14">
            <p:contentPart p14:bwMode="auto" r:id="rId108">
              <p14:nvContentPartPr>
                <p14:cNvPr id="640" name="Freihand 639">
                  <a:extLst>
                    <a:ext uri="{FF2B5EF4-FFF2-40B4-BE49-F238E27FC236}">
                      <a16:creationId xmlns:a16="http://schemas.microsoft.com/office/drawing/2014/main" id="{D7F44EFB-125C-4204-8DCB-3698C2FE4497}"/>
                    </a:ext>
                  </a:extLst>
                </p14:cNvPr>
                <p14:cNvContentPartPr/>
                <p14:nvPr/>
              </p14:nvContentPartPr>
              <p14:xfrm>
                <a:off x="9342216" y="250848"/>
                <a:ext cx="133920" cy="150120"/>
              </p14:xfrm>
            </p:contentPart>
          </mc:Choice>
          <mc:Fallback xmlns="">
            <p:pic>
              <p:nvPicPr>
                <p:cNvPr id="640" name="Freihand 639">
                  <a:extLst>
                    <a:ext uri="{FF2B5EF4-FFF2-40B4-BE49-F238E27FC236}">
                      <a16:creationId xmlns:a16="http://schemas.microsoft.com/office/drawing/2014/main" id="{D7F44EFB-125C-4204-8DCB-3698C2FE4497}"/>
                    </a:ext>
                  </a:extLst>
                </p:cNvPr>
                <p:cNvPicPr/>
                <p:nvPr/>
              </p:nvPicPr>
              <p:blipFill>
                <a:blip r:embed="rId109"/>
                <a:stretch>
                  <a:fillRect/>
                </a:stretch>
              </p:blipFill>
              <p:spPr>
                <a:xfrm>
                  <a:off x="9337896" y="246528"/>
                  <a:ext cx="142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1" name="Freihand 640">
                  <a:extLst>
                    <a:ext uri="{FF2B5EF4-FFF2-40B4-BE49-F238E27FC236}">
                      <a16:creationId xmlns:a16="http://schemas.microsoft.com/office/drawing/2014/main" id="{0C8E1DEF-37EB-42F8-A59C-86074D913204}"/>
                    </a:ext>
                  </a:extLst>
                </p14:cNvPr>
                <p14:cNvContentPartPr/>
                <p14:nvPr/>
              </p14:nvContentPartPr>
              <p14:xfrm>
                <a:off x="9604296" y="266328"/>
                <a:ext cx="12240" cy="140400"/>
              </p14:xfrm>
            </p:contentPart>
          </mc:Choice>
          <mc:Fallback xmlns="">
            <p:pic>
              <p:nvPicPr>
                <p:cNvPr id="641" name="Freihand 640">
                  <a:extLst>
                    <a:ext uri="{FF2B5EF4-FFF2-40B4-BE49-F238E27FC236}">
                      <a16:creationId xmlns:a16="http://schemas.microsoft.com/office/drawing/2014/main" id="{0C8E1DEF-37EB-42F8-A59C-86074D913204}"/>
                    </a:ext>
                  </a:extLst>
                </p:cNvPr>
                <p:cNvPicPr/>
                <p:nvPr/>
              </p:nvPicPr>
              <p:blipFill>
                <a:blip r:embed="rId111"/>
                <a:stretch>
                  <a:fillRect/>
                </a:stretch>
              </p:blipFill>
              <p:spPr>
                <a:xfrm>
                  <a:off x="9599976" y="262008"/>
                  <a:ext cx="20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2" name="Freihand 641">
                  <a:extLst>
                    <a:ext uri="{FF2B5EF4-FFF2-40B4-BE49-F238E27FC236}">
                      <a16:creationId xmlns:a16="http://schemas.microsoft.com/office/drawing/2014/main" id="{292A7A7F-8F48-40D2-8422-B10E2D788347}"/>
                    </a:ext>
                  </a:extLst>
                </p14:cNvPr>
                <p14:cNvContentPartPr/>
                <p14:nvPr/>
              </p14:nvContentPartPr>
              <p14:xfrm>
                <a:off x="9543816" y="322488"/>
                <a:ext cx="118080" cy="23400"/>
              </p14:xfrm>
            </p:contentPart>
          </mc:Choice>
          <mc:Fallback xmlns="">
            <p:pic>
              <p:nvPicPr>
                <p:cNvPr id="642" name="Freihand 641">
                  <a:extLst>
                    <a:ext uri="{FF2B5EF4-FFF2-40B4-BE49-F238E27FC236}">
                      <a16:creationId xmlns:a16="http://schemas.microsoft.com/office/drawing/2014/main" id="{292A7A7F-8F48-40D2-8422-B10E2D788347}"/>
                    </a:ext>
                  </a:extLst>
                </p:cNvPr>
                <p:cNvPicPr/>
                <p:nvPr/>
              </p:nvPicPr>
              <p:blipFill>
                <a:blip r:embed="rId113"/>
                <a:stretch>
                  <a:fillRect/>
                </a:stretch>
              </p:blipFill>
              <p:spPr>
                <a:xfrm>
                  <a:off x="9539496" y="318168"/>
                  <a:ext cx="126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3" name="Freihand 642">
                  <a:extLst>
                    <a:ext uri="{FF2B5EF4-FFF2-40B4-BE49-F238E27FC236}">
                      <a16:creationId xmlns:a16="http://schemas.microsoft.com/office/drawing/2014/main" id="{1B2034CA-6887-4077-9D1E-87B4276D8616}"/>
                    </a:ext>
                  </a:extLst>
                </p14:cNvPr>
                <p14:cNvContentPartPr/>
                <p14:nvPr/>
              </p14:nvContentPartPr>
              <p14:xfrm>
                <a:off x="9753696" y="296208"/>
                <a:ext cx="113040" cy="182880"/>
              </p14:xfrm>
            </p:contentPart>
          </mc:Choice>
          <mc:Fallback xmlns="">
            <p:pic>
              <p:nvPicPr>
                <p:cNvPr id="643" name="Freihand 642">
                  <a:extLst>
                    <a:ext uri="{FF2B5EF4-FFF2-40B4-BE49-F238E27FC236}">
                      <a16:creationId xmlns:a16="http://schemas.microsoft.com/office/drawing/2014/main" id="{1B2034CA-6887-4077-9D1E-87B4276D8616}"/>
                    </a:ext>
                  </a:extLst>
                </p:cNvPr>
                <p:cNvPicPr/>
                <p:nvPr/>
              </p:nvPicPr>
              <p:blipFill>
                <a:blip r:embed="rId115"/>
                <a:stretch>
                  <a:fillRect/>
                </a:stretch>
              </p:blipFill>
              <p:spPr>
                <a:xfrm>
                  <a:off x="9749376" y="291888"/>
                  <a:ext cx="121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4" name="Freihand 643">
                  <a:extLst>
                    <a:ext uri="{FF2B5EF4-FFF2-40B4-BE49-F238E27FC236}">
                      <a16:creationId xmlns:a16="http://schemas.microsoft.com/office/drawing/2014/main" id="{30FE0E10-1D5C-4588-B7C8-F711DF6DDDF3}"/>
                    </a:ext>
                  </a:extLst>
                </p14:cNvPr>
                <p14:cNvContentPartPr/>
                <p14:nvPr/>
              </p14:nvContentPartPr>
              <p14:xfrm>
                <a:off x="9983376" y="277848"/>
                <a:ext cx="360" cy="360"/>
              </p14:xfrm>
            </p:contentPart>
          </mc:Choice>
          <mc:Fallback xmlns="">
            <p:pic>
              <p:nvPicPr>
                <p:cNvPr id="644" name="Freihand 643">
                  <a:extLst>
                    <a:ext uri="{FF2B5EF4-FFF2-40B4-BE49-F238E27FC236}">
                      <a16:creationId xmlns:a16="http://schemas.microsoft.com/office/drawing/2014/main" id="{30FE0E10-1D5C-4588-B7C8-F711DF6DDDF3}"/>
                    </a:ext>
                  </a:extLst>
                </p:cNvPr>
                <p:cNvPicPr/>
                <p:nvPr/>
              </p:nvPicPr>
              <p:blipFill>
                <a:blip r:embed="rId117"/>
                <a:stretch>
                  <a:fillRect/>
                </a:stretch>
              </p:blipFill>
              <p:spPr>
                <a:xfrm>
                  <a:off x="9979056" y="2735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5" name="Freihand 644">
                  <a:extLst>
                    <a:ext uri="{FF2B5EF4-FFF2-40B4-BE49-F238E27FC236}">
                      <a16:creationId xmlns:a16="http://schemas.microsoft.com/office/drawing/2014/main" id="{EA53A11C-3847-49FC-B0E3-7030EDE51064}"/>
                    </a:ext>
                  </a:extLst>
                </p14:cNvPr>
                <p14:cNvContentPartPr/>
                <p14:nvPr/>
              </p14:nvContentPartPr>
              <p14:xfrm>
                <a:off x="9978336" y="363168"/>
                <a:ext cx="2160" cy="5040"/>
              </p14:xfrm>
            </p:contentPart>
          </mc:Choice>
          <mc:Fallback xmlns="">
            <p:pic>
              <p:nvPicPr>
                <p:cNvPr id="645" name="Freihand 644">
                  <a:extLst>
                    <a:ext uri="{FF2B5EF4-FFF2-40B4-BE49-F238E27FC236}">
                      <a16:creationId xmlns:a16="http://schemas.microsoft.com/office/drawing/2014/main" id="{EA53A11C-3847-49FC-B0E3-7030EDE51064}"/>
                    </a:ext>
                  </a:extLst>
                </p:cNvPr>
                <p:cNvPicPr/>
                <p:nvPr/>
              </p:nvPicPr>
              <p:blipFill>
                <a:blip r:embed="rId119"/>
                <a:stretch>
                  <a:fillRect/>
                </a:stretch>
              </p:blipFill>
              <p:spPr>
                <a:xfrm>
                  <a:off x="9974016" y="358848"/>
                  <a:ext cx="10800" cy="13680"/>
                </a:xfrm>
                <a:prstGeom prst="rect">
                  <a:avLst/>
                </a:prstGeom>
              </p:spPr>
            </p:pic>
          </mc:Fallback>
        </mc:AlternateContent>
      </p:grpSp>
      <p:grpSp>
        <p:nvGrpSpPr>
          <p:cNvPr id="657" name="Gruppieren 656">
            <a:extLst>
              <a:ext uri="{FF2B5EF4-FFF2-40B4-BE49-F238E27FC236}">
                <a16:creationId xmlns:a16="http://schemas.microsoft.com/office/drawing/2014/main" id="{53C77C7D-718E-479B-955A-9F82D20BB336}"/>
              </a:ext>
            </a:extLst>
          </p:cNvPr>
          <p:cNvGrpSpPr/>
          <p:nvPr/>
        </p:nvGrpSpPr>
        <p:grpSpPr>
          <a:xfrm>
            <a:off x="10163016" y="207648"/>
            <a:ext cx="667800" cy="189720"/>
            <a:chOff x="10163016" y="207648"/>
            <a:chExt cx="667800" cy="189720"/>
          </a:xfrm>
        </p:grpSpPr>
        <mc:AlternateContent xmlns:mc="http://schemas.openxmlformats.org/markup-compatibility/2006" xmlns:p14="http://schemas.microsoft.com/office/powerpoint/2010/main">
          <mc:Choice Requires="p14">
            <p:contentPart p14:bwMode="auto" r:id="rId120">
              <p14:nvContentPartPr>
                <p14:cNvPr id="647" name="Freihand 646">
                  <a:extLst>
                    <a:ext uri="{FF2B5EF4-FFF2-40B4-BE49-F238E27FC236}">
                      <a16:creationId xmlns:a16="http://schemas.microsoft.com/office/drawing/2014/main" id="{4998494C-05E8-4F27-96EA-255938AF8837}"/>
                    </a:ext>
                  </a:extLst>
                </p14:cNvPr>
                <p14:cNvContentPartPr/>
                <p14:nvPr/>
              </p14:nvContentPartPr>
              <p14:xfrm>
                <a:off x="10163016" y="217008"/>
                <a:ext cx="144720" cy="180360"/>
              </p14:xfrm>
            </p:contentPart>
          </mc:Choice>
          <mc:Fallback xmlns="">
            <p:pic>
              <p:nvPicPr>
                <p:cNvPr id="647" name="Freihand 646">
                  <a:extLst>
                    <a:ext uri="{FF2B5EF4-FFF2-40B4-BE49-F238E27FC236}">
                      <a16:creationId xmlns:a16="http://schemas.microsoft.com/office/drawing/2014/main" id="{4998494C-05E8-4F27-96EA-255938AF8837}"/>
                    </a:ext>
                  </a:extLst>
                </p:cNvPr>
                <p:cNvPicPr/>
                <p:nvPr/>
              </p:nvPicPr>
              <p:blipFill>
                <a:blip r:embed="rId121"/>
                <a:stretch>
                  <a:fillRect/>
                </a:stretch>
              </p:blipFill>
              <p:spPr>
                <a:xfrm>
                  <a:off x="10158696" y="212688"/>
                  <a:ext cx="153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8" name="Freihand 647">
                  <a:extLst>
                    <a:ext uri="{FF2B5EF4-FFF2-40B4-BE49-F238E27FC236}">
                      <a16:creationId xmlns:a16="http://schemas.microsoft.com/office/drawing/2014/main" id="{84FAF3AE-CE67-4328-80FE-C60C1929B073}"/>
                    </a:ext>
                  </a:extLst>
                </p14:cNvPr>
                <p14:cNvContentPartPr/>
                <p14:nvPr/>
              </p14:nvContentPartPr>
              <p14:xfrm>
                <a:off x="10333296" y="265608"/>
                <a:ext cx="75960" cy="104760"/>
              </p14:xfrm>
            </p:contentPart>
          </mc:Choice>
          <mc:Fallback xmlns="">
            <p:pic>
              <p:nvPicPr>
                <p:cNvPr id="648" name="Freihand 647">
                  <a:extLst>
                    <a:ext uri="{FF2B5EF4-FFF2-40B4-BE49-F238E27FC236}">
                      <a16:creationId xmlns:a16="http://schemas.microsoft.com/office/drawing/2014/main" id="{84FAF3AE-CE67-4328-80FE-C60C1929B073}"/>
                    </a:ext>
                  </a:extLst>
                </p:cNvPr>
                <p:cNvPicPr/>
                <p:nvPr/>
              </p:nvPicPr>
              <p:blipFill>
                <a:blip r:embed="rId123"/>
                <a:stretch>
                  <a:fillRect/>
                </a:stretch>
              </p:blipFill>
              <p:spPr>
                <a:xfrm>
                  <a:off x="10328976" y="261288"/>
                  <a:ext cx="84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49" name="Freihand 648">
                  <a:extLst>
                    <a:ext uri="{FF2B5EF4-FFF2-40B4-BE49-F238E27FC236}">
                      <a16:creationId xmlns:a16="http://schemas.microsoft.com/office/drawing/2014/main" id="{D1BE9548-F70C-4891-B5F3-46ED278F53BB}"/>
                    </a:ext>
                  </a:extLst>
                </p14:cNvPr>
                <p14:cNvContentPartPr/>
                <p14:nvPr/>
              </p14:nvContentPartPr>
              <p14:xfrm>
                <a:off x="10402416" y="283248"/>
                <a:ext cx="241920" cy="98280"/>
              </p14:xfrm>
            </p:contentPart>
          </mc:Choice>
          <mc:Fallback xmlns="">
            <p:pic>
              <p:nvPicPr>
                <p:cNvPr id="649" name="Freihand 648">
                  <a:extLst>
                    <a:ext uri="{FF2B5EF4-FFF2-40B4-BE49-F238E27FC236}">
                      <a16:creationId xmlns:a16="http://schemas.microsoft.com/office/drawing/2014/main" id="{D1BE9548-F70C-4891-B5F3-46ED278F53BB}"/>
                    </a:ext>
                  </a:extLst>
                </p:cNvPr>
                <p:cNvPicPr/>
                <p:nvPr/>
              </p:nvPicPr>
              <p:blipFill>
                <a:blip r:embed="rId125"/>
                <a:stretch>
                  <a:fillRect/>
                </a:stretch>
              </p:blipFill>
              <p:spPr>
                <a:xfrm>
                  <a:off x="10398096" y="278928"/>
                  <a:ext cx="250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50" name="Freihand 649">
                  <a:extLst>
                    <a:ext uri="{FF2B5EF4-FFF2-40B4-BE49-F238E27FC236}">
                      <a16:creationId xmlns:a16="http://schemas.microsoft.com/office/drawing/2014/main" id="{3B0F69DF-4959-4457-90A6-0815E647BC01}"/>
                    </a:ext>
                  </a:extLst>
                </p14:cNvPr>
                <p14:cNvContentPartPr/>
                <p14:nvPr/>
              </p14:nvContentPartPr>
              <p14:xfrm>
                <a:off x="10692936" y="207648"/>
                <a:ext cx="137880" cy="160200"/>
              </p14:xfrm>
            </p:contentPart>
          </mc:Choice>
          <mc:Fallback xmlns="">
            <p:pic>
              <p:nvPicPr>
                <p:cNvPr id="650" name="Freihand 649">
                  <a:extLst>
                    <a:ext uri="{FF2B5EF4-FFF2-40B4-BE49-F238E27FC236}">
                      <a16:creationId xmlns:a16="http://schemas.microsoft.com/office/drawing/2014/main" id="{3B0F69DF-4959-4457-90A6-0815E647BC01}"/>
                    </a:ext>
                  </a:extLst>
                </p:cNvPr>
                <p:cNvPicPr/>
                <p:nvPr/>
              </p:nvPicPr>
              <p:blipFill>
                <a:blip r:embed="rId127"/>
                <a:stretch>
                  <a:fillRect/>
                </a:stretch>
              </p:blipFill>
              <p:spPr>
                <a:xfrm>
                  <a:off x="10688616" y="203328"/>
                  <a:ext cx="146520" cy="168840"/>
                </a:xfrm>
                <a:prstGeom prst="rect">
                  <a:avLst/>
                </a:prstGeom>
              </p:spPr>
            </p:pic>
          </mc:Fallback>
        </mc:AlternateContent>
      </p:grpSp>
      <p:grpSp>
        <p:nvGrpSpPr>
          <p:cNvPr id="656" name="Gruppieren 655">
            <a:extLst>
              <a:ext uri="{FF2B5EF4-FFF2-40B4-BE49-F238E27FC236}">
                <a16:creationId xmlns:a16="http://schemas.microsoft.com/office/drawing/2014/main" id="{116351B8-4121-457C-AE2D-4F6424D3B50B}"/>
              </a:ext>
            </a:extLst>
          </p:cNvPr>
          <p:cNvGrpSpPr/>
          <p:nvPr/>
        </p:nvGrpSpPr>
        <p:grpSpPr>
          <a:xfrm>
            <a:off x="11011896" y="179208"/>
            <a:ext cx="687960" cy="222120"/>
            <a:chOff x="11011896" y="179208"/>
            <a:chExt cx="687960" cy="222120"/>
          </a:xfrm>
        </p:grpSpPr>
        <mc:AlternateContent xmlns:mc="http://schemas.openxmlformats.org/markup-compatibility/2006" xmlns:p14="http://schemas.microsoft.com/office/powerpoint/2010/main">
          <mc:Choice Requires="p14">
            <p:contentPart p14:bwMode="auto" r:id="rId128">
              <p14:nvContentPartPr>
                <p14:cNvPr id="651" name="Freihand 650">
                  <a:extLst>
                    <a:ext uri="{FF2B5EF4-FFF2-40B4-BE49-F238E27FC236}">
                      <a16:creationId xmlns:a16="http://schemas.microsoft.com/office/drawing/2014/main" id="{D2EB1E94-DDE5-4DE8-9E37-3471401BC69C}"/>
                    </a:ext>
                  </a:extLst>
                </p14:cNvPr>
                <p14:cNvContentPartPr/>
                <p14:nvPr/>
              </p14:nvContentPartPr>
              <p14:xfrm>
                <a:off x="11011896" y="179208"/>
                <a:ext cx="157320" cy="222120"/>
              </p14:xfrm>
            </p:contentPart>
          </mc:Choice>
          <mc:Fallback xmlns="">
            <p:pic>
              <p:nvPicPr>
                <p:cNvPr id="651" name="Freihand 650">
                  <a:extLst>
                    <a:ext uri="{FF2B5EF4-FFF2-40B4-BE49-F238E27FC236}">
                      <a16:creationId xmlns:a16="http://schemas.microsoft.com/office/drawing/2014/main" id="{D2EB1E94-DDE5-4DE8-9E37-3471401BC69C}"/>
                    </a:ext>
                  </a:extLst>
                </p:cNvPr>
                <p:cNvPicPr/>
                <p:nvPr/>
              </p:nvPicPr>
              <p:blipFill>
                <a:blip r:embed="rId129"/>
                <a:stretch>
                  <a:fillRect/>
                </a:stretch>
              </p:blipFill>
              <p:spPr>
                <a:xfrm>
                  <a:off x="11007576" y="174888"/>
                  <a:ext cx="165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52" name="Freihand 651">
                  <a:extLst>
                    <a:ext uri="{FF2B5EF4-FFF2-40B4-BE49-F238E27FC236}">
                      <a16:creationId xmlns:a16="http://schemas.microsoft.com/office/drawing/2014/main" id="{8D61DFFC-1C04-4ED7-BCFF-57936AA68C70}"/>
                    </a:ext>
                  </a:extLst>
                </p14:cNvPr>
                <p14:cNvContentPartPr/>
                <p14:nvPr/>
              </p14:nvContentPartPr>
              <p14:xfrm>
                <a:off x="11164176" y="284328"/>
                <a:ext cx="73440" cy="65520"/>
              </p14:xfrm>
            </p:contentPart>
          </mc:Choice>
          <mc:Fallback xmlns="">
            <p:pic>
              <p:nvPicPr>
                <p:cNvPr id="652" name="Freihand 651">
                  <a:extLst>
                    <a:ext uri="{FF2B5EF4-FFF2-40B4-BE49-F238E27FC236}">
                      <a16:creationId xmlns:a16="http://schemas.microsoft.com/office/drawing/2014/main" id="{8D61DFFC-1C04-4ED7-BCFF-57936AA68C70}"/>
                    </a:ext>
                  </a:extLst>
                </p:cNvPr>
                <p:cNvPicPr/>
                <p:nvPr/>
              </p:nvPicPr>
              <p:blipFill>
                <a:blip r:embed="rId131"/>
                <a:stretch>
                  <a:fillRect/>
                </a:stretch>
              </p:blipFill>
              <p:spPr>
                <a:xfrm>
                  <a:off x="11159856" y="280008"/>
                  <a:ext cx="82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53" name="Freihand 652">
                  <a:extLst>
                    <a:ext uri="{FF2B5EF4-FFF2-40B4-BE49-F238E27FC236}">
                      <a16:creationId xmlns:a16="http://schemas.microsoft.com/office/drawing/2014/main" id="{733C7CD3-B19B-47D5-9E8C-4CEDA120A41E}"/>
                    </a:ext>
                  </a:extLst>
                </p14:cNvPr>
                <p14:cNvContentPartPr/>
                <p14:nvPr/>
              </p14:nvContentPartPr>
              <p14:xfrm>
                <a:off x="11269656" y="277128"/>
                <a:ext cx="91800" cy="79920"/>
              </p14:xfrm>
            </p:contentPart>
          </mc:Choice>
          <mc:Fallback xmlns="">
            <p:pic>
              <p:nvPicPr>
                <p:cNvPr id="653" name="Freihand 652">
                  <a:extLst>
                    <a:ext uri="{FF2B5EF4-FFF2-40B4-BE49-F238E27FC236}">
                      <a16:creationId xmlns:a16="http://schemas.microsoft.com/office/drawing/2014/main" id="{733C7CD3-B19B-47D5-9E8C-4CEDA120A41E}"/>
                    </a:ext>
                  </a:extLst>
                </p:cNvPr>
                <p:cNvPicPr/>
                <p:nvPr/>
              </p:nvPicPr>
              <p:blipFill>
                <a:blip r:embed="rId133"/>
                <a:stretch>
                  <a:fillRect/>
                </a:stretch>
              </p:blipFill>
              <p:spPr>
                <a:xfrm>
                  <a:off x="11265336" y="272808"/>
                  <a:ext cx="100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54" name="Freihand 653">
                  <a:extLst>
                    <a:ext uri="{FF2B5EF4-FFF2-40B4-BE49-F238E27FC236}">
                      <a16:creationId xmlns:a16="http://schemas.microsoft.com/office/drawing/2014/main" id="{6417C7E6-7748-45DB-90EB-B9C58D785FBE}"/>
                    </a:ext>
                  </a:extLst>
                </p14:cNvPr>
                <p14:cNvContentPartPr/>
                <p14:nvPr/>
              </p14:nvContentPartPr>
              <p14:xfrm>
                <a:off x="11381616" y="215928"/>
                <a:ext cx="132480" cy="150480"/>
              </p14:xfrm>
            </p:contentPart>
          </mc:Choice>
          <mc:Fallback xmlns="">
            <p:pic>
              <p:nvPicPr>
                <p:cNvPr id="654" name="Freihand 653">
                  <a:extLst>
                    <a:ext uri="{FF2B5EF4-FFF2-40B4-BE49-F238E27FC236}">
                      <a16:creationId xmlns:a16="http://schemas.microsoft.com/office/drawing/2014/main" id="{6417C7E6-7748-45DB-90EB-B9C58D785FBE}"/>
                    </a:ext>
                  </a:extLst>
                </p:cNvPr>
                <p:cNvPicPr/>
                <p:nvPr/>
              </p:nvPicPr>
              <p:blipFill>
                <a:blip r:embed="rId135"/>
                <a:stretch>
                  <a:fillRect/>
                </a:stretch>
              </p:blipFill>
              <p:spPr>
                <a:xfrm>
                  <a:off x="11377296" y="211608"/>
                  <a:ext cx="141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55" name="Freihand 654">
                  <a:extLst>
                    <a:ext uri="{FF2B5EF4-FFF2-40B4-BE49-F238E27FC236}">
                      <a16:creationId xmlns:a16="http://schemas.microsoft.com/office/drawing/2014/main" id="{ED82CF54-D71A-4CE8-BC2A-353890B373CF}"/>
                    </a:ext>
                  </a:extLst>
                </p14:cNvPr>
                <p14:cNvContentPartPr/>
                <p14:nvPr/>
              </p14:nvContentPartPr>
              <p14:xfrm>
                <a:off x="11457216" y="245448"/>
                <a:ext cx="242640" cy="80280"/>
              </p14:xfrm>
            </p:contentPart>
          </mc:Choice>
          <mc:Fallback xmlns="">
            <p:pic>
              <p:nvPicPr>
                <p:cNvPr id="655" name="Freihand 654">
                  <a:extLst>
                    <a:ext uri="{FF2B5EF4-FFF2-40B4-BE49-F238E27FC236}">
                      <a16:creationId xmlns:a16="http://schemas.microsoft.com/office/drawing/2014/main" id="{ED82CF54-D71A-4CE8-BC2A-353890B373CF}"/>
                    </a:ext>
                  </a:extLst>
                </p:cNvPr>
                <p:cNvPicPr/>
                <p:nvPr/>
              </p:nvPicPr>
              <p:blipFill>
                <a:blip r:embed="rId137"/>
                <a:stretch>
                  <a:fillRect/>
                </a:stretch>
              </p:blipFill>
              <p:spPr>
                <a:xfrm>
                  <a:off x="11452896" y="241128"/>
                  <a:ext cx="251280" cy="88920"/>
                </a:xfrm>
                <a:prstGeom prst="rect">
                  <a:avLst/>
                </a:prstGeom>
              </p:spPr>
            </p:pic>
          </mc:Fallback>
        </mc:AlternateContent>
      </p:grpSp>
      <p:grpSp>
        <p:nvGrpSpPr>
          <p:cNvPr id="709" name="Gruppieren 708">
            <a:extLst>
              <a:ext uri="{FF2B5EF4-FFF2-40B4-BE49-F238E27FC236}">
                <a16:creationId xmlns:a16="http://schemas.microsoft.com/office/drawing/2014/main" id="{F636FC36-2699-421C-976A-FAC30DB0B733}"/>
              </a:ext>
            </a:extLst>
          </p:cNvPr>
          <p:cNvGrpSpPr/>
          <p:nvPr/>
        </p:nvGrpSpPr>
        <p:grpSpPr>
          <a:xfrm>
            <a:off x="156816" y="56808"/>
            <a:ext cx="844920" cy="149040"/>
            <a:chOff x="156816" y="56808"/>
            <a:chExt cx="844920" cy="149040"/>
          </a:xfrm>
        </p:grpSpPr>
        <mc:AlternateContent xmlns:mc="http://schemas.openxmlformats.org/markup-compatibility/2006" xmlns:p14="http://schemas.microsoft.com/office/powerpoint/2010/main">
          <mc:Choice Requires="p14">
            <p:contentPart p14:bwMode="auto" r:id="rId138">
              <p14:nvContentPartPr>
                <p14:cNvPr id="698" name="Freihand 697">
                  <a:extLst>
                    <a:ext uri="{FF2B5EF4-FFF2-40B4-BE49-F238E27FC236}">
                      <a16:creationId xmlns:a16="http://schemas.microsoft.com/office/drawing/2014/main" id="{4759B074-4DC3-44B7-862D-02135D157372}"/>
                    </a:ext>
                  </a:extLst>
                </p14:cNvPr>
                <p14:cNvContentPartPr/>
                <p14:nvPr/>
              </p14:nvContentPartPr>
              <p14:xfrm>
                <a:off x="156816" y="129168"/>
                <a:ext cx="178200" cy="69840"/>
              </p14:xfrm>
            </p:contentPart>
          </mc:Choice>
          <mc:Fallback xmlns="">
            <p:pic>
              <p:nvPicPr>
                <p:cNvPr id="698" name="Freihand 697">
                  <a:extLst>
                    <a:ext uri="{FF2B5EF4-FFF2-40B4-BE49-F238E27FC236}">
                      <a16:creationId xmlns:a16="http://schemas.microsoft.com/office/drawing/2014/main" id="{4759B074-4DC3-44B7-862D-02135D157372}"/>
                    </a:ext>
                  </a:extLst>
                </p:cNvPr>
                <p:cNvPicPr/>
                <p:nvPr/>
              </p:nvPicPr>
              <p:blipFill>
                <a:blip r:embed="rId139"/>
                <a:stretch>
                  <a:fillRect/>
                </a:stretch>
              </p:blipFill>
              <p:spPr>
                <a:xfrm>
                  <a:off x="152496" y="124848"/>
                  <a:ext cx="186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99" name="Freihand 698">
                  <a:extLst>
                    <a:ext uri="{FF2B5EF4-FFF2-40B4-BE49-F238E27FC236}">
                      <a16:creationId xmlns:a16="http://schemas.microsoft.com/office/drawing/2014/main" id="{B7512790-93B8-433B-8E9D-03D110B0817A}"/>
                    </a:ext>
                  </a:extLst>
                </p14:cNvPr>
                <p14:cNvContentPartPr/>
                <p14:nvPr/>
              </p14:nvContentPartPr>
              <p14:xfrm>
                <a:off x="349416" y="125928"/>
                <a:ext cx="15480" cy="61920"/>
              </p14:xfrm>
            </p:contentPart>
          </mc:Choice>
          <mc:Fallback xmlns="">
            <p:pic>
              <p:nvPicPr>
                <p:cNvPr id="699" name="Freihand 698">
                  <a:extLst>
                    <a:ext uri="{FF2B5EF4-FFF2-40B4-BE49-F238E27FC236}">
                      <a16:creationId xmlns:a16="http://schemas.microsoft.com/office/drawing/2014/main" id="{B7512790-93B8-433B-8E9D-03D110B0817A}"/>
                    </a:ext>
                  </a:extLst>
                </p:cNvPr>
                <p:cNvPicPr/>
                <p:nvPr/>
              </p:nvPicPr>
              <p:blipFill>
                <a:blip r:embed="rId141"/>
                <a:stretch>
                  <a:fillRect/>
                </a:stretch>
              </p:blipFill>
              <p:spPr>
                <a:xfrm>
                  <a:off x="345096" y="121608"/>
                  <a:ext cx="24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00" name="Freihand 699">
                  <a:extLst>
                    <a:ext uri="{FF2B5EF4-FFF2-40B4-BE49-F238E27FC236}">
                      <a16:creationId xmlns:a16="http://schemas.microsoft.com/office/drawing/2014/main" id="{89A9F659-D83D-40C9-BAF6-33CE8D365093}"/>
                    </a:ext>
                  </a:extLst>
                </p14:cNvPr>
                <p14:cNvContentPartPr/>
                <p14:nvPr/>
              </p14:nvContentPartPr>
              <p14:xfrm>
                <a:off x="399096" y="66888"/>
                <a:ext cx="106560" cy="138960"/>
              </p14:xfrm>
            </p:contentPart>
          </mc:Choice>
          <mc:Fallback xmlns="">
            <p:pic>
              <p:nvPicPr>
                <p:cNvPr id="700" name="Freihand 699">
                  <a:extLst>
                    <a:ext uri="{FF2B5EF4-FFF2-40B4-BE49-F238E27FC236}">
                      <a16:creationId xmlns:a16="http://schemas.microsoft.com/office/drawing/2014/main" id="{89A9F659-D83D-40C9-BAF6-33CE8D365093}"/>
                    </a:ext>
                  </a:extLst>
                </p:cNvPr>
                <p:cNvPicPr/>
                <p:nvPr/>
              </p:nvPicPr>
              <p:blipFill>
                <a:blip r:embed="rId143"/>
                <a:stretch>
                  <a:fillRect/>
                </a:stretch>
              </p:blipFill>
              <p:spPr>
                <a:xfrm>
                  <a:off x="394776" y="62568"/>
                  <a:ext cx="115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01" name="Freihand 700">
                  <a:extLst>
                    <a:ext uri="{FF2B5EF4-FFF2-40B4-BE49-F238E27FC236}">
                      <a16:creationId xmlns:a16="http://schemas.microsoft.com/office/drawing/2014/main" id="{DCA9638D-5D88-4884-BCE7-BADF2A7E5E8B}"/>
                    </a:ext>
                  </a:extLst>
                </p14:cNvPr>
                <p14:cNvContentPartPr/>
                <p14:nvPr/>
              </p14:nvContentPartPr>
              <p14:xfrm>
                <a:off x="340056" y="77328"/>
                <a:ext cx="360" cy="360"/>
              </p14:xfrm>
            </p:contentPart>
          </mc:Choice>
          <mc:Fallback xmlns="">
            <p:pic>
              <p:nvPicPr>
                <p:cNvPr id="701" name="Freihand 700">
                  <a:extLst>
                    <a:ext uri="{FF2B5EF4-FFF2-40B4-BE49-F238E27FC236}">
                      <a16:creationId xmlns:a16="http://schemas.microsoft.com/office/drawing/2014/main" id="{DCA9638D-5D88-4884-BCE7-BADF2A7E5E8B}"/>
                    </a:ext>
                  </a:extLst>
                </p:cNvPr>
                <p:cNvPicPr/>
                <p:nvPr/>
              </p:nvPicPr>
              <p:blipFill>
                <a:blip r:embed="rId117"/>
                <a:stretch>
                  <a:fillRect/>
                </a:stretch>
              </p:blipFill>
              <p:spPr>
                <a:xfrm>
                  <a:off x="335736" y="730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2" name="Freihand 701">
                  <a:extLst>
                    <a:ext uri="{FF2B5EF4-FFF2-40B4-BE49-F238E27FC236}">
                      <a16:creationId xmlns:a16="http://schemas.microsoft.com/office/drawing/2014/main" id="{4444BD23-27B2-466E-85CD-E424E69DA3CD}"/>
                    </a:ext>
                  </a:extLst>
                </p14:cNvPr>
                <p14:cNvContentPartPr/>
                <p14:nvPr/>
              </p14:nvContentPartPr>
              <p14:xfrm>
                <a:off x="549936" y="137808"/>
                <a:ext cx="140400" cy="62280"/>
              </p14:xfrm>
            </p:contentPart>
          </mc:Choice>
          <mc:Fallback xmlns="">
            <p:pic>
              <p:nvPicPr>
                <p:cNvPr id="702" name="Freihand 701">
                  <a:extLst>
                    <a:ext uri="{FF2B5EF4-FFF2-40B4-BE49-F238E27FC236}">
                      <a16:creationId xmlns:a16="http://schemas.microsoft.com/office/drawing/2014/main" id="{4444BD23-27B2-466E-85CD-E424E69DA3CD}"/>
                    </a:ext>
                  </a:extLst>
                </p:cNvPr>
                <p:cNvPicPr/>
                <p:nvPr/>
              </p:nvPicPr>
              <p:blipFill>
                <a:blip r:embed="rId146"/>
                <a:stretch>
                  <a:fillRect/>
                </a:stretch>
              </p:blipFill>
              <p:spPr>
                <a:xfrm>
                  <a:off x="545616" y="133488"/>
                  <a:ext cx="149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3" name="Freihand 702">
                  <a:extLst>
                    <a:ext uri="{FF2B5EF4-FFF2-40B4-BE49-F238E27FC236}">
                      <a16:creationId xmlns:a16="http://schemas.microsoft.com/office/drawing/2014/main" id="{AB2B0AB2-FF6E-4DD6-9D6E-172AE6C3DB15}"/>
                    </a:ext>
                  </a:extLst>
                </p14:cNvPr>
                <p14:cNvContentPartPr/>
                <p14:nvPr/>
              </p14:nvContentPartPr>
              <p14:xfrm>
                <a:off x="711936" y="134928"/>
                <a:ext cx="65160" cy="57600"/>
              </p14:xfrm>
            </p:contentPart>
          </mc:Choice>
          <mc:Fallback xmlns="">
            <p:pic>
              <p:nvPicPr>
                <p:cNvPr id="703" name="Freihand 702">
                  <a:extLst>
                    <a:ext uri="{FF2B5EF4-FFF2-40B4-BE49-F238E27FC236}">
                      <a16:creationId xmlns:a16="http://schemas.microsoft.com/office/drawing/2014/main" id="{AB2B0AB2-FF6E-4DD6-9D6E-172AE6C3DB15}"/>
                    </a:ext>
                  </a:extLst>
                </p:cNvPr>
                <p:cNvPicPr/>
                <p:nvPr/>
              </p:nvPicPr>
              <p:blipFill>
                <a:blip r:embed="rId148"/>
                <a:stretch>
                  <a:fillRect/>
                </a:stretch>
              </p:blipFill>
              <p:spPr>
                <a:xfrm>
                  <a:off x="707616" y="130608"/>
                  <a:ext cx="7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4" name="Freihand 703">
                  <a:extLst>
                    <a:ext uri="{FF2B5EF4-FFF2-40B4-BE49-F238E27FC236}">
                      <a16:creationId xmlns:a16="http://schemas.microsoft.com/office/drawing/2014/main" id="{AA9E6CB2-7063-4757-8F2D-C81B8FDA577C}"/>
                    </a:ext>
                  </a:extLst>
                </p14:cNvPr>
                <p14:cNvContentPartPr/>
                <p14:nvPr/>
              </p14:nvContentPartPr>
              <p14:xfrm>
                <a:off x="841896" y="145008"/>
                <a:ext cx="360" cy="360"/>
              </p14:xfrm>
            </p:contentPart>
          </mc:Choice>
          <mc:Fallback xmlns="">
            <p:pic>
              <p:nvPicPr>
                <p:cNvPr id="704" name="Freihand 703">
                  <a:extLst>
                    <a:ext uri="{FF2B5EF4-FFF2-40B4-BE49-F238E27FC236}">
                      <a16:creationId xmlns:a16="http://schemas.microsoft.com/office/drawing/2014/main" id="{AA9E6CB2-7063-4757-8F2D-C81B8FDA577C}"/>
                    </a:ext>
                  </a:extLst>
                </p:cNvPr>
                <p:cNvPicPr/>
                <p:nvPr/>
              </p:nvPicPr>
              <p:blipFill>
                <a:blip r:embed="rId117"/>
                <a:stretch>
                  <a:fillRect/>
                </a:stretch>
              </p:blipFill>
              <p:spPr>
                <a:xfrm>
                  <a:off x="837576" y="1406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05" name="Freihand 704">
                  <a:extLst>
                    <a:ext uri="{FF2B5EF4-FFF2-40B4-BE49-F238E27FC236}">
                      <a16:creationId xmlns:a16="http://schemas.microsoft.com/office/drawing/2014/main" id="{3215B8C0-AC22-419F-91A5-1AA952F2D910}"/>
                    </a:ext>
                  </a:extLst>
                </p14:cNvPr>
                <p14:cNvContentPartPr/>
                <p14:nvPr/>
              </p14:nvContentPartPr>
              <p14:xfrm>
                <a:off x="804816" y="120168"/>
                <a:ext cx="58320" cy="61560"/>
              </p14:xfrm>
            </p:contentPart>
          </mc:Choice>
          <mc:Fallback xmlns="">
            <p:pic>
              <p:nvPicPr>
                <p:cNvPr id="705" name="Freihand 704">
                  <a:extLst>
                    <a:ext uri="{FF2B5EF4-FFF2-40B4-BE49-F238E27FC236}">
                      <a16:creationId xmlns:a16="http://schemas.microsoft.com/office/drawing/2014/main" id="{3215B8C0-AC22-419F-91A5-1AA952F2D910}"/>
                    </a:ext>
                  </a:extLst>
                </p:cNvPr>
                <p:cNvPicPr/>
                <p:nvPr/>
              </p:nvPicPr>
              <p:blipFill>
                <a:blip r:embed="rId151"/>
                <a:stretch>
                  <a:fillRect/>
                </a:stretch>
              </p:blipFill>
              <p:spPr>
                <a:xfrm>
                  <a:off x="800496" y="115848"/>
                  <a:ext cx="66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06" name="Freihand 705">
                  <a:extLst>
                    <a:ext uri="{FF2B5EF4-FFF2-40B4-BE49-F238E27FC236}">
                      <a16:creationId xmlns:a16="http://schemas.microsoft.com/office/drawing/2014/main" id="{FECDC0BA-C1F1-4F66-A5EA-D86D39A80D9B}"/>
                    </a:ext>
                  </a:extLst>
                </p14:cNvPr>
                <p14:cNvContentPartPr/>
                <p14:nvPr/>
              </p14:nvContentPartPr>
              <p14:xfrm>
                <a:off x="800496" y="56808"/>
                <a:ext cx="101160" cy="131760"/>
              </p14:xfrm>
            </p:contentPart>
          </mc:Choice>
          <mc:Fallback xmlns="">
            <p:pic>
              <p:nvPicPr>
                <p:cNvPr id="706" name="Freihand 705">
                  <a:extLst>
                    <a:ext uri="{FF2B5EF4-FFF2-40B4-BE49-F238E27FC236}">
                      <a16:creationId xmlns:a16="http://schemas.microsoft.com/office/drawing/2014/main" id="{FECDC0BA-C1F1-4F66-A5EA-D86D39A80D9B}"/>
                    </a:ext>
                  </a:extLst>
                </p:cNvPr>
                <p:cNvPicPr/>
                <p:nvPr/>
              </p:nvPicPr>
              <p:blipFill>
                <a:blip r:embed="rId153"/>
                <a:stretch>
                  <a:fillRect/>
                </a:stretch>
              </p:blipFill>
              <p:spPr>
                <a:xfrm>
                  <a:off x="796176" y="52488"/>
                  <a:ext cx="10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07" name="Freihand 706">
                  <a:extLst>
                    <a:ext uri="{FF2B5EF4-FFF2-40B4-BE49-F238E27FC236}">
                      <a16:creationId xmlns:a16="http://schemas.microsoft.com/office/drawing/2014/main" id="{312319B8-75E6-4E59-9978-0466F5FB6B87}"/>
                    </a:ext>
                  </a:extLst>
                </p14:cNvPr>
                <p14:cNvContentPartPr/>
                <p14:nvPr/>
              </p14:nvContentPartPr>
              <p14:xfrm>
                <a:off x="888336" y="88848"/>
                <a:ext cx="360" cy="360"/>
              </p14:xfrm>
            </p:contentPart>
          </mc:Choice>
          <mc:Fallback xmlns="">
            <p:pic>
              <p:nvPicPr>
                <p:cNvPr id="707" name="Freihand 706">
                  <a:extLst>
                    <a:ext uri="{FF2B5EF4-FFF2-40B4-BE49-F238E27FC236}">
                      <a16:creationId xmlns:a16="http://schemas.microsoft.com/office/drawing/2014/main" id="{312319B8-75E6-4E59-9978-0466F5FB6B87}"/>
                    </a:ext>
                  </a:extLst>
                </p:cNvPr>
                <p:cNvPicPr/>
                <p:nvPr/>
              </p:nvPicPr>
              <p:blipFill>
                <a:blip r:embed="rId117"/>
                <a:stretch>
                  <a:fillRect/>
                </a:stretch>
              </p:blipFill>
              <p:spPr>
                <a:xfrm>
                  <a:off x="884016" y="845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8" name="Freihand 707">
                  <a:extLst>
                    <a:ext uri="{FF2B5EF4-FFF2-40B4-BE49-F238E27FC236}">
                      <a16:creationId xmlns:a16="http://schemas.microsoft.com/office/drawing/2014/main" id="{8361C44D-0BA7-4E47-8414-A2F909DED41C}"/>
                    </a:ext>
                  </a:extLst>
                </p14:cNvPr>
                <p14:cNvContentPartPr/>
                <p14:nvPr/>
              </p14:nvContentPartPr>
              <p14:xfrm>
                <a:off x="926496" y="126288"/>
                <a:ext cx="75240" cy="64800"/>
              </p14:xfrm>
            </p:contentPart>
          </mc:Choice>
          <mc:Fallback xmlns="">
            <p:pic>
              <p:nvPicPr>
                <p:cNvPr id="708" name="Freihand 707">
                  <a:extLst>
                    <a:ext uri="{FF2B5EF4-FFF2-40B4-BE49-F238E27FC236}">
                      <a16:creationId xmlns:a16="http://schemas.microsoft.com/office/drawing/2014/main" id="{8361C44D-0BA7-4E47-8414-A2F909DED41C}"/>
                    </a:ext>
                  </a:extLst>
                </p:cNvPr>
                <p:cNvPicPr/>
                <p:nvPr/>
              </p:nvPicPr>
              <p:blipFill>
                <a:blip r:embed="rId156"/>
                <a:stretch>
                  <a:fillRect/>
                </a:stretch>
              </p:blipFill>
              <p:spPr>
                <a:xfrm>
                  <a:off x="922176" y="121968"/>
                  <a:ext cx="83880" cy="73440"/>
                </a:xfrm>
                <a:prstGeom prst="rect">
                  <a:avLst/>
                </a:prstGeom>
              </p:spPr>
            </p:pic>
          </mc:Fallback>
        </mc:AlternateContent>
      </p:grpSp>
      <p:grpSp>
        <p:nvGrpSpPr>
          <p:cNvPr id="712" name="Gruppieren 711">
            <a:extLst>
              <a:ext uri="{FF2B5EF4-FFF2-40B4-BE49-F238E27FC236}">
                <a16:creationId xmlns:a16="http://schemas.microsoft.com/office/drawing/2014/main" id="{9D9F8159-A321-4DC4-93F8-ECD9ED88AC56}"/>
              </a:ext>
            </a:extLst>
          </p:cNvPr>
          <p:cNvGrpSpPr/>
          <p:nvPr/>
        </p:nvGrpSpPr>
        <p:grpSpPr>
          <a:xfrm>
            <a:off x="1251936" y="135288"/>
            <a:ext cx="18720" cy="62640"/>
            <a:chOff x="1251936" y="135288"/>
            <a:chExt cx="18720" cy="62640"/>
          </a:xfrm>
        </p:grpSpPr>
        <mc:AlternateContent xmlns:mc="http://schemas.openxmlformats.org/markup-compatibility/2006" xmlns:p14="http://schemas.microsoft.com/office/powerpoint/2010/main">
          <mc:Choice Requires="p14">
            <p:contentPart p14:bwMode="auto" r:id="rId157">
              <p14:nvContentPartPr>
                <p14:cNvPr id="710" name="Freihand 709">
                  <a:extLst>
                    <a:ext uri="{FF2B5EF4-FFF2-40B4-BE49-F238E27FC236}">
                      <a16:creationId xmlns:a16="http://schemas.microsoft.com/office/drawing/2014/main" id="{450F13F7-89DA-4AF3-BBC7-236789BDD19A}"/>
                    </a:ext>
                  </a:extLst>
                </p14:cNvPr>
                <p14:cNvContentPartPr/>
                <p14:nvPr/>
              </p14:nvContentPartPr>
              <p14:xfrm>
                <a:off x="1258416" y="135288"/>
                <a:ext cx="12240" cy="6840"/>
              </p14:xfrm>
            </p:contentPart>
          </mc:Choice>
          <mc:Fallback xmlns="">
            <p:pic>
              <p:nvPicPr>
                <p:cNvPr id="710" name="Freihand 709">
                  <a:extLst>
                    <a:ext uri="{FF2B5EF4-FFF2-40B4-BE49-F238E27FC236}">
                      <a16:creationId xmlns:a16="http://schemas.microsoft.com/office/drawing/2014/main" id="{450F13F7-89DA-4AF3-BBC7-236789BDD19A}"/>
                    </a:ext>
                  </a:extLst>
                </p:cNvPr>
                <p:cNvPicPr/>
                <p:nvPr/>
              </p:nvPicPr>
              <p:blipFill>
                <a:blip r:embed="rId158"/>
                <a:stretch>
                  <a:fillRect/>
                </a:stretch>
              </p:blipFill>
              <p:spPr>
                <a:xfrm>
                  <a:off x="1254096" y="130968"/>
                  <a:ext cx="20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11" name="Freihand 710">
                  <a:extLst>
                    <a:ext uri="{FF2B5EF4-FFF2-40B4-BE49-F238E27FC236}">
                      <a16:creationId xmlns:a16="http://schemas.microsoft.com/office/drawing/2014/main" id="{3DC0934B-C8EA-4C44-B5BF-CB78F6258BC7}"/>
                    </a:ext>
                  </a:extLst>
                </p14:cNvPr>
                <p14:cNvContentPartPr/>
                <p14:nvPr/>
              </p14:nvContentPartPr>
              <p14:xfrm>
                <a:off x="1251936" y="173448"/>
                <a:ext cx="14400" cy="24480"/>
              </p14:xfrm>
            </p:contentPart>
          </mc:Choice>
          <mc:Fallback xmlns="">
            <p:pic>
              <p:nvPicPr>
                <p:cNvPr id="711" name="Freihand 710">
                  <a:extLst>
                    <a:ext uri="{FF2B5EF4-FFF2-40B4-BE49-F238E27FC236}">
                      <a16:creationId xmlns:a16="http://schemas.microsoft.com/office/drawing/2014/main" id="{3DC0934B-C8EA-4C44-B5BF-CB78F6258BC7}"/>
                    </a:ext>
                  </a:extLst>
                </p:cNvPr>
                <p:cNvPicPr/>
                <p:nvPr/>
              </p:nvPicPr>
              <p:blipFill>
                <a:blip r:embed="rId160"/>
                <a:stretch>
                  <a:fillRect/>
                </a:stretch>
              </p:blipFill>
              <p:spPr>
                <a:xfrm>
                  <a:off x="1247616" y="169128"/>
                  <a:ext cx="23040" cy="33120"/>
                </a:xfrm>
                <a:prstGeom prst="rect">
                  <a:avLst/>
                </a:prstGeom>
              </p:spPr>
            </p:pic>
          </mc:Fallback>
        </mc:AlternateContent>
      </p:grpSp>
      <p:grpSp>
        <p:nvGrpSpPr>
          <p:cNvPr id="749" name="Gruppieren 748">
            <a:extLst>
              <a:ext uri="{FF2B5EF4-FFF2-40B4-BE49-F238E27FC236}">
                <a16:creationId xmlns:a16="http://schemas.microsoft.com/office/drawing/2014/main" id="{217E2E05-D6D5-424B-B979-4CC2D5944481}"/>
              </a:ext>
            </a:extLst>
          </p:cNvPr>
          <p:cNvGrpSpPr/>
          <p:nvPr/>
        </p:nvGrpSpPr>
        <p:grpSpPr>
          <a:xfrm>
            <a:off x="104256" y="406728"/>
            <a:ext cx="730800" cy="223200"/>
            <a:chOff x="104256" y="406728"/>
            <a:chExt cx="730800" cy="223200"/>
          </a:xfrm>
        </p:grpSpPr>
        <mc:AlternateContent xmlns:mc="http://schemas.openxmlformats.org/markup-compatibility/2006" xmlns:p14="http://schemas.microsoft.com/office/powerpoint/2010/main">
          <mc:Choice Requires="p14">
            <p:contentPart p14:bwMode="auto" r:id="rId161">
              <p14:nvContentPartPr>
                <p14:cNvPr id="738" name="Freihand 737">
                  <a:extLst>
                    <a:ext uri="{FF2B5EF4-FFF2-40B4-BE49-F238E27FC236}">
                      <a16:creationId xmlns:a16="http://schemas.microsoft.com/office/drawing/2014/main" id="{33F3BA5F-A99E-4E3D-9AEA-253A2D6FE5AC}"/>
                    </a:ext>
                  </a:extLst>
                </p14:cNvPr>
                <p14:cNvContentPartPr/>
                <p14:nvPr/>
              </p14:nvContentPartPr>
              <p14:xfrm>
                <a:off x="104256" y="456768"/>
                <a:ext cx="67320" cy="173160"/>
              </p14:xfrm>
            </p:contentPart>
          </mc:Choice>
          <mc:Fallback xmlns="">
            <p:pic>
              <p:nvPicPr>
                <p:cNvPr id="738" name="Freihand 737">
                  <a:extLst>
                    <a:ext uri="{FF2B5EF4-FFF2-40B4-BE49-F238E27FC236}">
                      <a16:creationId xmlns:a16="http://schemas.microsoft.com/office/drawing/2014/main" id="{33F3BA5F-A99E-4E3D-9AEA-253A2D6FE5AC}"/>
                    </a:ext>
                  </a:extLst>
                </p:cNvPr>
                <p:cNvPicPr/>
                <p:nvPr/>
              </p:nvPicPr>
              <p:blipFill>
                <a:blip r:embed="rId162"/>
                <a:stretch>
                  <a:fillRect/>
                </a:stretch>
              </p:blipFill>
              <p:spPr>
                <a:xfrm>
                  <a:off x="99936" y="452448"/>
                  <a:ext cx="75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39" name="Freihand 738">
                  <a:extLst>
                    <a:ext uri="{FF2B5EF4-FFF2-40B4-BE49-F238E27FC236}">
                      <a16:creationId xmlns:a16="http://schemas.microsoft.com/office/drawing/2014/main" id="{36F110B4-415B-4200-95FC-03AE760F2C98}"/>
                    </a:ext>
                  </a:extLst>
                </p14:cNvPr>
                <p14:cNvContentPartPr/>
                <p14:nvPr/>
              </p14:nvContentPartPr>
              <p14:xfrm>
                <a:off x="210096" y="458568"/>
                <a:ext cx="71280" cy="83160"/>
              </p14:xfrm>
            </p:contentPart>
          </mc:Choice>
          <mc:Fallback xmlns="">
            <p:pic>
              <p:nvPicPr>
                <p:cNvPr id="739" name="Freihand 738">
                  <a:extLst>
                    <a:ext uri="{FF2B5EF4-FFF2-40B4-BE49-F238E27FC236}">
                      <a16:creationId xmlns:a16="http://schemas.microsoft.com/office/drawing/2014/main" id="{36F110B4-415B-4200-95FC-03AE760F2C98}"/>
                    </a:ext>
                  </a:extLst>
                </p:cNvPr>
                <p:cNvPicPr/>
                <p:nvPr/>
              </p:nvPicPr>
              <p:blipFill>
                <a:blip r:embed="rId164"/>
                <a:stretch>
                  <a:fillRect/>
                </a:stretch>
              </p:blipFill>
              <p:spPr>
                <a:xfrm>
                  <a:off x="205776" y="454248"/>
                  <a:ext cx="79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40" name="Freihand 739">
                  <a:extLst>
                    <a:ext uri="{FF2B5EF4-FFF2-40B4-BE49-F238E27FC236}">
                      <a16:creationId xmlns:a16="http://schemas.microsoft.com/office/drawing/2014/main" id="{2A71D143-78E6-4300-8209-8975F8A433AE}"/>
                    </a:ext>
                  </a:extLst>
                </p14:cNvPr>
                <p14:cNvContentPartPr/>
                <p14:nvPr/>
              </p14:nvContentPartPr>
              <p14:xfrm>
                <a:off x="305136" y="480168"/>
                <a:ext cx="47520" cy="52920"/>
              </p14:xfrm>
            </p:contentPart>
          </mc:Choice>
          <mc:Fallback xmlns="">
            <p:pic>
              <p:nvPicPr>
                <p:cNvPr id="740" name="Freihand 739">
                  <a:extLst>
                    <a:ext uri="{FF2B5EF4-FFF2-40B4-BE49-F238E27FC236}">
                      <a16:creationId xmlns:a16="http://schemas.microsoft.com/office/drawing/2014/main" id="{2A71D143-78E6-4300-8209-8975F8A433AE}"/>
                    </a:ext>
                  </a:extLst>
                </p:cNvPr>
                <p:cNvPicPr/>
                <p:nvPr/>
              </p:nvPicPr>
              <p:blipFill>
                <a:blip r:embed="rId166"/>
                <a:stretch>
                  <a:fillRect/>
                </a:stretch>
              </p:blipFill>
              <p:spPr>
                <a:xfrm>
                  <a:off x="300816" y="475848"/>
                  <a:ext cx="56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41" name="Freihand 740">
                  <a:extLst>
                    <a:ext uri="{FF2B5EF4-FFF2-40B4-BE49-F238E27FC236}">
                      <a16:creationId xmlns:a16="http://schemas.microsoft.com/office/drawing/2014/main" id="{29ADA675-6057-4068-BA7D-A7722F76CF1C}"/>
                    </a:ext>
                  </a:extLst>
                </p14:cNvPr>
                <p14:cNvContentPartPr/>
                <p14:nvPr/>
              </p14:nvContentPartPr>
              <p14:xfrm>
                <a:off x="404856" y="469728"/>
                <a:ext cx="104400" cy="55440"/>
              </p14:xfrm>
            </p:contentPart>
          </mc:Choice>
          <mc:Fallback xmlns="">
            <p:pic>
              <p:nvPicPr>
                <p:cNvPr id="741" name="Freihand 740">
                  <a:extLst>
                    <a:ext uri="{FF2B5EF4-FFF2-40B4-BE49-F238E27FC236}">
                      <a16:creationId xmlns:a16="http://schemas.microsoft.com/office/drawing/2014/main" id="{29ADA675-6057-4068-BA7D-A7722F76CF1C}"/>
                    </a:ext>
                  </a:extLst>
                </p:cNvPr>
                <p:cNvPicPr/>
                <p:nvPr/>
              </p:nvPicPr>
              <p:blipFill>
                <a:blip r:embed="rId168"/>
                <a:stretch>
                  <a:fillRect/>
                </a:stretch>
              </p:blipFill>
              <p:spPr>
                <a:xfrm>
                  <a:off x="400536" y="465408"/>
                  <a:ext cx="113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42" name="Freihand 741">
                  <a:extLst>
                    <a:ext uri="{FF2B5EF4-FFF2-40B4-BE49-F238E27FC236}">
                      <a16:creationId xmlns:a16="http://schemas.microsoft.com/office/drawing/2014/main" id="{03F449BA-BF46-4D23-8DC8-BBFF3D37545C}"/>
                    </a:ext>
                  </a:extLst>
                </p14:cNvPr>
                <p14:cNvContentPartPr/>
                <p14:nvPr/>
              </p14:nvContentPartPr>
              <p14:xfrm>
                <a:off x="555336" y="454608"/>
                <a:ext cx="60480" cy="65880"/>
              </p14:xfrm>
            </p:contentPart>
          </mc:Choice>
          <mc:Fallback xmlns="">
            <p:pic>
              <p:nvPicPr>
                <p:cNvPr id="742" name="Freihand 741">
                  <a:extLst>
                    <a:ext uri="{FF2B5EF4-FFF2-40B4-BE49-F238E27FC236}">
                      <a16:creationId xmlns:a16="http://schemas.microsoft.com/office/drawing/2014/main" id="{03F449BA-BF46-4D23-8DC8-BBFF3D37545C}"/>
                    </a:ext>
                  </a:extLst>
                </p:cNvPr>
                <p:cNvPicPr/>
                <p:nvPr/>
              </p:nvPicPr>
              <p:blipFill>
                <a:blip r:embed="rId170"/>
                <a:stretch>
                  <a:fillRect/>
                </a:stretch>
              </p:blipFill>
              <p:spPr>
                <a:xfrm>
                  <a:off x="551016" y="450288"/>
                  <a:ext cx="6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43" name="Freihand 742">
                  <a:extLst>
                    <a:ext uri="{FF2B5EF4-FFF2-40B4-BE49-F238E27FC236}">
                      <a16:creationId xmlns:a16="http://schemas.microsoft.com/office/drawing/2014/main" id="{FAC23886-4D12-429E-9CF4-6FA2026AFE3C}"/>
                    </a:ext>
                  </a:extLst>
                </p14:cNvPr>
                <p14:cNvContentPartPr/>
                <p14:nvPr/>
              </p14:nvContentPartPr>
              <p14:xfrm>
                <a:off x="625176" y="406728"/>
                <a:ext cx="94320" cy="100440"/>
              </p14:xfrm>
            </p:contentPart>
          </mc:Choice>
          <mc:Fallback xmlns="">
            <p:pic>
              <p:nvPicPr>
                <p:cNvPr id="743" name="Freihand 742">
                  <a:extLst>
                    <a:ext uri="{FF2B5EF4-FFF2-40B4-BE49-F238E27FC236}">
                      <a16:creationId xmlns:a16="http://schemas.microsoft.com/office/drawing/2014/main" id="{FAC23886-4D12-429E-9CF4-6FA2026AFE3C}"/>
                    </a:ext>
                  </a:extLst>
                </p:cNvPr>
                <p:cNvPicPr/>
                <p:nvPr/>
              </p:nvPicPr>
              <p:blipFill>
                <a:blip r:embed="rId172"/>
                <a:stretch>
                  <a:fillRect/>
                </a:stretch>
              </p:blipFill>
              <p:spPr>
                <a:xfrm>
                  <a:off x="620856" y="402408"/>
                  <a:ext cx="102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44" name="Freihand 743">
                  <a:extLst>
                    <a:ext uri="{FF2B5EF4-FFF2-40B4-BE49-F238E27FC236}">
                      <a16:creationId xmlns:a16="http://schemas.microsoft.com/office/drawing/2014/main" id="{C1739E17-F2F3-4F72-94A1-CF74CB1F2B12}"/>
                    </a:ext>
                  </a:extLst>
                </p14:cNvPr>
                <p14:cNvContentPartPr/>
                <p14:nvPr/>
              </p14:nvContentPartPr>
              <p14:xfrm>
                <a:off x="728136" y="422208"/>
                <a:ext cx="360" cy="360"/>
              </p14:xfrm>
            </p:contentPart>
          </mc:Choice>
          <mc:Fallback xmlns="">
            <p:pic>
              <p:nvPicPr>
                <p:cNvPr id="744" name="Freihand 743">
                  <a:extLst>
                    <a:ext uri="{FF2B5EF4-FFF2-40B4-BE49-F238E27FC236}">
                      <a16:creationId xmlns:a16="http://schemas.microsoft.com/office/drawing/2014/main" id="{C1739E17-F2F3-4F72-94A1-CF74CB1F2B12}"/>
                    </a:ext>
                  </a:extLst>
                </p:cNvPr>
                <p:cNvPicPr/>
                <p:nvPr/>
              </p:nvPicPr>
              <p:blipFill>
                <a:blip r:embed="rId117"/>
                <a:stretch>
                  <a:fillRect/>
                </a:stretch>
              </p:blipFill>
              <p:spPr>
                <a:xfrm>
                  <a:off x="723816" y="4178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45" name="Freihand 744">
                  <a:extLst>
                    <a:ext uri="{FF2B5EF4-FFF2-40B4-BE49-F238E27FC236}">
                      <a16:creationId xmlns:a16="http://schemas.microsoft.com/office/drawing/2014/main" id="{4C5D4B2C-E640-4E7D-A05E-DE7FE2A6AC83}"/>
                    </a:ext>
                  </a:extLst>
                </p14:cNvPr>
                <p14:cNvContentPartPr/>
                <p14:nvPr/>
              </p14:nvContentPartPr>
              <p14:xfrm>
                <a:off x="753696" y="447048"/>
                <a:ext cx="81360" cy="65520"/>
              </p14:xfrm>
            </p:contentPart>
          </mc:Choice>
          <mc:Fallback xmlns="">
            <p:pic>
              <p:nvPicPr>
                <p:cNvPr id="745" name="Freihand 744">
                  <a:extLst>
                    <a:ext uri="{FF2B5EF4-FFF2-40B4-BE49-F238E27FC236}">
                      <a16:creationId xmlns:a16="http://schemas.microsoft.com/office/drawing/2014/main" id="{4C5D4B2C-E640-4E7D-A05E-DE7FE2A6AC83}"/>
                    </a:ext>
                  </a:extLst>
                </p:cNvPr>
                <p:cNvPicPr/>
                <p:nvPr/>
              </p:nvPicPr>
              <p:blipFill>
                <a:blip r:embed="rId175"/>
                <a:stretch>
                  <a:fillRect/>
                </a:stretch>
              </p:blipFill>
              <p:spPr>
                <a:xfrm>
                  <a:off x="749376" y="442728"/>
                  <a:ext cx="90000" cy="74160"/>
                </a:xfrm>
                <a:prstGeom prst="rect">
                  <a:avLst/>
                </a:prstGeom>
              </p:spPr>
            </p:pic>
          </mc:Fallback>
        </mc:AlternateContent>
      </p:grpSp>
      <p:grpSp>
        <p:nvGrpSpPr>
          <p:cNvPr id="748" name="Gruppieren 747">
            <a:extLst>
              <a:ext uri="{FF2B5EF4-FFF2-40B4-BE49-F238E27FC236}">
                <a16:creationId xmlns:a16="http://schemas.microsoft.com/office/drawing/2014/main" id="{907A0922-8053-4314-B0C8-4C6C9522EFCD}"/>
              </a:ext>
            </a:extLst>
          </p:cNvPr>
          <p:cNvGrpSpPr/>
          <p:nvPr/>
        </p:nvGrpSpPr>
        <p:grpSpPr>
          <a:xfrm>
            <a:off x="1252296" y="433008"/>
            <a:ext cx="20520" cy="100440"/>
            <a:chOff x="1252296" y="433008"/>
            <a:chExt cx="20520" cy="100440"/>
          </a:xfrm>
        </p:grpSpPr>
        <mc:AlternateContent xmlns:mc="http://schemas.openxmlformats.org/markup-compatibility/2006" xmlns:p14="http://schemas.microsoft.com/office/powerpoint/2010/main">
          <mc:Choice Requires="p14">
            <p:contentPart p14:bwMode="auto" r:id="rId176">
              <p14:nvContentPartPr>
                <p14:cNvPr id="746" name="Freihand 745">
                  <a:extLst>
                    <a:ext uri="{FF2B5EF4-FFF2-40B4-BE49-F238E27FC236}">
                      <a16:creationId xmlns:a16="http://schemas.microsoft.com/office/drawing/2014/main" id="{A3A3DD8E-8A04-43CF-8793-42C6870EED33}"/>
                    </a:ext>
                  </a:extLst>
                </p14:cNvPr>
                <p14:cNvContentPartPr/>
                <p14:nvPr/>
              </p14:nvContentPartPr>
              <p14:xfrm>
                <a:off x="1252296" y="433008"/>
                <a:ext cx="18360" cy="33480"/>
              </p14:xfrm>
            </p:contentPart>
          </mc:Choice>
          <mc:Fallback xmlns="">
            <p:pic>
              <p:nvPicPr>
                <p:cNvPr id="746" name="Freihand 745">
                  <a:extLst>
                    <a:ext uri="{FF2B5EF4-FFF2-40B4-BE49-F238E27FC236}">
                      <a16:creationId xmlns:a16="http://schemas.microsoft.com/office/drawing/2014/main" id="{A3A3DD8E-8A04-43CF-8793-42C6870EED33}"/>
                    </a:ext>
                  </a:extLst>
                </p:cNvPr>
                <p:cNvPicPr/>
                <p:nvPr/>
              </p:nvPicPr>
              <p:blipFill>
                <a:blip r:embed="rId177"/>
                <a:stretch>
                  <a:fillRect/>
                </a:stretch>
              </p:blipFill>
              <p:spPr>
                <a:xfrm>
                  <a:off x="1247976" y="428688"/>
                  <a:ext cx="27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47" name="Freihand 746">
                  <a:extLst>
                    <a:ext uri="{FF2B5EF4-FFF2-40B4-BE49-F238E27FC236}">
                      <a16:creationId xmlns:a16="http://schemas.microsoft.com/office/drawing/2014/main" id="{2496F153-9064-4F5F-A827-25B7664C4839}"/>
                    </a:ext>
                  </a:extLst>
                </p14:cNvPr>
                <p14:cNvContentPartPr/>
                <p14:nvPr/>
              </p14:nvContentPartPr>
              <p14:xfrm>
                <a:off x="1266336" y="518688"/>
                <a:ext cx="6480" cy="14760"/>
              </p14:xfrm>
            </p:contentPart>
          </mc:Choice>
          <mc:Fallback xmlns="">
            <p:pic>
              <p:nvPicPr>
                <p:cNvPr id="747" name="Freihand 746">
                  <a:extLst>
                    <a:ext uri="{FF2B5EF4-FFF2-40B4-BE49-F238E27FC236}">
                      <a16:creationId xmlns:a16="http://schemas.microsoft.com/office/drawing/2014/main" id="{2496F153-9064-4F5F-A827-25B7664C4839}"/>
                    </a:ext>
                  </a:extLst>
                </p:cNvPr>
                <p:cNvPicPr/>
                <p:nvPr/>
              </p:nvPicPr>
              <p:blipFill>
                <a:blip r:embed="rId179"/>
                <a:stretch>
                  <a:fillRect/>
                </a:stretch>
              </p:blipFill>
              <p:spPr>
                <a:xfrm>
                  <a:off x="1262016" y="514368"/>
                  <a:ext cx="15120" cy="23400"/>
                </a:xfrm>
                <a:prstGeom prst="rect">
                  <a:avLst/>
                </a:prstGeom>
              </p:spPr>
            </p:pic>
          </mc:Fallback>
        </mc:AlternateContent>
      </p:grpSp>
      <p:grpSp>
        <p:nvGrpSpPr>
          <p:cNvPr id="783" name="Gruppieren 782">
            <a:extLst>
              <a:ext uri="{FF2B5EF4-FFF2-40B4-BE49-F238E27FC236}">
                <a16:creationId xmlns:a16="http://schemas.microsoft.com/office/drawing/2014/main" id="{1A38C99C-6BA9-417D-9368-319BFCCAC47D}"/>
              </a:ext>
            </a:extLst>
          </p:cNvPr>
          <p:cNvGrpSpPr/>
          <p:nvPr/>
        </p:nvGrpSpPr>
        <p:grpSpPr>
          <a:xfrm>
            <a:off x="1511856" y="41328"/>
            <a:ext cx="1674360" cy="589680"/>
            <a:chOff x="1511856" y="41328"/>
            <a:chExt cx="1674360" cy="589680"/>
          </a:xfrm>
        </p:grpSpPr>
        <mc:AlternateContent xmlns:mc="http://schemas.openxmlformats.org/markup-compatibility/2006" xmlns:p14="http://schemas.microsoft.com/office/powerpoint/2010/main">
          <mc:Choice Requires="p14">
            <p:contentPart p14:bwMode="auto" r:id="rId180">
              <p14:nvContentPartPr>
                <p14:cNvPr id="713" name="Freihand 712">
                  <a:extLst>
                    <a:ext uri="{FF2B5EF4-FFF2-40B4-BE49-F238E27FC236}">
                      <a16:creationId xmlns:a16="http://schemas.microsoft.com/office/drawing/2014/main" id="{544A3D7E-6279-4CAC-9C8B-10E768C47F01}"/>
                    </a:ext>
                  </a:extLst>
                </p14:cNvPr>
                <p14:cNvContentPartPr/>
                <p14:nvPr/>
              </p14:nvContentPartPr>
              <p14:xfrm>
                <a:off x="1601856" y="89208"/>
                <a:ext cx="70920" cy="97200"/>
              </p14:xfrm>
            </p:contentPart>
          </mc:Choice>
          <mc:Fallback xmlns="">
            <p:pic>
              <p:nvPicPr>
                <p:cNvPr id="713" name="Freihand 712">
                  <a:extLst>
                    <a:ext uri="{FF2B5EF4-FFF2-40B4-BE49-F238E27FC236}">
                      <a16:creationId xmlns:a16="http://schemas.microsoft.com/office/drawing/2014/main" id="{544A3D7E-6279-4CAC-9C8B-10E768C47F01}"/>
                    </a:ext>
                  </a:extLst>
                </p:cNvPr>
                <p:cNvPicPr/>
                <p:nvPr/>
              </p:nvPicPr>
              <p:blipFill>
                <a:blip r:embed="rId181"/>
                <a:stretch>
                  <a:fillRect/>
                </a:stretch>
              </p:blipFill>
              <p:spPr>
                <a:xfrm>
                  <a:off x="1597536" y="84888"/>
                  <a:ext cx="79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14" name="Freihand 713">
                  <a:extLst>
                    <a:ext uri="{FF2B5EF4-FFF2-40B4-BE49-F238E27FC236}">
                      <a16:creationId xmlns:a16="http://schemas.microsoft.com/office/drawing/2014/main" id="{F7793B30-167C-45C1-BF95-6FBFD6431AEC}"/>
                    </a:ext>
                  </a:extLst>
                </p14:cNvPr>
                <p14:cNvContentPartPr/>
                <p14:nvPr/>
              </p14:nvContentPartPr>
              <p14:xfrm>
                <a:off x="1574496" y="94248"/>
                <a:ext cx="117000" cy="72720"/>
              </p14:xfrm>
            </p:contentPart>
          </mc:Choice>
          <mc:Fallback xmlns="">
            <p:pic>
              <p:nvPicPr>
                <p:cNvPr id="714" name="Freihand 713">
                  <a:extLst>
                    <a:ext uri="{FF2B5EF4-FFF2-40B4-BE49-F238E27FC236}">
                      <a16:creationId xmlns:a16="http://schemas.microsoft.com/office/drawing/2014/main" id="{F7793B30-167C-45C1-BF95-6FBFD6431AEC}"/>
                    </a:ext>
                  </a:extLst>
                </p:cNvPr>
                <p:cNvPicPr/>
                <p:nvPr/>
              </p:nvPicPr>
              <p:blipFill>
                <a:blip r:embed="rId183"/>
                <a:stretch>
                  <a:fillRect/>
                </a:stretch>
              </p:blipFill>
              <p:spPr>
                <a:xfrm>
                  <a:off x="1570176" y="89928"/>
                  <a:ext cx="125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15" name="Freihand 714">
                  <a:extLst>
                    <a:ext uri="{FF2B5EF4-FFF2-40B4-BE49-F238E27FC236}">
                      <a16:creationId xmlns:a16="http://schemas.microsoft.com/office/drawing/2014/main" id="{4B314311-0BE3-4926-91AF-CAE70466A484}"/>
                    </a:ext>
                  </a:extLst>
                </p14:cNvPr>
                <p14:cNvContentPartPr/>
                <p14:nvPr/>
              </p14:nvContentPartPr>
              <p14:xfrm>
                <a:off x="1697256" y="154368"/>
                <a:ext cx="66960" cy="64080"/>
              </p14:xfrm>
            </p:contentPart>
          </mc:Choice>
          <mc:Fallback xmlns="">
            <p:pic>
              <p:nvPicPr>
                <p:cNvPr id="715" name="Freihand 714">
                  <a:extLst>
                    <a:ext uri="{FF2B5EF4-FFF2-40B4-BE49-F238E27FC236}">
                      <a16:creationId xmlns:a16="http://schemas.microsoft.com/office/drawing/2014/main" id="{4B314311-0BE3-4926-91AF-CAE70466A484}"/>
                    </a:ext>
                  </a:extLst>
                </p:cNvPr>
                <p:cNvPicPr/>
                <p:nvPr/>
              </p:nvPicPr>
              <p:blipFill>
                <a:blip r:embed="rId185"/>
                <a:stretch>
                  <a:fillRect/>
                </a:stretch>
              </p:blipFill>
              <p:spPr>
                <a:xfrm>
                  <a:off x="1692936" y="150048"/>
                  <a:ext cx="75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16" name="Freihand 715">
                  <a:extLst>
                    <a:ext uri="{FF2B5EF4-FFF2-40B4-BE49-F238E27FC236}">
                      <a16:creationId xmlns:a16="http://schemas.microsoft.com/office/drawing/2014/main" id="{CCE0D8A5-D841-40BA-913A-907A85BBD273}"/>
                    </a:ext>
                  </a:extLst>
                </p14:cNvPr>
                <p14:cNvContentPartPr/>
                <p14:nvPr/>
              </p14:nvContentPartPr>
              <p14:xfrm>
                <a:off x="1898136" y="86328"/>
                <a:ext cx="6480" cy="74520"/>
              </p14:xfrm>
            </p:contentPart>
          </mc:Choice>
          <mc:Fallback xmlns="">
            <p:pic>
              <p:nvPicPr>
                <p:cNvPr id="716" name="Freihand 715">
                  <a:extLst>
                    <a:ext uri="{FF2B5EF4-FFF2-40B4-BE49-F238E27FC236}">
                      <a16:creationId xmlns:a16="http://schemas.microsoft.com/office/drawing/2014/main" id="{CCE0D8A5-D841-40BA-913A-907A85BBD273}"/>
                    </a:ext>
                  </a:extLst>
                </p:cNvPr>
                <p:cNvPicPr/>
                <p:nvPr/>
              </p:nvPicPr>
              <p:blipFill>
                <a:blip r:embed="rId187"/>
                <a:stretch>
                  <a:fillRect/>
                </a:stretch>
              </p:blipFill>
              <p:spPr>
                <a:xfrm>
                  <a:off x="1893816" y="82008"/>
                  <a:ext cx="15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17" name="Freihand 716">
                  <a:extLst>
                    <a:ext uri="{FF2B5EF4-FFF2-40B4-BE49-F238E27FC236}">
                      <a16:creationId xmlns:a16="http://schemas.microsoft.com/office/drawing/2014/main" id="{55D939E8-7A65-4B91-848E-353FFDC5BD76}"/>
                    </a:ext>
                  </a:extLst>
                </p14:cNvPr>
                <p14:cNvContentPartPr/>
                <p14:nvPr/>
              </p14:nvContentPartPr>
              <p14:xfrm>
                <a:off x="1868616" y="125568"/>
                <a:ext cx="82800" cy="360"/>
              </p14:xfrm>
            </p:contentPart>
          </mc:Choice>
          <mc:Fallback xmlns="">
            <p:pic>
              <p:nvPicPr>
                <p:cNvPr id="717" name="Freihand 716">
                  <a:extLst>
                    <a:ext uri="{FF2B5EF4-FFF2-40B4-BE49-F238E27FC236}">
                      <a16:creationId xmlns:a16="http://schemas.microsoft.com/office/drawing/2014/main" id="{55D939E8-7A65-4B91-848E-353FFDC5BD76}"/>
                    </a:ext>
                  </a:extLst>
                </p:cNvPr>
                <p:cNvPicPr/>
                <p:nvPr/>
              </p:nvPicPr>
              <p:blipFill>
                <a:blip r:embed="rId189"/>
                <a:stretch>
                  <a:fillRect/>
                </a:stretch>
              </p:blipFill>
              <p:spPr>
                <a:xfrm>
                  <a:off x="1864296" y="121248"/>
                  <a:ext cx="91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18" name="Freihand 717">
                  <a:extLst>
                    <a:ext uri="{FF2B5EF4-FFF2-40B4-BE49-F238E27FC236}">
                      <a16:creationId xmlns:a16="http://schemas.microsoft.com/office/drawing/2014/main" id="{0F09523F-A6A6-4BE1-AC8B-F765A883CB4B}"/>
                    </a:ext>
                  </a:extLst>
                </p14:cNvPr>
                <p14:cNvContentPartPr/>
                <p14:nvPr/>
              </p14:nvContentPartPr>
              <p14:xfrm>
                <a:off x="2019096" y="68688"/>
                <a:ext cx="46800" cy="77040"/>
              </p14:xfrm>
            </p:contentPart>
          </mc:Choice>
          <mc:Fallback xmlns="">
            <p:pic>
              <p:nvPicPr>
                <p:cNvPr id="718" name="Freihand 717">
                  <a:extLst>
                    <a:ext uri="{FF2B5EF4-FFF2-40B4-BE49-F238E27FC236}">
                      <a16:creationId xmlns:a16="http://schemas.microsoft.com/office/drawing/2014/main" id="{0F09523F-A6A6-4BE1-AC8B-F765A883CB4B}"/>
                    </a:ext>
                  </a:extLst>
                </p:cNvPr>
                <p:cNvPicPr/>
                <p:nvPr/>
              </p:nvPicPr>
              <p:blipFill>
                <a:blip r:embed="rId191"/>
                <a:stretch>
                  <a:fillRect/>
                </a:stretch>
              </p:blipFill>
              <p:spPr>
                <a:xfrm>
                  <a:off x="2014776" y="64368"/>
                  <a:ext cx="55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19" name="Freihand 718">
                  <a:extLst>
                    <a:ext uri="{FF2B5EF4-FFF2-40B4-BE49-F238E27FC236}">
                      <a16:creationId xmlns:a16="http://schemas.microsoft.com/office/drawing/2014/main" id="{BF1019EB-47B8-461E-99F0-26A503BF1FEE}"/>
                    </a:ext>
                  </a:extLst>
                </p14:cNvPr>
                <p14:cNvContentPartPr/>
                <p14:nvPr/>
              </p14:nvContentPartPr>
              <p14:xfrm>
                <a:off x="2009736" y="81648"/>
                <a:ext cx="70200" cy="73800"/>
              </p14:xfrm>
            </p:contentPart>
          </mc:Choice>
          <mc:Fallback xmlns="">
            <p:pic>
              <p:nvPicPr>
                <p:cNvPr id="719" name="Freihand 718">
                  <a:extLst>
                    <a:ext uri="{FF2B5EF4-FFF2-40B4-BE49-F238E27FC236}">
                      <a16:creationId xmlns:a16="http://schemas.microsoft.com/office/drawing/2014/main" id="{BF1019EB-47B8-461E-99F0-26A503BF1FEE}"/>
                    </a:ext>
                  </a:extLst>
                </p:cNvPr>
                <p:cNvPicPr/>
                <p:nvPr/>
              </p:nvPicPr>
              <p:blipFill>
                <a:blip r:embed="rId193"/>
                <a:stretch>
                  <a:fillRect/>
                </a:stretch>
              </p:blipFill>
              <p:spPr>
                <a:xfrm>
                  <a:off x="2005416" y="77328"/>
                  <a:ext cx="78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20" name="Freihand 719">
                  <a:extLst>
                    <a:ext uri="{FF2B5EF4-FFF2-40B4-BE49-F238E27FC236}">
                      <a16:creationId xmlns:a16="http://schemas.microsoft.com/office/drawing/2014/main" id="{449FDCD5-4014-4B21-809C-0E9D3241BB04}"/>
                    </a:ext>
                  </a:extLst>
                </p14:cNvPr>
                <p14:cNvContentPartPr/>
                <p14:nvPr/>
              </p14:nvContentPartPr>
              <p14:xfrm>
                <a:off x="2106576" y="70128"/>
                <a:ext cx="191520" cy="119520"/>
              </p14:xfrm>
            </p:contentPart>
          </mc:Choice>
          <mc:Fallback xmlns="">
            <p:pic>
              <p:nvPicPr>
                <p:cNvPr id="720" name="Freihand 719">
                  <a:extLst>
                    <a:ext uri="{FF2B5EF4-FFF2-40B4-BE49-F238E27FC236}">
                      <a16:creationId xmlns:a16="http://schemas.microsoft.com/office/drawing/2014/main" id="{449FDCD5-4014-4B21-809C-0E9D3241BB04}"/>
                    </a:ext>
                  </a:extLst>
                </p:cNvPr>
                <p:cNvPicPr/>
                <p:nvPr/>
              </p:nvPicPr>
              <p:blipFill>
                <a:blip r:embed="rId195"/>
                <a:stretch>
                  <a:fillRect/>
                </a:stretch>
              </p:blipFill>
              <p:spPr>
                <a:xfrm>
                  <a:off x="2102256" y="65808"/>
                  <a:ext cx="200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21" name="Freihand 720">
                  <a:extLst>
                    <a:ext uri="{FF2B5EF4-FFF2-40B4-BE49-F238E27FC236}">
                      <a16:creationId xmlns:a16="http://schemas.microsoft.com/office/drawing/2014/main" id="{2E333429-5784-4D7C-B860-784EC3775AD2}"/>
                    </a:ext>
                  </a:extLst>
                </p14:cNvPr>
                <p14:cNvContentPartPr/>
                <p14:nvPr/>
              </p14:nvContentPartPr>
              <p14:xfrm>
                <a:off x="2256336" y="94608"/>
                <a:ext cx="83880" cy="5400"/>
              </p14:xfrm>
            </p:contentPart>
          </mc:Choice>
          <mc:Fallback xmlns="">
            <p:pic>
              <p:nvPicPr>
                <p:cNvPr id="721" name="Freihand 720">
                  <a:extLst>
                    <a:ext uri="{FF2B5EF4-FFF2-40B4-BE49-F238E27FC236}">
                      <a16:creationId xmlns:a16="http://schemas.microsoft.com/office/drawing/2014/main" id="{2E333429-5784-4D7C-B860-784EC3775AD2}"/>
                    </a:ext>
                  </a:extLst>
                </p:cNvPr>
                <p:cNvPicPr/>
                <p:nvPr/>
              </p:nvPicPr>
              <p:blipFill>
                <a:blip r:embed="rId197"/>
                <a:stretch>
                  <a:fillRect/>
                </a:stretch>
              </p:blipFill>
              <p:spPr>
                <a:xfrm>
                  <a:off x="2252016" y="90288"/>
                  <a:ext cx="92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23" name="Freihand 722">
                  <a:extLst>
                    <a:ext uri="{FF2B5EF4-FFF2-40B4-BE49-F238E27FC236}">
                      <a16:creationId xmlns:a16="http://schemas.microsoft.com/office/drawing/2014/main" id="{FE0BEE16-1D14-4C2C-8421-334BCDF7F652}"/>
                    </a:ext>
                  </a:extLst>
                </p14:cNvPr>
                <p14:cNvContentPartPr/>
                <p14:nvPr/>
              </p14:nvContentPartPr>
              <p14:xfrm>
                <a:off x="2616696" y="70128"/>
                <a:ext cx="12240" cy="54000"/>
              </p14:xfrm>
            </p:contentPart>
          </mc:Choice>
          <mc:Fallback xmlns="">
            <p:pic>
              <p:nvPicPr>
                <p:cNvPr id="723" name="Freihand 722">
                  <a:extLst>
                    <a:ext uri="{FF2B5EF4-FFF2-40B4-BE49-F238E27FC236}">
                      <a16:creationId xmlns:a16="http://schemas.microsoft.com/office/drawing/2014/main" id="{FE0BEE16-1D14-4C2C-8421-334BCDF7F652}"/>
                    </a:ext>
                  </a:extLst>
                </p:cNvPr>
                <p:cNvPicPr/>
                <p:nvPr/>
              </p:nvPicPr>
              <p:blipFill>
                <a:blip r:embed="rId199"/>
                <a:stretch>
                  <a:fillRect/>
                </a:stretch>
              </p:blipFill>
              <p:spPr>
                <a:xfrm>
                  <a:off x="2612376" y="65808"/>
                  <a:ext cx="20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24" name="Freihand 723">
                  <a:extLst>
                    <a:ext uri="{FF2B5EF4-FFF2-40B4-BE49-F238E27FC236}">
                      <a16:creationId xmlns:a16="http://schemas.microsoft.com/office/drawing/2014/main" id="{D55D85D9-8DD5-421E-8E9A-1C4229D2258C}"/>
                    </a:ext>
                  </a:extLst>
                </p14:cNvPr>
                <p14:cNvContentPartPr/>
                <p14:nvPr/>
              </p14:nvContentPartPr>
              <p14:xfrm>
                <a:off x="2570256" y="94608"/>
                <a:ext cx="96840" cy="12600"/>
              </p14:xfrm>
            </p:contentPart>
          </mc:Choice>
          <mc:Fallback xmlns="">
            <p:pic>
              <p:nvPicPr>
                <p:cNvPr id="724" name="Freihand 723">
                  <a:extLst>
                    <a:ext uri="{FF2B5EF4-FFF2-40B4-BE49-F238E27FC236}">
                      <a16:creationId xmlns:a16="http://schemas.microsoft.com/office/drawing/2014/main" id="{D55D85D9-8DD5-421E-8E9A-1C4229D2258C}"/>
                    </a:ext>
                  </a:extLst>
                </p:cNvPr>
                <p:cNvPicPr/>
                <p:nvPr/>
              </p:nvPicPr>
              <p:blipFill>
                <a:blip r:embed="rId201"/>
                <a:stretch>
                  <a:fillRect/>
                </a:stretch>
              </p:blipFill>
              <p:spPr>
                <a:xfrm>
                  <a:off x="2565936" y="90288"/>
                  <a:ext cx="105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25" name="Freihand 724">
                  <a:extLst>
                    <a:ext uri="{FF2B5EF4-FFF2-40B4-BE49-F238E27FC236}">
                      <a16:creationId xmlns:a16="http://schemas.microsoft.com/office/drawing/2014/main" id="{ECF75522-0B21-4571-9565-BC9C1B3513CE}"/>
                    </a:ext>
                  </a:extLst>
                </p14:cNvPr>
                <p14:cNvContentPartPr/>
                <p14:nvPr/>
              </p14:nvContentPartPr>
              <p14:xfrm>
                <a:off x="2457216" y="120528"/>
                <a:ext cx="29160" cy="12240"/>
              </p14:xfrm>
            </p:contentPart>
          </mc:Choice>
          <mc:Fallback xmlns="">
            <p:pic>
              <p:nvPicPr>
                <p:cNvPr id="725" name="Freihand 724">
                  <a:extLst>
                    <a:ext uri="{FF2B5EF4-FFF2-40B4-BE49-F238E27FC236}">
                      <a16:creationId xmlns:a16="http://schemas.microsoft.com/office/drawing/2014/main" id="{ECF75522-0B21-4571-9565-BC9C1B3513CE}"/>
                    </a:ext>
                  </a:extLst>
                </p:cNvPr>
                <p:cNvPicPr/>
                <p:nvPr/>
              </p:nvPicPr>
              <p:blipFill>
                <a:blip r:embed="rId203"/>
                <a:stretch>
                  <a:fillRect/>
                </a:stretch>
              </p:blipFill>
              <p:spPr>
                <a:xfrm>
                  <a:off x="2452896" y="116208"/>
                  <a:ext cx="37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26" name="Freihand 725">
                  <a:extLst>
                    <a:ext uri="{FF2B5EF4-FFF2-40B4-BE49-F238E27FC236}">
                      <a16:creationId xmlns:a16="http://schemas.microsoft.com/office/drawing/2014/main" id="{209BEFC0-2C4F-4A1B-824F-E3B669222C4E}"/>
                    </a:ext>
                  </a:extLst>
                </p14:cNvPr>
                <p14:cNvContentPartPr/>
                <p14:nvPr/>
              </p14:nvContentPartPr>
              <p14:xfrm>
                <a:off x="2514096" y="131688"/>
                <a:ext cx="30960" cy="11520"/>
              </p14:xfrm>
            </p:contentPart>
          </mc:Choice>
          <mc:Fallback xmlns="">
            <p:pic>
              <p:nvPicPr>
                <p:cNvPr id="726" name="Freihand 725">
                  <a:extLst>
                    <a:ext uri="{FF2B5EF4-FFF2-40B4-BE49-F238E27FC236}">
                      <a16:creationId xmlns:a16="http://schemas.microsoft.com/office/drawing/2014/main" id="{209BEFC0-2C4F-4A1B-824F-E3B669222C4E}"/>
                    </a:ext>
                  </a:extLst>
                </p:cNvPr>
                <p:cNvPicPr/>
                <p:nvPr/>
              </p:nvPicPr>
              <p:blipFill>
                <a:blip r:embed="rId205"/>
                <a:stretch>
                  <a:fillRect/>
                </a:stretch>
              </p:blipFill>
              <p:spPr>
                <a:xfrm>
                  <a:off x="2509776" y="127368"/>
                  <a:ext cx="39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27" name="Freihand 726">
                  <a:extLst>
                    <a:ext uri="{FF2B5EF4-FFF2-40B4-BE49-F238E27FC236}">
                      <a16:creationId xmlns:a16="http://schemas.microsoft.com/office/drawing/2014/main" id="{CFD31C3B-D267-4072-95BB-FFA7546C4331}"/>
                    </a:ext>
                  </a:extLst>
                </p14:cNvPr>
                <p14:cNvContentPartPr/>
                <p14:nvPr/>
              </p14:nvContentPartPr>
              <p14:xfrm>
                <a:off x="2752416" y="63288"/>
                <a:ext cx="59760" cy="63360"/>
              </p14:xfrm>
            </p:contentPart>
          </mc:Choice>
          <mc:Fallback xmlns="">
            <p:pic>
              <p:nvPicPr>
                <p:cNvPr id="727" name="Freihand 726">
                  <a:extLst>
                    <a:ext uri="{FF2B5EF4-FFF2-40B4-BE49-F238E27FC236}">
                      <a16:creationId xmlns:a16="http://schemas.microsoft.com/office/drawing/2014/main" id="{CFD31C3B-D267-4072-95BB-FFA7546C4331}"/>
                    </a:ext>
                  </a:extLst>
                </p:cNvPr>
                <p:cNvPicPr/>
                <p:nvPr/>
              </p:nvPicPr>
              <p:blipFill>
                <a:blip r:embed="rId207"/>
                <a:stretch>
                  <a:fillRect/>
                </a:stretch>
              </p:blipFill>
              <p:spPr>
                <a:xfrm>
                  <a:off x="2748096" y="58968"/>
                  <a:ext cx="68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28" name="Freihand 727">
                  <a:extLst>
                    <a:ext uri="{FF2B5EF4-FFF2-40B4-BE49-F238E27FC236}">
                      <a16:creationId xmlns:a16="http://schemas.microsoft.com/office/drawing/2014/main" id="{98E4F9B5-1AE7-4160-BF32-9F2FD652EE7C}"/>
                    </a:ext>
                  </a:extLst>
                </p14:cNvPr>
                <p14:cNvContentPartPr/>
                <p14:nvPr/>
              </p14:nvContentPartPr>
              <p14:xfrm>
                <a:off x="2718936" y="61128"/>
                <a:ext cx="104400" cy="67680"/>
              </p14:xfrm>
            </p:contentPart>
          </mc:Choice>
          <mc:Fallback xmlns="">
            <p:pic>
              <p:nvPicPr>
                <p:cNvPr id="728" name="Freihand 727">
                  <a:extLst>
                    <a:ext uri="{FF2B5EF4-FFF2-40B4-BE49-F238E27FC236}">
                      <a16:creationId xmlns:a16="http://schemas.microsoft.com/office/drawing/2014/main" id="{98E4F9B5-1AE7-4160-BF32-9F2FD652EE7C}"/>
                    </a:ext>
                  </a:extLst>
                </p:cNvPr>
                <p:cNvPicPr/>
                <p:nvPr/>
              </p:nvPicPr>
              <p:blipFill>
                <a:blip r:embed="rId209"/>
                <a:stretch>
                  <a:fillRect/>
                </a:stretch>
              </p:blipFill>
              <p:spPr>
                <a:xfrm>
                  <a:off x="2714616" y="56808"/>
                  <a:ext cx="113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29" name="Freihand 728">
                  <a:extLst>
                    <a:ext uri="{FF2B5EF4-FFF2-40B4-BE49-F238E27FC236}">
                      <a16:creationId xmlns:a16="http://schemas.microsoft.com/office/drawing/2014/main" id="{F71EBE86-3B8E-433C-A227-7EEE5A8C4754}"/>
                    </a:ext>
                  </a:extLst>
                </p14:cNvPr>
                <p14:cNvContentPartPr/>
                <p14:nvPr/>
              </p14:nvContentPartPr>
              <p14:xfrm>
                <a:off x="2838456" y="124488"/>
                <a:ext cx="55440" cy="41400"/>
              </p14:xfrm>
            </p:contentPart>
          </mc:Choice>
          <mc:Fallback xmlns="">
            <p:pic>
              <p:nvPicPr>
                <p:cNvPr id="729" name="Freihand 728">
                  <a:extLst>
                    <a:ext uri="{FF2B5EF4-FFF2-40B4-BE49-F238E27FC236}">
                      <a16:creationId xmlns:a16="http://schemas.microsoft.com/office/drawing/2014/main" id="{F71EBE86-3B8E-433C-A227-7EEE5A8C4754}"/>
                    </a:ext>
                  </a:extLst>
                </p:cNvPr>
                <p:cNvPicPr/>
                <p:nvPr/>
              </p:nvPicPr>
              <p:blipFill>
                <a:blip r:embed="rId211"/>
                <a:stretch>
                  <a:fillRect/>
                </a:stretch>
              </p:blipFill>
              <p:spPr>
                <a:xfrm>
                  <a:off x="2834136" y="120168"/>
                  <a:ext cx="64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30" name="Freihand 729">
                  <a:extLst>
                    <a:ext uri="{FF2B5EF4-FFF2-40B4-BE49-F238E27FC236}">
                      <a16:creationId xmlns:a16="http://schemas.microsoft.com/office/drawing/2014/main" id="{01A3F910-6B96-4913-BA08-2FCD22FF1D91}"/>
                    </a:ext>
                  </a:extLst>
                </p14:cNvPr>
                <p14:cNvContentPartPr/>
                <p14:nvPr/>
              </p14:nvContentPartPr>
              <p14:xfrm>
                <a:off x="2909736" y="49248"/>
                <a:ext cx="74160" cy="128520"/>
              </p14:xfrm>
            </p:contentPart>
          </mc:Choice>
          <mc:Fallback xmlns="">
            <p:pic>
              <p:nvPicPr>
                <p:cNvPr id="730" name="Freihand 729">
                  <a:extLst>
                    <a:ext uri="{FF2B5EF4-FFF2-40B4-BE49-F238E27FC236}">
                      <a16:creationId xmlns:a16="http://schemas.microsoft.com/office/drawing/2014/main" id="{01A3F910-6B96-4913-BA08-2FCD22FF1D91}"/>
                    </a:ext>
                  </a:extLst>
                </p:cNvPr>
                <p:cNvPicPr/>
                <p:nvPr/>
              </p:nvPicPr>
              <p:blipFill>
                <a:blip r:embed="rId213"/>
                <a:stretch>
                  <a:fillRect/>
                </a:stretch>
              </p:blipFill>
              <p:spPr>
                <a:xfrm>
                  <a:off x="2905416" y="44928"/>
                  <a:ext cx="82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32" name="Freihand 731">
                  <a:extLst>
                    <a:ext uri="{FF2B5EF4-FFF2-40B4-BE49-F238E27FC236}">
                      <a16:creationId xmlns:a16="http://schemas.microsoft.com/office/drawing/2014/main" id="{C9B6DFCD-49E2-4017-A082-84F2E20C1DD0}"/>
                    </a:ext>
                  </a:extLst>
                </p14:cNvPr>
                <p14:cNvContentPartPr/>
                <p14:nvPr/>
              </p14:nvContentPartPr>
              <p14:xfrm>
                <a:off x="1511856" y="50688"/>
                <a:ext cx="46080" cy="165600"/>
              </p14:xfrm>
            </p:contentPart>
          </mc:Choice>
          <mc:Fallback xmlns="">
            <p:pic>
              <p:nvPicPr>
                <p:cNvPr id="732" name="Freihand 731">
                  <a:extLst>
                    <a:ext uri="{FF2B5EF4-FFF2-40B4-BE49-F238E27FC236}">
                      <a16:creationId xmlns:a16="http://schemas.microsoft.com/office/drawing/2014/main" id="{C9B6DFCD-49E2-4017-A082-84F2E20C1DD0}"/>
                    </a:ext>
                  </a:extLst>
                </p:cNvPr>
                <p:cNvPicPr/>
                <p:nvPr/>
              </p:nvPicPr>
              <p:blipFill>
                <a:blip r:embed="rId215"/>
                <a:stretch>
                  <a:fillRect/>
                </a:stretch>
              </p:blipFill>
              <p:spPr>
                <a:xfrm>
                  <a:off x="1507536" y="46368"/>
                  <a:ext cx="54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34" name="Freihand 733">
                  <a:extLst>
                    <a:ext uri="{FF2B5EF4-FFF2-40B4-BE49-F238E27FC236}">
                      <a16:creationId xmlns:a16="http://schemas.microsoft.com/office/drawing/2014/main" id="{7E7A7FFA-A696-48F7-9ECB-7171AEA442BC}"/>
                    </a:ext>
                  </a:extLst>
                </p14:cNvPr>
                <p14:cNvContentPartPr/>
                <p14:nvPr/>
              </p14:nvContentPartPr>
              <p14:xfrm>
                <a:off x="3123216" y="41328"/>
                <a:ext cx="12240" cy="68760"/>
              </p14:xfrm>
            </p:contentPart>
          </mc:Choice>
          <mc:Fallback xmlns="">
            <p:pic>
              <p:nvPicPr>
                <p:cNvPr id="734" name="Freihand 733">
                  <a:extLst>
                    <a:ext uri="{FF2B5EF4-FFF2-40B4-BE49-F238E27FC236}">
                      <a16:creationId xmlns:a16="http://schemas.microsoft.com/office/drawing/2014/main" id="{7E7A7FFA-A696-48F7-9ECB-7171AEA442BC}"/>
                    </a:ext>
                  </a:extLst>
                </p:cNvPr>
                <p:cNvPicPr/>
                <p:nvPr/>
              </p:nvPicPr>
              <p:blipFill>
                <a:blip r:embed="rId217"/>
                <a:stretch>
                  <a:fillRect/>
                </a:stretch>
              </p:blipFill>
              <p:spPr>
                <a:xfrm>
                  <a:off x="3118896" y="37008"/>
                  <a:ext cx="20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35" name="Freihand 734">
                  <a:extLst>
                    <a:ext uri="{FF2B5EF4-FFF2-40B4-BE49-F238E27FC236}">
                      <a16:creationId xmlns:a16="http://schemas.microsoft.com/office/drawing/2014/main" id="{650F19DF-1D54-4BB3-A5F7-F23ADAAEE622}"/>
                    </a:ext>
                  </a:extLst>
                </p14:cNvPr>
                <p14:cNvContentPartPr/>
                <p14:nvPr/>
              </p14:nvContentPartPr>
              <p14:xfrm>
                <a:off x="3052296" y="117288"/>
                <a:ext cx="133920" cy="7560"/>
              </p14:xfrm>
            </p:contentPart>
          </mc:Choice>
          <mc:Fallback xmlns="">
            <p:pic>
              <p:nvPicPr>
                <p:cNvPr id="735" name="Freihand 734">
                  <a:extLst>
                    <a:ext uri="{FF2B5EF4-FFF2-40B4-BE49-F238E27FC236}">
                      <a16:creationId xmlns:a16="http://schemas.microsoft.com/office/drawing/2014/main" id="{650F19DF-1D54-4BB3-A5F7-F23ADAAEE622}"/>
                    </a:ext>
                  </a:extLst>
                </p:cNvPr>
                <p:cNvPicPr/>
                <p:nvPr/>
              </p:nvPicPr>
              <p:blipFill>
                <a:blip r:embed="rId219"/>
                <a:stretch>
                  <a:fillRect/>
                </a:stretch>
              </p:blipFill>
              <p:spPr>
                <a:xfrm>
                  <a:off x="3047976" y="112968"/>
                  <a:ext cx="142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36" name="Freihand 735">
                  <a:extLst>
                    <a:ext uri="{FF2B5EF4-FFF2-40B4-BE49-F238E27FC236}">
                      <a16:creationId xmlns:a16="http://schemas.microsoft.com/office/drawing/2014/main" id="{89683FDA-7BB9-4067-B1FA-429C9AB68CFC}"/>
                    </a:ext>
                  </a:extLst>
                </p14:cNvPr>
                <p14:cNvContentPartPr/>
                <p14:nvPr/>
              </p14:nvContentPartPr>
              <p14:xfrm>
                <a:off x="3062736" y="169848"/>
                <a:ext cx="82440" cy="70200"/>
              </p14:xfrm>
            </p:contentPart>
          </mc:Choice>
          <mc:Fallback xmlns="">
            <p:pic>
              <p:nvPicPr>
                <p:cNvPr id="736" name="Freihand 735">
                  <a:extLst>
                    <a:ext uri="{FF2B5EF4-FFF2-40B4-BE49-F238E27FC236}">
                      <a16:creationId xmlns:a16="http://schemas.microsoft.com/office/drawing/2014/main" id="{89683FDA-7BB9-4067-B1FA-429C9AB68CFC}"/>
                    </a:ext>
                  </a:extLst>
                </p:cNvPr>
                <p:cNvPicPr/>
                <p:nvPr/>
              </p:nvPicPr>
              <p:blipFill>
                <a:blip r:embed="rId221"/>
                <a:stretch>
                  <a:fillRect/>
                </a:stretch>
              </p:blipFill>
              <p:spPr>
                <a:xfrm>
                  <a:off x="3058416" y="165528"/>
                  <a:ext cx="91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50" name="Freihand 749">
                  <a:extLst>
                    <a:ext uri="{FF2B5EF4-FFF2-40B4-BE49-F238E27FC236}">
                      <a16:creationId xmlns:a16="http://schemas.microsoft.com/office/drawing/2014/main" id="{B3BBD01C-5653-4C7B-847C-A323D24F3FAF}"/>
                    </a:ext>
                  </a:extLst>
                </p14:cNvPr>
                <p14:cNvContentPartPr/>
                <p14:nvPr/>
              </p14:nvContentPartPr>
              <p14:xfrm>
                <a:off x="1672056" y="434448"/>
                <a:ext cx="84960" cy="101880"/>
              </p14:xfrm>
            </p:contentPart>
          </mc:Choice>
          <mc:Fallback xmlns="">
            <p:pic>
              <p:nvPicPr>
                <p:cNvPr id="750" name="Freihand 749">
                  <a:extLst>
                    <a:ext uri="{FF2B5EF4-FFF2-40B4-BE49-F238E27FC236}">
                      <a16:creationId xmlns:a16="http://schemas.microsoft.com/office/drawing/2014/main" id="{B3BBD01C-5653-4C7B-847C-A323D24F3FAF}"/>
                    </a:ext>
                  </a:extLst>
                </p:cNvPr>
                <p:cNvPicPr/>
                <p:nvPr/>
              </p:nvPicPr>
              <p:blipFill>
                <a:blip r:embed="rId223"/>
                <a:stretch>
                  <a:fillRect/>
                </a:stretch>
              </p:blipFill>
              <p:spPr>
                <a:xfrm>
                  <a:off x="1667736" y="430128"/>
                  <a:ext cx="9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51" name="Freihand 750">
                  <a:extLst>
                    <a:ext uri="{FF2B5EF4-FFF2-40B4-BE49-F238E27FC236}">
                      <a16:creationId xmlns:a16="http://schemas.microsoft.com/office/drawing/2014/main" id="{465D7D4E-4DB4-415D-8BF5-F937B40BE39F}"/>
                    </a:ext>
                  </a:extLst>
                </p14:cNvPr>
                <p14:cNvContentPartPr/>
                <p14:nvPr/>
              </p14:nvContentPartPr>
              <p14:xfrm>
                <a:off x="1659816" y="432288"/>
                <a:ext cx="124200" cy="62280"/>
              </p14:xfrm>
            </p:contentPart>
          </mc:Choice>
          <mc:Fallback xmlns="">
            <p:pic>
              <p:nvPicPr>
                <p:cNvPr id="751" name="Freihand 750">
                  <a:extLst>
                    <a:ext uri="{FF2B5EF4-FFF2-40B4-BE49-F238E27FC236}">
                      <a16:creationId xmlns:a16="http://schemas.microsoft.com/office/drawing/2014/main" id="{465D7D4E-4DB4-415D-8BF5-F937B40BE39F}"/>
                    </a:ext>
                  </a:extLst>
                </p:cNvPr>
                <p:cNvPicPr/>
                <p:nvPr/>
              </p:nvPicPr>
              <p:blipFill>
                <a:blip r:embed="rId225"/>
                <a:stretch>
                  <a:fillRect/>
                </a:stretch>
              </p:blipFill>
              <p:spPr>
                <a:xfrm>
                  <a:off x="1655496" y="427968"/>
                  <a:ext cx="132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53" name="Freihand 752">
                  <a:extLst>
                    <a:ext uri="{FF2B5EF4-FFF2-40B4-BE49-F238E27FC236}">
                      <a16:creationId xmlns:a16="http://schemas.microsoft.com/office/drawing/2014/main" id="{DE65801C-55BD-4919-AD8F-AEFEA6642776}"/>
                    </a:ext>
                  </a:extLst>
                </p14:cNvPr>
                <p14:cNvContentPartPr/>
                <p14:nvPr/>
              </p14:nvContentPartPr>
              <p14:xfrm>
                <a:off x="1772496" y="488088"/>
                <a:ext cx="74520" cy="62640"/>
              </p14:xfrm>
            </p:contentPart>
          </mc:Choice>
          <mc:Fallback xmlns="">
            <p:pic>
              <p:nvPicPr>
                <p:cNvPr id="753" name="Freihand 752">
                  <a:extLst>
                    <a:ext uri="{FF2B5EF4-FFF2-40B4-BE49-F238E27FC236}">
                      <a16:creationId xmlns:a16="http://schemas.microsoft.com/office/drawing/2014/main" id="{DE65801C-55BD-4919-AD8F-AEFEA6642776}"/>
                    </a:ext>
                  </a:extLst>
                </p:cNvPr>
                <p:cNvPicPr/>
                <p:nvPr/>
              </p:nvPicPr>
              <p:blipFill>
                <a:blip r:embed="rId227"/>
                <a:stretch>
                  <a:fillRect/>
                </a:stretch>
              </p:blipFill>
              <p:spPr>
                <a:xfrm>
                  <a:off x="1768176" y="483768"/>
                  <a:ext cx="83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54" name="Freihand 753">
                  <a:extLst>
                    <a:ext uri="{FF2B5EF4-FFF2-40B4-BE49-F238E27FC236}">
                      <a16:creationId xmlns:a16="http://schemas.microsoft.com/office/drawing/2014/main" id="{42B968E7-784F-4537-9699-DC1370BFBE58}"/>
                    </a:ext>
                  </a:extLst>
                </p14:cNvPr>
                <p14:cNvContentPartPr/>
                <p14:nvPr/>
              </p14:nvContentPartPr>
              <p14:xfrm>
                <a:off x="1908216" y="447408"/>
                <a:ext cx="2160" cy="2160"/>
              </p14:xfrm>
            </p:contentPart>
          </mc:Choice>
          <mc:Fallback xmlns="">
            <p:pic>
              <p:nvPicPr>
                <p:cNvPr id="754" name="Freihand 753">
                  <a:extLst>
                    <a:ext uri="{FF2B5EF4-FFF2-40B4-BE49-F238E27FC236}">
                      <a16:creationId xmlns:a16="http://schemas.microsoft.com/office/drawing/2014/main" id="{42B968E7-784F-4537-9699-DC1370BFBE58}"/>
                    </a:ext>
                  </a:extLst>
                </p:cNvPr>
                <p:cNvPicPr/>
                <p:nvPr/>
              </p:nvPicPr>
              <p:blipFill>
                <a:blip r:embed="rId229"/>
                <a:stretch>
                  <a:fillRect/>
                </a:stretch>
              </p:blipFill>
              <p:spPr>
                <a:xfrm>
                  <a:off x="1903896" y="443088"/>
                  <a:ext cx="10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55" name="Freihand 754">
                  <a:extLst>
                    <a:ext uri="{FF2B5EF4-FFF2-40B4-BE49-F238E27FC236}">
                      <a16:creationId xmlns:a16="http://schemas.microsoft.com/office/drawing/2014/main" id="{A17D0274-1ABD-4765-BFEE-25D48E6AFED1}"/>
                    </a:ext>
                  </a:extLst>
                </p14:cNvPr>
                <p14:cNvContentPartPr/>
                <p14:nvPr/>
              </p14:nvContentPartPr>
              <p14:xfrm>
                <a:off x="1992096" y="426168"/>
                <a:ext cx="34920" cy="90720"/>
              </p14:xfrm>
            </p:contentPart>
          </mc:Choice>
          <mc:Fallback xmlns="">
            <p:pic>
              <p:nvPicPr>
                <p:cNvPr id="755" name="Freihand 754">
                  <a:extLst>
                    <a:ext uri="{FF2B5EF4-FFF2-40B4-BE49-F238E27FC236}">
                      <a16:creationId xmlns:a16="http://schemas.microsoft.com/office/drawing/2014/main" id="{A17D0274-1ABD-4765-BFEE-25D48E6AFED1}"/>
                    </a:ext>
                  </a:extLst>
                </p:cNvPr>
                <p:cNvPicPr/>
                <p:nvPr/>
              </p:nvPicPr>
              <p:blipFill>
                <a:blip r:embed="rId231"/>
                <a:stretch>
                  <a:fillRect/>
                </a:stretch>
              </p:blipFill>
              <p:spPr>
                <a:xfrm>
                  <a:off x="1987776" y="421848"/>
                  <a:ext cx="43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56" name="Freihand 755">
                  <a:extLst>
                    <a:ext uri="{FF2B5EF4-FFF2-40B4-BE49-F238E27FC236}">
                      <a16:creationId xmlns:a16="http://schemas.microsoft.com/office/drawing/2014/main" id="{793BD2F5-8EE3-4058-9228-7F4C1C3506E1}"/>
                    </a:ext>
                  </a:extLst>
                </p14:cNvPr>
                <p14:cNvContentPartPr/>
                <p14:nvPr/>
              </p14:nvContentPartPr>
              <p14:xfrm>
                <a:off x="1979496" y="422568"/>
                <a:ext cx="88560" cy="80640"/>
              </p14:xfrm>
            </p:contentPart>
          </mc:Choice>
          <mc:Fallback xmlns="">
            <p:pic>
              <p:nvPicPr>
                <p:cNvPr id="756" name="Freihand 755">
                  <a:extLst>
                    <a:ext uri="{FF2B5EF4-FFF2-40B4-BE49-F238E27FC236}">
                      <a16:creationId xmlns:a16="http://schemas.microsoft.com/office/drawing/2014/main" id="{793BD2F5-8EE3-4058-9228-7F4C1C3506E1}"/>
                    </a:ext>
                  </a:extLst>
                </p:cNvPr>
                <p:cNvPicPr/>
                <p:nvPr/>
              </p:nvPicPr>
              <p:blipFill>
                <a:blip r:embed="rId233"/>
                <a:stretch>
                  <a:fillRect/>
                </a:stretch>
              </p:blipFill>
              <p:spPr>
                <a:xfrm>
                  <a:off x="1975176" y="418248"/>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57" name="Freihand 756">
                  <a:extLst>
                    <a:ext uri="{FF2B5EF4-FFF2-40B4-BE49-F238E27FC236}">
                      <a16:creationId xmlns:a16="http://schemas.microsoft.com/office/drawing/2014/main" id="{ED109A11-7745-4A77-812B-D2004C77F79D}"/>
                    </a:ext>
                  </a:extLst>
                </p14:cNvPr>
                <p14:cNvContentPartPr/>
                <p14:nvPr/>
              </p14:nvContentPartPr>
              <p14:xfrm>
                <a:off x="2053656" y="496368"/>
                <a:ext cx="75240" cy="73440"/>
              </p14:xfrm>
            </p:contentPart>
          </mc:Choice>
          <mc:Fallback xmlns="">
            <p:pic>
              <p:nvPicPr>
                <p:cNvPr id="757" name="Freihand 756">
                  <a:extLst>
                    <a:ext uri="{FF2B5EF4-FFF2-40B4-BE49-F238E27FC236}">
                      <a16:creationId xmlns:a16="http://schemas.microsoft.com/office/drawing/2014/main" id="{ED109A11-7745-4A77-812B-D2004C77F79D}"/>
                    </a:ext>
                  </a:extLst>
                </p:cNvPr>
                <p:cNvPicPr/>
                <p:nvPr/>
              </p:nvPicPr>
              <p:blipFill>
                <a:blip r:embed="rId235"/>
                <a:stretch>
                  <a:fillRect/>
                </a:stretch>
              </p:blipFill>
              <p:spPr>
                <a:xfrm>
                  <a:off x="2049336" y="492048"/>
                  <a:ext cx="83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58" name="Freihand 757">
                  <a:extLst>
                    <a:ext uri="{FF2B5EF4-FFF2-40B4-BE49-F238E27FC236}">
                      <a16:creationId xmlns:a16="http://schemas.microsoft.com/office/drawing/2014/main" id="{65C7A90B-0836-4871-8097-BB7AF52B17CF}"/>
                    </a:ext>
                  </a:extLst>
                </p14:cNvPr>
                <p14:cNvContentPartPr/>
                <p14:nvPr/>
              </p14:nvContentPartPr>
              <p14:xfrm>
                <a:off x="2174616" y="452448"/>
                <a:ext cx="8280" cy="1080"/>
              </p14:xfrm>
            </p:contentPart>
          </mc:Choice>
          <mc:Fallback xmlns="">
            <p:pic>
              <p:nvPicPr>
                <p:cNvPr id="758" name="Freihand 757">
                  <a:extLst>
                    <a:ext uri="{FF2B5EF4-FFF2-40B4-BE49-F238E27FC236}">
                      <a16:creationId xmlns:a16="http://schemas.microsoft.com/office/drawing/2014/main" id="{65C7A90B-0836-4871-8097-BB7AF52B17CF}"/>
                    </a:ext>
                  </a:extLst>
                </p:cNvPr>
                <p:cNvPicPr/>
                <p:nvPr/>
              </p:nvPicPr>
              <p:blipFill>
                <a:blip r:embed="rId237"/>
                <a:stretch>
                  <a:fillRect/>
                </a:stretch>
              </p:blipFill>
              <p:spPr>
                <a:xfrm>
                  <a:off x="2170296" y="448128"/>
                  <a:ext cx="169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60" name="Freihand 759">
                  <a:extLst>
                    <a:ext uri="{FF2B5EF4-FFF2-40B4-BE49-F238E27FC236}">
                      <a16:creationId xmlns:a16="http://schemas.microsoft.com/office/drawing/2014/main" id="{BB3A6FD6-8855-4CD9-8940-C79D7D407293}"/>
                    </a:ext>
                  </a:extLst>
                </p14:cNvPr>
                <p14:cNvContentPartPr/>
                <p14:nvPr/>
              </p14:nvContentPartPr>
              <p14:xfrm>
                <a:off x="2307816" y="466128"/>
                <a:ext cx="59040" cy="10080"/>
              </p14:xfrm>
            </p:contentPart>
          </mc:Choice>
          <mc:Fallback xmlns="">
            <p:pic>
              <p:nvPicPr>
                <p:cNvPr id="760" name="Freihand 759">
                  <a:extLst>
                    <a:ext uri="{FF2B5EF4-FFF2-40B4-BE49-F238E27FC236}">
                      <a16:creationId xmlns:a16="http://schemas.microsoft.com/office/drawing/2014/main" id="{BB3A6FD6-8855-4CD9-8940-C79D7D407293}"/>
                    </a:ext>
                  </a:extLst>
                </p:cNvPr>
                <p:cNvPicPr/>
                <p:nvPr/>
              </p:nvPicPr>
              <p:blipFill>
                <a:blip r:embed="rId239"/>
                <a:stretch>
                  <a:fillRect/>
                </a:stretch>
              </p:blipFill>
              <p:spPr>
                <a:xfrm>
                  <a:off x="2303496" y="461808"/>
                  <a:ext cx="67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61" name="Freihand 760">
                  <a:extLst>
                    <a:ext uri="{FF2B5EF4-FFF2-40B4-BE49-F238E27FC236}">
                      <a16:creationId xmlns:a16="http://schemas.microsoft.com/office/drawing/2014/main" id="{F5CC446B-A812-4537-A51C-20AB1EFDB969}"/>
                    </a:ext>
                  </a:extLst>
                </p14:cNvPr>
                <p14:cNvContentPartPr/>
                <p14:nvPr/>
              </p14:nvContentPartPr>
              <p14:xfrm>
                <a:off x="2439576" y="469008"/>
                <a:ext cx="101880" cy="18000"/>
              </p14:xfrm>
            </p:contentPart>
          </mc:Choice>
          <mc:Fallback xmlns="">
            <p:pic>
              <p:nvPicPr>
                <p:cNvPr id="761" name="Freihand 760">
                  <a:extLst>
                    <a:ext uri="{FF2B5EF4-FFF2-40B4-BE49-F238E27FC236}">
                      <a16:creationId xmlns:a16="http://schemas.microsoft.com/office/drawing/2014/main" id="{F5CC446B-A812-4537-A51C-20AB1EFDB969}"/>
                    </a:ext>
                  </a:extLst>
                </p:cNvPr>
                <p:cNvPicPr/>
                <p:nvPr/>
              </p:nvPicPr>
              <p:blipFill>
                <a:blip r:embed="rId241"/>
                <a:stretch>
                  <a:fillRect/>
                </a:stretch>
              </p:blipFill>
              <p:spPr>
                <a:xfrm>
                  <a:off x="2435256" y="464688"/>
                  <a:ext cx="110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62" name="Freihand 761">
                  <a:extLst>
                    <a:ext uri="{FF2B5EF4-FFF2-40B4-BE49-F238E27FC236}">
                      <a16:creationId xmlns:a16="http://schemas.microsoft.com/office/drawing/2014/main" id="{04EC0520-F5A3-4D17-9B09-2CE4EFDB2E27}"/>
                    </a:ext>
                  </a:extLst>
                </p14:cNvPr>
                <p14:cNvContentPartPr/>
                <p14:nvPr/>
              </p14:nvContentPartPr>
              <p14:xfrm>
                <a:off x="2640816" y="420768"/>
                <a:ext cx="7200" cy="3240"/>
              </p14:xfrm>
            </p:contentPart>
          </mc:Choice>
          <mc:Fallback xmlns="">
            <p:pic>
              <p:nvPicPr>
                <p:cNvPr id="762" name="Freihand 761">
                  <a:extLst>
                    <a:ext uri="{FF2B5EF4-FFF2-40B4-BE49-F238E27FC236}">
                      <a16:creationId xmlns:a16="http://schemas.microsoft.com/office/drawing/2014/main" id="{04EC0520-F5A3-4D17-9B09-2CE4EFDB2E27}"/>
                    </a:ext>
                  </a:extLst>
                </p:cNvPr>
                <p:cNvPicPr/>
                <p:nvPr/>
              </p:nvPicPr>
              <p:blipFill>
                <a:blip r:embed="rId243"/>
                <a:stretch>
                  <a:fillRect/>
                </a:stretch>
              </p:blipFill>
              <p:spPr>
                <a:xfrm>
                  <a:off x="2636496" y="416448"/>
                  <a:ext cx="158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63" name="Freihand 762">
                  <a:extLst>
                    <a:ext uri="{FF2B5EF4-FFF2-40B4-BE49-F238E27FC236}">
                      <a16:creationId xmlns:a16="http://schemas.microsoft.com/office/drawing/2014/main" id="{029AAE08-B779-4739-9096-1ACF2E9287C4}"/>
                    </a:ext>
                  </a:extLst>
                </p14:cNvPr>
                <p14:cNvContentPartPr/>
                <p14:nvPr/>
              </p14:nvContentPartPr>
              <p14:xfrm>
                <a:off x="2714616" y="403128"/>
                <a:ext cx="76680" cy="106920"/>
              </p14:xfrm>
            </p:contentPart>
          </mc:Choice>
          <mc:Fallback xmlns="">
            <p:pic>
              <p:nvPicPr>
                <p:cNvPr id="763" name="Freihand 762">
                  <a:extLst>
                    <a:ext uri="{FF2B5EF4-FFF2-40B4-BE49-F238E27FC236}">
                      <a16:creationId xmlns:a16="http://schemas.microsoft.com/office/drawing/2014/main" id="{029AAE08-B779-4739-9096-1ACF2E9287C4}"/>
                    </a:ext>
                  </a:extLst>
                </p:cNvPr>
                <p:cNvPicPr/>
                <p:nvPr/>
              </p:nvPicPr>
              <p:blipFill>
                <a:blip r:embed="rId245"/>
                <a:stretch>
                  <a:fillRect/>
                </a:stretch>
              </p:blipFill>
              <p:spPr>
                <a:xfrm>
                  <a:off x="2710296" y="398808"/>
                  <a:ext cx="85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64" name="Freihand 763">
                  <a:extLst>
                    <a:ext uri="{FF2B5EF4-FFF2-40B4-BE49-F238E27FC236}">
                      <a16:creationId xmlns:a16="http://schemas.microsoft.com/office/drawing/2014/main" id="{2C42427F-2F10-4EDA-80CD-AEB8144E326E}"/>
                    </a:ext>
                  </a:extLst>
                </p14:cNvPr>
                <p14:cNvContentPartPr/>
                <p14:nvPr/>
              </p14:nvContentPartPr>
              <p14:xfrm>
                <a:off x="2711376" y="411408"/>
                <a:ext cx="77040" cy="68760"/>
              </p14:xfrm>
            </p:contentPart>
          </mc:Choice>
          <mc:Fallback xmlns="">
            <p:pic>
              <p:nvPicPr>
                <p:cNvPr id="764" name="Freihand 763">
                  <a:extLst>
                    <a:ext uri="{FF2B5EF4-FFF2-40B4-BE49-F238E27FC236}">
                      <a16:creationId xmlns:a16="http://schemas.microsoft.com/office/drawing/2014/main" id="{2C42427F-2F10-4EDA-80CD-AEB8144E326E}"/>
                    </a:ext>
                  </a:extLst>
                </p:cNvPr>
                <p:cNvPicPr/>
                <p:nvPr/>
              </p:nvPicPr>
              <p:blipFill>
                <a:blip r:embed="rId247"/>
                <a:stretch>
                  <a:fillRect/>
                </a:stretch>
              </p:blipFill>
              <p:spPr>
                <a:xfrm>
                  <a:off x="2707056" y="407088"/>
                  <a:ext cx="85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65" name="Freihand 764">
                  <a:extLst>
                    <a:ext uri="{FF2B5EF4-FFF2-40B4-BE49-F238E27FC236}">
                      <a16:creationId xmlns:a16="http://schemas.microsoft.com/office/drawing/2014/main" id="{9A50DA35-9603-4433-8369-9C0D30DAD030}"/>
                    </a:ext>
                  </a:extLst>
                </p14:cNvPr>
                <p14:cNvContentPartPr/>
                <p14:nvPr/>
              </p14:nvContentPartPr>
              <p14:xfrm>
                <a:off x="2799216" y="485208"/>
                <a:ext cx="52920" cy="64800"/>
              </p14:xfrm>
            </p:contentPart>
          </mc:Choice>
          <mc:Fallback xmlns="">
            <p:pic>
              <p:nvPicPr>
                <p:cNvPr id="765" name="Freihand 764">
                  <a:extLst>
                    <a:ext uri="{FF2B5EF4-FFF2-40B4-BE49-F238E27FC236}">
                      <a16:creationId xmlns:a16="http://schemas.microsoft.com/office/drawing/2014/main" id="{9A50DA35-9603-4433-8369-9C0D30DAD030}"/>
                    </a:ext>
                  </a:extLst>
                </p:cNvPr>
                <p:cNvPicPr/>
                <p:nvPr/>
              </p:nvPicPr>
              <p:blipFill>
                <a:blip r:embed="rId249"/>
                <a:stretch>
                  <a:fillRect/>
                </a:stretch>
              </p:blipFill>
              <p:spPr>
                <a:xfrm>
                  <a:off x="2794896" y="480888"/>
                  <a:ext cx="61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766" name="Freihand 765">
                  <a:extLst>
                    <a:ext uri="{FF2B5EF4-FFF2-40B4-BE49-F238E27FC236}">
                      <a16:creationId xmlns:a16="http://schemas.microsoft.com/office/drawing/2014/main" id="{856DD28E-9D4C-44AE-AECF-E2271C450FFA}"/>
                    </a:ext>
                  </a:extLst>
                </p14:cNvPr>
                <p14:cNvContentPartPr/>
                <p14:nvPr/>
              </p14:nvContentPartPr>
              <p14:xfrm>
                <a:off x="2865816" y="373248"/>
                <a:ext cx="46800" cy="203040"/>
              </p14:xfrm>
            </p:contentPart>
          </mc:Choice>
          <mc:Fallback xmlns="">
            <p:pic>
              <p:nvPicPr>
                <p:cNvPr id="766" name="Freihand 765">
                  <a:extLst>
                    <a:ext uri="{FF2B5EF4-FFF2-40B4-BE49-F238E27FC236}">
                      <a16:creationId xmlns:a16="http://schemas.microsoft.com/office/drawing/2014/main" id="{856DD28E-9D4C-44AE-AECF-E2271C450FFA}"/>
                    </a:ext>
                  </a:extLst>
                </p:cNvPr>
                <p:cNvPicPr/>
                <p:nvPr/>
              </p:nvPicPr>
              <p:blipFill>
                <a:blip r:embed="rId251"/>
                <a:stretch>
                  <a:fillRect/>
                </a:stretch>
              </p:blipFill>
              <p:spPr>
                <a:xfrm>
                  <a:off x="2861496" y="368928"/>
                  <a:ext cx="55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768" name="Freihand 767">
                  <a:extLst>
                    <a:ext uri="{FF2B5EF4-FFF2-40B4-BE49-F238E27FC236}">
                      <a16:creationId xmlns:a16="http://schemas.microsoft.com/office/drawing/2014/main" id="{0167BC22-5010-48A0-B960-E12E21BF4BE2}"/>
                    </a:ext>
                  </a:extLst>
                </p14:cNvPr>
                <p14:cNvContentPartPr/>
                <p14:nvPr/>
              </p14:nvContentPartPr>
              <p14:xfrm>
                <a:off x="2819736" y="460728"/>
                <a:ext cx="37800" cy="114840"/>
              </p14:xfrm>
            </p:contentPart>
          </mc:Choice>
          <mc:Fallback xmlns="">
            <p:pic>
              <p:nvPicPr>
                <p:cNvPr id="768" name="Freihand 767">
                  <a:extLst>
                    <a:ext uri="{FF2B5EF4-FFF2-40B4-BE49-F238E27FC236}">
                      <a16:creationId xmlns:a16="http://schemas.microsoft.com/office/drawing/2014/main" id="{0167BC22-5010-48A0-B960-E12E21BF4BE2}"/>
                    </a:ext>
                  </a:extLst>
                </p:cNvPr>
                <p:cNvPicPr/>
                <p:nvPr/>
              </p:nvPicPr>
              <p:blipFill>
                <a:blip r:embed="rId253"/>
                <a:stretch>
                  <a:fillRect/>
                </a:stretch>
              </p:blipFill>
              <p:spPr>
                <a:xfrm>
                  <a:off x="2815416" y="456408"/>
                  <a:ext cx="46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769" name="Freihand 768">
                  <a:extLst>
                    <a:ext uri="{FF2B5EF4-FFF2-40B4-BE49-F238E27FC236}">
                      <a16:creationId xmlns:a16="http://schemas.microsoft.com/office/drawing/2014/main" id="{6241F7A5-CBE1-4DDB-B66B-12E826B34596}"/>
                    </a:ext>
                  </a:extLst>
                </p14:cNvPr>
                <p14:cNvContentPartPr/>
                <p14:nvPr/>
              </p14:nvContentPartPr>
              <p14:xfrm>
                <a:off x="1549656" y="375768"/>
                <a:ext cx="70920" cy="255240"/>
              </p14:xfrm>
            </p:contentPart>
          </mc:Choice>
          <mc:Fallback xmlns="">
            <p:pic>
              <p:nvPicPr>
                <p:cNvPr id="769" name="Freihand 768">
                  <a:extLst>
                    <a:ext uri="{FF2B5EF4-FFF2-40B4-BE49-F238E27FC236}">
                      <a16:creationId xmlns:a16="http://schemas.microsoft.com/office/drawing/2014/main" id="{6241F7A5-CBE1-4DDB-B66B-12E826B34596}"/>
                    </a:ext>
                  </a:extLst>
                </p:cNvPr>
                <p:cNvPicPr/>
                <p:nvPr/>
              </p:nvPicPr>
              <p:blipFill>
                <a:blip r:embed="rId255"/>
                <a:stretch>
                  <a:fillRect/>
                </a:stretch>
              </p:blipFill>
              <p:spPr>
                <a:xfrm>
                  <a:off x="1545336" y="371448"/>
                  <a:ext cx="79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771" name="Freihand 770">
                  <a:extLst>
                    <a:ext uri="{FF2B5EF4-FFF2-40B4-BE49-F238E27FC236}">
                      <a16:creationId xmlns:a16="http://schemas.microsoft.com/office/drawing/2014/main" id="{F950E34A-5253-4CA0-A07C-5F22D396F80C}"/>
                    </a:ext>
                  </a:extLst>
                </p14:cNvPr>
                <p14:cNvContentPartPr/>
                <p14:nvPr/>
              </p14:nvContentPartPr>
              <p14:xfrm>
                <a:off x="2922696" y="270288"/>
                <a:ext cx="41040" cy="65160"/>
              </p14:xfrm>
            </p:contentPart>
          </mc:Choice>
          <mc:Fallback xmlns="">
            <p:pic>
              <p:nvPicPr>
                <p:cNvPr id="771" name="Freihand 770">
                  <a:extLst>
                    <a:ext uri="{FF2B5EF4-FFF2-40B4-BE49-F238E27FC236}">
                      <a16:creationId xmlns:a16="http://schemas.microsoft.com/office/drawing/2014/main" id="{F950E34A-5253-4CA0-A07C-5F22D396F80C}"/>
                    </a:ext>
                  </a:extLst>
                </p:cNvPr>
                <p:cNvPicPr/>
                <p:nvPr/>
              </p:nvPicPr>
              <p:blipFill>
                <a:blip r:embed="rId257"/>
                <a:stretch>
                  <a:fillRect/>
                </a:stretch>
              </p:blipFill>
              <p:spPr>
                <a:xfrm>
                  <a:off x="2918376" y="265968"/>
                  <a:ext cx="49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772" name="Freihand 771">
                  <a:extLst>
                    <a:ext uri="{FF2B5EF4-FFF2-40B4-BE49-F238E27FC236}">
                      <a16:creationId xmlns:a16="http://schemas.microsoft.com/office/drawing/2014/main" id="{C0DE07F7-8F9E-44E2-901E-156030836839}"/>
                    </a:ext>
                  </a:extLst>
                </p14:cNvPr>
                <p14:cNvContentPartPr/>
                <p14:nvPr/>
              </p14:nvContentPartPr>
              <p14:xfrm>
                <a:off x="2954376" y="287568"/>
                <a:ext cx="64440" cy="98280"/>
              </p14:xfrm>
            </p:contentPart>
          </mc:Choice>
          <mc:Fallback xmlns="">
            <p:pic>
              <p:nvPicPr>
                <p:cNvPr id="772" name="Freihand 771">
                  <a:extLst>
                    <a:ext uri="{FF2B5EF4-FFF2-40B4-BE49-F238E27FC236}">
                      <a16:creationId xmlns:a16="http://schemas.microsoft.com/office/drawing/2014/main" id="{C0DE07F7-8F9E-44E2-901E-156030836839}"/>
                    </a:ext>
                  </a:extLst>
                </p:cNvPr>
                <p:cNvPicPr/>
                <p:nvPr/>
              </p:nvPicPr>
              <p:blipFill>
                <a:blip r:embed="rId259"/>
                <a:stretch>
                  <a:fillRect/>
                </a:stretch>
              </p:blipFill>
              <p:spPr>
                <a:xfrm>
                  <a:off x="2950056" y="283248"/>
                  <a:ext cx="73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773" name="Freihand 772">
                  <a:extLst>
                    <a:ext uri="{FF2B5EF4-FFF2-40B4-BE49-F238E27FC236}">
                      <a16:creationId xmlns:a16="http://schemas.microsoft.com/office/drawing/2014/main" id="{E054ABDE-B31F-41D2-A07D-267092F1C0E0}"/>
                    </a:ext>
                  </a:extLst>
                </p14:cNvPr>
                <p14:cNvContentPartPr/>
                <p14:nvPr/>
              </p14:nvContentPartPr>
              <p14:xfrm>
                <a:off x="2991456" y="357768"/>
                <a:ext cx="50760" cy="55800"/>
              </p14:xfrm>
            </p:contentPart>
          </mc:Choice>
          <mc:Fallback xmlns="">
            <p:pic>
              <p:nvPicPr>
                <p:cNvPr id="773" name="Freihand 772">
                  <a:extLst>
                    <a:ext uri="{FF2B5EF4-FFF2-40B4-BE49-F238E27FC236}">
                      <a16:creationId xmlns:a16="http://schemas.microsoft.com/office/drawing/2014/main" id="{E054ABDE-B31F-41D2-A07D-267092F1C0E0}"/>
                    </a:ext>
                  </a:extLst>
                </p:cNvPr>
                <p:cNvPicPr/>
                <p:nvPr/>
              </p:nvPicPr>
              <p:blipFill>
                <a:blip r:embed="rId261"/>
                <a:stretch>
                  <a:fillRect/>
                </a:stretch>
              </p:blipFill>
              <p:spPr>
                <a:xfrm>
                  <a:off x="2987136" y="353448"/>
                  <a:ext cx="59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775" name="Freihand 774">
                  <a:extLst>
                    <a:ext uri="{FF2B5EF4-FFF2-40B4-BE49-F238E27FC236}">
                      <a16:creationId xmlns:a16="http://schemas.microsoft.com/office/drawing/2014/main" id="{4AF0AC61-2D2E-403E-B689-B41DD8E431B9}"/>
                    </a:ext>
                  </a:extLst>
                </p14:cNvPr>
                <p14:cNvContentPartPr/>
                <p14:nvPr/>
              </p14:nvContentPartPr>
              <p14:xfrm>
                <a:off x="1897056" y="245088"/>
                <a:ext cx="3960" cy="68400"/>
              </p14:xfrm>
            </p:contentPart>
          </mc:Choice>
          <mc:Fallback xmlns="">
            <p:pic>
              <p:nvPicPr>
                <p:cNvPr id="775" name="Freihand 774">
                  <a:extLst>
                    <a:ext uri="{FF2B5EF4-FFF2-40B4-BE49-F238E27FC236}">
                      <a16:creationId xmlns:a16="http://schemas.microsoft.com/office/drawing/2014/main" id="{4AF0AC61-2D2E-403E-B689-B41DD8E431B9}"/>
                    </a:ext>
                  </a:extLst>
                </p:cNvPr>
                <p:cNvPicPr/>
                <p:nvPr/>
              </p:nvPicPr>
              <p:blipFill>
                <a:blip r:embed="rId263"/>
                <a:stretch>
                  <a:fillRect/>
                </a:stretch>
              </p:blipFill>
              <p:spPr>
                <a:xfrm>
                  <a:off x="1892736" y="240768"/>
                  <a:ext cx="12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76" name="Freihand 775">
                  <a:extLst>
                    <a:ext uri="{FF2B5EF4-FFF2-40B4-BE49-F238E27FC236}">
                      <a16:creationId xmlns:a16="http://schemas.microsoft.com/office/drawing/2014/main" id="{372F51C9-9D08-40D4-9AC7-6DDCBD7C9A84}"/>
                    </a:ext>
                  </a:extLst>
                </p14:cNvPr>
                <p14:cNvContentPartPr/>
                <p14:nvPr/>
              </p14:nvContentPartPr>
              <p14:xfrm>
                <a:off x="1871136" y="280728"/>
                <a:ext cx="93240" cy="102960"/>
              </p14:xfrm>
            </p:contentPart>
          </mc:Choice>
          <mc:Fallback xmlns="">
            <p:pic>
              <p:nvPicPr>
                <p:cNvPr id="776" name="Freihand 775">
                  <a:extLst>
                    <a:ext uri="{FF2B5EF4-FFF2-40B4-BE49-F238E27FC236}">
                      <a16:creationId xmlns:a16="http://schemas.microsoft.com/office/drawing/2014/main" id="{372F51C9-9D08-40D4-9AC7-6DDCBD7C9A84}"/>
                    </a:ext>
                  </a:extLst>
                </p:cNvPr>
                <p:cNvPicPr/>
                <p:nvPr/>
              </p:nvPicPr>
              <p:blipFill>
                <a:blip r:embed="rId265"/>
                <a:stretch>
                  <a:fillRect/>
                </a:stretch>
              </p:blipFill>
              <p:spPr>
                <a:xfrm>
                  <a:off x="1866816" y="276408"/>
                  <a:ext cx="101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78" name="Freihand 777">
                  <a:extLst>
                    <a:ext uri="{FF2B5EF4-FFF2-40B4-BE49-F238E27FC236}">
                      <a16:creationId xmlns:a16="http://schemas.microsoft.com/office/drawing/2014/main" id="{1FFE018D-889C-4795-A1AA-B8AEF9ECBE57}"/>
                    </a:ext>
                  </a:extLst>
                </p14:cNvPr>
                <p14:cNvContentPartPr/>
                <p14:nvPr/>
              </p14:nvContentPartPr>
              <p14:xfrm>
                <a:off x="2653416" y="209448"/>
                <a:ext cx="3960" cy="83160"/>
              </p14:xfrm>
            </p:contentPart>
          </mc:Choice>
          <mc:Fallback xmlns="">
            <p:pic>
              <p:nvPicPr>
                <p:cNvPr id="778" name="Freihand 777">
                  <a:extLst>
                    <a:ext uri="{FF2B5EF4-FFF2-40B4-BE49-F238E27FC236}">
                      <a16:creationId xmlns:a16="http://schemas.microsoft.com/office/drawing/2014/main" id="{1FFE018D-889C-4795-A1AA-B8AEF9ECBE57}"/>
                    </a:ext>
                  </a:extLst>
                </p:cNvPr>
                <p:cNvPicPr/>
                <p:nvPr/>
              </p:nvPicPr>
              <p:blipFill>
                <a:blip r:embed="rId267"/>
                <a:stretch>
                  <a:fillRect/>
                </a:stretch>
              </p:blipFill>
              <p:spPr>
                <a:xfrm>
                  <a:off x="2649096" y="205128"/>
                  <a:ext cx="12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79" name="Freihand 778">
                  <a:extLst>
                    <a:ext uri="{FF2B5EF4-FFF2-40B4-BE49-F238E27FC236}">
                      <a16:creationId xmlns:a16="http://schemas.microsoft.com/office/drawing/2014/main" id="{594D454F-9272-4188-BDA2-619E092F2538}"/>
                    </a:ext>
                  </a:extLst>
                </p14:cNvPr>
                <p14:cNvContentPartPr/>
                <p14:nvPr/>
              </p14:nvContentPartPr>
              <p14:xfrm>
                <a:off x="2632536" y="265608"/>
                <a:ext cx="72360" cy="101160"/>
              </p14:xfrm>
            </p:contentPart>
          </mc:Choice>
          <mc:Fallback xmlns="">
            <p:pic>
              <p:nvPicPr>
                <p:cNvPr id="779" name="Freihand 778">
                  <a:extLst>
                    <a:ext uri="{FF2B5EF4-FFF2-40B4-BE49-F238E27FC236}">
                      <a16:creationId xmlns:a16="http://schemas.microsoft.com/office/drawing/2014/main" id="{594D454F-9272-4188-BDA2-619E092F2538}"/>
                    </a:ext>
                  </a:extLst>
                </p:cNvPr>
                <p:cNvPicPr/>
                <p:nvPr/>
              </p:nvPicPr>
              <p:blipFill>
                <a:blip r:embed="rId269"/>
                <a:stretch>
                  <a:fillRect/>
                </a:stretch>
              </p:blipFill>
              <p:spPr>
                <a:xfrm>
                  <a:off x="2628216" y="261288"/>
                  <a:ext cx="81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81" name="Freihand 780">
                  <a:extLst>
                    <a:ext uri="{FF2B5EF4-FFF2-40B4-BE49-F238E27FC236}">
                      <a16:creationId xmlns:a16="http://schemas.microsoft.com/office/drawing/2014/main" id="{03DADDE2-E378-48DC-899C-31B60EA555A4}"/>
                    </a:ext>
                  </a:extLst>
                </p14:cNvPr>
                <p14:cNvContentPartPr/>
                <p14:nvPr/>
              </p14:nvContentPartPr>
              <p14:xfrm>
                <a:off x="3100176" y="253008"/>
                <a:ext cx="69840" cy="72360"/>
              </p14:xfrm>
            </p:contentPart>
          </mc:Choice>
          <mc:Fallback xmlns="">
            <p:pic>
              <p:nvPicPr>
                <p:cNvPr id="781" name="Freihand 780">
                  <a:extLst>
                    <a:ext uri="{FF2B5EF4-FFF2-40B4-BE49-F238E27FC236}">
                      <a16:creationId xmlns:a16="http://schemas.microsoft.com/office/drawing/2014/main" id="{03DADDE2-E378-48DC-899C-31B60EA555A4}"/>
                    </a:ext>
                  </a:extLst>
                </p:cNvPr>
                <p:cNvPicPr/>
                <p:nvPr/>
              </p:nvPicPr>
              <p:blipFill>
                <a:blip r:embed="rId271"/>
                <a:stretch>
                  <a:fillRect/>
                </a:stretch>
              </p:blipFill>
              <p:spPr>
                <a:xfrm>
                  <a:off x="3095856" y="248688"/>
                  <a:ext cx="78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82" name="Freihand 781">
                  <a:extLst>
                    <a:ext uri="{FF2B5EF4-FFF2-40B4-BE49-F238E27FC236}">
                      <a16:creationId xmlns:a16="http://schemas.microsoft.com/office/drawing/2014/main" id="{F9079B25-6B60-470A-8343-176D90D09927}"/>
                    </a:ext>
                  </a:extLst>
                </p14:cNvPr>
                <p14:cNvContentPartPr/>
                <p14:nvPr/>
              </p14:nvContentPartPr>
              <p14:xfrm>
                <a:off x="3066336" y="282888"/>
                <a:ext cx="43200" cy="56520"/>
              </p14:xfrm>
            </p:contentPart>
          </mc:Choice>
          <mc:Fallback xmlns="">
            <p:pic>
              <p:nvPicPr>
                <p:cNvPr id="782" name="Freihand 781">
                  <a:extLst>
                    <a:ext uri="{FF2B5EF4-FFF2-40B4-BE49-F238E27FC236}">
                      <a16:creationId xmlns:a16="http://schemas.microsoft.com/office/drawing/2014/main" id="{F9079B25-6B60-470A-8343-176D90D09927}"/>
                    </a:ext>
                  </a:extLst>
                </p:cNvPr>
                <p:cNvPicPr/>
                <p:nvPr/>
              </p:nvPicPr>
              <p:blipFill>
                <a:blip r:embed="rId273"/>
                <a:stretch>
                  <a:fillRect/>
                </a:stretch>
              </p:blipFill>
              <p:spPr>
                <a:xfrm>
                  <a:off x="3062016" y="278568"/>
                  <a:ext cx="51840" cy="65160"/>
                </a:xfrm>
                <a:prstGeom prst="rect">
                  <a:avLst/>
                </a:prstGeom>
              </p:spPr>
            </p:pic>
          </mc:Fallback>
        </mc:AlternateContent>
      </p:grpSp>
      <p:grpSp>
        <p:nvGrpSpPr>
          <p:cNvPr id="785" name="Gruppieren 784">
            <a:extLst>
              <a:ext uri="{FF2B5EF4-FFF2-40B4-BE49-F238E27FC236}">
                <a16:creationId xmlns:a16="http://schemas.microsoft.com/office/drawing/2014/main" id="{8FC1E1BE-109C-4918-A333-BBAA7A880596}"/>
              </a:ext>
            </a:extLst>
          </p:cNvPr>
          <p:cNvGrpSpPr/>
          <p:nvPr/>
        </p:nvGrpSpPr>
        <p:grpSpPr>
          <a:xfrm>
            <a:off x="-240624" y="3264768"/>
            <a:ext cx="12394080" cy="3545280"/>
            <a:chOff x="-240624" y="3264768"/>
            <a:chExt cx="12394080" cy="3545280"/>
          </a:xfrm>
        </p:grpSpPr>
        <mc:AlternateContent xmlns:mc="http://schemas.openxmlformats.org/markup-compatibility/2006" xmlns:p14="http://schemas.microsoft.com/office/powerpoint/2010/main">
          <mc:Choice Requires="p14">
            <p:contentPart p14:bwMode="auto" r:id="rId274">
              <p14:nvContentPartPr>
                <p14:cNvPr id="382" name="Freihand 381">
                  <a:extLst>
                    <a:ext uri="{FF2B5EF4-FFF2-40B4-BE49-F238E27FC236}">
                      <a16:creationId xmlns:a16="http://schemas.microsoft.com/office/drawing/2014/main" id="{4EACE5D0-5552-43F3-9C9A-60402EECFDFD}"/>
                    </a:ext>
                  </a:extLst>
                </p14:cNvPr>
                <p14:cNvContentPartPr/>
                <p14:nvPr/>
              </p14:nvContentPartPr>
              <p14:xfrm>
                <a:off x="9575856" y="3553848"/>
                <a:ext cx="153000" cy="131400"/>
              </p14:xfrm>
            </p:contentPart>
          </mc:Choice>
          <mc:Fallback xmlns="">
            <p:pic>
              <p:nvPicPr>
                <p:cNvPr id="382" name="Freihand 381">
                  <a:extLst>
                    <a:ext uri="{FF2B5EF4-FFF2-40B4-BE49-F238E27FC236}">
                      <a16:creationId xmlns:a16="http://schemas.microsoft.com/office/drawing/2014/main" id="{4EACE5D0-5552-43F3-9C9A-60402EECFDFD}"/>
                    </a:ext>
                  </a:extLst>
                </p:cNvPr>
                <p:cNvPicPr/>
                <p:nvPr/>
              </p:nvPicPr>
              <p:blipFill>
                <a:blip r:embed="rId275"/>
                <a:stretch>
                  <a:fillRect/>
                </a:stretch>
              </p:blipFill>
              <p:spPr>
                <a:xfrm>
                  <a:off x="9571536" y="3549528"/>
                  <a:ext cx="16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83" name="Freihand 382">
                  <a:extLst>
                    <a:ext uri="{FF2B5EF4-FFF2-40B4-BE49-F238E27FC236}">
                      <a16:creationId xmlns:a16="http://schemas.microsoft.com/office/drawing/2014/main" id="{F93747D7-C978-400D-B004-0EE27C29D18F}"/>
                    </a:ext>
                  </a:extLst>
                </p14:cNvPr>
                <p14:cNvContentPartPr/>
                <p14:nvPr/>
              </p14:nvContentPartPr>
              <p14:xfrm>
                <a:off x="9792216" y="3550608"/>
                <a:ext cx="38880" cy="116640"/>
              </p14:xfrm>
            </p:contentPart>
          </mc:Choice>
          <mc:Fallback xmlns="">
            <p:pic>
              <p:nvPicPr>
                <p:cNvPr id="383" name="Freihand 382">
                  <a:extLst>
                    <a:ext uri="{FF2B5EF4-FFF2-40B4-BE49-F238E27FC236}">
                      <a16:creationId xmlns:a16="http://schemas.microsoft.com/office/drawing/2014/main" id="{F93747D7-C978-400D-B004-0EE27C29D18F}"/>
                    </a:ext>
                  </a:extLst>
                </p:cNvPr>
                <p:cNvPicPr/>
                <p:nvPr/>
              </p:nvPicPr>
              <p:blipFill>
                <a:blip r:embed="rId277"/>
                <a:stretch>
                  <a:fillRect/>
                </a:stretch>
              </p:blipFill>
              <p:spPr>
                <a:xfrm>
                  <a:off x="9787896" y="3546288"/>
                  <a:ext cx="47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84" name="Freihand 383">
                  <a:extLst>
                    <a:ext uri="{FF2B5EF4-FFF2-40B4-BE49-F238E27FC236}">
                      <a16:creationId xmlns:a16="http://schemas.microsoft.com/office/drawing/2014/main" id="{02628FF6-61D7-4DFF-B373-D2380764F06C}"/>
                    </a:ext>
                  </a:extLst>
                </p14:cNvPr>
                <p14:cNvContentPartPr/>
                <p14:nvPr/>
              </p14:nvContentPartPr>
              <p14:xfrm>
                <a:off x="9737136" y="3542688"/>
                <a:ext cx="154440" cy="115560"/>
              </p14:xfrm>
            </p:contentPart>
          </mc:Choice>
          <mc:Fallback xmlns="">
            <p:pic>
              <p:nvPicPr>
                <p:cNvPr id="384" name="Freihand 383">
                  <a:extLst>
                    <a:ext uri="{FF2B5EF4-FFF2-40B4-BE49-F238E27FC236}">
                      <a16:creationId xmlns:a16="http://schemas.microsoft.com/office/drawing/2014/main" id="{02628FF6-61D7-4DFF-B373-D2380764F06C}"/>
                    </a:ext>
                  </a:extLst>
                </p:cNvPr>
                <p:cNvPicPr/>
                <p:nvPr/>
              </p:nvPicPr>
              <p:blipFill>
                <a:blip r:embed="rId279"/>
                <a:stretch>
                  <a:fillRect/>
                </a:stretch>
              </p:blipFill>
              <p:spPr>
                <a:xfrm>
                  <a:off x="9732816" y="3538368"/>
                  <a:ext cx="163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85" name="Freihand 384">
                  <a:extLst>
                    <a:ext uri="{FF2B5EF4-FFF2-40B4-BE49-F238E27FC236}">
                      <a16:creationId xmlns:a16="http://schemas.microsoft.com/office/drawing/2014/main" id="{DCE5DEB9-CB57-4677-B92A-39F4A8CEB0B1}"/>
                    </a:ext>
                  </a:extLst>
                </p14:cNvPr>
                <p14:cNvContentPartPr/>
                <p14:nvPr/>
              </p14:nvContentPartPr>
              <p14:xfrm>
                <a:off x="9957816" y="3539088"/>
                <a:ext cx="54360" cy="142920"/>
              </p14:xfrm>
            </p:contentPart>
          </mc:Choice>
          <mc:Fallback xmlns="">
            <p:pic>
              <p:nvPicPr>
                <p:cNvPr id="385" name="Freihand 384">
                  <a:extLst>
                    <a:ext uri="{FF2B5EF4-FFF2-40B4-BE49-F238E27FC236}">
                      <a16:creationId xmlns:a16="http://schemas.microsoft.com/office/drawing/2014/main" id="{DCE5DEB9-CB57-4677-B92A-39F4A8CEB0B1}"/>
                    </a:ext>
                  </a:extLst>
                </p:cNvPr>
                <p:cNvPicPr/>
                <p:nvPr/>
              </p:nvPicPr>
              <p:blipFill>
                <a:blip r:embed="rId281"/>
                <a:stretch>
                  <a:fillRect/>
                </a:stretch>
              </p:blipFill>
              <p:spPr>
                <a:xfrm>
                  <a:off x="9953496" y="3534768"/>
                  <a:ext cx="63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86" name="Freihand 385">
                  <a:extLst>
                    <a:ext uri="{FF2B5EF4-FFF2-40B4-BE49-F238E27FC236}">
                      <a16:creationId xmlns:a16="http://schemas.microsoft.com/office/drawing/2014/main" id="{3EA6EF22-09A8-430B-A6C0-8ED8ADC1E16F}"/>
                    </a:ext>
                  </a:extLst>
                </p14:cNvPr>
                <p14:cNvContentPartPr/>
                <p14:nvPr/>
              </p14:nvContentPartPr>
              <p14:xfrm>
                <a:off x="9923256" y="3509208"/>
                <a:ext cx="141840" cy="87840"/>
              </p14:xfrm>
            </p:contentPart>
          </mc:Choice>
          <mc:Fallback xmlns="">
            <p:pic>
              <p:nvPicPr>
                <p:cNvPr id="386" name="Freihand 385">
                  <a:extLst>
                    <a:ext uri="{FF2B5EF4-FFF2-40B4-BE49-F238E27FC236}">
                      <a16:creationId xmlns:a16="http://schemas.microsoft.com/office/drawing/2014/main" id="{3EA6EF22-09A8-430B-A6C0-8ED8ADC1E16F}"/>
                    </a:ext>
                  </a:extLst>
                </p:cNvPr>
                <p:cNvPicPr/>
                <p:nvPr/>
              </p:nvPicPr>
              <p:blipFill>
                <a:blip r:embed="rId283"/>
                <a:stretch>
                  <a:fillRect/>
                </a:stretch>
              </p:blipFill>
              <p:spPr>
                <a:xfrm>
                  <a:off x="9918936" y="3504888"/>
                  <a:ext cx="150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89" name="Freihand 388">
                  <a:extLst>
                    <a:ext uri="{FF2B5EF4-FFF2-40B4-BE49-F238E27FC236}">
                      <a16:creationId xmlns:a16="http://schemas.microsoft.com/office/drawing/2014/main" id="{D3DE067F-0C8D-47E4-89FD-ADB264799E11}"/>
                    </a:ext>
                  </a:extLst>
                </p14:cNvPr>
                <p14:cNvContentPartPr/>
                <p14:nvPr/>
              </p14:nvContentPartPr>
              <p14:xfrm>
                <a:off x="10321416" y="3487968"/>
                <a:ext cx="162720" cy="279720"/>
              </p14:xfrm>
            </p:contentPart>
          </mc:Choice>
          <mc:Fallback xmlns="">
            <p:pic>
              <p:nvPicPr>
                <p:cNvPr id="389" name="Freihand 388">
                  <a:extLst>
                    <a:ext uri="{FF2B5EF4-FFF2-40B4-BE49-F238E27FC236}">
                      <a16:creationId xmlns:a16="http://schemas.microsoft.com/office/drawing/2014/main" id="{D3DE067F-0C8D-47E4-89FD-ADB264799E11}"/>
                    </a:ext>
                  </a:extLst>
                </p:cNvPr>
                <p:cNvPicPr/>
                <p:nvPr/>
              </p:nvPicPr>
              <p:blipFill>
                <a:blip r:embed="rId285"/>
                <a:stretch>
                  <a:fillRect/>
                </a:stretch>
              </p:blipFill>
              <p:spPr>
                <a:xfrm>
                  <a:off x="10317096" y="3483648"/>
                  <a:ext cx="171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90" name="Freihand 389">
                  <a:extLst>
                    <a:ext uri="{FF2B5EF4-FFF2-40B4-BE49-F238E27FC236}">
                      <a16:creationId xmlns:a16="http://schemas.microsoft.com/office/drawing/2014/main" id="{7C0CAEC2-3D14-4E76-9D80-5B4CF9F8436D}"/>
                    </a:ext>
                  </a:extLst>
                </p14:cNvPr>
                <p14:cNvContentPartPr/>
                <p14:nvPr/>
              </p14:nvContentPartPr>
              <p14:xfrm>
                <a:off x="10507176" y="3587328"/>
                <a:ext cx="318960" cy="66960"/>
              </p14:xfrm>
            </p:contentPart>
          </mc:Choice>
          <mc:Fallback xmlns="">
            <p:pic>
              <p:nvPicPr>
                <p:cNvPr id="390" name="Freihand 389">
                  <a:extLst>
                    <a:ext uri="{FF2B5EF4-FFF2-40B4-BE49-F238E27FC236}">
                      <a16:creationId xmlns:a16="http://schemas.microsoft.com/office/drawing/2014/main" id="{7C0CAEC2-3D14-4E76-9D80-5B4CF9F8436D}"/>
                    </a:ext>
                  </a:extLst>
                </p:cNvPr>
                <p:cNvPicPr/>
                <p:nvPr/>
              </p:nvPicPr>
              <p:blipFill>
                <a:blip r:embed="rId287"/>
                <a:stretch>
                  <a:fillRect/>
                </a:stretch>
              </p:blipFill>
              <p:spPr>
                <a:xfrm>
                  <a:off x="10502856" y="3583008"/>
                  <a:ext cx="327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92" name="Freihand 391">
                  <a:extLst>
                    <a:ext uri="{FF2B5EF4-FFF2-40B4-BE49-F238E27FC236}">
                      <a16:creationId xmlns:a16="http://schemas.microsoft.com/office/drawing/2014/main" id="{1984AB9B-28A1-4A34-B69B-D2C8BE353D46}"/>
                    </a:ext>
                  </a:extLst>
                </p14:cNvPr>
                <p14:cNvContentPartPr/>
                <p14:nvPr/>
              </p14:nvContentPartPr>
              <p14:xfrm>
                <a:off x="10970136" y="3471768"/>
                <a:ext cx="125640" cy="134280"/>
              </p14:xfrm>
            </p:contentPart>
          </mc:Choice>
          <mc:Fallback xmlns="">
            <p:pic>
              <p:nvPicPr>
                <p:cNvPr id="392" name="Freihand 391">
                  <a:extLst>
                    <a:ext uri="{FF2B5EF4-FFF2-40B4-BE49-F238E27FC236}">
                      <a16:creationId xmlns:a16="http://schemas.microsoft.com/office/drawing/2014/main" id="{1984AB9B-28A1-4A34-B69B-D2C8BE353D46}"/>
                    </a:ext>
                  </a:extLst>
                </p:cNvPr>
                <p:cNvPicPr/>
                <p:nvPr/>
              </p:nvPicPr>
              <p:blipFill>
                <a:blip r:embed="rId289"/>
                <a:stretch>
                  <a:fillRect/>
                </a:stretch>
              </p:blipFill>
              <p:spPr>
                <a:xfrm>
                  <a:off x="10965816" y="3467448"/>
                  <a:ext cx="134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93" name="Freihand 392">
                  <a:extLst>
                    <a:ext uri="{FF2B5EF4-FFF2-40B4-BE49-F238E27FC236}">
                      <a16:creationId xmlns:a16="http://schemas.microsoft.com/office/drawing/2014/main" id="{D255B551-56BB-43C0-A843-4671EE87B7DD}"/>
                    </a:ext>
                  </a:extLst>
                </p14:cNvPr>
                <p14:cNvContentPartPr/>
                <p14:nvPr/>
              </p14:nvContentPartPr>
              <p14:xfrm>
                <a:off x="11109816" y="3480408"/>
                <a:ext cx="101160" cy="142920"/>
              </p14:xfrm>
            </p:contentPart>
          </mc:Choice>
          <mc:Fallback xmlns="">
            <p:pic>
              <p:nvPicPr>
                <p:cNvPr id="393" name="Freihand 392">
                  <a:extLst>
                    <a:ext uri="{FF2B5EF4-FFF2-40B4-BE49-F238E27FC236}">
                      <a16:creationId xmlns:a16="http://schemas.microsoft.com/office/drawing/2014/main" id="{D255B551-56BB-43C0-A843-4671EE87B7DD}"/>
                    </a:ext>
                  </a:extLst>
                </p:cNvPr>
                <p:cNvPicPr/>
                <p:nvPr/>
              </p:nvPicPr>
              <p:blipFill>
                <a:blip r:embed="rId291"/>
                <a:stretch>
                  <a:fillRect/>
                </a:stretch>
              </p:blipFill>
              <p:spPr>
                <a:xfrm>
                  <a:off x="11105496" y="3476088"/>
                  <a:ext cx="109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94" name="Freihand 393">
                  <a:extLst>
                    <a:ext uri="{FF2B5EF4-FFF2-40B4-BE49-F238E27FC236}">
                      <a16:creationId xmlns:a16="http://schemas.microsoft.com/office/drawing/2014/main" id="{FC50FEAD-F543-4728-AB45-DF66C55014C3}"/>
                    </a:ext>
                  </a:extLst>
                </p14:cNvPr>
                <p14:cNvContentPartPr/>
                <p14:nvPr/>
              </p14:nvContentPartPr>
              <p14:xfrm>
                <a:off x="11211336" y="3505248"/>
                <a:ext cx="27000" cy="121680"/>
              </p14:xfrm>
            </p:contentPart>
          </mc:Choice>
          <mc:Fallback xmlns="">
            <p:pic>
              <p:nvPicPr>
                <p:cNvPr id="394" name="Freihand 393">
                  <a:extLst>
                    <a:ext uri="{FF2B5EF4-FFF2-40B4-BE49-F238E27FC236}">
                      <a16:creationId xmlns:a16="http://schemas.microsoft.com/office/drawing/2014/main" id="{FC50FEAD-F543-4728-AB45-DF66C55014C3}"/>
                    </a:ext>
                  </a:extLst>
                </p:cNvPr>
                <p:cNvPicPr/>
                <p:nvPr/>
              </p:nvPicPr>
              <p:blipFill>
                <a:blip r:embed="rId293"/>
                <a:stretch>
                  <a:fillRect/>
                </a:stretch>
              </p:blipFill>
              <p:spPr>
                <a:xfrm>
                  <a:off x="11207016" y="3500928"/>
                  <a:ext cx="3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5" name="Freihand 394">
                  <a:extLst>
                    <a:ext uri="{FF2B5EF4-FFF2-40B4-BE49-F238E27FC236}">
                      <a16:creationId xmlns:a16="http://schemas.microsoft.com/office/drawing/2014/main" id="{60C4DD3C-FCC1-4104-ABC2-7C3FB279D7D6}"/>
                    </a:ext>
                  </a:extLst>
                </p14:cNvPr>
                <p14:cNvContentPartPr/>
                <p14:nvPr/>
              </p14:nvContentPartPr>
              <p14:xfrm>
                <a:off x="11300616" y="3472488"/>
                <a:ext cx="73080" cy="139320"/>
              </p14:xfrm>
            </p:contentPart>
          </mc:Choice>
          <mc:Fallback xmlns="">
            <p:pic>
              <p:nvPicPr>
                <p:cNvPr id="395" name="Freihand 394">
                  <a:extLst>
                    <a:ext uri="{FF2B5EF4-FFF2-40B4-BE49-F238E27FC236}">
                      <a16:creationId xmlns:a16="http://schemas.microsoft.com/office/drawing/2014/main" id="{60C4DD3C-FCC1-4104-ABC2-7C3FB279D7D6}"/>
                    </a:ext>
                  </a:extLst>
                </p:cNvPr>
                <p:cNvPicPr/>
                <p:nvPr/>
              </p:nvPicPr>
              <p:blipFill>
                <a:blip r:embed="rId295"/>
                <a:stretch>
                  <a:fillRect/>
                </a:stretch>
              </p:blipFill>
              <p:spPr>
                <a:xfrm>
                  <a:off x="11296296" y="3468168"/>
                  <a:ext cx="81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96" name="Freihand 395">
                  <a:extLst>
                    <a:ext uri="{FF2B5EF4-FFF2-40B4-BE49-F238E27FC236}">
                      <a16:creationId xmlns:a16="http://schemas.microsoft.com/office/drawing/2014/main" id="{E89DD5E6-4A75-41BD-82CB-30D294A83D85}"/>
                    </a:ext>
                  </a:extLst>
                </p14:cNvPr>
                <p14:cNvContentPartPr/>
                <p14:nvPr/>
              </p14:nvContentPartPr>
              <p14:xfrm>
                <a:off x="11445336" y="3530088"/>
                <a:ext cx="144360" cy="12600"/>
              </p14:xfrm>
            </p:contentPart>
          </mc:Choice>
          <mc:Fallback xmlns="">
            <p:pic>
              <p:nvPicPr>
                <p:cNvPr id="396" name="Freihand 395">
                  <a:extLst>
                    <a:ext uri="{FF2B5EF4-FFF2-40B4-BE49-F238E27FC236}">
                      <a16:creationId xmlns:a16="http://schemas.microsoft.com/office/drawing/2014/main" id="{E89DD5E6-4A75-41BD-82CB-30D294A83D85}"/>
                    </a:ext>
                  </a:extLst>
                </p:cNvPr>
                <p:cNvPicPr/>
                <p:nvPr/>
              </p:nvPicPr>
              <p:blipFill>
                <a:blip r:embed="rId297"/>
                <a:stretch>
                  <a:fillRect/>
                </a:stretch>
              </p:blipFill>
              <p:spPr>
                <a:xfrm>
                  <a:off x="11441016" y="3525768"/>
                  <a:ext cx="153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97" name="Freihand 396">
                  <a:extLst>
                    <a:ext uri="{FF2B5EF4-FFF2-40B4-BE49-F238E27FC236}">
                      <a16:creationId xmlns:a16="http://schemas.microsoft.com/office/drawing/2014/main" id="{13847E2F-4609-4114-BC69-B490ED0E1F98}"/>
                    </a:ext>
                  </a:extLst>
                </p14:cNvPr>
                <p14:cNvContentPartPr/>
                <p14:nvPr/>
              </p14:nvContentPartPr>
              <p14:xfrm>
                <a:off x="11595456" y="3438288"/>
                <a:ext cx="150480" cy="133200"/>
              </p14:xfrm>
            </p:contentPart>
          </mc:Choice>
          <mc:Fallback xmlns="">
            <p:pic>
              <p:nvPicPr>
                <p:cNvPr id="397" name="Freihand 396">
                  <a:extLst>
                    <a:ext uri="{FF2B5EF4-FFF2-40B4-BE49-F238E27FC236}">
                      <a16:creationId xmlns:a16="http://schemas.microsoft.com/office/drawing/2014/main" id="{13847E2F-4609-4114-BC69-B490ED0E1F98}"/>
                    </a:ext>
                  </a:extLst>
                </p:cNvPr>
                <p:cNvPicPr/>
                <p:nvPr/>
              </p:nvPicPr>
              <p:blipFill>
                <a:blip r:embed="rId299"/>
                <a:stretch>
                  <a:fillRect/>
                </a:stretch>
              </p:blipFill>
              <p:spPr>
                <a:xfrm>
                  <a:off x="11591136" y="3433968"/>
                  <a:ext cx="159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8" name="Freihand 397">
                  <a:extLst>
                    <a:ext uri="{FF2B5EF4-FFF2-40B4-BE49-F238E27FC236}">
                      <a16:creationId xmlns:a16="http://schemas.microsoft.com/office/drawing/2014/main" id="{11D0368B-2A7A-49AD-AF40-2B1DD788A2CB}"/>
                    </a:ext>
                  </a:extLst>
                </p14:cNvPr>
                <p14:cNvContentPartPr/>
                <p14:nvPr/>
              </p14:nvContentPartPr>
              <p14:xfrm>
                <a:off x="11738016" y="3432528"/>
                <a:ext cx="107640" cy="133920"/>
              </p14:xfrm>
            </p:contentPart>
          </mc:Choice>
          <mc:Fallback xmlns="">
            <p:pic>
              <p:nvPicPr>
                <p:cNvPr id="398" name="Freihand 397">
                  <a:extLst>
                    <a:ext uri="{FF2B5EF4-FFF2-40B4-BE49-F238E27FC236}">
                      <a16:creationId xmlns:a16="http://schemas.microsoft.com/office/drawing/2014/main" id="{11D0368B-2A7A-49AD-AF40-2B1DD788A2CB}"/>
                    </a:ext>
                  </a:extLst>
                </p:cNvPr>
                <p:cNvPicPr/>
                <p:nvPr/>
              </p:nvPicPr>
              <p:blipFill>
                <a:blip r:embed="rId301"/>
                <a:stretch>
                  <a:fillRect/>
                </a:stretch>
              </p:blipFill>
              <p:spPr>
                <a:xfrm>
                  <a:off x="11733696" y="3428208"/>
                  <a:ext cx="116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9" name="Freihand 398">
                  <a:extLst>
                    <a:ext uri="{FF2B5EF4-FFF2-40B4-BE49-F238E27FC236}">
                      <a16:creationId xmlns:a16="http://schemas.microsoft.com/office/drawing/2014/main" id="{316F2CA2-F416-4D9C-8D11-C2D10ED4F45B}"/>
                    </a:ext>
                  </a:extLst>
                </p14:cNvPr>
                <p14:cNvContentPartPr/>
                <p14:nvPr/>
              </p14:nvContentPartPr>
              <p14:xfrm>
                <a:off x="11873016" y="3436848"/>
                <a:ext cx="22320" cy="140040"/>
              </p14:xfrm>
            </p:contentPart>
          </mc:Choice>
          <mc:Fallback xmlns="">
            <p:pic>
              <p:nvPicPr>
                <p:cNvPr id="399" name="Freihand 398">
                  <a:extLst>
                    <a:ext uri="{FF2B5EF4-FFF2-40B4-BE49-F238E27FC236}">
                      <a16:creationId xmlns:a16="http://schemas.microsoft.com/office/drawing/2014/main" id="{316F2CA2-F416-4D9C-8D11-C2D10ED4F45B}"/>
                    </a:ext>
                  </a:extLst>
                </p:cNvPr>
                <p:cNvPicPr/>
                <p:nvPr/>
              </p:nvPicPr>
              <p:blipFill>
                <a:blip r:embed="rId303"/>
                <a:stretch>
                  <a:fillRect/>
                </a:stretch>
              </p:blipFill>
              <p:spPr>
                <a:xfrm>
                  <a:off x="11868696" y="3432528"/>
                  <a:ext cx="30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00" name="Freihand 399">
                  <a:extLst>
                    <a:ext uri="{FF2B5EF4-FFF2-40B4-BE49-F238E27FC236}">
                      <a16:creationId xmlns:a16="http://schemas.microsoft.com/office/drawing/2014/main" id="{FB572DDF-1E5D-4560-B315-A06BD1A47FAE}"/>
                    </a:ext>
                  </a:extLst>
                </p14:cNvPr>
                <p14:cNvContentPartPr/>
                <p14:nvPr/>
              </p14:nvContentPartPr>
              <p14:xfrm>
                <a:off x="11924136" y="3412728"/>
                <a:ext cx="128880" cy="192960"/>
              </p14:xfrm>
            </p:contentPart>
          </mc:Choice>
          <mc:Fallback xmlns="">
            <p:pic>
              <p:nvPicPr>
                <p:cNvPr id="400" name="Freihand 399">
                  <a:extLst>
                    <a:ext uri="{FF2B5EF4-FFF2-40B4-BE49-F238E27FC236}">
                      <a16:creationId xmlns:a16="http://schemas.microsoft.com/office/drawing/2014/main" id="{FB572DDF-1E5D-4560-B315-A06BD1A47FAE}"/>
                    </a:ext>
                  </a:extLst>
                </p:cNvPr>
                <p:cNvPicPr/>
                <p:nvPr/>
              </p:nvPicPr>
              <p:blipFill>
                <a:blip r:embed="rId305"/>
                <a:stretch>
                  <a:fillRect/>
                </a:stretch>
              </p:blipFill>
              <p:spPr>
                <a:xfrm>
                  <a:off x="11919816" y="3408408"/>
                  <a:ext cx="137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02" name="Freihand 401">
                  <a:extLst>
                    <a:ext uri="{FF2B5EF4-FFF2-40B4-BE49-F238E27FC236}">
                      <a16:creationId xmlns:a16="http://schemas.microsoft.com/office/drawing/2014/main" id="{908251EE-2357-43A9-9F54-B0F0E72ACBA3}"/>
                    </a:ext>
                  </a:extLst>
                </p14:cNvPr>
                <p14:cNvContentPartPr/>
                <p14:nvPr/>
              </p14:nvContentPartPr>
              <p14:xfrm>
                <a:off x="12017376" y="3264768"/>
                <a:ext cx="136080" cy="185760"/>
              </p14:xfrm>
            </p:contentPart>
          </mc:Choice>
          <mc:Fallback xmlns="">
            <p:pic>
              <p:nvPicPr>
                <p:cNvPr id="402" name="Freihand 401">
                  <a:extLst>
                    <a:ext uri="{FF2B5EF4-FFF2-40B4-BE49-F238E27FC236}">
                      <a16:creationId xmlns:a16="http://schemas.microsoft.com/office/drawing/2014/main" id="{908251EE-2357-43A9-9F54-B0F0E72ACBA3}"/>
                    </a:ext>
                  </a:extLst>
                </p:cNvPr>
                <p:cNvPicPr/>
                <p:nvPr/>
              </p:nvPicPr>
              <p:blipFill>
                <a:blip r:embed="rId307"/>
                <a:stretch>
                  <a:fillRect/>
                </a:stretch>
              </p:blipFill>
              <p:spPr>
                <a:xfrm>
                  <a:off x="12013056" y="3260448"/>
                  <a:ext cx="144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03" name="Freihand 402">
                  <a:extLst>
                    <a:ext uri="{FF2B5EF4-FFF2-40B4-BE49-F238E27FC236}">
                      <a16:creationId xmlns:a16="http://schemas.microsoft.com/office/drawing/2014/main" id="{FDFC4939-F98A-4DE4-937B-504B42C0E275}"/>
                    </a:ext>
                  </a:extLst>
                </p14:cNvPr>
                <p14:cNvContentPartPr/>
                <p14:nvPr/>
              </p14:nvContentPartPr>
              <p14:xfrm>
                <a:off x="12083256" y="3561408"/>
                <a:ext cx="17640" cy="21960"/>
              </p14:xfrm>
            </p:contentPart>
          </mc:Choice>
          <mc:Fallback xmlns="">
            <p:pic>
              <p:nvPicPr>
                <p:cNvPr id="403" name="Freihand 402">
                  <a:extLst>
                    <a:ext uri="{FF2B5EF4-FFF2-40B4-BE49-F238E27FC236}">
                      <a16:creationId xmlns:a16="http://schemas.microsoft.com/office/drawing/2014/main" id="{FDFC4939-F98A-4DE4-937B-504B42C0E275}"/>
                    </a:ext>
                  </a:extLst>
                </p:cNvPr>
                <p:cNvPicPr/>
                <p:nvPr/>
              </p:nvPicPr>
              <p:blipFill>
                <a:blip r:embed="rId309"/>
                <a:stretch>
                  <a:fillRect/>
                </a:stretch>
              </p:blipFill>
              <p:spPr>
                <a:xfrm>
                  <a:off x="12078936" y="3557088"/>
                  <a:ext cx="26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77" name="Freihand 376">
                  <a:extLst>
                    <a:ext uri="{FF2B5EF4-FFF2-40B4-BE49-F238E27FC236}">
                      <a16:creationId xmlns:a16="http://schemas.microsoft.com/office/drawing/2014/main" id="{9698D58F-7C11-4314-82A1-7EFCBDD3673F}"/>
                    </a:ext>
                  </a:extLst>
                </p14:cNvPr>
                <p14:cNvContentPartPr/>
                <p14:nvPr/>
              </p14:nvContentPartPr>
              <p14:xfrm>
                <a:off x="8482536" y="3617568"/>
                <a:ext cx="90000" cy="95040"/>
              </p14:xfrm>
            </p:contentPart>
          </mc:Choice>
          <mc:Fallback xmlns="">
            <p:pic>
              <p:nvPicPr>
                <p:cNvPr id="377" name="Freihand 376">
                  <a:extLst>
                    <a:ext uri="{FF2B5EF4-FFF2-40B4-BE49-F238E27FC236}">
                      <a16:creationId xmlns:a16="http://schemas.microsoft.com/office/drawing/2014/main" id="{9698D58F-7C11-4314-82A1-7EFCBDD3673F}"/>
                    </a:ext>
                  </a:extLst>
                </p:cNvPr>
                <p:cNvPicPr/>
                <p:nvPr/>
              </p:nvPicPr>
              <p:blipFill>
                <a:blip r:embed="rId311"/>
                <a:stretch>
                  <a:fillRect/>
                </a:stretch>
              </p:blipFill>
              <p:spPr>
                <a:xfrm>
                  <a:off x="8478216" y="3613248"/>
                  <a:ext cx="98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78" name="Freihand 377">
                  <a:extLst>
                    <a:ext uri="{FF2B5EF4-FFF2-40B4-BE49-F238E27FC236}">
                      <a16:creationId xmlns:a16="http://schemas.microsoft.com/office/drawing/2014/main" id="{F3643F79-B902-4BBD-8DE0-12533BAAD5C1}"/>
                    </a:ext>
                  </a:extLst>
                </p14:cNvPr>
                <p14:cNvContentPartPr/>
                <p14:nvPr/>
              </p14:nvContentPartPr>
              <p14:xfrm>
                <a:off x="8612856" y="3638088"/>
                <a:ext cx="275760" cy="68760"/>
              </p14:xfrm>
            </p:contentPart>
          </mc:Choice>
          <mc:Fallback xmlns="">
            <p:pic>
              <p:nvPicPr>
                <p:cNvPr id="378" name="Freihand 377">
                  <a:extLst>
                    <a:ext uri="{FF2B5EF4-FFF2-40B4-BE49-F238E27FC236}">
                      <a16:creationId xmlns:a16="http://schemas.microsoft.com/office/drawing/2014/main" id="{F3643F79-B902-4BBD-8DE0-12533BAAD5C1}"/>
                    </a:ext>
                  </a:extLst>
                </p:cNvPr>
                <p:cNvPicPr/>
                <p:nvPr/>
              </p:nvPicPr>
              <p:blipFill>
                <a:blip r:embed="rId313"/>
                <a:stretch>
                  <a:fillRect/>
                </a:stretch>
              </p:blipFill>
              <p:spPr>
                <a:xfrm>
                  <a:off x="8608536" y="3633768"/>
                  <a:ext cx="284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79" name="Freihand 378">
                  <a:extLst>
                    <a:ext uri="{FF2B5EF4-FFF2-40B4-BE49-F238E27FC236}">
                      <a16:creationId xmlns:a16="http://schemas.microsoft.com/office/drawing/2014/main" id="{1C9274EE-5618-4EE2-8BFB-355B9C7EDF80}"/>
                    </a:ext>
                  </a:extLst>
                </p14:cNvPr>
                <p14:cNvContentPartPr/>
                <p14:nvPr/>
              </p14:nvContentPartPr>
              <p14:xfrm>
                <a:off x="8949816" y="3656088"/>
                <a:ext cx="132120" cy="45360"/>
              </p14:xfrm>
            </p:contentPart>
          </mc:Choice>
          <mc:Fallback xmlns="">
            <p:pic>
              <p:nvPicPr>
                <p:cNvPr id="379" name="Freihand 378">
                  <a:extLst>
                    <a:ext uri="{FF2B5EF4-FFF2-40B4-BE49-F238E27FC236}">
                      <a16:creationId xmlns:a16="http://schemas.microsoft.com/office/drawing/2014/main" id="{1C9274EE-5618-4EE2-8BFB-355B9C7EDF80}"/>
                    </a:ext>
                  </a:extLst>
                </p:cNvPr>
                <p:cNvPicPr/>
                <p:nvPr/>
              </p:nvPicPr>
              <p:blipFill>
                <a:blip r:embed="rId315"/>
                <a:stretch>
                  <a:fillRect/>
                </a:stretch>
              </p:blipFill>
              <p:spPr>
                <a:xfrm>
                  <a:off x="8945496" y="3651768"/>
                  <a:ext cx="140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80" name="Freihand 379">
                  <a:extLst>
                    <a:ext uri="{FF2B5EF4-FFF2-40B4-BE49-F238E27FC236}">
                      <a16:creationId xmlns:a16="http://schemas.microsoft.com/office/drawing/2014/main" id="{522D3B91-CB01-463B-8AB2-B431BBC52955}"/>
                    </a:ext>
                  </a:extLst>
                </p14:cNvPr>
                <p14:cNvContentPartPr/>
                <p14:nvPr/>
              </p14:nvContentPartPr>
              <p14:xfrm>
                <a:off x="9073296" y="3624408"/>
                <a:ext cx="34200" cy="7200"/>
              </p14:xfrm>
            </p:contentPart>
          </mc:Choice>
          <mc:Fallback xmlns="">
            <p:pic>
              <p:nvPicPr>
                <p:cNvPr id="380" name="Freihand 379">
                  <a:extLst>
                    <a:ext uri="{FF2B5EF4-FFF2-40B4-BE49-F238E27FC236}">
                      <a16:creationId xmlns:a16="http://schemas.microsoft.com/office/drawing/2014/main" id="{522D3B91-CB01-463B-8AB2-B431BBC52955}"/>
                    </a:ext>
                  </a:extLst>
                </p:cNvPr>
                <p:cNvPicPr/>
                <p:nvPr/>
              </p:nvPicPr>
              <p:blipFill>
                <a:blip r:embed="rId317"/>
                <a:stretch>
                  <a:fillRect/>
                </a:stretch>
              </p:blipFill>
              <p:spPr>
                <a:xfrm>
                  <a:off x="9068976" y="3620088"/>
                  <a:ext cx="42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81" name="Freihand 380">
                  <a:extLst>
                    <a:ext uri="{FF2B5EF4-FFF2-40B4-BE49-F238E27FC236}">
                      <a16:creationId xmlns:a16="http://schemas.microsoft.com/office/drawing/2014/main" id="{ACCA9725-7ECB-403B-8755-E24E63275210}"/>
                    </a:ext>
                  </a:extLst>
                </p14:cNvPr>
                <p14:cNvContentPartPr/>
                <p14:nvPr/>
              </p14:nvContentPartPr>
              <p14:xfrm>
                <a:off x="9130536" y="3534408"/>
                <a:ext cx="200520" cy="168840"/>
              </p14:xfrm>
            </p:contentPart>
          </mc:Choice>
          <mc:Fallback xmlns="">
            <p:pic>
              <p:nvPicPr>
                <p:cNvPr id="381" name="Freihand 380">
                  <a:extLst>
                    <a:ext uri="{FF2B5EF4-FFF2-40B4-BE49-F238E27FC236}">
                      <a16:creationId xmlns:a16="http://schemas.microsoft.com/office/drawing/2014/main" id="{ACCA9725-7ECB-403B-8755-E24E63275210}"/>
                    </a:ext>
                  </a:extLst>
                </p:cNvPr>
                <p:cNvPicPr/>
                <p:nvPr/>
              </p:nvPicPr>
              <p:blipFill>
                <a:blip r:embed="rId319"/>
                <a:stretch>
                  <a:fillRect/>
                </a:stretch>
              </p:blipFill>
              <p:spPr>
                <a:xfrm>
                  <a:off x="9126216" y="3530088"/>
                  <a:ext cx="209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517" name="Freihand 516">
                  <a:extLst>
                    <a:ext uri="{FF2B5EF4-FFF2-40B4-BE49-F238E27FC236}">
                      <a16:creationId xmlns:a16="http://schemas.microsoft.com/office/drawing/2014/main" id="{2FE4A21B-C6FE-48DF-83C2-91FEA0E5F090}"/>
                    </a:ext>
                  </a:extLst>
                </p14:cNvPr>
                <p14:cNvContentPartPr/>
                <p14:nvPr/>
              </p14:nvContentPartPr>
              <p14:xfrm>
                <a:off x="9058176" y="3965328"/>
                <a:ext cx="101520" cy="173880"/>
              </p14:xfrm>
            </p:contentPart>
          </mc:Choice>
          <mc:Fallback xmlns="">
            <p:pic>
              <p:nvPicPr>
                <p:cNvPr id="517" name="Freihand 516">
                  <a:extLst>
                    <a:ext uri="{FF2B5EF4-FFF2-40B4-BE49-F238E27FC236}">
                      <a16:creationId xmlns:a16="http://schemas.microsoft.com/office/drawing/2014/main" id="{2FE4A21B-C6FE-48DF-83C2-91FEA0E5F090}"/>
                    </a:ext>
                  </a:extLst>
                </p:cNvPr>
                <p:cNvPicPr/>
                <p:nvPr/>
              </p:nvPicPr>
              <p:blipFill>
                <a:blip r:embed="rId321"/>
                <a:stretch>
                  <a:fillRect/>
                </a:stretch>
              </p:blipFill>
              <p:spPr>
                <a:xfrm>
                  <a:off x="9053856" y="3961008"/>
                  <a:ext cx="110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518" name="Freihand 517">
                  <a:extLst>
                    <a:ext uri="{FF2B5EF4-FFF2-40B4-BE49-F238E27FC236}">
                      <a16:creationId xmlns:a16="http://schemas.microsoft.com/office/drawing/2014/main" id="{D1C8D239-291E-41C4-BA8F-57E82B6CF026}"/>
                    </a:ext>
                  </a:extLst>
                </p14:cNvPr>
                <p14:cNvContentPartPr/>
                <p14:nvPr/>
              </p14:nvContentPartPr>
              <p14:xfrm>
                <a:off x="9065376" y="3877848"/>
                <a:ext cx="137160" cy="10800"/>
              </p14:xfrm>
            </p:contentPart>
          </mc:Choice>
          <mc:Fallback xmlns="">
            <p:pic>
              <p:nvPicPr>
                <p:cNvPr id="518" name="Freihand 517">
                  <a:extLst>
                    <a:ext uri="{FF2B5EF4-FFF2-40B4-BE49-F238E27FC236}">
                      <a16:creationId xmlns:a16="http://schemas.microsoft.com/office/drawing/2014/main" id="{D1C8D239-291E-41C4-BA8F-57E82B6CF026}"/>
                    </a:ext>
                  </a:extLst>
                </p:cNvPr>
                <p:cNvPicPr/>
                <p:nvPr/>
              </p:nvPicPr>
              <p:blipFill>
                <a:blip r:embed="rId323"/>
                <a:stretch>
                  <a:fillRect/>
                </a:stretch>
              </p:blipFill>
              <p:spPr>
                <a:xfrm>
                  <a:off x="9061056" y="3873528"/>
                  <a:ext cx="145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519" name="Freihand 518">
                  <a:extLst>
                    <a:ext uri="{FF2B5EF4-FFF2-40B4-BE49-F238E27FC236}">
                      <a16:creationId xmlns:a16="http://schemas.microsoft.com/office/drawing/2014/main" id="{C3BA1867-9EAE-45F6-A025-65522B33B178}"/>
                    </a:ext>
                  </a:extLst>
                </p14:cNvPr>
                <p14:cNvContentPartPr/>
                <p14:nvPr/>
              </p14:nvContentPartPr>
              <p14:xfrm>
                <a:off x="9284976" y="3950208"/>
                <a:ext cx="28800" cy="9720"/>
              </p14:xfrm>
            </p:contentPart>
          </mc:Choice>
          <mc:Fallback xmlns="">
            <p:pic>
              <p:nvPicPr>
                <p:cNvPr id="519" name="Freihand 518">
                  <a:extLst>
                    <a:ext uri="{FF2B5EF4-FFF2-40B4-BE49-F238E27FC236}">
                      <a16:creationId xmlns:a16="http://schemas.microsoft.com/office/drawing/2014/main" id="{C3BA1867-9EAE-45F6-A025-65522B33B178}"/>
                    </a:ext>
                  </a:extLst>
                </p:cNvPr>
                <p:cNvPicPr/>
                <p:nvPr/>
              </p:nvPicPr>
              <p:blipFill>
                <a:blip r:embed="rId325"/>
                <a:stretch>
                  <a:fillRect/>
                </a:stretch>
              </p:blipFill>
              <p:spPr>
                <a:xfrm>
                  <a:off x="9280656" y="3945888"/>
                  <a:ext cx="37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520" name="Freihand 519">
                  <a:extLst>
                    <a:ext uri="{FF2B5EF4-FFF2-40B4-BE49-F238E27FC236}">
                      <a16:creationId xmlns:a16="http://schemas.microsoft.com/office/drawing/2014/main" id="{0D1D0207-ABF5-4AE1-9B7F-97C31E42AC20}"/>
                    </a:ext>
                  </a:extLst>
                </p14:cNvPr>
                <p14:cNvContentPartPr/>
                <p14:nvPr/>
              </p14:nvContentPartPr>
              <p14:xfrm>
                <a:off x="9297576" y="3994128"/>
                <a:ext cx="6120" cy="8640"/>
              </p14:xfrm>
            </p:contentPart>
          </mc:Choice>
          <mc:Fallback xmlns="">
            <p:pic>
              <p:nvPicPr>
                <p:cNvPr id="520" name="Freihand 519">
                  <a:extLst>
                    <a:ext uri="{FF2B5EF4-FFF2-40B4-BE49-F238E27FC236}">
                      <a16:creationId xmlns:a16="http://schemas.microsoft.com/office/drawing/2014/main" id="{0D1D0207-ABF5-4AE1-9B7F-97C31E42AC20}"/>
                    </a:ext>
                  </a:extLst>
                </p:cNvPr>
                <p:cNvPicPr/>
                <p:nvPr/>
              </p:nvPicPr>
              <p:blipFill>
                <a:blip r:embed="rId327"/>
                <a:stretch>
                  <a:fillRect/>
                </a:stretch>
              </p:blipFill>
              <p:spPr>
                <a:xfrm>
                  <a:off x="9293256" y="3989808"/>
                  <a:ext cx="14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521" name="Freihand 520">
                  <a:extLst>
                    <a:ext uri="{FF2B5EF4-FFF2-40B4-BE49-F238E27FC236}">
                      <a16:creationId xmlns:a16="http://schemas.microsoft.com/office/drawing/2014/main" id="{0C61D127-E9DC-488F-B00E-514C46E92E38}"/>
                    </a:ext>
                  </a:extLst>
                </p14:cNvPr>
                <p14:cNvContentPartPr/>
                <p14:nvPr/>
              </p14:nvContentPartPr>
              <p14:xfrm>
                <a:off x="9423576" y="3940128"/>
                <a:ext cx="106200" cy="108360"/>
              </p14:xfrm>
            </p:contentPart>
          </mc:Choice>
          <mc:Fallback xmlns="">
            <p:pic>
              <p:nvPicPr>
                <p:cNvPr id="521" name="Freihand 520">
                  <a:extLst>
                    <a:ext uri="{FF2B5EF4-FFF2-40B4-BE49-F238E27FC236}">
                      <a16:creationId xmlns:a16="http://schemas.microsoft.com/office/drawing/2014/main" id="{0C61D127-E9DC-488F-B00E-514C46E92E38}"/>
                    </a:ext>
                  </a:extLst>
                </p:cNvPr>
                <p:cNvPicPr/>
                <p:nvPr/>
              </p:nvPicPr>
              <p:blipFill>
                <a:blip r:embed="rId329"/>
                <a:stretch>
                  <a:fillRect/>
                </a:stretch>
              </p:blipFill>
              <p:spPr>
                <a:xfrm>
                  <a:off x="9419256" y="3935808"/>
                  <a:ext cx="114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522" name="Freihand 521">
                  <a:extLst>
                    <a:ext uri="{FF2B5EF4-FFF2-40B4-BE49-F238E27FC236}">
                      <a16:creationId xmlns:a16="http://schemas.microsoft.com/office/drawing/2014/main" id="{1CB01CC7-1260-4316-B327-E55FE4C62300}"/>
                    </a:ext>
                  </a:extLst>
                </p14:cNvPr>
                <p14:cNvContentPartPr/>
                <p14:nvPr/>
              </p14:nvContentPartPr>
              <p14:xfrm>
                <a:off x="9559656" y="3945168"/>
                <a:ext cx="272520" cy="82800"/>
              </p14:xfrm>
            </p:contentPart>
          </mc:Choice>
          <mc:Fallback xmlns="">
            <p:pic>
              <p:nvPicPr>
                <p:cNvPr id="522" name="Freihand 521">
                  <a:extLst>
                    <a:ext uri="{FF2B5EF4-FFF2-40B4-BE49-F238E27FC236}">
                      <a16:creationId xmlns:a16="http://schemas.microsoft.com/office/drawing/2014/main" id="{1CB01CC7-1260-4316-B327-E55FE4C62300}"/>
                    </a:ext>
                  </a:extLst>
                </p:cNvPr>
                <p:cNvPicPr/>
                <p:nvPr/>
              </p:nvPicPr>
              <p:blipFill>
                <a:blip r:embed="rId331"/>
                <a:stretch>
                  <a:fillRect/>
                </a:stretch>
              </p:blipFill>
              <p:spPr>
                <a:xfrm>
                  <a:off x="9555336" y="3940848"/>
                  <a:ext cx="281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523" name="Freihand 522">
                  <a:extLst>
                    <a:ext uri="{FF2B5EF4-FFF2-40B4-BE49-F238E27FC236}">
                      <a16:creationId xmlns:a16="http://schemas.microsoft.com/office/drawing/2014/main" id="{D0B1B784-CCEB-444C-ABC1-19ACA186A5F8}"/>
                    </a:ext>
                  </a:extLst>
                </p14:cNvPr>
                <p14:cNvContentPartPr/>
                <p14:nvPr/>
              </p14:nvContentPartPr>
              <p14:xfrm>
                <a:off x="9826056" y="3961368"/>
                <a:ext cx="87840" cy="69120"/>
              </p14:xfrm>
            </p:contentPart>
          </mc:Choice>
          <mc:Fallback xmlns="">
            <p:pic>
              <p:nvPicPr>
                <p:cNvPr id="523" name="Freihand 522">
                  <a:extLst>
                    <a:ext uri="{FF2B5EF4-FFF2-40B4-BE49-F238E27FC236}">
                      <a16:creationId xmlns:a16="http://schemas.microsoft.com/office/drawing/2014/main" id="{D0B1B784-CCEB-444C-ABC1-19ACA186A5F8}"/>
                    </a:ext>
                  </a:extLst>
                </p:cNvPr>
                <p:cNvPicPr/>
                <p:nvPr/>
              </p:nvPicPr>
              <p:blipFill>
                <a:blip r:embed="rId333"/>
                <a:stretch>
                  <a:fillRect/>
                </a:stretch>
              </p:blipFill>
              <p:spPr>
                <a:xfrm>
                  <a:off x="9821736" y="3957048"/>
                  <a:ext cx="96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524" name="Freihand 523">
                  <a:extLst>
                    <a:ext uri="{FF2B5EF4-FFF2-40B4-BE49-F238E27FC236}">
                      <a16:creationId xmlns:a16="http://schemas.microsoft.com/office/drawing/2014/main" id="{22126242-790C-4F57-A839-F42ABF2A38C1}"/>
                    </a:ext>
                  </a:extLst>
                </p14:cNvPr>
                <p14:cNvContentPartPr/>
                <p14:nvPr/>
              </p14:nvContentPartPr>
              <p14:xfrm>
                <a:off x="9907056" y="3956328"/>
                <a:ext cx="186840" cy="163080"/>
              </p14:xfrm>
            </p:contentPart>
          </mc:Choice>
          <mc:Fallback xmlns="">
            <p:pic>
              <p:nvPicPr>
                <p:cNvPr id="524" name="Freihand 523">
                  <a:extLst>
                    <a:ext uri="{FF2B5EF4-FFF2-40B4-BE49-F238E27FC236}">
                      <a16:creationId xmlns:a16="http://schemas.microsoft.com/office/drawing/2014/main" id="{22126242-790C-4F57-A839-F42ABF2A38C1}"/>
                    </a:ext>
                  </a:extLst>
                </p:cNvPr>
                <p:cNvPicPr/>
                <p:nvPr/>
              </p:nvPicPr>
              <p:blipFill>
                <a:blip r:embed="rId335"/>
                <a:stretch>
                  <a:fillRect/>
                </a:stretch>
              </p:blipFill>
              <p:spPr>
                <a:xfrm>
                  <a:off x="9902736" y="3952008"/>
                  <a:ext cx="195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25" name="Freihand 524">
                  <a:extLst>
                    <a:ext uri="{FF2B5EF4-FFF2-40B4-BE49-F238E27FC236}">
                      <a16:creationId xmlns:a16="http://schemas.microsoft.com/office/drawing/2014/main" id="{89DCFD93-5CB2-45F2-A663-30475E6D1099}"/>
                    </a:ext>
                  </a:extLst>
                </p14:cNvPr>
                <p14:cNvContentPartPr/>
                <p14:nvPr/>
              </p14:nvContentPartPr>
              <p14:xfrm>
                <a:off x="10260936" y="3969648"/>
                <a:ext cx="239400" cy="160560"/>
              </p14:xfrm>
            </p:contentPart>
          </mc:Choice>
          <mc:Fallback xmlns="">
            <p:pic>
              <p:nvPicPr>
                <p:cNvPr id="525" name="Freihand 524">
                  <a:extLst>
                    <a:ext uri="{FF2B5EF4-FFF2-40B4-BE49-F238E27FC236}">
                      <a16:creationId xmlns:a16="http://schemas.microsoft.com/office/drawing/2014/main" id="{89DCFD93-5CB2-45F2-A663-30475E6D1099}"/>
                    </a:ext>
                  </a:extLst>
                </p:cNvPr>
                <p:cNvPicPr/>
                <p:nvPr/>
              </p:nvPicPr>
              <p:blipFill>
                <a:blip r:embed="rId337"/>
                <a:stretch>
                  <a:fillRect/>
                </a:stretch>
              </p:blipFill>
              <p:spPr>
                <a:xfrm>
                  <a:off x="10256616" y="3965328"/>
                  <a:ext cx="248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526" name="Freihand 525">
                  <a:extLst>
                    <a:ext uri="{FF2B5EF4-FFF2-40B4-BE49-F238E27FC236}">
                      <a16:creationId xmlns:a16="http://schemas.microsoft.com/office/drawing/2014/main" id="{C8E87DE3-9088-4F91-B73E-01089C85FFE0}"/>
                    </a:ext>
                  </a:extLst>
                </p14:cNvPr>
                <p14:cNvContentPartPr/>
                <p14:nvPr/>
              </p14:nvContentPartPr>
              <p14:xfrm>
                <a:off x="10493136" y="3980808"/>
                <a:ext cx="220320" cy="60480"/>
              </p14:xfrm>
            </p:contentPart>
          </mc:Choice>
          <mc:Fallback xmlns="">
            <p:pic>
              <p:nvPicPr>
                <p:cNvPr id="526" name="Freihand 525">
                  <a:extLst>
                    <a:ext uri="{FF2B5EF4-FFF2-40B4-BE49-F238E27FC236}">
                      <a16:creationId xmlns:a16="http://schemas.microsoft.com/office/drawing/2014/main" id="{C8E87DE3-9088-4F91-B73E-01089C85FFE0}"/>
                    </a:ext>
                  </a:extLst>
                </p:cNvPr>
                <p:cNvPicPr/>
                <p:nvPr/>
              </p:nvPicPr>
              <p:blipFill>
                <a:blip r:embed="rId339"/>
                <a:stretch>
                  <a:fillRect/>
                </a:stretch>
              </p:blipFill>
              <p:spPr>
                <a:xfrm>
                  <a:off x="10488816" y="3976488"/>
                  <a:ext cx="228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27" name="Freihand 526">
                  <a:extLst>
                    <a:ext uri="{FF2B5EF4-FFF2-40B4-BE49-F238E27FC236}">
                      <a16:creationId xmlns:a16="http://schemas.microsoft.com/office/drawing/2014/main" id="{118EE538-E078-4209-83F6-24EAAB6F19E4}"/>
                    </a:ext>
                  </a:extLst>
                </p14:cNvPr>
                <p14:cNvContentPartPr/>
                <p14:nvPr/>
              </p14:nvContentPartPr>
              <p14:xfrm>
                <a:off x="10763856" y="3870288"/>
                <a:ext cx="167760" cy="145440"/>
              </p14:xfrm>
            </p:contentPart>
          </mc:Choice>
          <mc:Fallback xmlns="">
            <p:pic>
              <p:nvPicPr>
                <p:cNvPr id="527" name="Freihand 526">
                  <a:extLst>
                    <a:ext uri="{FF2B5EF4-FFF2-40B4-BE49-F238E27FC236}">
                      <a16:creationId xmlns:a16="http://schemas.microsoft.com/office/drawing/2014/main" id="{118EE538-E078-4209-83F6-24EAAB6F19E4}"/>
                    </a:ext>
                  </a:extLst>
                </p:cNvPr>
                <p:cNvPicPr/>
                <p:nvPr/>
              </p:nvPicPr>
              <p:blipFill>
                <a:blip r:embed="rId341"/>
                <a:stretch>
                  <a:fillRect/>
                </a:stretch>
              </p:blipFill>
              <p:spPr>
                <a:xfrm>
                  <a:off x="10759536" y="3865968"/>
                  <a:ext cx="176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28" name="Freihand 527">
                  <a:extLst>
                    <a:ext uri="{FF2B5EF4-FFF2-40B4-BE49-F238E27FC236}">
                      <a16:creationId xmlns:a16="http://schemas.microsoft.com/office/drawing/2014/main" id="{DD9ECB03-4CB7-42F9-9774-FD157477A3A1}"/>
                    </a:ext>
                  </a:extLst>
                </p14:cNvPr>
                <p14:cNvContentPartPr/>
                <p14:nvPr/>
              </p14:nvContentPartPr>
              <p14:xfrm>
                <a:off x="11084616" y="3939768"/>
                <a:ext cx="100800" cy="96840"/>
              </p14:xfrm>
            </p:contentPart>
          </mc:Choice>
          <mc:Fallback xmlns="">
            <p:pic>
              <p:nvPicPr>
                <p:cNvPr id="528" name="Freihand 527">
                  <a:extLst>
                    <a:ext uri="{FF2B5EF4-FFF2-40B4-BE49-F238E27FC236}">
                      <a16:creationId xmlns:a16="http://schemas.microsoft.com/office/drawing/2014/main" id="{DD9ECB03-4CB7-42F9-9774-FD157477A3A1}"/>
                    </a:ext>
                  </a:extLst>
                </p:cNvPr>
                <p:cNvPicPr/>
                <p:nvPr/>
              </p:nvPicPr>
              <p:blipFill>
                <a:blip r:embed="rId343"/>
                <a:stretch>
                  <a:fillRect/>
                </a:stretch>
              </p:blipFill>
              <p:spPr>
                <a:xfrm>
                  <a:off x="11080296" y="3935448"/>
                  <a:ext cx="10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529" name="Freihand 528">
                  <a:extLst>
                    <a:ext uri="{FF2B5EF4-FFF2-40B4-BE49-F238E27FC236}">
                      <a16:creationId xmlns:a16="http://schemas.microsoft.com/office/drawing/2014/main" id="{7A7C82EA-2DF9-4AEA-9564-11D86484FC68}"/>
                    </a:ext>
                  </a:extLst>
                </p14:cNvPr>
                <p14:cNvContentPartPr/>
                <p14:nvPr/>
              </p14:nvContentPartPr>
              <p14:xfrm>
                <a:off x="11165616" y="3842928"/>
                <a:ext cx="299160" cy="180360"/>
              </p14:xfrm>
            </p:contentPart>
          </mc:Choice>
          <mc:Fallback xmlns="">
            <p:pic>
              <p:nvPicPr>
                <p:cNvPr id="529" name="Freihand 528">
                  <a:extLst>
                    <a:ext uri="{FF2B5EF4-FFF2-40B4-BE49-F238E27FC236}">
                      <a16:creationId xmlns:a16="http://schemas.microsoft.com/office/drawing/2014/main" id="{7A7C82EA-2DF9-4AEA-9564-11D86484FC68}"/>
                    </a:ext>
                  </a:extLst>
                </p:cNvPr>
                <p:cNvPicPr/>
                <p:nvPr/>
              </p:nvPicPr>
              <p:blipFill>
                <a:blip r:embed="rId345"/>
                <a:stretch>
                  <a:fillRect/>
                </a:stretch>
              </p:blipFill>
              <p:spPr>
                <a:xfrm>
                  <a:off x="11161296" y="3838608"/>
                  <a:ext cx="307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75" name="Freihand 374">
                  <a:extLst>
                    <a:ext uri="{FF2B5EF4-FFF2-40B4-BE49-F238E27FC236}">
                      <a16:creationId xmlns:a16="http://schemas.microsoft.com/office/drawing/2014/main" id="{C714B8D1-FE29-489C-BC5F-1A469AA2BDF4}"/>
                    </a:ext>
                  </a:extLst>
                </p14:cNvPr>
                <p14:cNvContentPartPr/>
                <p14:nvPr/>
              </p14:nvContentPartPr>
              <p14:xfrm>
                <a:off x="8027496" y="3564648"/>
                <a:ext cx="263880" cy="253440"/>
              </p14:xfrm>
            </p:contentPart>
          </mc:Choice>
          <mc:Fallback xmlns="">
            <p:pic>
              <p:nvPicPr>
                <p:cNvPr id="375" name="Freihand 374">
                  <a:extLst>
                    <a:ext uri="{FF2B5EF4-FFF2-40B4-BE49-F238E27FC236}">
                      <a16:creationId xmlns:a16="http://schemas.microsoft.com/office/drawing/2014/main" id="{C714B8D1-FE29-489C-BC5F-1A469AA2BDF4}"/>
                    </a:ext>
                  </a:extLst>
                </p:cNvPr>
                <p:cNvPicPr/>
                <p:nvPr/>
              </p:nvPicPr>
              <p:blipFill>
                <a:blip r:embed="rId347"/>
                <a:stretch>
                  <a:fillRect/>
                </a:stretch>
              </p:blipFill>
              <p:spPr>
                <a:xfrm>
                  <a:off x="8023176" y="3560328"/>
                  <a:ext cx="272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52" name="Freihand 351">
                  <a:extLst>
                    <a:ext uri="{FF2B5EF4-FFF2-40B4-BE49-F238E27FC236}">
                      <a16:creationId xmlns:a16="http://schemas.microsoft.com/office/drawing/2014/main" id="{9646883B-FC5A-477C-B0B5-E682FF9112D6}"/>
                    </a:ext>
                  </a:extLst>
                </p14:cNvPr>
                <p14:cNvContentPartPr/>
                <p14:nvPr/>
              </p14:nvContentPartPr>
              <p14:xfrm>
                <a:off x="360216" y="3473568"/>
                <a:ext cx="48600" cy="11520"/>
              </p14:xfrm>
            </p:contentPart>
          </mc:Choice>
          <mc:Fallback xmlns="">
            <p:pic>
              <p:nvPicPr>
                <p:cNvPr id="352" name="Freihand 351">
                  <a:extLst>
                    <a:ext uri="{FF2B5EF4-FFF2-40B4-BE49-F238E27FC236}">
                      <a16:creationId xmlns:a16="http://schemas.microsoft.com/office/drawing/2014/main" id="{9646883B-FC5A-477C-B0B5-E682FF9112D6}"/>
                    </a:ext>
                  </a:extLst>
                </p:cNvPr>
                <p:cNvPicPr/>
                <p:nvPr/>
              </p:nvPicPr>
              <p:blipFill>
                <a:blip r:embed="rId349"/>
                <a:stretch>
                  <a:fillRect/>
                </a:stretch>
              </p:blipFill>
              <p:spPr>
                <a:xfrm>
                  <a:off x="355896" y="3469248"/>
                  <a:ext cx="57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8" name="Freihand 7">
                  <a:extLst>
                    <a:ext uri="{FF2B5EF4-FFF2-40B4-BE49-F238E27FC236}">
                      <a16:creationId xmlns:a16="http://schemas.microsoft.com/office/drawing/2014/main" id="{C993B957-81C0-4236-B579-2417D55EF277}"/>
                    </a:ext>
                  </a:extLst>
                </p14:cNvPr>
                <p14:cNvContentPartPr/>
                <p14:nvPr/>
              </p14:nvContentPartPr>
              <p14:xfrm>
                <a:off x="345456" y="3713688"/>
                <a:ext cx="57600" cy="72000"/>
              </p14:xfrm>
            </p:contentPart>
          </mc:Choice>
          <mc:Fallback xmlns="">
            <p:pic>
              <p:nvPicPr>
                <p:cNvPr id="8" name="Freihand 7">
                  <a:extLst>
                    <a:ext uri="{FF2B5EF4-FFF2-40B4-BE49-F238E27FC236}">
                      <a16:creationId xmlns:a16="http://schemas.microsoft.com/office/drawing/2014/main" id="{C993B957-81C0-4236-B579-2417D55EF277}"/>
                    </a:ext>
                  </a:extLst>
                </p:cNvPr>
                <p:cNvPicPr/>
                <p:nvPr/>
              </p:nvPicPr>
              <p:blipFill>
                <a:blip r:embed="rId351"/>
                <a:stretch>
                  <a:fillRect/>
                </a:stretch>
              </p:blipFill>
              <p:spPr>
                <a:xfrm>
                  <a:off x="341136" y="3709368"/>
                  <a:ext cx="66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9" name="Freihand 8">
                  <a:extLst>
                    <a:ext uri="{FF2B5EF4-FFF2-40B4-BE49-F238E27FC236}">
                      <a16:creationId xmlns:a16="http://schemas.microsoft.com/office/drawing/2014/main" id="{020386EF-8EF0-47A5-9DF1-4DE43A1FEF76}"/>
                    </a:ext>
                  </a:extLst>
                </p14:cNvPr>
                <p14:cNvContentPartPr/>
                <p14:nvPr/>
              </p14:nvContentPartPr>
              <p14:xfrm>
                <a:off x="248256" y="3633768"/>
                <a:ext cx="244800" cy="234000"/>
              </p14:xfrm>
            </p:contentPart>
          </mc:Choice>
          <mc:Fallback xmlns="">
            <p:pic>
              <p:nvPicPr>
                <p:cNvPr id="9" name="Freihand 8">
                  <a:extLst>
                    <a:ext uri="{FF2B5EF4-FFF2-40B4-BE49-F238E27FC236}">
                      <a16:creationId xmlns:a16="http://schemas.microsoft.com/office/drawing/2014/main" id="{020386EF-8EF0-47A5-9DF1-4DE43A1FEF76}"/>
                    </a:ext>
                  </a:extLst>
                </p:cNvPr>
                <p:cNvPicPr/>
                <p:nvPr/>
              </p:nvPicPr>
              <p:blipFill>
                <a:blip r:embed="rId353"/>
                <a:stretch>
                  <a:fillRect/>
                </a:stretch>
              </p:blipFill>
              <p:spPr>
                <a:xfrm>
                  <a:off x="243936" y="3629448"/>
                  <a:ext cx="253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 name="Freihand 10">
                  <a:extLst>
                    <a:ext uri="{FF2B5EF4-FFF2-40B4-BE49-F238E27FC236}">
                      <a16:creationId xmlns:a16="http://schemas.microsoft.com/office/drawing/2014/main" id="{CF4EAC54-981E-45EA-AD0A-27C3A05082EF}"/>
                    </a:ext>
                  </a:extLst>
                </p14:cNvPr>
                <p14:cNvContentPartPr/>
                <p14:nvPr/>
              </p14:nvContentPartPr>
              <p14:xfrm>
                <a:off x="588456" y="3707208"/>
                <a:ext cx="79920" cy="105840"/>
              </p14:xfrm>
            </p:contentPart>
          </mc:Choice>
          <mc:Fallback xmlns="">
            <p:pic>
              <p:nvPicPr>
                <p:cNvPr id="11" name="Freihand 10">
                  <a:extLst>
                    <a:ext uri="{FF2B5EF4-FFF2-40B4-BE49-F238E27FC236}">
                      <a16:creationId xmlns:a16="http://schemas.microsoft.com/office/drawing/2014/main" id="{CF4EAC54-981E-45EA-AD0A-27C3A05082EF}"/>
                    </a:ext>
                  </a:extLst>
                </p:cNvPr>
                <p:cNvPicPr/>
                <p:nvPr/>
              </p:nvPicPr>
              <p:blipFill>
                <a:blip r:embed="rId355"/>
                <a:stretch>
                  <a:fillRect/>
                </a:stretch>
              </p:blipFill>
              <p:spPr>
                <a:xfrm>
                  <a:off x="584136" y="3702888"/>
                  <a:ext cx="8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2" name="Freihand 11">
                  <a:extLst>
                    <a:ext uri="{FF2B5EF4-FFF2-40B4-BE49-F238E27FC236}">
                      <a16:creationId xmlns:a16="http://schemas.microsoft.com/office/drawing/2014/main" id="{C47C1087-C4EB-4E6C-AD5B-850829BD6BBB}"/>
                    </a:ext>
                  </a:extLst>
                </p14:cNvPr>
                <p14:cNvContentPartPr/>
                <p14:nvPr/>
              </p14:nvContentPartPr>
              <p14:xfrm>
                <a:off x="695016" y="3803688"/>
                <a:ext cx="18360" cy="59760"/>
              </p14:xfrm>
            </p:contentPart>
          </mc:Choice>
          <mc:Fallback xmlns="">
            <p:pic>
              <p:nvPicPr>
                <p:cNvPr id="12" name="Freihand 11">
                  <a:extLst>
                    <a:ext uri="{FF2B5EF4-FFF2-40B4-BE49-F238E27FC236}">
                      <a16:creationId xmlns:a16="http://schemas.microsoft.com/office/drawing/2014/main" id="{C47C1087-C4EB-4E6C-AD5B-850829BD6BBB}"/>
                    </a:ext>
                  </a:extLst>
                </p:cNvPr>
                <p:cNvPicPr/>
                <p:nvPr/>
              </p:nvPicPr>
              <p:blipFill>
                <a:blip r:embed="rId357"/>
                <a:stretch>
                  <a:fillRect/>
                </a:stretch>
              </p:blipFill>
              <p:spPr>
                <a:xfrm>
                  <a:off x="690696" y="3799368"/>
                  <a:ext cx="27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 name="Freihand 12">
                  <a:extLst>
                    <a:ext uri="{FF2B5EF4-FFF2-40B4-BE49-F238E27FC236}">
                      <a16:creationId xmlns:a16="http://schemas.microsoft.com/office/drawing/2014/main" id="{862E4333-D802-44E3-8B69-25F0E895F390}"/>
                    </a:ext>
                  </a:extLst>
                </p14:cNvPr>
                <p14:cNvContentPartPr/>
                <p14:nvPr/>
              </p14:nvContentPartPr>
              <p14:xfrm>
                <a:off x="765936" y="3705048"/>
                <a:ext cx="85320" cy="131760"/>
              </p14:xfrm>
            </p:contentPart>
          </mc:Choice>
          <mc:Fallback xmlns="">
            <p:pic>
              <p:nvPicPr>
                <p:cNvPr id="13" name="Freihand 12">
                  <a:extLst>
                    <a:ext uri="{FF2B5EF4-FFF2-40B4-BE49-F238E27FC236}">
                      <a16:creationId xmlns:a16="http://schemas.microsoft.com/office/drawing/2014/main" id="{862E4333-D802-44E3-8B69-25F0E895F390}"/>
                    </a:ext>
                  </a:extLst>
                </p:cNvPr>
                <p:cNvPicPr/>
                <p:nvPr/>
              </p:nvPicPr>
              <p:blipFill>
                <a:blip r:embed="rId359"/>
                <a:stretch>
                  <a:fillRect/>
                </a:stretch>
              </p:blipFill>
              <p:spPr>
                <a:xfrm>
                  <a:off x="761616" y="3700728"/>
                  <a:ext cx="93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5" name="Freihand 14">
                  <a:extLst>
                    <a:ext uri="{FF2B5EF4-FFF2-40B4-BE49-F238E27FC236}">
                      <a16:creationId xmlns:a16="http://schemas.microsoft.com/office/drawing/2014/main" id="{D92351B5-FF9E-45DE-BEFB-8ABBFBF55A6E}"/>
                    </a:ext>
                  </a:extLst>
                </p14:cNvPr>
                <p14:cNvContentPartPr/>
                <p14:nvPr/>
              </p14:nvContentPartPr>
              <p14:xfrm>
                <a:off x="928656" y="3775608"/>
                <a:ext cx="23760" cy="7920"/>
              </p14:xfrm>
            </p:contentPart>
          </mc:Choice>
          <mc:Fallback xmlns="">
            <p:pic>
              <p:nvPicPr>
                <p:cNvPr id="15" name="Freihand 14">
                  <a:extLst>
                    <a:ext uri="{FF2B5EF4-FFF2-40B4-BE49-F238E27FC236}">
                      <a16:creationId xmlns:a16="http://schemas.microsoft.com/office/drawing/2014/main" id="{D92351B5-FF9E-45DE-BEFB-8ABBFBF55A6E}"/>
                    </a:ext>
                  </a:extLst>
                </p:cNvPr>
                <p:cNvPicPr/>
                <p:nvPr/>
              </p:nvPicPr>
              <p:blipFill>
                <a:blip r:embed="rId361"/>
                <a:stretch>
                  <a:fillRect/>
                </a:stretch>
              </p:blipFill>
              <p:spPr>
                <a:xfrm>
                  <a:off x="924336" y="3771288"/>
                  <a:ext cx="32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 name="Freihand 15">
                  <a:extLst>
                    <a:ext uri="{FF2B5EF4-FFF2-40B4-BE49-F238E27FC236}">
                      <a16:creationId xmlns:a16="http://schemas.microsoft.com/office/drawing/2014/main" id="{28B21B0B-B0D2-4B3D-85FE-376F9273CF9B}"/>
                    </a:ext>
                  </a:extLst>
                </p14:cNvPr>
                <p14:cNvContentPartPr/>
                <p14:nvPr/>
              </p14:nvContentPartPr>
              <p14:xfrm>
                <a:off x="1019016" y="3724488"/>
                <a:ext cx="18000" cy="37800"/>
              </p14:xfrm>
            </p:contentPart>
          </mc:Choice>
          <mc:Fallback xmlns="">
            <p:pic>
              <p:nvPicPr>
                <p:cNvPr id="16" name="Freihand 15">
                  <a:extLst>
                    <a:ext uri="{FF2B5EF4-FFF2-40B4-BE49-F238E27FC236}">
                      <a16:creationId xmlns:a16="http://schemas.microsoft.com/office/drawing/2014/main" id="{28B21B0B-B0D2-4B3D-85FE-376F9273CF9B}"/>
                    </a:ext>
                  </a:extLst>
                </p:cNvPr>
                <p:cNvPicPr/>
                <p:nvPr/>
              </p:nvPicPr>
              <p:blipFill>
                <a:blip r:embed="rId363"/>
                <a:stretch>
                  <a:fillRect/>
                </a:stretch>
              </p:blipFill>
              <p:spPr>
                <a:xfrm>
                  <a:off x="1014696" y="3720168"/>
                  <a:ext cx="26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 name="Freihand 16">
                  <a:extLst>
                    <a:ext uri="{FF2B5EF4-FFF2-40B4-BE49-F238E27FC236}">
                      <a16:creationId xmlns:a16="http://schemas.microsoft.com/office/drawing/2014/main" id="{52FE7956-702F-4E25-8BE4-1015AA7CF13F}"/>
                    </a:ext>
                  </a:extLst>
                </p14:cNvPr>
                <p14:cNvContentPartPr/>
                <p14:nvPr/>
              </p14:nvContentPartPr>
              <p14:xfrm>
                <a:off x="1065096" y="3715128"/>
                <a:ext cx="11520" cy="50400"/>
              </p14:xfrm>
            </p:contentPart>
          </mc:Choice>
          <mc:Fallback xmlns="">
            <p:pic>
              <p:nvPicPr>
                <p:cNvPr id="17" name="Freihand 16">
                  <a:extLst>
                    <a:ext uri="{FF2B5EF4-FFF2-40B4-BE49-F238E27FC236}">
                      <a16:creationId xmlns:a16="http://schemas.microsoft.com/office/drawing/2014/main" id="{52FE7956-702F-4E25-8BE4-1015AA7CF13F}"/>
                    </a:ext>
                  </a:extLst>
                </p:cNvPr>
                <p:cNvPicPr/>
                <p:nvPr/>
              </p:nvPicPr>
              <p:blipFill>
                <a:blip r:embed="rId365"/>
                <a:stretch>
                  <a:fillRect/>
                </a:stretch>
              </p:blipFill>
              <p:spPr>
                <a:xfrm>
                  <a:off x="1060776" y="3710808"/>
                  <a:ext cx="20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8" name="Freihand 17">
                  <a:extLst>
                    <a:ext uri="{FF2B5EF4-FFF2-40B4-BE49-F238E27FC236}">
                      <a16:creationId xmlns:a16="http://schemas.microsoft.com/office/drawing/2014/main" id="{D66EEBF7-FE6F-4173-AF9A-5308F4C8F8F1}"/>
                    </a:ext>
                  </a:extLst>
                </p14:cNvPr>
                <p14:cNvContentPartPr/>
                <p14:nvPr/>
              </p14:nvContentPartPr>
              <p14:xfrm>
                <a:off x="1008216" y="3707568"/>
                <a:ext cx="10440" cy="102240"/>
              </p14:xfrm>
            </p:contentPart>
          </mc:Choice>
          <mc:Fallback xmlns="">
            <p:pic>
              <p:nvPicPr>
                <p:cNvPr id="18" name="Freihand 17">
                  <a:extLst>
                    <a:ext uri="{FF2B5EF4-FFF2-40B4-BE49-F238E27FC236}">
                      <a16:creationId xmlns:a16="http://schemas.microsoft.com/office/drawing/2014/main" id="{D66EEBF7-FE6F-4173-AF9A-5308F4C8F8F1}"/>
                    </a:ext>
                  </a:extLst>
                </p:cNvPr>
                <p:cNvPicPr/>
                <p:nvPr/>
              </p:nvPicPr>
              <p:blipFill>
                <a:blip r:embed="rId367"/>
                <a:stretch>
                  <a:fillRect/>
                </a:stretch>
              </p:blipFill>
              <p:spPr>
                <a:xfrm>
                  <a:off x="1003896" y="3703248"/>
                  <a:ext cx="19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9" name="Freihand 18">
                  <a:extLst>
                    <a:ext uri="{FF2B5EF4-FFF2-40B4-BE49-F238E27FC236}">
                      <a16:creationId xmlns:a16="http://schemas.microsoft.com/office/drawing/2014/main" id="{A0BD4788-525B-4BAB-9F15-B0F236E489ED}"/>
                    </a:ext>
                  </a:extLst>
                </p14:cNvPr>
                <p14:cNvContentPartPr/>
                <p14:nvPr/>
              </p14:nvContentPartPr>
              <p14:xfrm>
                <a:off x="1046736" y="3712968"/>
                <a:ext cx="83520" cy="93600"/>
              </p14:xfrm>
            </p:contentPart>
          </mc:Choice>
          <mc:Fallback xmlns="">
            <p:pic>
              <p:nvPicPr>
                <p:cNvPr id="19" name="Freihand 18">
                  <a:extLst>
                    <a:ext uri="{FF2B5EF4-FFF2-40B4-BE49-F238E27FC236}">
                      <a16:creationId xmlns:a16="http://schemas.microsoft.com/office/drawing/2014/main" id="{A0BD4788-525B-4BAB-9F15-B0F236E489ED}"/>
                    </a:ext>
                  </a:extLst>
                </p:cNvPr>
                <p:cNvPicPr/>
                <p:nvPr/>
              </p:nvPicPr>
              <p:blipFill>
                <a:blip r:embed="rId369"/>
                <a:stretch>
                  <a:fillRect/>
                </a:stretch>
              </p:blipFill>
              <p:spPr>
                <a:xfrm>
                  <a:off x="1042416" y="3708648"/>
                  <a:ext cx="92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 name="Freihand 19">
                  <a:extLst>
                    <a:ext uri="{FF2B5EF4-FFF2-40B4-BE49-F238E27FC236}">
                      <a16:creationId xmlns:a16="http://schemas.microsoft.com/office/drawing/2014/main" id="{AE8678C1-02F8-4AAA-B728-AE590CA1152A}"/>
                    </a:ext>
                  </a:extLst>
                </p14:cNvPr>
                <p14:cNvContentPartPr/>
                <p14:nvPr/>
              </p14:nvContentPartPr>
              <p14:xfrm>
                <a:off x="1143936" y="3713328"/>
                <a:ext cx="106920" cy="74160"/>
              </p14:xfrm>
            </p:contentPart>
          </mc:Choice>
          <mc:Fallback xmlns="">
            <p:pic>
              <p:nvPicPr>
                <p:cNvPr id="20" name="Freihand 19">
                  <a:extLst>
                    <a:ext uri="{FF2B5EF4-FFF2-40B4-BE49-F238E27FC236}">
                      <a16:creationId xmlns:a16="http://schemas.microsoft.com/office/drawing/2014/main" id="{AE8678C1-02F8-4AAA-B728-AE590CA1152A}"/>
                    </a:ext>
                  </a:extLst>
                </p:cNvPr>
                <p:cNvPicPr/>
                <p:nvPr/>
              </p:nvPicPr>
              <p:blipFill>
                <a:blip r:embed="rId371"/>
                <a:stretch>
                  <a:fillRect/>
                </a:stretch>
              </p:blipFill>
              <p:spPr>
                <a:xfrm>
                  <a:off x="1139616" y="3709008"/>
                  <a:ext cx="115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 name="Freihand 21">
                  <a:extLst>
                    <a:ext uri="{FF2B5EF4-FFF2-40B4-BE49-F238E27FC236}">
                      <a16:creationId xmlns:a16="http://schemas.microsoft.com/office/drawing/2014/main" id="{BBF62F5F-9698-4A1C-A25F-E4223A9C9DC3}"/>
                    </a:ext>
                  </a:extLst>
                </p14:cNvPr>
                <p14:cNvContentPartPr/>
                <p14:nvPr/>
              </p14:nvContentPartPr>
              <p14:xfrm>
                <a:off x="1382976" y="3702168"/>
                <a:ext cx="17280" cy="79920"/>
              </p14:xfrm>
            </p:contentPart>
          </mc:Choice>
          <mc:Fallback xmlns="">
            <p:pic>
              <p:nvPicPr>
                <p:cNvPr id="22" name="Freihand 21">
                  <a:extLst>
                    <a:ext uri="{FF2B5EF4-FFF2-40B4-BE49-F238E27FC236}">
                      <a16:creationId xmlns:a16="http://schemas.microsoft.com/office/drawing/2014/main" id="{BBF62F5F-9698-4A1C-A25F-E4223A9C9DC3}"/>
                    </a:ext>
                  </a:extLst>
                </p:cNvPr>
                <p:cNvPicPr/>
                <p:nvPr/>
              </p:nvPicPr>
              <p:blipFill>
                <a:blip r:embed="rId373"/>
                <a:stretch>
                  <a:fillRect/>
                </a:stretch>
              </p:blipFill>
              <p:spPr>
                <a:xfrm>
                  <a:off x="1378656" y="3697848"/>
                  <a:ext cx="25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 name="Freihand 22">
                  <a:extLst>
                    <a:ext uri="{FF2B5EF4-FFF2-40B4-BE49-F238E27FC236}">
                      <a16:creationId xmlns:a16="http://schemas.microsoft.com/office/drawing/2014/main" id="{6C771CDE-A97C-46DB-8E7E-1433766B825B}"/>
                    </a:ext>
                  </a:extLst>
                </p14:cNvPr>
                <p14:cNvContentPartPr/>
                <p14:nvPr/>
              </p14:nvContentPartPr>
              <p14:xfrm>
                <a:off x="1351296" y="3743928"/>
                <a:ext cx="104760" cy="3960"/>
              </p14:xfrm>
            </p:contentPart>
          </mc:Choice>
          <mc:Fallback xmlns="">
            <p:pic>
              <p:nvPicPr>
                <p:cNvPr id="23" name="Freihand 22">
                  <a:extLst>
                    <a:ext uri="{FF2B5EF4-FFF2-40B4-BE49-F238E27FC236}">
                      <a16:creationId xmlns:a16="http://schemas.microsoft.com/office/drawing/2014/main" id="{6C771CDE-A97C-46DB-8E7E-1433766B825B}"/>
                    </a:ext>
                  </a:extLst>
                </p:cNvPr>
                <p:cNvPicPr/>
                <p:nvPr/>
              </p:nvPicPr>
              <p:blipFill>
                <a:blip r:embed="rId375"/>
                <a:stretch>
                  <a:fillRect/>
                </a:stretch>
              </p:blipFill>
              <p:spPr>
                <a:xfrm>
                  <a:off x="1346976" y="3739608"/>
                  <a:ext cx="113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 name="Freihand 23">
                  <a:extLst>
                    <a:ext uri="{FF2B5EF4-FFF2-40B4-BE49-F238E27FC236}">
                      <a16:creationId xmlns:a16="http://schemas.microsoft.com/office/drawing/2014/main" id="{B9DD83B9-9345-432A-871B-B8902B11EC90}"/>
                    </a:ext>
                  </a:extLst>
                </p14:cNvPr>
                <p14:cNvContentPartPr/>
                <p14:nvPr/>
              </p14:nvContentPartPr>
              <p14:xfrm>
                <a:off x="1478016" y="3691008"/>
                <a:ext cx="64080" cy="84960"/>
              </p14:xfrm>
            </p:contentPart>
          </mc:Choice>
          <mc:Fallback xmlns="">
            <p:pic>
              <p:nvPicPr>
                <p:cNvPr id="24" name="Freihand 23">
                  <a:extLst>
                    <a:ext uri="{FF2B5EF4-FFF2-40B4-BE49-F238E27FC236}">
                      <a16:creationId xmlns:a16="http://schemas.microsoft.com/office/drawing/2014/main" id="{B9DD83B9-9345-432A-871B-B8902B11EC90}"/>
                    </a:ext>
                  </a:extLst>
                </p:cNvPr>
                <p:cNvPicPr/>
                <p:nvPr/>
              </p:nvPicPr>
              <p:blipFill>
                <a:blip r:embed="rId377"/>
                <a:stretch>
                  <a:fillRect/>
                </a:stretch>
              </p:blipFill>
              <p:spPr>
                <a:xfrm>
                  <a:off x="1473696" y="3686688"/>
                  <a:ext cx="7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 name="Freihand 24">
                  <a:extLst>
                    <a:ext uri="{FF2B5EF4-FFF2-40B4-BE49-F238E27FC236}">
                      <a16:creationId xmlns:a16="http://schemas.microsoft.com/office/drawing/2014/main" id="{E8C65241-39D7-4C80-ADA9-0C166FAE6FCC}"/>
                    </a:ext>
                  </a:extLst>
                </p14:cNvPr>
                <p14:cNvContentPartPr/>
                <p14:nvPr/>
              </p14:nvContentPartPr>
              <p14:xfrm>
                <a:off x="1613016" y="3721248"/>
                <a:ext cx="10080" cy="5400"/>
              </p14:xfrm>
            </p:contentPart>
          </mc:Choice>
          <mc:Fallback xmlns="">
            <p:pic>
              <p:nvPicPr>
                <p:cNvPr id="25" name="Freihand 24">
                  <a:extLst>
                    <a:ext uri="{FF2B5EF4-FFF2-40B4-BE49-F238E27FC236}">
                      <a16:creationId xmlns:a16="http://schemas.microsoft.com/office/drawing/2014/main" id="{E8C65241-39D7-4C80-ADA9-0C166FAE6FCC}"/>
                    </a:ext>
                  </a:extLst>
                </p:cNvPr>
                <p:cNvPicPr/>
                <p:nvPr/>
              </p:nvPicPr>
              <p:blipFill>
                <a:blip r:embed="rId379"/>
                <a:stretch>
                  <a:fillRect/>
                </a:stretch>
              </p:blipFill>
              <p:spPr>
                <a:xfrm>
                  <a:off x="1608696" y="3716928"/>
                  <a:ext cx="18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 name="Freihand 25">
                  <a:extLst>
                    <a:ext uri="{FF2B5EF4-FFF2-40B4-BE49-F238E27FC236}">
                      <a16:creationId xmlns:a16="http://schemas.microsoft.com/office/drawing/2014/main" id="{0883667A-9FED-4A89-A8AA-03104699CB42}"/>
                    </a:ext>
                  </a:extLst>
                </p14:cNvPr>
                <p14:cNvContentPartPr/>
                <p14:nvPr/>
              </p14:nvContentPartPr>
              <p14:xfrm>
                <a:off x="1674936" y="3678768"/>
                <a:ext cx="76680" cy="101160"/>
              </p14:xfrm>
            </p:contentPart>
          </mc:Choice>
          <mc:Fallback xmlns="">
            <p:pic>
              <p:nvPicPr>
                <p:cNvPr id="26" name="Freihand 25">
                  <a:extLst>
                    <a:ext uri="{FF2B5EF4-FFF2-40B4-BE49-F238E27FC236}">
                      <a16:creationId xmlns:a16="http://schemas.microsoft.com/office/drawing/2014/main" id="{0883667A-9FED-4A89-A8AA-03104699CB42}"/>
                    </a:ext>
                  </a:extLst>
                </p:cNvPr>
                <p:cNvPicPr/>
                <p:nvPr/>
              </p:nvPicPr>
              <p:blipFill>
                <a:blip r:embed="rId381"/>
                <a:stretch>
                  <a:fillRect/>
                </a:stretch>
              </p:blipFill>
              <p:spPr>
                <a:xfrm>
                  <a:off x="1670616" y="3674448"/>
                  <a:ext cx="85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 name="Freihand 26">
                  <a:extLst>
                    <a:ext uri="{FF2B5EF4-FFF2-40B4-BE49-F238E27FC236}">
                      <a16:creationId xmlns:a16="http://schemas.microsoft.com/office/drawing/2014/main" id="{14EEFB70-C126-4DDA-B26B-7388CB49B8A2}"/>
                    </a:ext>
                  </a:extLst>
                </p14:cNvPr>
                <p14:cNvContentPartPr/>
                <p14:nvPr/>
              </p14:nvContentPartPr>
              <p14:xfrm>
                <a:off x="1764936" y="3696768"/>
                <a:ext cx="73080" cy="67320"/>
              </p14:xfrm>
            </p:contentPart>
          </mc:Choice>
          <mc:Fallback xmlns="">
            <p:pic>
              <p:nvPicPr>
                <p:cNvPr id="27" name="Freihand 26">
                  <a:extLst>
                    <a:ext uri="{FF2B5EF4-FFF2-40B4-BE49-F238E27FC236}">
                      <a16:creationId xmlns:a16="http://schemas.microsoft.com/office/drawing/2014/main" id="{14EEFB70-C126-4DDA-B26B-7388CB49B8A2}"/>
                    </a:ext>
                  </a:extLst>
                </p:cNvPr>
                <p:cNvPicPr/>
                <p:nvPr/>
              </p:nvPicPr>
              <p:blipFill>
                <a:blip r:embed="rId383"/>
                <a:stretch>
                  <a:fillRect/>
                </a:stretch>
              </p:blipFill>
              <p:spPr>
                <a:xfrm>
                  <a:off x="1760616" y="3692448"/>
                  <a:ext cx="81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 name="Freihand 27">
                  <a:extLst>
                    <a:ext uri="{FF2B5EF4-FFF2-40B4-BE49-F238E27FC236}">
                      <a16:creationId xmlns:a16="http://schemas.microsoft.com/office/drawing/2014/main" id="{13EDD39E-3654-4D0D-A93C-90CF1E0BB188}"/>
                    </a:ext>
                  </a:extLst>
                </p14:cNvPr>
                <p14:cNvContentPartPr/>
                <p14:nvPr/>
              </p14:nvContentPartPr>
              <p14:xfrm>
                <a:off x="1855656" y="3701448"/>
                <a:ext cx="83520" cy="66240"/>
              </p14:xfrm>
            </p:contentPart>
          </mc:Choice>
          <mc:Fallback xmlns="">
            <p:pic>
              <p:nvPicPr>
                <p:cNvPr id="28" name="Freihand 27">
                  <a:extLst>
                    <a:ext uri="{FF2B5EF4-FFF2-40B4-BE49-F238E27FC236}">
                      <a16:creationId xmlns:a16="http://schemas.microsoft.com/office/drawing/2014/main" id="{13EDD39E-3654-4D0D-A93C-90CF1E0BB188}"/>
                    </a:ext>
                  </a:extLst>
                </p:cNvPr>
                <p:cNvPicPr/>
                <p:nvPr/>
              </p:nvPicPr>
              <p:blipFill>
                <a:blip r:embed="rId385"/>
                <a:stretch>
                  <a:fillRect/>
                </a:stretch>
              </p:blipFill>
              <p:spPr>
                <a:xfrm>
                  <a:off x="1851336" y="3697128"/>
                  <a:ext cx="92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9" name="Freihand 28">
                  <a:extLst>
                    <a:ext uri="{FF2B5EF4-FFF2-40B4-BE49-F238E27FC236}">
                      <a16:creationId xmlns:a16="http://schemas.microsoft.com/office/drawing/2014/main" id="{9D56520E-E4BC-4F8F-9008-D00CE0C85CA5}"/>
                    </a:ext>
                  </a:extLst>
                </p14:cNvPr>
                <p14:cNvContentPartPr/>
                <p14:nvPr/>
              </p14:nvContentPartPr>
              <p14:xfrm>
                <a:off x="2014776" y="3707208"/>
                <a:ext cx="104040" cy="15480"/>
              </p14:xfrm>
            </p:contentPart>
          </mc:Choice>
          <mc:Fallback xmlns="">
            <p:pic>
              <p:nvPicPr>
                <p:cNvPr id="29" name="Freihand 28">
                  <a:extLst>
                    <a:ext uri="{FF2B5EF4-FFF2-40B4-BE49-F238E27FC236}">
                      <a16:creationId xmlns:a16="http://schemas.microsoft.com/office/drawing/2014/main" id="{9D56520E-E4BC-4F8F-9008-D00CE0C85CA5}"/>
                    </a:ext>
                  </a:extLst>
                </p:cNvPr>
                <p:cNvPicPr/>
                <p:nvPr/>
              </p:nvPicPr>
              <p:blipFill>
                <a:blip r:embed="rId387"/>
                <a:stretch>
                  <a:fillRect/>
                </a:stretch>
              </p:blipFill>
              <p:spPr>
                <a:xfrm>
                  <a:off x="2010456" y="3702888"/>
                  <a:ext cx="112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0" name="Freihand 29">
                  <a:extLst>
                    <a:ext uri="{FF2B5EF4-FFF2-40B4-BE49-F238E27FC236}">
                      <a16:creationId xmlns:a16="http://schemas.microsoft.com/office/drawing/2014/main" id="{447E1667-B58E-4E69-B7E5-059A37F97272}"/>
                    </a:ext>
                  </a:extLst>
                </p14:cNvPr>
                <p14:cNvContentPartPr/>
                <p14:nvPr/>
              </p14:nvContentPartPr>
              <p14:xfrm>
                <a:off x="2021616" y="3736368"/>
                <a:ext cx="88920" cy="15840"/>
              </p14:xfrm>
            </p:contentPart>
          </mc:Choice>
          <mc:Fallback xmlns="">
            <p:pic>
              <p:nvPicPr>
                <p:cNvPr id="30" name="Freihand 29">
                  <a:extLst>
                    <a:ext uri="{FF2B5EF4-FFF2-40B4-BE49-F238E27FC236}">
                      <a16:creationId xmlns:a16="http://schemas.microsoft.com/office/drawing/2014/main" id="{447E1667-B58E-4E69-B7E5-059A37F97272}"/>
                    </a:ext>
                  </a:extLst>
                </p:cNvPr>
                <p:cNvPicPr/>
                <p:nvPr/>
              </p:nvPicPr>
              <p:blipFill>
                <a:blip r:embed="rId389"/>
                <a:stretch>
                  <a:fillRect/>
                </a:stretch>
              </p:blipFill>
              <p:spPr>
                <a:xfrm>
                  <a:off x="2017296" y="3732048"/>
                  <a:ext cx="97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1" name="Freihand 30">
                  <a:extLst>
                    <a:ext uri="{FF2B5EF4-FFF2-40B4-BE49-F238E27FC236}">
                      <a16:creationId xmlns:a16="http://schemas.microsoft.com/office/drawing/2014/main" id="{D5949AA4-364D-47AB-B4CE-4DD2F7CB8E46}"/>
                    </a:ext>
                  </a:extLst>
                </p14:cNvPr>
                <p14:cNvContentPartPr/>
                <p14:nvPr/>
              </p14:nvContentPartPr>
              <p14:xfrm>
                <a:off x="2182176" y="3664728"/>
                <a:ext cx="85680" cy="108360"/>
              </p14:xfrm>
            </p:contentPart>
          </mc:Choice>
          <mc:Fallback xmlns="">
            <p:pic>
              <p:nvPicPr>
                <p:cNvPr id="31" name="Freihand 30">
                  <a:extLst>
                    <a:ext uri="{FF2B5EF4-FFF2-40B4-BE49-F238E27FC236}">
                      <a16:creationId xmlns:a16="http://schemas.microsoft.com/office/drawing/2014/main" id="{D5949AA4-364D-47AB-B4CE-4DD2F7CB8E46}"/>
                    </a:ext>
                  </a:extLst>
                </p:cNvPr>
                <p:cNvPicPr/>
                <p:nvPr/>
              </p:nvPicPr>
              <p:blipFill>
                <a:blip r:embed="rId391"/>
                <a:stretch>
                  <a:fillRect/>
                </a:stretch>
              </p:blipFill>
              <p:spPr>
                <a:xfrm>
                  <a:off x="2177856" y="3660408"/>
                  <a:ext cx="94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2" name="Freihand 31">
                  <a:extLst>
                    <a:ext uri="{FF2B5EF4-FFF2-40B4-BE49-F238E27FC236}">
                      <a16:creationId xmlns:a16="http://schemas.microsoft.com/office/drawing/2014/main" id="{1DC50172-AE95-4CC4-A335-915F3315E73A}"/>
                    </a:ext>
                  </a:extLst>
                </p14:cNvPr>
                <p14:cNvContentPartPr/>
                <p14:nvPr/>
              </p14:nvContentPartPr>
              <p14:xfrm>
                <a:off x="2288376" y="3672288"/>
                <a:ext cx="88560" cy="113040"/>
              </p14:xfrm>
            </p:contentPart>
          </mc:Choice>
          <mc:Fallback xmlns="">
            <p:pic>
              <p:nvPicPr>
                <p:cNvPr id="32" name="Freihand 31">
                  <a:extLst>
                    <a:ext uri="{FF2B5EF4-FFF2-40B4-BE49-F238E27FC236}">
                      <a16:creationId xmlns:a16="http://schemas.microsoft.com/office/drawing/2014/main" id="{1DC50172-AE95-4CC4-A335-915F3315E73A}"/>
                    </a:ext>
                  </a:extLst>
                </p:cNvPr>
                <p:cNvPicPr/>
                <p:nvPr/>
              </p:nvPicPr>
              <p:blipFill>
                <a:blip r:embed="rId393"/>
                <a:stretch>
                  <a:fillRect/>
                </a:stretch>
              </p:blipFill>
              <p:spPr>
                <a:xfrm>
                  <a:off x="2284056" y="3667968"/>
                  <a:ext cx="97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3" name="Freihand 32">
                  <a:extLst>
                    <a:ext uri="{FF2B5EF4-FFF2-40B4-BE49-F238E27FC236}">
                      <a16:creationId xmlns:a16="http://schemas.microsoft.com/office/drawing/2014/main" id="{64E06A42-885B-4677-BA28-1DEE59E8E183}"/>
                    </a:ext>
                  </a:extLst>
                </p14:cNvPr>
                <p14:cNvContentPartPr/>
                <p14:nvPr/>
              </p14:nvContentPartPr>
              <p14:xfrm>
                <a:off x="2430576" y="3684888"/>
                <a:ext cx="105480" cy="66600"/>
              </p14:xfrm>
            </p:contentPart>
          </mc:Choice>
          <mc:Fallback xmlns="">
            <p:pic>
              <p:nvPicPr>
                <p:cNvPr id="33" name="Freihand 32">
                  <a:extLst>
                    <a:ext uri="{FF2B5EF4-FFF2-40B4-BE49-F238E27FC236}">
                      <a16:creationId xmlns:a16="http://schemas.microsoft.com/office/drawing/2014/main" id="{64E06A42-885B-4677-BA28-1DEE59E8E183}"/>
                    </a:ext>
                  </a:extLst>
                </p:cNvPr>
                <p:cNvPicPr/>
                <p:nvPr/>
              </p:nvPicPr>
              <p:blipFill>
                <a:blip r:embed="rId395"/>
                <a:stretch>
                  <a:fillRect/>
                </a:stretch>
              </p:blipFill>
              <p:spPr>
                <a:xfrm>
                  <a:off x="2426256" y="3680568"/>
                  <a:ext cx="114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8" name="Freihand 37">
                  <a:extLst>
                    <a:ext uri="{FF2B5EF4-FFF2-40B4-BE49-F238E27FC236}">
                      <a16:creationId xmlns:a16="http://schemas.microsoft.com/office/drawing/2014/main" id="{3DA222BC-0273-46B0-A10C-BE0D02B265FE}"/>
                    </a:ext>
                  </a:extLst>
                </p14:cNvPr>
                <p14:cNvContentPartPr/>
                <p14:nvPr/>
              </p14:nvContentPartPr>
              <p14:xfrm>
                <a:off x="298656" y="4025088"/>
                <a:ext cx="68760" cy="114840"/>
              </p14:xfrm>
            </p:contentPart>
          </mc:Choice>
          <mc:Fallback xmlns="">
            <p:pic>
              <p:nvPicPr>
                <p:cNvPr id="38" name="Freihand 37">
                  <a:extLst>
                    <a:ext uri="{FF2B5EF4-FFF2-40B4-BE49-F238E27FC236}">
                      <a16:creationId xmlns:a16="http://schemas.microsoft.com/office/drawing/2014/main" id="{3DA222BC-0273-46B0-A10C-BE0D02B265FE}"/>
                    </a:ext>
                  </a:extLst>
                </p:cNvPr>
                <p:cNvPicPr/>
                <p:nvPr/>
              </p:nvPicPr>
              <p:blipFill>
                <a:blip r:embed="rId397"/>
                <a:stretch>
                  <a:fillRect/>
                </a:stretch>
              </p:blipFill>
              <p:spPr>
                <a:xfrm>
                  <a:off x="294336" y="4020768"/>
                  <a:ext cx="77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 name="Freihand 38">
                  <a:extLst>
                    <a:ext uri="{FF2B5EF4-FFF2-40B4-BE49-F238E27FC236}">
                      <a16:creationId xmlns:a16="http://schemas.microsoft.com/office/drawing/2014/main" id="{25E614CD-E89F-48A0-BCDF-FD7C0D78ACE2}"/>
                    </a:ext>
                  </a:extLst>
                </p14:cNvPr>
                <p14:cNvContentPartPr/>
                <p14:nvPr/>
              </p14:nvContentPartPr>
              <p14:xfrm>
                <a:off x="194616" y="3985488"/>
                <a:ext cx="217440" cy="220320"/>
              </p14:xfrm>
            </p:contentPart>
          </mc:Choice>
          <mc:Fallback xmlns="">
            <p:pic>
              <p:nvPicPr>
                <p:cNvPr id="39" name="Freihand 38">
                  <a:extLst>
                    <a:ext uri="{FF2B5EF4-FFF2-40B4-BE49-F238E27FC236}">
                      <a16:creationId xmlns:a16="http://schemas.microsoft.com/office/drawing/2014/main" id="{25E614CD-E89F-48A0-BCDF-FD7C0D78ACE2}"/>
                    </a:ext>
                  </a:extLst>
                </p:cNvPr>
                <p:cNvPicPr/>
                <p:nvPr/>
              </p:nvPicPr>
              <p:blipFill>
                <a:blip r:embed="rId399"/>
                <a:stretch>
                  <a:fillRect/>
                </a:stretch>
              </p:blipFill>
              <p:spPr>
                <a:xfrm>
                  <a:off x="190296" y="3981168"/>
                  <a:ext cx="226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7" name="Freihand 46">
                  <a:extLst>
                    <a:ext uri="{FF2B5EF4-FFF2-40B4-BE49-F238E27FC236}">
                      <a16:creationId xmlns:a16="http://schemas.microsoft.com/office/drawing/2014/main" id="{8BF6CDD8-8C36-437C-B986-79F0DF436D26}"/>
                    </a:ext>
                  </a:extLst>
                </p14:cNvPr>
                <p14:cNvContentPartPr/>
                <p14:nvPr/>
              </p14:nvContentPartPr>
              <p14:xfrm>
                <a:off x="558576" y="3962448"/>
                <a:ext cx="83160" cy="109440"/>
              </p14:xfrm>
            </p:contentPart>
          </mc:Choice>
          <mc:Fallback xmlns="">
            <p:pic>
              <p:nvPicPr>
                <p:cNvPr id="47" name="Freihand 46">
                  <a:extLst>
                    <a:ext uri="{FF2B5EF4-FFF2-40B4-BE49-F238E27FC236}">
                      <a16:creationId xmlns:a16="http://schemas.microsoft.com/office/drawing/2014/main" id="{8BF6CDD8-8C36-437C-B986-79F0DF436D26}"/>
                    </a:ext>
                  </a:extLst>
                </p:cNvPr>
                <p:cNvPicPr/>
                <p:nvPr/>
              </p:nvPicPr>
              <p:blipFill>
                <a:blip r:embed="rId401"/>
                <a:stretch>
                  <a:fillRect/>
                </a:stretch>
              </p:blipFill>
              <p:spPr>
                <a:xfrm>
                  <a:off x="554256" y="3958128"/>
                  <a:ext cx="91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8" name="Freihand 47">
                  <a:extLst>
                    <a:ext uri="{FF2B5EF4-FFF2-40B4-BE49-F238E27FC236}">
                      <a16:creationId xmlns:a16="http://schemas.microsoft.com/office/drawing/2014/main" id="{384E023D-915A-4914-A43B-EDEFC60D1B18}"/>
                    </a:ext>
                  </a:extLst>
                </p14:cNvPr>
                <p14:cNvContentPartPr/>
                <p14:nvPr/>
              </p14:nvContentPartPr>
              <p14:xfrm>
                <a:off x="702576" y="3982608"/>
                <a:ext cx="91800" cy="63360"/>
              </p14:xfrm>
            </p:contentPart>
          </mc:Choice>
          <mc:Fallback xmlns="">
            <p:pic>
              <p:nvPicPr>
                <p:cNvPr id="48" name="Freihand 47">
                  <a:extLst>
                    <a:ext uri="{FF2B5EF4-FFF2-40B4-BE49-F238E27FC236}">
                      <a16:creationId xmlns:a16="http://schemas.microsoft.com/office/drawing/2014/main" id="{384E023D-915A-4914-A43B-EDEFC60D1B18}"/>
                    </a:ext>
                  </a:extLst>
                </p:cNvPr>
                <p:cNvPicPr/>
                <p:nvPr/>
              </p:nvPicPr>
              <p:blipFill>
                <a:blip r:embed="rId403"/>
                <a:stretch>
                  <a:fillRect/>
                </a:stretch>
              </p:blipFill>
              <p:spPr>
                <a:xfrm>
                  <a:off x="698256" y="3978288"/>
                  <a:ext cx="100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9" name="Freihand 48">
                  <a:extLst>
                    <a:ext uri="{FF2B5EF4-FFF2-40B4-BE49-F238E27FC236}">
                      <a16:creationId xmlns:a16="http://schemas.microsoft.com/office/drawing/2014/main" id="{7998BCE0-FD3C-4442-890A-D36DC2E75B8F}"/>
                    </a:ext>
                  </a:extLst>
                </p14:cNvPr>
                <p14:cNvContentPartPr/>
                <p14:nvPr/>
              </p14:nvContentPartPr>
              <p14:xfrm>
                <a:off x="802296" y="3970008"/>
                <a:ext cx="71640" cy="80280"/>
              </p14:xfrm>
            </p:contentPart>
          </mc:Choice>
          <mc:Fallback xmlns="">
            <p:pic>
              <p:nvPicPr>
                <p:cNvPr id="49" name="Freihand 48">
                  <a:extLst>
                    <a:ext uri="{FF2B5EF4-FFF2-40B4-BE49-F238E27FC236}">
                      <a16:creationId xmlns:a16="http://schemas.microsoft.com/office/drawing/2014/main" id="{7998BCE0-FD3C-4442-890A-D36DC2E75B8F}"/>
                    </a:ext>
                  </a:extLst>
                </p:cNvPr>
                <p:cNvPicPr/>
                <p:nvPr/>
              </p:nvPicPr>
              <p:blipFill>
                <a:blip r:embed="rId405"/>
                <a:stretch>
                  <a:fillRect/>
                </a:stretch>
              </p:blipFill>
              <p:spPr>
                <a:xfrm>
                  <a:off x="797976" y="3965688"/>
                  <a:ext cx="80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0" name="Freihand 49">
                  <a:extLst>
                    <a:ext uri="{FF2B5EF4-FFF2-40B4-BE49-F238E27FC236}">
                      <a16:creationId xmlns:a16="http://schemas.microsoft.com/office/drawing/2014/main" id="{12E836AF-C9DD-4204-9B7D-F8B44EC6A4AE}"/>
                    </a:ext>
                  </a:extLst>
                </p14:cNvPr>
                <p14:cNvContentPartPr/>
                <p14:nvPr/>
              </p14:nvContentPartPr>
              <p14:xfrm>
                <a:off x="539856" y="4099248"/>
                <a:ext cx="366120" cy="16560"/>
              </p14:xfrm>
            </p:contentPart>
          </mc:Choice>
          <mc:Fallback xmlns="">
            <p:pic>
              <p:nvPicPr>
                <p:cNvPr id="50" name="Freihand 49">
                  <a:extLst>
                    <a:ext uri="{FF2B5EF4-FFF2-40B4-BE49-F238E27FC236}">
                      <a16:creationId xmlns:a16="http://schemas.microsoft.com/office/drawing/2014/main" id="{12E836AF-C9DD-4204-9B7D-F8B44EC6A4AE}"/>
                    </a:ext>
                  </a:extLst>
                </p:cNvPr>
                <p:cNvPicPr/>
                <p:nvPr/>
              </p:nvPicPr>
              <p:blipFill>
                <a:blip r:embed="rId407"/>
                <a:stretch>
                  <a:fillRect/>
                </a:stretch>
              </p:blipFill>
              <p:spPr>
                <a:xfrm>
                  <a:off x="535536" y="4094928"/>
                  <a:ext cx="374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2" name="Freihand 51">
                  <a:extLst>
                    <a:ext uri="{FF2B5EF4-FFF2-40B4-BE49-F238E27FC236}">
                      <a16:creationId xmlns:a16="http://schemas.microsoft.com/office/drawing/2014/main" id="{F6E7CBE4-58C1-4806-BF7E-92907903FA62}"/>
                    </a:ext>
                  </a:extLst>
                </p14:cNvPr>
                <p14:cNvContentPartPr/>
                <p14:nvPr/>
              </p14:nvContentPartPr>
              <p14:xfrm>
                <a:off x="524016" y="4155408"/>
                <a:ext cx="56880" cy="110520"/>
              </p14:xfrm>
            </p:contentPart>
          </mc:Choice>
          <mc:Fallback xmlns="">
            <p:pic>
              <p:nvPicPr>
                <p:cNvPr id="52" name="Freihand 51">
                  <a:extLst>
                    <a:ext uri="{FF2B5EF4-FFF2-40B4-BE49-F238E27FC236}">
                      <a16:creationId xmlns:a16="http://schemas.microsoft.com/office/drawing/2014/main" id="{F6E7CBE4-58C1-4806-BF7E-92907903FA62}"/>
                    </a:ext>
                  </a:extLst>
                </p:cNvPr>
                <p:cNvPicPr/>
                <p:nvPr/>
              </p:nvPicPr>
              <p:blipFill>
                <a:blip r:embed="rId409"/>
                <a:stretch>
                  <a:fillRect/>
                </a:stretch>
              </p:blipFill>
              <p:spPr>
                <a:xfrm>
                  <a:off x="519696" y="4151088"/>
                  <a:ext cx="65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3" name="Freihand 52">
                  <a:extLst>
                    <a:ext uri="{FF2B5EF4-FFF2-40B4-BE49-F238E27FC236}">
                      <a16:creationId xmlns:a16="http://schemas.microsoft.com/office/drawing/2014/main" id="{D0047D2B-820E-4774-94AB-5E81ACD2E883}"/>
                    </a:ext>
                  </a:extLst>
                </p14:cNvPr>
                <p14:cNvContentPartPr/>
                <p14:nvPr/>
              </p14:nvContentPartPr>
              <p14:xfrm>
                <a:off x="541656" y="4149288"/>
                <a:ext cx="86040" cy="4320"/>
              </p14:xfrm>
            </p:contentPart>
          </mc:Choice>
          <mc:Fallback xmlns="">
            <p:pic>
              <p:nvPicPr>
                <p:cNvPr id="53" name="Freihand 52">
                  <a:extLst>
                    <a:ext uri="{FF2B5EF4-FFF2-40B4-BE49-F238E27FC236}">
                      <a16:creationId xmlns:a16="http://schemas.microsoft.com/office/drawing/2014/main" id="{D0047D2B-820E-4774-94AB-5E81ACD2E883}"/>
                    </a:ext>
                  </a:extLst>
                </p:cNvPr>
                <p:cNvPicPr/>
                <p:nvPr/>
              </p:nvPicPr>
              <p:blipFill>
                <a:blip r:embed="rId197"/>
                <a:stretch>
                  <a:fillRect/>
                </a:stretch>
              </p:blipFill>
              <p:spPr>
                <a:xfrm>
                  <a:off x="537336" y="4144968"/>
                  <a:ext cx="94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54" name="Freihand 53">
                  <a:extLst>
                    <a:ext uri="{FF2B5EF4-FFF2-40B4-BE49-F238E27FC236}">
                      <a16:creationId xmlns:a16="http://schemas.microsoft.com/office/drawing/2014/main" id="{BE07D372-952A-479F-AA1C-06D0BAB910DF}"/>
                    </a:ext>
                  </a:extLst>
                </p14:cNvPr>
                <p14:cNvContentPartPr/>
                <p14:nvPr/>
              </p14:nvContentPartPr>
              <p14:xfrm>
                <a:off x="642096" y="4154328"/>
                <a:ext cx="56160" cy="84240"/>
              </p14:xfrm>
            </p:contentPart>
          </mc:Choice>
          <mc:Fallback xmlns="">
            <p:pic>
              <p:nvPicPr>
                <p:cNvPr id="54" name="Freihand 53">
                  <a:extLst>
                    <a:ext uri="{FF2B5EF4-FFF2-40B4-BE49-F238E27FC236}">
                      <a16:creationId xmlns:a16="http://schemas.microsoft.com/office/drawing/2014/main" id="{BE07D372-952A-479F-AA1C-06D0BAB910DF}"/>
                    </a:ext>
                  </a:extLst>
                </p:cNvPr>
                <p:cNvPicPr/>
                <p:nvPr/>
              </p:nvPicPr>
              <p:blipFill>
                <a:blip r:embed="rId412"/>
                <a:stretch>
                  <a:fillRect/>
                </a:stretch>
              </p:blipFill>
              <p:spPr>
                <a:xfrm>
                  <a:off x="637776" y="4150008"/>
                  <a:ext cx="64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55" name="Freihand 54">
                  <a:extLst>
                    <a:ext uri="{FF2B5EF4-FFF2-40B4-BE49-F238E27FC236}">
                      <a16:creationId xmlns:a16="http://schemas.microsoft.com/office/drawing/2014/main" id="{44EE1508-7B13-4A62-9F79-6EEBC82DB147}"/>
                    </a:ext>
                  </a:extLst>
                </p14:cNvPr>
                <p14:cNvContentPartPr/>
                <p14:nvPr/>
              </p14:nvContentPartPr>
              <p14:xfrm>
                <a:off x="743976" y="4168368"/>
                <a:ext cx="61560" cy="63000"/>
              </p14:xfrm>
            </p:contentPart>
          </mc:Choice>
          <mc:Fallback xmlns="">
            <p:pic>
              <p:nvPicPr>
                <p:cNvPr id="55" name="Freihand 54">
                  <a:extLst>
                    <a:ext uri="{FF2B5EF4-FFF2-40B4-BE49-F238E27FC236}">
                      <a16:creationId xmlns:a16="http://schemas.microsoft.com/office/drawing/2014/main" id="{44EE1508-7B13-4A62-9F79-6EEBC82DB147}"/>
                    </a:ext>
                  </a:extLst>
                </p:cNvPr>
                <p:cNvPicPr/>
                <p:nvPr/>
              </p:nvPicPr>
              <p:blipFill>
                <a:blip r:embed="rId414"/>
                <a:stretch>
                  <a:fillRect/>
                </a:stretch>
              </p:blipFill>
              <p:spPr>
                <a:xfrm>
                  <a:off x="739656" y="4164048"/>
                  <a:ext cx="70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6" name="Freihand 55">
                  <a:extLst>
                    <a:ext uri="{FF2B5EF4-FFF2-40B4-BE49-F238E27FC236}">
                      <a16:creationId xmlns:a16="http://schemas.microsoft.com/office/drawing/2014/main" id="{E3490253-0306-476C-89B4-55328344A736}"/>
                    </a:ext>
                  </a:extLst>
                </p14:cNvPr>
                <p14:cNvContentPartPr/>
                <p14:nvPr/>
              </p14:nvContentPartPr>
              <p14:xfrm>
                <a:off x="984096" y="4118328"/>
                <a:ext cx="7200" cy="2880"/>
              </p14:xfrm>
            </p:contentPart>
          </mc:Choice>
          <mc:Fallback xmlns="">
            <p:pic>
              <p:nvPicPr>
                <p:cNvPr id="56" name="Freihand 55">
                  <a:extLst>
                    <a:ext uri="{FF2B5EF4-FFF2-40B4-BE49-F238E27FC236}">
                      <a16:creationId xmlns:a16="http://schemas.microsoft.com/office/drawing/2014/main" id="{E3490253-0306-476C-89B4-55328344A736}"/>
                    </a:ext>
                  </a:extLst>
                </p:cNvPr>
                <p:cNvPicPr/>
                <p:nvPr/>
              </p:nvPicPr>
              <p:blipFill>
                <a:blip r:embed="rId416"/>
                <a:stretch>
                  <a:fillRect/>
                </a:stretch>
              </p:blipFill>
              <p:spPr>
                <a:xfrm>
                  <a:off x="979776" y="4114008"/>
                  <a:ext cx="15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58" name="Freihand 57">
                  <a:extLst>
                    <a:ext uri="{FF2B5EF4-FFF2-40B4-BE49-F238E27FC236}">
                      <a16:creationId xmlns:a16="http://schemas.microsoft.com/office/drawing/2014/main" id="{56AE9C83-FC04-4A0B-85DD-0F4A2A835D49}"/>
                    </a:ext>
                  </a:extLst>
                </p14:cNvPr>
                <p14:cNvContentPartPr/>
                <p14:nvPr/>
              </p14:nvContentPartPr>
              <p14:xfrm>
                <a:off x="1014336" y="4015728"/>
                <a:ext cx="81000" cy="97200"/>
              </p14:xfrm>
            </p:contentPart>
          </mc:Choice>
          <mc:Fallback xmlns="">
            <p:pic>
              <p:nvPicPr>
                <p:cNvPr id="58" name="Freihand 57">
                  <a:extLst>
                    <a:ext uri="{FF2B5EF4-FFF2-40B4-BE49-F238E27FC236}">
                      <a16:creationId xmlns:a16="http://schemas.microsoft.com/office/drawing/2014/main" id="{56AE9C83-FC04-4A0B-85DD-0F4A2A835D49}"/>
                    </a:ext>
                  </a:extLst>
                </p:cNvPr>
                <p:cNvPicPr/>
                <p:nvPr/>
              </p:nvPicPr>
              <p:blipFill>
                <a:blip r:embed="rId418"/>
                <a:stretch>
                  <a:fillRect/>
                </a:stretch>
              </p:blipFill>
              <p:spPr>
                <a:xfrm>
                  <a:off x="1010016" y="4011408"/>
                  <a:ext cx="89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60" name="Freihand 59">
                  <a:extLst>
                    <a:ext uri="{FF2B5EF4-FFF2-40B4-BE49-F238E27FC236}">
                      <a16:creationId xmlns:a16="http://schemas.microsoft.com/office/drawing/2014/main" id="{C899FD04-27F7-4BA4-A624-8983CCDC7584}"/>
                    </a:ext>
                  </a:extLst>
                </p14:cNvPr>
                <p14:cNvContentPartPr/>
                <p14:nvPr/>
              </p14:nvContentPartPr>
              <p14:xfrm>
                <a:off x="1121976" y="4008168"/>
                <a:ext cx="68040" cy="90720"/>
              </p14:xfrm>
            </p:contentPart>
          </mc:Choice>
          <mc:Fallback xmlns="">
            <p:pic>
              <p:nvPicPr>
                <p:cNvPr id="60" name="Freihand 59">
                  <a:extLst>
                    <a:ext uri="{FF2B5EF4-FFF2-40B4-BE49-F238E27FC236}">
                      <a16:creationId xmlns:a16="http://schemas.microsoft.com/office/drawing/2014/main" id="{C899FD04-27F7-4BA4-A624-8983CCDC7584}"/>
                    </a:ext>
                  </a:extLst>
                </p:cNvPr>
                <p:cNvPicPr/>
                <p:nvPr/>
              </p:nvPicPr>
              <p:blipFill>
                <a:blip r:embed="rId420"/>
                <a:stretch>
                  <a:fillRect/>
                </a:stretch>
              </p:blipFill>
              <p:spPr>
                <a:xfrm>
                  <a:off x="1117656" y="4003848"/>
                  <a:ext cx="76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61" name="Freihand 60">
                  <a:extLst>
                    <a:ext uri="{FF2B5EF4-FFF2-40B4-BE49-F238E27FC236}">
                      <a16:creationId xmlns:a16="http://schemas.microsoft.com/office/drawing/2014/main" id="{5AA3E01E-7F8C-4281-B4DE-DBDDF77877D6}"/>
                    </a:ext>
                  </a:extLst>
                </p14:cNvPr>
                <p14:cNvContentPartPr/>
                <p14:nvPr/>
              </p14:nvContentPartPr>
              <p14:xfrm>
                <a:off x="1197216" y="3990528"/>
                <a:ext cx="63000" cy="108360"/>
              </p14:xfrm>
            </p:contentPart>
          </mc:Choice>
          <mc:Fallback xmlns="">
            <p:pic>
              <p:nvPicPr>
                <p:cNvPr id="61" name="Freihand 60">
                  <a:extLst>
                    <a:ext uri="{FF2B5EF4-FFF2-40B4-BE49-F238E27FC236}">
                      <a16:creationId xmlns:a16="http://schemas.microsoft.com/office/drawing/2014/main" id="{5AA3E01E-7F8C-4281-B4DE-DBDDF77877D6}"/>
                    </a:ext>
                  </a:extLst>
                </p:cNvPr>
                <p:cNvPicPr/>
                <p:nvPr/>
              </p:nvPicPr>
              <p:blipFill>
                <a:blip r:embed="rId422"/>
                <a:stretch>
                  <a:fillRect/>
                </a:stretch>
              </p:blipFill>
              <p:spPr>
                <a:xfrm>
                  <a:off x="1192896" y="3986208"/>
                  <a:ext cx="71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62" name="Freihand 61">
                  <a:extLst>
                    <a:ext uri="{FF2B5EF4-FFF2-40B4-BE49-F238E27FC236}">
                      <a16:creationId xmlns:a16="http://schemas.microsoft.com/office/drawing/2014/main" id="{7943C37C-E736-4079-9EA6-6EC25CD90B0A}"/>
                    </a:ext>
                  </a:extLst>
                </p14:cNvPr>
                <p14:cNvContentPartPr/>
                <p14:nvPr/>
              </p14:nvContentPartPr>
              <p14:xfrm>
                <a:off x="1267416" y="4081248"/>
                <a:ext cx="20880" cy="64800"/>
              </p14:xfrm>
            </p:contentPart>
          </mc:Choice>
          <mc:Fallback xmlns="">
            <p:pic>
              <p:nvPicPr>
                <p:cNvPr id="62" name="Freihand 61">
                  <a:extLst>
                    <a:ext uri="{FF2B5EF4-FFF2-40B4-BE49-F238E27FC236}">
                      <a16:creationId xmlns:a16="http://schemas.microsoft.com/office/drawing/2014/main" id="{7943C37C-E736-4079-9EA6-6EC25CD90B0A}"/>
                    </a:ext>
                  </a:extLst>
                </p:cNvPr>
                <p:cNvPicPr/>
                <p:nvPr/>
              </p:nvPicPr>
              <p:blipFill>
                <a:blip r:embed="rId424"/>
                <a:stretch>
                  <a:fillRect/>
                </a:stretch>
              </p:blipFill>
              <p:spPr>
                <a:xfrm>
                  <a:off x="1263096" y="4076928"/>
                  <a:ext cx="29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63" name="Freihand 62">
                  <a:extLst>
                    <a:ext uri="{FF2B5EF4-FFF2-40B4-BE49-F238E27FC236}">
                      <a16:creationId xmlns:a16="http://schemas.microsoft.com/office/drawing/2014/main" id="{D70A642B-4B61-4C27-A0F4-4B8B218154D7}"/>
                    </a:ext>
                  </a:extLst>
                </p14:cNvPr>
                <p14:cNvContentPartPr/>
                <p14:nvPr/>
              </p14:nvContentPartPr>
              <p14:xfrm>
                <a:off x="1322136" y="4000608"/>
                <a:ext cx="17280" cy="86760"/>
              </p14:xfrm>
            </p:contentPart>
          </mc:Choice>
          <mc:Fallback xmlns="">
            <p:pic>
              <p:nvPicPr>
                <p:cNvPr id="63" name="Freihand 62">
                  <a:extLst>
                    <a:ext uri="{FF2B5EF4-FFF2-40B4-BE49-F238E27FC236}">
                      <a16:creationId xmlns:a16="http://schemas.microsoft.com/office/drawing/2014/main" id="{D70A642B-4B61-4C27-A0F4-4B8B218154D7}"/>
                    </a:ext>
                  </a:extLst>
                </p:cNvPr>
                <p:cNvPicPr/>
                <p:nvPr/>
              </p:nvPicPr>
              <p:blipFill>
                <a:blip r:embed="rId426"/>
                <a:stretch>
                  <a:fillRect/>
                </a:stretch>
              </p:blipFill>
              <p:spPr>
                <a:xfrm>
                  <a:off x="1317816" y="3996288"/>
                  <a:ext cx="25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64" name="Freihand 63">
                  <a:extLst>
                    <a:ext uri="{FF2B5EF4-FFF2-40B4-BE49-F238E27FC236}">
                      <a16:creationId xmlns:a16="http://schemas.microsoft.com/office/drawing/2014/main" id="{7F29E460-9CF5-4796-AE41-B0F6637E66C7}"/>
                    </a:ext>
                  </a:extLst>
                </p14:cNvPr>
                <p14:cNvContentPartPr/>
                <p14:nvPr/>
              </p14:nvContentPartPr>
              <p14:xfrm>
                <a:off x="1374696" y="4000248"/>
                <a:ext cx="99360" cy="95400"/>
              </p14:xfrm>
            </p:contentPart>
          </mc:Choice>
          <mc:Fallback xmlns="">
            <p:pic>
              <p:nvPicPr>
                <p:cNvPr id="64" name="Freihand 63">
                  <a:extLst>
                    <a:ext uri="{FF2B5EF4-FFF2-40B4-BE49-F238E27FC236}">
                      <a16:creationId xmlns:a16="http://schemas.microsoft.com/office/drawing/2014/main" id="{7F29E460-9CF5-4796-AE41-B0F6637E66C7}"/>
                    </a:ext>
                  </a:extLst>
                </p:cNvPr>
                <p:cNvPicPr/>
                <p:nvPr/>
              </p:nvPicPr>
              <p:blipFill>
                <a:blip r:embed="rId428"/>
                <a:stretch>
                  <a:fillRect/>
                </a:stretch>
              </p:blipFill>
              <p:spPr>
                <a:xfrm>
                  <a:off x="1370376" y="3995928"/>
                  <a:ext cx="108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65" name="Freihand 64">
                  <a:extLst>
                    <a:ext uri="{FF2B5EF4-FFF2-40B4-BE49-F238E27FC236}">
                      <a16:creationId xmlns:a16="http://schemas.microsoft.com/office/drawing/2014/main" id="{92B7334D-B580-4C25-A04B-FD1EFFCAD286}"/>
                    </a:ext>
                  </a:extLst>
                </p14:cNvPr>
                <p14:cNvContentPartPr/>
                <p14:nvPr/>
              </p14:nvContentPartPr>
              <p14:xfrm>
                <a:off x="1547136" y="4039848"/>
                <a:ext cx="129960" cy="9360"/>
              </p14:xfrm>
            </p:contentPart>
          </mc:Choice>
          <mc:Fallback xmlns="">
            <p:pic>
              <p:nvPicPr>
                <p:cNvPr id="65" name="Freihand 64">
                  <a:extLst>
                    <a:ext uri="{FF2B5EF4-FFF2-40B4-BE49-F238E27FC236}">
                      <a16:creationId xmlns:a16="http://schemas.microsoft.com/office/drawing/2014/main" id="{92B7334D-B580-4C25-A04B-FD1EFFCAD286}"/>
                    </a:ext>
                  </a:extLst>
                </p:cNvPr>
                <p:cNvPicPr/>
                <p:nvPr/>
              </p:nvPicPr>
              <p:blipFill>
                <a:blip r:embed="rId430"/>
                <a:stretch>
                  <a:fillRect/>
                </a:stretch>
              </p:blipFill>
              <p:spPr>
                <a:xfrm>
                  <a:off x="1542816" y="4035528"/>
                  <a:ext cx="138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66" name="Freihand 65">
                  <a:extLst>
                    <a:ext uri="{FF2B5EF4-FFF2-40B4-BE49-F238E27FC236}">
                      <a16:creationId xmlns:a16="http://schemas.microsoft.com/office/drawing/2014/main" id="{661D30B0-55FF-4228-9FB6-7187617D593C}"/>
                    </a:ext>
                  </a:extLst>
                </p14:cNvPr>
                <p14:cNvContentPartPr/>
                <p14:nvPr/>
              </p14:nvContentPartPr>
              <p14:xfrm>
                <a:off x="1587816" y="4076568"/>
                <a:ext cx="113040" cy="11160"/>
              </p14:xfrm>
            </p:contentPart>
          </mc:Choice>
          <mc:Fallback xmlns="">
            <p:pic>
              <p:nvPicPr>
                <p:cNvPr id="66" name="Freihand 65">
                  <a:extLst>
                    <a:ext uri="{FF2B5EF4-FFF2-40B4-BE49-F238E27FC236}">
                      <a16:creationId xmlns:a16="http://schemas.microsoft.com/office/drawing/2014/main" id="{661D30B0-55FF-4228-9FB6-7187617D593C}"/>
                    </a:ext>
                  </a:extLst>
                </p:cNvPr>
                <p:cNvPicPr/>
                <p:nvPr/>
              </p:nvPicPr>
              <p:blipFill>
                <a:blip r:embed="rId432"/>
                <a:stretch>
                  <a:fillRect/>
                </a:stretch>
              </p:blipFill>
              <p:spPr>
                <a:xfrm>
                  <a:off x="1583496" y="4072248"/>
                  <a:ext cx="121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68" name="Freihand 67">
                  <a:extLst>
                    <a:ext uri="{FF2B5EF4-FFF2-40B4-BE49-F238E27FC236}">
                      <a16:creationId xmlns:a16="http://schemas.microsoft.com/office/drawing/2014/main" id="{FB61D23A-4B43-423B-AC80-3FED8A794751}"/>
                    </a:ext>
                  </a:extLst>
                </p14:cNvPr>
                <p14:cNvContentPartPr/>
                <p14:nvPr/>
              </p14:nvContentPartPr>
              <p14:xfrm>
                <a:off x="1799496" y="3990888"/>
                <a:ext cx="106920" cy="78480"/>
              </p14:xfrm>
            </p:contentPart>
          </mc:Choice>
          <mc:Fallback xmlns="">
            <p:pic>
              <p:nvPicPr>
                <p:cNvPr id="68" name="Freihand 67">
                  <a:extLst>
                    <a:ext uri="{FF2B5EF4-FFF2-40B4-BE49-F238E27FC236}">
                      <a16:creationId xmlns:a16="http://schemas.microsoft.com/office/drawing/2014/main" id="{FB61D23A-4B43-423B-AC80-3FED8A794751}"/>
                    </a:ext>
                  </a:extLst>
                </p:cNvPr>
                <p:cNvPicPr/>
                <p:nvPr/>
              </p:nvPicPr>
              <p:blipFill>
                <a:blip r:embed="rId434"/>
                <a:stretch>
                  <a:fillRect/>
                </a:stretch>
              </p:blipFill>
              <p:spPr>
                <a:xfrm>
                  <a:off x="1795176" y="3986568"/>
                  <a:ext cx="115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69" name="Freihand 68">
                  <a:extLst>
                    <a:ext uri="{FF2B5EF4-FFF2-40B4-BE49-F238E27FC236}">
                      <a16:creationId xmlns:a16="http://schemas.microsoft.com/office/drawing/2014/main" id="{7383EDCD-47CE-4FB3-9F90-121886D5CA3E}"/>
                    </a:ext>
                  </a:extLst>
                </p14:cNvPr>
                <p14:cNvContentPartPr/>
                <p14:nvPr/>
              </p14:nvContentPartPr>
              <p14:xfrm>
                <a:off x="1948176" y="3962808"/>
                <a:ext cx="99720" cy="118080"/>
              </p14:xfrm>
            </p:contentPart>
          </mc:Choice>
          <mc:Fallback xmlns="">
            <p:pic>
              <p:nvPicPr>
                <p:cNvPr id="69" name="Freihand 68">
                  <a:extLst>
                    <a:ext uri="{FF2B5EF4-FFF2-40B4-BE49-F238E27FC236}">
                      <a16:creationId xmlns:a16="http://schemas.microsoft.com/office/drawing/2014/main" id="{7383EDCD-47CE-4FB3-9F90-121886D5CA3E}"/>
                    </a:ext>
                  </a:extLst>
                </p:cNvPr>
                <p:cNvPicPr/>
                <p:nvPr/>
              </p:nvPicPr>
              <p:blipFill>
                <a:blip r:embed="rId436"/>
                <a:stretch>
                  <a:fillRect/>
                </a:stretch>
              </p:blipFill>
              <p:spPr>
                <a:xfrm>
                  <a:off x="1943856" y="3958488"/>
                  <a:ext cx="108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70" name="Freihand 69">
                  <a:extLst>
                    <a:ext uri="{FF2B5EF4-FFF2-40B4-BE49-F238E27FC236}">
                      <a16:creationId xmlns:a16="http://schemas.microsoft.com/office/drawing/2014/main" id="{D6CE994C-1DD9-40F4-A08A-B465055105DE}"/>
                    </a:ext>
                  </a:extLst>
                </p14:cNvPr>
                <p14:cNvContentPartPr/>
                <p14:nvPr/>
              </p14:nvContentPartPr>
              <p14:xfrm>
                <a:off x="2070936" y="3957408"/>
                <a:ext cx="59760" cy="76320"/>
              </p14:xfrm>
            </p:contentPart>
          </mc:Choice>
          <mc:Fallback xmlns="">
            <p:pic>
              <p:nvPicPr>
                <p:cNvPr id="70" name="Freihand 69">
                  <a:extLst>
                    <a:ext uri="{FF2B5EF4-FFF2-40B4-BE49-F238E27FC236}">
                      <a16:creationId xmlns:a16="http://schemas.microsoft.com/office/drawing/2014/main" id="{D6CE994C-1DD9-40F4-A08A-B465055105DE}"/>
                    </a:ext>
                  </a:extLst>
                </p:cNvPr>
                <p:cNvPicPr/>
                <p:nvPr/>
              </p:nvPicPr>
              <p:blipFill>
                <a:blip r:embed="rId438"/>
                <a:stretch>
                  <a:fillRect/>
                </a:stretch>
              </p:blipFill>
              <p:spPr>
                <a:xfrm>
                  <a:off x="2066616" y="3953088"/>
                  <a:ext cx="68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71" name="Freihand 70">
                  <a:extLst>
                    <a:ext uri="{FF2B5EF4-FFF2-40B4-BE49-F238E27FC236}">
                      <a16:creationId xmlns:a16="http://schemas.microsoft.com/office/drawing/2014/main" id="{956EF166-2ABC-4664-B58E-356BA20ABC95}"/>
                    </a:ext>
                  </a:extLst>
                </p14:cNvPr>
                <p14:cNvContentPartPr/>
                <p14:nvPr/>
              </p14:nvContentPartPr>
              <p14:xfrm>
                <a:off x="2116656" y="3996648"/>
                <a:ext cx="23400" cy="62640"/>
              </p14:xfrm>
            </p:contentPart>
          </mc:Choice>
          <mc:Fallback xmlns="">
            <p:pic>
              <p:nvPicPr>
                <p:cNvPr id="71" name="Freihand 70">
                  <a:extLst>
                    <a:ext uri="{FF2B5EF4-FFF2-40B4-BE49-F238E27FC236}">
                      <a16:creationId xmlns:a16="http://schemas.microsoft.com/office/drawing/2014/main" id="{956EF166-2ABC-4664-B58E-356BA20ABC95}"/>
                    </a:ext>
                  </a:extLst>
                </p:cNvPr>
                <p:cNvPicPr/>
                <p:nvPr/>
              </p:nvPicPr>
              <p:blipFill>
                <a:blip r:embed="rId440"/>
                <a:stretch>
                  <a:fillRect/>
                </a:stretch>
              </p:blipFill>
              <p:spPr>
                <a:xfrm>
                  <a:off x="2112336" y="3992328"/>
                  <a:ext cx="32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72" name="Freihand 71">
                  <a:extLst>
                    <a:ext uri="{FF2B5EF4-FFF2-40B4-BE49-F238E27FC236}">
                      <a16:creationId xmlns:a16="http://schemas.microsoft.com/office/drawing/2014/main" id="{4379E0C6-95E7-4C3F-8C23-5C0EB65D2FCE}"/>
                    </a:ext>
                  </a:extLst>
                </p14:cNvPr>
                <p14:cNvContentPartPr/>
                <p14:nvPr/>
              </p14:nvContentPartPr>
              <p14:xfrm>
                <a:off x="2140416" y="4044528"/>
                <a:ext cx="22320" cy="84240"/>
              </p14:xfrm>
            </p:contentPart>
          </mc:Choice>
          <mc:Fallback xmlns="">
            <p:pic>
              <p:nvPicPr>
                <p:cNvPr id="72" name="Freihand 71">
                  <a:extLst>
                    <a:ext uri="{FF2B5EF4-FFF2-40B4-BE49-F238E27FC236}">
                      <a16:creationId xmlns:a16="http://schemas.microsoft.com/office/drawing/2014/main" id="{4379E0C6-95E7-4C3F-8C23-5C0EB65D2FCE}"/>
                    </a:ext>
                  </a:extLst>
                </p:cNvPr>
                <p:cNvPicPr/>
                <p:nvPr/>
              </p:nvPicPr>
              <p:blipFill>
                <a:blip r:embed="rId442"/>
                <a:stretch>
                  <a:fillRect/>
                </a:stretch>
              </p:blipFill>
              <p:spPr>
                <a:xfrm>
                  <a:off x="2136096" y="4040208"/>
                  <a:ext cx="30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74" name="Freihand 73">
                  <a:extLst>
                    <a:ext uri="{FF2B5EF4-FFF2-40B4-BE49-F238E27FC236}">
                      <a16:creationId xmlns:a16="http://schemas.microsoft.com/office/drawing/2014/main" id="{22655AFB-E02C-40A7-8788-C3B1FDA430E0}"/>
                    </a:ext>
                  </a:extLst>
                </p14:cNvPr>
                <p14:cNvContentPartPr/>
                <p14:nvPr/>
              </p14:nvContentPartPr>
              <p14:xfrm>
                <a:off x="2233296" y="3935808"/>
                <a:ext cx="75600" cy="97920"/>
              </p14:xfrm>
            </p:contentPart>
          </mc:Choice>
          <mc:Fallback xmlns="">
            <p:pic>
              <p:nvPicPr>
                <p:cNvPr id="74" name="Freihand 73">
                  <a:extLst>
                    <a:ext uri="{FF2B5EF4-FFF2-40B4-BE49-F238E27FC236}">
                      <a16:creationId xmlns:a16="http://schemas.microsoft.com/office/drawing/2014/main" id="{22655AFB-E02C-40A7-8788-C3B1FDA430E0}"/>
                    </a:ext>
                  </a:extLst>
                </p:cNvPr>
                <p:cNvPicPr/>
                <p:nvPr/>
              </p:nvPicPr>
              <p:blipFill>
                <a:blip r:embed="rId444"/>
                <a:stretch>
                  <a:fillRect/>
                </a:stretch>
              </p:blipFill>
              <p:spPr>
                <a:xfrm>
                  <a:off x="2228976" y="3931488"/>
                  <a:ext cx="8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75" name="Freihand 74">
                  <a:extLst>
                    <a:ext uri="{FF2B5EF4-FFF2-40B4-BE49-F238E27FC236}">
                      <a16:creationId xmlns:a16="http://schemas.microsoft.com/office/drawing/2014/main" id="{53866461-7B45-44D5-97DF-963AB18C3640}"/>
                    </a:ext>
                  </a:extLst>
                </p14:cNvPr>
                <p14:cNvContentPartPr/>
                <p14:nvPr/>
              </p14:nvContentPartPr>
              <p14:xfrm>
                <a:off x="2272536" y="3964608"/>
                <a:ext cx="28440" cy="80280"/>
              </p14:xfrm>
            </p:contentPart>
          </mc:Choice>
          <mc:Fallback xmlns="">
            <p:pic>
              <p:nvPicPr>
                <p:cNvPr id="75" name="Freihand 74">
                  <a:extLst>
                    <a:ext uri="{FF2B5EF4-FFF2-40B4-BE49-F238E27FC236}">
                      <a16:creationId xmlns:a16="http://schemas.microsoft.com/office/drawing/2014/main" id="{53866461-7B45-44D5-97DF-963AB18C3640}"/>
                    </a:ext>
                  </a:extLst>
                </p:cNvPr>
                <p:cNvPicPr/>
                <p:nvPr/>
              </p:nvPicPr>
              <p:blipFill>
                <a:blip r:embed="rId446"/>
                <a:stretch>
                  <a:fillRect/>
                </a:stretch>
              </p:blipFill>
              <p:spPr>
                <a:xfrm>
                  <a:off x="2268216" y="3960288"/>
                  <a:ext cx="37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76" name="Freihand 75">
                  <a:extLst>
                    <a:ext uri="{FF2B5EF4-FFF2-40B4-BE49-F238E27FC236}">
                      <a16:creationId xmlns:a16="http://schemas.microsoft.com/office/drawing/2014/main" id="{75A46A53-B55E-44DB-94D4-837B671941A6}"/>
                    </a:ext>
                  </a:extLst>
                </p14:cNvPr>
                <p14:cNvContentPartPr/>
                <p14:nvPr/>
              </p14:nvContentPartPr>
              <p14:xfrm>
                <a:off x="2325816" y="3945528"/>
                <a:ext cx="128160" cy="157320"/>
              </p14:xfrm>
            </p:contentPart>
          </mc:Choice>
          <mc:Fallback xmlns="">
            <p:pic>
              <p:nvPicPr>
                <p:cNvPr id="76" name="Freihand 75">
                  <a:extLst>
                    <a:ext uri="{FF2B5EF4-FFF2-40B4-BE49-F238E27FC236}">
                      <a16:creationId xmlns:a16="http://schemas.microsoft.com/office/drawing/2014/main" id="{75A46A53-B55E-44DB-94D4-837B671941A6}"/>
                    </a:ext>
                  </a:extLst>
                </p:cNvPr>
                <p:cNvPicPr/>
                <p:nvPr/>
              </p:nvPicPr>
              <p:blipFill>
                <a:blip r:embed="rId448"/>
                <a:stretch>
                  <a:fillRect/>
                </a:stretch>
              </p:blipFill>
              <p:spPr>
                <a:xfrm>
                  <a:off x="2321496" y="3941208"/>
                  <a:ext cx="136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81" name="Freihand 80">
                  <a:extLst>
                    <a:ext uri="{FF2B5EF4-FFF2-40B4-BE49-F238E27FC236}">
                      <a16:creationId xmlns:a16="http://schemas.microsoft.com/office/drawing/2014/main" id="{47A68710-EDB8-4D1F-99C9-AB9A570E6A85}"/>
                    </a:ext>
                  </a:extLst>
                </p14:cNvPr>
                <p14:cNvContentPartPr/>
                <p14:nvPr/>
              </p14:nvContentPartPr>
              <p14:xfrm>
                <a:off x="233496" y="4474008"/>
                <a:ext cx="82800" cy="166680"/>
              </p14:xfrm>
            </p:contentPart>
          </mc:Choice>
          <mc:Fallback xmlns="">
            <p:pic>
              <p:nvPicPr>
                <p:cNvPr id="81" name="Freihand 80">
                  <a:extLst>
                    <a:ext uri="{FF2B5EF4-FFF2-40B4-BE49-F238E27FC236}">
                      <a16:creationId xmlns:a16="http://schemas.microsoft.com/office/drawing/2014/main" id="{47A68710-EDB8-4D1F-99C9-AB9A570E6A85}"/>
                    </a:ext>
                  </a:extLst>
                </p:cNvPr>
                <p:cNvPicPr/>
                <p:nvPr/>
              </p:nvPicPr>
              <p:blipFill>
                <a:blip r:embed="rId450"/>
                <a:stretch>
                  <a:fillRect/>
                </a:stretch>
              </p:blipFill>
              <p:spPr>
                <a:xfrm>
                  <a:off x="229176" y="4469688"/>
                  <a:ext cx="91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82" name="Freihand 81">
                  <a:extLst>
                    <a:ext uri="{FF2B5EF4-FFF2-40B4-BE49-F238E27FC236}">
                      <a16:creationId xmlns:a16="http://schemas.microsoft.com/office/drawing/2014/main" id="{D73C20E1-D03C-49A9-B9F2-5604441308EB}"/>
                    </a:ext>
                  </a:extLst>
                </p14:cNvPr>
                <p14:cNvContentPartPr/>
                <p14:nvPr/>
              </p14:nvContentPartPr>
              <p14:xfrm>
                <a:off x="143856" y="4425048"/>
                <a:ext cx="264240" cy="289800"/>
              </p14:xfrm>
            </p:contentPart>
          </mc:Choice>
          <mc:Fallback xmlns="">
            <p:pic>
              <p:nvPicPr>
                <p:cNvPr id="82" name="Freihand 81">
                  <a:extLst>
                    <a:ext uri="{FF2B5EF4-FFF2-40B4-BE49-F238E27FC236}">
                      <a16:creationId xmlns:a16="http://schemas.microsoft.com/office/drawing/2014/main" id="{D73C20E1-D03C-49A9-B9F2-5604441308EB}"/>
                    </a:ext>
                  </a:extLst>
                </p:cNvPr>
                <p:cNvPicPr/>
                <p:nvPr/>
              </p:nvPicPr>
              <p:blipFill>
                <a:blip r:embed="rId452"/>
                <a:stretch>
                  <a:fillRect/>
                </a:stretch>
              </p:blipFill>
              <p:spPr>
                <a:xfrm>
                  <a:off x="139536" y="4420728"/>
                  <a:ext cx="2728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90" name="Freihand 89">
                  <a:extLst>
                    <a:ext uri="{FF2B5EF4-FFF2-40B4-BE49-F238E27FC236}">
                      <a16:creationId xmlns:a16="http://schemas.microsoft.com/office/drawing/2014/main" id="{348E3AEB-1BB2-4C38-BAA7-889F7A85F773}"/>
                    </a:ext>
                  </a:extLst>
                </p14:cNvPr>
                <p14:cNvContentPartPr/>
                <p14:nvPr/>
              </p14:nvContentPartPr>
              <p14:xfrm>
                <a:off x="527616" y="4383288"/>
                <a:ext cx="84960" cy="118080"/>
              </p14:xfrm>
            </p:contentPart>
          </mc:Choice>
          <mc:Fallback xmlns="">
            <p:pic>
              <p:nvPicPr>
                <p:cNvPr id="90" name="Freihand 89">
                  <a:extLst>
                    <a:ext uri="{FF2B5EF4-FFF2-40B4-BE49-F238E27FC236}">
                      <a16:creationId xmlns:a16="http://schemas.microsoft.com/office/drawing/2014/main" id="{348E3AEB-1BB2-4C38-BAA7-889F7A85F773}"/>
                    </a:ext>
                  </a:extLst>
                </p:cNvPr>
                <p:cNvPicPr/>
                <p:nvPr/>
              </p:nvPicPr>
              <p:blipFill>
                <a:blip r:embed="rId454"/>
                <a:stretch>
                  <a:fillRect/>
                </a:stretch>
              </p:blipFill>
              <p:spPr>
                <a:xfrm>
                  <a:off x="523296" y="4378968"/>
                  <a:ext cx="93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91" name="Freihand 90">
                  <a:extLst>
                    <a:ext uri="{FF2B5EF4-FFF2-40B4-BE49-F238E27FC236}">
                      <a16:creationId xmlns:a16="http://schemas.microsoft.com/office/drawing/2014/main" id="{10A83662-95BE-49BE-9161-928E5DF93AAB}"/>
                    </a:ext>
                  </a:extLst>
                </p14:cNvPr>
                <p14:cNvContentPartPr/>
                <p14:nvPr/>
              </p14:nvContentPartPr>
              <p14:xfrm>
                <a:off x="643536" y="4373208"/>
                <a:ext cx="81000" cy="118800"/>
              </p14:xfrm>
            </p:contentPart>
          </mc:Choice>
          <mc:Fallback xmlns="">
            <p:pic>
              <p:nvPicPr>
                <p:cNvPr id="91" name="Freihand 90">
                  <a:extLst>
                    <a:ext uri="{FF2B5EF4-FFF2-40B4-BE49-F238E27FC236}">
                      <a16:creationId xmlns:a16="http://schemas.microsoft.com/office/drawing/2014/main" id="{10A83662-95BE-49BE-9161-928E5DF93AAB}"/>
                    </a:ext>
                  </a:extLst>
                </p:cNvPr>
                <p:cNvPicPr/>
                <p:nvPr/>
              </p:nvPicPr>
              <p:blipFill>
                <a:blip r:embed="rId456"/>
                <a:stretch>
                  <a:fillRect/>
                </a:stretch>
              </p:blipFill>
              <p:spPr>
                <a:xfrm>
                  <a:off x="639216" y="4368888"/>
                  <a:ext cx="89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92" name="Freihand 91">
                  <a:extLst>
                    <a:ext uri="{FF2B5EF4-FFF2-40B4-BE49-F238E27FC236}">
                      <a16:creationId xmlns:a16="http://schemas.microsoft.com/office/drawing/2014/main" id="{D6F1CA02-D0A8-411D-BD7D-6A275472CFA7}"/>
                    </a:ext>
                  </a:extLst>
                </p14:cNvPr>
                <p14:cNvContentPartPr/>
                <p14:nvPr/>
              </p14:nvContentPartPr>
              <p14:xfrm>
                <a:off x="761616" y="4373208"/>
                <a:ext cx="84240" cy="119520"/>
              </p14:xfrm>
            </p:contentPart>
          </mc:Choice>
          <mc:Fallback xmlns="">
            <p:pic>
              <p:nvPicPr>
                <p:cNvPr id="92" name="Freihand 91">
                  <a:extLst>
                    <a:ext uri="{FF2B5EF4-FFF2-40B4-BE49-F238E27FC236}">
                      <a16:creationId xmlns:a16="http://schemas.microsoft.com/office/drawing/2014/main" id="{D6F1CA02-D0A8-411D-BD7D-6A275472CFA7}"/>
                    </a:ext>
                  </a:extLst>
                </p:cNvPr>
                <p:cNvPicPr/>
                <p:nvPr/>
              </p:nvPicPr>
              <p:blipFill>
                <a:blip r:embed="rId458"/>
                <a:stretch>
                  <a:fillRect/>
                </a:stretch>
              </p:blipFill>
              <p:spPr>
                <a:xfrm>
                  <a:off x="757296" y="4368888"/>
                  <a:ext cx="92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93" name="Freihand 92">
                  <a:extLst>
                    <a:ext uri="{FF2B5EF4-FFF2-40B4-BE49-F238E27FC236}">
                      <a16:creationId xmlns:a16="http://schemas.microsoft.com/office/drawing/2014/main" id="{02A617BB-7E51-430D-8142-2CC17D196D64}"/>
                    </a:ext>
                  </a:extLst>
                </p14:cNvPr>
                <p14:cNvContentPartPr/>
                <p14:nvPr/>
              </p14:nvContentPartPr>
              <p14:xfrm>
                <a:off x="780336" y="4447008"/>
                <a:ext cx="92880" cy="5040"/>
              </p14:xfrm>
            </p:contentPart>
          </mc:Choice>
          <mc:Fallback xmlns="">
            <p:pic>
              <p:nvPicPr>
                <p:cNvPr id="93" name="Freihand 92">
                  <a:extLst>
                    <a:ext uri="{FF2B5EF4-FFF2-40B4-BE49-F238E27FC236}">
                      <a16:creationId xmlns:a16="http://schemas.microsoft.com/office/drawing/2014/main" id="{02A617BB-7E51-430D-8142-2CC17D196D64}"/>
                    </a:ext>
                  </a:extLst>
                </p:cNvPr>
                <p:cNvPicPr/>
                <p:nvPr/>
              </p:nvPicPr>
              <p:blipFill>
                <a:blip r:embed="rId460"/>
                <a:stretch>
                  <a:fillRect/>
                </a:stretch>
              </p:blipFill>
              <p:spPr>
                <a:xfrm>
                  <a:off x="776016" y="4442688"/>
                  <a:ext cx="101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94" name="Freihand 93">
                  <a:extLst>
                    <a:ext uri="{FF2B5EF4-FFF2-40B4-BE49-F238E27FC236}">
                      <a16:creationId xmlns:a16="http://schemas.microsoft.com/office/drawing/2014/main" id="{C7FA9340-EC07-41A6-A891-B240DCEAA79F}"/>
                    </a:ext>
                  </a:extLst>
                </p14:cNvPr>
                <p14:cNvContentPartPr/>
                <p14:nvPr/>
              </p14:nvContentPartPr>
              <p14:xfrm>
                <a:off x="947376" y="4428648"/>
                <a:ext cx="78840" cy="16200"/>
              </p14:xfrm>
            </p:contentPart>
          </mc:Choice>
          <mc:Fallback xmlns="">
            <p:pic>
              <p:nvPicPr>
                <p:cNvPr id="94" name="Freihand 93">
                  <a:extLst>
                    <a:ext uri="{FF2B5EF4-FFF2-40B4-BE49-F238E27FC236}">
                      <a16:creationId xmlns:a16="http://schemas.microsoft.com/office/drawing/2014/main" id="{C7FA9340-EC07-41A6-A891-B240DCEAA79F}"/>
                    </a:ext>
                  </a:extLst>
                </p:cNvPr>
                <p:cNvPicPr/>
                <p:nvPr/>
              </p:nvPicPr>
              <p:blipFill>
                <a:blip r:embed="rId462"/>
                <a:stretch>
                  <a:fillRect/>
                </a:stretch>
              </p:blipFill>
              <p:spPr>
                <a:xfrm>
                  <a:off x="943056" y="4424328"/>
                  <a:ext cx="87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95" name="Freihand 94">
                  <a:extLst>
                    <a:ext uri="{FF2B5EF4-FFF2-40B4-BE49-F238E27FC236}">
                      <a16:creationId xmlns:a16="http://schemas.microsoft.com/office/drawing/2014/main" id="{22F6ED5F-17D7-4032-B834-B4F7B717AA21}"/>
                    </a:ext>
                  </a:extLst>
                </p14:cNvPr>
                <p14:cNvContentPartPr/>
                <p14:nvPr/>
              </p14:nvContentPartPr>
              <p14:xfrm>
                <a:off x="1061856" y="4373928"/>
                <a:ext cx="62280" cy="113040"/>
              </p14:xfrm>
            </p:contentPart>
          </mc:Choice>
          <mc:Fallback xmlns="">
            <p:pic>
              <p:nvPicPr>
                <p:cNvPr id="95" name="Freihand 94">
                  <a:extLst>
                    <a:ext uri="{FF2B5EF4-FFF2-40B4-BE49-F238E27FC236}">
                      <a16:creationId xmlns:a16="http://schemas.microsoft.com/office/drawing/2014/main" id="{22F6ED5F-17D7-4032-B834-B4F7B717AA21}"/>
                    </a:ext>
                  </a:extLst>
                </p:cNvPr>
                <p:cNvPicPr/>
                <p:nvPr/>
              </p:nvPicPr>
              <p:blipFill>
                <a:blip r:embed="rId464"/>
                <a:stretch>
                  <a:fillRect/>
                </a:stretch>
              </p:blipFill>
              <p:spPr>
                <a:xfrm>
                  <a:off x="1057536" y="4369608"/>
                  <a:ext cx="70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96" name="Freihand 95">
                  <a:extLst>
                    <a:ext uri="{FF2B5EF4-FFF2-40B4-BE49-F238E27FC236}">
                      <a16:creationId xmlns:a16="http://schemas.microsoft.com/office/drawing/2014/main" id="{82F1BD14-A9F9-470A-A4AA-C537DAE21094}"/>
                    </a:ext>
                  </a:extLst>
                </p14:cNvPr>
                <p14:cNvContentPartPr/>
                <p14:nvPr/>
              </p14:nvContentPartPr>
              <p14:xfrm>
                <a:off x="1175256" y="4372848"/>
                <a:ext cx="10440" cy="88200"/>
              </p14:xfrm>
            </p:contentPart>
          </mc:Choice>
          <mc:Fallback xmlns="">
            <p:pic>
              <p:nvPicPr>
                <p:cNvPr id="96" name="Freihand 95">
                  <a:extLst>
                    <a:ext uri="{FF2B5EF4-FFF2-40B4-BE49-F238E27FC236}">
                      <a16:creationId xmlns:a16="http://schemas.microsoft.com/office/drawing/2014/main" id="{82F1BD14-A9F9-470A-A4AA-C537DAE21094}"/>
                    </a:ext>
                  </a:extLst>
                </p:cNvPr>
                <p:cNvPicPr/>
                <p:nvPr/>
              </p:nvPicPr>
              <p:blipFill>
                <a:blip r:embed="rId466"/>
                <a:stretch>
                  <a:fillRect/>
                </a:stretch>
              </p:blipFill>
              <p:spPr>
                <a:xfrm>
                  <a:off x="1170936" y="4368528"/>
                  <a:ext cx="19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97" name="Freihand 96">
                  <a:extLst>
                    <a:ext uri="{FF2B5EF4-FFF2-40B4-BE49-F238E27FC236}">
                      <a16:creationId xmlns:a16="http://schemas.microsoft.com/office/drawing/2014/main" id="{01969E4D-8D5C-4CF1-A9F0-C9AA300B7477}"/>
                    </a:ext>
                  </a:extLst>
                </p14:cNvPr>
                <p14:cNvContentPartPr/>
                <p14:nvPr/>
              </p14:nvContentPartPr>
              <p14:xfrm>
                <a:off x="1214856" y="4382568"/>
                <a:ext cx="83520" cy="87120"/>
              </p14:xfrm>
            </p:contentPart>
          </mc:Choice>
          <mc:Fallback xmlns="">
            <p:pic>
              <p:nvPicPr>
                <p:cNvPr id="97" name="Freihand 96">
                  <a:extLst>
                    <a:ext uri="{FF2B5EF4-FFF2-40B4-BE49-F238E27FC236}">
                      <a16:creationId xmlns:a16="http://schemas.microsoft.com/office/drawing/2014/main" id="{01969E4D-8D5C-4CF1-A9F0-C9AA300B7477}"/>
                    </a:ext>
                  </a:extLst>
                </p:cNvPr>
                <p:cNvPicPr/>
                <p:nvPr/>
              </p:nvPicPr>
              <p:blipFill>
                <a:blip r:embed="rId468"/>
                <a:stretch>
                  <a:fillRect/>
                </a:stretch>
              </p:blipFill>
              <p:spPr>
                <a:xfrm>
                  <a:off x="1210536" y="4378248"/>
                  <a:ext cx="92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98" name="Freihand 97">
                  <a:extLst>
                    <a:ext uri="{FF2B5EF4-FFF2-40B4-BE49-F238E27FC236}">
                      <a16:creationId xmlns:a16="http://schemas.microsoft.com/office/drawing/2014/main" id="{2D447326-172E-4570-AA3E-2AB11A67D575}"/>
                    </a:ext>
                  </a:extLst>
                </p14:cNvPr>
                <p14:cNvContentPartPr/>
                <p14:nvPr/>
              </p14:nvContentPartPr>
              <p14:xfrm>
                <a:off x="519696" y="4543488"/>
                <a:ext cx="832320" cy="33840"/>
              </p14:xfrm>
            </p:contentPart>
          </mc:Choice>
          <mc:Fallback xmlns="">
            <p:pic>
              <p:nvPicPr>
                <p:cNvPr id="98" name="Freihand 97">
                  <a:extLst>
                    <a:ext uri="{FF2B5EF4-FFF2-40B4-BE49-F238E27FC236}">
                      <a16:creationId xmlns:a16="http://schemas.microsoft.com/office/drawing/2014/main" id="{2D447326-172E-4570-AA3E-2AB11A67D575}"/>
                    </a:ext>
                  </a:extLst>
                </p:cNvPr>
                <p:cNvPicPr/>
                <p:nvPr/>
              </p:nvPicPr>
              <p:blipFill>
                <a:blip r:embed="rId470"/>
                <a:stretch>
                  <a:fillRect/>
                </a:stretch>
              </p:blipFill>
              <p:spPr>
                <a:xfrm>
                  <a:off x="515376" y="4539168"/>
                  <a:ext cx="840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99" name="Freihand 98">
                  <a:extLst>
                    <a:ext uri="{FF2B5EF4-FFF2-40B4-BE49-F238E27FC236}">
                      <a16:creationId xmlns:a16="http://schemas.microsoft.com/office/drawing/2014/main" id="{08E5F5DB-6C3B-46BF-93EE-8FF0EE47A844}"/>
                    </a:ext>
                  </a:extLst>
                </p14:cNvPr>
                <p14:cNvContentPartPr/>
                <p14:nvPr/>
              </p14:nvContentPartPr>
              <p14:xfrm>
                <a:off x="712296" y="4651488"/>
                <a:ext cx="87120" cy="121680"/>
              </p14:xfrm>
            </p:contentPart>
          </mc:Choice>
          <mc:Fallback xmlns="">
            <p:pic>
              <p:nvPicPr>
                <p:cNvPr id="99" name="Freihand 98">
                  <a:extLst>
                    <a:ext uri="{FF2B5EF4-FFF2-40B4-BE49-F238E27FC236}">
                      <a16:creationId xmlns:a16="http://schemas.microsoft.com/office/drawing/2014/main" id="{08E5F5DB-6C3B-46BF-93EE-8FF0EE47A844}"/>
                    </a:ext>
                  </a:extLst>
                </p:cNvPr>
                <p:cNvPicPr/>
                <p:nvPr/>
              </p:nvPicPr>
              <p:blipFill>
                <a:blip r:embed="rId472"/>
                <a:stretch>
                  <a:fillRect/>
                </a:stretch>
              </p:blipFill>
              <p:spPr>
                <a:xfrm>
                  <a:off x="707976" y="4647168"/>
                  <a:ext cx="95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00" name="Freihand 99">
                  <a:extLst>
                    <a:ext uri="{FF2B5EF4-FFF2-40B4-BE49-F238E27FC236}">
                      <a16:creationId xmlns:a16="http://schemas.microsoft.com/office/drawing/2014/main" id="{17BB0786-4A53-4DB0-B477-88E4135EC618}"/>
                    </a:ext>
                  </a:extLst>
                </p14:cNvPr>
                <p14:cNvContentPartPr/>
                <p14:nvPr/>
              </p14:nvContentPartPr>
              <p14:xfrm>
                <a:off x="849816" y="4652208"/>
                <a:ext cx="99720" cy="75600"/>
              </p14:xfrm>
            </p:contentPart>
          </mc:Choice>
          <mc:Fallback xmlns="">
            <p:pic>
              <p:nvPicPr>
                <p:cNvPr id="100" name="Freihand 99">
                  <a:extLst>
                    <a:ext uri="{FF2B5EF4-FFF2-40B4-BE49-F238E27FC236}">
                      <a16:creationId xmlns:a16="http://schemas.microsoft.com/office/drawing/2014/main" id="{17BB0786-4A53-4DB0-B477-88E4135EC618}"/>
                    </a:ext>
                  </a:extLst>
                </p:cNvPr>
                <p:cNvPicPr/>
                <p:nvPr/>
              </p:nvPicPr>
              <p:blipFill>
                <a:blip r:embed="rId474"/>
                <a:stretch>
                  <a:fillRect/>
                </a:stretch>
              </p:blipFill>
              <p:spPr>
                <a:xfrm>
                  <a:off x="845496" y="4647888"/>
                  <a:ext cx="108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01" name="Freihand 100">
                  <a:extLst>
                    <a:ext uri="{FF2B5EF4-FFF2-40B4-BE49-F238E27FC236}">
                      <a16:creationId xmlns:a16="http://schemas.microsoft.com/office/drawing/2014/main" id="{6DC8A4D6-D3FB-4218-B7C6-699CF4AC9CF5}"/>
                    </a:ext>
                  </a:extLst>
                </p14:cNvPr>
                <p14:cNvContentPartPr/>
                <p14:nvPr/>
              </p14:nvContentPartPr>
              <p14:xfrm>
                <a:off x="961416" y="4663728"/>
                <a:ext cx="71280" cy="62640"/>
              </p14:xfrm>
            </p:contentPart>
          </mc:Choice>
          <mc:Fallback xmlns="">
            <p:pic>
              <p:nvPicPr>
                <p:cNvPr id="101" name="Freihand 100">
                  <a:extLst>
                    <a:ext uri="{FF2B5EF4-FFF2-40B4-BE49-F238E27FC236}">
                      <a16:creationId xmlns:a16="http://schemas.microsoft.com/office/drawing/2014/main" id="{6DC8A4D6-D3FB-4218-B7C6-699CF4AC9CF5}"/>
                    </a:ext>
                  </a:extLst>
                </p:cNvPr>
                <p:cNvPicPr/>
                <p:nvPr/>
              </p:nvPicPr>
              <p:blipFill>
                <a:blip r:embed="rId476"/>
                <a:stretch>
                  <a:fillRect/>
                </a:stretch>
              </p:blipFill>
              <p:spPr>
                <a:xfrm>
                  <a:off x="957096" y="4659408"/>
                  <a:ext cx="79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03" name="Freihand 102">
                  <a:extLst>
                    <a:ext uri="{FF2B5EF4-FFF2-40B4-BE49-F238E27FC236}">
                      <a16:creationId xmlns:a16="http://schemas.microsoft.com/office/drawing/2014/main" id="{34542A4F-7D24-49E5-833C-91121C52E54E}"/>
                    </a:ext>
                  </a:extLst>
                </p14:cNvPr>
                <p14:cNvContentPartPr/>
                <p14:nvPr/>
              </p14:nvContentPartPr>
              <p14:xfrm>
                <a:off x="1484496" y="4544928"/>
                <a:ext cx="129960" cy="11520"/>
              </p14:xfrm>
            </p:contentPart>
          </mc:Choice>
          <mc:Fallback xmlns="">
            <p:pic>
              <p:nvPicPr>
                <p:cNvPr id="103" name="Freihand 102">
                  <a:extLst>
                    <a:ext uri="{FF2B5EF4-FFF2-40B4-BE49-F238E27FC236}">
                      <a16:creationId xmlns:a16="http://schemas.microsoft.com/office/drawing/2014/main" id="{34542A4F-7D24-49E5-833C-91121C52E54E}"/>
                    </a:ext>
                  </a:extLst>
                </p:cNvPr>
                <p:cNvPicPr/>
                <p:nvPr/>
              </p:nvPicPr>
              <p:blipFill>
                <a:blip r:embed="rId478"/>
                <a:stretch>
                  <a:fillRect/>
                </a:stretch>
              </p:blipFill>
              <p:spPr>
                <a:xfrm>
                  <a:off x="1480176" y="4540608"/>
                  <a:ext cx="138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04" name="Freihand 103">
                  <a:extLst>
                    <a:ext uri="{FF2B5EF4-FFF2-40B4-BE49-F238E27FC236}">
                      <a16:creationId xmlns:a16="http://schemas.microsoft.com/office/drawing/2014/main" id="{B587E632-51D0-4EB6-B3F4-B4B7A6A4B621}"/>
                    </a:ext>
                  </a:extLst>
                </p14:cNvPr>
                <p14:cNvContentPartPr/>
                <p14:nvPr/>
              </p14:nvContentPartPr>
              <p14:xfrm>
                <a:off x="1482696" y="4593888"/>
                <a:ext cx="142560" cy="8640"/>
              </p14:xfrm>
            </p:contentPart>
          </mc:Choice>
          <mc:Fallback xmlns="">
            <p:pic>
              <p:nvPicPr>
                <p:cNvPr id="104" name="Freihand 103">
                  <a:extLst>
                    <a:ext uri="{FF2B5EF4-FFF2-40B4-BE49-F238E27FC236}">
                      <a16:creationId xmlns:a16="http://schemas.microsoft.com/office/drawing/2014/main" id="{B587E632-51D0-4EB6-B3F4-B4B7A6A4B621}"/>
                    </a:ext>
                  </a:extLst>
                </p:cNvPr>
                <p:cNvPicPr/>
                <p:nvPr/>
              </p:nvPicPr>
              <p:blipFill>
                <a:blip r:embed="rId480"/>
                <a:stretch>
                  <a:fillRect/>
                </a:stretch>
              </p:blipFill>
              <p:spPr>
                <a:xfrm>
                  <a:off x="1478376" y="4589568"/>
                  <a:ext cx="151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06" name="Freihand 105">
                  <a:extLst>
                    <a:ext uri="{FF2B5EF4-FFF2-40B4-BE49-F238E27FC236}">
                      <a16:creationId xmlns:a16="http://schemas.microsoft.com/office/drawing/2014/main" id="{DAAD13D5-FD9A-43FA-8485-2A94AEF75353}"/>
                    </a:ext>
                  </a:extLst>
                </p14:cNvPr>
                <p14:cNvContentPartPr/>
                <p14:nvPr/>
              </p14:nvContentPartPr>
              <p14:xfrm>
                <a:off x="1716336" y="4364568"/>
                <a:ext cx="110160" cy="104040"/>
              </p14:xfrm>
            </p:contentPart>
          </mc:Choice>
          <mc:Fallback xmlns="">
            <p:pic>
              <p:nvPicPr>
                <p:cNvPr id="106" name="Freihand 105">
                  <a:extLst>
                    <a:ext uri="{FF2B5EF4-FFF2-40B4-BE49-F238E27FC236}">
                      <a16:creationId xmlns:a16="http://schemas.microsoft.com/office/drawing/2014/main" id="{DAAD13D5-FD9A-43FA-8485-2A94AEF75353}"/>
                    </a:ext>
                  </a:extLst>
                </p:cNvPr>
                <p:cNvPicPr/>
                <p:nvPr/>
              </p:nvPicPr>
              <p:blipFill>
                <a:blip r:embed="rId482"/>
                <a:stretch>
                  <a:fillRect/>
                </a:stretch>
              </p:blipFill>
              <p:spPr>
                <a:xfrm>
                  <a:off x="1712016" y="4360248"/>
                  <a:ext cx="11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07" name="Freihand 106">
                  <a:extLst>
                    <a:ext uri="{FF2B5EF4-FFF2-40B4-BE49-F238E27FC236}">
                      <a16:creationId xmlns:a16="http://schemas.microsoft.com/office/drawing/2014/main" id="{6EE192F6-D2DD-418C-B866-5CE936C58E9A}"/>
                    </a:ext>
                  </a:extLst>
                </p14:cNvPr>
                <p14:cNvContentPartPr/>
                <p14:nvPr/>
              </p14:nvContentPartPr>
              <p14:xfrm>
                <a:off x="1874016" y="4332888"/>
                <a:ext cx="65160" cy="103320"/>
              </p14:xfrm>
            </p:contentPart>
          </mc:Choice>
          <mc:Fallback xmlns="">
            <p:pic>
              <p:nvPicPr>
                <p:cNvPr id="107" name="Freihand 106">
                  <a:extLst>
                    <a:ext uri="{FF2B5EF4-FFF2-40B4-BE49-F238E27FC236}">
                      <a16:creationId xmlns:a16="http://schemas.microsoft.com/office/drawing/2014/main" id="{6EE192F6-D2DD-418C-B866-5CE936C58E9A}"/>
                    </a:ext>
                  </a:extLst>
                </p:cNvPr>
                <p:cNvPicPr/>
                <p:nvPr/>
              </p:nvPicPr>
              <p:blipFill>
                <a:blip r:embed="rId484"/>
                <a:stretch>
                  <a:fillRect/>
                </a:stretch>
              </p:blipFill>
              <p:spPr>
                <a:xfrm>
                  <a:off x="1869696" y="4328568"/>
                  <a:ext cx="73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08" name="Freihand 107">
                  <a:extLst>
                    <a:ext uri="{FF2B5EF4-FFF2-40B4-BE49-F238E27FC236}">
                      <a16:creationId xmlns:a16="http://schemas.microsoft.com/office/drawing/2014/main" id="{C970F5C3-04AE-4953-A376-CF1805362931}"/>
                    </a:ext>
                  </a:extLst>
                </p14:cNvPr>
                <p14:cNvContentPartPr/>
                <p14:nvPr/>
              </p14:nvContentPartPr>
              <p14:xfrm>
                <a:off x="1916136" y="4381848"/>
                <a:ext cx="29160" cy="88920"/>
              </p14:xfrm>
            </p:contentPart>
          </mc:Choice>
          <mc:Fallback xmlns="">
            <p:pic>
              <p:nvPicPr>
                <p:cNvPr id="108" name="Freihand 107">
                  <a:extLst>
                    <a:ext uri="{FF2B5EF4-FFF2-40B4-BE49-F238E27FC236}">
                      <a16:creationId xmlns:a16="http://schemas.microsoft.com/office/drawing/2014/main" id="{C970F5C3-04AE-4953-A376-CF1805362931}"/>
                    </a:ext>
                  </a:extLst>
                </p:cNvPr>
                <p:cNvPicPr/>
                <p:nvPr/>
              </p:nvPicPr>
              <p:blipFill>
                <a:blip r:embed="rId486"/>
                <a:stretch>
                  <a:fillRect/>
                </a:stretch>
              </p:blipFill>
              <p:spPr>
                <a:xfrm>
                  <a:off x="1911816" y="4377528"/>
                  <a:ext cx="37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09" name="Freihand 108">
                  <a:extLst>
                    <a:ext uri="{FF2B5EF4-FFF2-40B4-BE49-F238E27FC236}">
                      <a16:creationId xmlns:a16="http://schemas.microsoft.com/office/drawing/2014/main" id="{D95D22E5-E64E-4EFE-980D-4935FC73A3EF}"/>
                    </a:ext>
                  </a:extLst>
                </p14:cNvPr>
                <p14:cNvContentPartPr/>
                <p14:nvPr/>
              </p14:nvContentPartPr>
              <p14:xfrm>
                <a:off x="1974816" y="4340448"/>
                <a:ext cx="51480" cy="121320"/>
              </p14:xfrm>
            </p:contentPart>
          </mc:Choice>
          <mc:Fallback xmlns="">
            <p:pic>
              <p:nvPicPr>
                <p:cNvPr id="109" name="Freihand 108">
                  <a:extLst>
                    <a:ext uri="{FF2B5EF4-FFF2-40B4-BE49-F238E27FC236}">
                      <a16:creationId xmlns:a16="http://schemas.microsoft.com/office/drawing/2014/main" id="{D95D22E5-E64E-4EFE-980D-4935FC73A3EF}"/>
                    </a:ext>
                  </a:extLst>
                </p:cNvPr>
                <p:cNvPicPr/>
                <p:nvPr/>
              </p:nvPicPr>
              <p:blipFill>
                <a:blip r:embed="rId488"/>
                <a:stretch>
                  <a:fillRect/>
                </a:stretch>
              </p:blipFill>
              <p:spPr>
                <a:xfrm>
                  <a:off x="1970496" y="4336128"/>
                  <a:ext cx="60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1" name="Freihand 110">
                  <a:extLst>
                    <a:ext uri="{FF2B5EF4-FFF2-40B4-BE49-F238E27FC236}">
                      <a16:creationId xmlns:a16="http://schemas.microsoft.com/office/drawing/2014/main" id="{56F35E91-062C-4200-99C3-740E5DE88385}"/>
                    </a:ext>
                  </a:extLst>
                </p14:cNvPr>
                <p14:cNvContentPartPr/>
                <p14:nvPr/>
              </p14:nvContentPartPr>
              <p14:xfrm>
                <a:off x="2039616" y="4440168"/>
                <a:ext cx="3960" cy="55080"/>
              </p14:xfrm>
            </p:contentPart>
          </mc:Choice>
          <mc:Fallback xmlns="">
            <p:pic>
              <p:nvPicPr>
                <p:cNvPr id="111" name="Freihand 110">
                  <a:extLst>
                    <a:ext uri="{FF2B5EF4-FFF2-40B4-BE49-F238E27FC236}">
                      <a16:creationId xmlns:a16="http://schemas.microsoft.com/office/drawing/2014/main" id="{56F35E91-062C-4200-99C3-740E5DE88385}"/>
                    </a:ext>
                  </a:extLst>
                </p:cNvPr>
                <p:cNvPicPr/>
                <p:nvPr/>
              </p:nvPicPr>
              <p:blipFill>
                <a:blip r:embed="rId490"/>
                <a:stretch>
                  <a:fillRect/>
                </a:stretch>
              </p:blipFill>
              <p:spPr>
                <a:xfrm>
                  <a:off x="2035296" y="4435848"/>
                  <a:ext cx="12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12" name="Freihand 111">
                  <a:extLst>
                    <a:ext uri="{FF2B5EF4-FFF2-40B4-BE49-F238E27FC236}">
                      <a16:creationId xmlns:a16="http://schemas.microsoft.com/office/drawing/2014/main" id="{0088D2BF-A99B-4F78-944E-BF48F6114517}"/>
                    </a:ext>
                  </a:extLst>
                </p14:cNvPr>
                <p14:cNvContentPartPr/>
                <p14:nvPr/>
              </p14:nvContentPartPr>
              <p14:xfrm>
                <a:off x="2075616" y="4353768"/>
                <a:ext cx="57960" cy="95760"/>
              </p14:xfrm>
            </p:contentPart>
          </mc:Choice>
          <mc:Fallback xmlns="">
            <p:pic>
              <p:nvPicPr>
                <p:cNvPr id="112" name="Freihand 111">
                  <a:extLst>
                    <a:ext uri="{FF2B5EF4-FFF2-40B4-BE49-F238E27FC236}">
                      <a16:creationId xmlns:a16="http://schemas.microsoft.com/office/drawing/2014/main" id="{0088D2BF-A99B-4F78-944E-BF48F6114517}"/>
                    </a:ext>
                  </a:extLst>
                </p:cNvPr>
                <p:cNvPicPr/>
                <p:nvPr/>
              </p:nvPicPr>
              <p:blipFill>
                <a:blip r:embed="rId492"/>
                <a:stretch>
                  <a:fillRect/>
                </a:stretch>
              </p:blipFill>
              <p:spPr>
                <a:xfrm>
                  <a:off x="2071296" y="4349448"/>
                  <a:ext cx="66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13" name="Freihand 112">
                  <a:extLst>
                    <a:ext uri="{FF2B5EF4-FFF2-40B4-BE49-F238E27FC236}">
                      <a16:creationId xmlns:a16="http://schemas.microsoft.com/office/drawing/2014/main" id="{E55D05DB-92F5-48C0-A915-4FE218875750}"/>
                    </a:ext>
                  </a:extLst>
                </p14:cNvPr>
                <p14:cNvContentPartPr/>
                <p14:nvPr/>
              </p14:nvContentPartPr>
              <p14:xfrm>
                <a:off x="2147256" y="4344408"/>
                <a:ext cx="47160" cy="130320"/>
              </p14:xfrm>
            </p:contentPart>
          </mc:Choice>
          <mc:Fallback xmlns="">
            <p:pic>
              <p:nvPicPr>
                <p:cNvPr id="113" name="Freihand 112">
                  <a:extLst>
                    <a:ext uri="{FF2B5EF4-FFF2-40B4-BE49-F238E27FC236}">
                      <a16:creationId xmlns:a16="http://schemas.microsoft.com/office/drawing/2014/main" id="{E55D05DB-92F5-48C0-A915-4FE218875750}"/>
                    </a:ext>
                  </a:extLst>
                </p:cNvPr>
                <p:cNvPicPr/>
                <p:nvPr/>
              </p:nvPicPr>
              <p:blipFill>
                <a:blip r:embed="rId494"/>
                <a:stretch>
                  <a:fillRect/>
                </a:stretch>
              </p:blipFill>
              <p:spPr>
                <a:xfrm>
                  <a:off x="2142936" y="4340088"/>
                  <a:ext cx="55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14" name="Freihand 113">
                  <a:extLst>
                    <a:ext uri="{FF2B5EF4-FFF2-40B4-BE49-F238E27FC236}">
                      <a16:creationId xmlns:a16="http://schemas.microsoft.com/office/drawing/2014/main" id="{677F9A33-D564-405F-A5C8-644F1B818552}"/>
                    </a:ext>
                  </a:extLst>
                </p14:cNvPr>
                <p14:cNvContentPartPr/>
                <p14:nvPr/>
              </p14:nvContentPartPr>
              <p14:xfrm>
                <a:off x="2280096" y="4421808"/>
                <a:ext cx="64800" cy="3960"/>
              </p14:xfrm>
            </p:contentPart>
          </mc:Choice>
          <mc:Fallback xmlns="">
            <p:pic>
              <p:nvPicPr>
                <p:cNvPr id="114" name="Freihand 113">
                  <a:extLst>
                    <a:ext uri="{FF2B5EF4-FFF2-40B4-BE49-F238E27FC236}">
                      <a16:creationId xmlns:a16="http://schemas.microsoft.com/office/drawing/2014/main" id="{677F9A33-D564-405F-A5C8-644F1B818552}"/>
                    </a:ext>
                  </a:extLst>
                </p:cNvPr>
                <p:cNvPicPr/>
                <p:nvPr/>
              </p:nvPicPr>
              <p:blipFill>
                <a:blip r:embed="rId496"/>
                <a:stretch>
                  <a:fillRect/>
                </a:stretch>
              </p:blipFill>
              <p:spPr>
                <a:xfrm>
                  <a:off x="2275776" y="4417488"/>
                  <a:ext cx="73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16" name="Freihand 115">
                  <a:extLst>
                    <a:ext uri="{FF2B5EF4-FFF2-40B4-BE49-F238E27FC236}">
                      <a16:creationId xmlns:a16="http://schemas.microsoft.com/office/drawing/2014/main" id="{D6319CCE-809E-4A9D-AAD2-EE6676C81A89}"/>
                    </a:ext>
                  </a:extLst>
                </p14:cNvPr>
                <p14:cNvContentPartPr/>
                <p14:nvPr/>
              </p14:nvContentPartPr>
              <p14:xfrm>
                <a:off x="2456496" y="4345128"/>
                <a:ext cx="74520" cy="96840"/>
              </p14:xfrm>
            </p:contentPart>
          </mc:Choice>
          <mc:Fallback xmlns="">
            <p:pic>
              <p:nvPicPr>
                <p:cNvPr id="116" name="Freihand 115">
                  <a:extLst>
                    <a:ext uri="{FF2B5EF4-FFF2-40B4-BE49-F238E27FC236}">
                      <a16:creationId xmlns:a16="http://schemas.microsoft.com/office/drawing/2014/main" id="{D6319CCE-809E-4A9D-AAD2-EE6676C81A89}"/>
                    </a:ext>
                  </a:extLst>
                </p:cNvPr>
                <p:cNvPicPr/>
                <p:nvPr/>
              </p:nvPicPr>
              <p:blipFill>
                <a:blip r:embed="rId498"/>
                <a:stretch>
                  <a:fillRect/>
                </a:stretch>
              </p:blipFill>
              <p:spPr>
                <a:xfrm>
                  <a:off x="2452176" y="4340808"/>
                  <a:ext cx="83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17" name="Freihand 116">
                  <a:extLst>
                    <a:ext uri="{FF2B5EF4-FFF2-40B4-BE49-F238E27FC236}">
                      <a16:creationId xmlns:a16="http://schemas.microsoft.com/office/drawing/2014/main" id="{3E470050-213F-4494-B7D4-040204060AE9}"/>
                    </a:ext>
                  </a:extLst>
                </p14:cNvPr>
                <p14:cNvContentPartPr/>
                <p14:nvPr/>
              </p14:nvContentPartPr>
              <p14:xfrm>
                <a:off x="2560176" y="4333248"/>
                <a:ext cx="83520" cy="105480"/>
              </p14:xfrm>
            </p:contentPart>
          </mc:Choice>
          <mc:Fallback xmlns="">
            <p:pic>
              <p:nvPicPr>
                <p:cNvPr id="117" name="Freihand 116">
                  <a:extLst>
                    <a:ext uri="{FF2B5EF4-FFF2-40B4-BE49-F238E27FC236}">
                      <a16:creationId xmlns:a16="http://schemas.microsoft.com/office/drawing/2014/main" id="{3E470050-213F-4494-B7D4-040204060AE9}"/>
                    </a:ext>
                  </a:extLst>
                </p:cNvPr>
                <p:cNvPicPr/>
                <p:nvPr/>
              </p:nvPicPr>
              <p:blipFill>
                <a:blip r:embed="rId500"/>
                <a:stretch>
                  <a:fillRect/>
                </a:stretch>
              </p:blipFill>
              <p:spPr>
                <a:xfrm>
                  <a:off x="2555856" y="4328928"/>
                  <a:ext cx="92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18" name="Freihand 117">
                  <a:extLst>
                    <a:ext uri="{FF2B5EF4-FFF2-40B4-BE49-F238E27FC236}">
                      <a16:creationId xmlns:a16="http://schemas.microsoft.com/office/drawing/2014/main" id="{A4482461-FD4F-41A4-A828-69C0F40DA5B7}"/>
                    </a:ext>
                  </a:extLst>
                </p14:cNvPr>
                <p14:cNvContentPartPr/>
                <p14:nvPr/>
              </p14:nvContentPartPr>
              <p14:xfrm>
                <a:off x="2655216" y="4327488"/>
                <a:ext cx="45720" cy="127800"/>
              </p14:xfrm>
            </p:contentPart>
          </mc:Choice>
          <mc:Fallback xmlns="">
            <p:pic>
              <p:nvPicPr>
                <p:cNvPr id="118" name="Freihand 117">
                  <a:extLst>
                    <a:ext uri="{FF2B5EF4-FFF2-40B4-BE49-F238E27FC236}">
                      <a16:creationId xmlns:a16="http://schemas.microsoft.com/office/drawing/2014/main" id="{A4482461-FD4F-41A4-A828-69C0F40DA5B7}"/>
                    </a:ext>
                  </a:extLst>
                </p:cNvPr>
                <p:cNvPicPr/>
                <p:nvPr/>
              </p:nvPicPr>
              <p:blipFill>
                <a:blip r:embed="rId502"/>
                <a:stretch>
                  <a:fillRect/>
                </a:stretch>
              </p:blipFill>
              <p:spPr>
                <a:xfrm>
                  <a:off x="2650896" y="4323168"/>
                  <a:ext cx="54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19" name="Freihand 118">
                  <a:extLst>
                    <a:ext uri="{FF2B5EF4-FFF2-40B4-BE49-F238E27FC236}">
                      <a16:creationId xmlns:a16="http://schemas.microsoft.com/office/drawing/2014/main" id="{B7D05237-5549-43A2-8C0E-DF14ED2FD8CB}"/>
                    </a:ext>
                  </a:extLst>
                </p14:cNvPr>
                <p14:cNvContentPartPr/>
                <p14:nvPr/>
              </p14:nvContentPartPr>
              <p14:xfrm>
                <a:off x="2710296" y="4429728"/>
                <a:ext cx="24480" cy="53280"/>
              </p14:xfrm>
            </p:contentPart>
          </mc:Choice>
          <mc:Fallback xmlns="">
            <p:pic>
              <p:nvPicPr>
                <p:cNvPr id="119" name="Freihand 118">
                  <a:extLst>
                    <a:ext uri="{FF2B5EF4-FFF2-40B4-BE49-F238E27FC236}">
                      <a16:creationId xmlns:a16="http://schemas.microsoft.com/office/drawing/2014/main" id="{B7D05237-5549-43A2-8C0E-DF14ED2FD8CB}"/>
                    </a:ext>
                  </a:extLst>
                </p:cNvPr>
                <p:cNvPicPr/>
                <p:nvPr/>
              </p:nvPicPr>
              <p:blipFill>
                <a:blip r:embed="rId504"/>
                <a:stretch>
                  <a:fillRect/>
                </a:stretch>
              </p:blipFill>
              <p:spPr>
                <a:xfrm>
                  <a:off x="2705976" y="4425408"/>
                  <a:ext cx="33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20" name="Freihand 119">
                  <a:extLst>
                    <a:ext uri="{FF2B5EF4-FFF2-40B4-BE49-F238E27FC236}">
                      <a16:creationId xmlns:a16="http://schemas.microsoft.com/office/drawing/2014/main" id="{5612520B-53A1-4F1C-AF24-C973B07897CD}"/>
                    </a:ext>
                  </a:extLst>
                </p14:cNvPr>
                <p14:cNvContentPartPr/>
                <p14:nvPr/>
              </p14:nvContentPartPr>
              <p14:xfrm>
                <a:off x="2757456" y="4327128"/>
                <a:ext cx="61200" cy="89640"/>
              </p14:xfrm>
            </p:contentPart>
          </mc:Choice>
          <mc:Fallback xmlns="">
            <p:pic>
              <p:nvPicPr>
                <p:cNvPr id="120" name="Freihand 119">
                  <a:extLst>
                    <a:ext uri="{FF2B5EF4-FFF2-40B4-BE49-F238E27FC236}">
                      <a16:creationId xmlns:a16="http://schemas.microsoft.com/office/drawing/2014/main" id="{5612520B-53A1-4F1C-AF24-C973B07897CD}"/>
                    </a:ext>
                  </a:extLst>
                </p:cNvPr>
                <p:cNvPicPr/>
                <p:nvPr/>
              </p:nvPicPr>
              <p:blipFill>
                <a:blip r:embed="rId506"/>
                <a:stretch>
                  <a:fillRect/>
                </a:stretch>
              </p:blipFill>
              <p:spPr>
                <a:xfrm>
                  <a:off x="2753136" y="4322808"/>
                  <a:ext cx="69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21" name="Freihand 120">
                  <a:extLst>
                    <a:ext uri="{FF2B5EF4-FFF2-40B4-BE49-F238E27FC236}">
                      <a16:creationId xmlns:a16="http://schemas.microsoft.com/office/drawing/2014/main" id="{669D601D-5BE9-430A-94FE-7A984EDDD528}"/>
                    </a:ext>
                  </a:extLst>
                </p14:cNvPr>
                <p14:cNvContentPartPr/>
                <p14:nvPr/>
              </p14:nvContentPartPr>
              <p14:xfrm>
                <a:off x="2804256" y="4375728"/>
                <a:ext cx="30960" cy="55080"/>
              </p14:xfrm>
            </p:contentPart>
          </mc:Choice>
          <mc:Fallback xmlns="">
            <p:pic>
              <p:nvPicPr>
                <p:cNvPr id="121" name="Freihand 120">
                  <a:extLst>
                    <a:ext uri="{FF2B5EF4-FFF2-40B4-BE49-F238E27FC236}">
                      <a16:creationId xmlns:a16="http://schemas.microsoft.com/office/drawing/2014/main" id="{669D601D-5BE9-430A-94FE-7A984EDDD528}"/>
                    </a:ext>
                  </a:extLst>
                </p:cNvPr>
                <p:cNvPicPr/>
                <p:nvPr/>
              </p:nvPicPr>
              <p:blipFill>
                <a:blip r:embed="rId508"/>
                <a:stretch>
                  <a:fillRect/>
                </a:stretch>
              </p:blipFill>
              <p:spPr>
                <a:xfrm>
                  <a:off x="2799936" y="4371408"/>
                  <a:ext cx="39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22" name="Freihand 121">
                  <a:extLst>
                    <a:ext uri="{FF2B5EF4-FFF2-40B4-BE49-F238E27FC236}">
                      <a16:creationId xmlns:a16="http://schemas.microsoft.com/office/drawing/2014/main" id="{BC23E3E6-4F95-4A29-92C2-25A37B1122BB}"/>
                    </a:ext>
                  </a:extLst>
                </p14:cNvPr>
                <p14:cNvContentPartPr/>
                <p14:nvPr/>
              </p14:nvContentPartPr>
              <p14:xfrm>
                <a:off x="2840616" y="4342968"/>
                <a:ext cx="63720" cy="115920"/>
              </p14:xfrm>
            </p:contentPart>
          </mc:Choice>
          <mc:Fallback xmlns="">
            <p:pic>
              <p:nvPicPr>
                <p:cNvPr id="122" name="Freihand 121">
                  <a:extLst>
                    <a:ext uri="{FF2B5EF4-FFF2-40B4-BE49-F238E27FC236}">
                      <a16:creationId xmlns:a16="http://schemas.microsoft.com/office/drawing/2014/main" id="{BC23E3E6-4F95-4A29-92C2-25A37B1122BB}"/>
                    </a:ext>
                  </a:extLst>
                </p:cNvPr>
                <p:cNvPicPr/>
                <p:nvPr/>
              </p:nvPicPr>
              <p:blipFill>
                <a:blip r:embed="rId510"/>
                <a:stretch>
                  <a:fillRect/>
                </a:stretch>
              </p:blipFill>
              <p:spPr>
                <a:xfrm>
                  <a:off x="2836296" y="4338648"/>
                  <a:ext cx="72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23" name="Freihand 122">
                  <a:extLst>
                    <a:ext uri="{FF2B5EF4-FFF2-40B4-BE49-F238E27FC236}">
                      <a16:creationId xmlns:a16="http://schemas.microsoft.com/office/drawing/2014/main" id="{D2EC1901-7305-4001-9203-895E26EBCC00}"/>
                    </a:ext>
                  </a:extLst>
                </p14:cNvPr>
                <p14:cNvContentPartPr/>
                <p14:nvPr/>
              </p14:nvContentPartPr>
              <p14:xfrm>
                <a:off x="1874376" y="4549968"/>
                <a:ext cx="965880" cy="30240"/>
              </p14:xfrm>
            </p:contentPart>
          </mc:Choice>
          <mc:Fallback xmlns="">
            <p:pic>
              <p:nvPicPr>
                <p:cNvPr id="123" name="Freihand 122">
                  <a:extLst>
                    <a:ext uri="{FF2B5EF4-FFF2-40B4-BE49-F238E27FC236}">
                      <a16:creationId xmlns:a16="http://schemas.microsoft.com/office/drawing/2014/main" id="{D2EC1901-7305-4001-9203-895E26EBCC00}"/>
                    </a:ext>
                  </a:extLst>
                </p:cNvPr>
                <p:cNvPicPr/>
                <p:nvPr/>
              </p:nvPicPr>
              <p:blipFill>
                <a:blip r:embed="rId512"/>
                <a:stretch>
                  <a:fillRect/>
                </a:stretch>
              </p:blipFill>
              <p:spPr>
                <a:xfrm>
                  <a:off x="1870056" y="4545648"/>
                  <a:ext cx="974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24" name="Freihand 123">
                  <a:extLst>
                    <a:ext uri="{FF2B5EF4-FFF2-40B4-BE49-F238E27FC236}">
                      <a16:creationId xmlns:a16="http://schemas.microsoft.com/office/drawing/2014/main" id="{9171C085-98FC-4CCA-85A0-EBE1176428AD}"/>
                    </a:ext>
                  </a:extLst>
                </p14:cNvPr>
                <p14:cNvContentPartPr/>
                <p14:nvPr/>
              </p14:nvContentPartPr>
              <p14:xfrm>
                <a:off x="2000376" y="4670568"/>
                <a:ext cx="89640" cy="84240"/>
              </p14:xfrm>
            </p:contentPart>
          </mc:Choice>
          <mc:Fallback xmlns="">
            <p:pic>
              <p:nvPicPr>
                <p:cNvPr id="124" name="Freihand 123">
                  <a:extLst>
                    <a:ext uri="{FF2B5EF4-FFF2-40B4-BE49-F238E27FC236}">
                      <a16:creationId xmlns:a16="http://schemas.microsoft.com/office/drawing/2014/main" id="{9171C085-98FC-4CCA-85A0-EBE1176428AD}"/>
                    </a:ext>
                  </a:extLst>
                </p:cNvPr>
                <p:cNvPicPr/>
                <p:nvPr/>
              </p:nvPicPr>
              <p:blipFill>
                <a:blip r:embed="rId514"/>
                <a:stretch>
                  <a:fillRect/>
                </a:stretch>
              </p:blipFill>
              <p:spPr>
                <a:xfrm>
                  <a:off x="1996056" y="4666248"/>
                  <a:ext cx="98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25" name="Freihand 124">
                  <a:extLst>
                    <a:ext uri="{FF2B5EF4-FFF2-40B4-BE49-F238E27FC236}">
                      <a16:creationId xmlns:a16="http://schemas.microsoft.com/office/drawing/2014/main" id="{78FB78E0-D82D-406D-B163-67A406A4E012}"/>
                    </a:ext>
                  </a:extLst>
                </p14:cNvPr>
                <p14:cNvContentPartPr/>
                <p14:nvPr/>
              </p14:nvContentPartPr>
              <p14:xfrm>
                <a:off x="2130696" y="4681008"/>
                <a:ext cx="83160" cy="86400"/>
              </p14:xfrm>
            </p:contentPart>
          </mc:Choice>
          <mc:Fallback xmlns="">
            <p:pic>
              <p:nvPicPr>
                <p:cNvPr id="125" name="Freihand 124">
                  <a:extLst>
                    <a:ext uri="{FF2B5EF4-FFF2-40B4-BE49-F238E27FC236}">
                      <a16:creationId xmlns:a16="http://schemas.microsoft.com/office/drawing/2014/main" id="{78FB78E0-D82D-406D-B163-67A406A4E012}"/>
                    </a:ext>
                  </a:extLst>
                </p:cNvPr>
                <p:cNvPicPr/>
                <p:nvPr/>
              </p:nvPicPr>
              <p:blipFill>
                <a:blip r:embed="rId516"/>
                <a:stretch>
                  <a:fillRect/>
                </a:stretch>
              </p:blipFill>
              <p:spPr>
                <a:xfrm>
                  <a:off x="2126376" y="4676688"/>
                  <a:ext cx="91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26" name="Freihand 125">
                  <a:extLst>
                    <a:ext uri="{FF2B5EF4-FFF2-40B4-BE49-F238E27FC236}">
                      <a16:creationId xmlns:a16="http://schemas.microsoft.com/office/drawing/2014/main" id="{048EC1E9-0B10-474D-B295-51119433D156}"/>
                    </a:ext>
                  </a:extLst>
                </p14:cNvPr>
                <p14:cNvContentPartPr/>
                <p14:nvPr/>
              </p14:nvContentPartPr>
              <p14:xfrm>
                <a:off x="2219976" y="4657608"/>
                <a:ext cx="68040" cy="99360"/>
              </p14:xfrm>
            </p:contentPart>
          </mc:Choice>
          <mc:Fallback xmlns="">
            <p:pic>
              <p:nvPicPr>
                <p:cNvPr id="126" name="Freihand 125">
                  <a:extLst>
                    <a:ext uri="{FF2B5EF4-FFF2-40B4-BE49-F238E27FC236}">
                      <a16:creationId xmlns:a16="http://schemas.microsoft.com/office/drawing/2014/main" id="{048EC1E9-0B10-474D-B295-51119433D156}"/>
                    </a:ext>
                  </a:extLst>
                </p:cNvPr>
                <p:cNvPicPr/>
                <p:nvPr/>
              </p:nvPicPr>
              <p:blipFill>
                <a:blip r:embed="rId518"/>
                <a:stretch>
                  <a:fillRect/>
                </a:stretch>
              </p:blipFill>
              <p:spPr>
                <a:xfrm>
                  <a:off x="2215656" y="4653288"/>
                  <a:ext cx="76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27" name="Freihand 126">
                  <a:extLst>
                    <a:ext uri="{FF2B5EF4-FFF2-40B4-BE49-F238E27FC236}">
                      <a16:creationId xmlns:a16="http://schemas.microsoft.com/office/drawing/2014/main" id="{E8494911-BD5B-42E8-BFE6-D458868BE487}"/>
                    </a:ext>
                  </a:extLst>
                </p14:cNvPr>
                <p14:cNvContentPartPr/>
                <p14:nvPr/>
              </p14:nvContentPartPr>
              <p14:xfrm>
                <a:off x="2312136" y="4742208"/>
                <a:ext cx="6840" cy="66960"/>
              </p14:xfrm>
            </p:contentPart>
          </mc:Choice>
          <mc:Fallback xmlns="">
            <p:pic>
              <p:nvPicPr>
                <p:cNvPr id="127" name="Freihand 126">
                  <a:extLst>
                    <a:ext uri="{FF2B5EF4-FFF2-40B4-BE49-F238E27FC236}">
                      <a16:creationId xmlns:a16="http://schemas.microsoft.com/office/drawing/2014/main" id="{E8494911-BD5B-42E8-BFE6-D458868BE487}"/>
                    </a:ext>
                  </a:extLst>
                </p:cNvPr>
                <p:cNvPicPr/>
                <p:nvPr/>
              </p:nvPicPr>
              <p:blipFill>
                <a:blip r:embed="rId520"/>
                <a:stretch>
                  <a:fillRect/>
                </a:stretch>
              </p:blipFill>
              <p:spPr>
                <a:xfrm>
                  <a:off x="2307816" y="4737888"/>
                  <a:ext cx="15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29" name="Freihand 128">
                  <a:extLst>
                    <a:ext uri="{FF2B5EF4-FFF2-40B4-BE49-F238E27FC236}">
                      <a16:creationId xmlns:a16="http://schemas.microsoft.com/office/drawing/2014/main" id="{DB9091E0-DCFC-4148-907E-D485EFDB9693}"/>
                    </a:ext>
                  </a:extLst>
                </p14:cNvPr>
                <p14:cNvContentPartPr/>
                <p14:nvPr/>
              </p14:nvContentPartPr>
              <p14:xfrm>
                <a:off x="2369736" y="4672368"/>
                <a:ext cx="61920" cy="77040"/>
              </p14:xfrm>
            </p:contentPart>
          </mc:Choice>
          <mc:Fallback xmlns="">
            <p:pic>
              <p:nvPicPr>
                <p:cNvPr id="129" name="Freihand 128">
                  <a:extLst>
                    <a:ext uri="{FF2B5EF4-FFF2-40B4-BE49-F238E27FC236}">
                      <a16:creationId xmlns:a16="http://schemas.microsoft.com/office/drawing/2014/main" id="{DB9091E0-DCFC-4148-907E-D485EFDB9693}"/>
                    </a:ext>
                  </a:extLst>
                </p:cNvPr>
                <p:cNvPicPr/>
                <p:nvPr/>
              </p:nvPicPr>
              <p:blipFill>
                <a:blip r:embed="rId522"/>
                <a:stretch>
                  <a:fillRect/>
                </a:stretch>
              </p:blipFill>
              <p:spPr>
                <a:xfrm>
                  <a:off x="2365416" y="4668048"/>
                  <a:ext cx="70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30" name="Freihand 129">
                  <a:extLst>
                    <a:ext uri="{FF2B5EF4-FFF2-40B4-BE49-F238E27FC236}">
                      <a16:creationId xmlns:a16="http://schemas.microsoft.com/office/drawing/2014/main" id="{233CAE81-4707-4ABB-B16A-0A181F4393CE}"/>
                    </a:ext>
                  </a:extLst>
                </p14:cNvPr>
                <p14:cNvContentPartPr/>
                <p14:nvPr/>
              </p14:nvContentPartPr>
              <p14:xfrm>
                <a:off x="2408616" y="4695048"/>
                <a:ext cx="29880" cy="61200"/>
              </p14:xfrm>
            </p:contentPart>
          </mc:Choice>
          <mc:Fallback xmlns="">
            <p:pic>
              <p:nvPicPr>
                <p:cNvPr id="130" name="Freihand 129">
                  <a:extLst>
                    <a:ext uri="{FF2B5EF4-FFF2-40B4-BE49-F238E27FC236}">
                      <a16:creationId xmlns:a16="http://schemas.microsoft.com/office/drawing/2014/main" id="{233CAE81-4707-4ABB-B16A-0A181F4393CE}"/>
                    </a:ext>
                  </a:extLst>
                </p:cNvPr>
                <p:cNvPicPr/>
                <p:nvPr/>
              </p:nvPicPr>
              <p:blipFill>
                <a:blip r:embed="rId524"/>
                <a:stretch>
                  <a:fillRect/>
                </a:stretch>
              </p:blipFill>
              <p:spPr>
                <a:xfrm>
                  <a:off x="2404296" y="4690728"/>
                  <a:ext cx="38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31" name="Freihand 130">
                  <a:extLst>
                    <a:ext uri="{FF2B5EF4-FFF2-40B4-BE49-F238E27FC236}">
                      <a16:creationId xmlns:a16="http://schemas.microsoft.com/office/drawing/2014/main" id="{008E9E00-26AD-4B99-8F92-4FFB7D00486A}"/>
                    </a:ext>
                  </a:extLst>
                </p14:cNvPr>
                <p14:cNvContentPartPr/>
                <p14:nvPr/>
              </p14:nvContentPartPr>
              <p14:xfrm>
                <a:off x="2481336" y="4673808"/>
                <a:ext cx="78120" cy="120600"/>
              </p14:xfrm>
            </p:contentPart>
          </mc:Choice>
          <mc:Fallback xmlns="">
            <p:pic>
              <p:nvPicPr>
                <p:cNvPr id="131" name="Freihand 130">
                  <a:extLst>
                    <a:ext uri="{FF2B5EF4-FFF2-40B4-BE49-F238E27FC236}">
                      <a16:creationId xmlns:a16="http://schemas.microsoft.com/office/drawing/2014/main" id="{008E9E00-26AD-4B99-8F92-4FFB7D00486A}"/>
                    </a:ext>
                  </a:extLst>
                </p:cNvPr>
                <p:cNvPicPr/>
                <p:nvPr/>
              </p:nvPicPr>
              <p:blipFill>
                <a:blip r:embed="rId526"/>
                <a:stretch>
                  <a:fillRect/>
                </a:stretch>
              </p:blipFill>
              <p:spPr>
                <a:xfrm>
                  <a:off x="2477016" y="4669488"/>
                  <a:ext cx="86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32" name="Freihand 131">
                  <a:extLst>
                    <a:ext uri="{FF2B5EF4-FFF2-40B4-BE49-F238E27FC236}">
                      <a16:creationId xmlns:a16="http://schemas.microsoft.com/office/drawing/2014/main" id="{1A7874D9-DEA7-4BE7-822A-DAD892A98BA5}"/>
                    </a:ext>
                  </a:extLst>
                </p14:cNvPr>
                <p14:cNvContentPartPr/>
                <p14:nvPr/>
              </p14:nvContentPartPr>
              <p14:xfrm>
                <a:off x="2996496" y="4517928"/>
                <a:ext cx="123840" cy="3960"/>
              </p14:xfrm>
            </p:contentPart>
          </mc:Choice>
          <mc:Fallback xmlns="">
            <p:pic>
              <p:nvPicPr>
                <p:cNvPr id="132" name="Freihand 131">
                  <a:extLst>
                    <a:ext uri="{FF2B5EF4-FFF2-40B4-BE49-F238E27FC236}">
                      <a16:creationId xmlns:a16="http://schemas.microsoft.com/office/drawing/2014/main" id="{1A7874D9-DEA7-4BE7-822A-DAD892A98BA5}"/>
                    </a:ext>
                  </a:extLst>
                </p:cNvPr>
                <p:cNvPicPr/>
                <p:nvPr/>
              </p:nvPicPr>
              <p:blipFill>
                <a:blip r:embed="rId528"/>
                <a:stretch>
                  <a:fillRect/>
                </a:stretch>
              </p:blipFill>
              <p:spPr>
                <a:xfrm>
                  <a:off x="2992176" y="4513608"/>
                  <a:ext cx="132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33" name="Freihand 132">
                  <a:extLst>
                    <a:ext uri="{FF2B5EF4-FFF2-40B4-BE49-F238E27FC236}">
                      <a16:creationId xmlns:a16="http://schemas.microsoft.com/office/drawing/2014/main" id="{41CA9280-D156-4163-8622-689568E758C7}"/>
                    </a:ext>
                  </a:extLst>
                </p14:cNvPr>
                <p14:cNvContentPartPr/>
                <p14:nvPr/>
              </p14:nvContentPartPr>
              <p14:xfrm>
                <a:off x="3013416" y="4564008"/>
                <a:ext cx="117000" cy="15840"/>
              </p14:xfrm>
            </p:contentPart>
          </mc:Choice>
          <mc:Fallback xmlns="">
            <p:pic>
              <p:nvPicPr>
                <p:cNvPr id="133" name="Freihand 132">
                  <a:extLst>
                    <a:ext uri="{FF2B5EF4-FFF2-40B4-BE49-F238E27FC236}">
                      <a16:creationId xmlns:a16="http://schemas.microsoft.com/office/drawing/2014/main" id="{41CA9280-D156-4163-8622-689568E758C7}"/>
                    </a:ext>
                  </a:extLst>
                </p:cNvPr>
                <p:cNvPicPr/>
                <p:nvPr/>
              </p:nvPicPr>
              <p:blipFill>
                <a:blip r:embed="rId530"/>
                <a:stretch>
                  <a:fillRect/>
                </a:stretch>
              </p:blipFill>
              <p:spPr>
                <a:xfrm>
                  <a:off x="3009096" y="4559688"/>
                  <a:ext cx="125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35" name="Freihand 134">
                  <a:extLst>
                    <a:ext uri="{FF2B5EF4-FFF2-40B4-BE49-F238E27FC236}">
                      <a16:creationId xmlns:a16="http://schemas.microsoft.com/office/drawing/2014/main" id="{74CA33CE-220D-4B23-8334-1A3828D87CA1}"/>
                    </a:ext>
                  </a:extLst>
                </p14:cNvPr>
                <p14:cNvContentPartPr/>
                <p14:nvPr/>
              </p14:nvContentPartPr>
              <p14:xfrm>
                <a:off x="3175056" y="4412448"/>
                <a:ext cx="123480" cy="142200"/>
              </p14:xfrm>
            </p:contentPart>
          </mc:Choice>
          <mc:Fallback xmlns="">
            <p:pic>
              <p:nvPicPr>
                <p:cNvPr id="135" name="Freihand 134">
                  <a:extLst>
                    <a:ext uri="{FF2B5EF4-FFF2-40B4-BE49-F238E27FC236}">
                      <a16:creationId xmlns:a16="http://schemas.microsoft.com/office/drawing/2014/main" id="{74CA33CE-220D-4B23-8334-1A3828D87CA1}"/>
                    </a:ext>
                  </a:extLst>
                </p:cNvPr>
                <p:cNvPicPr/>
                <p:nvPr/>
              </p:nvPicPr>
              <p:blipFill>
                <a:blip r:embed="rId532"/>
                <a:stretch>
                  <a:fillRect/>
                </a:stretch>
              </p:blipFill>
              <p:spPr>
                <a:xfrm>
                  <a:off x="3170736" y="4408128"/>
                  <a:ext cx="132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36" name="Freihand 135">
                  <a:extLst>
                    <a:ext uri="{FF2B5EF4-FFF2-40B4-BE49-F238E27FC236}">
                      <a16:creationId xmlns:a16="http://schemas.microsoft.com/office/drawing/2014/main" id="{69FC873F-D40F-428C-8A9C-37A8CE8E57A5}"/>
                    </a:ext>
                  </a:extLst>
                </p14:cNvPr>
                <p14:cNvContentPartPr/>
                <p14:nvPr/>
              </p14:nvContentPartPr>
              <p14:xfrm>
                <a:off x="3322296" y="4397328"/>
                <a:ext cx="85320" cy="116280"/>
              </p14:xfrm>
            </p:contentPart>
          </mc:Choice>
          <mc:Fallback xmlns="">
            <p:pic>
              <p:nvPicPr>
                <p:cNvPr id="136" name="Freihand 135">
                  <a:extLst>
                    <a:ext uri="{FF2B5EF4-FFF2-40B4-BE49-F238E27FC236}">
                      <a16:creationId xmlns:a16="http://schemas.microsoft.com/office/drawing/2014/main" id="{69FC873F-D40F-428C-8A9C-37A8CE8E57A5}"/>
                    </a:ext>
                  </a:extLst>
                </p:cNvPr>
                <p:cNvPicPr/>
                <p:nvPr/>
              </p:nvPicPr>
              <p:blipFill>
                <a:blip r:embed="rId534"/>
                <a:stretch>
                  <a:fillRect/>
                </a:stretch>
              </p:blipFill>
              <p:spPr>
                <a:xfrm>
                  <a:off x="3317976" y="4393008"/>
                  <a:ext cx="93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37" name="Freihand 136">
                  <a:extLst>
                    <a:ext uri="{FF2B5EF4-FFF2-40B4-BE49-F238E27FC236}">
                      <a16:creationId xmlns:a16="http://schemas.microsoft.com/office/drawing/2014/main" id="{A834408A-6068-43BA-A494-FF3FAD5102BF}"/>
                    </a:ext>
                  </a:extLst>
                </p14:cNvPr>
                <p14:cNvContentPartPr/>
                <p14:nvPr/>
              </p14:nvContentPartPr>
              <p14:xfrm>
                <a:off x="3385296" y="4466448"/>
                <a:ext cx="73080" cy="120600"/>
              </p14:xfrm>
            </p:contentPart>
          </mc:Choice>
          <mc:Fallback xmlns="">
            <p:pic>
              <p:nvPicPr>
                <p:cNvPr id="137" name="Freihand 136">
                  <a:extLst>
                    <a:ext uri="{FF2B5EF4-FFF2-40B4-BE49-F238E27FC236}">
                      <a16:creationId xmlns:a16="http://schemas.microsoft.com/office/drawing/2014/main" id="{A834408A-6068-43BA-A494-FF3FAD5102BF}"/>
                    </a:ext>
                  </a:extLst>
                </p:cNvPr>
                <p:cNvPicPr/>
                <p:nvPr/>
              </p:nvPicPr>
              <p:blipFill>
                <a:blip r:embed="rId536"/>
                <a:stretch>
                  <a:fillRect/>
                </a:stretch>
              </p:blipFill>
              <p:spPr>
                <a:xfrm>
                  <a:off x="3380976" y="4462128"/>
                  <a:ext cx="81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38" name="Freihand 137">
                  <a:extLst>
                    <a:ext uri="{FF2B5EF4-FFF2-40B4-BE49-F238E27FC236}">
                      <a16:creationId xmlns:a16="http://schemas.microsoft.com/office/drawing/2014/main" id="{0F6A4DEF-88AD-4389-9776-89402B86F9F1}"/>
                    </a:ext>
                  </a:extLst>
                </p14:cNvPr>
                <p14:cNvContentPartPr/>
                <p14:nvPr/>
              </p14:nvContentPartPr>
              <p14:xfrm>
                <a:off x="3500136" y="4412088"/>
                <a:ext cx="83880" cy="106920"/>
              </p14:xfrm>
            </p:contentPart>
          </mc:Choice>
          <mc:Fallback xmlns="">
            <p:pic>
              <p:nvPicPr>
                <p:cNvPr id="138" name="Freihand 137">
                  <a:extLst>
                    <a:ext uri="{FF2B5EF4-FFF2-40B4-BE49-F238E27FC236}">
                      <a16:creationId xmlns:a16="http://schemas.microsoft.com/office/drawing/2014/main" id="{0F6A4DEF-88AD-4389-9776-89402B86F9F1}"/>
                    </a:ext>
                  </a:extLst>
                </p:cNvPr>
                <p:cNvPicPr/>
                <p:nvPr/>
              </p:nvPicPr>
              <p:blipFill>
                <a:blip r:embed="rId538"/>
                <a:stretch>
                  <a:fillRect/>
                </a:stretch>
              </p:blipFill>
              <p:spPr>
                <a:xfrm>
                  <a:off x="3495816" y="4407768"/>
                  <a:ext cx="92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39" name="Freihand 138">
                  <a:extLst>
                    <a:ext uri="{FF2B5EF4-FFF2-40B4-BE49-F238E27FC236}">
                      <a16:creationId xmlns:a16="http://schemas.microsoft.com/office/drawing/2014/main" id="{1C339D5F-182E-479A-B7D9-31A8A3D4D28A}"/>
                    </a:ext>
                  </a:extLst>
                </p14:cNvPr>
                <p14:cNvContentPartPr/>
                <p14:nvPr/>
              </p14:nvContentPartPr>
              <p14:xfrm>
                <a:off x="3596616" y="4415328"/>
                <a:ext cx="70200" cy="109440"/>
              </p14:xfrm>
            </p:contentPart>
          </mc:Choice>
          <mc:Fallback xmlns="">
            <p:pic>
              <p:nvPicPr>
                <p:cNvPr id="139" name="Freihand 138">
                  <a:extLst>
                    <a:ext uri="{FF2B5EF4-FFF2-40B4-BE49-F238E27FC236}">
                      <a16:creationId xmlns:a16="http://schemas.microsoft.com/office/drawing/2014/main" id="{1C339D5F-182E-479A-B7D9-31A8A3D4D28A}"/>
                    </a:ext>
                  </a:extLst>
                </p:cNvPr>
                <p:cNvPicPr/>
                <p:nvPr/>
              </p:nvPicPr>
              <p:blipFill>
                <a:blip r:embed="rId540"/>
                <a:stretch>
                  <a:fillRect/>
                </a:stretch>
              </p:blipFill>
              <p:spPr>
                <a:xfrm>
                  <a:off x="3592296" y="4411008"/>
                  <a:ext cx="78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40" name="Freihand 139">
                  <a:extLst>
                    <a:ext uri="{FF2B5EF4-FFF2-40B4-BE49-F238E27FC236}">
                      <a16:creationId xmlns:a16="http://schemas.microsoft.com/office/drawing/2014/main" id="{8964AF4A-E834-4A02-879F-267C8BB677C7}"/>
                    </a:ext>
                  </a:extLst>
                </p14:cNvPr>
                <p14:cNvContentPartPr/>
                <p14:nvPr/>
              </p14:nvContentPartPr>
              <p14:xfrm>
                <a:off x="3744936" y="4425048"/>
                <a:ext cx="106920" cy="111240"/>
              </p14:xfrm>
            </p:contentPart>
          </mc:Choice>
          <mc:Fallback xmlns="">
            <p:pic>
              <p:nvPicPr>
                <p:cNvPr id="140" name="Freihand 139">
                  <a:extLst>
                    <a:ext uri="{FF2B5EF4-FFF2-40B4-BE49-F238E27FC236}">
                      <a16:creationId xmlns:a16="http://schemas.microsoft.com/office/drawing/2014/main" id="{8964AF4A-E834-4A02-879F-267C8BB677C7}"/>
                    </a:ext>
                  </a:extLst>
                </p:cNvPr>
                <p:cNvPicPr/>
                <p:nvPr/>
              </p:nvPicPr>
              <p:blipFill>
                <a:blip r:embed="rId542"/>
                <a:stretch>
                  <a:fillRect/>
                </a:stretch>
              </p:blipFill>
              <p:spPr>
                <a:xfrm>
                  <a:off x="3740616" y="4420728"/>
                  <a:ext cx="115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41" name="Freihand 140">
                  <a:extLst>
                    <a:ext uri="{FF2B5EF4-FFF2-40B4-BE49-F238E27FC236}">
                      <a16:creationId xmlns:a16="http://schemas.microsoft.com/office/drawing/2014/main" id="{C387AF65-17B1-4F51-9FF4-2E41699E6EE3}"/>
                    </a:ext>
                  </a:extLst>
                </p14:cNvPr>
                <p14:cNvContentPartPr/>
                <p14:nvPr/>
              </p14:nvContentPartPr>
              <p14:xfrm>
                <a:off x="3700656" y="4383288"/>
                <a:ext cx="98640" cy="56160"/>
              </p14:xfrm>
            </p:contentPart>
          </mc:Choice>
          <mc:Fallback xmlns="">
            <p:pic>
              <p:nvPicPr>
                <p:cNvPr id="141" name="Freihand 140">
                  <a:extLst>
                    <a:ext uri="{FF2B5EF4-FFF2-40B4-BE49-F238E27FC236}">
                      <a16:creationId xmlns:a16="http://schemas.microsoft.com/office/drawing/2014/main" id="{C387AF65-17B1-4F51-9FF4-2E41699E6EE3}"/>
                    </a:ext>
                  </a:extLst>
                </p:cNvPr>
                <p:cNvPicPr/>
                <p:nvPr/>
              </p:nvPicPr>
              <p:blipFill>
                <a:blip r:embed="rId544"/>
                <a:stretch>
                  <a:fillRect/>
                </a:stretch>
              </p:blipFill>
              <p:spPr>
                <a:xfrm>
                  <a:off x="3696336" y="4378968"/>
                  <a:ext cx="107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42" name="Freihand 141">
                  <a:extLst>
                    <a:ext uri="{FF2B5EF4-FFF2-40B4-BE49-F238E27FC236}">
                      <a16:creationId xmlns:a16="http://schemas.microsoft.com/office/drawing/2014/main" id="{83184764-B89B-4FAB-B225-C9D78B181CB8}"/>
                    </a:ext>
                  </a:extLst>
                </p14:cNvPr>
                <p14:cNvContentPartPr/>
                <p14:nvPr/>
              </p14:nvContentPartPr>
              <p14:xfrm>
                <a:off x="3800736" y="4493448"/>
                <a:ext cx="73440" cy="58680"/>
              </p14:xfrm>
            </p:contentPart>
          </mc:Choice>
          <mc:Fallback xmlns="">
            <p:pic>
              <p:nvPicPr>
                <p:cNvPr id="142" name="Freihand 141">
                  <a:extLst>
                    <a:ext uri="{FF2B5EF4-FFF2-40B4-BE49-F238E27FC236}">
                      <a16:creationId xmlns:a16="http://schemas.microsoft.com/office/drawing/2014/main" id="{83184764-B89B-4FAB-B225-C9D78B181CB8}"/>
                    </a:ext>
                  </a:extLst>
                </p:cNvPr>
                <p:cNvPicPr/>
                <p:nvPr/>
              </p:nvPicPr>
              <p:blipFill>
                <a:blip r:embed="rId546"/>
                <a:stretch>
                  <a:fillRect/>
                </a:stretch>
              </p:blipFill>
              <p:spPr>
                <a:xfrm>
                  <a:off x="3796416" y="4489128"/>
                  <a:ext cx="82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48" name="Freihand 147">
                  <a:extLst>
                    <a:ext uri="{FF2B5EF4-FFF2-40B4-BE49-F238E27FC236}">
                      <a16:creationId xmlns:a16="http://schemas.microsoft.com/office/drawing/2014/main" id="{13DCACFC-BB27-4F98-81E9-A81199768DEE}"/>
                    </a:ext>
                  </a:extLst>
                </p14:cNvPr>
                <p14:cNvContentPartPr/>
                <p14:nvPr/>
              </p14:nvContentPartPr>
              <p14:xfrm>
                <a:off x="209016" y="4975848"/>
                <a:ext cx="97920" cy="95040"/>
              </p14:xfrm>
            </p:contentPart>
          </mc:Choice>
          <mc:Fallback xmlns="">
            <p:pic>
              <p:nvPicPr>
                <p:cNvPr id="148" name="Freihand 147">
                  <a:extLst>
                    <a:ext uri="{FF2B5EF4-FFF2-40B4-BE49-F238E27FC236}">
                      <a16:creationId xmlns:a16="http://schemas.microsoft.com/office/drawing/2014/main" id="{13DCACFC-BB27-4F98-81E9-A81199768DEE}"/>
                    </a:ext>
                  </a:extLst>
                </p:cNvPr>
                <p:cNvPicPr/>
                <p:nvPr/>
              </p:nvPicPr>
              <p:blipFill>
                <a:blip r:embed="rId548"/>
                <a:stretch>
                  <a:fillRect/>
                </a:stretch>
              </p:blipFill>
              <p:spPr>
                <a:xfrm>
                  <a:off x="204696" y="4971528"/>
                  <a:ext cx="106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49" name="Freihand 148">
                  <a:extLst>
                    <a:ext uri="{FF2B5EF4-FFF2-40B4-BE49-F238E27FC236}">
                      <a16:creationId xmlns:a16="http://schemas.microsoft.com/office/drawing/2014/main" id="{549CA7D5-7846-4D9A-986B-3CAF89D05809}"/>
                    </a:ext>
                  </a:extLst>
                </p14:cNvPr>
                <p14:cNvContentPartPr/>
                <p14:nvPr/>
              </p14:nvContentPartPr>
              <p14:xfrm>
                <a:off x="273816" y="5018328"/>
                <a:ext cx="32040" cy="83880"/>
              </p14:xfrm>
            </p:contentPart>
          </mc:Choice>
          <mc:Fallback xmlns="">
            <p:pic>
              <p:nvPicPr>
                <p:cNvPr id="149" name="Freihand 148">
                  <a:extLst>
                    <a:ext uri="{FF2B5EF4-FFF2-40B4-BE49-F238E27FC236}">
                      <a16:creationId xmlns:a16="http://schemas.microsoft.com/office/drawing/2014/main" id="{549CA7D5-7846-4D9A-986B-3CAF89D05809}"/>
                    </a:ext>
                  </a:extLst>
                </p:cNvPr>
                <p:cNvPicPr/>
                <p:nvPr/>
              </p:nvPicPr>
              <p:blipFill>
                <a:blip r:embed="rId550"/>
                <a:stretch>
                  <a:fillRect/>
                </a:stretch>
              </p:blipFill>
              <p:spPr>
                <a:xfrm>
                  <a:off x="269496" y="5014008"/>
                  <a:ext cx="40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0" name="Freihand 149">
                  <a:extLst>
                    <a:ext uri="{FF2B5EF4-FFF2-40B4-BE49-F238E27FC236}">
                      <a16:creationId xmlns:a16="http://schemas.microsoft.com/office/drawing/2014/main" id="{88010708-84C1-4290-BEB6-8C81AD458A89}"/>
                    </a:ext>
                  </a:extLst>
                </p14:cNvPr>
                <p14:cNvContentPartPr/>
                <p14:nvPr/>
              </p14:nvContentPartPr>
              <p14:xfrm>
                <a:off x="126576" y="4902768"/>
                <a:ext cx="257040" cy="278280"/>
              </p14:xfrm>
            </p:contentPart>
          </mc:Choice>
          <mc:Fallback xmlns="">
            <p:pic>
              <p:nvPicPr>
                <p:cNvPr id="150" name="Freihand 149">
                  <a:extLst>
                    <a:ext uri="{FF2B5EF4-FFF2-40B4-BE49-F238E27FC236}">
                      <a16:creationId xmlns:a16="http://schemas.microsoft.com/office/drawing/2014/main" id="{88010708-84C1-4290-BEB6-8C81AD458A89}"/>
                    </a:ext>
                  </a:extLst>
                </p:cNvPr>
                <p:cNvPicPr/>
                <p:nvPr/>
              </p:nvPicPr>
              <p:blipFill>
                <a:blip r:embed="rId552"/>
                <a:stretch>
                  <a:fillRect/>
                </a:stretch>
              </p:blipFill>
              <p:spPr>
                <a:xfrm>
                  <a:off x="122256" y="4898448"/>
                  <a:ext cx="265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56" name="Freihand 155">
                  <a:extLst>
                    <a:ext uri="{FF2B5EF4-FFF2-40B4-BE49-F238E27FC236}">
                      <a16:creationId xmlns:a16="http://schemas.microsoft.com/office/drawing/2014/main" id="{55F7A280-CF7D-4885-944A-3A474AC71674}"/>
                    </a:ext>
                  </a:extLst>
                </p14:cNvPr>
                <p14:cNvContentPartPr/>
                <p14:nvPr/>
              </p14:nvContentPartPr>
              <p14:xfrm>
                <a:off x="528696" y="4966128"/>
                <a:ext cx="84960" cy="104400"/>
              </p14:xfrm>
            </p:contentPart>
          </mc:Choice>
          <mc:Fallback xmlns="">
            <p:pic>
              <p:nvPicPr>
                <p:cNvPr id="156" name="Freihand 155">
                  <a:extLst>
                    <a:ext uri="{FF2B5EF4-FFF2-40B4-BE49-F238E27FC236}">
                      <a16:creationId xmlns:a16="http://schemas.microsoft.com/office/drawing/2014/main" id="{55F7A280-CF7D-4885-944A-3A474AC71674}"/>
                    </a:ext>
                  </a:extLst>
                </p:cNvPr>
                <p:cNvPicPr/>
                <p:nvPr/>
              </p:nvPicPr>
              <p:blipFill>
                <a:blip r:embed="rId554"/>
                <a:stretch>
                  <a:fillRect/>
                </a:stretch>
              </p:blipFill>
              <p:spPr>
                <a:xfrm>
                  <a:off x="524376" y="4961808"/>
                  <a:ext cx="93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57" name="Freihand 156">
                  <a:extLst>
                    <a:ext uri="{FF2B5EF4-FFF2-40B4-BE49-F238E27FC236}">
                      <a16:creationId xmlns:a16="http://schemas.microsoft.com/office/drawing/2014/main" id="{F6244334-1C0B-432E-9D5F-1AB951D5F4E4}"/>
                    </a:ext>
                  </a:extLst>
                </p14:cNvPr>
                <p14:cNvContentPartPr/>
                <p14:nvPr/>
              </p14:nvContentPartPr>
              <p14:xfrm>
                <a:off x="700416" y="5008248"/>
                <a:ext cx="18000" cy="24840"/>
              </p14:xfrm>
            </p:contentPart>
          </mc:Choice>
          <mc:Fallback xmlns="">
            <p:pic>
              <p:nvPicPr>
                <p:cNvPr id="157" name="Freihand 156">
                  <a:extLst>
                    <a:ext uri="{FF2B5EF4-FFF2-40B4-BE49-F238E27FC236}">
                      <a16:creationId xmlns:a16="http://schemas.microsoft.com/office/drawing/2014/main" id="{F6244334-1C0B-432E-9D5F-1AB951D5F4E4}"/>
                    </a:ext>
                  </a:extLst>
                </p:cNvPr>
                <p:cNvPicPr/>
                <p:nvPr/>
              </p:nvPicPr>
              <p:blipFill>
                <a:blip r:embed="rId556"/>
                <a:stretch>
                  <a:fillRect/>
                </a:stretch>
              </p:blipFill>
              <p:spPr>
                <a:xfrm>
                  <a:off x="696096" y="5003928"/>
                  <a:ext cx="26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58" name="Freihand 157">
                  <a:extLst>
                    <a:ext uri="{FF2B5EF4-FFF2-40B4-BE49-F238E27FC236}">
                      <a16:creationId xmlns:a16="http://schemas.microsoft.com/office/drawing/2014/main" id="{239EDFBB-51A7-42F2-8C02-91C367888B7B}"/>
                    </a:ext>
                  </a:extLst>
                </p14:cNvPr>
                <p14:cNvContentPartPr/>
                <p14:nvPr/>
              </p14:nvContentPartPr>
              <p14:xfrm>
                <a:off x="778176" y="4964688"/>
                <a:ext cx="77760" cy="99360"/>
              </p14:xfrm>
            </p:contentPart>
          </mc:Choice>
          <mc:Fallback xmlns="">
            <p:pic>
              <p:nvPicPr>
                <p:cNvPr id="158" name="Freihand 157">
                  <a:extLst>
                    <a:ext uri="{FF2B5EF4-FFF2-40B4-BE49-F238E27FC236}">
                      <a16:creationId xmlns:a16="http://schemas.microsoft.com/office/drawing/2014/main" id="{239EDFBB-51A7-42F2-8C02-91C367888B7B}"/>
                    </a:ext>
                  </a:extLst>
                </p:cNvPr>
                <p:cNvPicPr/>
                <p:nvPr/>
              </p:nvPicPr>
              <p:blipFill>
                <a:blip r:embed="rId558"/>
                <a:stretch>
                  <a:fillRect/>
                </a:stretch>
              </p:blipFill>
              <p:spPr>
                <a:xfrm>
                  <a:off x="773856" y="4960368"/>
                  <a:ext cx="86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59" name="Freihand 158">
                  <a:extLst>
                    <a:ext uri="{FF2B5EF4-FFF2-40B4-BE49-F238E27FC236}">
                      <a16:creationId xmlns:a16="http://schemas.microsoft.com/office/drawing/2014/main" id="{93B63D12-0F99-46C7-8541-7FDDF2B41ED3}"/>
                    </a:ext>
                  </a:extLst>
                </p14:cNvPr>
                <p14:cNvContentPartPr/>
                <p14:nvPr/>
              </p14:nvContentPartPr>
              <p14:xfrm>
                <a:off x="904176" y="4963968"/>
                <a:ext cx="83520" cy="95760"/>
              </p14:xfrm>
            </p:contentPart>
          </mc:Choice>
          <mc:Fallback xmlns="">
            <p:pic>
              <p:nvPicPr>
                <p:cNvPr id="159" name="Freihand 158">
                  <a:extLst>
                    <a:ext uri="{FF2B5EF4-FFF2-40B4-BE49-F238E27FC236}">
                      <a16:creationId xmlns:a16="http://schemas.microsoft.com/office/drawing/2014/main" id="{93B63D12-0F99-46C7-8541-7FDDF2B41ED3}"/>
                    </a:ext>
                  </a:extLst>
                </p:cNvPr>
                <p:cNvPicPr/>
                <p:nvPr/>
              </p:nvPicPr>
              <p:blipFill>
                <a:blip r:embed="rId560"/>
                <a:stretch>
                  <a:fillRect/>
                </a:stretch>
              </p:blipFill>
              <p:spPr>
                <a:xfrm>
                  <a:off x="899856" y="4959648"/>
                  <a:ext cx="92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60" name="Freihand 159">
                  <a:extLst>
                    <a:ext uri="{FF2B5EF4-FFF2-40B4-BE49-F238E27FC236}">
                      <a16:creationId xmlns:a16="http://schemas.microsoft.com/office/drawing/2014/main" id="{5D5CD187-A54E-41CA-9BA8-2929C22A850C}"/>
                    </a:ext>
                  </a:extLst>
                </p14:cNvPr>
                <p14:cNvContentPartPr/>
                <p14:nvPr/>
              </p14:nvContentPartPr>
              <p14:xfrm>
                <a:off x="1013256" y="4960008"/>
                <a:ext cx="69480" cy="79920"/>
              </p14:xfrm>
            </p:contentPart>
          </mc:Choice>
          <mc:Fallback xmlns="">
            <p:pic>
              <p:nvPicPr>
                <p:cNvPr id="160" name="Freihand 159">
                  <a:extLst>
                    <a:ext uri="{FF2B5EF4-FFF2-40B4-BE49-F238E27FC236}">
                      <a16:creationId xmlns:a16="http://schemas.microsoft.com/office/drawing/2014/main" id="{5D5CD187-A54E-41CA-9BA8-2929C22A850C}"/>
                    </a:ext>
                  </a:extLst>
                </p:cNvPr>
                <p:cNvPicPr/>
                <p:nvPr/>
              </p:nvPicPr>
              <p:blipFill>
                <a:blip r:embed="rId562"/>
                <a:stretch>
                  <a:fillRect/>
                </a:stretch>
              </p:blipFill>
              <p:spPr>
                <a:xfrm>
                  <a:off x="1008936" y="4955688"/>
                  <a:ext cx="78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61" name="Freihand 160">
                  <a:extLst>
                    <a:ext uri="{FF2B5EF4-FFF2-40B4-BE49-F238E27FC236}">
                      <a16:creationId xmlns:a16="http://schemas.microsoft.com/office/drawing/2014/main" id="{4FB87909-C8B4-4C83-BCAB-4D22BCB02BAB}"/>
                    </a:ext>
                  </a:extLst>
                </p14:cNvPr>
                <p14:cNvContentPartPr/>
                <p14:nvPr/>
              </p14:nvContentPartPr>
              <p14:xfrm>
                <a:off x="1192536" y="4941648"/>
                <a:ext cx="14760" cy="98280"/>
              </p14:xfrm>
            </p:contentPart>
          </mc:Choice>
          <mc:Fallback xmlns="">
            <p:pic>
              <p:nvPicPr>
                <p:cNvPr id="161" name="Freihand 160">
                  <a:extLst>
                    <a:ext uri="{FF2B5EF4-FFF2-40B4-BE49-F238E27FC236}">
                      <a16:creationId xmlns:a16="http://schemas.microsoft.com/office/drawing/2014/main" id="{4FB87909-C8B4-4C83-BCAB-4D22BCB02BAB}"/>
                    </a:ext>
                  </a:extLst>
                </p:cNvPr>
                <p:cNvPicPr/>
                <p:nvPr/>
              </p:nvPicPr>
              <p:blipFill>
                <a:blip r:embed="rId564"/>
                <a:stretch>
                  <a:fillRect/>
                </a:stretch>
              </p:blipFill>
              <p:spPr>
                <a:xfrm>
                  <a:off x="1188216" y="4937328"/>
                  <a:ext cx="23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62" name="Freihand 161">
                  <a:extLst>
                    <a:ext uri="{FF2B5EF4-FFF2-40B4-BE49-F238E27FC236}">
                      <a16:creationId xmlns:a16="http://schemas.microsoft.com/office/drawing/2014/main" id="{12C8B1A4-6EF1-4CB0-8E5B-ECF69D904D5C}"/>
                    </a:ext>
                  </a:extLst>
                </p14:cNvPr>
                <p14:cNvContentPartPr/>
                <p14:nvPr/>
              </p14:nvContentPartPr>
              <p14:xfrm>
                <a:off x="1158696" y="4995648"/>
                <a:ext cx="80280" cy="5400"/>
              </p14:xfrm>
            </p:contentPart>
          </mc:Choice>
          <mc:Fallback xmlns="">
            <p:pic>
              <p:nvPicPr>
                <p:cNvPr id="162" name="Freihand 161">
                  <a:extLst>
                    <a:ext uri="{FF2B5EF4-FFF2-40B4-BE49-F238E27FC236}">
                      <a16:creationId xmlns:a16="http://schemas.microsoft.com/office/drawing/2014/main" id="{12C8B1A4-6EF1-4CB0-8E5B-ECF69D904D5C}"/>
                    </a:ext>
                  </a:extLst>
                </p:cNvPr>
                <p:cNvPicPr/>
                <p:nvPr/>
              </p:nvPicPr>
              <p:blipFill>
                <a:blip r:embed="rId566"/>
                <a:stretch>
                  <a:fillRect/>
                </a:stretch>
              </p:blipFill>
              <p:spPr>
                <a:xfrm>
                  <a:off x="1154376" y="4991328"/>
                  <a:ext cx="88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64" name="Freihand 163">
                  <a:extLst>
                    <a:ext uri="{FF2B5EF4-FFF2-40B4-BE49-F238E27FC236}">
                      <a16:creationId xmlns:a16="http://schemas.microsoft.com/office/drawing/2014/main" id="{FA47B6DF-54E2-4D0F-9450-066A735CA215}"/>
                    </a:ext>
                  </a:extLst>
                </p14:cNvPr>
                <p14:cNvContentPartPr/>
                <p14:nvPr/>
              </p14:nvContentPartPr>
              <p14:xfrm>
                <a:off x="1346976" y="4931208"/>
                <a:ext cx="92880" cy="104760"/>
              </p14:xfrm>
            </p:contentPart>
          </mc:Choice>
          <mc:Fallback xmlns="">
            <p:pic>
              <p:nvPicPr>
                <p:cNvPr id="164" name="Freihand 163">
                  <a:extLst>
                    <a:ext uri="{FF2B5EF4-FFF2-40B4-BE49-F238E27FC236}">
                      <a16:creationId xmlns:a16="http://schemas.microsoft.com/office/drawing/2014/main" id="{FA47B6DF-54E2-4D0F-9450-066A735CA215}"/>
                    </a:ext>
                  </a:extLst>
                </p:cNvPr>
                <p:cNvPicPr/>
                <p:nvPr/>
              </p:nvPicPr>
              <p:blipFill>
                <a:blip r:embed="rId568"/>
                <a:stretch>
                  <a:fillRect/>
                </a:stretch>
              </p:blipFill>
              <p:spPr>
                <a:xfrm>
                  <a:off x="1342656" y="4926888"/>
                  <a:ext cx="101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65" name="Freihand 164">
                  <a:extLst>
                    <a:ext uri="{FF2B5EF4-FFF2-40B4-BE49-F238E27FC236}">
                      <a16:creationId xmlns:a16="http://schemas.microsoft.com/office/drawing/2014/main" id="{E506C99F-3FA1-4E9F-A1A3-A246C3F64943}"/>
                    </a:ext>
                  </a:extLst>
                </p14:cNvPr>
                <p14:cNvContentPartPr/>
                <p14:nvPr/>
              </p14:nvContentPartPr>
              <p14:xfrm>
                <a:off x="1507536" y="4983408"/>
                <a:ext cx="360" cy="360"/>
              </p14:xfrm>
            </p:contentPart>
          </mc:Choice>
          <mc:Fallback xmlns="">
            <p:pic>
              <p:nvPicPr>
                <p:cNvPr id="165" name="Freihand 164">
                  <a:extLst>
                    <a:ext uri="{FF2B5EF4-FFF2-40B4-BE49-F238E27FC236}">
                      <a16:creationId xmlns:a16="http://schemas.microsoft.com/office/drawing/2014/main" id="{E506C99F-3FA1-4E9F-A1A3-A246C3F64943}"/>
                    </a:ext>
                  </a:extLst>
                </p:cNvPr>
                <p:cNvPicPr/>
                <p:nvPr/>
              </p:nvPicPr>
              <p:blipFill>
                <a:blip r:embed="rId117"/>
                <a:stretch>
                  <a:fillRect/>
                </a:stretch>
              </p:blipFill>
              <p:spPr>
                <a:xfrm>
                  <a:off x="1503216" y="49790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6" name="Freihand 165">
                  <a:extLst>
                    <a:ext uri="{FF2B5EF4-FFF2-40B4-BE49-F238E27FC236}">
                      <a16:creationId xmlns:a16="http://schemas.microsoft.com/office/drawing/2014/main" id="{0628447A-C272-4A18-8859-C9D3470AC2E2}"/>
                    </a:ext>
                  </a:extLst>
                </p14:cNvPr>
                <p14:cNvContentPartPr/>
                <p14:nvPr/>
              </p14:nvContentPartPr>
              <p14:xfrm>
                <a:off x="1567296" y="4938768"/>
                <a:ext cx="83160" cy="109080"/>
              </p14:xfrm>
            </p:contentPart>
          </mc:Choice>
          <mc:Fallback xmlns="">
            <p:pic>
              <p:nvPicPr>
                <p:cNvPr id="166" name="Freihand 165">
                  <a:extLst>
                    <a:ext uri="{FF2B5EF4-FFF2-40B4-BE49-F238E27FC236}">
                      <a16:creationId xmlns:a16="http://schemas.microsoft.com/office/drawing/2014/main" id="{0628447A-C272-4A18-8859-C9D3470AC2E2}"/>
                    </a:ext>
                  </a:extLst>
                </p:cNvPr>
                <p:cNvPicPr/>
                <p:nvPr/>
              </p:nvPicPr>
              <p:blipFill>
                <a:blip r:embed="rId571"/>
                <a:stretch>
                  <a:fillRect/>
                </a:stretch>
              </p:blipFill>
              <p:spPr>
                <a:xfrm>
                  <a:off x="1562976" y="4934448"/>
                  <a:ext cx="91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7" name="Freihand 166">
                  <a:extLst>
                    <a:ext uri="{FF2B5EF4-FFF2-40B4-BE49-F238E27FC236}">
                      <a16:creationId xmlns:a16="http://schemas.microsoft.com/office/drawing/2014/main" id="{D76BCE62-C141-4881-8395-DAFDFD9A1870}"/>
                    </a:ext>
                  </a:extLst>
                </p14:cNvPr>
                <p14:cNvContentPartPr/>
                <p14:nvPr/>
              </p14:nvContentPartPr>
              <p14:xfrm>
                <a:off x="1683576" y="4941288"/>
                <a:ext cx="46800" cy="83880"/>
              </p14:xfrm>
            </p:contentPart>
          </mc:Choice>
          <mc:Fallback xmlns="">
            <p:pic>
              <p:nvPicPr>
                <p:cNvPr id="167" name="Freihand 166">
                  <a:extLst>
                    <a:ext uri="{FF2B5EF4-FFF2-40B4-BE49-F238E27FC236}">
                      <a16:creationId xmlns:a16="http://schemas.microsoft.com/office/drawing/2014/main" id="{D76BCE62-C141-4881-8395-DAFDFD9A1870}"/>
                    </a:ext>
                  </a:extLst>
                </p:cNvPr>
                <p:cNvPicPr/>
                <p:nvPr/>
              </p:nvPicPr>
              <p:blipFill>
                <a:blip r:embed="rId573"/>
                <a:stretch>
                  <a:fillRect/>
                </a:stretch>
              </p:blipFill>
              <p:spPr>
                <a:xfrm>
                  <a:off x="1679256" y="4936968"/>
                  <a:ext cx="55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8" name="Freihand 167">
                  <a:extLst>
                    <a:ext uri="{FF2B5EF4-FFF2-40B4-BE49-F238E27FC236}">
                      <a16:creationId xmlns:a16="http://schemas.microsoft.com/office/drawing/2014/main" id="{E3120C5C-7D7D-4DDA-BB85-9290EA50BACC}"/>
                    </a:ext>
                  </a:extLst>
                </p14:cNvPr>
                <p14:cNvContentPartPr/>
                <p14:nvPr/>
              </p14:nvContentPartPr>
              <p14:xfrm>
                <a:off x="1752696" y="4940568"/>
                <a:ext cx="97920" cy="93960"/>
              </p14:xfrm>
            </p:contentPart>
          </mc:Choice>
          <mc:Fallback xmlns="">
            <p:pic>
              <p:nvPicPr>
                <p:cNvPr id="168" name="Freihand 167">
                  <a:extLst>
                    <a:ext uri="{FF2B5EF4-FFF2-40B4-BE49-F238E27FC236}">
                      <a16:creationId xmlns:a16="http://schemas.microsoft.com/office/drawing/2014/main" id="{E3120C5C-7D7D-4DDA-BB85-9290EA50BACC}"/>
                    </a:ext>
                  </a:extLst>
                </p:cNvPr>
                <p:cNvPicPr/>
                <p:nvPr/>
              </p:nvPicPr>
              <p:blipFill>
                <a:blip r:embed="rId575"/>
                <a:stretch>
                  <a:fillRect/>
                </a:stretch>
              </p:blipFill>
              <p:spPr>
                <a:xfrm>
                  <a:off x="1748376" y="4936248"/>
                  <a:ext cx="106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0" name="Freihand 169">
                  <a:extLst>
                    <a:ext uri="{FF2B5EF4-FFF2-40B4-BE49-F238E27FC236}">
                      <a16:creationId xmlns:a16="http://schemas.microsoft.com/office/drawing/2014/main" id="{6187EFB1-6450-4631-A663-B687729F6858}"/>
                    </a:ext>
                  </a:extLst>
                </p14:cNvPr>
                <p14:cNvContentPartPr/>
                <p14:nvPr/>
              </p14:nvContentPartPr>
              <p14:xfrm>
                <a:off x="2003616" y="4980888"/>
                <a:ext cx="123120" cy="19440"/>
              </p14:xfrm>
            </p:contentPart>
          </mc:Choice>
          <mc:Fallback xmlns="">
            <p:pic>
              <p:nvPicPr>
                <p:cNvPr id="170" name="Freihand 169">
                  <a:extLst>
                    <a:ext uri="{FF2B5EF4-FFF2-40B4-BE49-F238E27FC236}">
                      <a16:creationId xmlns:a16="http://schemas.microsoft.com/office/drawing/2014/main" id="{6187EFB1-6450-4631-A663-B687729F6858}"/>
                    </a:ext>
                  </a:extLst>
                </p:cNvPr>
                <p:cNvPicPr/>
                <p:nvPr/>
              </p:nvPicPr>
              <p:blipFill>
                <a:blip r:embed="rId577"/>
                <a:stretch>
                  <a:fillRect/>
                </a:stretch>
              </p:blipFill>
              <p:spPr>
                <a:xfrm>
                  <a:off x="1999296" y="4976568"/>
                  <a:ext cx="131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1" name="Freihand 170">
                  <a:extLst>
                    <a:ext uri="{FF2B5EF4-FFF2-40B4-BE49-F238E27FC236}">
                      <a16:creationId xmlns:a16="http://schemas.microsoft.com/office/drawing/2014/main" id="{FA5EBA41-FE18-44DF-8C9B-EBBE55B3344E}"/>
                    </a:ext>
                  </a:extLst>
                </p14:cNvPr>
                <p14:cNvContentPartPr/>
                <p14:nvPr/>
              </p14:nvContentPartPr>
              <p14:xfrm>
                <a:off x="1992096" y="5034888"/>
                <a:ext cx="100080" cy="9000"/>
              </p14:xfrm>
            </p:contentPart>
          </mc:Choice>
          <mc:Fallback xmlns="">
            <p:pic>
              <p:nvPicPr>
                <p:cNvPr id="171" name="Freihand 170">
                  <a:extLst>
                    <a:ext uri="{FF2B5EF4-FFF2-40B4-BE49-F238E27FC236}">
                      <a16:creationId xmlns:a16="http://schemas.microsoft.com/office/drawing/2014/main" id="{FA5EBA41-FE18-44DF-8C9B-EBBE55B3344E}"/>
                    </a:ext>
                  </a:extLst>
                </p:cNvPr>
                <p:cNvPicPr/>
                <p:nvPr/>
              </p:nvPicPr>
              <p:blipFill>
                <a:blip r:embed="rId579"/>
                <a:stretch>
                  <a:fillRect/>
                </a:stretch>
              </p:blipFill>
              <p:spPr>
                <a:xfrm>
                  <a:off x="1987776" y="5030568"/>
                  <a:ext cx="108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73" name="Freihand 172">
                  <a:extLst>
                    <a:ext uri="{FF2B5EF4-FFF2-40B4-BE49-F238E27FC236}">
                      <a16:creationId xmlns:a16="http://schemas.microsoft.com/office/drawing/2014/main" id="{84BDAFD5-9B7E-4970-B2FA-F563EB0D6543}"/>
                    </a:ext>
                  </a:extLst>
                </p14:cNvPr>
                <p14:cNvContentPartPr/>
                <p14:nvPr/>
              </p14:nvContentPartPr>
              <p14:xfrm>
                <a:off x="2206296" y="4903488"/>
                <a:ext cx="106560" cy="141480"/>
              </p14:xfrm>
            </p:contentPart>
          </mc:Choice>
          <mc:Fallback xmlns="">
            <p:pic>
              <p:nvPicPr>
                <p:cNvPr id="173" name="Freihand 172">
                  <a:extLst>
                    <a:ext uri="{FF2B5EF4-FFF2-40B4-BE49-F238E27FC236}">
                      <a16:creationId xmlns:a16="http://schemas.microsoft.com/office/drawing/2014/main" id="{84BDAFD5-9B7E-4970-B2FA-F563EB0D6543}"/>
                    </a:ext>
                  </a:extLst>
                </p:cNvPr>
                <p:cNvPicPr/>
                <p:nvPr/>
              </p:nvPicPr>
              <p:blipFill>
                <a:blip r:embed="rId581"/>
                <a:stretch>
                  <a:fillRect/>
                </a:stretch>
              </p:blipFill>
              <p:spPr>
                <a:xfrm>
                  <a:off x="2201976" y="4899168"/>
                  <a:ext cx="115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74" name="Freihand 173">
                  <a:extLst>
                    <a:ext uri="{FF2B5EF4-FFF2-40B4-BE49-F238E27FC236}">
                      <a16:creationId xmlns:a16="http://schemas.microsoft.com/office/drawing/2014/main" id="{017C3AFC-46FE-42EC-92DA-5282C4C07B98}"/>
                    </a:ext>
                  </a:extLst>
                </p14:cNvPr>
                <p14:cNvContentPartPr/>
                <p14:nvPr/>
              </p14:nvContentPartPr>
              <p14:xfrm>
                <a:off x="2240496" y="4895928"/>
                <a:ext cx="122760" cy="18360"/>
              </p14:xfrm>
            </p:contentPart>
          </mc:Choice>
          <mc:Fallback xmlns="">
            <p:pic>
              <p:nvPicPr>
                <p:cNvPr id="174" name="Freihand 173">
                  <a:extLst>
                    <a:ext uri="{FF2B5EF4-FFF2-40B4-BE49-F238E27FC236}">
                      <a16:creationId xmlns:a16="http://schemas.microsoft.com/office/drawing/2014/main" id="{017C3AFC-46FE-42EC-92DA-5282C4C07B98}"/>
                    </a:ext>
                  </a:extLst>
                </p:cNvPr>
                <p:cNvPicPr/>
                <p:nvPr/>
              </p:nvPicPr>
              <p:blipFill>
                <a:blip r:embed="rId583"/>
                <a:stretch>
                  <a:fillRect/>
                </a:stretch>
              </p:blipFill>
              <p:spPr>
                <a:xfrm>
                  <a:off x="2236176" y="4891608"/>
                  <a:ext cx="131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5" name="Freihand 174">
                  <a:extLst>
                    <a:ext uri="{FF2B5EF4-FFF2-40B4-BE49-F238E27FC236}">
                      <a16:creationId xmlns:a16="http://schemas.microsoft.com/office/drawing/2014/main" id="{3214A9BB-DFC4-4FB7-8D2C-D5C23336E888}"/>
                    </a:ext>
                  </a:extLst>
                </p14:cNvPr>
                <p14:cNvContentPartPr/>
                <p14:nvPr/>
              </p14:nvContentPartPr>
              <p14:xfrm>
                <a:off x="2372616" y="4889448"/>
                <a:ext cx="89640" cy="139680"/>
              </p14:xfrm>
            </p:contentPart>
          </mc:Choice>
          <mc:Fallback xmlns="">
            <p:pic>
              <p:nvPicPr>
                <p:cNvPr id="175" name="Freihand 174">
                  <a:extLst>
                    <a:ext uri="{FF2B5EF4-FFF2-40B4-BE49-F238E27FC236}">
                      <a16:creationId xmlns:a16="http://schemas.microsoft.com/office/drawing/2014/main" id="{3214A9BB-DFC4-4FB7-8D2C-D5C23336E888}"/>
                    </a:ext>
                  </a:extLst>
                </p:cNvPr>
                <p:cNvPicPr/>
                <p:nvPr/>
              </p:nvPicPr>
              <p:blipFill>
                <a:blip r:embed="rId585"/>
                <a:stretch>
                  <a:fillRect/>
                </a:stretch>
              </p:blipFill>
              <p:spPr>
                <a:xfrm>
                  <a:off x="2368296" y="4885128"/>
                  <a:ext cx="98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6" name="Freihand 175">
                  <a:extLst>
                    <a:ext uri="{FF2B5EF4-FFF2-40B4-BE49-F238E27FC236}">
                      <a16:creationId xmlns:a16="http://schemas.microsoft.com/office/drawing/2014/main" id="{03F5AEA0-B071-48F7-87DE-B9D9FFF758D0}"/>
                    </a:ext>
                  </a:extLst>
                </p14:cNvPr>
                <p14:cNvContentPartPr/>
                <p14:nvPr/>
              </p14:nvContentPartPr>
              <p14:xfrm>
                <a:off x="2509776" y="4905648"/>
                <a:ext cx="158400" cy="106200"/>
              </p14:xfrm>
            </p:contentPart>
          </mc:Choice>
          <mc:Fallback xmlns="">
            <p:pic>
              <p:nvPicPr>
                <p:cNvPr id="176" name="Freihand 175">
                  <a:extLst>
                    <a:ext uri="{FF2B5EF4-FFF2-40B4-BE49-F238E27FC236}">
                      <a16:creationId xmlns:a16="http://schemas.microsoft.com/office/drawing/2014/main" id="{03F5AEA0-B071-48F7-87DE-B9D9FFF758D0}"/>
                    </a:ext>
                  </a:extLst>
                </p:cNvPr>
                <p:cNvPicPr/>
                <p:nvPr/>
              </p:nvPicPr>
              <p:blipFill>
                <a:blip r:embed="rId587"/>
                <a:stretch>
                  <a:fillRect/>
                </a:stretch>
              </p:blipFill>
              <p:spPr>
                <a:xfrm>
                  <a:off x="2505456" y="4901328"/>
                  <a:ext cx="167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2" name="Freihand 181">
                  <a:extLst>
                    <a:ext uri="{FF2B5EF4-FFF2-40B4-BE49-F238E27FC236}">
                      <a16:creationId xmlns:a16="http://schemas.microsoft.com/office/drawing/2014/main" id="{8D09C868-0E59-4F85-98E3-92B3BDDCFAC1}"/>
                    </a:ext>
                  </a:extLst>
                </p14:cNvPr>
                <p14:cNvContentPartPr/>
                <p14:nvPr/>
              </p14:nvContentPartPr>
              <p14:xfrm>
                <a:off x="173376" y="5348088"/>
                <a:ext cx="79200" cy="123120"/>
              </p14:xfrm>
            </p:contentPart>
          </mc:Choice>
          <mc:Fallback xmlns="">
            <p:pic>
              <p:nvPicPr>
                <p:cNvPr id="182" name="Freihand 181">
                  <a:extLst>
                    <a:ext uri="{FF2B5EF4-FFF2-40B4-BE49-F238E27FC236}">
                      <a16:creationId xmlns:a16="http://schemas.microsoft.com/office/drawing/2014/main" id="{8D09C868-0E59-4F85-98E3-92B3BDDCFAC1}"/>
                    </a:ext>
                  </a:extLst>
                </p:cNvPr>
                <p:cNvPicPr/>
                <p:nvPr/>
              </p:nvPicPr>
              <p:blipFill>
                <a:blip r:embed="rId589"/>
                <a:stretch>
                  <a:fillRect/>
                </a:stretch>
              </p:blipFill>
              <p:spPr>
                <a:xfrm>
                  <a:off x="169056" y="5343768"/>
                  <a:ext cx="878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3" name="Freihand 182">
                  <a:extLst>
                    <a:ext uri="{FF2B5EF4-FFF2-40B4-BE49-F238E27FC236}">
                      <a16:creationId xmlns:a16="http://schemas.microsoft.com/office/drawing/2014/main" id="{8732995C-D23E-4105-9D16-457C44771072}"/>
                    </a:ext>
                  </a:extLst>
                </p14:cNvPr>
                <p14:cNvContentPartPr/>
                <p14:nvPr/>
              </p14:nvContentPartPr>
              <p14:xfrm>
                <a:off x="179856" y="5334768"/>
                <a:ext cx="91800" cy="10440"/>
              </p14:xfrm>
            </p:contentPart>
          </mc:Choice>
          <mc:Fallback xmlns="">
            <p:pic>
              <p:nvPicPr>
                <p:cNvPr id="183" name="Freihand 182">
                  <a:extLst>
                    <a:ext uri="{FF2B5EF4-FFF2-40B4-BE49-F238E27FC236}">
                      <a16:creationId xmlns:a16="http://schemas.microsoft.com/office/drawing/2014/main" id="{8732995C-D23E-4105-9D16-457C44771072}"/>
                    </a:ext>
                  </a:extLst>
                </p:cNvPr>
                <p:cNvPicPr/>
                <p:nvPr/>
              </p:nvPicPr>
              <p:blipFill>
                <a:blip r:embed="rId591"/>
                <a:stretch>
                  <a:fillRect/>
                </a:stretch>
              </p:blipFill>
              <p:spPr>
                <a:xfrm>
                  <a:off x="175536" y="5330448"/>
                  <a:ext cx="100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84" name="Freihand 183">
                  <a:extLst>
                    <a:ext uri="{FF2B5EF4-FFF2-40B4-BE49-F238E27FC236}">
                      <a16:creationId xmlns:a16="http://schemas.microsoft.com/office/drawing/2014/main" id="{805C13AA-4FAE-4F88-9958-71078938B9C4}"/>
                    </a:ext>
                  </a:extLst>
                </p14:cNvPr>
                <p14:cNvContentPartPr/>
                <p14:nvPr/>
              </p14:nvContentPartPr>
              <p14:xfrm>
                <a:off x="54936" y="5267808"/>
                <a:ext cx="311040" cy="308520"/>
              </p14:xfrm>
            </p:contentPart>
          </mc:Choice>
          <mc:Fallback xmlns="">
            <p:pic>
              <p:nvPicPr>
                <p:cNvPr id="184" name="Freihand 183">
                  <a:extLst>
                    <a:ext uri="{FF2B5EF4-FFF2-40B4-BE49-F238E27FC236}">
                      <a16:creationId xmlns:a16="http://schemas.microsoft.com/office/drawing/2014/main" id="{805C13AA-4FAE-4F88-9958-71078938B9C4}"/>
                    </a:ext>
                  </a:extLst>
                </p:cNvPr>
                <p:cNvPicPr/>
                <p:nvPr/>
              </p:nvPicPr>
              <p:blipFill>
                <a:blip r:embed="rId593"/>
                <a:stretch>
                  <a:fillRect/>
                </a:stretch>
              </p:blipFill>
              <p:spPr>
                <a:xfrm>
                  <a:off x="50616" y="5263488"/>
                  <a:ext cx="3196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89" name="Freihand 188">
                  <a:extLst>
                    <a:ext uri="{FF2B5EF4-FFF2-40B4-BE49-F238E27FC236}">
                      <a16:creationId xmlns:a16="http://schemas.microsoft.com/office/drawing/2014/main" id="{82ACA91C-C227-4B2E-A9D6-29A7885F0FDF}"/>
                    </a:ext>
                  </a:extLst>
                </p14:cNvPr>
                <p14:cNvContentPartPr/>
                <p14:nvPr/>
              </p14:nvContentPartPr>
              <p14:xfrm>
                <a:off x="507816" y="5322168"/>
                <a:ext cx="123840" cy="117360"/>
              </p14:xfrm>
            </p:contentPart>
          </mc:Choice>
          <mc:Fallback xmlns="">
            <p:pic>
              <p:nvPicPr>
                <p:cNvPr id="189" name="Freihand 188">
                  <a:extLst>
                    <a:ext uri="{FF2B5EF4-FFF2-40B4-BE49-F238E27FC236}">
                      <a16:creationId xmlns:a16="http://schemas.microsoft.com/office/drawing/2014/main" id="{82ACA91C-C227-4B2E-A9D6-29A7885F0FDF}"/>
                    </a:ext>
                  </a:extLst>
                </p:cNvPr>
                <p:cNvPicPr/>
                <p:nvPr/>
              </p:nvPicPr>
              <p:blipFill>
                <a:blip r:embed="rId595"/>
                <a:stretch>
                  <a:fillRect/>
                </a:stretch>
              </p:blipFill>
              <p:spPr>
                <a:xfrm>
                  <a:off x="503496" y="5317848"/>
                  <a:ext cx="132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90" name="Freihand 189">
                  <a:extLst>
                    <a:ext uri="{FF2B5EF4-FFF2-40B4-BE49-F238E27FC236}">
                      <a16:creationId xmlns:a16="http://schemas.microsoft.com/office/drawing/2014/main" id="{CD90C1DD-0400-4BEB-9FEB-4C08644572F6}"/>
                    </a:ext>
                  </a:extLst>
                </p14:cNvPr>
                <p14:cNvContentPartPr/>
                <p14:nvPr/>
              </p14:nvContentPartPr>
              <p14:xfrm>
                <a:off x="673056" y="5318928"/>
                <a:ext cx="84960" cy="101160"/>
              </p14:xfrm>
            </p:contentPart>
          </mc:Choice>
          <mc:Fallback xmlns="">
            <p:pic>
              <p:nvPicPr>
                <p:cNvPr id="190" name="Freihand 189">
                  <a:extLst>
                    <a:ext uri="{FF2B5EF4-FFF2-40B4-BE49-F238E27FC236}">
                      <a16:creationId xmlns:a16="http://schemas.microsoft.com/office/drawing/2014/main" id="{CD90C1DD-0400-4BEB-9FEB-4C08644572F6}"/>
                    </a:ext>
                  </a:extLst>
                </p:cNvPr>
                <p:cNvPicPr/>
                <p:nvPr/>
              </p:nvPicPr>
              <p:blipFill>
                <a:blip r:embed="rId597"/>
                <a:stretch>
                  <a:fillRect/>
                </a:stretch>
              </p:blipFill>
              <p:spPr>
                <a:xfrm>
                  <a:off x="668736" y="5314608"/>
                  <a:ext cx="93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91" name="Freihand 190">
                  <a:extLst>
                    <a:ext uri="{FF2B5EF4-FFF2-40B4-BE49-F238E27FC236}">
                      <a16:creationId xmlns:a16="http://schemas.microsoft.com/office/drawing/2014/main" id="{4351266D-0E11-4396-BCBB-DA387F5D43B3}"/>
                    </a:ext>
                  </a:extLst>
                </p14:cNvPr>
                <p14:cNvContentPartPr/>
                <p14:nvPr/>
              </p14:nvContentPartPr>
              <p14:xfrm>
                <a:off x="783216" y="5324328"/>
                <a:ext cx="91800" cy="102600"/>
              </p14:xfrm>
            </p:contentPart>
          </mc:Choice>
          <mc:Fallback xmlns="">
            <p:pic>
              <p:nvPicPr>
                <p:cNvPr id="191" name="Freihand 190">
                  <a:extLst>
                    <a:ext uri="{FF2B5EF4-FFF2-40B4-BE49-F238E27FC236}">
                      <a16:creationId xmlns:a16="http://schemas.microsoft.com/office/drawing/2014/main" id="{4351266D-0E11-4396-BCBB-DA387F5D43B3}"/>
                    </a:ext>
                  </a:extLst>
                </p:cNvPr>
                <p:cNvPicPr/>
                <p:nvPr/>
              </p:nvPicPr>
              <p:blipFill>
                <a:blip r:embed="rId599"/>
                <a:stretch>
                  <a:fillRect/>
                </a:stretch>
              </p:blipFill>
              <p:spPr>
                <a:xfrm>
                  <a:off x="778896" y="5320008"/>
                  <a:ext cx="100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93" name="Freihand 192">
                  <a:extLst>
                    <a:ext uri="{FF2B5EF4-FFF2-40B4-BE49-F238E27FC236}">
                      <a16:creationId xmlns:a16="http://schemas.microsoft.com/office/drawing/2014/main" id="{D29359EA-F84A-444C-AED5-6EF601367DA9}"/>
                    </a:ext>
                  </a:extLst>
                </p14:cNvPr>
                <p14:cNvContentPartPr/>
                <p14:nvPr/>
              </p14:nvContentPartPr>
              <p14:xfrm>
                <a:off x="964656" y="5366808"/>
                <a:ext cx="19440" cy="10800"/>
              </p14:xfrm>
            </p:contentPart>
          </mc:Choice>
          <mc:Fallback xmlns="">
            <p:pic>
              <p:nvPicPr>
                <p:cNvPr id="193" name="Freihand 192">
                  <a:extLst>
                    <a:ext uri="{FF2B5EF4-FFF2-40B4-BE49-F238E27FC236}">
                      <a16:creationId xmlns:a16="http://schemas.microsoft.com/office/drawing/2014/main" id="{D29359EA-F84A-444C-AED5-6EF601367DA9}"/>
                    </a:ext>
                  </a:extLst>
                </p:cNvPr>
                <p:cNvPicPr/>
                <p:nvPr/>
              </p:nvPicPr>
              <p:blipFill>
                <a:blip r:embed="rId601"/>
                <a:stretch>
                  <a:fillRect/>
                </a:stretch>
              </p:blipFill>
              <p:spPr>
                <a:xfrm>
                  <a:off x="960336" y="5362488"/>
                  <a:ext cx="28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97" name="Freihand 196">
                  <a:extLst>
                    <a:ext uri="{FF2B5EF4-FFF2-40B4-BE49-F238E27FC236}">
                      <a16:creationId xmlns:a16="http://schemas.microsoft.com/office/drawing/2014/main" id="{C3DF43BE-FFC8-40DF-B53D-B9E570C8D06E}"/>
                    </a:ext>
                  </a:extLst>
                </p14:cNvPr>
                <p14:cNvContentPartPr/>
                <p14:nvPr/>
              </p14:nvContentPartPr>
              <p14:xfrm>
                <a:off x="1109736" y="5241168"/>
                <a:ext cx="81360" cy="92160"/>
              </p14:xfrm>
            </p:contentPart>
          </mc:Choice>
          <mc:Fallback xmlns="">
            <p:pic>
              <p:nvPicPr>
                <p:cNvPr id="197" name="Freihand 196">
                  <a:extLst>
                    <a:ext uri="{FF2B5EF4-FFF2-40B4-BE49-F238E27FC236}">
                      <a16:creationId xmlns:a16="http://schemas.microsoft.com/office/drawing/2014/main" id="{C3DF43BE-FFC8-40DF-B53D-B9E570C8D06E}"/>
                    </a:ext>
                  </a:extLst>
                </p:cNvPr>
                <p:cNvPicPr/>
                <p:nvPr/>
              </p:nvPicPr>
              <p:blipFill>
                <a:blip r:embed="rId603"/>
                <a:stretch>
                  <a:fillRect/>
                </a:stretch>
              </p:blipFill>
              <p:spPr>
                <a:xfrm>
                  <a:off x="1105416" y="5236848"/>
                  <a:ext cx="90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98" name="Freihand 197">
                  <a:extLst>
                    <a:ext uri="{FF2B5EF4-FFF2-40B4-BE49-F238E27FC236}">
                      <a16:creationId xmlns:a16="http://schemas.microsoft.com/office/drawing/2014/main" id="{1CA97FD3-5E02-4BFD-8718-5D1EA11D5A7C}"/>
                    </a:ext>
                  </a:extLst>
                </p14:cNvPr>
                <p14:cNvContentPartPr/>
                <p14:nvPr/>
              </p14:nvContentPartPr>
              <p14:xfrm>
                <a:off x="1119816" y="5199768"/>
                <a:ext cx="117360" cy="10080"/>
              </p14:xfrm>
            </p:contentPart>
          </mc:Choice>
          <mc:Fallback xmlns="">
            <p:pic>
              <p:nvPicPr>
                <p:cNvPr id="198" name="Freihand 197">
                  <a:extLst>
                    <a:ext uri="{FF2B5EF4-FFF2-40B4-BE49-F238E27FC236}">
                      <a16:creationId xmlns:a16="http://schemas.microsoft.com/office/drawing/2014/main" id="{1CA97FD3-5E02-4BFD-8718-5D1EA11D5A7C}"/>
                    </a:ext>
                  </a:extLst>
                </p:cNvPr>
                <p:cNvPicPr/>
                <p:nvPr/>
              </p:nvPicPr>
              <p:blipFill>
                <a:blip r:embed="rId605"/>
                <a:stretch>
                  <a:fillRect/>
                </a:stretch>
              </p:blipFill>
              <p:spPr>
                <a:xfrm>
                  <a:off x="1115496" y="5195448"/>
                  <a:ext cx="126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99" name="Freihand 198">
                  <a:extLst>
                    <a:ext uri="{FF2B5EF4-FFF2-40B4-BE49-F238E27FC236}">
                      <a16:creationId xmlns:a16="http://schemas.microsoft.com/office/drawing/2014/main" id="{686EC8CC-C1DE-47D2-BD59-18F635DB90D0}"/>
                    </a:ext>
                  </a:extLst>
                </p14:cNvPr>
                <p14:cNvContentPartPr/>
                <p14:nvPr/>
              </p14:nvContentPartPr>
              <p14:xfrm>
                <a:off x="1255176" y="5225328"/>
                <a:ext cx="104040" cy="89280"/>
              </p14:xfrm>
            </p:contentPart>
          </mc:Choice>
          <mc:Fallback xmlns="">
            <p:pic>
              <p:nvPicPr>
                <p:cNvPr id="199" name="Freihand 198">
                  <a:extLst>
                    <a:ext uri="{FF2B5EF4-FFF2-40B4-BE49-F238E27FC236}">
                      <a16:creationId xmlns:a16="http://schemas.microsoft.com/office/drawing/2014/main" id="{686EC8CC-C1DE-47D2-BD59-18F635DB90D0}"/>
                    </a:ext>
                  </a:extLst>
                </p:cNvPr>
                <p:cNvPicPr/>
                <p:nvPr/>
              </p:nvPicPr>
              <p:blipFill>
                <a:blip r:embed="rId607"/>
                <a:stretch>
                  <a:fillRect/>
                </a:stretch>
              </p:blipFill>
              <p:spPr>
                <a:xfrm>
                  <a:off x="1250856" y="5221008"/>
                  <a:ext cx="112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00" name="Freihand 199">
                  <a:extLst>
                    <a:ext uri="{FF2B5EF4-FFF2-40B4-BE49-F238E27FC236}">
                      <a16:creationId xmlns:a16="http://schemas.microsoft.com/office/drawing/2014/main" id="{719D95C1-384B-4A2A-B2A8-E2331DC5BC4C}"/>
                    </a:ext>
                  </a:extLst>
                </p14:cNvPr>
                <p14:cNvContentPartPr/>
                <p14:nvPr/>
              </p14:nvContentPartPr>
              <p14:xfrm>
                <a:off x="1383696" y="5241888"/>
                <a:ext cx="83160" cy="65520"/>
              </p14:xfrm>
            </p:contentPart>
          </mc:Choice>
          <mc:Fallback xmlns="">
            <p:pic>
              <p:nvPicPr>
                <p:cNvPr id="200" name="Freihand 199">
                  <a:extLst>
                    <a:ext uri="{FF2B5EF4-FFF2-40B4-BE49-F238E27FC236}">
                      <a16:creationId xmlns:a16="http://schemas.microsoft.com/office/drawing/2014/main" id="{719D95C1-384B-4A2A-B2A8-E2331DC5BC4C}"/>
                    </a:ext>
                  </a:extLst>
                </p:cNvPr>
                <p:cNvPicPr/>
                <p:nvPr/>
              </p:nvPicPr>
              <p:blipFill>
                <a:blip r:embed="rId609"/>
                <a:stretch>
                  <a:fillRect/>
                </a:stretch>
              </p:blipFill>
              <p:spPr>
                <a:xfrm>
                  <a:off x="1379376" y="5237568"/>
                  <a:ext cx="91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01" name="Freihand 200">
                  <a:extLst>
                    <a:ext uri="{FF2B5EF4-FFF2-40B4-BE49-F238E27FC236}">
                      <a16:creationId xmlns:a16="http://schemas.microsoft.com/office/drawing/2014/main" id="{8571C8CD-4917-4A0C-9B15-17C867CF4AA0}"/>
                    </a:ext>
                  </a:extLst>
                </p14:cNvPr>
                <p14:cNvContentPartPr/>
                <p14:nvPr/>
              </p14:nvContentPartPr>
              <p14:xfrm>
                <a:off x="1074096" y="5350608"/>
                <a:ext cx="447480" cy="17280"/>
              </p14:xfrm>
            </p:contentPart>
          </mc:Choice>
          <mc:Fallback xmlns="">
            <p:pic>
              <p:nvPicPr>
                <p:cNvPr id="201" name="Freihand 200">
                  <a:extLst>
                    <a:ext uri="{FF2B5EF4-FFF2-40B4-BE49-F238E27FC236}">
                      <a16:creationId xmlns:a16="http://schemas.microsoft.com/office/drawing/2014/main" id="{8571C8CD-4917-4A0C-9B15-17C867CF4AA0}"/>
                    </a:ext>
                  </a:extLst>
                </p:cNvPr>
                <p:cNvPicPr/>
                <p:nvPr/>
              </p:nvPicPr>
              <p:blipFill>
                <a:blip r:embed="rId611"/>
                <a:stretch>
                  <a:fillRect/>
                </a:stretch>
              </p:blipFill>
              <p:spPr>
                <a:xfrm>
                  <a:off x="1069776" y="5346288"/>
                  <a:ext cx="456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04" name="Freihand 203">
                  <a:extLst>
                    <a:ext uri="{FF2B5EF4-FFF2-40B4-BE49-F238E27FC236}">
                      <a16:creationId xmlns:a16="http://schemas.microsoft.com/office/drawing/2014/main" id="{219EC3D5-B883-4CEE-9CA2-0A7C961C326B}"/>
                    </a:ext>
                  </a:extLst>
                </p14:cNvPr>
                <p14:cNvContentPartPr/>
                <p14:nvPr/>
              </p14:nvContentPartPr>
              <p14:xfrm>
                <a:off x="1111176" y="5408568"/>
                <a:ext cx="94680" cy="101160"/>
              </p14:xfrm>
            </p:contentPart>
          </mc:Choice>
          <mc:Fallback xmlns="">
            <p:pic>
              <p:nvPicPr>
                <p:cNvPr id="204" name="Freihand 203">
                  <a:extLst>
                    <a:ext uri="{FF2B5EF4-FFF2-40B4-BE49-F238E27FC236}">
                      <a16:creationId xmlns:a16="http://schemas.microsoft.com/office/drawing/2014/main" id="{219EC3D5-B883-4CEE-9CA2-0A7C961C326B}"/>
                    </a:ext>
                  </a:extLst>
                </p:cNvPr>
                <p:cNvPicPr/>
                <p:nvPr/>
              </p:nvPicPr>
              <p:blipFill>
                <a:blip r:embed="rId613"/>
                <a:stretch>
                  <a:fillRect/>
                </a:stretch>
              </p:blipFill>
              <p:spPr>
                <a:xfrm>
                  <a:off x="1106856" y="5404248"/>
                  <a:ext cx="103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05" name="Freihand 204">
                  <a:extLst>
                    <a:ext uri="{FF2B5EF4-FFF2-40B4-BE49-F238E27FC236}">
                      <a16:creationId xmlns:a16="http://schemas.microsoft.com/office/drawing/2014/main" id="{9292DB73-4833-45ED-8957-BFEDD696A204}"/>
                    </a:ext>
                  </a:extLst>
                </p14:cNvPr>
                <p14:cNvContentPartPr/>
                <p14:nvPr/>
              </p14:nvContentPartPr>
              <p14:xfrm>
                <a:off x="1179936" y="5460408"/>
                <a:ext cx="30960" cy="77400"/>
              </p14:xfrm>
            </p:contentPart>
          </mc:Choice>
          <mc:Fallback xmlns="">
            <p:pic>
              <p:nvPicPr>
                <p:cNvPr id="205" name="Freihand 204">
                  <a:extLst>
                    <a:ext uri="{FF2B5EF4-FFF2-40B4-BE49-F238E27FC236}">
                      <a16:creationId xmlns:a16="http://schemas.microsoft.com/office/drawing/2014/main" id="{9292DB73-4833-45ED-8957-BFEDD696A204}"/>
                    </a:ext>
                  </a:extLst>
                </p:cNvPr>
                <p:cNvPicPr/>
                <p:nvPr/>
              </p:nvPicPr>
              <p:blipFill>
                <a:blip r:embed="rId615"/>
                <a:stretch>
                  <a:fillRect/>
                </a:stretch>
              </p:blipFill>
              <p:spPr>
                <a:xfrm>
                  <a:off x="1175616" y="5456088"/>
                  <a:ext cx="39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06" name="Freihand 205">
                  <a:extLst>
                    <a:ext uri="{FF2B5EF4-FFF2-40B4-BE49-F238E27FC236}">
                      <a16:creationId xmlns:a16="http://schemas.microsoft.com/office/drawing/2014/main" id="{14A5AC12-516F-4CC0-AEEA-C484DFCCDB57}"/>
                    </a:ext>
                  </a:extLst>
                </p14:cNvPr>
                <p14:cNvContentPartPr/>
                <p14:nvPr/>
              </p14:nvContentPartPr>
              <p14:xfrm>
                <a:off x="1235016" y="5413608"/>
                <a:ext cx="74880" cy="133560"/>
              </p14:xfrm>
            </p:contentPart>
          </mc:Choice>
          <mc:Fallback xmlns="">
            <p:pic>
              <p:nvPicPr>
                <p:cNvPr id="206" name="Freihand 205">
                  <a:extLst>
                    <a:ext uri="{FF2B5EF4-FFF2-40B4-BE49-F238E27FC236}">
                      <a16:creationId xmlns:a16="http://schemas.microsoft.com/office/drawing/2014/main" id="{14A5AC12-516F-4CC0-AEEA-C484DFCCDB57}"/>
                    </a:ext>
                  </a:extLst>
                </p:cNvPr>
                <p:cNvPicPr/>
                <p:nvPr/>
              </p:nvPicPr>
              <p:blipFill>
                <a:blip r:embed="rId617"/>
                <a:stretch>
                  <a:fillRect/>
                </a:stretch>
              </p:blipFill>
              <p:spPr>
                <a:xfrm>
                  <a:off x="1230696" y="5409288"/>
                  <a:ext cx="83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07" name="Freihand 206">
                  <a:extLst>
                    <a:ext uri="{FF2B5EF4-FFF2-40B4-BE49-F238E27FC236}">
                      <a16:creationId xmlns:a16="http://schemas.microsoft.com/office/drawing/2014/main" id="{6D38EE93-7D40-4F4F-BAFD-EC3CE12AB6EF}"/>
                    </a:ext>
                  </a:extLst>
                </p14:cNvPr>
                <p14:cNvContentPartPr/>
                <p14:nvPr/>
              </p14:nvContentPartPr>
              <p14:xfrm>
                <a:off x="1380816" y="5437728"/>
                <a:ext cx="58680" cy="78120"/>
              </p14:xfrm>
            </p:contentPart>
          </mc:Choice>
          <mc:Fallback xmlns="">
            <p:pic>
              <p:nvPicPr>
                <p:cNvPr id="207" name="Freihand 206">
                  <a:extLst>
                    <a:ext uri="{FF2B5EF4-FFF2-40B4-BE49-F238E27FC236}">
                      <a16:creationId xmlns:a16="http://schemas.microsoft.com/office/drawing/2014/main" id="{6D38EE93-7D40-4F4F-BAFD-EC3CE12AB6EF}"/>
                    </a:ext>
                  </a:extLst>
                </p:cNvPr>
                <p:cNvPicPr/>
                <p:nvPr/>
              </p:nvPicPr>
              <p:blipFill>
                <a:blip r:embed="rId619"/>
                <a:stretch>
                  <a:fillRect/>
                </a:stretch>
              </p:blipFill>
              <p:spPr>
                <a:xfrm>
                  <a:off x="1376496" y="5433408"/>
                  <a:ext cx="67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08" name="Freihand 207">
                  <a:extLst>
                    <a:ext uri="{FF2B5EF4-FFF2-40B4-BE49-F238E27FC236}">
                      <a16:creationId xmlns:a16="http://schemas.microsoft.com/office/drawing/2014/main" id="{D7DBBC40-9486-4D3E-9170-C8A3A66D9311}"/>
                    </a:ext>
                  </a:extLst>
                </p14:cNvPr>
                <p14:cNvContentPartPr/>
                <p14:nvPr/>
              </p14:nvContentPartPr>
              <p14:xfrm>
                <a:off x="1689696" y="5353488"/>
                <a:ext cx="173880" cy="21600"/>
              </p14:xfrm>
            </p:contentPart>
          </mc:Choice>
          <mc:Fallback xmlns="">
            <p:pic>
              <p:nvPicPr>
                <p:cNvPr id="208" name="Freihand 207">
                  <a:extLst>
                    <a:ext uri="{FF2B5EF4-FFF2-40B4-BE49-F238E27FC236}">
                      <a16:creationId xmlns:a16="http://schemas.microsoft.com/office/drawing/2014/main" id="{D7DBBC40-9486-4D3E-9170-C8A3A66D9311}"/>
                    </a:ext>
                  </a:extLst>
                </p:cNvPr>
                <p:cNvPicPr/>
                <p:nvPr/>
              </p:nvPicPr>
              <p:blipFill>
                <a:blip r:embed="rId621"/>
                <a:stretch>
                  <a:fillRect/>
                </a:stretch>
              </p:blipFill>
              <p:spPr>
                <a:xfrm>
                  <a:off x="1685376" y="5349168"/>
                  <a:ext cx="182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09" name="Freihand 208">
                  <a:extLst>
                    <a:ext uri="{FF2B5EF4-FFF2-40B4-BE49-F238E27FC236}">
                      <a16:creationId xmlns:a16="http://schemas.microsoft.com/office/drawing/2014/main" id="{8CA1D212-A6E4-413C-AE3B-D4768FCDDCD7}"/>
                    </a:ext>
                  </a:extLst>
                </p14:cNvPr>
                <p14:cNvContentPartPr/>
                <p14:nvPr/>
              </p14:nvContentPartPr>
              <p14:xfrm>
                <a:off x="1709856" y="5402808"/>
                <a:ext cx="141840" cy="16920"/>
              </p14:xfrm>
            </p:contentPart>
          </mc:Choice>
          <mc:Fallback xmlns="">
            <p:pic>
              <p:nvPicPr>
                <p:cNvPr id="209" name="Freihand 208">
                  <a:extLst>
                    <a:ext uri="{FF2B5EF4-FFF2-40B4-BE49-F238E27FC236}">
                      <a16:creationId xmlns:a16="http://schemas.microsoft.com/office/drawing/2014/main" id="{8CA1D212-A6E4-413C-AE3B-D4768FCDDCD7}"/>
                    </a:ext>
                  </a:extLst>
                </p:cNvPr>
                <p:cNvPicPr/>
                <p:nvPr/>
              </p:nvPicPr>
              <p:blipFill>
                <a:blip r:embed="rId623"/>
                <a:stretch>
                  <a:fillRect/>
                </a:stretch>
              </p:blipFill>
              <p:spPr>
                <a:xfrm>
                  <a:off x="1705536" y="5398488"/>
                  <a:ext cx="150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10" name="Freihand 209">
                  <a:extLst>
                    <a:ext uri="{FF2B5EF4-FFF2-40B4-BE49-F238E27FC236}">
                      <a16:creationId xmlns:a16="http://schemas.microsoft.com/office/drawing/2014/main" id="{B90257BD-65C7-4B8A-9143-4980E5F16A06}"/>
                    </a:ext>
                  </a:extLst>
                </p14:cNvPr>
                <p14:cNvContentPartPr/>
                <p14:nvPr/>
              </p14:nvContentPartPr>
              <p14:xfrm>
                <a:off x="1964016" y="5263128"/>
                <a:ext cx="138240" cy="130320"/>
              </p14:xfrm>
            </p:contentPart>
          </mc:Choice>
          <mc:Fallback xmlns="">
            <p:pic>
              <p:nvPicPr>
                <p:cNvPr id="210" name="Freihand 209">
                  <a:extLst>
                    <a:ext uri="{FF2B5EF4-FFF2-40B4-BE49-F238E27FC236}">
                      <a16:creationId xmlns:a16="http://schemas.microsoft.com/office/drawing/2014/main" id="{B90257BD-65C7-4B8A-9143-4980E5F16A06}"/>
                    </a:ext>
                  </a:extLst>
                </p:cNvPr>
                <p:cNvPicPr/>
                <p:nvPr/>
              </p:nvPicPr>
              <p:blipFill>
                <a:blip r:embed="rId625"/>
                <a:stretch>
                  <a:fillRect/>
                </a:stretch>
              </p:blipFill>
              <p:spPr>
                <a:xfrm>
                  <a:off x="1959696" y="5258808"/>
                  <a:ext cx="146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11" name="Freihand 210">
                  <a:extLst>
                    <a:ext uri="{FF2B5EF4-FFF2-40B4-BE49-F238E27FC236}">
                      <a16:creationId xmlns:a16="http://schemas.microsoft.com/office/drawing/2014/main" id="{52143AA8-3DD1-4880-B85E-97964F6CF55B}"/>
                    </a:ext>
                  </a:extLst>
                </p14:cNvPr>
                <p14:cNvContentPartPr/>
                <p14:nvPr/>
              </p14:nvContentPartPr>
              <p14:xfrm>
                <a:off x="2140416" y="5269968"/>
                <a:ext cx="81000" cy="86400"/>
              </p14:xfrm>
            </p:contentPart>
          </mc:Choice>
          <mc:Fallback xmlns="">
            <p:pic>
              <p:nvPicPr>
                <p:cNvPr id="211" name="Freihand 210">
                  <a:extLst>
                    <a:ext uri="{FF2B5EF4-FFF2-40B4-BE49-F238E27FC236}">
                      <a16:creationId xmlns:a16="http://schemas.microsoft.com/office/drawing/2014/main" id="{52143AA8-3DD1-4880-B85E-97964F6CF55B}"/>
                    </a:ext>
                  </a:extLst>
                </p:cNvPr>
                <p:cNvPicPr/>
                <p:nvPr/>
              </p:nvPicPr>
              <p:blipFill>
                <a:blip r:embed="rId627"/>
                <a:stretch>
                  <a:fillRect/>
                </a:stretch>
              </p:blipFill>
              <p:spPr>
                <a:xfrm>
                  <a:off x="2136096" y="5265648"/>
                  <a:ext cx="89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12" name="Freihand 211">
                  <a:extLst>
                    <a:ext uri="{FF2B5EF4-FFF2-40B4-BE49-F238E27FC236}">
                      <a16:creationId xmlns:a16="http://schemas.microsoft.com/office/drawing/2014/main" id="{1330B02E-886A-4E3D-ACD2-92B8E347D97A}"/>
                    </a:ext>
                  </a:extLst>
                </p14:cNvPr>
                <p14:cNvContentPartPr/>
                <p14:nvPr/>
              </p14:nvContentPartPr>
              <p14:xfrm>
                <a:off x="2267136" y="5227128"/>
                <a:ext cx="65880" cy="96120"/>
              </p14:xfrm>
            </p:contentPart>
          </mc:Choice>
          <mc:Fallback xmlns="">
            <p:pic>
              <p:nvPicPr>
                <p:cNvPr id="212" name="Freihand 211">
                  <a:extLst>
                    <a:ext uri="{FF2B5EF4-FFF2-40B4-BE49-F238E27FC236}">
                      <a16:creationId xmlns:a16="http://schemas.microsoft.com/office/drawing/2014/main" id="{1330B02E-886A-4E3D-ACD2-92B8E347D97A}"/>
                    </a:ext>
                  </a:extLst>
                </p:cNvPr>
                <p:cNvPicPr/>
                <p:nvPr/>
              </p:nvPicPr>
              <p:blipFill>
                <a:blip r:embed="rId629"/>
                <a:stretch>
                  <a:fillRect/>
                </a:stretch>
              </p:blipFill>
              <p:spPr>
                <a:xfrm>
                  <a:off x="2262816" y="5222808"/>
                  <a:ext cx="74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13" name="Freihand 212">
                  <a:extLst>
                    <a:ext uri="{FF2B5EF4-FFF2-40B4-BE49-F238E27FC236}">
                      <a16:creationId xmlns:a16="http://schemas.microsoft.com/office/drawing/2014/main" id="{B32D5553-47D8-4CDA-959D-CECC8F19E90E}"/>
                    </a:ext>
                  </a:extLst>
                </p14:cNvPr>
                <p14:cNvContentPartPr/>
                <p14:nvPr/>
              </p14:nvContentPartPr>
              <p14:xfrm>
                <a:off x="2322936" y="5285448"/>
                <a:ext cx="14400" cy="56880"/>
              </p14:xfrm>
            </p:contentPart>
          </mc:Choice>
          <mc:Fallback xmlns="">
            <p:pic>
              <p:nvPicPr>
                <p:cNvPr id="213" name="Freihand 212">
                  <a:extLst>
                    <a:ext uri="{FF2B5EF4-FFF2-40B4-BE49-F238E27FC236}">
                      <a16:creationId xmlns:a16="http://schemas.microsoft.com/office/drawing/2014/main" id="{B32D5553-47D8-4CDA-959D-CECC8F19E90E}"/>
                    </a:ext>
                  </a:extLst>
                </p:cNvPr>
                <p:cNvPicPr/>
                <p:nvPr/>
              </p:nvPicPr>
              <p:blipFill>
                <a:blip r:embed="rId631"/>
                <a:stretch>
                  <a:fillRect/>
                </a:stretch>
              </p:blipFill>
              <p:spPr>
                <a:xfrm>
                  <a:off x="2318616" y="5281128"/>
                  <a:ext cx="23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14" name="Freihand 213">
                  <a:extLst>
                    <a:ext uri="{FF2B5EF4-FFF2-40B4-BE49-F238E27FC236}">
                      <a16:creationId xmlns:a16="http://schemas.microsoft.com/office/drawing/2014/main" id="{3F32E081-88BA-4B16-BFF5-6DED3B5CBE33}"/>
                    </a:ext>
                  </a:extLst>
                </p14:cNvPr>
                <p14:cNvContentPartPr/>
                <p14:nvPr/>
              </p14:nvContentPartPr>
              <p14:xfrm>
                <a:off x="2369016" y="5306688"/>
                <a:ext cx="24480" cy="100080"/>
              </p14:xfrm>
            </p:contentPart>
          </mc:Choice>
          <mc:Fallback xmlns="">
            <p:pic>
              <p:nvPicPr>
                <p:cNvPr id="214" name="Freihand 213">
                  <a:extLst>
                    <a:ext uri="{FF2B5EF4-FFF2-40B4-BE49-F238E27FC236}">
                      <a16:creationId xmlns:a16="http://schemas.microsoft.com/office/drawing/2014/main" id="{3F32E081-88BA-4B16-BFF5-6DED3B5CBE33}"/>
                    </a:ext>
                  </a:extLst>
                </p:cNvPr>
                <p:cNvPicPr/>
                <p:nvPr/>
              </p:nvPicPr>
              <p:blipFill>
                <a:blip r:embed="rId633"/>
                <a:stretch>
                  <a:fillRect/>
                </a:stretch>
              </p:blipFill>
              <p:spPr>
                <a:xfrm>
                  <a:off x="2364696" y="5302368"/>
                  <a:ext cx="33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17" name="Freihand 216">
                  <a:extLst>
                    <a:ext uri="{FF2B5EF4-FFF2-40B4-BE49-F238E27FC236}">
                      <a16:creationId xmlns:a16="http://schemas.microsoft.com/office/drawing/2014/main" id="{31E5DD8F-436F-4023-86EF-D84ECAE0A584}"/>
                    </a:ext>
                  </a:extLst>
                </p14:cNvPr>
                <p14:cNvContentPartPr/>
                <p14:nvPr/>
              </p14:nvContentPartPr>
              <p14:xfrm>
                <a:off x="2479536" y="5258808"/>
                <a:ext cx="54360" cy="89640"/>
              </p14:xfrm>
            </p:contentPart>
          </mc:Choice>
          <mc:Fallback xmlns="">
            <p:pic>
              <p:nvPicPr>
                <p:cNvPr id="217" name="Freihand 216">
                  <a:extLst>
                    <a:ext uri="{FF2B5EF4-FFF2-40B4-BE49-F238E27FC236}">
                      <a16:creationId xmlns:a16="http://schemas.microsoft.com/office/drawing/2014/main" id="{31E5DD8F-436F-4023-86EF-D84ECAE0A584}"/>
                    </a:ext>
                  </a:extLst>
                </p:cNvPr>
                <p:cNvPicPr/>
                <p:nvPr/>
              </p:nvPicPr>
              <p:blipFill>
                <a:blip r:embed="rId635"/>
                <a:stretch>
                  <a:fillRect/>
                </a:stretch>
              </p:blipFill>
              <p:spPr>
                <a:xfrm>
                  <a:off x="2475216" y="5254488"/>
                  <a:ext cx="63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18" name="Freihand 217">
                  <a:extLst>
                    <a:ext uri="{FF2B5EF4-FFF2-40B4-BE49-F238E27FC236}">
                      <a16:creationId xmlns:a16="http://schemas.microsoft.com/office/drawing/2014/main" id="{666B9658-6C11-44D6-80F8-4281283A4046}"/>
                    </a:ext>
                  </a:extLst>
                </p14:cNvPr>
                <p14:cNvContentPartPr/>
                <p14:nvPr/>
              </p14:nvContentPartPr>
              <p14:xfrm>
                <a:off x="2538576" y="5241528"/>
                <a:ext cx="130320" cy="135720"/>
              </p14:xfrm>
            </p:contentPart>
          </mc:Choice>
          <mc:Fallback xmlns="">
            <p:pic>
              <p:nvPicPr>
                <p:cNvPr id="218" name="Freihand 217">
                  <a:extLst>
                    <a:ext uri="{FF2B5EF4-FFF2-40B4-BE49-F238E27FC236}">
                      <a16:creationId xmlns:a16="http://schemas.microsoft.com/office/drawing/2014/main" id="{666B9658-6C11-44D6-80F8-4281283A4046}"/>
                    </a:ext>
                  </a:extLst>
                </p:cNvPr>
                <p:cNvPicPr/>
                <p:nvPr/>
              </p:nvPicPr>
              <p:blipFill>
                <a:blip r:embed="rId637"/>
                <a:stretch>
                  <a:fillRect/>
                </a:stretch>
              </p:blipFill>
              <p:spPr>
                <a:xfrm>
                  <a:off x="2534256" y="5237208"/>
                  <a:ext cx="138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23" name="Freihand 222">
                  <a:extLst>
                    <a:ext uri="{FF2B5EF4-FFF2-40B4-BE49-F238E27FC236}">
                      <a16:creationId xmlns:a16="http://schemas.microsoft.com/office/drawing/2014/main" id="{D3EC0D25-A6EC-44E5-80CF-0F04F269B1CE}"/>
                    </a:ext>
                  </a:extLst>
                </p14:cNvPr>
                <p14:cNvContentPartPr/>
                <p14:nvPr/>
              </p14:nvContentPartPr>
              <p14:xfrm>
                <a:off x="162936" y="5760288"/>
                <a:ext cx="107640" cy="107640"/>
              </p14:xfrm>
            </p:contentPart>
          </mc:Choice>
          <mc:Fallback xmlns="">
            <p:pic>
              <p:nvPicPr>
                <p:cNvPr id="223" name="Freihand 222">
                  <a:extLst>
                    <a:ext uri="{FF2B5EF4-FFF2-40B4-BE49-F238E27FC236}">
                      <a16:creationId xmlns:a16="http://schemas.microsoft.com/office/drawing/2014/main" id="{D3EC0D25-A6EC-44E5-80CF-0F04F269B1CE}"/>
                    </a:ext>
                  </a:extLst>
                </p:cNvPr>
                <p:cNvPicPr/>
                <p:nvPr/>
              </p:nvPicPr>
              <p:blipFill>
                <a:blip r:embed="rId639"/>
                <a:stretch>
                  <a:fillRect/>
                </a:stretch>
              </p:blipFill>
              <p:spPr>
                <a:xfrm>
                  <a:off x="158616" y="5755968"/>
                  <a:ext cx="116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24" name="Freihand 223">
                  <a:extLst>
                    <a:ext uri="{FF2B5EF4-FFF2-40B4-BE49-F238E27FC236}">
                      <a16:creationId xmlns:a16="http://schemas.microsoft.com/office/drawing/2014/main" id="{EA26DD28-DAB5-47EC-B594-0EEEFE602B08}"/>
                    </a:ext>
                  </a:extLst>
                </p14:cNvPr>
                <p14:cNvContentPartPr/>
                <p14:nvPr/>
              </p14:nvContentPartPr>
              <p14:xfrm>
                <a:off x="68256" y="5668848"/>
                <a:ext cx="290160" cy="310680"/>
              </p14:xfrm>
            </p:contentPart>
          </mc:Choice>
          <mc:Fallback xmlns="">
            <p:pic>
              <p:nvPicPr>
                <p:cNvPr id="224" name="Freihand 223">
                  <a:extLst>
                    <a:ext uri="{FF2B5EF4-FFF2-40B4-BE49-F238E27FC236}">
                      <a16:creationId xmlns:a16="http://schemas.microsoft.com/office/drawing/2014/main" id="{EA26DD28-DAB5-47EC-B594-0EEEFE602B08}"/>
                    </a:ext>
                  </a:extLst>
                </p:cNvPr>
                <p:cNvPicPr/>
                <p:nvPr/>
              </p:nvPicPr>
              <p:blipFill>
                <a:blip r:embed="rId641"/>
                <a:stretch>
                  <a:fillRect/>
                </a:stretch>
              </p:blipFill>
              <p:spPr>
                <a:xfrm>
                  <a:off x="63936" y="5664528"/>
                  <a:ext cx="2988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65" name="Freihand 264">
                  <a:extLst>
                    <a:ext uri="{FF2B5EF4-FFF2-40B4-BE49-F238E27FC236}">
                      <a16:creationId xmlns:a16="http://schemas.microsoft.com/office/drawing/2014/main" id="{27906F18-B2AE-4E0C-B796-413F29B2AED1}"/>
                    </a:ext>
                  </a:extLst>
                </p14:cNvPr>
                <p14:cNvContentPartPr/>
                <p14:nvPr/>
              </p14:nvContentPartPr>
              <p14:xfrm>
                <a:off x="174456" y="6166728"/>
                <a:ext cx="117360" cy="96840"/>
              </p14:xfrm>
            </p:contentPart>
          </mc:Choice>
          <mc:Fallback xmlns="">
            <p:pic>
              <p:nvPicPr>
                <p:cNvPr id="265" name="Freihand 264">
                  <a:extLst>
                    <a:ext uri="{FF2B5EF4-FFF2-40B4-BE49-F238E27FC236}">
                      <a16:creationId xmlns:a16="http://schemas.microsoft.com/office/drawing/2014/main" id="{27906F18-B2AE-4E0C-B796-413F29B2AED1}"/>
                    </a:ext>
                  </a:extLst>
                </p:cNvPr>
                <p:cNvPicPr/>
                <p:nvPr/>
              </p:nvPicPr>
              <p:blipFill>
                <a:blip r:embed="rId643"/>
                <a:stretch>
                  <a:fillRect/>
                </a:stretch>
              </p:blipFill>
              <p:spPr>
                <a:xfrm>
                  <a:off x="170136" y="6162408"/>
                  <a:ext cx="126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66" name="Freihand 265">
                  <a:extLst>
                    <a:ext uri="{FF2B5EF4-FFF2-40B4-BE49-F238E27FC236}">
                      <a16:creationId xmlns:a16="http://schemas.microsoft.com/office/drawing/2014/main" id="{F78E24FC-A3FF-42BB-89CE-D11350C9532F}"/>
                    </a:ext>
                  </a:extLst>
                </p14:cNvPr>
                <p14:cNvContentPartPr/>
                <p14:nvPr/>
              </p14:nvContentPartPr>
              <p14:xfrm>
                <a:off x="188856" y="6219648"/>
                <a:ext cx="99360" cy="10800"/>
              </p14:xfrm>
            </p:contentPart>
          </mc:Choice>
          <mc:Fallback xmlns="">
            <p:pic>
              <p:nvPicPr>
                <p:cNvPr id="266" name="Freihand 265">
                  <a:extLst>
                    <a:ext uri="{FF2B5EF4-FFF2-40B4-BE49-F238E27FC236}">
                      <a16:creationId xmlns:a16="http://schemas.microsoft.com/office/drawing/2014/main" id="{F78E24FC-A3FF-42BB-89CE-D11350C9532F}"/>
                    </a:ext>
                  </a:extLst>
                </p:cNvPr>
                <p:cNvPicPr/>
                <p:nvPr/>
              </p:nvPicPr>
              <p:blipFill>
                <a:blip r:embed="rId645"/>
                <a:stretch>
                  <a:fillRect/>
                </a:stretch>
              </p:blipFill>
              <p:spPr>
                <a:xfrm>
                  <a:off x="184536" y="6215328"/>
                  <a:ext cx="10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67" name="Freihand 266">
                  <a:extLst>
                    <a:ext uri="{FF2B5EF4-FFF2-40B4-BE49-F238E27FC236}">
                      <a16:creationId xmlns:a16="http://schemas.microsoft.com/office/drawing/2014/main" id="{75ED4732-E355-40C0-9E2E-0000E3A5ADE7}"/>
                    </a:ext>
                  </a:extLst>
                </p14:cNvPr>
                <p14:cNvContentPartPr/>
                <p14:nvPr/>
              </p14:nvContentPartPr>
              <p14:xfrm>
                <a:off x="95976" y="6072408"/>
                <a:ext cx="236160" cy="242280"/>
              </p14:xfrm>
            </p:contentPart>
          </mc:Choice>
          <mc:Fallback xmlns="">
            <p:pic>
              <p:nvPicPr>
                <p:cNvPr id="267" name="Freihand 266">
                  <a:extLst>
                    <a:ext uri="{FF2B5EF4-FFF2-40B4-BE49-F238E27FC236}">
                      <a16:creationId xmlns:a16="http://schemas.microsoft.com/office/drawing/2014/main" id="{75ED4732-E355-40C0-9E2E-0000E3A5ADE7}"/>
                    </a:ext>
                  </a:extLst>
                </p:cNvPr>
                <p:cNvPicPr/>
                <p:nvPr/>
              </p:nvPicPr>
              <p:blipFill>
                <a:blip r:embed="rId647"/>
                <a:stretch>
                  <a:fillRect/>
                </a:stretch>
              </p:blipFill>
              <p:spPr>
                <a:xfrm>
                  <a:off x="91656" y="6068088"/>
                  <a:ext cx="2448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29" name="Freihand 228">
                  <a:extLst>
                    <a:ext uri="{FF2B5EF4-FFF2-40B4-BE49-F238E27FC236}">
                      <a16:creationId xmlns:a16="http://schemas.microsoft.com/office/drawing/2014/main" id="{8039D44C-87B7-4FB3-9353-DCD3F93180DB}"/>
                    </a:ext>
                  </a:extLst>
                </p14:cNvPr>
                <p14:cNvContentPartPr/>
                <p14:nvPr/>
              </p14:nvContentPartPr>
              <p14:xfrm>
                <a:off x="469656" y="5714928"/>
                <a:ext cx="106920" cy="95760"/>
              </p14:xfrm>
            </p:contentPart>
          </mc:Choice>
          <mc:Fallback xmlns="">
            <p:pic>
              <p:nvPicPr>
                <p:cNvPr id="229" name="Freihand 228">
                  <a:extLst>
                    <a:ext uri="{FF2B5EF4-FFF2-40B4-BE49-F238E27FC236}">
                      <a16:creationId xmlns:a16="http://schemas.microsoft.com/office/drawing/2014/main" id="{8039D44C-87B7-4FB3-9353-DCD3F93180DB}"/>
                    </a:ext>
                  </a:extLst>
                </p:cNvPr>
                <p:cNvPicPr/>
                <p:nvPr/>
              </p:nvPicPr>
              <p:blipFill>
                <a:blip r:embed="rId649"/>
                <a:stretch>
                  <a:fillRect/>
                </a:stretch>
              </p:blipFill>
              <p:spPr>
                <a:xfrm>
                  <a:off x="465336" y="5710608"/>
                  <a:ext cx="115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30" name="Freihand 229">
                  <a:extLst>
                    <a:ext uri="{FF2B5EF4-FFF2-40B4-BE49-F238E27FC236}">
                      <a16:creationId xmlns:a16="http://schemas.microsoft.com/office/drawing/2014/main" id="{6CEE0A09-35BF-4128-9296-CDB337780EB7}"/>
                    </a:ext>
                  </a:extLst>
                </p14:cNvPr>
                <p14:cNvContentPartPr/>
                <p14:nvPr/>
              </p14:nvContentPartPr>
              <p14:xfrm>
                <a:off x="612576" y="5721408"/>
                <a:ext cx="80280" cy="72720"/>
              </p14:xfrm>
            </p:contentPart>
          </mc:Choice>
          <mc:Fallback xmlns="">
            <p:pic>
              <p:nvPicPr>
                <p:cNvPr id="230" name="Freihand 229">
                  <a:extLst>
                    <a:ext uri="{FF2B5EF4-FFF2-40B4-BE49-F238E27FC236}">
                      <a16:creationId xmlns:a16="http://schemas.microsoft.com/office/drawing/2014/main" id="{6CEE0A09-35BF-4128-9296-CDB337780EB7}"/>
                    </a:ext>
                  </a:extLst>
                </p:cNvPr>
                <p:cNvPicPr/>
                <p:nvPr/>
              </p:nvPicPr>
              <p:blipFill>
                <a:blip r:embed="rId651"/>
                <a:stretch>
                  <a:fillRect/>
                </a:stretch>
              </p:blipFill>
              <p:spPr>
                <a:xfrm>
                  <a:off x="608256" y="5717088"/>
                  <a:ext cx="88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31" name="Freihand 230">
                  <a:extLst>
                    <a:ext uri="{FF2B5EF4-FFF2-40B4-BE49-F238E27FC236}">
                      <a16:creationId xmlns:a16="http://schemas.microsoft.com/office/drawing/2014/main" id="{6B26BE3C-7A5C-4B15-826E-9DA811193CC0}"/>
                    </a:ext>
                  </a:extLst>
                </p14:cNvPr>
                <p14:cNvContentPartPr/>
                <p14:nvPr/>
              </p14:nvContentPartPr>
              <p14:xfrm>
                <a:off x="720576" y="5702688"/>
                <a:ext cx="73800" cy="98640"/>
              </p14:xfrm>
            </p:contentPart>
          </mc:Choice>
          <mc:Fallback xmlns="">
            <p:pic>
              <p:nvPicPr>
                <p:cNvPr id="231" name="Freihand 230">
                  <a:extLst>
                    <a:ext uri="{FF2B5EF4-FFF2-40B4-BE49-F238E27FC236}">
                      <a16:creationId xmlns:a16="http://schemas.microsoft.com/office/drawing/2014/main" id="{6B26BE3C-7A5C-4B15-826E-9DA811193CC0}"/>
                    </a:ext>
                  </a:extLst>
                </p:cNvPr>
                <p:cNvPicPr/>
                <p:nvPr/>
              </p:nvPicPr>
              <p:blipFill>
                <a:blip r:embed="rId653"/>
                <a:stretch>
                  <a:fillRect/>
                </a:stretch>
              </p:blipFill>
              <p:spPr>
                <a:xfrm>
                  <a:off x="716256" y="5698368"/>
                  <a:ext cx="82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32" name="Freihand 231">
                  <a:extLst>
                    <a:ext uri="{FF2B5EF4-FFF2-40B4-BE49-F238E27FC236}">
                      <a16:creationId xmlns:a16="http://schemas.microsoft.com/office/drawing/2014/main" id="{C9A2AB05-73FA-4F57-AA0E-28A792AEE3FE}"/>
                    </a:ext>
                  </a:extLst>
                </p14:cNvPr>
                <p14:cNvContentPartPr/>
                <p14:nvPr/>
              </p14:nvContentPartPr>
              <p14:xfrm>
                <a:off x="809856" y="5782968"/>
                <a:ext cx="20880" cy="35280"/>
              </p14:xfrm>
            </p:contentPart>
          </mc:Choice>
          <mc:Fallback xmlns="">
            <p:pic>
              <p:nvPicPr>
                <p:cNvPr id="232" name="Freihand 231">
                  <a:extLst>
                    <a:ext uri="{FF2B5EF4-FFF2-40B4-BE49-F238E27FC236}">
                      <a16:creationId xmlns:a16="http://schemas.microsoft.com/office/drawing/2014/main" id="{C9A2AB05-73FA-4F57-AA0E-28A792AEE3FE}"/>
                    </a:ext>
                  </a:extLst>
                </p:cNvPr>
                <p:cNvPicPr/>
                <p:nvPr/>
              </p:nvPicPr>
              <p:blipFill>
                <a:blip r:embed="rId655"/>
                <a:stretch>
                  <a:fillRect/>
                </a:stretch>
              </p:blipFill>
              <p:spPr>
                <a:xfrm>
                  <a:off x="805536" y="5778648"/>
                  <a:ext cx="29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33" name="Freihand 232">
                  <a:extLst>
                    <a:ext uri="{FF2B5EF4-FFF2-40B4-BE49-F238E27FC236}">
                      <a16:creationId xmlns:a16="http://schemas.microsoft.com/office/drawing/2014/main" id="{0D588C56-6432-4F75-A018-392A745E223C}"/>
                    </a:ext>
                  </a:extLst>
                </p14:cNvPr>
                <p14:cNvContentPartPr/>
                <p14:nvPr/>
              </p14:nvContentPartPr>
              <p14:xfrm>
                <a:off x="858456" y="5696928"/>
                <a:ext cx="79920" cy="118080"/>
              </p14:xfrm>
            </p:contentPart>
          </mc:Choice>
          <mc:Fallback xmlns="">
            <p:pic>
              <p:nvPicPr>
                <p:cNvPr id="233" name="Freihand 232">
                  <a:extLst>
                    <a:ext uri="{FF2B5EF4-FFF2-40B4-BE49-F238E27FC236}">
                      <a16:creationId xmlns:a16="http://schemas.microsoft.com/office/drawing/2014/main" id="{0D588C56-6432-4F75-A018-392A745E223C}"/>
                    </a:ext>
                  </a:extLst>
                </p:cNvPr>
                <p:cNvPicPr/>
                <p:nvPr/>
              </p:nvPicPr>
              <p:blipFill>
                <a:blip r:embed="rId657"/>
                <a:stretch>
                  <a:fillRect/>
                </a:stretch>
              </p:blipFill>
              <p:spPr>
                <a:xfrm>
                  <a:off x="854136" y="5692608"/>
                  <a:ext cx="88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34" name="Freihand 233">
                  <a:extLst>
                    <a:ext uri="{FF2B5EF4-FFF2-40B4-BE49-F238E27FC236}">
                      <a16:creationId xmlns:a16="http://schemas.microsoft.com/office/drawing/2014/main" id="{60D53786-D85F-4204-84B6-D74434FD4953}"/>
                    </a:ext>
                  </a:extLst>
                </p14:cNvPr>
                <p14:cNvContentPartPr/>
                <p14:nvPr/>
              </p14:nvContentPartPr>
              <p14:xfrm>
                <a:off x="944496" y="5686128"/>
                <a:ext cx="78480" cy="102240"/>
              </p14:xfrm>
            </p:contentPart>
          </mc:Choice>
          <mc:Fallback xmlns="">
            <p:pic>
              <p:nvPicPr>
                <p:cNvPr id="234" name="Freihand 233">
                  <a:extLst>
                    <a:ext uri="{FF2B5EF4-FFF2-40B4-BE49-F238E27FC236}">
                      <a16:creationId xmlns:a16="http://schemas.microsoft.com/office/drawing/2014/main" id="{60D53786-D85F-4204-84B6-D74434FD4953}"/>
                    </a:ext>
                  </a:extLst>
                </p:cNvPr>
                <p:cNvPicPr/>
                <p:nvPr/>
              </p:nvPicPr>
              <p:blipFill>
                <a:blip r:embed="rId659"/>
                <a:stretch>
                  <a:fillRect/>
                </a:stretch>
              </p:blipFill>
              <p:spPr>
                <a:xfrm>
                  <a:off x="940176" y="5681808"/>
                  <a:ext cx="87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35" name="Freihand 234">
                  <a:extLst>
                    <a:ext uri="{FF2B5EF4-FFF2-40B4-BE49-F238E27FC236}">
                      <a16:creationId xmlns:a16="http://schemas.microsoft.com/office/drawing/2014/main" id="{C8CEB442-B15A-4BF7-B33A-D8DE166BC0DA}"/>
                    </a:ext>
                  </a:extLst>
                </p14:cNvPr>
                <p14:cNvContentPartPr/>
                <p14:nvPr/>
              </p14:nvContentPartPr>
              <p14:xfrm>
                <a:off x="1093896" y="5734008"/>
                <a:ext cx="56160" cy="8280"/>
              </p14:xfrm>
            </p:contentPart>
          </mc:Choice>
          <mc:Fallback xmlns="">
            <p:pic>
              <p:nvPicPr>
                <p:cNvPr id="235" name="Freihand 234">
                  <a:extLst>
                    <a:ext uri="{FF2B5EF4-FFF2-40B4-BE49-F238E27FC236}">
                      <a16:creationId xmlns:a16="http://schemas.microsoft.com/office/drawing/2014/main" id="{C8CEB442-B15A-4BF7-B33A-D8DE166BC0DA}"/>
                    </a:ext>
                  </a:extLst>
                </p:cNvPr>
                <p:cNvPicPr/>
                <p:nvPr/>
              </p:nvPicPr>
              <p:blipFill>
                <a:blip r:embed="rId661"/>
                <a:stretch>
                  <a:fillRect/>
                </a:stretch>
              </p:blipFill>
              <p:spPr>
                <a:xfrm>
                  <a:off x="1089576" y="5729688"/>
                  <a:ext cx="64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36" name="Freihand 235">
                  <a:extLst>
                    <a:ext uri="{FF2B5EF4-FFF2-40B4-BE49-F238E27FC236}">
                      <a16:creationId xmlns:a16="http://schemas.microsoft.com/office/drawing/2014/main" id="{23C52893-B3D5-4236-8F20-DE07A0850601}"/>
                    </a:ext>
                  </a:extLst>
                </p14:cNvPr>
                <p14:cNvContentPartPr/>
                <p14:nvPr/>
              </p14:nvContentPartPr>
              <p14:xfrm>
                <a:off x="1205496" y="5686848"/>
                <a:ext cx="100440" cy="111960"/>
              </p14:xfrm>
            </p:contentPart>
          </mc:Choice>
          <mc:Fallback xmlns="">
            <p:pic>
              <p:nvPicPr>
                <p:cNvPr id="236" name="Freihand 235">
                  <a:extLst>
                    <a:ext uri="{FF2B5EF4-FFF2-40B4-BE49-F238E27FC236}">
                      <a16:creationId xmlns:a16="http://schemas.microsoft.com/office/drawing/2014/main" id="{23C52893-B3D5-4236-8F20-DE07A0850601}"/>
                    </a:ext>
                  </a:extLst>
                </p:cNvPr>
                <p:cNvPicPr/>
                <p:nvPr/>
              </p:nvPicPr>
              <p:blipFill>
                <a:blip r:embed="rId663"/>
                <a:stretch>
                  <a:fillRect/>
                </a:stretch>
              </p:blipFill>
              <p:spPr>
                <a:xfrm>
                  <a:off x="1201176" y="5682528"/>
                  <a:ext cx="109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37" name="Freihand 236">
                  <a:extLst>
                    <a:ext uri="{FF2B5EF4-FFF2-40B4-BE49-F238E27FC236}">
                      <a16:creationId xmlns:a16="http://schemas.microsoft.com/office/drawing/2014/main" id="{D03057B1-1725-4070-98D3-444A02F8183A}"/>
                    </a:ext>
                  </a:extLst>
                </p14:cNvPr>
                <p14:cNvContentPartPr/>
                <p14:nvPr/>
              </p14:nvContentPartPr>
              <p14:xfrm>
                <a:off x="1403856" y="5699448"/>
                <a:ext cx="360" cy="360"/>
              </p14:xfrm>
            </p:contentPart>
          </mc:Choice>
          <mc:Fallback xmlns="">
            <p:pic>
              <p:nvPicPr>
                <p:cNvPr id="237" name="Freihand 236">
                  <a:extLst>
                    <a:ext uri="{FF2B5EF4-FFF2-40B4-BE49-F238E27FC236}">
                      <a16:creationId xmlns:a16="http://schemas.microsoft.com/office/drawing/2014/main" id="{D03057B1-1725-4070-98D3-444A02F8183A}"/>
                    </a:ext>
                  </a:extLst>
                </p:cNvPr>
                <p:cNvPicPr/>
                <p:nvPr/>
              </p:nvPicPr>
              <p:blipFill>
                <a:blip r:embed="rId117"/>
                <a:stretch>
                  <a:fillRect/>
                </a:stretch>
              </p:blipFill>
              <p:spPr>
                <a:xfrm>
                  <a:off x="1399536" y="56951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38" name="Freihand 237">
                  <a:extLst>
                    <a:ext uri="{FF2B5EF4-FFF2-40B4-BE49-F238E27FC236}">
                      <a16:creationId xmlns:a16="http://schemas.microsoft.com/office/drawing/2014/main" id="{F5E9C10B-49F3-49DB-B6A7-47E160865725}"/>
                    </a:ext>
                  </a:extLst>
                </p14:cNvPr>
                <p14:cNvContentPartPr/>
                <p14:nvPr/>
              </p14:nvContentPartPr>
              <p14:xfrm>
                <a:off x="1403856" y="5688288"/>
                <a:ext cx="11880" cy="11160"/>
              </p14:xfrm>
            </p:contentPart>
          </mc:Choice>
          <mc:Fallback xmlns="">
            <p:pic>
              <p:nvPicPr>
                <p:cNvPr id="238" name="Freihand 237">
                  <a:extLst>
                    <a:ext uri="{FF2B5EF4-FFF2-40B4-BE49-F238E27FC236}">
                      <a16:creationId xmlns:a16="http://schemas.microsoft.com/office/drawing/2014/main" id="{F5E9C10B-49F3-49DB-B6A7-47E160865725}"/>
                    </a:ext>
                  </a:extLst>
                </p:cNvPr>
                <p:cNvPicPr/>
                <p:nvPr/>
              </p:nvPicPr>
              <p:blipFill>
                <a:blip r:embed="rId666"/>
                <a:stretch>
                  <a:fillRect/>
                </a:stretch>
              </p:blipFill>
              <p:spPr>
                <a:xfrm>
                  <a:off x="1399536" y="5683968"/>
                  <a:ext cx="20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39" name="Freihand 238">
                  <a:extLst>
                    <a:ext uri="{FF2B5EF4-FFF2-40B4-BE49-F238E27FC236}">
                      <a16:creationId xmlns:a16="http://schemas.microsoft.com/office/drawing/2014/main" id="{48780B92-FECB-47AC-A84A-5601D723F02B}"/>
                    </a:ext>
                  </a:extLst>
                </p14:cNvPr>
                <p14:cNvContentPartPr/>
                <p14:nvPr/>
              </p14:nvContentPartPr>
              <p14:xfrm>
                <a:off x="1361736" y="5667408"/>
                <a:ext cx="86040" cy="103680"/>
              </p14:xfrm>
            </p:contentPart>
          </mc:Choice>
          <mc:Fallback xmlns="">
            <p:pic>
              <p:nvPicPr>
                <p:cNvPr id="239" name="Freihand 238">
                  <a:extLst>
                    <a:ext uri="{FF2B5EF4-FFF2-40B4-BE49-F238E27FC236}">
                      <a16:creationId xmlns:a16="http://schemas.microsoft.com/office/drawing/2014/main" id="{48780B92-FECB-47AC-A84A-5601D723F02B}"/>
                    </a:ext>
                  </a:extLst>
                </p:cNvPr>
                <p:cNvPicPr/>
                <p:nvPr/>
              </p:nvPicPr>
              <p:blipFill>
                <a:blip r:embed="rId668"/>
                <a:stretch>
                  <a:fillRect/>
                </a:stretch>
              </p:blipFill>
              <p:spPr>
                <a:xfrm>
                  <a:off x="1357416" y="5663088"/>
                  <a:ext cx="94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40" name="Freihand 239">
                  <a:extLst>
                    <a:ext uri="{FF2B5EF4-FFF2-40B4-BE49-F238E27FC236}">
                      <a16:creationId xmlns:a16="http://schemas.microsoft.com/office/drawing/2014/main" id="{75629312-4FD5-41D8-8853-58AD1EF6B808}"/>
                    </a:ext>
                  </a:extLst>
                </p14:cNvPr>
                <p14:cNvContentPartPr/>
                <p14:nvPr/>
              </p14:nvContentPartPr>
              <p14:xfrm>
                <a:off x="1468656" y="5674968"/>
                <a:ext cx="75600" cy="101880"/>
              </p14:xfrm>
            </p:contentPart>
          </mc:Choice>
          <mc:Fallback xmlns="">
            <p:pic>
              <p:nvPicPr>
                <p:cNvPr id="240" name="Freihand 239">
                  <a:extLst>
                    <a:ext uri="{FF2B5EF4-FFF2-40B4-BE49-F238E27FC236}">
                      <a16:creationId xmlns:a16="http://schemas.microsoft.com/office/drawing/2014/main" id="{75629312-4FD5-41D8-8853-58AD1EF6B808}"/>
                    </a:ext>
                  </a:extLst>
                </p:cNvPr>
                <p:cNvPicPr/>
                <p:nvPr/>
              </p:nvPicPr>
              <p:blipFill>
                <a:blip r:embed="rId670"/>
                <a:stretch>
                  <a:fillRect/>
                </a:stretch>
              </p:blipFill>
              <p:spPr>
                <a:xfrm>
                  <a:off x="1464336" y="5670648"/>
                  <a:ext cx="84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41" name="Freihand 240">
                  <a:extLst>
                    <a:ext uri="{FF2B5EF4-FFF2-40B4-BE49-F238E27FC236}">
                      <a16:creationId xmlns:a16="http://schemas.microsoft.com/office/drawing/2014/main" id="{C518D0A0-B084-4C98-B6C9-09151D740E0B}"/>
                    </a:ext>
                  </a:extLst>
                </p14:cNvPr>
                <p14:cNvContentPartPr/>
                <p14:nvPr/>
              </p14:nvContentPartPr>
              <p14:xfrm>
                <a:off x="1597536" y="5734368"/>
                <a:ext cx="6840" cy="61560"/>
              </p14:xfrm>
            </p:contentPart>
          </mc:Choice>
          <mc:Fallback xmlns="">
            <p:pic>
              <p:nvPicPr>
                <p:cNvPr id="241" name="Freihand 240">
                  <a:extLst>
                    <a:ext uri="{FF2B5EF4-FFF2-40B4-BE49-F238E27FC236}">
                      <a16:creationId xmlns:a16="http://schemas.microsoft.com/office/drawing/2014/main" id="{C518D0A0-B084-4C98-B6C9-09151D740E0B}"/>
                    </a:ext>
                  </a:extLst>
                </p:cNvPr>
                <p:cNvPicPr/>
                <p:nvPr/>
              </p:nvPicPr>
              <p:blipFill>
                <a:blip r:embed="rId672"/>
                <a:stretch>
                  <a:fillRect/>
                </a:stretch>
              </p:blipFill>
              <p:spPr>
                <a:xfrm>
                  <a:off x="1593216" y="5730048"/>
                  <a:ext cx="15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42" name="Freihand 241">
                  <a:extLst>
                    <a:ext uri="{FF2B5EF4-FFF2-40B4-BE49-F238E27FC236}">
                      <a16:creationId xmlns:a16="http://schemas.microsoft.com/office/drawing/2014/main" id="{0FC7113F-928A-4781-B85F-65B0937D99D0}"/>
                    </a:ext>
                  </a:extLst>
                </p14:cNvPr>
                <p14:cNvContentPartPr/>
                <p14:nvPr/>
              </p14:nvContentPartPr>
              <p14:xfrm>
                <a:off x="1643256" y="5675328"/>
                <a:ext cx="83880" cy="81360"/>
              </p14:xfrm>
            </p:contentPart>
          </mc:Choice>
          <mc:Fallback xmlns="">
            <p:pic>
              <p:nvPicPr>
                <p:cNvPr id="242" name="Freihand 241">
                  <a:extLst>
                    <a:ext uri="{FF2B5EF4-FFF2-40B4-BE49-F238E27FC236}">
                      <a16:creationId xmlns:a16="http://schemas.microsoft.com/office/drawing/2014/main" id="{0FC7113F-928A-4781-B85F-65B0937D99D0}"/>
                    </a:ext>
                  </a:extLst>
                </p:cNvPr>
                <p:cNvPicPr/>
                <p:nvPr/>
              </p:nvPicPr>
              <p:blipFill>
                <a:blip r:embed="rId674"/>
                <a:stretch>
                  <a:fillRect/>
                </a:stretch>
              </p:blipFill>
              <p:spPr>
                <a:xfrm>
                  <a:off x="1638936" y="5671008"/>
                  <a:ext cx="92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43" name="Freihand 242">
                  <a:extLst>
                    <a:ext uri="{FF2B5EF4-FFF2-40B4-BE49-F238E27FC236}">
                      <a16:creationId xmlns:a16="http://schemas.microsoft.com/office/drawing/2014/main" id="{11FBD9CE-1B11-420C-AF34-32CDF72B4450}"/>
                    </a:ext>
                  </a:extLst>
                </p14:cNvPr>
                <p14:cNvContentPartPr/>
                <p14:nvPr/>
              </p14:nvContentPartPr>
              <p14:xfrm>
                <a:off x="1700856" y="5667768"/>
                <a:ext cx="104400" cy="135720"/>
              </p14:xfrm>
            </p:contentPart>
          </mc:Choice>
          <mc:Fallback xmlns="">
            <p:pic>
              <p:nvPicPr>
                <p:cNvPr id="243" name="Freihand 242">
                  <a:extLst>
                    <a:ext uri="{FF2B5EF4-FFF2-40B4-BE49-F238E27FC236}">
                      <a16:creationId xmlns:a16="http://schemas.microsoft.com/office/drawing/2014/main" id="{11FBD9CE-1B11-420C-AF34-32CDF72B4450}"/>
                    </a:ext>
                  </a:extLst>
                </p:cNvPr>
                <p:cNvPicPr/>
                <p:nvPr/>
              </p:nvPicPr>
              <p:blipFill>
                <a:blip r:embed="rId676"/>
                <a:stretch>
                  <a:fillRect/>
                </a:stretch>
              </p:blipFill>
              <p:spPr>
                <a:xfrm>
                  <a:off x="1696536" y="5663448"/>
                  <a:ext cx="113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44" name="Freihand 243">
                  <a:extLst>
                    <a:ext uri="{FF2B5EF4-FFF2-40B4-BE49-F238E27FC236}">
                      <a16:creationId xmlns:a16="http://schemas.microsoft.com/office/drawing/2014/main" id="{E80C26F0-F1D6-43F2-964A-71C24D4440AF}"/>
                    </a:ext>
                  </a:extLst>
                </p14:cNvPr>
                <p14:cNvContentPartPr/>
                <p14:nvPr/>
              </p14:nvContentPartPr>
              <p14:xfrm>
                <a:off x="499536" y="5830848"/>
                <a:ext cx="1341360" cy="66600"/>
              </p14:xfrm>
            </p:contentPart>
          </mc:Choice>
          <mc:Fallback xmlns="">
            <p:pic>
              <p:nvPicPr>
                <p:cNvPr id="244" name="Freihand 243">
                  <a:extLst>
                    <a:ext uri="{FF2B5EF4-FFF2-40B4-BE49-F238E27FC236}">
                      <a16:creationId xmlns:a16="http://schemas.microsoft.com/office/drawing/2014/main" id="{E80C26F0-F1D6-43F2-964A-71C24D4440AF}"/>
                    </a:ext>
                  </a:extLst>
                </p:cNvPr>
                <p:cNvPicPr/>
                <p:nvPr/>
              </p:nvPicPr>
              <p:blipFill>
                <a:blip r:embed="rId678"/>
                <a:stretch>
                  <a:fillRect/>
                </a:stretch>
              </p:blipFill>
              <p:spPr>
                <a:xfrm>
                  <a:off x="495216" y="5826528"/>
                  <a:ext cx="1350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45" name="Freihand 244">
                  <a:extLst>
                    <a:ext uri="{FF2B5EF4-FFF2-40B4-BE49-F238E27FC236}">
                      <a16:creationId xmlns:a16="http://schemas.microsoft.com/office/drawing/2014/main" id="{F5419BE6-0071-414A-ABE3-08D14CBA5F34}"/>
                    </a:ext>
                  </a:extLst>
                </p14:cNvPr>
                <p14:cNvContentPartPr/>
                <p14:nvPr/>
              </p14:nvContentPartPr>
              <p14:xfrm>
                <a:off x="824256" y="6007968"/>
                <a:ext cx="148680" cy="110160"/>
              </p14:xfrm>
            </p:contentPart>
          </mc:Choice>
          <mc:Fallback xmlns="">
            <p:pic>
              <p:nvPicPr>
                <p:cNvPr id="245" name="Freihand 244">
                  <a:extLst>
                    <a:ext uri="{FF2B5EF4-FFF2-40B4-BE49-F238E27FC236}">
                      <a16:creationId xmlns:a16="http://schemas.microsoft.com/office/drawing/2014/main" id="{F5419BE6-0071-414A-ABE3-08D14CBA5F34}"/>
                    </a:ext>
                  </a:extLst>
                </p:cNvPr>
                <p:cNvPicPr/>
                <p:nvPr/>
              </p:nvPicPr>
              <p:blipFill>
                <a:blip r:embed="rId680"/>
                <a:stretch>
                  <a:fillRect/>
                </a:stretch>
              </p:blipFill>
              <p:spPr>
                <a:xfrm>
                  <a:off x="819936" y="6003648"/>
                  <a:ext cx="157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46" name="Freihand 245">
                  <a:extLst>
                    <a:ext uri="{FF2B5EF4-FFF2-40B4-BE49-F238E27FC236}">
                      <a16:creationId xmlns:a16="http://schemas.microsoft.com/office/drawing/2014/main" id="{D505CB03-263B-456B-977D-3D747FFABB63}"/>
                    </a:ext>
                  </a:extLst>
                </p14:cNvPr>
                <p14:cNvContentPartPr/>
                <p14:nvPr/>
              </p14:nvContentPartPr>
              <p14:xfrm>
                <a:off x="1025856" y="5998968"/>
                <a:ext cx="81360" cy="69120"/>
              </p14:xfrm>
            </p:contentPart>
          </mc:Choice>
          <mc:Fallback xmlns="">
            <p:pic>
              <p:nvPicPr>
                <p:cNvPr id="246" name="Freihand 245">
                  <a:extLst>
                    <a:ext uri="{FF2B5EF4-FFF2-40B4-BE49-F238E27FC236}">
                      <a16:creationId xmlns:a16="http://schemas.microsoft.com/office/drawing/2014/main" id="{D505CB03-263B-456B-977D-3D747FFABB63}"/>
                    </a:ext>
                  </a:extLst>
                </p:cNvPr>
                <p:cNvPicPr/>
                <p:nvPr/>
              </p:nvPicPr>
              <p:blipFill>
                <a:blip r:embed="rId682"/>
                <a:stretch>
                  <a:fillRect/>
                </a:stretch>
              </p:blipFill>
              <p:spPr>
                <a:xfrm>
                  <a:off x="1021536" y="5994648"/>
                  <a:ext cx="90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47" name="Freihand 246">
                  <a:extLst>
                    <a:ext uri="{FF2B5EF4-FFF2-40B4-BE49-F238E27FC236}">
                      <a16:creationId xmlns:a16="http://schemas.microsoft.com/office/drawing/2014/main" id="{7899A713-A420-4BCA-A83E-AD44A3028261}"/>
                    </a:ext>
                  </a:extLst>
                </p14:cNvPr>
                <p14:cNvContentPartPr/>
                <p14:nvPr/>
              </p14:nvContentPartPr>
              <p14:xfrm>
                <a:off x="1171656" y="5980608"/>
                <a:ext cx="77040" cy="86040"/>
              </p14:xfrm>
            </p:contentPart>
          </mc:Choice>
          <mc:Fallback xmlns="">
            <p:pic>
              <p:nvPicPr>
                <p:cNvPr id="247" name="Freihand 246">
                  <a:extLst>
                    <a:ext uri="{FF2B5EF4-FFF2-40B4-BE49-F238E27FC236}">
                      <a16:creationId xmlns:a16="http://schemas.microsoft.com/office/drawing/2014/main" id="{7899A713-A420-4BCA-A83E-AD44A3028261}"/>
                    </a:ext>
                  </a:extLst>
                </p:cNvPr>
                <p:cNvPicPr/>
                <p:nvPr/>
              </p:nvPicPr>
              <p:blipFill>
                <a:blip r:embed="rId684"/>
                <a:stretch>
                  <a:fillRect/>
                </a:stretch>
              </p:blipFill>
              <p:spPr>
                <a:xfrm>
                  <a:off x="1167336" y="5976288"/>
                  <a:ext cx="85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48" name="Freihand 247">
                  <a:extLst>
                    <a:ext uri="{FF2B5EF4-FFF2-40B4-BE49-F238E27FC236}">
                      <a16:creationId xmlns:a16="http://schemas.microsoft.com/office/drawing/2014/main" id="{3ECD737F-E71D-4E89-BF0F-16A256BAA35A}"/>
                    </a:ext>
                  </a:extLst>
                </p14:cNvPr>
                <p14:cNvContentPartPr/>
                <p14:nvPr/>
              </p14:nvContentPartPr>
              <p14:xfrm>
                <a:off x="1300176" y="6048648"/>
                <a:ext cx="20160" cy="63720"/>
              </p14:xfrm>
            </p:contentPart>
          </mc:Choice>
          <mc:Fallback xmlns="">
            <p:pic>
              <p:nvPicPr>
                <p:cNvPr id="248" name="Freihand 247">
                  <a:extLst>
                    <a:ext uri="{FF2B5EF4-FFF2-40B4-BE49-F238E27FC236}">
                      <a16:creationId xmlns:a16="http://schemas.microsoft.com/office/drawing/2014/main" id="{3ECD737F-E71D-4E89-BF0F-16A256BAA35A}"/>
                    </a:ext>
                  </a:extLst>
                </p:cNvPr>
                <p:cNvPicPr/>
                <p:nvPr/>
              </p:nvPicPr>
              <p:blipFill>
                <a:blip r:embed="rId686"/>
                <a:stretch>
                  <a:fillRect/>
                </a:stretch>
              </p:blipFill>
              <p:spPr>
                <a:xfrm>
                  <a:off x="1295856" y="6044328"/>
                  <a:ext cx="28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49" name="Freihand 248">
                  <a:extLst>
                    <a:ext uri="{FF2B5EF4-FFF2-40B4-BE49-F238E27FC236}">
                      <a16:creationId xmlns:a16="http://schemas.microsoft.com/office/drawing/2014/main" id="{5437BA79-01D2-4C2E-B1DB-671944A56992}"/>
                    </a:ext>
                  </a:extLst>
                </p14:cNvPr>
                <p14:cNvContentPartPr/>
                <p14:nvPr/>
              </p14:nvContentPartPr>
              <p14:xfrm>
                <a:off x="1370736" y="5996088"/>
                <a:ext cx="67320" cy="79560"/>
              </p14:xfrm>
            </p:contentPart>
          </mc:Choice>
          <mc:Fallback xmlns="">
            <p:pic>
              <p:nvPicPr>
                <p:cNvPr id="249" name="Freihand 248">
                  <a:extLst>
                    <a:ext uri="{FF2B5EF4-FFF2-40B4-BE49-F238E27FC236}">
                      <a16:creationId xmlns:a16="http://schemas.microsoft.com/office/drawing/2014/main" id="{5437BA79-01D2-4C2E-B1DB-671944A56992}"/>
                    </a:ext>
                  </a:extLst>
                </p:cNvPr>
                <p:cNvPicPr/>
                <p:nvPr/>
              </p:nvPicPr>
              <p:blipFill>
                <a:blip r:embed="rId688"/>
                <a:stretch>
                  <a:fillRect/>
                </a:stretch>
              </p:blipFill>
              <p:spPr>
                <a:xfrm>
                  <a:off x="1366416" y="5991768"/>
                  <a:ext cx="75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50" name="Freihand 249">
                  <a:extLst>
                    <a:ext uri="{FF2B5EF4-FFF2-40B4-BE49-F238E27FC236}">
                      <a16:creationId xmlns:a16="http://schemas.microsoft.com/office/drawing/2014/main" id="{35E1313B-D4EB-4E69-B626-A79A4DD47765}"/>
                    </a:ext>
                  </a:extLst>
                </p14:cNvPr>
                <p14:cNvContentPartPr/>
                <p14:nvPr/>
              </p14:nvContentPartPr>
              <p14:xfrm>
                <a:off x="1481616" y="5973768"/>
                <a:ext cx="87120" cy="108000"/>
              </p14:xfrm>
            </p:contentPart>
          </mc:Choice>
          <mc:Fallback xmlns="">
            <p:pic>
              <p:nvPicPr>
                <p:cNvPr id="250" name="Freihand 249">
                  <a:extLst>
                    <a:ext uri="{FF2B5EF4-FFF2-40B4-BE49-F238E27FC236}">
                      <a16:creationId xmlns:a16="http://schemas.microsoft.com/office/drawing/2014/main" id="{35E1313B-D4EB-4E69-B626-A79A4DD47765}"/>
                    </a:ext>
                  </a:extLst>
                </p:cNvPr>
                <p:cNvPicPr/>
                <p:nvPr/>
              </p:nvPicPr>
              <p:blipFill>
                <a:blip r:embed="rId690"/>
                <a:stretch>
                  <a:fillRect/>
                </a:stretch>
              </p:blipFill>
              <p:spPr>
                <a:xfrm>
                  <a:off x="1477296" y="5969448"/>
                  <a:ext cx="95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52" name="Freihand 251">
                  <a:extLst>
                    <a:ext uri="{FF2B5EF4-FFF2-40B4-BE49-F238E27FC236}">
                      <a16:creationId xmlns:a16="http://schemas.microsoft.com/office/drawing/2014/main" id="{EA50BFCA-1727-40D7-851C-1F4A1507324A}"/>
                    </a:ext>
                  </a:extLst>
                </p14:cNvPr>
                <p14:cNvContentPartPr/>
                <p14:nvPr/>
              </p14:nvContentPartPr>
              <p14:xfrm>
                <a:off x="1921896" y="5826168"/>
                <a:ext cx="132120" cy="3240"/>
              </p14:xfrm>
            </p:contentPart>
          </mc:Choice>
          <mc:Fallback xmlns="">
            <p:pic>
              <p:nvPicPr>
                <p:cNvPr id="252" name="Freihand 251">
                  <a:extLst>
                    <a:ext uri="{FF2B5EF4-FFF2-40B4-BE49-F238E27FC236}">
                      <a16:creationId xmlns:a16="http://schemas.microsoft.com/office/drawing/2014/main" id="{EA50BFCA-1727-40D7-851C-1F4A1507324A}"/>
                    </a:ext>
                  </a:extLst>
                </p:cNvPr>
                <p:cNvPicPr/>
                <p:nvPr/>
              </p:nvPicPr>
              <p:blipFill>
                <a:blip r:embed="rId692"/>
                <a:stretch>
                  <a:fillRect/>
                </a:stretch>
              </p:blipFill>
              <p:spPr>
                <a:xfrm>
                  <a:off x="1917576" y="5821848"/>
                  <a:ext cx="140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53" name="Freihand 252">
                  <a:extLst>
                    <a:ext uri="{FF2B5EF4-FFF2-40B4-BE49-F238E27FC236}">
                      <a16:creationId xmlns:a16="http://schemas.microsoft.com/office/drawing/2014/main" id="{C3546A8D-B98B-495B-A6F6-CA418DA938AD}"/>
                    </a:ext>
                  </a:extLst>
                </p14:cNvPr>
                <p14:cNvContentPartPr/>
                <p14:nvPr/>
              </p14:nvContentPartPr>
              <p14:xfrm>
                <a:off x="1921896" y="5867208"/>
                <a:ext cx="172800" cy="26640"/>
              </p14:xfrm>
            </p:contentPart>
          </mc:Choice>
          <mc:Fallback xmlns="">
            <p:pic>
              <p:nvPicPr>
                <p:cNvPr id="253" name="Freihand 252">
                  <a:extLst>
                    <a:ext uri="{FF2B5EF4-FFF2-40B4-BE49-F238E27FC236}">
                      <a16:creationId xmlns:a16="http://schemas.microsoft.com/office/drawing/2014/main" id="{C3546A8D-B98B-495B-A6F6-CA418DA938AD}"/>
                    </a:ext>
                  </a:extLst>
                </p:cNvPr>
                <p:cNvPicPr/>
                <p:nvPr/>
              </p:nvPicPr>
              <p:blipFill>
                <a:blip r:embed="rId694"/>
                <a:stretch>
                  <a:fillRect/>
                </a:stretch>
              </p:blipFill>
              <p:spPr>
                <a:xfrm>
                  <a:off x="1917576" y="5862888"/>
                  <a:ext cx="181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54" name="Freihand 253">
                  <a:extLst>
                    <a:ext uri="{FF2B5EF4-FFF2-40B4-BE49-F238E27FC236}">
                      <a16:creationId xmlns:a16="http://schemas.microsoft.com/office/drawing/2014/main" id="{E73B140B-F6A7-4055-94C4-BBE668E0F8C7}"/>
                    </a:ext>
                  </a:extLst>
                </p14:cNvPr>
                <p14:cNvContentPartPr/>
                <p14:nvPr/>
              </p14:nvContentPartPr>
              <p14:xfrm>
                <a:off x="2135736" y="5725008"/>
                <a:ext cx="123120" cy="150480"/>
              </p14:xfrm>
            </p:contentPart>
          </mc:Choice>
          <mc:Fallback xmlns="">
            <p:pic>
              <p:nvPicPr>
                <p:cNvPr id="254" name="Freihand 253">
                  <a:extLst>
                    <a:ext uri="{FF2B5EF4-FFF2-40B4-BE49-F238E27FC236}">
                      <a16:creationId xmlns:a16="http://schemas.microsoft.com/office/drawing/2014/main" id="{E73B140B-F6A7-4055-94C4-BBE668E0F8C7}"/>
                    </a:ext>
                  </a:extLst>
                </p:cNvPr>
                <p:cNvPicPr/>
                <p:nvPr/>
              </p:nvPicPr>
              <p:blipFill>
                <a:blip r:embed="rId696"/>
                <a:stretch>
                  <a:fillRect/>
                </a:stretch>
              </p:blipFill>
              <p:spPr>
                <a:xfrm>
                  <a:off x="2131416" y="5720688"/>
                  <a:ext cx="131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55" name="Freihand 254">
                  <a:extLst>
                    <a:ext uri="{FF2B5EF4-FFF2-40B4-BE49-F238E27FC236}">
                      <a16:creationId xmlns:a16="http://schemas.microsoft.com/office/drawing/2014/main" id="{71E319B2-BD78-45F0-82FB-363096F0A596}"/>
                    </a:ext>
                  </a:extLst>
                </p14:cNvPr>
                <p14:cNvContentPartPr/>
                <p14:nvPr/>
              </p14:nvContentPartPr>
              <p14:xfrm>
                <a:off x="2179296" y="5812488"/>
                <a:ext cx="122760" cy="105840"/>
              </p14:xfrm>
            </p:contentPart>
          </mc:Choice>
          <mc:Fallback xmlns="">
            <p:pic>
              <p:nvPicPr>
                <p:cNvPr id="255" name="Freihand 254">
                  <a:extLst>
                    <a:ext uri="{FF2B5EF4-FFF2-40B4-BE49-F238E27FC236}">
                      <a16:creationId xmlns:a16="http://schemas.microsoft.com/office/drawing/2014/main" id="{71E319B2-BD78-45F0-82FB-363096F0A596}"/>
                    </a:ext>
                  </a:extLst>
                </p:cNvPr>
                <p:cNvPicPr/>
                <p:nvPr/>
              </p:nvPicPr>
              <p:blipFill>
                <a:blip r:embed="rId698"/>
                <a:stretch>
                  <a:fillRect/>
                </a:stretch>
              </p:blipFill>
              <p:spPr>
                <a:xfrm>
                  <a:off x="2174976" y="5808168"/>
                  <a:ext cx="131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56" name="Freihand 255">
                  <a:extLst>
                    <a:ext uri="{FF2B5EF4-FFF2-40B4-BE49-F238E27FC236}">
                      <a16:creationId xmlns:a16="http://schemas.microsoft.com/office/drawing/2014/main" id="{DBC3C68A-E3EC-473C-AEFA-DDB5A2AE459F}"/>
                    </a:ext>
                  </a:extLst>
                </p14:cNvPr>
                <p14:cNvContentPartPr/>
                <p14:nvPr/>
              </p14:nvContentPartPr>
              <p14:xfrm>
                <a:off x="2339136" y="5744088"/>
                <a:ext cx="85680" cy="101160"/>
              </p14:xfrm>
            </p:contentPart>
          </mc:Choice>
          <mc:Fallback xmlns="">
            <p:pic>
              <p:nvPicPr>
                <p:cNvPr id="256" name="Freihand 255">
                  <a:extLst>
                    <a:ext uri="{FF2B5EF4-FFF2-40B4-BE49-F238E27FC236}">
                      <a16:creationId xmlns:a16="http://schemas.microsoft.com/office/drawing/2014/main" id="{DBC3C68A-E3EC-473C-AEFA-DDB5A2AE459F}"/>
                    </a:ext>
                  </a:extLst>
                </p:cNvPr>
                <p:cNvPicPr/>
                <p:nvPr/>
              </p:nvPicPr>
              <p:blipFill>
                <a:blip r:embed="rId700"/>
                <a:stretch>
                  <a:fillRect/>
                </a:stretch>
              </p:blipFill>
              <p:spPr>
                <a:xfrm>
                  <a:off x="2334816" y="5739768"/>
                  <a:ext cx="94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57" name="Freihand 256">
                  <a:extLst>
                    <a:ext uri="{FF2B5EF4-FFF2-40B4-BE49-F238E27FC236}">
                      <a16:creationId xmlns:a16="http://schemas.microsoft.com/office/drawing/2014/main" id="{B14A88B6-7D59-4AAB-B899-5A1433F00A12}"/>
                    </a:ext>
                  </a:extLst>
                </p14:cNvPr>
                <p14:cNvContentPartPr/>
                <p14:nvPr/>
              </p14:nvContentPartPr>
              <p14:xfrm>
                <a:off x="2465496" y="5703408"/>
                <a:ext cx="169560" cy="123840"/>
              </p14:xfrm>
            </p:contentPart>
          </mc:Choice>
          <mc:Fallback xmlns="">
            <p:pic>
              <p:nvPicPr>
                <p:cNvPr id="257" name="Freihand 256">
                  <a:extLst>
                    <a:ext uri="{FF2B5EF4-FFF2-40B4-BE49-F238E27FC236}">
                      <a16:creationId xmlns:a16="http://schemas.microsoft.com/office/drawing/2014/main" id="{B14A88B6-7D59-4AAB-B899-5A1433F00A12}"/>
                    </a:ext>
                  </a:extLst>
                </p:cNvPr>
                <p:cNvPicPr/>
                <p:nvPr/>
              </p:nvPicPr>
              <p:blipFill>
                <a:blip r:embed="rId702"/>
                <a:stretch>
                  <a:fillRect/>
                </a:stretch>
              </p:blipFill>
              <p:spPr>
                <a:xfrm>
                  <a:off x="2461176" y="5699088"/>
                  <a:ext cx="178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58" name="Freihand 257">
                  <a:extLst>
                    <a:ext uri="{FF2B5EF4-FFF2-40B4-BE49-F238E27FC236}">
                      <a16:creationId xmlns:a16="http://schemas.microsoft.com/office/drawing/2014/main" id="{629D5FE4-41E8-4F82-ACAC-1DD9820AD89D}"/>
                    </a:ext>
                  </a:extLst>
                </p14:cNvPr>
                <p14:cNvContentPartPr/>
                <p14:nvPr/>
              </p14:nvContentPartPr>
              <p14:xfrm>
                <a:off x="2662776" y="5702688"/>
                <a:ext cx="92880" cy="144000"/>
              </p14:xfrm>
            </p:contentPart>
          </mc:Choice>
          <mc:Fallback xmlns="">
            <p:pic>
              <p:nvPicPr>
                <p:cNvPr id="258" name="Freihand 257">
                  <a:extLst>
                    <a:ext uri="{FF2B5EF4-FFF2-40B4-BE49-F238E27FC236}">
                      <a16:creationId xmlns:a16="http://schemas.microsoft.com/office/drawing/2014/main" id="{629D5FE4-41E8-4F82-ACAC-1DD9820AD89D}"/>
                    </a:ext>
                  </a:extLst>
                </p:cNvPr>
                <p:cNvPicPr/>
                <p:nvPr/>
              </p:nvPicPr>
              <p:blipFill>
                <a:blip r:embed="rId704"/>
                <a:stretch>
                  <a:fillRect/>
                </a:stretch>
              </p:blipFill>
              <p:spPr>
                <a:xfrm>
                  <a:off x="2658456" y="5698368"/>
                  <a:ext cx="101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59" name="Freihand 258">
                  <a:extLst>
                    <a:ext uri="{FF2B5EF4-FFF2-40B4-BE49-F238E27FC236}">
                      <a16:creationId xmlns:a16="http://schemas.microsoft.com/office/drawing/2014/main" id="{08B50004-6B57-4C4D-9B1C-90D9B6F64CD4}"/>
                    </a:ext>
                  </a:extLst>
                </p14:cNvPr>
                <p14:cNvContentPartPr/>
                <p14:nvPr/>
              </p14:nvContentPartPr>
              <p14:xfrm>
                <a:off x="2618856" y="5647968"/>
                <a:ext cx="91440" cy="73080"/>
              </p14:xfrm>
            </p:contentPart>
          </mc:Choice>
          <mc:Fallback xmlns="">
            <p:pic>
              <p:nvPicPr>
                <p:cNvPr id="259" name="Freihand 258">
                  <a:extLst>
                    <a:ext uri="{FF2B5EF4-FFF2-40B4-BE49-F238E27FC236}">
                      <a16:creationId xmlns:a16="http://schemas.microsoft.com/office/drawing/2014/main" id="{08B50004-6B57-4C4D-9B1C-90D9B6F64CD4}"/>
                    </a:ext>
                  </a:extLst>
                </p:cNvPr>
                <p:cNvPicPr/>
                <p:nvPr/>
              </p:nvPicPr>
              <p:blipFill>
                <a:blip r:embed="rId706"/>
                <a:stretch>
                  <a:fillRect/>
                </a:stretch>
              </p:blipFill>
              <p:spPr>
                <a:xfrm>
                  <a:off x="2614536" y="5643648"/>
                  <a:ext cx="100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60" name="Freihand 259">
                  <a:extLst>
                    <a:ext uri="{FF2B5EF4-FFF2-40B4-BE49-F238E27FC236}">
                      <a16:creationId xmlns:a16="http://schemas.microsoft.com/office/drawing/2014/main" id="{B097A1D9-67BD-4ED0-8F71-7D0DAC5268CA}"/>
                    </a:ext>
                  </a:extLst>
                </p14:cNvPr>
                <p14:cNvContentPartPr/>
                <p14:nvPr/>
              </p14:nvContentPartPr>
              <p14:xfrm>
                <a:off x="2713536" y="5791608"/>
                <a:ext cx="97920" cy="49680"/>
              </p14:xfrm>
            </p:contentPart>
          </mc:Choice>
          <mc:Fallback xmlns="">
            <p:pic>
              <p:nvPicPr>
                <p:cNvPr id="260" name="Freihand 259">
                  <a:extLst>
                    <a:ext uri="{FF2B5EF4-FFF2-40B4-BE49-F238E27FC236}">
                      <a16:creationId xmlns:a16="http://schemas.microsoft.com/office/drawing/2014/main" id="{B097A1D9-67BD-4ED0-8F71-7D0DAC5268CA}"/>
                    </a:ext>
                  </a:extLst>
                </p:cNvPr>
                <p:cNvPicPr/>
                <p:nvPr/>
              </p:nvPicPr>
              <p:blipFill>
                <a:blip r:embed="rId708"/>
                <a:stretch>
                  <a:fillRect/>
                </a:stretch>
              </p:blipFill>
              <p:spPr>
                <a:xfrm>
                  <a:off x="2709216" y="5787288"/>
                  <a:ext cx="106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70" name="Freihand 269">
                  <a:extLst>
                    <a:ext uri="{FF2B5EF4-FFF2-40B4-BE49-F238E27FC236}">
                      <a16:creationId xmlns:a16="http://schemas.microsoft.com/office/drawing/2014/main" id="{E0400B1B-CE17-473A-9897-268D304F5EAD}"/>
                    </a:ext>
                  </a:extLst>
                </p14:cNvPr>
                <p14:cNvContentPartPr/>
                <p14:nvPr/>
              </p14:nvContentPartPr>
              <p14:xfrm>
                <a:off x="470736" y="6231888"/>
                <a:ext cx="119880" cy="97560"/>
              </p14:xfrm>
            </p:contentPart>
          </mc:Choice>
          <mc:Fallback xmlns="">
            <p:pic>
              <p:nvPicPr>
                <p:cNvPr id="270" name="Freihand 269">
                  <a:extLst>
                    <a:ext uri="{FF2B5EF4-FFF2-40B4-BE49-F238E27FC236}">
                      <a16:creationId xmlns:a16="http://schemas.microsoft.com/office/drawing/2014/main" id="{E0400B1B-CE17-473A-9897-268D304F5EAD}"/>
                    </a:ext>
                  </a:extLst>
                </p:cNvPr>
                <p:cNvPicPr/>
                <p:nvPr/>
              </p:nvPicPr>
              <p:blipFill>
                <a:blip r:embed="rId710"/>
                <a:stretch>
                  <a:fillRect/>
                </a:stretch>
              </p:blipFill>
              <p:spPr>
                <a:xfrm>
                  <a:off x="466416" y="6227568"/>
                  <a:ext cx="128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271" name="Freihand 270">
                  <a:extLst>
                    <a:ext uri="{FF2B5EF4-FFF2-40B4-BE49-F238E27FC236}">
                      <a16:creationId xmlns:a16="http://schemas.microsoft.com/office/drawing/2014/main" id="{165BA3E4-F6F7-474D-A811-CF7BF9CB0F86}"/>
                    </a:ext>
                  </a:extLst>
                </p14:cNvPr>
                <p14:cNvContentPartPr/>
                <p14:nvPr/>
              </p14:nvContentPartPr>
              <p14:xfrm>
                <a:off x="616536" y="6239448"/>
                <a:ext cx="95040" cy="87480"/>
              </p14:xfrm>
            </p:contentPart>
          </mc:Choice>
          <mc:Fallback xmlns="">
            <p:pic>
              <p:nvPicPr>
                <p:cNvPr id="271" name="Freihand 270">
                  <a:extLst>
                    <a:ext uri="{FF2B5EF4-FFF2-40B4-BE49-F238E27FC236}">
                      <a16:creationId xmlns:a16="http://schemas.microsoft.com/office/drawing/2014/main" id="{165BA3E4-F6F7-474D-A811-CF7BF9CB0F86}"/>
                    </a:ext>
                  </a:extLst>
                </p:cNvPr>
                <p:cNvPicPr/>
                <p:nvPr/>
              </p:nvPicPr>
              <p:blipFill>
                <a:blip r:embed="rId712"/>
                <a:stretch>
                  <a:fillRect/>
                </a:stretch>
              </p:blipFill>
              <p:spPr>
                <a:xfrm>
                  <a:off x="612216" y="6235128"/>
                  <a:ext cx="103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72" name="Freihand 271">
                  <a:extLst>
                    <a:ext uri="{FF2B5EF4-FFF2-40B4-BE49-F238E27FC236}">
                      <a16:creationId xmlns:a16="http://schemas.microsoft.com/office/drawing/2014/main" id="{181079D5-F33B-40FE-B7D4-17F660A81B92}"/>
                    </a:ext>
                  </a:extLst>
                </p14:cNvPr>
                <p14:cNvContentPartPr/>
                <p14:nvPr/>
              </p14:nvContentPartPr>
              <p14:xfrm>
                <a:off x="732816" y="6235128"/>
                <a:ext cx="91800" cy="92160"/>
              </p14:xfrm>
            </p:contentPart>
          </mc:Choice>
          <mc:Fallback xmlns="">
            <p:pic>
              <p:nvPicPr>
                <p:cNvPr id="272" name="Freihand 271">
                  <a:extLst>
                    <a:ext uri="{FF2B5EF4-FFF2-40B4-BE49-F238E27FC236}">
                      <a16:creationId xmlns:a16="http://schemas.microsoft.com/office/drawing/2014/main" id="{181079D5-F33B-40FE-B7D4-17F660A81B92}"/>
                    </a:ext>
                  </a:extLst>
                </p:cNvPr>
                <p:cNvPicPr/>
                <p:nvPr/>
              </p:nvPicPr>
              <p:blipFill>
                <a:blip r:embed="rId714"/>
                <a:stretch>
                  <a:fillRect/>
                </a:stretch>
              </p:blipFill>
              <p:spPr>
                <a:xfrm>
                  <a:off x="728496" y="6230808"/>
                  <a:ext cx="100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73" name="Freihand 272">
                  <a:extLst>
                    <a:ext uri="{FF2B5EF4-FFF2-40B4-BE49-F238E27FC236}">
                      <a16:creationId xmlns:a16="http://schemas.microsoft.com/office/drawing/2014/main" id="{B45130BE-7C36-4248-8BD8-FFC2CF76BE6D}"/>
                    </a:ext>
                  </a:extLst>
                </p14:cNvPr>
                <p14:cNvContentPartPr/>
                <p14:nvPr/>
              </p14:nvContentPartPr>
              <p14:xfrm>
                <a:off x="916416" y="6258168"/>
                <a:ext cx="34200" cy="33840"/>
              </p14:xfrm>
            </p:contentPart>
          </mc:Choice>
          <mc:Fallback xmlns="">
            <p:pic>
              <p:nvPicPr>
                <p:cNvPr id="273" name="Freihand 272">
                  <a:extLst>
                    <a:ext uri="{FF2B5EF4-FFF2-40B4-BE49-F238E27FC236}">
                      <a16:creationId xmlns:a16="http://schemas.microsoft.com/office/drawing/2014/main" id="{B45130BE-7C36-4248-8BD8-FFC2CF76BE6D}"/>
                    </a:ext>
                  </a:extLst>
                </p:cNvPr>
                <p:cNvPicPr/>
                <p:nvPr/>
              </p:nvPicPr>
              <p:blipFill>
                <a:blip r:embed="rId716"/>
                <a:stretch>
                  <a:fillRect/>
                </a:stretch>
              </p:blipFill>
              <p:spPr>
                <a:xfrm>
                  <a:off x="912096" y="6253848"/>
                  <a:ext cx="42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76" name="Freihand 275">
                  <a:extLst>
                    <a:ext uri="{FF2B5EF4-FFF2-40B4-BE49-F238E27FC236}">
                      <a16:creationId xmlns:a16="http://schemas.microsoft.com/office/drawing/2014/main" id="{CDFAA2F7-D5AD-47F9-9EC4-2A88B9F4AEBD}"/>
                    </a:ext>
                  </a:extLst>
                </p14:cNvPr>
                <p14:cNvContentPartPr/>
                <p14:nvPr/>
              </p14:nvContentPartPr>
              <p14:xfrm>
                <a:off x="1111896" y="6189048"/>
                <a:ext cx="66240" cy="77760"/>
              </p14:xfrm>
            </p:contentPart>
          </mc:Choice>
          <mc:Fallback xmlns="">
            <p:pic>
              <p:nvPicPr>
                <p:cNvPr id="276" name="Freihand 275">
                  <a:extLst>
                    <a:ext uri="{FF2B5EF4-FFF2-40B4-BE49-F238E27FC236}">
                      <a16:creationId xmlns:a16="http://schemas.microsoft.com/office/drawing/2014/main" id="{CDFAA2F7-D5AD-47F9-9EC4-2A88B9F4AEBD}"/>
                    </a:ext>
                  </a:extLst>
                </p:cNvPr>
                <p:cNvPicPr/>
                <p:nvPr/>
              </p:nvPicPr>
              <p:blipFill>
                <a:blip r:embed="rId718"/>
                <a:stretch>
                  <a:fillRect/>
                </a:stretch>
              </p:blipFill>
              <p:spPr>
                <a:xfrm>
                  <a:off x="1107576" y="6184728"/>
                  <a:ext cx="74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77" name="Freihand 276">
                  <a:extLst>
                    <a:ext uri="{FF2B5EF4-FFF2-40B4-BE49-F238E27FC236}">
                      <a16:creationId xmlns:a16="http://schemas.microsoft.com/office/drawing/2014/main" id="{9DC565FF-CB85-4C6A-82D7-529312470EA5}"/>
                    </a:ext>
                  </a:extLst>
                </p14:cNvPr>
                <p14:cNvContentPartPr/>
                <p14:nvPr/>
              </p14:nvContentPartPr>
              <p14:xfrm>
                <a:off x="1220616" y="6173568"/>
                <a:ext cx="90720" cy="81360"/>
              </p14:xfrm>
            </p:contentPart>
          </mc:Choice>
          <mc:Fallback xmlns="">
            <p:pic>
              <p:nvPicPr>
                <p:cNvPr id="277" name="Freihand 276">
                  <a:extLst>
                    <a:ext uri="{FF2B5EF4-FFF2-40B4-BE49-F238E27FC236}">
                      <a16:creationId xmlns:a16="http://schemas.microsoft.com/office/drawing/2014/main" id="{9DC565FF-CB85-4C6A-82D7-529312470EA5}"/>
                    </a:ext>
                  </a:extLst>
                </p:cNvPr>
                <p:cNvPicPr/>
                <p:nvPr/>
              </p:nvPicPr>
              <p:blipFill>
                <a:blip r:embed="rId720"/>
                <a:stretch>
                  <a:fillRect/>
                </a:stretch>
              </p:blipFill>
              <p:spPr>
                <a:xfrm>
                  <a:off x="1216296" y="6169248"/>
                  <a:ext cx="99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78" name="Freihand 277">
                  <a:extLst>
                    <a:ext uri="{FF2B5EF4-FFF2-40B4-BE49-F238E27FC236}">
                      <a16:creationId xmlns:a16="http://schemas.microsoft.com/office/drawing/2014/main" id="{94D13DBD-F10F-4B71-8CB1-92E3F73F5291}"/>
                    </a:ext>
                  </a:extLst>
                </p14:cNvPr>
                <p14:cNvContentPartPr/>
                <p14:nvPr/>
              </p14:nvContentPartPr>
              <p14:xfrm>
                <a:off x="1340856" y="6154848"/>
                <a:ext cx="55440" cy="73800"/>
              </p14:xfrm>
            </p:contentPart>
          </mc:Choice>
          <mc:Fallback xmlns="">
            <p:pic>
              <p:nvPicPr>
                <p:cNvPr id="278" name="Freihand 277">
                  <a:extLst>
                    <a:ext uri="{FF2B5EF4-FFF2-40B4-BE49-F238E27FC236}">
                      <a16:creationId xmlns:a16="http://schemas.microsoft.com/office/drawing/2014/main" id="{94D13DBD-F10F-4B71-8CB1-92E3F73F5291}"/>
                    </a:ext>
                  </a:extLst>
                </p:cNvPr>
                <p:cNvPicPr/>
                <p:nvPr/>
              </p:nvPicPr>
              <p:blipFill>
                <a:blip r:embed="rId722"/>
                <a:stretch>
                  <a:fillRect/>
                </a:stretch>
              </p:blipFill>
              <p:spPr>
                <a:xfrm>
                  <a:off x="1336536" y="6150528"/>
                  <a:ext cx="64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79" name="Freihand 278">
                  <a:extLst>
                    <a:ext uri="{FF2B5EF4-FFF2-40B4-BE49-F238E27FC236}">
                      <a16:creationId xmlns:a16="http://schemas.microsoft.com/office/drawing/2014/main" id="{E05E32C7-2D98-44E6-A317-F71347701FEA}"/>
                    </a:ext>
                  </a:extLst>
                </p14:cNvPr>
                <p14:cNvContentPartPr/>
                <p14:nvPr/>
              </p14:nvContentPartPr>
              <p14:xfrm>
                <a:off x="1375776" y="6186168"/>
                <a:ext cx="25920" cy="76680"/>
              </p14:xfrm>
            </p:contentPart>
          </mc:Choice>
          <mc:Fallback xmlns="">
            <p:pic>
              <p:nvPicPr>
                <p:cNvPr id="279" name="Freihand 278">
                  <a:extLst>
                    <a:ext uri="{FF2B5EF4-FFF2-40B4-BE49-F238E27FC236}">
                      <a16:creationId xmlns:a16="http://schemas.microsoft.com/office/drawing/2014/main" id="{E05E32C7-2D98-44E6-A317-F71347701FEA}"/>
                    </a:ext>
                  </a:extLst>
                </p:cNvPr>
                <p:cNvPicPr/>
                <p:nvPr/>
              </p:nvPicPr>
              <p:blipFill>
                <a:blip r:embed="rId724"/>
                <a:stretch>
                  <a:fillRect/>
                </a:stretch>
              </p:blipFill>
              <p:spPr>
                <a:xfrm>
                  <a:off x="1371456" y="6181848"/>
                  <a:ext cx="34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80" name="Freihand 279">
                  <a:extLst>
                    <a:ext uri="{FF2B5EF4-FFF2-40B4-BE49-F238E27FC236}">
                      <a16:creationId xmlns:a16="http://schemas.microsoft.com/office/drawing/2014/main" id="{644ADB58-3A17-47F4-8AE8-A567A08BF9EE}"/>
                    </a:ext>
                  </a:extLst>
                </p14:cNvPr>
                <p14:cNvContentPartPr/>
                <p14:nvPr/>
              </p14:nvContentPartPr>
              <p14:xfrm>
                <a:off x="1438416" y="6228288"/>
                <a:ext cx="11880" cy="43200"/>
              </p14:xfrm>
            </p:contentPart>
          </mc:Choice>
          <mc:Fallback xmlns="">
            <p:pic>
              <p:nvPicPr>
                <p:cNvPr id="280" name="Freihand 279">
                  <a:extLst>
                    <a:ext uri="{FF2B5EF4-FFF2-40B4-BE49-F238E27FC236}">
                      <a16:creationId xmlns:a16="http://schemas.microsoft.com/office/drawing/2014/main" id="{644ADB58-3A17-47F4-8AE8-A567A08BF9EE}"/>
                    </a:ext>
                  </a:extLst>
                </p:cNvPr>
                <p:cNvPicPr/>
                <p:nvPr/>
              </p:nvPicPr>
              <p:blipFill>
                <a:blip r:embed="rId726"/>
                <a:stretch>
                  <a:fillRect/>
                </a:stretch>
              </p:blipFill>
              <p:spPr>
                <a:xfrm>
                  <a:off x="1434096" y="6223968"/>
                  <a:ext cx="20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81" name="Freihand 280">
                  <a:extLst>
                    <a:ext uri="{FF2B5EF4-FFF2-40B4-BE49-F238E27FC236}">
                      <a16:creationId xmlns:a16="http://schemas.microsoft.com/office/drawing/2014/main" id="{C7FF15E3-33A4-46B2-B456-458D48C59B16}"/>
                    </a:ext>
                  </a:extLst>
                </p14:cNvPr>
                <p14:cNvContentPartPr/>
                <p14:nvPr/>
              </p14:nvContentPartPr>
              <p14:xfrm>
                <a:off x="1482336" y="6158448"/>
                <a:ext cx="77400" cy="80640"/>
              </p14:xfrm>
            </p:contentPart>
          </mc:Choice>
          <mc:Fallback xmlns="">
            <p:pic>
              <p:nvPicPr>
                <p:cNvPr id="281" name="Freihand 280">
                  <a:extLst>
                    <a:ext uri="{FF2B5EF4-FFF2-40B4-BE49-F238E27FC236}">
                      <a16:creationId xmlns:a16="http://schemas.microsoft.com/office/drawing/2014/main" id="{C7FF15E3-33A4-46B2-B456-458D48C59B16}"/>
                    </a:ext>
                  </a:extLst>
                </p:cNvPr>
                <p:cNvPicPr/>
                <p:nvPr/>
              </p:nvPicPr>
              <p:blipFill>
                <a:blip r:embed="rId728"/>
                <a:stretch>
                  <a:fillRect/>
                </a:stretch>
              </p:blipFill>
              <p:spPr>
                <a:xfrm>
                  <a:off x="1478016" y="6154128"/>
                  <a:ext cx="86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82" name="Freihand 281">
                  <a:extLst>
                    <a:ext uri="{FF2B5EF4-FFF2-40B4-BE49-F238E27FC236}">
                      <a16:creationId xmlns:a16="http://schemas.microsoft.com/office/drawing/2014/main" id="{ABE9ADF5-A076-48ED-8E64-5A60A6F5D513}"/>
                    </a:ext>
                  </a:extLst>
                </p14:cNvPr>
                <p14:cNvContentPartPr/>
                <p14:nvPr/>
              </p14:nvContentPartPr>
              <p14:xfrm>
                <a:off x="1574136" y="6158088"/>
                <a:ext cx="61560" cy="106560"/>
              </p14:xfrm>
            </p:contentPart>
          </mc:Choice>
          <mc:Fallback xmlns="">
            <p:pic>
              <p:nvPicPr>
                <p:cNvPr id="282" name="Freihand 281">
                  <a:extLst>
                    <a:ext uri="{FF2B5EF4-FFF2-40B4-BE49-F238E27FC236}">
                      <a16:creationId xmlns:a16="http://schemas.microsoft.com/office/drawing/2014/main" id="{ABE9ADF5-A076-48ED-8E64-5A60A6F5D513}"/>
                    </a:ext>
                  </a:extLst>
                </p:cNvPr>
                <p:cNvPicPr/>
                <p:nvPr/>
              </p:nvPicPr>
              <p:blipFill>
                <a:blip r:embed="rId730"/>
                <a:stretch>
                  <a:fillRect/>
                </a:stretch>
              </p:blipFill>
              <p:spPr>
                <a:xfrm>
                  <a:off x="1569816" y="6153768"/>
                  <a:ext cx="70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83" name="Freihand 282">
                  <a:extLst>
                    <a:ext uri="{FF2B5EF4-FFF2-40B4-BE49-F238E27FC236}">
                      <a16:creationId xmlns:a16="http://schemas.microsoft.com/office/drawing/2014/main" id="{F6258A94-F4BB-48ED-8247-D489788C8F9C}"/>
                    </a:ext>
                  </a:extLst>
                </p14:cNvPr>
                <p14:cNvContentPartPr/>
                <p14:nvPr/>
              </p14:nvContentPartPr>
              <p14:xfrm>
                <a:off x="1046736" y="6289848"/>
                <a:ext cx="602280" cy="47880"/>
              </p14:xfrm>
            </p:contentPart>
          </mc:Choice>
          <mc:Fallback xmlns="">
            <p:pic>
              <p:nvPicPr>
                <p:cNvPr id="283" name="Freihand 282">
                  <a:extLst>
                    <a:ext uri="{FF2B5EF4-FFF2-40B4-BE49-F238E27FC236}">
                      <a16:creationId xmlns:a16="http://schemas.microsoft.com/office/drawing/2014/main" id="{F6258A94-F4BB-48ED-8247-D489788C8F9C}"/>
                    </a:ext>
                  </a:extLst>
                </p:cNvPr>
                <p:cNvPicPr/>
                <p:nvPr/>
              </p:nvPicPr>
              <p:blipFill>
                <a:blip r:embed="rId732"/>
                <a:stretch>
                  <a:fillRect/>
                </a:stretch>
              </p:blipFill>
              <p:spPr>
                <a:xfrm>
                  <a:off x="1042416" y="6285528"/>
                  <a:ext cx="610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87" name="Freihand 286">
                  <a:extLst>
                    <a:ext uri="{FF2B5EF4-FFF2-40B4-BE49-F238E27FC236}">
                      <a16:creationId xmlns:a16="http://schemas.microsoft.com/office/drawing/2014/main" id="{E13A5177-B644-442A-A82E-640D392C012D}"/>
                    </a:ext>
                  </a:extLst>
                </p14:cNvPr>
                <p14:cNvContentPartPr/>
                <p14:nvPr/>
              </p14:nvContentPartPr>
              <p14:xfrm>
                <a:off x="1103256" y="6380208"/>
                <a:ext cx="100800" cy="73800"/>
              </p14:xfrm>
            </p:contentPart>
          </mc:Choice>
          <mc:Fallback xmlns="">
            <p:pic>
              <p:nvPicPr>
                <p:cNvPr id="287" name="Freihand 286">
                  <a:extLst>
                    <a:ext uri="{FF2B5EF4-FFF2-40B4-BE49-F238E27FC236}">
                      <a16:creationId xmlns:a16="http://schemas.microsoft.com/office/drawing/2014/main" id="{E13A5177-B644-442A-A82E-640D392C012D}"/>
                    </a:ext>
                  </a:extLst>
                </p:cNvPr>
                <p:cNvPicPr/>
                <p:nvPr/>
              </p:nvPicPr>
              <p:blipFill>
                <a:blip r:embed="rId734"/>
                <a:stretch>
                  <a:fillRect/>
                </a:stretch>
              </p:blipFill>
              <p:spPr>
                <a:xfrm>
                  <a:off x="1098936" y="6375888"/>
                  <a:ext cx="109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88" name="Freihand 287">
                  <a:extLst>
                    <a:ext uri="{FF2B5EF4-FFF2-40B4-BE49-F238E27FC236}">
                      <a16:creationId xmlns:a16="http://schemas.microsoft.com/office/drawing/2014/main" id="{BE22A914-6AF6-428F-8A75-A0047693415B}"/>
                    </a:ext>
                  </a:extLst>
                </p14:cNvPr>
                <p14:cNvContentPartPr/>
                <p14:nvPr/>
              </p14:nvContentPartPr>
              <p14:xfrm>
                <a:off x="1227816" y="6383448"/>
                <a:ext cx="54720" cy="66960"/>
              </p14:xfrm>
            </p:contentPart>
          </mc:Choice>
          <mc:Fallback xmlns="">
            <p:pic>
              <p:nvPicPr>
                <p:cNvPr id="288" name="Freihand 287">
                  <a:extLst>
                    <a:ext uri="{FF2B5EF4-FFF2-40B4-BE49-F238E27FC236}">
                      <a16:creationId xmlns:a16="http://schemas.microsoft.com/office/drawing/2014/main" id="{BE22A914-6AF6-428F-8A75-A0047693415B}"/>
                    </a:ext>
                  </a:extLst>
                </p:cNvPr>
                <p:cNvPicPr/>
                <p:nvPr/>
              </p:nvPicPr>
              <p:blipFill>
                <a:blip r:embed="rId736"/>
                <a:stretch>
                  <a:fillRect/>
                </a:stretch>
              </p:blipFill>
              <p:spPr>
                <a:xfrm>
                  <a:off x="1223496" y="6379128"/>
                  <a:ext cx="63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89" name="Freihand 288">
                  <a:extLst>
                    <a:ext uri="{FF2B5EF4-FFF2-40B4-BE49-F238E27FC236}">
                      <a16:creationId xmlns:a16="http://schemas.microsoft.com/office/drawing/2014/main" id="{A4146BE3-08A8-4EB0-B93F-A879607CFC90}"/>
                    </a:ext>
                  </a:extLst>
                </p14:cNvPr>
                <p14:cNvContentPartPr/>
                <p14:nvPr/>
              </p14:nvContentPartPr>
              <p14:xfrm>
                <a:off x="1332936" y="6378048"/>
                <a:ext cx="61560" cy="69480"/>
              </p14:xfrm>
            </p:contentPart>
          </mc:Choice>
          <mc:Fallback xmlns="">
            <p:pic>
              <p:nvPicPr>
                <p:cNvPr id="289" name="Freihand 288">
                  <a:extLst>
                    <a:ext uri="{FF2B5EF4-FFF2-40B4-BE49-F238E27FC236}">
                      <a16:creationId xmlns:a16="http://schemas.microsoft.com/office/drawing/2014/main" id="{A4146BE3-08A8-4EB0-B93F-A879607CFC90}"/>
                    </a:ext>
                  </a:extLst>
                </p:cNvPr>
                <p:cNvPicPr/>
                <p:nvPr/>
              </p:nvPicPr>
              <p:blipFill>
                <a:blip r:embed="rId738"/>
                <a:stretch>
                  <a:fillRect/>
                </a:stretch>
              </p:blipFill>
              <p:spPr>
                <a:xfrm>
                  <a:off x="1328616" y="6373728"/>
                  <a:ext cx="7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90" name="Freihand 289">
                  <a:extLst>
                    <a:ext uri="{FF2B5EF4-FFF2-40B4-BE49-F238E27FC236}">
                      <a16:creationId xmlns:a16="http://schemas.microsoft.com/office/drawing/2014/main" id="{D303EB7A-479D-46BF-B672-55DFF55D3F11}"/>
                    </a:ext>
                  </a:extLst>
                </p14:cNvPr>
                <p14:cNvContentPartPr/>
                <p14:nvPr/>
              </p14:nvContentPartPr>
              <p14:xfrm>
                <a:off x="1393056" y="6419448"/>
                <a:ext cx="19080" cy="45720"/>
              </p14:xfrm>
            </p:contentPart>
          </mc:Choice>
          <mc:Fallback xmlns="">
            <p:pic>
              <p:nvPicPr>
                <p:cNvPr id="290" name="Freihand 289">
                  <a:extLst>
                    <a:ext uri="{FF2B5EF4-FFF2-40B4-BE49-F238E27FC236}">
                      <a16:creationId xmlns:a16="http://schemas.microsoft.com/office/drawing/2014/main" id="{D303EB7A-479D-46BF-B672-55DFF55D3F11}"/>
                    </a:ext>
                  </a:extLst>
                </p:cNvPr>
                <p:cNvPicPr/>
                <p:nvPr/>
              </p:nvPicPr>
              <p:blipFill>
                <a:blip r:embed="rId740"/>
                <a:stretch>
                  <a:fillRect/>
                </a:stretch>
              </p:blipFill>
              <p:spPr>
                <a:xfrm>
                  <a:off x="1388736" y="6415128"/>
                  <a:ext cx="27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91" name="Freihand 290">
                  <a:extLst>
                    <a:ext uri="{FF2B5EF4-FFF2-40B4-BE49-F238E27FC236}">
                      <a16:creationId xmlns:a16="http://schemas.microsoft.com/office/drawing/2014/main" id="{4DB91649-0535-4996-A5E3-6CAC43A80831}"/>
                    </a:ext>
                  </a:extLst>
                </p14:cNvPr>
                <p14:cNvContentPartPr/>
                <p14:nvPr/>
              </p14:nvContentPartPr>
              <p14:xfrm>
                <a:off x="1463976" y="6369408"/>
                <a:ext cx="53640" cy="51840"/>
              </p14:xfrm>
            </p:contentPart>
          </mc:Choice>
          <mc:Fallback xmlns="">
            <p:pic>
              <p:nvPicPr>
                <p:cNvPr id="291" name="Freihand 290">
                  <a:extLst>
                    <a:ext uri="{FF2B5EF4-FFF2-40B4-BE49-F238E27FC236}">
                      <a16:creationId xmlns:a16="http://schemas.microsoft.com/office/drawing/2014/main" id="{4DB91649-0535-4996-A5E3-6CAC43A80831}"/>
                    </a:ext>
                  </a:extLst>
                </p:cNvPr>
                <p:cNvPicPr/>
                <p:nvPr/>
              </p:nvPicPr>
              <p:blipFill>
                <a:blip r:embed="rId742"/>
                <a:stretch>
                  <a:fillRect/>
                </a:stretch>
              </p:blipFill>
              <p:spPr>
                <a:xfrm>
                  <a:off x="1459656" y="6365088"/>
                  <a:ext cx="62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92" name="Freihand 291">
                  <a:extLst>
                    <a:ext uri="{FF2B5EF4-FFF2-40B4-BE49-F238E27FC236}">
                      <a16:creationId xmlns:a16="http://schemas.microsoft.com/office/drawing/2014/main" id="{88692E06-2F64-4793-9F51-6DA677888B2A}"/>
                    </a:ext>
                  </a:extLst>
                </p14:cNvPr>
                <p14:cNvContentPartPr/>
                <p14:nvPr/>
              </p14:nvContentPartPr>
              <p14:xfrm>
                <a:off x="1541016" y="6363288"/>
                <a:ext cx="47160" cy="70200"/>
              </p14:xfrm>
            </p:contentPart>
          </mc:Choice>
          <mc:Fallback xmlns="">
            <p:pic>
              <p:nvPicPr>
                <p:cNvPr id="292" name="Freihand 291">
                  <a:extLst>
                    <a:ext uri="{FF2B5EF4-FFF2-40B4-BE49-F238E27FC236}">
                      <a16:creationId xmlns:a16="http://schemas.microsoft.com/office/drawing/2014/main" id="{88692E06-2F64-4793-9F51-6DA677888B2A}"/>
                    </a:ext>
                  </a:extLst>
                </p:cNvPr>
                <p:cNvPicPr/>
                <p:nvPr/>
              </p:nvPicPr>
              <p:blipFill>
                <a:blip r:embed="rId744"/>
                <a:stretch>
                  <a:fillRect/>
                </a:stretch>
              </p:blipFill>
              <p:spPr>
                <a:xfrm>
                  <a:off x="1536696" y="6358968"/>
                  <a:ext cx="55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93" name="Freihand 292">
                  <a:extLst>
                    <a:ext uri="{FF2B5EF4-FFF2-40B4-BE49-F238E27FC236}">
                      <a16:creationId xmlns:a16="http://schemas.microsoft.com/office/drawing/2014/main" id="{9BF5982C-28D5-4E32-81F1-256C7D71F118}"/>
                    </a:ext>
                  </a:extLst>
                </p14:cNvPr>
                <p14:cNvContentPartPr/>
                <p14:nvPr/>
              </p14:nvContentPartPr>
              <p14:xfrm>
                <a:off x="1811376" y="6271848"/>
                <a:ext cx="117360" cy="5400"/>
              </p14:xfrm>
            </p:contentPart>
          </mc:Choice>
          <mc:Fallback xmlns="">
            <p:pic>
              <p:nvPicPr>
                <p:cNvPr id="293" name="Freihand 292">
                  <a:extLst>
                    <a:ext uri="{FF2B5EF4-FFF2-40B4-BE49-F238E27FC236}">
                      <a16:creationId xmlns:a16="http://schemas.microsoft.com/office/drawing/2014/main" id="{9BF5982C-28D5-4E32-81F1-256C7D71F118}"/>
                    </a:ext>
                  </a:extLst>
                </p:cNvPr>
                <p:cNvPicPr/>
                <p:nvPr/>
              </p:nvPicPr>
              <p:blipFill>
                <a:blip r:embed="rId746"/>
                <a:stretch>
                  <a:fillRect/>
                </a:stretch>
              </p:blipFill>
              <p:spPr>
                <a:xfrm>
                  <a:off x="1807056" y="6267528"/>
                  <a:ext cx="126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94" name="Freihand 293">
                  <a:extLst>
                    <a:ext uri="{FF2B5EF4-FFF2-40B4-BE49-F238E27FC236}">
                      <a16:creationId xmlns:a16="http://schemas.microsoft.com/office/drawing/2014/main" id="{C08CC5A4-9876-4BFC-9FD0-43459B615BCA}"/>
                    </a:ext>
                  </a:extLst>
                </p14:cNvPr>
                <p14:cNvContentPartPr/>
                <p14:nvPr/>
              </p14:nvContentPartPr>
              <p14:xfrm>
                <a:off x="1810296" y="6320088"/>
                <a:ext cx="107280" cy="6480"/>
              </p14:xfrm>
            </p:contentPart>
          </mc:Choice>
          <mc:Fallback xmlns="">
            <p:pic>
              <p:nvPicPr>
                <p:cNvPr id="294" name="Freihand 293">
                  <a:extLst>
                    <a:ext uri="{FF2B5EF4-FFF2-40B4-BE49-F238E27FC236}">
                      <a16:creationId xmlns:a16="http://schemas.microsoft.com/office/drawing/2014/main" id="{C08CC5A4-9876-4BFC-9FD0-43459B615BCA}"/>
                    </a:ext>
                  </a:extLst>
                </p:cNvPr>
                <p:cNvPicPr/>
                <p:nvPr/>
              </p:nvPicPr>
              <p:blipFill>
                <a:blip r:embed="rId748"/>
                <a:stretch>
                  <a:fillRect/>
                </a:stretch>
              </p:blipFill>
              <p:spPr>
                <a:xfrm>
                  <a:off x="1805976" y="6315768"/>
                  <a:ext cx="1159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96" name="Freihand 295">
                  <a:extLst>
                    <a:ext uri="{FF2B5EF4-FFF2-40B4-BE49-F238E27FC236}">
                      <a16:creationId xmlns:a16="http://schemas.microsoft.com/office/drawing/2014/main" id="{205E3B6A-B56F-43BD-B7D2-2435AFB2D734}"/>
                    </a:ext>
                  </a:extLst>
                </p14:cNvPr>
                <p14:cNvContentPartPr/>
                <p14:nvPr/>
              </p14:nvContentPartPr>
              <p14:xfrm>
                <a:off x="1998936" y="6220728"/>
                <a:ext cx="130680" cy="103320"/>
              </p14:xfrm>
            </p:contentPart>
          </mc:Choice>
          <mc:Fallback xmlns="">
            <p:pic>
              <p:nvPicPr>
                <p:cNvPr id="296" name="Freihand 295">
                  <a:extLst>
                    <a:ext uri="{FF2B5EF4-FFF2-40B4-BE49-F238E27FC236}">
                      <a16:creationId xmlns:a16="http://schemas.microsoft.com/office/drawing/2014/main" id="{205E3B6A-B56F-43BD-B7D2-2435AFB2D734}"/>
                    </a:ext>
                  </a:extLst>
                </p:cNvPr>
                <p:cNvPicPr/>
                <p:nvPr/>
              </p:nvPicPr>
              <p:blipFill>
                <a:blip r:embed="rId750"/>
                <a:stretch>
                  <a:fillRect/>
                </a:stretch>
              </p:blipFill>
              <p:spPr>
                <a:xfrm>
                  <a:off x="1994616" y="6216408"/>
                  <a:ext cx="139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97" name="Freihand 296">
                  <a:extLst>
                    <a:ext uri="{FF2B5EF4-FFF2-40B4-BE49-F238E27FC236}">
                      <a16:creationId xmlns:a16="http://schemas.microsoft.com/office/drawing/2014/main" id="{29A7B14A-2AD2-467E-A0A9-74E4AC94DA65}"/>
                    </a:ext>
                  </a:extLst>
                </p14:cNvPr>
                <p14:cNvContentPartPr/>
                <p14:nvPr/>
              </p14:nvContentPartPr>
              <p14:xfrm>
                <a:off x="2158416" y="6192648"/>
                <a:ext cx="108000" cy="100800"/>
              </p14:xfrm>
            </p:contentPart>
          </mc:Choice>
          <mc:Fallback xmlns="">
            <p:pic>
              <p:nvPicPr>
                <p:cNvPr id="297" name="Freihand 296">
                  <a:extLst>
                    <a:ext uri="{FF2B5EF4-FFF2-40B4-BE49-F238E27FC236}">
                      <a16:creationId xmlns:a16="http://schemas.microsoft.com/office/drawing/2014/main" id="{29A7B14A-2AD2-467E-A0A9-74E4AC94DA65}"/>
                    </a:ext>
                  </a:extLst>
                </p:cNvPr>
                <p:cNvPicPr/>
                <p:nvPr/>
              </p:nvPicPr>
              <p:blipFill>
                <a:blip r:embed="rId752"/>
                <a:stretch>
                  <a:fillRect/>
                </a:stretch>
              </p:blipFill>
              <p:spPr>
                <a:xfrm>
                  <a:off x="2154096" y="6188328"/>
                  <a:ext cx="116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99" name="Freihand 298">
                  <a:extLst>
                    <a:ext uri="{FF2B5EF4-FFF2-40B4-BE49-F238E27FC236}">
                      <a16:creationId xmlns:a16="http://schemas.microsoft.com/office/drawing/2014/main" id="{4C18B07C-9267-428B-86E1-9C09AD87BB54}"/>
                    </a:ext>
                  </a:extLst>
                </p14:cNvPr>
                <p14:cNvContentPartPr/>
                <p14:nvPr/>
              </p14:nvContentPartPr>
              <p14:xfrm>
                <a:off x="2329776" y="6178608"/>
                <a:ext cx="72720" cy="92880"/>
              </p14:xfrm>
            </p:contentPart>
          </mc:Choice>
          <mc:Fallback xmlns="">
            <p:pic>
              <p:nvPicPr>
                <p:cNvPr id="299" name="Freihand 298">
                  <a:extLst>
                    <a:ext uri="{FF2B5EF4-FFF2-40B4-BE49-F238E27FC236}">
                      <a16:creationId xmlns:a16="http://schemas.microsoft.com/office/drawing/2014/main" id="{4C18B07C-9267-428B-86E1-9C09AD87BB54}"/>
                    </a:ext>
                  </a:extLst>
                </p:cNvPr>
                <p:cNvPicPr/>
                <p:nvPr/>
              </p:nvPicPr>
              <p:blipFill>
                <a:blip r:embed="rId754"/>
                <a:stretch>
                  <a:fillRect/>
                </a:stretch>
              </p:blipFill>
              <p:spPr>
                <a:xfrm>
                  <a:off x="2325456" y="6174288"/>
                  <a:ext cx="81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00" name="Freihand 299">
                  <a:extLst>
                    <a:ext uri="{FF2B5EF4-FFF2-40B4-BE49-F238E27FC236}">
                      <a16:creationId xmlns:a16="http://schemas.microsoft.com/office/drawing/2014/main" id="{4A94E7B4-D372-4930-ADFF-68FF51D15000}"/>
                    </a:ext>
                  </a:extLst>
                </p14:cNvPr>
                <p14:cNvContentPartPr/>
                <p14:nvPr/>
              </p14:nvContentPartPr>
              <p14:xfrm>
                <a:off x="2411856" y="6242328"/>
                <a:ext cx="27720" cy="73800"/>
              </p14:xfrm>
            </p:contentPart>
          </mc:Choice>
          <mc:Fallback xmlns="">
            <p:pic>
              <p:nvPicPr>
                <p:cNvPr id="300" name="Freihand 299">
                  <a:extLst>
                    <a:ext uri="{FF2B5EF4-FFF2-40B4-BE49-F238E27FC236}">
                      <a16:creationId xmlns:a16="http://schemas.microsoft.com/office/drawing/2014/main" id="{4A94E7B4-D372-4930-ADFF-68FF51D15000}"/>
                    </a:ext>
                  </a:extLst>
                </p:cNvPr>
                <p:cNvPicPr/>
                <p:nvPr/>
              </p:nvPicPr>
              <p:blipFill>
                <a:blip r:embed="rId756"/>
                <a:stretch>
                  <a:fillRect/>
                </a:stretch>
              </p:blipFill>
              <p:spPr>
                <a:xfrm>
                  <a:off x="2407536" y="6238008"/>
                  <a:ext cx="36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01" name="Freihand 300">
                  <a:extLst>
                    <a:ext uri="{FF2B5EF4-FFF2-40B4-BE49-F238E27FC236}">
                      <a16:creationId xmlns:a16="http://schemas.microsoft.com/office/drawing/2014/main" id="{ABC2D85F-0DC6-4D9B-A6F3-F17A7D664528}"/>
                    </a:ext>
                  </a:extLst>
                </p14:cNvPr>
                <p14:cNvContentPartPr/>
                <p14:nvPr/>
              </p14:nvContentPartPr>
              <p14:xfrm>
                <a:off x="2510136" y="6173568"/>
                <a:ext cx="72360" cy="85680"/>
              </p14:xfrm>
            </p:contentPart>
          </mc:Choice>
          <mc:Fallback xmlns="">
            <p:pic>
              <p:nvPicPr>
                <p:cNvPr id="301" name="Freihand 300">
                  <a:extLst>
                    <a:ext uri="{FF2B5EF4-FFF2-40B4-BE49-F238E27FC236}">
                      <a16:creationId xmlns:a16="http://schemas.microsoft.com/office/drawing/2014/main" id="{ABC2D85F-0DC6-4D9B-A6F3-F17A7D664528}"/>
                    </a:ext>
                  </a:extLst>
                </p:cNvPr>
                <p:cNvPicPr/>
                <p:nvPr/>
              </p:nvPicPr>
              <p:blipFill>
                <a:blip r:embed="rId758"/>
                <a:stretch>
                  <a:fillRect/>
                </a:stretch>
              </p:blipFill>
              <p:spPr>
                <a:xfrm>
                  <a:off x="2505816" y="6169248"/>
                  <a:ext cx="8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02" name="Freihand 301">
                  <a:extLst>
                    <a:ext uri="{FF2B5EF4-FFF2-40B4-BE49-F238E27FC236}">
                      <a16:creationId xmlns:a16="http://schemas.microsoft.com/office/drawing/2014/main" id="{09272888-DF64-4597-B947-F54A6044F65A}"/>
                    </a:ext>
                  </a:extLst>
                </p14:cNvPr>
                <p14:cNvContentPartPr/>
                <p14:nvPr/>
              </p14:nvContentPartPr>
              <p14:xfrm>
                <a:off x="2745576" y="6163488"/>
                <a:ext cx="360" cy="360"/>
              </p14:xfrm>
            </p:contentPart>
          </mc:Choice>
          <mc:Fallback xmlns="">
            <p:pic>
              <p:nvPicPr>
                <p:cNvPr id="302" name="Freihand 301">
                  <a:extLst>
                    <a:ext uri="{FF2B5EF4-FFF2-40B4-BE49-F238E27FC236}">
                      <a16:creationId xmlns:a16="http://schemas.microsoft.com/office/drawing/2014/main" id="{09272888-DF64-4597-B947-F54A6044F65A}"/>
                    </a:ext>
                  </a:extLst>
                </p:cNvPr>
                <p:cNvPicPr/>
                <p:nvPr/>
              </p:nvPicPr>
              <p:blipFill>
                <a:blip r:embed="rId117"/>
                <a:stretch>
                  <a:fillRect/>
                </a:stretch>
              </p:blipFill>
              <p:spPr>
                <a:xfrm>
                  <a:off x="2741256" y="61591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03" name="Freihand 302">
                  <a:extLst>
                    <a:ext uri="{FF2B5EF4-FFF2-40B4-BE49-F238E27FC236}">
                      <a16:creationId xmlns:a16="http://schemas.microsoft.com/office/drawing/2014/main" id="{308401A1-CEAA-48DB-99A9-6AE8C257F010}"/>
                    </a:ext>
                  </a:extLst>
                </p14:cNvPr>
                <p14:cNvContentPartPr/>
                <p14:nvPr/>
              </p14:nvContentPartPr>
              <p14:xfrm>
                <a:off x="2659536" y="6143328"/>
                <a:ext cx="86400" cy="115200"/>
              </p14:xfrm>
            </p:contentPart>
          </mc:Choice>
          <mc:Fallback xmlns="">
            <p:pic>
              <p:nvPicPr>
                <p:cNvPr id="303" name="Freihand 302">
                  <a:extLst>
                    <a:ext uri="{FF2B5EF4-FFF2-40B4-BE49-F238E27FC236}">
                      <a16:creationId xmlns:a16="http://schemas.microsoft.com/office/drawing/2014/main" id="{308401A1-CEAA-48DB-99A9-6AE8C257F010}"/>
                    </a:ext>
                  </a:extLst>
                </p:cNvPr>
                <p:cNvPicPr/>
                <p:nvPr/>
              </p:nvPicPr>
              <p:blipFill>
                <a:blip r:embed="rId761"/>
                <a:stretch>
                  <a:fillRect/>
                </a:stretch>
              </p:blipFill>
              <p:spPr>
                <a:xfrm>
                  <a:off x="2655216" y="6139008"/>
                  <a:ext cx="95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05" name="Freihand 304">
                  <a:extLst>
                    <a:ext uri="{FF2B5EF4-FFF2-40B4-BE49-F238E27FC236}">
                      <a16:creationId xmlns:a16="http://schemas.microsoft.com/office/drawing/2014/main" id="{1DDE8FE9-8C37-4326-978C-9F83BFC771DB}"/>
                    </a:ext>
                  </a:extLst>
                </p14:cNvPr>
                <p14:cNvContentPartPr/>
                <p14:nvPr/>
              </p14:nvContentPartPr>
              <p14:xfrm>
                <a:off x="155376" y="6522768"/>
                <a:ext cx="120600" cy="164160"/>
              </p14:xfrm>
            </p:contentPart>
          </mc:Choice>
          <mc:Fallback xmlns="">
            <p:pic>
              <p:nvPicPr>
                <p:cNvPr id="305" name="Freihand 304">
                  <a:extLst>
                    <a:ext uri="{FF2B5EF4-FFF2-40B4-BE49-F238E27FC236}">
                      <a16:creationId xmlns:a16="http://schemas.microsoft.com/office/drawing/2014/main" id="{1DDE8FE9-8C37-4326-978C-9F83BFC771DB}"/>
                    </a:ext>
                  </a:extLst>
                </p:cNvPr>
                <p:cNvPicPr/>
                <p:nvPr/>
              </p:nvPicPr>
              <p:blipFill>
                <a:blip r:embed="rId763"/>
                <a:stretch>
                  <a:fillRect/>
                </a:stretch>
              </p:blipFill>
              <p:spPr>
                <a:xfrm>
                  <a:off x="151056" y="6518448"/>
                  <a:ext cx="129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06" name="Freihand 305">
                  <a:extLst>
                    <a:ext uri="{FF2B5EF4-FFF2-40B4-BE49-F238E27FC236}">
                      <a16:creationId xmlns:a16="http://schemas.microsoft.com/office/drawing/2014/main" id="{3D33B473-3826-42EB-8F87-C823692B4B2A}"/>
                    </a:ext>
                  </a:extLst>
                </p14:cNvPr>
                <p14:cNvContentPartPr/>
                <p14:nvPr/>
              </p14:nvContentPartPr>
              <p14:xfrm>
                <a:off x="69336" y="6491808"/>
                <a:ext cx="271800" cy="292680"/>
              </p14:xfrm>
            </p:contentPart>
          </mc:Choice>
          <mc:Fallback xmlns="">
            <p:pic>
              <p:nvPicPr>
                <p:cNvPr id="306" name="Freihand 305">
                  <a:extLst>
                    <a:ext uri="{FF2B5EF4-FFF2-40B4-BE49-F238E27FC236}">
                      <a16:creationId xmlns:a16="http://schemas.microsoft.com/office/drawing/2014/main" id="{3D33B473-3826-42EB-8F87-C823692B4B2A}"/>
                    </a:ext>
                  </a:extLst>
                </p:cNvPr>
                <p:cNvPicPr/>
                <p:nvPr/>
              </p:nvPicPr>
              <p:blipFill>
                <a:blip r:embed="rId765"/>
                <a:stretch>
                  <a:fillRect/>
                </a:stretch>
              </p:blipFill>
              <p:spPr>
                <a:xfrm>
                  <a:off x="65016" y="6487488"/>
                  <a:ext cx="280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14" name="Freihand 313">
                  <a:extLst>
                    <a:ext uri="{FF2B5EF4-FFF2-40B4-BE49-F238E27FC236}">
                      <a16:creationId xmlns:a16="http://schemas.microsoft.com/office/drawing/2014/main" id="{EB0C0A33-2436-4990-AB78-615880E8A5A1}"/>
                    </a:ext>
                  </a:extLst>
                </p14:cNvPr>
                <p14:cNvContentPartPr/>
                <p14:nvPr/>
              </p14:nvContentPartPr>
              <p14:xfrm>
                <a:off x="473256" y="6519888"/>
                <a:ext cx="119880" cy="88200"/>
              </p14:xfrm>
            </p:contentPart>
          </mc:Choice>
          <mc:Fallback xmlns="">
            <p:pic>
              <p:nvPicPr>
                <p:cNvPr id="314" name="Freihand 313">
                  <a:extLst>
                    <a:ext uri="{FF2B5EF4-FFF2-40B4-BE49-F238E27FC236}">
                      <a16:creationId xmlns:a16="http://schemas.microsoft.com/office/drawing/2014/main" id="{EB0C0A33-2436-4990-AB78-615880E8A5A1}"/>
                    </a:ext>
                  </a:extLst>
                </p:cNvPr>
                <p:cNvPicPr/>
                <p:nvPr/>
              </p:nvPicPr>
              <p:blipFill>
                <a:blip r:embed="rId767"/>
                <a:stretch>
                  <a:fillRect/>
                </a:stretch>
              </p:blipFill>
              <p:spPr>
                <a:xfrm>
                  <a:off x="468936" y="6515568"/>
                  <a:ext cx="128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315" name="Freihand 314">
                  <a:extLst>
                    <a:ext uri="{FF2B5EF4-FFF2-40B4-BE49-F238E27FC236}">
                      <a16:creationId xmlns:a16="http://schemas.microsoft.com/office/drawing/2014/main" id="{977CDD79-CFEE-47F7-B953-FECB5AF7BC2C}"/>
                    </a:ext>
                  </a:extLst>
                </p14:cNvPr>
                <p14:cNvContentPartPr/>
                <p14:nvPr/>
              </p14:nvContentPartPr>
              <p14:xfrm>
                <a:off x="621576" y="6529248"/>
                <a:ext cx="78480" cy="55800"/>
              </p14:xfrm>
            </p:contentPart>
          </mc:Choice>
          <mc:Fallback xmlns="">
            <p:pic>
              <p:nvPicPr>
                <p:cNvPr id="315" name="Freihand 314">
                  <a:extLst>
                    <a:ext uri="{FF2B5EF4-FFF2-40B4-BE49-F238E27FC236}">
                      <a16:creationId xmlns:a16="http://schemas.microsoft.com/office/drawing/2014/main" id="{977CDD79-CFEE-47F7-B953-FECB5AF7BC2C}"/>
                    </a:ext>
                  </a:extLst>
                </p:cNvPr>
                <p:cNvPicPr/>
                <p:nvPr/>
              </p:nvPicPr>
              <p:blipFill>
                <a:blip r:embed="rId769"/>
                <a:stretch>
                  <a:fillRect/>
                </a:stretch>
              </p:blipFill>
              <p:spPr>
                <a:xfrm>
                  <a:off x="617256" y="6524928"/>
                  <a:ext cx="87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316" name="Freihand 315">
                  <a:extLst>
                    <a:ext uri="{FF2B5EF4-FFF2-40B4-BE49-F238E27FC236}">
                      <a16:creationId xmlns:a16="http://schemas.microsoft.com/office/drawing/2014/main" id="{19C143A2-519F-49D0-92B3-FC4334B874E3}"/>
                    </a:ext>
                  </a:extLst>
                </p14:cNvPr>
                <p14:cNvContentPartPr/>
                <p14:nvPr/>
              </p14:nvContentPartPr>
              <p14:xfrm>
                <a:off x="737136" y="6506568"/>
                <a:ext cx="71280" cy="79920"/>
              </p14:xfrm>
            </p:contentPart>
          </mc:Choice>
          <mc:Fallback xmlns="">
            <p:pic>
              <p:nvPicPr>
                <p:cNvPr id="316" name="Freihand 315">
                  <a:extLst>
                    <a:ext uri="{FF2B5EF4-FFF2-40B4-BE49-F238E27FC236}">
                      <a16:creationId xmlns:a16="http://schemas.microsoft.com/office/drawing/2014/main" id="{19C143A2-519F-49D0-92B3-FC4334B874E3}"/>
                    </a:ext>
                  </a:extLst>
                </p:cNvPr>
                <p:cNvPicPr/>
                <p:nvPr/>
              </p:nvPicPr>
              <p:blipFill>
                <a:blip r:embed="rId771"/>
                <a:stretch>
                  <a:fillRect/>
                </a:stretch>
              </p:blipFill>
              <p:spPr>
                <a:xfrm>
                  <a:off x="732816" y="6502248"/>
                  <a:ext cx="79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317" name="Freihand 316">
                  <a:extLst>
                    <a:ext uri="{FF2B5EF4-FFF2-40B4-BE49-F238E27FC236}">
                      <a16:creationId xmlns:a16="http://schemas.microsoft.com/office/drawing/2014/main" id="{48D7136F-DF96-4BFE-B2A4-67A8AF233D44}"/>
                    </a:ext>
                  </a:extLst>
                </p14:cNvPr>
                <p14:cNvContentPartPr/>
                <p14:nvPr/>
              </p14:nvContentPartPr>
              <p14:xfrm>
                <a:off x="828216" y="6544728"/>
                <a:ext cx="14400" cy="96840"/>
              </p14:xfrm>
            </p:contentPart>
          </mc:Choice>
          <mc:Fallback xmlns="">
            <p:pic>
              <p:nvPicPr>
                <p:cNvPr id="317" name="Freihand 316">
                  <a:extLst>
                    <a:ext uri="{FF2B5EF4-FFF2-40B4-BE49-F238E27FC236}">
                      <a16:creationId xmlns:a16="http://schemas.microsoft.com/office/drawing/2014/main" id="{48D7136F-DF96-4BFE-B2A4-67A8AF233D44}"/>
                    </a:ext>
                  </a:extLst>
                </p:cNvPr>
                <p:cNvPicPr/>
                <p:nvPr/>
              </p:nvPicPr>
              <p:blipFill>
                <a:blip r:embed="rId773"/>
                <a:stretch>
                  <a:fillRect/>
                </a:stretch>
              </p:blipFill>
              <p:spPr>
                <a:xfrm>
                  <a:off x="823896" y="6540408"/>
                  <a:ext cx="23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319" name="Freihand 318">
                  <a:extLst>
                    <a:ext uri="{FF2B5EF4-FFF2-40B4-BE49-F238E27FC236}">
                      <a16:creationId xmlns:a16="http://schemas.microsoft.com/office/drawing/2014/main" id="{12BBFC10-557F-4053-BFEB-26D167BC9894}"/>
                    </a:ext>
                  </a:extLst>
                </p14:cNvPr>
                <p14:cNvContentPartPr/>
                <p14:nvPr/>
              </p14:nvContentPartPr>
              <p14:xfrm>
                <a:off x="908136" y="6501168"/>
                <a:ext cx="79920" cy="86040"/>
              </p14:xfrm>
            </p:contentPart>
          </mc:Choice>
          <mc:Fallback xmlns="">
            <p:pic>
              <p:nvPicPr>
                <p:cNvPr id="319" name="Freihand 318">
                  <a:extLst>
                    <a:ext uri="{FF2B5EF4-FFF2-40B4-BE49-F238E27FC236}">
                      <a16:creationId xmlns:a16="http://schemas.microsoft.com/office/drawing/2014/main" id="{12BBFC10-557F-4053-BFEB-26D167BC9894}"/>
                    </a:ext>
                  </a:extLst>
                </p:cNvPr>
                <p:cNvPicPr/>
                <p:nvPr/>
              </p:nvPicPr>
              <p:blipFill>
                <a:blip r:embed="rId775"/>
                <a:stretch>
                  <a:fillRect/>
                </a:stretch>
              </p:blipFill>
              <p:spPr>
                <a:xfrm>
                  <a:off x="903816" y="6496848"/>
                  <a:ext cx="88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320" name="Freihand 319">
                  <a:extLst>
                    <a:ext uri="{FF2B5EF4-FFF2-40B4-BE49-F238E27FC236}">
                      <a16:creationId xmlns:a16="http://schemas.microsoft.com/office/drawing/2014/main" id="{7EACD61E-3E9A-47E9-A2EA-7F5403CA2858}"/>
                    </a:ext>
                  </a:extLst>
                </p14:cNvPr>
                <p14:cNvContentPartPr/>
                <p14:nvPr/>
              </p14:nvContentPartPr>
              <p14:xfrm>
                <a:off x="1002096" y="6516648"/>
                <a:ext cx="72000" cy="86760"/>
              </p14:xfrm>
            </p:contentPart>
          </mc:Choice>
          <mc:Fallback xmlns="">
            <p:pic>
              <p:nvPicPr>
                <p:cNvPr id="320" name="Freihand 319">
                  <a:extLst>
                    <a:ext uri="{FF2B5EF4-FFF2-40B4-BE49-F238E27FC236}">
                      <a16:creationId xmlns:a16="http://schemas.microsoft.com/office/drawing/2014/main" id="{7EACD61E-3E9A-47E9-A2EA-7F5403CA2858}"/>
                    </a:ext>
                  </a:extLst>
                </p:cNvPr>
                <p:cNvPicPr/>
                <p:nvPr/>
              </p:nvPicPr>
              <p:blipFill>
                <a:blip r:embed="rId777"/>
                <a:stretch>
                  <a:fillRect/>
                </a:stretch>
              </p:blipFill>
              <p:spPr>
                <a:xfrm>
                  <a:off x="997776" y="6512328"/>
                  <a:ext cx="80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321" name="Freihand 320">
                  <a:extLst>
                    <a:ext uri="{FF2B5EF4-FFF2-40B4-BE49-F238E27FC236}">
                      <a16:creationId xmlns:a16="http://schemas.microsoft.com/office/drawing/2014/main" id="{1E23BA5A-FAF5-4FA5-B6B2-48BE70F46119}"/>
                    </a:ext>
                  </a:extLst>
                </p14:cNvPr>
                <p14:cNvContentPartPr/>
                <p14:nvPr/>
              </p14:nvContentPartPr>
              <p14:xfrm>
                <a:off x="1168776" y="6550488"/>
                <a:ext cx="88200" cy="12600"/>
              </p14:xfrm>
            </p:contentPart>
          </mc:Choice>
          <mc:Fallback xmlns="">
            <p:pic>
              <p:nvPicPr>
                <p:cNvPr id="321" name="Freihand 320">
                  <a:extLst>
                    <a:ext uri="{FF2B5EF4-FFF2-40B4-BE49-F238E27FC236}">
                      <a16:creationId xmlns:a16="http://schemas.microsoft.com/office/drawing/2014/main" id="{1E23BA5A-FAF5-4FA5-B6B2-48BE70F46119}"/>
                    </a:ext>
                  </a:extLst>
                </p:cNvPr>
                <p:cNvPicPr/>
                <p:nvPr/>
              </p:nvPicPr>
              <p:blipFill>
                <a:blip r:embed="rId779"/>
                <a:stretch>
                  <a:fillRect/>
                </a:stretch>
              </p:blipFill>
              <p:spPr>
                <a:xfrm>
                  <a:off x="1164456" y="6546168"/>
                  <a:ext cx="96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22" name="Freihand 321">
                  <a:extLst>
                    <a:ext uri="{FF2B5EF4-FFF2-40B4-BE49-F238E27FC236}">
                      <a16:creationId xmlns:a16="http://schemas.microsoft.com/office/drawing/2014/main" id="{8BF22F15-D635-4D5E-9A5B-34B007EC503C}"/>
                    </a:ext>
                  </a:extLst>
                </p14:cNvPr>
                <p14:cNvContentPartPr/>
                <p14:nvPr/>
              </p14:nvContentPartPr>
              <p14:xfrm>
                <a:off x="1311336" y="6519528"/>
                <a:ext cx="149400" cy="74160"/>
              </p14:xfrm>
            </p:contentPart>
          </mc:Choice>
          <mc:Fallback xmlns="">
            <p:pic>
              <p:nvPicPr>
                <p:cNvPr id="322" name="Freihand 321">
                  <a:extLst>
                    <a:ext uri="{FF2B5EF4-FFF2-40B4-BE49-F238E27FC236}">
                      <a16:creationId xmlns:a16="http://schemas.microsoft.com/office/drawing/2014/main" id="{8BF22F15-D635-4D5E-9A5B-34B007EC503C}"/>
                    </a:ext>
                  </a:extLst>
                </p:cNvPr>
                <p:cNvPicPr/>
                <p:nvPr/>
              </p:nvPicPr>
              <p:blipFill>
                <a:blip r:embed="rId781"/>
                <a:stretch>
                  <a:fillRect/>
                </a:stretch>
              </p:blipFill>
              <p:spPr>
                <a:xfrm>
                  <a:off x="1307016" y="6515208"/>
                  <a:ext cx="158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23" name="Freihand 322">
                  <a:extLst>
                    <a:ext uri="{FF2B5EF4-FFF2-40B4-BE49-F238E27FC236}">
                      <a16:creationId xmlns:a16="http://schemas.microsoft.com/office/drawing/2014/main" id="{34DA4EF8-2FFB-4BC3-96AC-68998CDD6DC1}"/>
                    </a:ext>
                  </a:extLst>
                </p14:cNvPr>
                <p14:cNvContentPartPr/>
                <p14:nvPr/>
              </p14:nvContentPartPr>
              <p14:xfrm>
                <a:off x="1478736" y="6514128"/>
                <a:ext cx="74520" cy="80640"/>
              </p14:xfrm>
            </p:contentPart>
          </mc:Choice>
          <mc:Fallback xmlns="">
            <p:pic>
              <p:nvPicPr>
                <p:cNvPr id="323" name="Freihand 322">
                  <a:extLst>
                    <a:ext uri="{FF2B5EF4-FFF2-40B4-BE49-F238E27FC236}">
                      <a16:creationId xmlns:a16="http://schemas.microsoft.com/office/drawing/2014/main" id="{34DA4EF8-2FFB-4BC3-96AC-68998CDD6DC1}"/>
                    </a:ext>
                  </a:extLst>
                </p:cNvPr>
                <p:cNvPicPr/>
                <p:nvPr/>
              </p:nvPicPr>
              <p:blipFill>
                <a:blip r:embed="rId783"/>
                <a:stretch>
                  <a:fillRect/>
                </a:stretch>
              </p:blipFill>
              <p:spPr>
                <a:xfrm>
                  <a:off x="1474416" y="6509808"/>
                  <a:ext cx="83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24" name="Freihand 323">
                  <a:extLst>
                    <a:ext uri="{FF2B5EF4-FFF2-40B4-BE49-F238E27FC236}">
                      <a16:creationId xmlns:a16="http://schemas.microsoft.com/office/drawing/2014/main" id="{F70BDA5F-3CB0-4D58-B9D8-BF8997E45F90}"/>
                    </a:ext>
                  </a:extLst>
                </p14:cNvPr>
                <p14:cNvContentPartPr/>
                <p14:nvPr/>
              </p14:nvContentPartPr>
              <p14:xfrm>
                <a:off x="1596096" y="6512688"/>
                <a:ext cx="60120" cy="57240"/>
              </p14:xfrm>
            </p:contentPart>
          </mc:Choice>
          <mc:Fallback xmlns="">
            <p:pic>
              <p:nvPicPr>
                <p:cNvPr id="324" name="Freihand 323">
                  <a:extLst>
                    <a:ext uri="{FF2B5EF4-FFF2-40B4-BE49-F238E27FC236}">
                      <a16:creationId xmlns:a16="http://schemas.microsoft.com/office/drawing/2014/main" id="{F70BDA5F-3CB0-4D58-B9D8-BF8997E45F90}"/>
                    </a:ext>
                  </a:extLst>
                </p:cNvPr>
                <p:cNvPicPr/>
                <p:nvPr/>
              </p:nvPicPr>
              <p:blipFill>
                <a:blip r:embed="rId785"/>
                <a:stretch>
                  <a:fillRect/>
                </a:stretch>
              </p:blipFill>
              <p:spPr>
                <a:xfrm>
                  <a:off x="1591776" y="6508368"/>
                  <a:ext cx="68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26" name="Freihand 325">
                  <a:extLst>
                    <a:ext uri="{FF2B5EF4-FFF2-40B4-BE49-F238E27FC236}">
                      <a16:creationId xmlns:a16="http://schemas.microsoft.com/office/drawing/2014/main" id="{CEC04A10-45FC-455B-99E4-1864949041B1}"/>
                    </a:ext>
                  </a:extLst>
                </p14:cNvPr>
                <p14:cNvContentPartPr/>
                <p14:nvPr/>
              </p14:nvContentPartPr>
              <p14:xfrm>
                <a:off x="1692936" y="6531048"/>
                <a:ext cx="16200" cy="63360"/>
              </p14:xfrm>
            </p:contentPart>
          </mc:Choice>
          <mc:Fallback xmlns="">
            <p:pic>
              <p:nvPicPr>
                <p:cNvPr id="326" name="Freihand 325">
                  <a:extLst>
                    <a:ext uri="{FF2B5EF4-FFF2-40B4-BE49-F238E27FC236}">
                      <a16:creationId xmlns:a16="http://schemas.microsoft.com/office/drawing/2014/main" id="{CEC04A10-45FC-455B-99E4-1864949041B1}"/>
                    </a:ext>
                  </a:extLst>
                </p:cNvPr>
                <p:cNvPicPr/>
                <p:nvPr/>
              </p:nvPicPr>
              <p:blipFill>
                <a:blip r:embed="rId787"/>
                <a:stretch>
                  <a:fillRect/>
                </a:stretch>
              </p:blipFill>
              <p:spPr>
                <a:xfrm>
                  <a:off x="1688616" y="6526728"/>
                  <a:ext cx="24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27" name="Freihand 326">
                  <a:extLst>
                    <a:ext uri="{FF2B5EF4-FFF2-40B4-BE49-F238E27FC236}">
                      <a16:creationId xmlns:a16="http://schemas.microsoft.com/office/drawing/2014/main" id="{ED7A4612-33DE-4E02-95B9-2A55DB4AA0FF}"/>
                    </a:ext>
                  </a:extLst>
                </p14:cNvPr>
                <p14:cNvContentPartPr/>
                <p14:nvPr/>
              </p14:nvContentPartPr>
              <p14:xfrm>
                <a:off x="1730736" y="6481368"/>
                <a:ext cx="79200" cy="87480"/>
              </p14:xfrm>
            </p:contentPart>
          </mc:Choice>
          <mc:Fallback xmlns="">
            <p:pic>
              <p:nvPicPr>
                <p:cNvPr id="327" name="Freihand 326">
                  <a:extLst>
                    <a:ext uri="{FF2B5EF4-FFF2-40B4-BE49-F238E27FC236}">
                      <a16:creationId xmlns:a16="http://schemas.microsoft.com/office/drawing/2014/main" id="{ED7A4612-33DE-4E02-95B9-2A55DB4AA0FF}"/>
                    </a:ext>
                  </a:extLst>
                </p:cNvPr>
                <p:cNvPicPr/>
                <p:nvPr/>
              </p:nvPicPr>
              <p:blipFill>
                <a:blip r:embed="rId789"/>
                <a:stretch>
                  <a:fillRect/>
                </a:stretch>
              </p:blipFill>
              <p:spPr>
                <a:xfrm>
                  <a:off x="1726416" y="6477048"/>
                  <a:ext cx="87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28" name="Freihand 327">
                  <a:extLst>
                    <a:ext uri="{FF2B5EF4-FFF2-40B4-BE49-F238E27FC236}">
                      <a16:creationId xmlns:a16="http://schemas.microsoft.com/office/drawing/2014/main" id="{AB1674CC-7384-4171-8E04-437D3D20D60B}"/>
                    </a:ext>
                  </a:extLst>
                </p14:cNvPr>
                <p14:cNvContentPartPr/>
                <p14:nvPr/>
              </p14:nvContentPartPr>
              <p14:xfrm>
                <a:off x="1812816" y="6488928"/>
                <a:ext cx="62640" cy="73080"/>
              </p14:xfrm>
            </p:contentPart>
          </mc:Choice>
          <mc:Fallback xmlns="">
            <p:pic>
              <p:nvPicPr>
                <p:cNvPr id="328" name="Freihand 327">
                  <a:extLst>
                    <a:ext uri="{FF2B5EF4-FFF2-40B4-BE49-F238E27FC236}">
                      <a16:creationId xmlns:a16="http://schemas.microsoft.com/office/drawing/2014/main" id="{AB1674CC-7384-4171-8E04-437D3D20D60B}"/>
                    </a:ext>
                  </a:extLst>
                </p:cNvPr>
                <p:cNvPicPr/>
                <p:nvPr/>
              </p:nvPicPr>
              <p:blipFill>
                <a:blip r:embed="rId791"/>
                <a:stretch>
                  <a:fillRect/>
                </a:stretch>
              </p:blipFill>
              <p:spPr>
                <a:xfrm>
                  <a:off x="1808496" y="6484608"/>
                  <a:ext cx="71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29" name="Freihand 328">
                  <a:extLst>
                    <a:ext uri="{FF2B5EF4-FFF2-40B4-BE49-F238E27FC236}">
                      <a16:creationId xmlns:a16="http://schemas.microsoft.com/office/drawing/2014/main" id="{9A5058B3-11B0-46AE-A9EE-2567737F5824}"/>
                    </a:ext>
                  </a:extLst>
                </p14:cNvPr>
                <p14:cNvContentPartPr/>
                <p14:nvPr/>
              </p14:nvContentPartPr>
              <p14:xfrm>
                <a:off x="476856" y="6574608"/>
                <a:ext cx="1366560" cy="69120"/>
              </p14:xfrm>
            </p:contentPart>
          </mc:Choice>
          <mc:Fallback xmlns="">
            <p:pic>
              <p:nvPicPr>
                <p:cNvPr id="329" name="Freihand 328">
                  <a:extLst>
                    <a:ext uri="{FF2B5EF4-FFF2-40B4-BE49-F238E27FC236}">
                      <a16:creationId xmlns:a16="http://schemas.microsoft.com/office/drawing/2014/main" id="{9A5058B3-11B0-46AE-A9EE-2567737F5824}"/>
                    </a:ext>
                  </a:extLst>
                </p:cNvPr>
                <p:cNvPicPr/>
                <p:nvPr/>
              </p:nvPicPr>
              <p:blipFill>
                <a:blip r:embed="rId793"/>
                <a:stretch>
                  <a:fillRect/>
                </a:stretch>
              </p:blipFill>
              <p:spPr>
                <a:xfrm>
                  <a:off x="472536" y="6570288"/>
                  <a:ext cx="1375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31" name="Freihand 330">
                  <a:extLst>
                    <a:ext uri="{FF2B5EF4-FFF2-40B4-BE49-F238E27FC236}">
                      <a16:creationId xmlns:a16="http://schemas.microsoft.com/office/drawing/2014/main" id="{A266D45F-BA4D-49D9-B38B-48079FB3F5E0}"/>
                    </a:ext>
                  </a:extLst>
                </p14:cNvPr>
                <p14:cNvContentPartPr/>
                <p14:nvPr/>
              </p14:nvContentPartPr>
              <p14:xfrm>
                <a:off x="715176" y="6705648"/>
                <a:ext cx="118080" cy="57240"/>
              </p14:xfrm>
            </p:contentPart>
          </mc:Choice>
          <mc:Fallback xmlns="">
            <p:pic>
              <p:nvPicPr>
                <p:cNvPr id="331" name="Freihand 330">
                  <a:extLst>
                    <a:ext uri="{FF2B5EF4-FFF2-40B4-BE49-F238E27FC236}">
                      <a16:creationId xmlns:a16="http://schemas.microsoft.com/office/drawing/2014/main" id="{A266D45F-BA4D-49D9-B38B-48079FB3F5E0}"/>
                    </a:ext>
                  </a:extLst>
                </p:cNvPr>
                <p:cNvPicPr/>
                <p:nvPr/>
              </p:nvPicPr>
              <p:blipFill>
                <a:blip r:embed="rId795"/>
                <a:stretch>
                  <a:fillRect/>
                </a:stretch>
              </p:blipFill>
              <p:spPr>
                <a:xfrm>
                  <a:off x="710856" y="6701328"/>
                  <a:ext cx="126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32" name="Freihand 331">
                  <a:extLst>
                    <a:ext uri="{FF2B5EF4-FFF2-40B4-BE49-F238E27FC236}">
                      <a16:creationId xmlns:a16="http://schemas.microsoft.com/office/drawing/2014/main" id="{D37A47FE-92E3-4324-9591-ADF64C009339}"/>
                    </a:ext>
                  </a:extLst>
                </p14:cNvPr>
                <p14:cNvContentPartPr/>
                <p14:nvPr/>
              </p14:nvContentPartPr>
              <p14:xfrm>
                <a:off x="876456" y="6695208"/>
                <a:ext cx="109440" cy="87480"/>
              </p14:xfrm>
            </p:contentPart>
          </mc:Choice>
          <mc:Fallback xmlns="">
            <p:pic>
              <p:nvPicPr>
                <p:cNvPr id="332" name="Freihand 331">
                  <a:extLst>
                    <a:ext uri="{FF2B5EF4-FFF2-40B4-BE49-F238E27FC236}">
                      <a16:creationId xmlns:a16="http://schemas.microsoft.com/office/drawing/2014/main" id="{D37A47FE-92E3-4324-9591-ADF64C009339}"/>
                    </a:ext>
                  </a:extLst>
                </p:cNvPr>
                <p:cNvPicPr/>
                <p:nvPr/>
              </p:nvPicPr>
              <p:blipFill>
                <a:blip r:embed="rId797"/>
                <a:stretch>
                  <a:fillRect/>
                </a:stretch>
              </p:blipFill>
              <p:spPr>
                <a:xfrm>
                  <a:off x="872136" y="6690888"/>
                  <a:ext cx="118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33" name="Freihand 332">
                  <a:extLst>
                    <a:ext uri="{FF2B5EF4-FFF2-40B4-BE49-F238E27FC236}">
                      <a16:creationId xmlns:a16="http://schemas.microsoft.com/office/drawing/2014/main" id="{D4D22A66-D4F1-4308-931A-973A98BBC14A}"/>
                    </a:ext>
                  </a:extLst>
                </p14:cNvPr>
                <p14:cNvContentPartPr/>
                <p14:nvPr/>
              </p14:nvContentPartPr>
              <p14:xfrm>
                <a:off x="1013256" y="6692328"/>
                <a:ext cx="83520" cy="82080"/>
              </p14:xfrm>
            </p:contentPart>
          </mc:Choice>
          <mc:Fallback xmlns="">
            <p:pic>
              <p:nvPicPr>
                <p:cNvPr id="333" name="Freihand 332">
                  <a:extLst>
                    <a:ext uri="{FF2B5EF4-FFF2-40B4-BE49-F238E27FC236}">
                      <a16:creationId xmlns:a16="http://schemas.microsoft.com/office/drawing/2014/main" id="{D4D22A66-D4F1-4308-931A-973A98BBC14A}"/>
                    </a:ext>
                  </a:extLst>
                </p:cNvPr>
                <p:cNvPicPr/>
                <p:nvPr/>
              </p:nvPicPr>
              <p:blipFill>
                <a:blip r:embed="rId799"/>
                <a:stretch>
                  <a:fillRect/>
                </a:stretch>
              </p:blipFill>
              <p:spPr>
                <a:xfrm>
                  <a:off x="1008936" y="6688008"/>
                  <a:ext cx="92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34" name="Freihand 333">
                  <a:extLst>
                    <a:ext uri="{FF2B5EF4-FFF2-40B4-BE49-F238E27FC236}">
                      <a16:creationId xmlns:a16="http://schemas.microsoft.com/office/drawing/2014/main" id="{65C3990A-AC4A-493E-B7B3-F965B2105AA5}"/>
                    </a:ext>
                  </a:extLst>
                </p14:cNvPr>
                <p14:cNvContentPartPr/>
                <p14:nvPr/>
              </p14:nvContentPartPr>
              <p14:xfrm>
                <a:off x="1148616" y="6748848"/>
                <a:ext cx="24840" cy="60840"/>
              </p14:xfrm>
            </p:contentPart>
          </mc:Choice>
          <mc:Fallback xmlns="">
            <p:pic>
              <p:nvPicPr>
                <p:cNvPr id="334" name="Freihand 333">
                  <a:extLst>
                    <a:ext uri="{FF2B5EF4-FFF2-40B4-BE49-F238E27FC236}">
                      <a16:creationId xmlns:a16="http://schemas.microsoft.com/office/drawing/2014/main" id="{65C3990A-AC4A-493E-B7B3-F965B2105AA5}"/>
                    </a:ext>
                  </a:extLst>
                </p:cNvPr>
                <p:cNvPicPr/>
                <p:nvPr/>
              </p:nvPicPr>
              <p:blipFill>
                <a:blip r:embed="rId801"/>
                <a:stretch>
                  <a:fillRect/>
                </a:stretch>
              </p:blipFill>
              <p:spPr>
                <a:xfrm>
                  <a:off x="1144296" y="6744528"/>
                  <a:ext cx="33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35" name="Freihand 334">
                  <a:extLst>
                    <a:ext uri="{FF2B5EF4-FFF2-40B4-BE49-F238E27FC236}">
                      <a16:creationId xmlns:a16="http://schemas.microsoft.com/office/drawing/2014/main" id="{A1ACD655-3EF8-4B32-A0A6-F49DE5917F80}"/>
                    </a:ext>
                  </a:extLst>
                </p14:cNvPr>
                <p14:cNvContentPartPr/>
                <p14:nvPr/>
              </p14:nvContentPartPr>
              <p14:xfrm>
                <a:off x="1217016" y="6683328"/>
                <a:ext cx="62280" cy="126720"/>
              </p14:xfrm>
            </p:contentPart>
          </mc:Choice>
          <mc:Fallback xmlns="">
            <p:pic>
              <p:nvPicPr>
                <p:cNvPr id="335" name="Freihand 334">
                  <a:extLst>
                    <a:ext uri="{FF2B5EF4-FFF2-40B4-BE49-F238E27FC236}">
                      <a16:creationId xmlns:a16="http://schemas.microsoft.com/office/drawing/2014/main" id="{A1ACD655-3EF8-4B32-A0A6-F49DE5917F80}"/>
                    </a:ext>
                  </a:extLst>
                </p:cNvPr>
                <p:cNvPicPr/>
                <p:nvPr/>
              </p:nvPicPr>
              <p:blipFill>
                <a:blip r:embed="rId803"/>
                <a:stretch>
                  <a:fillRect/>
                </a:stretch>
              </p:blipFill>
              <p:spPr>
                <a:xfrm>
                  <a:off x="1212696" y="6679008"/>
                  <a:ext cx="70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36" name="Freihand 335">
                  <a:extLst>
                    <a:ext uri="{FF2B5EF4-FFF2-40B4-BE49-F238E27FC236}">
                      <a16:creationId xmlns:a16="http://schemas.microsoft.com/office/drawing/2014/main" id="{38B8AD69-2433-4CC7-98D9-66B04CED5A6B}"/>
                    </a:ext>
                  </a:extLst>
                </p14:cNvPr>
                <p14:cNvContentPartPr/>
                <p14:nvPr/>
              </p14:nvContentPartPr>
              <p14:xfrm>
                <a:off x="1328256" y="6699528"/>
                <a:ext cx="51840" cy="95400"/>
              </p14:xfrm>
            </p:contentPart>
          </mc:Choice>
          <mc:Fallback xmlns="">
            <p:pic>
              <p:nvPicPr>
                <p:cNvPr id="336" name="Freihand 335">
                  <a:extLst>
                    <a:ext uri="{FF2B5EF4-FFF2-40B4-BE49-F238E27FC236}">
                      <a16:creationId xmlns:a16="http://schemas.microsoft.com/office/drawing/2014/main" id="{38B8AD69-2433-4CC7-98D9-66B04CED5A6B}"/>
                    </a:ext>
                  </a:extLst>
                </p:cNvPr>
                <p:cNvPicPr/>
                <p:nvPr/>
              </p:nvPicPr>
              <p:blipFill>
                <a:blip r:embed="rId805"/>
                <a:stretch>
                  <a:fillRect/>
                </a:stretch>
              </p:blipFill>
              <p:spPr>
                <a:xfrm>
                  <a:off x="1323936" y="6695208"/>
                  <a:ext cx="60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37" name="Freihand 336">
                  <a:extLst>
                    <a:ext uri="{FF2B5EF4-FFF2-40B4-BE49-F238E27FC236}">
                      <a16:creationId xmlns:a16="http://schemas.microsoft.com/office/drawing/2014/main" id="{CF2EC66E-D752-429F-9FD9-0EE55667F567}"/>
                    </a:ext>
                  </a:extLst>
                </p14:cNvPr>
                <p14:cNvContentPartPr/>
                <p14:nvPr/>
              </p14:nvContentPartPr>
              <p14:xfrm>
                <a:off x="1947096" y="6583608"/>
                <a:ext cx="146160" cy="10080"/>
              </p14:xfrm>
            </p:contentPart>
          </mc:Choice>
          <mc:Fallback xmlns="">
            <p:pic>
              <p:nvPicPr>
                <p:cNvPr id="337" name="Freihand 336">
                  <a:extLst>
                    <a:ext uri="{FF2B5EF4-FFF2-40B4-BE49-F238E27FC236}">
                      <a16:creationId xmlns:a16="http://schemas.microsoft.com/office/drawing/2014/main" id="{CF2EC66E-D752-429F-9FD9-0EE55667F567}"/>
                    </a:ext>
                  </a:extLst>
                </p:cNvPr>
                <p:cNvPicPr/>
                <p:nvPr/>
              </p:nvPicPr>
              <p:blipFill>
                <a:blip r:embed="rId807"/>
                <a:stretch>
                  <a:fillRect/>
                </a:stretch>
              </p:blipFill>
              <p:spPr>
                <a:xfrm>
                  <a:off x="1942776" y="6579288"/>
                  <a:ext cx="154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338" name="Freihand 337">
                  <a:extLst>
                    <a:ext uri="{FF2B5EF4-FFF2-40B4-BE49-F238E27FC236}">
                      <a16:creationId xmlns:a16="http://schemas.microsoft.com/office/drawing/2014/main" id="{7750DF5C-20BD-4051-85DF-4CB885206269}"/>
                    </a:ext>
                  </a:extLst>
                </p14:cNvPr>
                <p14:cNvContentPartPr/>
                <p14:nvPr/>
              </p14:nvContentPartPr>
              <p14:xfrm>
                <a:off x="1964016" y="6615288"/>
                <a:ext cx="144720" cy="18360"/>
              </p14:xfrm>
            </p:contentPart>
          </mc:Choice>
          <mc:Fallback xmlns="">
            <p:pic>
              <p:nvPicPr>
                <p:cNvPr id="338" name="Freihand 337">
                  <a:extLst>
                    <a:ext uri="{FF2B5EF4-FFF2-40B4-BE49-F238E27FC236}">
                      <a16:creationId xmlns:a16="http://schemas.microsoft.com/office/drawing/2014/main" id="{7750DF5C-20BD-4051-85DF-4CB885206269}"/>
                    </a:ext>
                  </a:extLst>
                </p:cNvPr>
                <p:cNvPicPr/>
                <p:nvPr/>
              </p:nvPicPr>
              <p:blipFill>
                <a:blip r:embed="rId809"/>
                <a:stretch>
                  <a:fillRect/>
                </a:stretch>
              </p:blipFill>
              <p:spPr>
                <a:xfrm>
                  <a:off x="1959696" y="6610968"/>
                  <a:ext cx="153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40" name="Freihand 339">
                  <a:extLst>
                    <a:ext uri="{FF2B5EF4-FFF2-40B4-BE49-F238E27FC236}">
                      <a16:creationId xmlns:a16="http://schemas.microsoft.com/office/drawing/2014/main" id="{CB720ABC-CF47-4B14-AAC3-C414C3FCCE2C}"/>
                    </a:ext>
                  </a:extLst>
                </p14:cNvPr>
                <p14:cNvContentPartPr/>
                <p14:nvPr/>
              </p14:nvContentPartPr>
              <p14:xfrm>
                <a:off x="2160936" y="6489648"/>
                <a:ext cx="116640" cy="163440"/>
              </p14:xfrm>
            </p:contentPart>
          </mc:Choice>
          <mc:Fallback xmlns="">
            <p:pic>
              <p:nvPicPr>
                <p:cNvPr id="340" name="Freihand 339">
                  <a:extLst>
                    <a:ext uri="{FF2B5EF4-FFF2-40B4-BE49-F238E27FC236}">
                      <a16:creationId xmlns:a16="http://schemas.microsoft.com/office/drawing/2014/main" id="{CB720ABC-CF47-4B14-AAC3-C414C3FCCE2C}"/>
                    </a:ext>
                  </a:extLst>
                </p:cNvPr>
                <p:cNvPicPr/>
                <p:nvPr/>
              </p:nvPicPr>
              <p:blipFill>
                <a:blip r:embed="rId811"/>
                <a:stretch>
                  <a:fillRect/>
                </a:stretch>
              </p:blipFill>
              <p:spPr>
                <a:xfrm>
                  <a:off x="2156616" y="6485328"/>
                  <a:ext cx="125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341" name="Freihand 340">
                  <a:extLst>
                    <a:ext uri="{FF2B5EF4-FFF2-40B4-BE49-F238E27FC236}">
                      <a16:creationId xmlns:a16="http://schemas.microsoft.com/office/drawing/2014/main" id="{5E1E7A8E-B3A6-43B8-91AA-869DD333D972}"/>
                    </a:ext>
                  </a:extLst>
                </p14:cNvPr>
                <p14:cNvContentPartPr/>
                <p14:nvPr/>
              </p14:nvContentPartPr>
              <p14:xfrm>
                <a:off x="2331576" y="6601248"/>
                <a:ext cx="21600" cy="80640"/>
              </p14:xfrm>
            </p:contentPart>
          </mc:Choice>
          <mc:Fallback xmlns="">
            <p:pic>
              <p:nvPicPr>
                <p:cNvPr id="341" name="Freihand 340">
                  <a:extLst>
                    <a:ext uri="{FF2B5EF4-FFF2-40B4-BE49-F238E27FC236}">
                      <a16:creationId xmlns:a16="http://schemas.microsoft.com/office/drawing/2014/main" id="{5E1E7A8E-B3A6-43B8-91AA-869DD333D972}"/>
                    </a:ext>
                  </a:extLst>
                </p:cNvPr>
                <p:cNvPicPr/>
                <p:nvPr/>
              </p:nvPicPr>
              <p:blipFill>
                <a:blip r:embed="rId813"/>
                <a:stretch>
                  <a:fillRect/>
                </a:stretch>
              </p:blipFill>
              <p:spPr>
                <a:xfrm>
                  <a:off x="2327256" y="6596928"/>
                  <a:ext cx="30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343" name="Freihand 342">
                  <a:extLst>
                    <a:ext uri="{FF2B5EF4-FFF2-40B4-BE49-F238E27FC236}">
                      <a16:creationId xmlns:a16="http://schemas.microsoft.com/office/drawing/2014/main" id="{E09E800D-7E21-4C04-8CA9-581FA0900CB3}"/>
                    </a:ext>
                  </a:extLst>
                </p14:cNvPr>
                <p14:cNvContentPartPr/>
                <p14:nvPr/>
              </p14:nvContentPartPr>
              <p14:xfrm>
                <a:off x="2363976" y="6492168"/>
                <a:ext cx="83880" cy="132480"/>
              </p14:xfrm>
            </p:contentPart>
          </mc:Choice>
          <mc:Fallback xmlns="">
            <p:pic>
              <p:nvPicPr>
                <p:cNvPr id="343" name="Freihand 342">
                  <a:extLst>
                    <a:ext uri="{FF2B5EF4-FFF2-40B4-BE49-F238E27FC236}">
                      <a16:creationId xmlns:a16="http://schemas.microsoft.com/office/drawing/2014/main" id="{E09E800D-7E21-4C04-8CA9-581FA0900CB3}"/>
                    </a:ext>
                  </a:extLst>
                </p:cNvPr>
                <p:cNvPicPr/>
                <p:nvPr/>
              </p:nvPicPr>
              <p:blipFill>
                <a:blip r:embed="rId815"/>
                <a:stretch>
                  <a:fillRect/>
                </a:stretch>
              </p:blipFill>
              <p:spPr>
                <a:xfrm>
                  <a:off x="2359656" y="6487848"/>
                  <a:ext cx="92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344" name="Freihand 343">
                  <a:extLst>
                    <a:ext uri="{FF2B5EF4-FFF2-40B4-BE49-F238E27FC236}">
                      <a16:creationId xmlns:a16="http://schemas.microsoft.com/office/drawing/2014/main" id="{8C2F0F94-DA65-4B48-BD07-A8B6C303D187}"/>
                    </a:ext>
                  </a:extLst>
                </p14:cNvPr>
                <p14:cNvContentPartPr/>
                <p14:nvPr/>
              </p14:nvContentPartPr>
              <p14:xfrm>
                <a:off x="2484216" y="6467328"/>
                <a:ext cx="102960" cy="144360"/>
              </p14:xfrm>
            </p:contentPart>
          </mc:Choice>
          <mc:Fallback xmlns="">
            <p:pic>
              <p:nvPicPr>
                <p:cNvPr id="344" name="Freihand 343">
                  <a:extLst>
                    <a:ext uri="{FF2B5EF4-FFF2-40B4-BE49-F238E27FC236}">
                      <a16:creationId xmlns:a16="http://schemas.microsoft.com/office/drawing/2014/main" id="{8C2F0F94-DA65-4B48-BD07-A8B6C303D187}"/>
                    </a:ext>
                  </a:extLst>
                </p:cNvPr>
                <p:cNvPicPr/>
                <p:nvPr/>
              </p:nvPicPr>
              <p:blipFill>
                <a:blip r:embed="rId817"/>
                <a:stretch>
                  <a:fillRect/>
                </a:stretch>
              </p:blipFill>
              <p:spPr>
                <a:xfrm>
                  <a:off x="2479896" y="6463008"/>
                  <a:ext cx="111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345" name="Freihand 344">
                  <a:extLst>
                    <a:ext uri="{FF2B5EF4-FFF2-40B4-BE49-F238E27FC236}">
                      <a16:creationId xmlns:a16="http://schemas.microsoft.com/office/drawing/2014/main" id="{6E024C28-AE18-4C50-8C12-8E5336CA1B82}"/>
                    </a:ext>
                  </a:extLst>
                </p14:cNvPr>
                <p14:cNvContentPartPr/>
                <p14:nvPr/>
              </p14:nvContentPartPr>
              <p14:xfrm>
                <a:off x="2656296" y="6492528"/>
                <a:ext cx="88200" cy="108720"/>
              </p14:xfrm>
            </p:contentPart>
          </mc:Choice>
          <mc:Fallback xmlns="">
            <p:pic>
              <p:nvPicPr>
                <p:cNvPr id="345" name="Freihand 344">
                  <a:extLst>
                    <a:ext uri="{FF2B5EF4-FFF2-40B4-BE49-F238E27FC236}">
                      <a16:creationId xmlns:a16="http://schemas.microsoft.com/office/drawing/2014/main" id="{6E024C28-AE18-4C50-8C12-8E5336CA1B82}"/>
                    </a:ext>
                  </a:extLst>
                </p:cNvPr>
                <p:cNvPicPr/>
                <p:nvPr/>
              </p:nvPicPr>
              <p:blipFill>
                <a:blip r:embed="rId819"/>
                <a:stretch>
                  <a:fillRect/>
                </a:stretch>
              </p:blipFill>
              <p:spPr>
                <a:xfrm>
                  <a:off x="2651976" y="6488208"/>
                  <a:ext cx="96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346" name="Freihand 345">
                  <a:extLst>
                    <a:ext uri="{FF2B5EF4-FFF2-40B4-BE49-F238E27FC236}">
                      <a16:creationId xmlns:a16="http://schemas.microsoft.com/office/drawing/2014/main" id="{FF4297AD-EE4B-43EF-ADE5-82C71FA81D8B}"/>
                    </a:ext>
                  </a:extLst>
                </p14:cNvPr>
                <p14:cNvContentPartPr/>
                <p14:nvPr/>
              </p14:nvContentPartPr>
              <p14:xfrm>
                <a:off x="2596176" y="6433128"/>
                <a:ext cx="119160" cy="75960"/>
              </p14:xfrm>
            </p:contentPart>
          </mc:Choice>
          <mc:Fallback xmlns="">
            <p:pic>
              <p:nvPicPr>
                <p:cNvPr id="346" name="Freihand 345">
                  <a:extLst>
                    <a:ext uri="{FF2B5EF4-FFF2-40B4-BE49-F238E27FC236}">
                      <a16:creationId xmlns:a16="http://schemas.microsoft.com/office/drawing/2014/main" id="{FF4297AD-EE4B-43EF-ADE5-82C71FA81D8B}"/>
                    </a:ext>
                  </a:extLst>
                </p:cNvPr>
                <p:cNvPicPr/>
                <p:nvPr/>
              </p:nvPicPr>
              <p:blipFill>
                <a:blip r:embed="rId821"/>
                <a:stretch>
                  <a:fillRect/>
                </a:stretch>
              </p:blipFill>
              <p:spPr>
                <a:xfrm>
                  <a:off x="2591856" y="6428808"/>
                  <a:ext cx="127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347" name="Freihand 346">
                  <a:extLst>
                    <a:ext uri="{FF2B5EF4-FFF2-40B4-BE49-F238E27FC236}">
                      <a16:creationId xmlns:a16="http://schemas.microsoft.com/office/drawing/2014/main" id="{79F754A9-3621-48C3-A310-B0E2C7C48875}"/>
                    </a:ext>
                  </a:extLst>
                </p14:cNvPr>
                <p14:cNvContentPartPr/>
                <p14:nvPr/>
              </p14:nvContentPartPr>
              <p14:xfrm>
                <a:off x="2738376" y="6582888"/>
                <a:ext cx="74160" cy="51480"/>
              </p14:xfrm>
            </p:contentPart>
          </mc:Choice>
          <mc:Fallback xmlns="">
            <p:pic>
              <p:nvPicPr>
                <p:cNvPr id="347" name="Freihand 346">
                  <a:extLst>
                    <a:ext uri="{FF2B5EF4-FFF2-40B4-BE49-F238E27FC236}">
                      <a16:creationId xmlns:a16="http://schemas.microsoft.com/office/drawing/2014/main" id="{79F754A9-3621-48C3-A310-B0E2C7C48875}"/>
                    </a:ext>
                  </a:extLst>
                </p:cNvPr>
                <p:cNvPicPr/>
                <p:nvPr/>
              </p:nvPicPr>
              <p:blipFill>
                <a:blip r:embed="rId823"/>
                <a:stretch>
                  <a:fillRect/>
                </a:stretch>
              </p:blipFill>
              <p:spPr>
                <a:xfrm>
                  <a:off x="2734056" y="6578568"/>
                  <a:ext cx="82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353" name="Freihand 352">
                  <a:extLst>
                    <a:ext uri="{FF2B5EF4-FFF2-40B4-BE49-F238E27FC236}">
                      <a16:creationId xmlns:a16="http://schemas.microsoft.com/office/drawing/2014/main" id="{C6AFEDE2-9B76-42C1-ABA2-AD7646712385}"/>
                    </a:ext>
                  </a:extLst>
                </p14:cNvPr>
                <p14:cNvContentPartPr/>
                <p14:nvPr/>
              </p14:nvContentPartPr>
              <p14:xfrm>
                <a:off x="-240624" y="3585888"/>
                <a:ext cx="395640" cy="1563480"/>
              </p14:xfrm>
            </p:contentPart>
          </mc:Choice>
          <mc:Fallback xmlns="">
            <p:pic>
              <p:nvPicPr>
                <p:cNvPr id="353" name="Freihand 352">
                  <a:extLst>
                    <a:ext uri="{FF2B5EF4-FFF2-40B4-BE49-F238E27FC236}">
                      <a16:creationId xmlns:a16="http://schemas.microsoft.com/office/drawing/2014/main" id="{C6AFEDE2-9B76-42C1-ABA2-AD7646712385}"/>
                    </a:ext>
                  </a:extLst>
                </p:cNvPr>
                <p:cNvPicPr/>
                <p:nvPr/>
              </p:nvPicPr>
              <p:blipFill>
                <a:blip r:embed="rId825"/>
                <a:stretch>
                  <a:fillRect/>
                </a:stretch>
              </p:blipFill>
              <p:spPr>
                <a:xfrm>
                  <a:off x="-244944" y="3581568"/>
                  <a:ext cx="40428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354" name="Freihand 353">
                  <a:extLst>
                    <a:ext uri="{FF2B5EF4-FFF2-40B4-BE49-F238E27FC236}">
                      <a16:creationId xmlns:a16="http://schemas.microsoft.com/office/drawing/2014/main" id="{11E2819B-A9CE-4206-AA67-63B268348D56}"/>
                    </a:ext>
                  </a:extLst>
                </p14:cNvPr>
                <p14:cNvContentPartPr/>
                <p14:nvPr/>
              </p14:nvContentPartPr>
              <p14:xfrm>
                <a:off x="334296" y="3606408"/>
                <a:ext cx="3067920" cy="3203640"/>
              </p14:xfrm>
            </p:contentPart>
          </mc:Choice>
          <mc:Fallback xmlns="">
            <p:pic>
              <p:nvPicPr>
                <p:cNvPr id="354" name="Freihand 353">
                  <a:extLst>
                    <a:ext uri="{FF2B5EF4-FFF2-40B4-BE49-F238E27FC236}">
                      <a16:creationId xmlns:a16="http://schemas.microsoft.com/office/drawing/2014/main" id="{11E2819B-A9CE-4206-AA67-63B268348D56}"/>
                    </a:ext>
                  </a:extLst>
                </p:cNvPr>
                <p:cNvPicPr/>
                <p:nvPr/>
              </p:nvPicPr>
              <p:blipFill>
                <a:blip r:embed="rId827"/>
                <a:stretch>
                  <a:fillRect/>
                </a:stretch>
              </p:blipFill>
              <p:spPr>
                <a:xfrm>
                  <a:off x="329976" y="3602088"/>
                  <a:ext cx="3076560" cy="32122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360" name="Freihand 359">
                  <a:extLst>
                    <a:ext uri="{FF2B5EF4-FFF2-40B4-BE49-F238E27FC236}">
                      <a16:creationId xmlns:a16="http://schemas.microsoft.com/office/drawing/2014/main" id="{C078284F-3304-4C55-9172-B40DE8D96784}"/>
                    </a:ext>
                  </a:extLst>
                </p14:cNvPr>
                <p14:cNvContentPartPr/>
                <p14:nvPr/>
              </p14:nvContentPartPr>
              <p14:xfrm>
                <a:off x="4172976" y="3659688"/>
                <a:ext cx="144720" cy="101160"/>
              </p14:xfrm>
            </p:contentPart>
          </mc:Choice>
          <mc:Fallback xmlns="">
            <p:pic>
              <p:nvPicPr>
                <p:cNvPr id="360" name="Freihand 359">
                  <a:extLst>
                    <a:ext uri="{FF2B5EF4-FFF2-40B4-BE49-F238E27FC236}">
                      <a16:creationId xmlns:a16="http://schemas.microsoft.com/office/drawing/2014/main" id="{C078284F-3304-4C55-9172-B40DE8D96784}"/>
                    </a:ext>
                  </a:extLst>
                </p:cNvPr>
                <p:cNvPicPr/>
                <p:nvPr/>
              </p:nvPicPr>
              <p:blipFill>
                <a:blip r:embed="rId829"/>
                <a:stretch>
                  <a:fillRect/>
                </a:stretch>
              </p:blipFill>
              <p:spPr>
                <a:xfrm>
                  <a:off x="4168656" y="3655368"/>
                  <a:ext cx="153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361" name="Freihand 360">
                  <a:extLst>
                    <a:ext uri="{FF2B5EF4-FFF2-40B4-BE49-F238E27FC236}">
                      <a16:creationId xmlns:a16="http://schemas.microsoft.com/office/drawing/2014/main" id="{E423E087-0688-4DC9-B3AD-50AD53A1E013}"/>
                    </a:ext>
                  </a:extLst>
                </p14:cNvPr>
                <p14:cNvContentPartPr/>
                <p14:nvPr/>
              </p14:nvContentPartPr>
              <p14:xfrm>
                <a:off x="4347936" y="3616128"/>
                <a:ext cx="137160" cy="141120"/>
              </p14:xfrm>
            </p:contentPart>
          </mc:Choice>
          <mc:Fallback xmlns="">
            <p:pic>
              <p:nvPicPr>
                <p:cNvPr id="361" name="Freihand 360">
                  <a:extLst>
                    <a:ext uri="{FF2B5EF4-FFF2-40B4-BE49-F238E27FC236}">
                      <a16:creationId xmlns:a16="http://schemas.microsoft.com/office/drawing/2014/main" id="{E423E087-0688-4DC9-B3AD-50AD53A1E013}"/>
                    </a:ext>
                  </a:extLst>
                </p:cNvPr>
                <p:cNvPicPr/>
                <p:nvPr/>
              </p:nvPicPr>
              <p:blipFill>
                <a:blip r:embed="rId831"/>
                <a:stretch>
                  <a:fillRect/>
                </a:stretch>
              </p:blipFill>
              <p:spPr>
                <a:xfrm>
                  <a:off x="4343616" y="3611808"/>
                  <a:ext cx="145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362" name="Freihand 361">
                  <a:extLst>
                    <a:ext uri="{FF2B5EF4-FFF2-40B4-BE49-F238E27FC236}">
                      <a16:creationId xmlns:a16="http://schemas.microsoft.com/office/drawing/2014/main" id="{FBEFB972-D5AE-4DB2-AD0E-15AA56BEB508}"/>
                    </a:ext>
                  </a:extLst>
                </p14:cNvPr>
                <p14:cNvContentPartPr/>
                <p14:nvPr/>
              </p14:nvContentPartPr>
              <p14:xfrm>
                <a:off x="4470696" y="3604968"/>
                <a:ext cx="216000" cy="170640"/>
              </p14:xfrm>
            </p:contentPart>
          </mc:Choice>
          <mc:Fallback xmlns="">
            <p:pic>
              <p:nvPicPr>
                <p:cNvPr id="362" name="Freihand 361">
                  <a:extLst>
                    <a:ext uri="{FF2B5EF4-FFF2-40B4-BE49-F238E27FC236}">
                      <a16:creationId xmlns:a16="http://schemas.microsoft.com/office/drawing/2014/main" id="{FBEFB972-D5AE-4DB2-AD0E-15AA56BEB508}"/>
                    </a:ext>
                  </a:extLst>
                </p:cNvPr>
                <p:cNvPicPr/>
                <p:nvPr/>
              </p:nvPicPr>
              <p:blipFill>
                <a:blip r:embed="rId833"/>
                <a:stretch>
                  <a:fillRect/>
                </a:stretch>
              </p:blipFill>
              <p:spPr>
                <a:xfrm>
                  <a:off x="4466376" y="3600648"/>
                  <a:ext cx="224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363" name="Freihand 362">
                  <a:extLst>
                    <a:ext uri="{FF2B5EF4-FFF2-40B4-BE49-F238E27FC236}">
                      <a16:creationId xmlns:a16="http://schemas.microsoft.com/office/drawing/2014/main" id="{02C1CE2C-6B2C-4DA1-A79B-BD20A9E995F7}"/>
                    </a:ext>
                  </a:extLst>
                </p14:cNvPr>
                <p14:cNvContentPartPr/>
                <p14:nvPr/>
              </p14:nvContentPartPr>
              <p14:xfrm>
                <a:off x="4859856" y="3682728"/>
                <a:ext cx="14760" cy="75600"/>
              </p14:xfrm>
            </p:contentPart>
          </mc:Choice>
          <mc:Fallback xmlns="">
            <p:pic>
              <p:nvPicPr>
                <p:cNvPr id="363" name="Freihand 362">
                  <a:extLst>
                    <a:ext uri="{FF2B5EF4-FFF2-40B4-BE49-F238E27FC236}">
                      <a16:creationId xmlns:a16="http://schemas.microsoft.com/office/drawing/2014/main" id="{02C1CE2C-6B2C-4DA1-A79B-BD20A9E995F7}"/>
                    </a:ext>
                  </a:extLst>
                </p:cNvPr>
                <p:cNvPicPr/>
                <p:nvPr/>
              </p:nvPicPr>
              <p:blipFill>
                <a:blip r:embed="rId835"/>
                <a:stretch>
                  <a:fillRect/>
                </a:stretch>
              </p:blipFill>
              <p:spPr>
                <a:xfrm>
                  <a:off x="4855536" y="3678408"/>
                  <a:ext cx="23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364" name="Freihand 363">
                  <a:extLst>
                    <a:ext uri="{FF2B5EF4-FFF2-40B4-BE49-F238E27FC236}">
                      <a16:creationId xmlns:a16="http://schemas.microsoft.com/office/drawing/2014/main" id="{BC3D8C59-392A-4264-A1E1-FB1C08ED360D}"/>
                    </a:ext>
                  </a:extLst>
                </p14:cNvPr>
                <p14:cNvContentPartPr/>
                <p14:nvPr/>
              </p14:nvContentPartPr>
              <p14:xfrm>
                <a:off x="4837536" y="3623688"/>
                <a:ext cx="29880" cy="16200"/>
              </p14:xfrm>
            </p:contentPart>
          </mc:Choice>
          <mc:Fallback xmlns="">
            <p:pic>
              <p:nvPicPr>
                <p:cNvPr id="364" name="Freihand 363">
                  <a:extLst>
                    <a:ext uri="{FF2B5EF4-FFF2-40B4-BE49-F238E27FC236}">
                      <a16:creationId xmlns:a16="http://schemas.microsoft.com/office/drawing/2014/main" id="{BC3D8C59-392A-4264-A1E1-FB1C08ED360D}"/>
                    </a:ext>
                  </a:extLst>
                </p:cNvPr>
                <p:cNvPicPr/>
                <p:nvPr/>
              </p:nvPicPr>
              <p:blipFill>
                <a:blip r:embed="rId837"/>
                <a:stretch>
                  <a:fillRect/>
                </a:stretch>
              </p:blipFill>
              <p:spPr>
                <a:xfrm>
                  <a:off x="4833216" y="3619368"/>
                  <a:ext cx="38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365" name="Freihand 364">
                  <a:extLst>
                    <a:ext uri="{FF2B5EF4-FFF2-40B4-BE49-F238E27FC236}">
                      <a16:creationId xmlns:a16="http://schemas.microsoft.com/office/drawing/2014/main" id="{5FF54D84-E624-40FC-9133-F8FCF4117344}"/>
                    </a:ext>
                  </a:extLst>
                </p14:cNvPr>
                <p14:cNvContentPartPr/>
                <p14:nvPr/>
              </p14:nvContentPartPr>
              <p14:xfrm>
                <a:off x="4947336" y="3663648"/>
                <a:ext cx="86040" cy="79200"/>
              </p14:xfrm>
            </p:contentPart>
          </mc:Choice>
          <mc:Fallback xmlns="">
            <p:pic>
              <p:nvPicPr>
                <p:cNvPr id="365" name="Freihand 364">
                  <a:extLst>
                    <a:ext uri="{FF2B5EF4-FFF2-40B4-BE49-F238E27FC236}">
                      <a16:creationId xmlns:a16="http://schemas.microsoft.com/office/drawing/2014/main" id="{5FF54D84-E624-40FC-9133-F8FCF4117344}"/>
                    </a:ext>
                  </a:extLst>
                </p:cNvPr>
                <p:cNvPicPr/>
                <p:nvPr/>
              </p:nvPicPr>
              <p:blipFill>
                <a:blip r:embed="rId839"/>
                <a:stretch>
                  <a:fillRect/>
                </a:stretch>
              </p:blipFill>
              <p:spPr>
                <a:xfrm>
                  <a:off x="4943016" y="3659328"/>
                  <a:ext cx="94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366" name="Freihand 365">
                  <a:extLst>
                    <a:ext uri="{FF2B5EF4-FFF2-40B4-BE49-F238E27FC236}">
                      <a16:creationId xmlns:a16="http://schemas.microsoft.com/office/drawing/2014/main" id="{5F7716EF-02A0-4C65-80FB-3C70FF920461}"/>
                    </a:ext>
                  </a:extLst>
                </p14:cNvPr>
                <p14:cNvContentPartPr/>
                <p14:nvPr/>
              </p14:nvContentPartPr>
              <p14:xfrm>
                <a:off x="5195016" y="3585168"/>
                <a:ext cx="240840" cy="133560"/>
              </p14:xfrm>
            </p:contentPart>
          </mc:Choice>
          <mc:Fallback xmlns="">
            <p:pic>
              <p:nvPicPr>
                <p:cNvPr id="366" name="Freihand 365">
                  <a:extLst>
                    <a:ext uri="{FF2B5EF4-FFF2-40B4-BE49-F238E27FC236}">
                      <a16:creationId xmlns:a16="http://schemas.microsoft.com/office/drawing/2014/main" id="{5F7716EF-02A0-4C65-80FB-3C70FF920461}"/>
                    </a:ext>
                  </a:extLst>
                </p:cNvPr>
                <p:cNvPicPr/>
                <p:nvPr/>
              </p:nvPicPr>
              <p:blipFill>
                <a:blip r:embed="rId841"/>
                <a:stretch>
                  <a:fillRect/>
                </a:stretch>
              </p:blipFill>
              <p:spPr>
                <a:xfrm>
                  <a:off x="5190696" y="3580848"/>
                  <a:ext cx="249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367" name="Freihand 366">
                  <a:extLst>
                    <a:ext uri="{FF2B5EF4-FFF2-40B4-BE49-F238E27FC236}">
                      <a16:creationId xmlns:a16="http://schemas.microsoft.com/office/drawing/2014/main" id="{C22C517B-93FA-4F19-94F1-FAE98F904A38}"/>
                    </a:ext>
                  </a:extLst>
                </p14:cNvPr>
                <p14:cNvContentPartPr/>
                <p14:nvPr/>
              </p14:nvContentPartPr>
              <p14:xfrm>
                <a:off x="5642136" y="3602808"/>
                <a:ext cx="120960" cy="123840"/>
              </p14:xfrm>
            </p:contentPart>
          </mc:Choice>
          <mc:Fallback xmlns="">
            <p:pic>
              <p:nvPicPr>
                <p:cNvPr id="367" name="Freihand 366">
                  <a:extLst>
                    <a:ext uri="{FF2B5EF4-FFF2-40B4-BE49-F238E27FC236}">
                      <a16:creationId xmlns:a16="http://schemas.microsoft.com/office/drawing/2014/main" id="{C22C517B-93FA-4F19-94F1-FAE98F904A38}"/>
                    </a:ext>
                  </a:extLst>
                </p:cNvPr>
                <p:cNvPicPr/>
                <p:nvPr/>
              </p:nvPicPr>
              <p:blipFill>
                <a:blip r:embed="rId843"/>
                <a:stretch>
                  <a:fillRect/>
                </a:stretch>
              </p:blipFill>
              <p:spPr>
                <a:xfrm>
                  <a:off x="5637816" y="3598488"/>
                  <a:ext cx="129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368" name="Freihand 367">
                  <a:extLst>
                    <a:ext uri="{FF2B5EF4-FFF2-40B4-BE49-F238E27FC236}">
                      <a16:creationId xmlns:a16="http://schemas.microsoft.com/office/drawing/2014/main" id="{9E7B4181-2DE8-4C9C-A5D2-63DB81D1668F}"/>
                    </a:ext>
                  </a:extLst>
                </p14:cNvPr>
                <p14:cNvContentPartPr/>
                <p14:nvPr/>
              </p14:nvContentPartPr>
              <p14:xfrm>
                <a:off x="5808096" y="3638808"/>
                <a:ext cx="570600" cy="169560"/>
              </p14:xfrm>
            </p:contentPart>
          </mc:Choice>
          <mc:Fallback xmlns="">
            <p:pic>
              <p:nvPicPr>
                <p:cNvPr id="368" name="Freihand 367">
                  <a:extLst>
                    <a:ext uri="{FF2B5EF4-FFF2-40B4-BE49-F238E27FC236}">
                      <a16:creationId xmlns:a16="http://schemas.microsoft.com/office/drawing/2014/main" id="{9E7B4181-2DE8-4C9C-A5D2-63DB81D1668F}"/>
                    </a:ext>
                  </a:extLst>
                </p:cNvPr>
                <p:cNvPicPr/>
                <p:nvPr/>
              </p:nvPicPr>
              <p:blipFill>
                <a:blip r:embed="rId845"/>
                <a:stretch>
                  <a:fillRect/>
                </a:stretch>
              </p:blipFill>
              <p:spPr>
                <a:xfrm>
                  <a:off x="5803776" y="3634488"/>
                  <a:ext cx="579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369" name="Freihand 368">
                  <a:extLst>
                    <a:ext uri="{FF2B5EF4-FFF2-40B4-BE49-F238E27FC236}">
                      <a16:creationId xmlns:a16="http://schemas.microsoft.com/office/drawing/2014/main" id="{23851823-EBAD-4997-A710-2A0E899C27C6}"/>
                    </a:ext>
                  </a:extLst>
                </p14:cNvPr>
                <p14:cNvContentPartPr/>
                <p14:nvPr/>
              </p14:nvContentPartPr>
              <p14:xfrm>
                <a:off x="6531336" y="3631608"/>
                <a:ext cx="222840" cy="209160"/>
              </p14:xfrm>
            </p:contentPart>
          </mc:Choice>
          <mc:Fallback xmlns="">
            <p:pic>
              <p:nvPicPr>
                <p:cNvPr id="369" name="Freihand 368">
                  <a:extLst>
                    <a:ext uri="{FF2B5EF4-FFF2-40B4-BE49-F238E27FC236}">
                      <a16:creationId xmlns:a16="http://schemas.microsoft.com/office/drawing/2014/main" id="{23851823-EBAD-4997-A710-2A0E899C27C6}"/>
                    </a:ext>
                  </a:extLst>
                </p:cNvPr>
                <p:cNvPicPr/>
                <p:nvPr/>
              </p:nvPicPr>
              <p:blipFill>
                <a:blip r:embed="rId847"/>
                <a:stretch>
                  <a:fillRect/>
                </a:stretch>
              </p:blipFill>
              <p:spPr>
                <a:xfrm>
                  <a:off x="6527016" y="3627288"/>
                  <a:ext cx="231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370" name="Freihand 369">
                  <a:extLst>
                    <a:ext uri="{FF2B5EF4-FFF2-40B4-BE49-F238E27FC236}">
                      <a16:creationId xmlns:a16="http://schemas.microsoft.com/office/drawing/2014/main" id="{7356AD64-91C1-44F1-9604-A640DF3A0CA6}"/>
                    </a:ext>
                  </a:extLst>
                </p14:cNvPr>
                <p14:cNvContentPartPr/>
                <p14:nvPr/>
              </p14:nvContentPartPr>
              <p14:xfrm>
                <a:off x="6770376" y="3648528"/>
                <a:ext cx="276840" cy="83160"/>
              </p14:xfrm>
            </p:contentPart>
          </mc:Choice>
          <mc:Fallback xmlns="">
            <p:pic>
              <p:nvPicPr>
                <p:cNvPr id="370" name="Freihand 369">
                  <a:extLst>
                    <a:ext uri="{FF2B5EF4-FFF2-40B4-BE49-F238E27FC236}">
                      <a16:creationId xmlns:a16="http://schemas.microsoft.com/office/drawing/2014/main" id="{7356AD64-91C1-44F1-9604-A640DF3A0CA6}"/>
                    </a:ext>
                  </a:extLst>
                </p:cNvPr>
                <p:cNvPicPr/>
                <p:nvPr/>
              </p:nvPicPr>
              <p:blipFill>
                <a:blip r:embed="rId849"/>
                <a:stretch>
                  <a:fillRect/>
                </a:stretch>
              </p:blipFill>
              <p:spPr>
                <a:xfrm>
                  <a:off x="6766056" y="3644208"/>
                  <a:ext cx="285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371" name="Freihand 370">
                  <a:extLst>
                    <a:ext uri="{FF2B5EF4-FFF2-40B4-BE49-F238E27FC236}">
                      <a16:creationId xmlns:a16="http://schemas.microsoft.com/office/drawing/2014/main" id="{44392701-F5F0-4B22-AD20-790386D94770}"/>
                    </a:ext>
                  </a:extLst>
                </p14:cNvPr>
                <p14:cNvContentPartPr/>
                <p14:nvPr/>
              </p14:nvContentPartPr>
              <p14:xfrm>
                <a:off x="7120656" y="3553848"/>
                <a:ext cx="196200" cy="153360"/>
              </p14:xfrm>
            </p:contentPart>
          </mc:Choice>
          <mc:Fallback xmlns="">
            <p:pic>
              <p:nvPicPr>
                <p:cNvPr id="371" name="Freihand 370">
                  <a:extLst>
                    <a:ext uri="{FF2B5EF4-FFF2-40B4-BE49-F238E27FC236}">
                      <a16:creationId xmlns:a16="http://schemas.microsoft.com/office/drawing/2014/main" id="{44392701-F5F0-4B22-AD20-790386D94770}"/>
                    </a:ext>
                  </a:extLst>
                </p:cNvPr>
                <p:cNvPicPr/>
                <p:nvPr/>
              </p:nvPicPr>
              <p:blipFill>
                <a:blip r:embed="rId851"/>
                <a:stretch>
                  <a:fillRect/>
                </a:stretch>
              </p:blipFill>
              <p:spPr>
                <a:xfrm>
                  <a:off x="7116336" y="3549528"/>
                  <a:ext cx="204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372" name="Freihand 371">
                  <a:extLst>
                    <a:ext uri="{FF2B5EF4-FFF2-40B4-BE49-F238E27FC236}">
                      <a16:creationId xmlns:a16="http://schemas.microsoft.com/office/drawing/2014/main" id="{BBFCD789-3AA1-439B-BEA7-A8F64D3C23A3}"/>
                    </a:ext>
                  </a:extLst>
                </p14:cNvPr>
                <p14:cNvContentPartPr/>
                <p14:nvPr/>
              </p14:nvContentPartPr>
              <p14:xfrm>
                <a:off x="7469136" y="3622968"/>
                <a:ext cx="47520" cy="105840"/>
              </p14:xfrm>
            </p:contentPart>
          </mc:Choice>
          <mc:Fallback xmlns="">
            <p:pic>
              <p:nvPicPr>
                <p:cNvPr id="372" name="Freihand 371">
                  <a:extLst>
                    <a:ext uri="{FF2B5EF4-FFF2-40B4-BE49-F238E27FC236}">
                      <a16:creationId xmlns:a16="http://schemas.microsoft.com/office/drawing/2014/main" id="{BBFCD789-3AA1-439B-BEA7-A8F64D3C23A3}"/>
                    </a:ext>
                  </a:extLst>
                </p:cNvPr>
                <p:cNvPicPr/>
                <p:nvPr/>
              </p:nvPicPr>
              <p:blipFill>
                <a:blip r:embed="rId853"/>
                <a:stretch>
                  <a:fillRect/>
                </a:stretch>
              </p:blipFill>
              <p:spPr>
                <a:xfrm>
                  <a:off x="7464816" y="3618648"/>
                  <a:ext cx="56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73" name="Freihand 372">
                  <a:extLst>
                    <a:ext uri="{FF2B5EF4-FFF2-40B4-BE49-F238E27FC236}">
                      <a16:creationId xmlns:a16="http://schemas.microsoft.com/office/drawing/2014/main" id="{9DDC4FB7-132B-4F08-BC6C-B388E067AA39}"/>
                    </a:ext>
                  </a:extLst>
                </p14:cNvPr>
                <p14:cNvContentPartPr/>
                <p14:nvPr/>
              </p14:nvContentPartPr>
              <p14:xfrm>
                <a:off x="7546176" y="3631968"/>
                <a:ext cx="135360" cy="90360"/>
              </p14:xfrm>
            </p:contentPart>
          </mc:Choice>
          <mc:Fallback xmlns="">
            <p:pic>
              <p:nvPicPr>
                <p:cNvPr id="373" name="Freihand 372">
                  <a:extLst>
                    <a:ext uri="{FF2B5EF4-FFF2-40B4-BE49-F238E27FC236}">
                      <a16:creationId xmlns:a16="http://schemas.microsoft.com/office/drawing/2014/main" id="{9DDC4FB7-132B-4F08-BC6C-B388E067AA39}"/>
                    </a:ext>
                  </a:extLst>
                </p:cNvPr>
                <p:cNvPicPr/>
                <p:nvPr/>
              </p:nvPicPr>
              <p:blipFill>
                <a:blip r:embed="rId855"/>
                <a:stretch>
                  <a:fillRect/>
                </a:stretch>
              </p:blipFill>
              <p:spPr>
                <a:xfrm>
                  <a:off x="7541856" y="3627648"/>
                  <a:ext cx="144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374" name="Freihand 373">
                  <a:extLst>
                    <a:ext uri="{FF2B5EF4-FFF2-40B4-BE49-F238E27FC236}">
                      <a16:creationId xmlns:a16="http://schemas.microsoft.com/office/drawing/2014/main" id="{8DB7B779-B141-4396-AA64-FE18664C1BDF}"/>
                    </a:ext>
                  </a:extLst>
                </p14:cNvPr>
                <p14:cNvContentPartPr/>
                <p14:nvPr/>
              </p14:nvContentPartPr>
              <p14:xfrm>
                <a:off x="7690896" y="3565368"/>
                <a:ext cx="150480" cy="166680"/>
              </p14:xfrm>
            </p:contentPart>
          </mc:Choice>
          <mc:Fallback xmlns="">
            <p:pic>
              <p:nvPicPr>
                <p:cNvPr id="374" name="Freihand 373">
                  <a:extLst>
                    <a:ext uri="{FF2B5EF4-FFF2-40B4-BE49-F238E27FC236}">
                      <a16:creationId xmlns:a16="http://schemas.microsoft.com/office/drawing/2014/main" id="{8DB7B779-B141-4396-AA64-FE18664C1BDF}"/>
                    </a:ext>
                  </a:extLst>
                </p:cNvPr>
                <p:cNvPicPr/>
                <p:nvPr/>
              </p:nvPicPr>
              <p:blipFill>
                <a:blip r:embed="rId857"/>
                <a:stretch>
                  <a:fillRect/>
                </a:stretch>
              </p:blipFill>
              <p:spPr>
                <a:xfrm>
                  <a:off x="7686576" y="3561048"/>
                  <a:ext cx="159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20" name="Freihand 419">
                  <a:extLst>
                    <a:ext uri="{FF2B5EF4-FFF2-40B4-BE49-F238E27FC236}">
                      <a16:creationId xmlns:a16="http://schemas.microsoft.com/office/drawing/2014/main" id="{D766D28F-3F44-4722-B673-664A984F082C}"/>
                    </a:ext>
                  </a:extLst>
                </p14:cNvPr>
                <p14:cNvContentPartPr/>
                <p14:nvPr/>
              </p14:nvContentPartPr>
              <p14:xfrm>
                <a:off x="6992136" y="4013568"/>
                <a:ext cx="102600" cy="118080"/>
              </p14:xfrm>
            </p:contentPart>
          </mc:Choice>
          <mc:Fallback xmlns="">
            <p:pic>
              <p:nvPicPr>
                <p:cNvPr id="420" name="Freihand 419">
                  <a:extLst>
                    <a:ext uri="{FF2B5EF4-FFF2-40B4-BE49-F238E27FC236}">
                      <a16:creationId xmlns:a16="http://schemas.microsoft.com/office/drawing/2014/main" id="{D766D28F-3F44-4722-B673-664A984F082C}"/>
                    </a:ext>
                  </a:extLst>
                </p:cNvPr>
                <p:cNvPicPr/>
                <p:nvPr/>
              </p:nvPicPr>
              <p:blipFill>
                <a:blip r:embed="rId859"/>
                <a:stretch>
                  <a:fillRect/>
                </a:stretch>
              </p:blipFill>
              <p:spPr>
                <a:xfrm>
                  <a:off x="6987816" y="4009248"/>
                  <a:ext cx="111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21" name="Freihand 420">
                  <a:extLst>
                    <a:ext uri="{FF2B5EF4-FFF2-40B4-BE49-F238E27FC236}">
                      <a16:creationId xmlns:a16="http://schemas.microsoft.com/office/drawing/2014/main" id="{3AECA66A-278D-4CA3-AEB0-266E4F69AADD}"/>
                    </a:ext>
                  </a:extLst>
                </p14:cNvPr>
                <p14:cNvContentPartPr/>
                <p14:nvPr/>
              </p14:nvContentPartPr>
              <p14:xfrm>
                <a:off x="7041096" y="3972168"/>
                <a:ext cx="153360" cy="145800"/>
              </p14:xfrm>
            </p:contentPart>
          </mc:Choice>
          <mc:Fallback xmlns="">
            <p:pic>
              <p:nvPicPr>
                <p:cNvPr id="421" name="Freihand 420">
                  <a:extLst>
                    <a:ext uri="{FF2B5EF4-FFF2-40B4-BE49-F238E27FC236}">
                      <a16:creationId xmlns:a16="http://schemas.microsoft.com/office/drawing/2014/main" id="{3AECA66A-278D-4CA3-AEB0-266E4F69AADD}"/>
                    </a:ext>
                  </a:extLst>
                </p:cNvPr>
                <p:cNvPicPr/>
                <p:nvPr/>
              </p:nvPicPr>
              <p:blipFill>
                <a:blip r:embed="rId861"/>
                <a:stretch>
                  <a:fillRect/>
                </a:stretch>
              </p:blipFill>
              <p:spPr>
                <a:xfrm>
                  <a:off x="7036776" y="3967848"/>
                  <a:ext cx="162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22" name="Freihand 421">
                  <a:extLst>
                    <a:ext uri="{FF2B5EF4-FFF2-40B4-BE49-F238E27FC236}">
                      <a16:creationId xmlns:a16="http://schemas.microsoft.com/office/drawing/2014/main" id="{29482B95-5B42-4155-9288-A672E3E7FB0B}"/>
                    </a:ext>
                  </a:extLst>
                </p14:cNvPr>
                <p14:cNvContentPartPr/>
                <p14:nvPr/>
              </p14:nvContentPartPr>
              <p14:xfrm>
                <a:off x="7122096" y="4012848"/>
                <a:ext cx="34560" cy="149760"/>
              </p14:xfrm>
            </p:contentPart>
          </mc:Choice>
          <mc:Fallback xmlns="">
            <p:pic>
              <p:nvPicPr>
                <p:cNvPr id="422" name="Freihand 421">
                  <a:extLst>
                    <a:ext uri="{FF2B5EF4-FFF2-40B4-BE49-F238E27FC236}">
                      <a16:creationId xmlns:a16="http://schemas.microsoft.com/office/drawing/2014/main" id="{29482B95-5B42-4155-9288-A672E3E7FB0B}"/>
                    </a:ext>
                  </a:extLst>
                </p:cNvPr>
                <p:cNvPicPr/>
                <p:nvPr/>
              </p:nvPicPr>
              <p:blipFill>
                <a:blip r:embed="rId863"/>
                <a:stretch>
                  <a:fillRect/>
                </a:stretch>
              </p:blipFill>
              <p:spPr>
                <a:xfrm>
                  <a:off x="7117776" y="4008528"/>
                  <a:ext cx="43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23" name="Freihand 422">
                  <a:extLst>
                    <a:ext uri="{FF2B5EF4-FFF2-40B4-BE49-F238E27FC236}">
                      <a16:creationId xmlns:a16="http://schemas.microsoft.com/office/drawing/2014/main" id="{D5D97332-A562-4A08-8BAA-9EAEB5AA7A60}"/>
                    </a:ext>
                  </a:extLst>
                </p14:cNvPr>
                <p14:cNvContentPartPr/>
                <p14:nvPr/>
              </p14:nvContentPartPr>
              <p14:xfrm>
                <a:off x="7215696" y="3993768"/>
                <a:ext cx="96120" cy="157680"/>
              </p14:xfrm>
            </p:contentPart>
          </mc:Choice>
          <mc:Fallback xmlns="">
            <p:pic>
              <p:nvPicPr>
                <p:cNvPr id="423" name="Freihand 422">
                  <a:extLst>
                    <a:ext uri="{FF2B5EF4-FFF2-40B4-BE49-F238E27FC236}">
                      <a16:creationId xmlns:a16="http://schemas.microsoft.com/office/drawing/2014/main" id="{D5D97332-A562-4A08-8BAA-9EAEB5AA7A60}"/>
                    </a:ext>
                  </a:extLst>
                </p:cNvPr>
                <p:cNvPicPr/>
                <p:nvPr/>
              </p:nvPicPr>
              <p:blipFill>
                <a:blip r:embed="rId865"/>
                <a:stretch>
                  <a:fillRect/>
                </a:stretch>
              </p:blipFill>
              <p:spPr>
                <a:xfrm>
                  <a:off x="7211376" y="3989448"/>
                  <a:ext cx="104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24" name="Freihand 423">
                  <a:extLst>
                    <a:ext uri="{FF2B5EF4-FFF2-40B4-BE49-F238E27FC236}">
                      <a16:creationId xmlns:a16="http://schemas.microsoft.com/office/drawing/2014/main" id="{BD24FBFE-675A-4C96-B27F-049ACADB2C96}"/>
                    </a:ext>
                  </a:extLst>
                </p14:cNvPr>
                <p14:cNvContentPartPr/>
                <p14:nvPr/>
              </p14:nvContentPartPr>
              <p14:xfrm>
                <a:off x="7346376" y="4085568"/>
                <a:ext cx="34920" cy="126000"/>
              </p14:xfrm>
            </p:contentPart>
          </mc:Choice>
          <mc:Fallback xmlns="">
            <p:pic>
              <p:nvPicPr>
                <p:cNvPr id="424" name="Freihand 423">
                  <a:extLst>
                    <a:ext uri="{FF2B5EF4-FFF2-40B4-BE49-F238E27FC236}">
                      <a16:creationId xmlns:a16="http://schemas.microsoft.com/office/drawing/2014/main" id="{BD24FBFE-675A-4C96-B27F-049ACADB2C96}"/>
                    </a:ext>
                  </a:extLst>
                </p:cNvPr>
                <p:cNvPicPr/>
                <p:nvPr/>
              </p:nvPicPr>
              <p:blipFill>
                <a:blip r:embed="rId867"/>
                <a:stretch>
                  <a:fillRect/>
                </a:stretch>
              </p:blipFill>
              <p:spPr>
                <a:xfrm>
                  <a:off x="7342056" y="4081248"/>
                  <a:ext cx="43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25" name="Freihand 424">
                  <a:extLst>
                    <a:ext uri="{FF2B5EF4-FFF2-40B4-BE49-F238E27FC236}">
                      <a16:creationId xmlns:a16="http://schemas.microsoft.com/office/drawing/2014/main" id="{73C053A5-E53A-423B-A36A-70D13EAA1F77}"/>
                    </a:ext>
                  </a:extLst>
                </p14:cNvPr>
                <p14:cNvContentPartPr/>
                <p14:nvPr/>
              </p14:nvContentPartPr>
              <p14:xfrm>
                <a:off x="7449696" y="3988008"/>
                <a:ext cx="87120" cy="137160"/>
              </p14:xfrm>
            </p:contentPart>
          </mc:Choice>
          <mc:Fallback xmlns="">
            <p:pic>
              <p:nvPicPr>
                <p:cNvPr id="425" name="Freihand 424">
                  <a:extLst>
                    <a:ext uri="{FF2B5EF4-FFF2-40B4-BE49-F238E27FC236}">
                      <a16:creationId xmlns:a16="http://schemas.microsoft.com/office/drawing/2014/main" id="{73C053A5-E53A-423B-A36A-70D13EAA1F77}"/>
                    </a:ext>
                  </a:extLst>
                </p:cNvPr>
                <p:cNvPicPr/>
                <p:nvPr/>
              </p:nvPicPr>
              <p:blipFill>
                <a:blip r:embed="rId869"/>
                <a:stretch>
                  <a:fillRect/>
                </a:stretch>
              </p:blipFill>
              <p:spPr>
                <a:xfrm>
                  <a:off x="7445376" y="3983688"/>
                  <a:ext cx="95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26" name="Freihand 425">
                  <a:extLst>
                    <a:ext uri="{FF2B5EF4-FFF2-40B4-BE49-F238E27FC236}">
                      <a16:creationId xmlns:a16="http://schemas.microsoft.com/office/drawing/2014/main" id="{CF633445-E983-493E-8204-93A97CA41900}"/>
                    </a:ext>
                  </a:extLst>
                </p14:cNvPr>
                <p14:cNvContentPartPr/>
                <p14:nvPr/>
              </p14:nvContentPartPr>
              <p14:xfrm>
                <a:off x="7593336" y="3973608"/>
                <a:ext cx="97200" cy="111600"/>
              </p14:xfrm>
            </p:contentPart>
          </mc:Choice>
          <mc:Fallback xmlns="">
            <p:pic>
              <p:nvPicPr>
                <p:cNvPr id="426" name="Freihand 425">
                  <a:extLst>
                    <a:ext uri="{FF2B5EF4-FFF2-40B4-BE49-F238E27FC236}">
                      <a16:creationId xmlns:a16="http://schemas.microsoft.com/office/drawing/2014/main" id="{CF633445-E983-493E-8204-93A97CA41900}"/>
                    </a:ext>
                  </a:extLst>
                </p:cNvPr>
                <p:cNvPicPr/>
                <p:nvPr/>
              </p:nvPicPr>
              <p:blipFill>
                <a:blip r:embed="rId871"/>
                <a:stretch>
                  <a:fillRect/>
                </a:stretch>
              </p:blipFill>
              <p:spPr>
                <a:xfrm>
                  <a:off x="7589016" y="3969288"/>
                  <a:ext cx="105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27" name="Freihand 426">
                  <a:extLst>
                    <a:ext uri="{FF2B5EF4-FFF2-40B4-BE49-F238E27FC236}">
                      <a16:creationId xmlns:a16="http://schemas.microsoft.com/office/drawing/2014/main" id="{5EA1BB70-FD5B-4B20-AA49-30928CFACE67}"/>
                    </a:ext>
                  </a:extLst>
                </p14:cNvPr>
                <p14:cNvContentPartPr/>
                <p14:nvPr/>
              </p14:nvContentPartPr>
              <p14:xfrm>
                <a:off x="7642656" y="4011408"/>
                <a:ext cx="31680" cy="142200"/>
              </p14:xfrm>
            </p:contentPart>
          </mc:Choice>
          <mc:Fallback xmlns="">
            <p:pic>
              <p:nvPicPr>
                <p:cNvPr id="427" name="Freihand 426">
                  <a:extLst>
                    <a:ext uri="{FF2B5EF4-FFF2-40B4-BE49-F238E27FC236}">
                      <a16:creationId xmlns:a16="http://schemas.microsoft.com/office/drawing/2014/main" id="{5EA1BB70-FD5B-4B20-AA49-30928CFACE67}"/>
                    </a:ext>
                  </a:extLst>
                </p:cNvPr>
                <p:cNvPicPr/>
                <p:nvPr/>
              </p:nvPicPr>
              <p:blipFill>
                <a:blip r:embed="rId873"/>
                <a:stretch>
                  <a:fillRect/>
                </a:stretch>
              </p:blipFill>
              <p:spPr>
                <a:xfrm>
                  <a:off x="7638336" y="4007088"/>
                  <a:ext cx="40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32" name="Freihand 431">
                  <a:extLst>
                    <a:ext uri="{FF2B5EF4-FFF2-40B4-BE49-F238E27FC236}">
                      <a16:creationId xmlns:a16="http://schemas.microsoft.com/office/drawing/2014/main" id="{9BD3E5CC-5AD8-4905-A3D5-3D066EF0B2A2}"/>
                    </a:ext>
                  </a:extLst>
                </p14:cNvPr>
                <p14:cNvContentPartPr/>
                <p14:nvPr/>
              </p14:nvContentPartPr>
              <p14:xfrm>
                <a:off x="4721616" y="4075488"/>
                <a:ext cx="102240" cy="86040"/>
              </p14:xfrm>
            </p:contentPart>
          </mc:Choice>
          <mc:Fallback xmlns="">
            <p:pic>
              <p:nvPicPr>
                <p:cNvPr id="432" name="Freihand 431">
                  <a:extLst>
                    <a:ext uri="{FF2B5EF4-FFF2-40B4-BE49-F238E27FC236}">
                      <a16:creationId xmlns:a16="http://schemas.microsoft.com/office/drawing/2014/main" id="{9BD3E5CC-5AD8-4905-A3D5-3D066EF0B2A2}"/>
                    </a:ext>
                  </a:extLst>
                </p:cNvPr>
                <p:cNvPicPr/>
                <p:nvPr/>
              </p:nvPicPr>
              <p:blipFill>
                <a:blip r:embed="rId875"/>
                <a:stretch>
                  <a:fillRect/>
                </a:stretch>
              </p:blipFill>
              <p:spPr>
                <a:xfrm>
                  <a:off x="4717296" y="4071168"/>
                  <a:ext cx="110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33" name="Freihand 432">
                  <a:extLst>
                    <a:ext uri="{FF2B5EF4-FFF2-40B4-BE49-F238E27FC236}">
                      <a16:creationId xmlns:a16="http://schemas.microsoft.com/office/drawing/2014/main" id="{1879AABB-4A4B-458D-AE28-17FCC944B626}"/>
                    </a:ext>
                  </a:extLst>
                </p14:cNvPr>
                <p14:cNvContentPartPr/>
                <p14:nvPr/>
              </p14:nvContentPartPr>
              <p14:xfrm>
                <a:off x="4871736" y="4089168"/>
                <a:ext cx="92880" cy="84240"/>
              </p14:xfrm>
            </p:contentPart>
          </mc:Choice>
          <mc:Fallback xmlns="">
            <p:pic>
              <p:nvPicPr>
                <p:cNvPr id="433" name="Freihand 432">
                  <a:extLst>
                    <a:ext uri="{FF2B5EF4-FFF2-40B4-BE49-F238E27FC236}">
                      <a16:creationId xmlns:a16="http://schemas.microsoft.com/office/drawing/2014/main" id="{1879AABB-4A4B-458D-AE28-17FCC944B626}"/>
                    </a:ext>
                  </a:extLst>
                </p:cNvPr>
                <p:cNvPicPr/>
                <p:nvPr/>
              </p:nvPicPr>
              <p:blipFill>
                <a:blip r:embed="rId877"/>
                <a:stretch>
                  <a:fillRect/>
                </a:stretch>
              </p:blipFill>
              <p:spPr>
                <a:xfrm>
                  <a:off x="4867416" y="4084848"/>
                  <a:ext cx="101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34" name="Freihand 433">
                  <a:extLst>
                    <a:ext uri="{FF2B5EF4-FFF2-40B4-BE49-F238E27FC236}">
                      <a16:creationId xmlns:a16="http://schemas.microsoft.com/office/drawing/2014/main" id="{94F456F7-93CE-4021-871D-37DD5D382785}"/>
                    </a:ext>
                  </a:extLst>
                </p14:cNvPr>
                <p14:cNvContentPartPr/>
                <p14:nvPr/>
              </p14:nvContentPartPr>
              <p14:xfrm>
                <a:off x="4980816" y="4076208"/>
                <a:ext cx="70200" cy="93240"/>
              </p14:xfrm>
            </p:contentPart>
          </mc:Choice>
          <mc:Fallback xmlns="">
            <p:pic>
              <p:nvPicPr>
                <p:cNvPr id="434" name="Freihand 433">
                  <a:extLst>
                    <a:ext uri="{FF2B5EF4-FFF2-40B4-BE49-F238E27FC236}">
                      <a16:creationId xmlns:a16="http://schemas.microsoft.com/office/drawing/2014/main" id="{94F456F7-93CE-4021-871D-37DD5D382785}"/>
                    </a:ext>
                  </a:extLst>
                </p:cNvPr>
                <p:cNvPicPr/>
                <p:nvPr/>
              </p:nvPicPr>
              <p:blipFill>
                <a:blip r:embed="rId879"/>
                <a:stretch>
                  <a:fillRect/>
                </a:stretch>
              </p:blipFill>
              <p:spPr>
                <a:xfrm>
                  <a:off x="4976496" y="4071888"/>
                  <a:ext cx="78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35" name="Freihand 434">
                  <a:extLst>
                    <a:ext uri="{FF2B5EF4-FFF2-40B4-BE49-F238E27FC236}">
                      <a16:creationId xmlns:a16="http://schemas.microsoft.com/office/drawing/2014/main" id="{A61428D5-43D1-40E3-BBDD-499F61B89389}"/>
                    </a:ext>
                  </a:extLst>
                </p14:cNvPr>
                <p14:cNvContentPartPr/>
                <p14:nvPr/>
              </p14:nvContentPartPr>
              <p14:xfrm>
                <a:off x="5057856" y="4144608"/>
                <a:ext cx="13680" cy="69120"/>
              </p14:xfrm>
            </p:contentPart>
          </mc:Choice>
          <mc:Fallback xmlns="">
            <p:pic>
              <p:nvPicPr>
                <p:cNvPr id="435" name="Freihand 434">
                  <a:extLst>
                    <a:ext uri="{FF2B5EF4-FFF2-40B4-BE49-F238E27FC236}">
                      <a16:creationId xmlns:a16="http://schemas.microsoft.com/office/drawing/2014/main" id="{A61428D5-43D1-40E3-BBDD-499F61B89389}"/>
                    </a:ext>
                  </a:extLst>
                </p:cNvPr>
                <p:cNvPicPr/>
                <p:nvPr/>
              </p:nvPicPr>
              <p:blipFill>
                <a:blip r:embed="rId881"/>
                <a:stretch>
                  <a:fillRect/>
                </a:stretch>
              </p:blipFill>
              <p:spPr>
                <a:xfrm>
                  <a:off x="5053536" y="4140288"/>
                  <a:ext cx="22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36" name="Freihand 435">
                  <a:extLst>
                    <a:ext uri="{FF2B5EF4-FFF2-40B4-BE49-F238E27FC236}">
                      <a16:creationId xmlns:a16="http://schemas.microsoft.com/office/drawing/2014/main" id="{483405C0-7FFA-41F2-ABB2-272F83BBC77C}"/>
                    </a:ext>
                  </a:extLst>
                </p14:cNvPr>
                <p14:cNvContentPartPr/>
                <p14:nvPr/>
              </p14:nvContentPartPr>
              <p14:xfrm>
                <a:off x="5127336" y="4081248"/>
                <a:ext cx="10440" cy="69480"/>
              </p14:xfrm>
            </p:contentPart>
          </mc:Choice>
          <mc:Fallback xmlns="">
            <p:pic>
              <p:nvPicPr>
                <p:cNvPr id="436" name="Freihand 435">
                  <a:extLst>
                    <a:ext uri="{FF2B5EF4-FFF2-40B4-BE49-F238E27FC236}">
                      <a16:creationId xmlns:a16="http://schemas.microsoft.com/office/drawing/2014/main" id="{483405C0-7FFA-41F2-ABB2-272F83BBC77C}"/>
                    </a:ext>
                  </a:extLst>
                </p:cNvPr>
                <p:cNvPicPr/>
                <p:nvPr/>
              </p:nvPicPr>
              <p:blipFill>
                <a:blip r:embed="rId883"/>
                <a:stretch>
                  <a:fillRect/>
                </a:stretch>
              </p:blipFill>
              <p:spPr>
                <a:xfrm>
                  <a:off x="5123016" y="4076928"/>
                  <a:ext cx="19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37" name="Freihand 436">
                  <a:extLst>
                    <a:ext uri="{FF2B5EF4-FFF2-40B4-BE49-F238E27FC236}">
                      <a16:creationId xmlns:a16="http://schemas.microsoft.com/office/drawing/2014/main" id="{1E39B5CE-47D1-4E31-B97C-6FBF239DAC5D}"/>
                    </a:ext>
                  </a:extLst>
                </p14:cNvPr>
                <p14:cNvContentPartPr/>
                <p14:nvPr/>
              </p14:nvContentPartPr>
              <p14:xfrm>
                <a:off x="5164416" y="4070808"/>
                <a:ext cx="57240" cy="88920"/>
              </p14:xfrm>
            </p:contentPart>
          </mc:Choice>
          <mc:Fallback xmlns="">
            <p:pic>
              <p:nvPicPr>
                <p:cNvPr id="437" name="Freihand 436">
                  <a:extLst>
                    <a:ext uri="{FF2B5EF4-FFF2-40B4-BE49-F238E27FC236}">
                      <a16:creationId xmlns:a16="http://schemas.microsoft.com/office/drawing/2014/main" id="{1E39B5CE-47D1-4E31-B97C-6FBF239DAC5D}"/>
                    </a:ext>
                  </a:extLst>
                </p:cNvPr>
                <p:cNvPicPr/>
                <p:nvPr/>
              </p:nvPicPr>
              <p:blipFill>
                <a:blip r:embed="rId885"/>
                <a:stretch>
                  <a:fillRect/>
                </a:stretch>
              </p:blipFill>
              <p:spPr>
                <a:xfrm>
                  <a:off x="5160096" y="4066488"/>
                  <a:ext cx="65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38" name="Freihand 437">
                  <a:extLst>
                    <a:ext uri="{FF2B5EF4-FFF2-40B4-BE49-F238E27FC236}">
                      <a16:creationId xmlns:a16="http://schemas.microsoft.com/office/drawing/2014/main" id="{4EA81CB3-B564-4E4B-B87C-B14B7D972F27}"/>
                    </a:ext>
                  </a:extLst>
                </p14:cNvPr>
                <p14:cNvContentPartPr/>
                <p14:nvPr/>
              </p14:nvContentPartPr>
              <p14:xfrm>
                <a:off x="5247216" y="4080168"/>
                <a:ext cx="48960" cy="77760"/>
              </p14:xfrm>
            </p:contentPart>
          </mc:Choice>
          <mc:Fallback xmlns="">
            <p:pic>
              <p:nvPicPr>
                <p:cNvPr id="438" name="Freihand 437">
                  <a:extLst>
                    <a:ext uri="{FF2B5EF4-FFF2-40B4-BE49-F238E27FC236}">
                      <a16:creationId xmlns:a16="http://schemas.microsoft.com/office/drawing/2014/main" id="{4EA81CB3-B564-4E4B-B87C-B14B7D972F27}"/>
                    </a:ext>
                  </a:extLst>
                </p:cNvPr>
                <p:cNvPicPr/>
                <p:nvPr/>
              </p:nvPicPr>
              <p:blipFill>
                <a:blip r:embed="rId887"/>
                <a:stretch>
                  <a:fillRect/>
                </a:stretch>
              </p:blipFill>
              <p:spPr>
                <a:xfrm>
                  <a:off x="5242896" y="4075848"/>
                  <a:ext cx="57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439" name="Freihand 438">
                  <a:extLst>
                    <a:ext uri="{FF2B5EF4-FFF2-40B4-BE49-F238E27FC236}">
                      <a16:creationId xmlns:a16="http://schemas.microsoft.com/office/drawing/2014/main" id="{0C5D7858-02B2-414A-9678-2FEA8FAE3845}"/>
                    </a:ext>
                  </a:extLst>
                </p14:cNvPr>
                <p14:cNvContentPartPr/>
                <p14:nvPr/>
              </p14:nvContentPartPr>
              <p14:xfrm>
                <a:off x="5221296" y="4045608"/>
                <a:ext cx="57600" cy="68760"/>
              </p14:xfrm>
            </p:contentPart>
          </mc:Choice>
          <mc:Fallback xmlns="">
            <p:pic>
              <p:nvPicPr>
                <p:cNvPr id="439" name="Freihand 438">
                  <a:extLst>
                    <a:ext uri="{FF2B5EF4-FFF2-40B4-BE49-F238E27FC236}">
                      <a16:creationId xmlns:a16="http://schemas.microsoft.com/office/drawing/2014/main" id="{0C5D7858-02B2-414A-9678-2FEA8FAE3845}"/>
                    </a:ext>
                  </a:extLst>
                </p:cNvPr>
                <p:cNvPicPr/>
                <p:nvPr/>
              </p:nvPicPr>
              <p:blipFill>
                <a:blip r:embed="rId889"/>
                <a:stretch>
                  <a:fillRect/>
                </a:stretch>
              </p:blipFill>
              <p:spPr>
                <a:xfrm>
                  <a:off x="5216976" y="4041288"/>
                  <a:ext cx="66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440" name="Freihand 439">
                  <a:extLst>
                    <a:ext uri="{FF2B5EF4-FFF2-40B4-BE49-F238E27FC236}">
                      <a16:creationId xmlns:a16="http://schemas.microsoft.com/office/drawing/2014/main" id="{44BAB039-9D46-468E-902A-599D8647B178}"/>
                    </a:ext>
                  </a:extLst>
                </p14:cNvPr>
                <p14:cNvContentPartPr/>
                <p14:nvPr/>
              </p14:nvContentPartPr>
              <p14:xfrm>
                <a:off x="5254056" y="4134168"/>
                <a:ext cx="63000" cy="43200"/>
              </p14:xfrm>
            </p:contentPart>
          </mc:Choice>
          <mc:Fallback xmlns="">
            <p:pic>
              <p:nvPicPr>
                <p:cNvPr id="440" name="Freihand 439">
                  <a:extLst>
                    <a:ext uri="{FF2B5EF4-FFF2-40B4-BE49-F238E27FC236}">
                      <a16:creationId xmlns:a16="http://schemas.microsoft.com/office/drawing/2014/main" id="{44BAB039-9D46-468E-902A-599D8647B178}"/>
                    </a:ext>
                  </a:extLst>
                </p:cNvPr>
                <p:cNvPicPr/>
                <p:nvPr/>
              </p:nvPicPr>
              <p:blipFill>
                <a:blip r:embed="rId891"/>
                <a:stretch>
                  <a:fillRect/>
                </a:stretch>
              </p:blipFill>
              <p:spPr>
                <a:xfrm>
                  <a:off x="5249736" y="4129848"/>
                  <a:ext cx="71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441" name="Freihand 440">
                  <a:extLst>
                    <a:ext uri="{FF2B5EF4-FFF2-40B4-BE49-F238E27FC236}">
                      <a16:creationId xmlns:a16="http://schemas.microsoft.com/office/drawing/2014/main" id="{FA4D5497-8EB4-4381-98D0-E2BC8697BDCA}"/>
                    </a:ext>
                  </a:extLst>
                </p14:cNvPr>
                <p14:cNvContentPartPr/>
                <p14:nvPr/>
              </p14:nvContentPartPr>
              <p14:xfrm>
                <a:off x="5287896" y="4032648"/>
                <a:ext cx="63360" cy="219240"/>
              </p14:xfrm>
            </p:contentPart>
          </mc:Choice>
          <mc:Fallback xmlns="">
            <p:pic>
              <p:nvPicPr>
                <p:cNvPr id="441" name="Freihand 440">
                  <a:extLst>
                    <a:ext uri="{FF2B5EF4-FFF2-40B4-BE49-F238E27FC236}">
                      <a16:creationId xmlns:a16="http://schemas.microsoft.com/office/drawing/2014/main" id="{FA4D5497-8EB4-4381-98D0-E2BC8697BDCA}"/>
                    </a:ext>
                  </a:extLst>
                </p:cNvPr>
                <p:cNvPicPr/>
                <p:nvPr/>
              </p:nvPicPr>
              <p:blipFill>
                <a:blip r:embed="rId893"/>
                <a:stretch>
                  <a:fillRect/>
                </a:stretch>
              </p:blipFill>
              <p:spPr>
                <a:xfrm>
                  <a:off x="5283576" y="4028328"/>
                  <a:ext cx="72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445" name="Freihand 444">
                  <a:extLst>
                    <a:ext uri="{FF2B5EF4-FFF2-40B4-BE49-F238E27FC236}">
                      <a16:creationId xmlns:a16="http://schemas.microsoft.com/office/drawing/2014/main" id="{D1CB3D24-2E54-483D-8397-ECE0A4E6180D}"/>
                    </a:ext>
                  </a:extLst>
                </p14:cNvPr>
                <p14:cNvContentPartPr/>
                <p14:nvPr/>
              </p14:nvContentPartPr>
              <p14:xfrm>
                <a:off x="5335056" y="4016448"/>
                <a:ext cx="69120" cy="214560"/>
              </p14:xfrm>
            </p:contentPart>
          </mc:Choice>
          <mc:Fallback xmlns="">
            <p:pic>
              <p:nvPicPr>
                <p:cNvPr id="445" name="Freihand 444">
                  <a:extLst>
                    <a:ext uri="{FF2B5EF4-FFF2-40B4-BE49-F238E27FC236}">
                      <a16:creationId xmlns:a16="http://schemas.microsoft.com/office/drawing/2014/main" id="{D1CB3D24-2E54-483D-8397-ECE0A4E6180D}"/>
                    </a:ext>
                  </a:extLst>
                </p:cNvPr>
                <p:cNvPicPr/>
                <p:nvPr/>
              </p:nvPicPr>
              <p:blipFill>
                <a:blip r:embed="rId895"/>
                <a:stretch>
                  <a:fillRect/>
                </a:stretch>
              </p:blipFill>
              <p:spPr>
                <a:xfrm>
                  <a:off x="5330736" y="4012128"/>
                  <a:ext cx="77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447" name="Freihand 446">
                  <a:extLst>
                    <a:ext uri="{FF2B5EF4-FFF2-40B4-BE49-F238E27FC236}">
                      <a16:creationId xmlns:a16="http://schemas.microsoft.com/office/drawing/2014/main" id="{C0C3EA46-3D26-4F0A-8775-6EE5B8F63DCF}"/>
                    </a:ext>
                  </a:extLst>
                </p14:cNvPr>
                <p14:cNvContentPartPr/>
                <p14:nvPr/>
              </p14:nvContentPartPr>
              <p14:xfrm>
                <a:off x="5357016" y="4065768"/>
                <a:ext cx="113040" cy="97200"/>
              </p14:xfrm>
            </p:contentPart>
          </mc:Choice>
          <mc:Fallback xmlns="">
            <p:pic>
              <p:nvPicPr>
                <p:cNvPr id="447" name="Freihand 446">
                  <a:extLst>
                    <a:ext uri="{FF2B5EF4-FFF2-40B4-BE49-F238E27FC236}">
                      <a16:creationId xmlns:a16="http://schemas.microsoft.com/office/drawing/2014/main" id="{C0C3EA46-3D26-4F0A-8775-6EE5B8F63DCF}"/>
                    </a:ext>
                  </a:extLst>
                </p:cNvPr>
                <p:cNvPicPr/>
                <p:nvPr/>
              </p:nvPicPr>
              <p:blipFill>
                <a:blip r:embed="rId897"/>
                <a:stretch>
                  <a:fillRect/>
                </a:stretch>
              </p:blipFill>
              <p:spPr>
                <a:xfrm>
                  <a:off x="5352696" y="4061448"/>
                  <a:ext cx="121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448" name="Freihand 447">
                  <a:extLst>
                    <a:ext uri="{FF2B5EF4-FFF2-40B4-BE49-F238E27FC236}">
                      <a16:creationId xmlns:a16="http://schemas.microsoft.com/office/drawing/2014/main" id="{486E41A8-4BEA-47FF-8F46-C4615589FBD8}"/>
                    </a:ext>
                  </a:extLst>
                </p14:cNvPr>
                <p14:cNvContentPartPr/>
                <p14:nvPr/>
              </p14:nvContentPartPr>
              <p14:xfrm>
                <a:off x="5502096" y="4060728"/>
                <a:ext cx="33840" cy="109800"/>
              </p14:xfrm>
            </p:contentPart>
          </mc:Choice>
          <mc:Fallback xmlns="">
            <p:pic>
              <p:nvPicPr>
                <p:cNvPr id="448" name="Freihand 447">
                  <a:extLst>
                    <a:ext uri="{FF2B5EF4-FFF2-40B4-BE49-F238E27FC236}">
                      <a16:creationId xmlns:a16="http://schemas.microsoft.com/office/drawing/2014/main" id="{486E41A8-4BEA-47FF-8F46-C4615589FBD8}"/>
                    </a:ext>
                  </a:extLst>
                </p:cNvPr>
                <p:cNvPicPr/>
                <p:nvPr/>
              </p:nvPicPr>
              <p:blipFill>
                <a:blip r:embed="rId899"/>
                <a:stretch>
                  <a:fillRect/>
                </a:stretch>
              </p:blipFill>
              <p:spPr>
                <a:xfrm>
                  <a:off x="5497776" y="4056408"/>
                  <a:ext cx="4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449" name="Freihand 448">
                  <a:extLst>
                    <a:ext uri="{FF2B5EF4-FFF2-40B4-BE49-F238E27FC236}">
                      <a16:creationId xmlns:a16="http://schemas.microsoft.com/office/drawing/2014/main" id="{326498CF-1DD6-4430-8680-D53E5513DBAC}"/>
                    </a:ext>
                  </a:extLst>
                </p14:cNvPr>
                <p14:cNvContentPartPr/>
                <p14:nvPr/>
              </p14:nvContentPartPr>
              <p14:xfrm>
                <a:off x="5483376" y="4114368"/>
                <a:ext cx="96120" cy="8280"/>
              </p14:xfrm>
            </p:contentPart>
          </mc:Choice>
          <mc:Fallback xmlns="">
            <p:pic>
              <p:nvPicPr>
                <p:cNvPr id="449" name="Freihand 448">
                  <a:extLst>
                    <a:ext uri="{FF2B5EF4-FFF2-40B4-BE49-F238E27FC236}">
                      <a16:creationId xmlns:a16="http://schemas.microsoft.com/office/drawing/2014/main" id="{326498CF-1DD6-4430-8680-D53E5513DBAC}"/>
                    </a:ext>
                  </a:extLst>
                </p:cNvPr>
                <p:cNvPicPr/>
                <p:nvPr/>
              </p:nvPicPr>
              <p:blipFill>
                <a:blip r:embed="rId901"/>
                <a:stretch>
                  <a:fillRect/>
                </a:stretch>
              </p:blipFill>
              <p:spPr>
                <a:xfrm>
                  <a:off x="5479056" y="4110048"/>
                  <a:ext cx="104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50" name="Freihand 449">
                  <a:extLst>
                    <a:ext uri="{FF2B5EF4-FFF2-40B4-BE49-F238E27FC236}">
                      <a16:creationId xmlns:a16="http://schemas.microsoft.com/office/drawing/2014/main" id="{114A4717-9EAC-45E4-8D75-45A31A9DB753}"/>
                    </a:ext>
                  </a:extLst>
                </p14:cNvPr>
                <p14:cNvContentPartPr/>
                <p14:nvPr/>
              </p14:nvContentPartPr>
              <p14:xfrm>
                <a:off x="5610456" y="4036608"/>
                <a:ext cx="20520" cy="104400"/>
              </p14:xfrm>
            </p:contentPart>
          </mc:Choice>
          <mc:Fallback xmlns="">
            <p:pic>
              <p:nvPicPr>
                <p:cNvPr id="450" name="Freihand 449">
                  <a:extLst>
                    <a:ext uri="{FF2B5EF4-FFF2-40B4-BE49-F238E27FC236}">
                      <a16:creationId xmlns:a16="http://schemas.microsoft.com/office/drawing/2014/main" id="{114A4717-9EAC-45E4-8D75-45A31A9DB753}"/>
                    </a:ext>
                  </a:extLst>
                </p:cNvPr>
                <p:cNvPicPr/>
                <p:nvPr/>
              </p:nvPicPr>
              <p:blipFill>
                <a:blip r:embed="rId903"/>
                <a:stretch>
                  <a:fillRect/>
                </a:stretch>
              </p:blipFill>
              <p:spPr>
                <a:xfrm>
                  <a:off x="5606136" y="4032288"/>
                  <a:ext cx="29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451" name="Freihand 450">
                  <a:extLst>
                    <a:ext uri="{FF2B5EF4-FFF2-40B4-BE49-F238E27FC236}">
                      <a16:creationId xmlns:a16="http://schemas.microsoft.com/office/drawing/2014/main" id="{85997054-918E-4E0A-BFB1-A15072192AD0}"/>
                    </a:ext>
                  </a:extLst>
                </p14:cNvPr>
                <p14:cNvContentPartPr/>
                <p14:nvPr/>
              </p14:nvContentPartPr>
              <p14:xfrm>
                <a:off x="5652216" y="4039848"/>
                <a:ext cx="72360" cy="95040"/>
              </p14:xfrm>
            </p:contentPart>
          </mc:Choice>
          <mc:Fallback xmlns="">
            <p:pic>
              <p:nvPicPr>
                <p:cNvPr id="451" name="Freihand 450">
                  <a:extLst>
                    <a:ext uri="{FF2B5EF4-FFF2-40B4-BE49-F238E27FC236}">
                      <a16:creationId xmlns:a16="http://schemas.microsoft.com/office/drawing/2014/main" id="{85997054-918E-4E0A-BFB1-A15072192AD0}"/>
                    </a:ext>
                  </a:extLst>
                </p:cNvPr>
                <p:cNvPicPr/>
                <p:nvPr/>
              </p:nvPicPr>
              <p:blipFill>
                <a:blip r:embed="rId905"/>
                <a:stretch>
                  <a:fillRect/>
                </a:stretch>
              </p:blipFill>
              <p:spPr>
                <a:xfrm>
                  <a:off x="5647896" y="4035528"/>
                  <a:ext cx="81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52" name="Freihand 451">
                  <a:extLst>
                    <a:ext uri="{FF2B5EF4-FFF2-40B4-BE49-F238E27FC236}">
                      <a16:creationId xmlns:a16="http://schemas.microsoft.com/office/drawing/2014/main" id="{7C60768F-B221-4233-B1BF-A3F341BDBA74}"/>
                    </a:ext>
                  </a:extLst>
                </p14:cNvPr>
                <p14:cNvContentPartPr/>
                <p14:nvPr/>
              </p14:nvContentPartPr>
              <p14:xfrm>
                <a:off x="5736456" y="4127328"/>
                <a:ext cx="21240" cy="67320"/>
              </p14:xfrm>
            </p:contentPart>
          </mc:Choice>
          <mc:Fallback xmlns="">
            <p:pic>
              <p:nvPicPr>
                <p:cNvPr id="452" name="Freihand 451">
                  <a:extLst>
                    <a:ext uri="{FF2B5EF4-FFF2-40B4-BE49-F238E27FC236}">
                      <a16:creationId xmlns:a16="http://schemas.microsoft.com/office/drawing/2014/main" id="{7C60768F-B221-4233-B1BF-A3F341BDBA74}"/>
                    </a:ext>
                  </a:extLst>
                </p:cNvPr>
                <p:cNvPicPr/>
                <p:nvPr/>
              </p:nvPicPr>
              <p:blipFill>
                <a:blip r:embed="rId907"/>
                <a:stretch>
                  <a:fillRect/>
                </a:stretch>
              </p:blipFill>
              <p:spPr>
                <a:xfrm>
                  <a:off x="5732136" y="4123008"/>
                  <a:ext cx="29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453" name="Freihand 452">
                  <a:extLst>
                    <a:ext uri="{FF2B5EF4-FFF2-40B4-BE49-F238E27FC236}">
                      <a16:creationId xmlns:a16="http://schemas.microsoft.com/office/drawing/2014/main" id="{C1D00223-7723-4394-BB4F-407E54B1062E}"/>
                    </a:ext>
                  </a:extLst>
                </p14:cNvPr>
                <p14:cNvContentPartPr/>
                <p14:nvPr/>
              </p14:nvContentPartPr>
              <p14:xfrm>
                <a:off x="5787576" y="4026888"/>
                <a:ext cx="64800" cy="102240"/>
              </p14:xfrm>
            </p:contentPart>
          </mc:Choice>
          <mc:Fallback xmlns="">
            <p:pic>
              <p:nvPicPr>
                <p:cNvPr id="453" name="Freihand 452">
                  <a:extLst>
                    <a:ext uri="{FF2B5EF4-FFF2-40B4-BE49-F238E27FC236}">
                      <a16:creationId xmlns:a16="http://schemas.microsoft.com/office/drawing/2014/main" id="{C1D00223-7723-4394-BB4F-407E54B1062E}"/>
                    </a:ext>
                  </a:extLst>
                </p:cNvPr>
                <p:cNvPicPr/>
                <p:nvPr/>
              </p:nvPicPr>
              <p:blipFill>
                <a:blip r:embed="rId909"/>
                <a:stretch>
                  <a:fillRect/>
                </a:stretch>
              </p:blipFill>
              <p:spPr>
                <a:xfrm>
                  <a:off x="5783256" y="4022568"/>
                  <a:ext cx="73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54" name="Freihand 453">
                  <a:extLst>
                    <a:ext uri="{FF2B5EF4-FFF2-40B4-BE49-F238E27FC236}">
                      <a16:creationId xmlns:a16="http://schemas.microsoft.com/office/drawing/2014/main" id="{28C7DE4C-36D4-4A78-9337-0F47748A58B2}"/>
                    </a:ext>
                  </a:extLst>
                </p14:cNvPr>
                <p14:cNvContentPartPr/>
                <p14:nvPr/>
              </p14:nvContentPartPr>
              <p14:xfrm>
                <a:off x="5852736" y="4056768"/>
                <a:ext cx="62280" cy="78840"/>
              </p14:xfrm>
            </p:contentPart>
          </mc:Choice>
          <mc:Fallback xmlns="">
            <p:pic>
              <p:nvPicPr>
                <p:cNvPr id="454" name="Freihand 453">
                  <a:extLst>
                    <a:ext uri="{FF2B5EF4-FFF2-40B4-BE49-F238E27FC236}">
                      <a16:creationId xmlns:a16="http://schemas.microsoft.com/office/drawing/2014/main" id="{28C7DE4C-36D4-4A78-9337-0F47748A58B2}"/>
                    </a:ext>
                  </a:extLst>
                </p:cNvPr>
                <p:cNvPicPr/>
                <p:nvPr/>
              </p:nvPicPr>
              <p:blipFill>
                <a:blip r:embed="rId911"/>
                <a:stretch>
                  <a:fillRect/>
                </a:stretch>
              </p:blipFill>
              <p:spPr>
                <a:xfrm>
                  <a:off x="5848416" y="4052448"/>
                  <a:ext cx="70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455" name="Freihand 454">
                  <a:extLst>
                    <a:ext uri="{FF2B5EF4-FFF2-40B4-BE49-F238E27FC236}">
                      <a16:creationId xmlns:a16="http://schemas.microsoft.com/office/drawing/2014/main" id="{930D3291-6A28-4702-9C7B-7BAD303D1281}"/>
                    </a:ext>
                  </a:extLst>
                </p14:cNvPr>
                <p14:cNvContentPartPr/>
                <p14:nvPr/>
              </p14:nvContentPartPr>
              <p14:xfrm>
                <a:off x="5925096" y="4072608"/>
                <a:ext cx="48960" cy="74520"/>
              </p14:xfrm>
            </p:contentPart>
          </mc:Choice>
          <mc:Fallback xmlns="">
            <p:pic>
              <p:nvPicPr>
                <p:cNvPr id="455" name="Freihand 454">
                  <a:extLst>
                    <a:ext uri="{FF2B5EF4-FFF2-40B4-BE49-F238E27FC236}">
                      <a16:creationId xmlns:a16="http://schemas.microsoft.com/office/drawing/2014/main" id="{930D3291-6A28-4702-9C7B-7BAD303D1281}"/>
                    </a:ext>
                  </a:extLst>
                </p:cNvPr>
                <p:cNvPicPr/>
                <p:nvPr/>
              </p:nvPicPr>
              <p:blipFill>
                <a:blip r:embed="rId913"/>
                <a:stretch>
                  <a:fillRect/>
                </a:stretch>
              </p:blipFill>
              <p:spPr>
                <a:xfrm>
                  <a:off x="5920776" y="4068288"/>
                  <a:ext cx="57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56" name="Freihand 455">
                  <a:extLst>
                    <a:ext uri="{FF2B5EF4-FFF2-40B4-BE49-F238E27FC236}">
                      <a16:creationId xmlns:a16="http://schemas.microsoft.com/office/drawing/2014/main" id="{7B884E17-23DF-4E57-9F80-B05338D1F928}"/>
                    </a:ext>
                  </a:extLst>
                </p14:cNvPr>
                <p14:cNvContentPartPr/>
                <p14:nvPr/>
              </p14:nvContentPartPr>
              <p14:xfrm>
                <a:off x="5898816" y="4031208"/>
                <a:ext cx="49320" cy="70560"/>
              </p14:xfrm>
            </p:contentPart>
          </mc:Choice>
          <mc:Fallback xmlns="">
            <p:pic>
              <p:nvPicPr>
                <p:cNvPr id="456" name="Freihand 455">
                  <a:extLst>
                    <a:ext uri="{FF2B5EF4-FFF2-40B4-BE49-F238E27FC236}">
                      <a16:creationId xmlns:a16="http://schemas.microsoft.com/office/drawing/2014/main" id="{7B884E17-23DF-4E57-9F80-B05338D1F928}"/>
                    </a:ext>
                  </a:extLst>
                </p:cNvPr>
                <p:cNvPicPr/>
                <p:nvPr/>
              </p:nvPicPr>
              <p:blipFill>
                <a:blip r:embed="rId915"/>
                <a:stretch>
                  <a:fillRect/>
                </a:stretch>
              </p:blipFill>
              <p:spPr>
                <a:xfrm>
                  <a:off x="5894496" y="4026888"/>
                  <a:ext cx="57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457" name="Freihand 456">
                  <a:extLst>
                    <a:ext uri="{FF2B5EF4-FFF2-40B4-BE49-F238E27FC236}">
                      <a16:creationId xmlns:a16="http://schemas.microsoft.com/office/drawing/2014/main" id="{94CD71BB-52B4-4E1A-8157-48F0823342F3}"/>
                    </a:ext>
                  </a:extLst>
                </p14:cNvPr>
                <p14:cNvContentPartPr/>
                <p14:nvPr/>
              </p14:nvContentPartPr>
              <p14:xfrm>
                <a:off x="5930496" y="4117248"/>
                <a:ext cx="26640" cy="38160"/>
              </p14:xfrm>
            </p:contentPart>
          </mc:Choice>
          <mc:Fallback xmlns="">
            <p:pic>
              <p:nvPicPr>
                <p:cNvPr id="457" name="Freihand 456">
                  <a:extLst>
                    <a:ext uri="{FF2B5EF4-FFF2-40B4-BE49-F238E27FC236}">
                      <a16:creationId xmlns:a16="http://schemas.microsoft.com/office/drawing/2014/main" id="{94CD71BB-52B4-4E1A-8157-48F0823342F3}"/>
                    </a:ext>
                  </a:extLst>
                </p:cNvPr>
                <p:cNvPicPr/>
                <p:nvPr/>
              </p:nvPicPr>
              <p:blipFill>
                <a:blip r:embed="rId917"/>
                <a:stretch>
                  <a:fillRect/>
                </a:stretch>
              </p:blipFill>
              <p:spPr>
                <a:xfrm>
                  <a:off x="5926176" y="4112928"/>
                  <a:ext cx="35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458" name="Freihand 457">
                  <a:extLst>
                    <a:ext uri="{FF2B5EF4-FFF2-40B4-BE49-F238E27FC236}">
                      <a16:creationId xmlns:a16="http://schemas.microsoft.com/office/drawing/2014/main" id="{FA2F6C67-D0D6-466C-88FA-AFF866421708}"/>
                    </a:ext>
                  </a:extLst>
                </p14:cNvPr>
                <p14:cNvContentPartPr/>
                <p14:nvPr/>
              </p14:nvContentPartPr>
              <p14:xfrm>
                <a:off x="5926176" y="4010328"/>
                <a:ext cx="115920" cy="271080"/>
              </p14:xfrm>
            </p:contentPart>
          </mc:Choice>
          <mc:Fallback xmlns="">
            <p:pic>
              <p:nvPicPr>
                <p:cNvPr id="458" name="Freihand 457">
                  <a:extLst>
                    <a:ext uri="{FF2B5EF4-FFF2-40B4-BE49-F238E27FC236}">
                      <a16:creationId xmlns:a16="http://schemas.microsoft.com/office/drawing/2014/main" id="{FA2F6C67-D0D6-466C-88FA-AFF866421708}"/>
                    </a:ext>
                  </a:extLst>
                </p:cNvPr>
                <p:cNvPicPr/>
                <p:nvPr/>
              </p:nvPicPr>
              <p:blipFill>
                <a:blip r:embed="rId919"/>
                <a:stretch>
                  <a:fillRect/>
                </a:stretch>
              </p:blipFill>
              <p:spPr>
                <a:xfrm>
                  <a:off x="5921856" y="4006008"/>
                  <a:ext cx="124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460" name="Freihand 459">
                  <a:extLst>
                    <a:ext uri="{FF2B5EF4-FFF2-40B4-BE49-F238E27FC236}">
                      <a16:creationId xmlns:a16="http://schemas.microsoft.com/office/drawing/2014/main" id="{5816DA2E-7313-4E58-9D77-F458AC3DB90F}"/>
                    </a:ext>
                  </a:extLst>
                </p14:cNvPr>
                <p14:cNvContentPartPr/>
                <p14:nvPr/>
              </p14:nvContentPartPr>
              <p14:xfrm>
                <a:off x="6041376" y="3972888"/>
                <a:ext cx="77760" cy="210240"/>
              </p14:xfrm>
            </p:contentPart>
          </mc:Choice>
          <mc:Fallback xmlns="">
            <p:pic>
              <p:nvPicPr>
                <p:cNvPr id="460" name="Freihand 459">
                  <a:extLst>
                    <a:ext uri="{FF2B5EF4-FFF2-40B4-BE49-F238E27FC236}">
                      <a16:creationId xmlns:a16="http://schemas.microsoft.com/office/drawing/2014/main" id="{5816DA2E-7313-4E58-9D77-F458AC3DB90F}"/>
                    </a:ext>
                  </a:extLst>
                </p:cNvPr>
                <p:cNvPicPr/>
                <p:nvPr/>
              </p:nvPicPr>
              <p:blipFill>
                <a:blip r:embed="rId921"/>
                <a:stretch>
                  <a:fillRect/>
                </a:stretch>
              </p:blipFill>
              <p:spPr>
                <a:xfrm>
                  <a:off x="6037056" y="3968568"/>
                  <a:ext cx="86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461" name="Freihand 460">
                  <a:extLst>
                    <a:ext uri="{FF2B5EF4-FFF2-40B4-BE49-F238E27FC236}">
                      <a16:creationId xmlns:a16="http://schemas.microsoft.com/office/drawing/2014/main" id="{1E7BB49E-0A9C-43D9-B822-5A0F99C22A54}"/>
                    </a:ext>
                  </a:extLst>
                </p14:cNvPr>
                <p14:cNvContentPartPr/>
                <p14:nvPr/>
              </p14:nvContentPartPr>
              <p14:xfrm>
                <a:off x="6075576" y="4015368"/>
                <a:ext cx="72720" cy="115200"/>
              </p14:xfrm>
            </p:contentPart>
          </mc:Choice>
          <mc:Fallback xmlns="">
            <p:pic>
              <p:nvPicPr>
                <p:cNvPr id="461" name="Freihand 460">
                  <a:extLst>
                    <a:ext uri="{FF2B5EF4-FFF2-40B4-BE49-F238E27FC236}">
                      <a16:creationId xmlns:a16="http://schemas.microsoft.com/office/drawing/2014/main" id="{1E7BB49E-0A9C-43D9-B822-5A0F99C22A54}"/>
                    </a:ext>
                  </a:extLst>
                </p:cNvPr>
                <p:cNvPicPr/>
                <p:nvPr/>
              </p:nvPicPr>
              <p:blipFill>
                <a:blip r:embed="rId923"/>
                <a:stretch>
                  <a:fillRect/>
                </a:stretch>
              </p:blipFill>
              <p:spPr>
                <a:xfrm>
                  <a:off x="6071256" y="4011048"/>
                  <a:ext cx="81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462" name="Freihand 461">
                  <a:extLst>
                    <a:ext uri="{FF2B5EF4-FFF2-40B4-BE49-F238E27FC236}">
                      <a16:creationId xmlns:a16="http://schemas.microsoft.com/office/drawing/2014/main" id="{435C4EE6-39B2-44FA-B1C5-479F27A81922}"/>
                    </a:ext>
                  </a:extLst>
                </p14:cNvPr>
                <p14:cNvContentPartPr/>
                <p14:nvPr/>
              </p14:nvContentPartPr>
              <p14:xfrm>
                <a:off x="6193656" y="4031208"/>
                <a:ext cx="9360" cy="104760"/>
              </p14:xfrm>
            </p:contentPart>
          </mc:Choice>
          <mc:Fallback xmlns="">
            <p:pic>
              <p:nvPicPr>
                <p:cNvPr id="462" name="Freihand 461">
                  <a:extLst>
                    <a:ext uri="{FF2B5EF4-FFF2-40B4-BE49-F238E27FC236}">
                      <a16:creationId xmlns:a16="http://schemas.microsoft.com/office/drawing/2014/main" id="{435C4EE6-39B2-44FA-B1C5-479F27A81922}"/>
                    </a:ext>
                  </a:extLst>
                </p:cNvPr>
                <p:cNvPicPr/>
                <p:nvPr/>
              </p:nvPicPr>
              <p:blipFill>
                <a:blip r:embed="rId925"/>
                <a:stretch>
                  <a:fillRect/>
                </a:stretch>
              </p:blipFill>
              <p:spPr>
                <a:xfrm>
                  <a:off x="6189336" y="4026888"/>
                  <a:ext cx="18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463" name="Freihand 462">
                  <a:extLst>
                    <a:ext uri="{FF2B5EF4-FFF2-40B4-BE49-F238E27FC236}">
                      <a16:creationId xmlns:a16="http://schemas.microsoft.com/office/drawing/2014/main" id="{2F20ED02-4735-499A-B37D-40C1C3672D72}"/>
                    </a:ext>
                  </a:extLst>
                </p14:cNvPr>
                <p14:cNvContentPartPr/>
                <p14:nvPr/>
              </p14:nvContentPartPr>
              <p14:xfrm>
                <a:off x="6174936" y="4078368"/>
                <a:ext cx="77040" cy="9360"/>
              </p14:xfrm>
            </p:contentPart>
          </mc:Choice>
          <mc:Fallback xmlns="">
            <p:pic>
              <p:nvPicPr>
                <p:cNvPr id="463" name="Freihand 462">
                  <a:extLst>
                    <a:ext uri="{FF2B5EF4-FFF2-40B4-BE49-F238E27FC236}">
                      <a16:creationId xmlns:a16="http://schemas.microsoft.com/office/drawing/2014/main" id="{2F20ED02-4735-499A-B37D-40C1C3672D72}"/>
                    </a:ext>
                  </a:extLst>
                </p:cNvPr>
                <p:cNvPicPr/>
                <p:nvPr/>
              </p:nvPicPr>
              <p:blipFill>
                <a:blip r:embed="rId927"/>
                <a:stretch>
                  <a:fillRect/>
                </a:stretch>
              </p:blipFill>
              <p:spPr>
                <a:xfrm>
                  <a:off x="6170616" y="4074048"/>
                  <a:ext cx="85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478" name="Freihand 477">
                  <a:extLst>
                    <a:ext uri="{FF2B5EF4-FFF2-40B4-BE49-F238E27FC236}">
                      <a16:creationId xmlns:a16="http://schemas.microsoft.com/office/drawing/2014/main" id="{2A75A46C-FE8E-4788-A370-4F92664D566E}"/>
                    </a:ext>
                  </a:extLst>
                </p14:cNvPr>
                <p14:cNvContentPartPr/>
                <p14:nvPr/>
              </p14:nvContentPartPr>
              <p14:xfrm>
                <a:off x="6645456" y="4021128"/>
                <a:ext cx="86040" cy="22320"/>
              </p14:xfrm>
            </p:contentPart>
          </mc:Choice>
          <mc:Fallback xmlns="">
            <p:pic>
              <p:nvPicPr>
                <p:cNvPr id="478" name="Freihand 477">
                  <a:extLst>
                    <a:ext uri="{FF2B5EF4-FFF2-40B4-BE49-F238E27FC236}">
                      <a16:creationId xmlns:a16="http://schemas.microsoft.com/office/drawing/2014/main" id="{2A75A46C-FE8E-4788-A370-4F92664D566E}"/>
                    </a:ext>
                  </a:extLst>
                </p:cNvPr>
                <p:cNvPicPr/>
                <p:nvPr/>
              </p:nvPicPr>
              <p:blipFill>
                <a:blip r:embed="rId929"/>
                <a:stretch>
                  <a:fillRect/>
                </a:stretch>
              </p:blipFill>
              <p:spPr>
                <a:xfrm>
                  <a:off x="6641136" y="4016808"/>
                  <a:ext cx="94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479" name="Freihand 478">
                  <a:extLst>
                    <a:ext uri="{FF2B5EF4-FFF2-40B4-BE49-F238E27FC236}">
                      <a16:creationId xmlns:a16="http://schemas.microsoft.com/office/drawing/2014/main" id="{BED09514-2544-4B74-8844-E1CE909766B5}"/>
                    </a:ext>
                  </a:extLst>
                </p14:cNvPr>
                <p14:cNvContentPartPr/>
                <p14:nvPr/>
              </p14:nvContentPartPr>
              <p14:xfrm>
                <a:off x="6660216" y="4087008"/>
                <a:ext cx="65520" cy="2160"/>
              </p14:xfrm>
            </p:contentPart>
          </mc:Choice>
          <mc:Fallback xmlns="">
            <p:pic>
              <p:nvPicPr>
                <p:cNvPr id="479" name="Freihand 478">
                  <a:extLst>
                    <a:ext uri="{FF2B5EF4-FFF2-40B4-BE49-F238E27FC236}">
                      <a16:creationId xmlns:a16="http://schemas.microsoft.com/office/drawing/2014/main" id="{BED09514-2544-4B74-8844-E1CE909766B5}"/>
                    </a:ext>
                  </a:extLst>
                </p:cNvPr>
                <p:cNvPicPr/>
                <p:nvPr/>
              </p:nvPicPr>
              <p:blipFill>
                <a:blip r:embed="rId931"/>
                <a:stretch>
                  <a:fillRect/>
                </a:stretch>
              </p:blipFill>
              <p:spPr>
                <a:xfrm>
                  <a:off x="6655896" y="4082688"/>
                  <a:ext cx="741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481" name="Freihand 480">
                  <a:extLst>
                    <a:ext uri="{FF2B5EF4-FFF2-40B4-BE49-F238E27FC236}">
                      <a16:creationId xmlns:a16="http://schemas.microsoft.com/office/drawing/2014/main" id="{11F0B07A-5870-4E50-8A81-2BB09A192A13}"/>
                    </a:ext>
                  </a:extLst>
                </p14:cNvPr>
                <p14:cNvContentPartPr/>
                <p14:nvPr/>
              </p14:nvContentPartPr>
              <p14:xfrm>
                <a:off x="6578136" y="3953088"/>
                <a:ext cx="48600" cy="216360"/>
              </p14:xfrm>
            </p:contentPart>
          </mc:Choice>
          <mc:Fallback xmlns="">
            <p:pic>
              <p:nvPicPr>
                <p:cNvPr id="481" name="Freihand 480">
                  <a:extLst>
                    <a:ext uri="{FF2B5EF4-FFF2-40B4-BE49-F238E27FC236}">
                      <a16:creationId xmlns:a16="http://schemas.microsoft.com/office/drawing/2014/main" id="{11F0B07A-5870-4E50-8A81-2BB09A192A13}"/>
                    </a:ext>
                  </a:extLst>
                </p:cNvPr>
                <p:cNvPicPr/>
                <p:nvPr/>
              </p:nvPicPr>
              <p:blipFill>
                <a:blip r:embed="rId933"/>
                <a:stretch>
                  <a:fillRect/>
                </a:stretch>
              </p:blipFill>
              <p:spPr>
                <a:xfrm>
                  <a:off x="6573816" y="3948768"/>
                  <a:ext cx="57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483" name="Freihand 482">
                  <a:extLst>
                    <a:ext uri="{FF2B5EF4-FFF2-40B4-BE49-F238E27FC236}">
                      <a16:creationId xmlns:a16="http://schemas.microsoft.com/office/drawing/2014/main" id="{5883E38A-FC94-4FA0-82F0-D4DF333C8447}"/>
                    </a:ext>
                  </a:extLst>
                </p14:cNvPr>
                <p14:cNvContentPartPr/>
                <p14:nvPr/>
              </p14:nvContentPartPr>
              <p14:xfrm>
                <a:off x="6257016" y="4006728"/>
                <a:ext cx="64080" cy="103680"/>
              </p14:xfrm>
            </p:contentPart>
          </mc:Choice>
          <mc:Fallback xmlns="">
            <p:pic>
              <p:nvPicPr>
                <p:cNvPr id="483" name="Freihand 482">
                  <a:extLst>
                    <a:ext uri="{FF2B5EF4-FFF2-40B4-BE49-F238E27FC236}">
                      <a16:creationId xmlns:a16="http://schemas.microsoft.com/office/drawing/2014/main" id="{5883E38A-FC94-4FA0-82F0-D4DF333C8447}"/>
                    </a:ext>
                  </a:extLst>
                </p:cNvPr>
                <p:cNvPicPr/>
                <p:nvPr/>
              </p:nvPicPr>
              <p:blipFill>
                <a:blip r:embed="rId935"/>
                <a:stretch>
                  <a:fillRect/>
                </a:stretch>
              </p:blipFill>
              <p:spPr>
                <a:xfrm>
                  <a:off x="6252696" y="4002408"/>
                  <a:ext cx="72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484" name="Freihand 483">
                  <a:extLst>
                    <a:ext uri="{FF2B5EF4-FFF2-40B4-BE49-F238E27FC236}">
                      <a16:creationId xmlns:a16="http://schemas.microsoft.com/office/drawing/2014/main" id="{9FA4F69E-8F8F-4B8C-9D4B-D5BF1E9CC845}"/>
                    </a:ext>
                  </a:extLst>
                </p14:cNvPr>
                <p14:cNvContentPartPr/>
                <p14:nvPr/>
              </p14:nvContentPartPr>
              <p14:xfrm>
                <a:off x="6327576" y="3987648"/>
                <a:ext cx="46800" cy="104760"/>
              </p14:xfrm>
            </p:contentPart>
          </mc:Choice>
          <mc:Fallback xmlns="">
            <p:pic>
              <p:nvPicPr>
                <p:cNvPr id="484" name="Freihand 483">
                  <a:extLst>
                    <a:ext uri="{FF2B5EF4-FFF2-40B4-BE49-F238E27FC236}">
                      <a16:creationId xmlns:a16="http://schemas.microsoft.com/office/drawing/2014/main" id="{9FA4F69E-8F8F-4B8C-9D4B-D5BF1E9CC845}"/>
                    </a:ext>
                  </a:extLst>
                </p:cNvPr>
                <p:cNvPicPr/>
                <p:nvPr/>
              </p:nvPicPr>
              <p:blipFill>
                <a:blip r:embed="rId937"/>
                <a:stretch>
                  <a:fillRect/>
                </a:stretch>
              </p:blipFill>
              <p:spPr>
                <a:xfrm>
                  <a:off x="6323256" y="3983328"/>
                  <a:ext cx="55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485" name="Freihand 484">
                  <a:extLst>
                    <a:ext uri="{FF2B5EF4-FFF2-40B4-BE49-F238E27FC236}">
                      <a16:creationId xmlns:a16="http://schemas.microsoft.com/office/drawing/2014/main" id="{D7E86221-C30B-4447-8AD6-8CA282282126}"/>
                    </a:ext>
                  </a:extLst>
                </p14:cNvPr>
                <p14:cNvContentPartPr/>
                <p14:nvPr/>
              </p14:nvContentPartPr>
              <p14:xfrm>
                <a:off x="6366096" y="4039848"/>
                <a:ext cx="11880" cy="63720"/>
              </p14:xfrm>
            </p:contentPart>
          </mc:Choice>
          <mc:Fallback xmlns="">
            <p:pic>
              <p:nvPicPr>
                <p:cNvPr id="485" name="Freihand 484">
                  <a:extLst>
                    <a:ext uri="{FF2B5EF4-FFF2-40B4-BE49-F238E27FC236}">
                      <a16:creationId xmlns:a16="http://schemas.microsoft.com/office/drawing/2014/main" id="{D7E86221-C30B-4447-8AD6-8CA282282126}"/>
                    </a:ext>
                  </a:extLst>
                </p:cNvPr>
                <p:cNvPicPr/>
                <p:nvPr/>
              </p:nvPicPr>
              <p:blipFill>
                <a:blip r:embed="rId939"/>
                <a:stretch>
                  <a:fillRect/>
                </a:stretch>
              </p:blipFill>
              <p:spPr>
                <a:xfrm>
                  <a:off x="6361776" y="4035528"/>
                  <a:ext cx="20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486" name="Freihand 485">
                  <a:extLst>
                    <a:ext uri="{FF2B5EF4-FFF2-40B4-BE49-F238E27FC236}">
                      <a16:creationId xmlns:a16="http://schemas.microsoft.com/office/drawing/2014/main" id="{E2511A71-D7EC-4C5F-BD5B-827D861AFD3E}"/>
                    </a:ext>
                  </a:extLst>
                </p14:cNvPr>
                <p14:cNvContentPartPr/>
                <p14:nvPr/>
              </p14:nvContentPartPr>
              <p14:xfrm>
                <a:off x="6390216" y="4079808"/>
                <a:ext cx="6480" cy="68760"/>
              </p14:xfrm>
            </p:contentPart>
          </mc:Choice>
          <mc:Fallback xmlns="">
            <p:pic>
              <p:nvPicPr>
                <p:cNvPr id="486" name="Freihand 485">
                  <a:extLst>
                    <a:ext uri="{FF2B5EF4-FFF2-40B4-BE49-F238E27FC236}">
                      <a16:creationId xmlns:a16="http://schemas.microsoft.com/office/drawing/2014/main" id="{E2511A71-D7EC-4C5F-BD5B-827D861AFD3E}"/>
                    </a:ext>
                  </a:extLst>
                </p:cNvPr>
                <p:cNvPicPr/>
                <p:nvPr/>
              </p:nvPicPr>
              <p:blipFill>
                <a:blip r:embed="rId941"/>
                <a:stretch>
                  <a:fillRect/>
                </a:stretch>
              </p:blipFill>
              <p:spPr>
                <a:xfrm>
                  <a:off x="6385896" y="4075488"/>
                  <a:ext cx="15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487" name="Freihand 486">
                  <a:extLst>
                    <a:ext uri="{FF2B5EF4-FFF2-40B4-BE49-F238E27FC236}">
                      <a16:creationId xmlns:a16="http://schemas.microsoft.com/office/drawing/2014/main" id="{28970BC1-8F4F-4358-AE36-8CC9D5B7E058}"/>
                    </a:ext>
                  </a:extLst>
                </p14:cNvPr>
                <p14:cNvContentPartPr/>
                <p14:nvPr/>
              </p14:nvContentPartPr>
              <p14:xfrm>
                <a:off x="6423696" y="3988008"/>
                <a:ext cx="33480" cy="102960"/>
              </p14:xfrm>
            </p:contentPart>
          </mc:Choice>
          <mc:Fallback xmlns="">
            <p:pic>
              <p:nvPicPr>
                <p:cNvPr id="487" name="Freihand 486">
                  <a:extLst>
                    <a:ext uri="{FF2B5EF4-FFF2-40B4-BE49-F238E27FC236}">
                      <a16:creationId xmlns:a16="http://schemas.microsoft.com/office/drawing/2014/main" id="{28970BC1-8F4F-4358-AE36-8CC9D5B7E058}"/>
                    </a:ext>
                  </a:extLst>
                </p:cNvPr>
                <p:cNvPicPr/>
                <p:nvPr/>
              </p:nvPicPr>
              <p:blipFill>
                <a:blip r:embed="rId943"/>
                <a:stretch>
                  <a:fillRect/>
                </a:stretch>
              </p:blipFill>
              <p:spPr>
                <a:xfrm>
                  <a:off x="6419376" y="3983688"/>
                  <a:ext cx="42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488" name="Freihand 487">
                  <a:extLst>
                    <a:ext uri="{FF2B5EF4-FFF2-40B4-BE49-F238E27FC236}">
                      <a16:creationId xmlns:a16="http://schemas.microsoft.com/office/drawing/2014/main" id="{3EBBD3A2-3BD7-4EA8-B4D8-1705D8AFBC04}"/>
                    </a:ext>
                  </a:extLst>
                </p14:cNvPr>
                <p14:cNvContentPartPr/>
                <p14:nvPr/>
              </p14:nvContentPartPr>
              <p14:xfrm>
                <a:off x="6459696" y="4011768"/>
                <a:ext cx="41760" cy="73080"/>
              </p14:xfrm>
            </p:contentPart>
          </mc:Choice>
          <mc:Fallback xmlns="">
            <p:pic>
              <p:nvPicPr>
                <p:cNvPr id="488" name="Freihand 487">
                  <a:extLst>
                    <a:ext uri="{FF2B5EF4-FFF2-40B4-BE49-F238E27FC236}">
                      <a16:creationId xmlns:a16="http://schemas.microsoft.com/office/drawing/2014/main" id="{3EBBD3A2-3BD7-4EA8-B4D8-1705D8AFBC04}"/>
                    </a:ext>
                  </a:extLst>
                </p:cNvPr>
                <p:cNvPicPr/>
                <p:nvPr/>
              </p:nvPicPr>
              <p:blipFill>
                <a:blip r:embed="rId945"/>
                <a:stretch>
                  <a:fillRect/>
                </a:stretch>
              </p:blipFill>
              <p:spPr>
                <a:xfrm>
                  <a:off x="6455376" y="4007448"/>
                  <a:ext cx="50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489" name="Freihand 488">
                  <a:extLst>
                    <a:ext uri="{FF2B5EF4-FFF2-40B4-BE49-F238E27FC236}">
                      <a16:creationId xmlns:a16="http://schemas.microsoft.com/office/drawing/2014/main" id="{0497A38F-5864-4E74-A386-DCAB09AB35EC}"/>
                    </a:ext>
                  </a:extLst>
                </p14:cNvPr>
                <p14:cNvContentPartPr/>
                <p14:nvPr/>
              </p14:nvContentPartPr>
              <p14:xfrm>
                <a:off x="6524136" y="4032648"/>
                <a:ext cx="25200" cy="63720"/>
              </p14:xfrm>
            </p:contentPart>
          </mc:Choice>
          <mc:Fallback xmlns="">
            <p:pic>
              <p:nvPicPr>
                <p:cNvPr id="489" name="Freihand 488">
                  <a:extLst>
                    <a:ext uri="{FF2B5EF4-FFF2-40B4-BE49-F238E27FC236}">
                      <a16:creationId xmlns:a16="http://schemas.microsoft.com/office/drawing/2014/main" id="{0497A38F-5864-4E74-A386-DCAB09AB35EC}"/>
                    </a:ext>
                  </a:extLst>
                </p:cNvPr>
                <p:cNvPicPr/>
                <p:nvPr/>
              </p:nvPicPr>
              <p:blipFill>
                <a:blip r:embed="rId947"/>
                <a:stretch>
                  <a:fillRect/>
                </a:stretch>
              </p:blipFill>
              <p:spPr>
                <a:xfrm>
                  <a:off x="6519816" y="4028328"/>
                  <a:ext cx="33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490" name="Freihand 489">
                  <a:extLst>
                    <a:ext uri="{FF2B5EF4-FFF2-40B4-BE49-F238E27FC236}">
                      <a16:creationId xmlns:a16="http://schemas.microsoft.com/office/drawing/2014/main" id="{4251E627-C6D6-41E5-9266-DEEA801BF44F}"/>
                    </a:ext>
                  </a:extLst>
                </p14:cNvPr>
                <p14:cNvContentPartPr/>
                <p14:nvPr/>
              </p14:nvContentPartPr>
              <p14:xfrm>
                <a:off x="6507576" y="3976128"/>
                <a:ext cx="31320" cy="39240"/>
              </p14:xfrm>
            </p:contentPart>
          </mc:Choice>
          <mc:Fallback xmlns="">
            <p:pic>
              <p:nvPicPr>
                <p:cNvPr id="490" name="Freihand 489">
                  <a:extLst>
                    <a:ext uri="{FF2B5EF4-FFF2-40B4-BE49-F238E27FC236}">
                      <a16:creationId xmlns:a16="http://schemas.microsoft.com/office/drawing/2014/main" id="{4251E627-C6D6-41E5-9266-DEEA801BF44F}"/>
                    </a:ext>
                  </a:extLst>
                </p:cNvPr>
                <p:cNvPicPr/>
                <p:nvPr/>
              </p:nvPicPr>
              <p:blipFill>
                <a:blip r:embed="rId949"/>
                <a:stretch>
                  <a:fillRect/>
                </a:stretch>
              </p:blipFill>
              <p:spPr>
                <a:xfrm>
                  <a:off x="6503256" y="3971808"/>
                  <a:ext cx="39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491" name="Freihand 490">
                  <a:extLst>
                    <a:ext uri="{FF2B5EF4-FFF2-40B4-BE49-F238E27FC236}">
                      <a16:creationId xmlns:a16="http://schemas.microsoft.com/office/drawing/2014/main" id="{42556FB5-D79A-4DA7-B766-3351C9269541}"/>
                    </a:ext>
                  </a:extLst>
                </p14:cNvPr>
                <p14:cNvContentPartPr/>
                <p14:nvPr/>
              </p14:nvContentPartPr>
              <p14:xfrm>
                <a:off x="6539976" y="4060008"/>
                <a:ext cx="37080" cy="28080"/>
              </p14:xfrm>
            </p:contentPart>
          </mc:Choice>
          <mc:Fallback xmlns="">
            <p:pic>
              <p:nvPicPr>
                <p:cNvPr id="491" name="Freihand 490">
                  <a:extLst>
                    <a:ext uri="{FF2B5EF4-FFF2-40B4-BE49-F238E27FC236}">
                      <a16:creationId xmlns:a16="http://schemas.microsoft.com/office/drawing/2014/main" id="{42556FB5-D79A-4DA7-B766-3351C9269541}"/>
                    </a:ext>
                  </a:extLst>
                </p:cNvPr>
                <p:cNvPicPr/>
                <p:nvPr/>
              </p:nvPicPr>
              <p:blipFill>
                <a:blip r:embed="rId951"/>
                <a:stretch>
                  <a:fillRect/>
                </a:stretch>
              </p:blipFill>
              <p:spPr>
                <a:xfrm>
                  <a:off x="6535656" y="4055688"/>
                  <a:ext cx="45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493" name="Freihand 492">
                  <a:extLst>
                    <a:ext uri="{FF2B5EF4-FFF2-40B4-BE49-F238E27FC236}">
                      <a16:creationId xmlns:a16="http://schemas.microsoft.com/office/drawing/2014/main" id="{19492854-48EC-469D-B9C3-7B5C4CC5837F}"/>
                    </a:ext>
                  </a:extLst>
                </p14:cNvPr>
                <p14:cNvContentPartPr/>
                <p14:nvPr/>
              </p14:nvContentPartPr>
              <p14:xfrm>
                <a:off x="5055696" y="3832848"/>
                <a:ext cx="72720" cy="109080"/>
              </p14:xfrm>
            </p:contentPart>
          </mc:Choice>
          <mc:Fallback xmlns="">
            <p:pic>
              <p:nvPicPr>
                <p:cNvPr id="493" name="Freihand 492">
                  <a:extLst>
                    <a:ext uri="{FF2B5EF4-FFF2-40B4-BE49-F238E27FC236}">
                      <a16:creationId xmlns:a16="http://schemas.microsoft.com/office/drawing/2014/main" id="{19492854-48EC-469D-B9C3-7B5C4CC5837F}"/>
                    </a:ext>
                  </a:extLst>
                </p:cNvPr>
                <p:cNvPicPr/>
                <p:nvPr/>
              </p:nvPicPr>
              <p:blipFill>
                <a:blip r:embed="rId953"/>
                <a:stretch>
                  <a:fillRect/>
                </a:stretch>
              </p:blipFill>
              <p:spPr>
                <a:xfrm>
                  <a:off x="5051376" y="3828528"/>
                  <a:ext cx="81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494" name="Freihand 493">
                  <a:extLst>
                    <a:ext uri="{FF2B5EF4-FFF2-40B4-BE49-F238E27FC236}">
                      <a16:creationId xmlns:a16="http://schemas.microsoft.com/office/drawing/2014/main" id="{80879218-76E5-4673-B849-DE15360573BD}"/>
                    </a:ext>
                  </a:extLst>
                </p14:cNvPr>
                <p14:cNvContentPartPr/>
                <p14:nvPr/>
              </p14:nvContentPartPr>
              <p14:xfrm>
                <a:off x="5172336" y="3874968"/>
                <a:ext cx="50400" cy="56880"/>
              </p14:xfrm>
            </p:contentPart>
          </mc:Choice>
          <mc:Fallback xmlns="">
            <p:pic>
              <p:nvPicPr>
                <p:cNvPr id="494" name="Freihand 493">
                  <a:extLst>
                    <a:ext uri="{FF2B5EF4-FFF2-40B4-BE49-F238E27FC236}">
                      <a16:creationId xmlns:a16="http://schemas.microsoft.com/office/drawing/2014/main" id="{80879218-76E5-4673-B849-DE15360573BD}"/>
                    </a:ext>
                  </a:extLst>
                </p:cNvPr>
                <p:cNvPicPr/>
                <p:nvPr/>
              </p:nvPicPr>
              <p:blipFill>
                <a:blip r:embed="rId955"/>
                <a:stretch>
                  <a:fillRect/>
                </a:stretch>
              </p:blipFill>
              <p:spPr>
                <a:xfrm>
                  <a:off x="5168016" y="3870648"/>
                  <a:ext cx="59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496" name="Freihand 495">
                  <a:extLst>
                    <a:ext uri="{FF2B5EF4-FFF2-40B4-BE49-F238E27FC236}">
                      <a16:creationId xmlns:a16="http://schemas.microsoft.com/office/drawing/2014/main" id="{B7D92A5E-DF09-418A-8A8D-9E28873CDFDF}"/>
                    </a:ext>
                  </a:extLst>
                </p14:cNvPr>
                <p14:cNvContentPartPr/>
                <p14:nvPr/>
              </p14:nvContentPartPr>
              <p14:xfrm>
                <a:off x="5657976" y="3817368"/>
                <a:ext cx="98640" cy="132840"/>
              </p14:xfrm>
            </p:contentPart>
          </mc:Choice>
          <mc:Fallback xmlns="">
            <p:pic>
              <p:nvPicPr>
                <p:cNvPr id="496" name="Freihand 495">
                  <a:extLst>
                    <a:ext uri="{FF2B5EF4-FFF2-40B4-BE49-F238E27FC236}">
                      <a16:creationId xmlns:a16="http://schemas.microsoft.com/office/drawing/2014/main" id="{B7D92A5E-DF09-418A-8A8D-9E28873CDFDF}"/>
                    </a:ext>
                  </a:extLst>
                </p:cNvPr>
                <p:cNvPicPr/>
                <p:nvPr/>
              </p:nvPicPr>
              <p:blipFill>
                <a:blip r:embed="rId957"/>
                <a:stretch>
                  <a:fillRect/>
                </a:stretch>
              </p:blipFill>
              <p:spPr>
                <a:xfrm>
                  <a:off x="5653656" y="3813048"/>
                  <a:ext cx="107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497" name="Freihand 496">
                  <a:extLst>
                    <a:ext uri="{FF2B5EF4-FFF2-40B4-BE49-F238E27FC236}">
                      <a16:creationId xmlns:a16="http://schemas.microsoft.com/office/drawing/2014/main" id="{953D9BDB-2155-4AA1-BBE4-C62D7F22FD06}"/>
                    </a:ext>
                  </a:extLst>
                </p14:cNvPr>
                <p14:cNvContentPartPr/>
                <p14:nvPr/>
              </p14:nvContentPartPr>
              <p14:xfrm>
                <a:off x="5784696" y="3903768"/>
                <a:ext cx="79200" cy="52560"/>
              </p14:xfrm>
            </p:contentPart>
          </mc:Choice>
          <mc:Fallback xmlns="">
            <p:pic>
              <p:nvPicPr>
                <p:cNvPr id="497" name="Freihand 496">
                  <a:extLst>
                    <a:ext uri="{FF2B5EF4-FFF2-40B4-BE49-F238E27FC236}">
                      <a16:creationId xmlns:a16="http://schemas.microsoft.com/office/drawing/2014/main" id="{953D9BDB-2155-4AA1-BBE4-C62D7F22FD06}"/>
                    </a:ext>
                  </a:extLst>
                </p:cNvPr>
                <p:cNvPicPr/>
                <p:nvPr/>
              </p:nvPicPr>
              <p:blipFill>
                <a:blip r:embed="rId959"/>
                <a:stretch>
                  <a:fillRect/>
                </a:stretch>
              </p:blipFill>
              <p:spPr>
                <a:xfrm>
                  <a:off x="5780376" y="3899448"/>
                  <a:ext cx="87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499" name="Freihand 498">
                  <a:extLst>
                    <a:ext uri="{FF2B5EF4-FFF2-40B4-BE49-F238E27FC236}">
                      <a16:creationId xmlns:a16="http://schemas.microsoft.com/office/drawing/2014/main" id="{2C816CDA-7075-4FD3-8B9E-502782FE3F4E}"/>
                    </a:ext>
                  </a:extLst>
                </p14:cNvPr>
                <p14:cNvContentPartPr/>
                <p14:nvPr/>
              </p14:nvContentPartPr>
              <p14:xfrm>
                <a:off x="6331536" y="3808368"/>
                <a:ext cx="78840" cy="95400"/>
              </p14:xfrm>
            </p:contentPart>
          </mc:Choice>
          <mc:Fallback xmlns="">
            <p:pic>
              <p:nvPicPr>
                <p:cNvPr id="499" name="Freihand 498">
                  <a:extLst>
                    <a:ext uri="{FF2B5EF4-FFF2-40B4-BE49-F238E27FC236}">
                      <a16:creationId xmlns:a16="http://schemas.microsoft.com/office/drawing/2014/main" id="{2C816CDA-7075-4FD3-8B9E-502782FE3F4E}"/>
                    </a:ext>
                  </a:extLst>
                </p:cNvPr>
                <p:cNvPicPr/>
                <p:nvPr/>
              </p:nvPicPr>
              <p:blipFill>
                <a:blip r:embed="rId961"/>
                <a:stretch>
                  <a:fillRect/>
                </a:stretch>
              </p:blipFill>
              <p:spPr>
                <a:xfrm>
                  <a:off x="6327216" y="3804048"/>
                  <a:ext cx="87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00" name="Freihand 499">
                  <a:extLst>
                    <a:ext uri="{FF2B5EF4-FFF2-40B4-BE49-F238E27FC236}">
                      <a16:creationId xmlns:a16="http://schemas.microsoft.com/office/drawing/2014/main" id="{F21443CB-14A1-4E4B-B3C3-919F7B109C14}"/>
                    </a:ext>
                  </a:extLst>
                </p14:cNvPr>
                <p14:cNvContentPartPr/>
                <p14:nvPr/>
              </p14:nvContentPartPr>
              <p14:xfrm>
                <a:off x="6425136" y="3866688"/>
                <a:ext cx="47160" cy="66240"/>
              </p14:xfrm>
            </p:contentPart>
          </mc:Choice>
          <mc:Fallback xmlns="">
            <p:pic>
              <p:nvPicPr>
                <p:cNvPr id="500" name="Freihand 499">
                  <a:extLst>
                    <a:ext uri="{FF2B5EF4-FFF2-40B4-BE49-F238E27FC236}">
                      <a16:creationId xmlns:a16="http://schemas.microsoft.com/office/drawing/2014/main" id="{F21443CB-14A1-4E4B-B3C3-919F7B109C14}"/>
                    </a:ext>
                  </a:extLst>
                </p:cNvPr>
                <p:cNvPicPr/>
                <p:nvPr/>
              </p:nvPicPr>
              <p:blipFill>
                <a:blip r:embed="rId963"/>
                <a:stretch>
                  <a:fillRect/>
                </a:stretch>
              </p:blipFill>
              <p:spPr>
                <a:xfrm>
                  <a:off x="6420816" y="3862368"/>
                  <a:ext cx="55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02" name="Freihand 501">
                  <a:extLst>
                    <a:ext uri="{FF2B5EF4-FFF2-40B4-BE49-F238E27FC236}">
                      <a16:creationId xmlns:a16="http://schemas.microsoft.com/office/drawing/2014/main" id="{AC48E66B-38CB-4B61-9CDF-597AC95AA2A6}"/>
                    </a:ext>
                  </a:extLst>
                </p14:cNvPr>
                <p14:cNvContentPartPr/>
                <p14:nvPr/>
              </p14:nvContentPartPr>
              <p14:xfrm>
                <a:off x="4198536" y="4517568"/>
                <a:ext cx="128880" cy="5760"/>
              </p14:xfrm>
            </p:contentPart>
          </mc:Choice>
          <mc:Fallback xmlns="">
            <p:pic>
              <p:nvPicPr>
                <p:cNvPr id="502" name="Freihand 501">
                  <a:extLst>
                    <a:ext uri="{FF2B5EF4-FFF2-40B4-BE49-F238E27FC236}">
                      <a16:creationId xmlns:a16="http://schemas.microsoft.com/office/drawing/2014/main" id="{AC48E66B-38CB-4B61-9CDF-597AC95AA2A6}"/>
                    </a:ext>
                  </a:extLst>
                </p:cNvPr>
                <p:cNvPicPr/>
                <p:nvPr/>
              </p:nvPicPr>
              <p:blipFill>
                <a:blip r:embed="rId965"/>
                <a:stretch>
                  <a:fillRect/>
                </a:stretch>
              </p:blipFill>
              <p:spPr>
                <a:xfrm>
                  <a:off x="4194216" y="4513248"/>
                  <a:ext cx="137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03" name="Freihand 502">
                  <a:extLst>
                    <a:ext uri="{FF2B5EF4-FFF2-40B4-BE49-F238E27FC236}">
                      <a16:creationId xmlns:a16="http://schemas.microsoft.com/office/drawing/2014/main" id="{12D3BA23-F861-415D-A92B-16ECB64DFA13}"/>
                    </a:ext>
                  </a:extLst>
                </p14:cNvPr>
                <p14:cNvContentPartPr/>
                <p14:nvPr/>
              </p14:nvContentPartPr>
              <p14:xfrm>
                <a:off x="4177656" y="4565448"/>
                <a:ext cx="147600" cy="9000"/>
              </p14:xfrm>
            </p:contentPart>
          </mc:Choice>
          <mc:Fallback xmlns="">
            <p:pic>
              <p:nvPicPr>
                <p:cNvPr id="503" name="Freihand 502">
                  <a:extLst>
                    <a:ext uri="{FF2B5EF4-FFF2-40B4-BE49-F238E27FC236}">
                      <a16:creationId xmlns:a16="http://schemas.microsoft.com/office/drawing/2014/main" id="{12D3BA23-F861-415D-A92B-16ECB64DFA13}"/>
                    </a:ext>
                  </a:extLst>
                </p:cNvPr>
                <p:cNvPicPr/>
                <p:nvPr/>
              </p:nvPicPr>
              <p:blipFill>
                <a:blip r:embed="rId967"/>
                <a:stretch>
                  <a:fillRect/>
                </a:stretch>
              </p:blipFill>
              <p:spPr>
                <a:xfrm>
                  <a:off x="4173336" y="4561128"/>
                  <a:ext cx="156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05" name="Freihand 504">
                  <a:extLst>
                    <a:ext uri="{FF2B5EF4-FFF2-40B4-BE49-F238E27FC236}">
                      <a16:creationId xmlns:a16="http://schemas.microsoft.com/office/drawing/2014/main" id="{9386C7C5-C08F-462F-957E-CDE7A4D905C9}"/>
                    </a:ext>
                  </a:extLst>
                </p14:cNvPr>
                <p14:cNvContentPartPr/>
                <p14:nvPr/>
              </p14:nvContentPartPr>
              <p14:xfrm>
                <a:off x="4417416" y="4497408"/>
                <a:ext cx="123480" cy="89640"/>
              </p14:xfrm>
            </p:contentPart>
          </mc:Choice>
          <mc:Fallback xmlns="">
            <p:pic>
              <p:nvPicPr>
                <p:cNvPr id="505" name="Freihand 504">
                  <a:extLst>
                    <a:ext uri="{FF2B5EF4-FFF2-40B4-BE49-F238E27FC236}">
                      <a16:creationId xmlns:a16="http://schemas.microsoft.com/office/drawing/2014/main" id="{9386C7C5-C08F-462F-957E-CDE7A4D905C9}"/>
                    </a:ext>
                  </a:extLst>
                </p:cNvPr>
                <p:cNvPicPr/>
                <p:nvPr/>
              </p:nvPicPr>
              <p:blipFill>
                <a:blip r:embed="rId969"/>
                <a:stretch>
                  <a:fillRect/>
                </a:stretch>
              </p:blipFill>
              <p:spPr>
                <a:xfrm>
                  <a:off x="4413096" y="4493088"/>
                  <a:ext cx="132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06" name="Freihand 505">
                  <a:extLst>
                    <a:ext uri="{FF2B5EF4-FFF2-40B4-BE49-F238E27FC236}">
                      <a16:creationId xmlns:a16="http://schemas.microsoft.com/office/drawing/2014/main" id="{CAC61168-02D2-4E78-94C1-B21324279544}"/>
                    </a:ext>
                  </a:extLst>
                </p14:cNvPr>
                <p14:cNvContentPartPr/>
                <p14:nvPr/>
              </p14:nvContentPartPr>
              <p14:xfrm>
                <a:off x="4607496" y="4483008"/>
                <a:ext cx="106200" cy="105840"/>
              </p14:xfrm>
            </p:contentPart>
          </mc:Choice>
          <mc:Fallback xmlns="">
            <p:pic>
              <p:nvPicPr>
                <p:cNvPr id="506" name="Freihand 505">
                  <a:extLst>
                    <a:ext uri="{FF2B5EF4-FFF2-40B4-BE49-F238E27FC236}">
                      <a16:creationId xmlns:a16="http://schemas.microsoft.com/office/drawing/2014/main" id="{CAC61168-02D2-4E78-94C1-B21324279544}"/>
                    </a:ext>
                  </a:extLst>
                </p:cNvPr>
                <p:cNvPicPr/>
                <p:nvPr/>
              </p:nvPicPr>
              <p:blipFill>
                <a:blip r:embed="rId971"/>
                <a:stretch>
                  <a:fillRect/>
                </a:stretch>
              </p:blipFill>
              <p:spPr>
                <a:xfrm>
                  <a:off x="4603176" y="4478688"/>
                  <a:ext cx="114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07" name="Freihand 506">
                  <a:extLst>
                    <a:ext uri="{FF2B5EF4-FFF2-40B4-BE49-F238E27FC236}">
                      <a16:creationId xmlns:a16="http://schemas.microsoft.com/office/drawing/2014/main" id="{02AF83B4-0D70-4D6E-A25B-DC31123E5C22}"/>
                    </a:ext>
                  </a:extLst>
                </p14:cNvPr>
                <p14:cNvContentPartPr/>
                <p14:nvPr/>
              </p14:nvContentPartPr>
              <p14:xfrm>
                <a:off x="4759416" y="4486248"/>
                <a:ext cx="83160" cy="91080"/>
              </p14:xfrm>
            </p:contentPart>
          </mc:Choice>
          <mc:Fallback xmlns="">
            <p:pic>
              <p:nvPicPr>
                <p:cNvPr id="507" name="Freihand 506">
                  <a:extLst>
                    <a:ext uri="{FF2B5EF4-FFF2-40B4-BE49-F238E27FC236}">
                      <a16:creationId xmlns:a16="http://schemas.microsoft.com/office/drawing/2014/main" id="{02AF83B4-0D70-4D6E-A25B-DC31123E5C22}"/>
                    </a:ext>
                  </a:extLst>
                </p:cNvPr>
                <p:cNvPicPr/>
                <p:nvPr/>
              </p:nvPicPr>
              <p:blipFill>
                <a:blip r:embed="rId973"/>
                <a:stretch>
                  <a:fillRect/>
                </a:stretch>
              </p:blipFill>
              <p:spPr>
                <a:xfrm>
                  <a:off x="4755096" y="4481928"/>
                  <a:ext cx="91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09" name="Freihand 508">
                  <a:extLst>
                    <a:ext uri="{FF2B5EF4-FFF2-40B4-BE49-F238E27FC236}">
                      <a16:creationId xmlns:a16="http://schemas.microsoft.com/office/drawing/2014/main" id="{9500D40A-F97F-4831-8F32-67A03D62583D}"/>
                    </a:ext>
                  </a:extLst>
                </p14:cNvPr>
                <p14:cNvContentPartPr/>
                <p14:nvPr/>
              </p14:nvContentPartPr>
              <p14:xfrm>
                <a:off x="4931496" y="4430448"/>
                <a:ext cx="69120" cy="189000"/>
              </p14:xfrm>
            </p:contentPart>
          </mc:Choice>
          <mc:Fallback xmlns="">
            <p:pic>
              <p:nvPicPr>
                <p:cNvPr id="509" name="Freihand 508">
                  <a:extLst>
                    <a:ext uri="{FF2B5EF4-FFF2-40B4-BE49-F238E27FC236}">
                      <a16:creationId xmlns:a16="http://schemas.microsoft.com/office/drawing/2014/main" id="{9500D40A-F97F-4831-8F32-67A03D62583D}"/>
                    </a:ext>
                  </a:extLst>
                </p:cNvPr>
                <p:cNvPicPr/>
                <p:nvPr/>
              </p:nvPicPr>
              <p:blipFill>
                <a:blip r:embed="rId975"/>
                <a:stretch>
                  <a:fillRect/>
                </a:stretch>
              </p:blipFill>
              <p:spPr>
                <a:xfrm>
                  <a:off x="4927176" y="4426128"/>
                  <a:ext cx="77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11" name="Freihand 510">
                  <a:extLst>
                    <a:ext uri="{FF2B5EF4-FFF2-40B4-BE49-F238E27FC236}">
                      <a16:creationId xmlns:a16="http://schemas.microsoft.com/office/drawing/2014/main" id="{60A2833D-7D3C-4476-9907-A2A418876873}"/>
                    </a:ext>
                  </a:extLst>
                </p14:cNvPr>
                <p14:cNvContentPartPr/>
                <p14:nvPr/>
              </p14:nvContentPartPr>
              <p14:xfrm>
                <a:off x="5034816" y="4475448"/>
                <a:ext cx="91800" cy="92520"/>
              </p14:xfrm>
            </p:contentPart>
          </mc:Choice>
          <mc:Fallback xmlns="">
            <p:pic>
              <p:nvPicPr>
                <p:cNvPr id="511" name="Freihand 510">
                  <a:extLst>
                    <a:ext uri="{FF2B5EF4-FFF2-40B4-BE49-F238E27FC236}">
                      <a16:creationId xmlns:a16="http://schemas.microsoft.com/office/drawing/2014/main" id="{60A2833D-7D3C-4476-9907-A2A418876873}"/>
                    </a:ext>
                  </a:extLst>
                </p:cNvPr>
                <p:cNvPicPr/>
                <p:nvPr/>
              </p:nvPicPr>
              <p:blipFill>
                <a:blip r:embed="rId977"/>
                <a:stretch>
                  <a:fillRect/>
                </a:stretch>
              </p:blipFill>
              <p:spPr>
                <a:xfrm>
                  <a:off x="5030496" y="4471128"/>
                  <a:ext cx="100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12" name="Freihand 511">
                  <a:extLst>
                    <a:ext uri="{FF2B5EF4-FFF2-40B4-BE49-F238E27FC236}">
                      <a16:creationId xmlns:a16="http://schemas.microsoft.com/office/drawing/2014/main" id="{81E4DC23-ADF3-4A96-94AB-75134DF5103E}"/>
                    </a:ext>
                  </a:extLst>
                </p14:cNvPr>
                <p14:cNvContentPartPr/>
                <p14:nvPr/>
              </p14:nvContentPartPr>
              <p14:xfrm>
                <a:off x="5205456" y="4472208"/>
                <a:ext cx="9360" cy="102600"/>
              </p14:xfrm>
            </p:contentPart>
          </mc:Choice>
          <mc:Fallback xmlns="">
            <p:pic>
              <p:nvPicPr>
                <p:cNvPr id="512" name="Freihand 511">
                  <a:extLst>
                    <a:ext uri="{FF2B5EF4-FFF2-40B4-BE49-F238E27FC236}">
                      <a16:creationId xmlns:a16="http://schemas.microsoft.com/office/drawing/2014/main" id="{81E4DC23-ADF3-4A96-94AB-75134DF5103E}"/>
                    </a:ext>
                  </a:extLst>
                </p:cNvPr>
                <p:cNvPicPr/>
                <p:nvPr/>
              </p:nvPicPr>
              <p:blipFill>
                <a:blip r:embed="rId979"/>
                <a:stretch>
                  <a:fillRect/>
                </a:stretch>
              </p:blipFill>
              <p:spPr>
                <a:xfrm>
                  <a:off x="5201136" y="4467888"/>
                  <a:ext cx="18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13" name="Freihand 512">
                  <a:extLst>
                    <a:ext uri="{FF2B5EF4-FFF2-40B4-BE49-F238E27FC236}">
                      <a16:creationId xmlns:a16="http://schemas.microsoft.com/office/drawing/2014/main" id="{32C2DA56-869F-4238-B3B4-9704F6D59718}"/>
                    </a:ext>
                  </a:extLst>
                </p14:cNvPr>
                <p14:cNvContentPartPr/>
                <p14:nvPr/>
              </p14:nvContentPartPr>
              <p14:xfrm>
                <a:off x="5172696" y="4526568"/>
                <a:ext cx="76680" cy="2160"/>
              </p14:xfrm>
            </p:contentPart>
          </mc:Choice>
          <mc:Fallback xmlns="">
            <p:pic>
              <p:nvPicPr>
                <p:cNvPr id="513" name="Freihand 512">
                  <a:extLst>
                    <a:ext uri="{FF2B5EF4-FFF2-40B4-BE49-F238E27FC236}">
                      <a16:creationId xmlns:a16="http://schemas.microsoft.com/office/drawing/2014/main" id="{32C2DA56-869F-4238-B3B4-9704F6D59718}"/>
                    </a:ext>
                  </a:extLst>
                </p:cNvPr>
                <p:cNvPicPr/>
                <p:nvPr/>
              </p:nvPicPr>
              <p:blipFill>
                <a:blip r:embed="rId981"/>
                <a:stretch>
                  <a:fillRect/>
                </a:stretch>
              </p:blipFill>
              <p:spPr>
                <a:xfrm>
                  <a:off x="5168376" y="4522248"/>
                  <a:ext cx="853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14" name="Freihand 513">
                  <a:extLst>
                    <a:ext uri="{FF2B5EF4-FFF2-40B4-BE49-F238E27FC236}">
                      <a16:creationId xmlns:a16="http://schemas.microsoft.com/office/drawing/2014/main" id="{798F3800-0AF5-457F-B207-3EC7288F25F0}"/>
                    </a:ext>
                  </a:extLst>
                </p14:cNvPr>
                <p14:cNvContentPartPr/>
                <p14:nvPr/>
              </p14:nvContentPartPr>
              <p14:xfrm>
                <a:off x="5319216" y="4484088"/>
                <a:ext cx="90000" cy="173520"/>
              </p14:xfrm>
            </p:contentPart>
          </mc:Choice>
          <mc:Fallback xmlns="">
            <p:pic>
              <p:nvPicPr>
                <p:cNvPr id="514" name="Freihand 513">
                  <a:extLst>
                    <a:ext uri="{FF2B5EF4-FFF2-40B4-BE49-F238E27FC236}">
                      <a16:creationId xmlns:a16="http://schemas.microsoft.com/office/drawing/2014/main" id="{798F3800-0AF5-457F-B207-3EC7288F25F0}"/>
                    </a:ext>
                  </a:extLst>
                </p:cNvPr>
                <p:cNvPicPr/>
                <p:nvPr/>
              </p:nvPicPr>
              <p:blipFill>
                <a:blip r:embed="rId983"/>
                <a:stretch>
                  <a:fillRect/>
                </a:stretch>
              </p:blipFill>
              <p:spPr>
                <a:xfrm>
                  <a:off x="5314896" y="4479768"/>
                  <a:ext cx="98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15" name="Freihand 514">
                  <a:extLst>
                    <a:ext uri="{FF2B5EF4-FFF2-40B4-BE49-F238E27FC236}">
                      <a16:creationId xmlns:a16="http://schemas.microsoft.com/office/drawing/2014/main" id="{62344AB0-BF45-4480-B359-20DBE62B7A69}"/>
                    </a:ext>
                  </a:extLst>
                </p14:cNvPr>
                <p14:cNvContentPartPr/>
                <p14:nvPr/>
              </p14:nvContentPartPr>
              <p14:xfrm>
                <a:off x="5317416" y="4413528"/>
                <a:ext cx="126360" cy="14040"/>
              </p14:xfrm>
            </p:contentPart>
          </mc:Choice>
          <mc:Fallback xmlns="">
            <p:pic>
              <p:nvPicPr>
                <p:cNvPr id="515" name="Freihand 514">
                  <a:extLst>
                    <a:ext uri="{FF2B5EF4-FFF2-40B4-BE49-F238E27FC236}">
                      <a16:creationId xmlns:a16="http://schemas.microsoft.com/office/drawing/2014/main" id="{62344AB0-BF45-4480-B359-20DBE62B7A69}"/>
                    </a:ext>
                  </a:extLst>
                </p:cNvPr>
                <p:cNvPicPr/>
                <p:nvPr/>
              </p:nvPicPr>
              <p:blipFill>
                <a:blip r:embed="rId985"/>
                <a:stretch>
                  <a:fillRect/>
                </a:stretch>
              </p:blipFill>
              <p:spPr>
                <a:xfrm>
                  <a:off x="5313096" y="4409208"/>
                  <a:ext cx="135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33" name="Freihand 532">
                  <a:extLst>
                    <a:ext uri="{FF2B5EF4-FFF2-40B4-BE49-F238E27FC236}">
                      <a16:creationId xmlns:a16="http://schemas.microsoft.com/office/drawing/2014/main" id="{0FD57C58-5D6E-4B0B-812A-B0FA9997BCB0}"/>
                    </a:ext>
                  </a:extLst>
                </p14:cNvPr>
                <p14:cNvContentPartPr/>
                <p14:nvPr/>
              </p14:nvContentPartPr>
              <p14:xfrm>
                <a:off x="5608656" y="4394808"/>
                <a:ext cx="57240" cy="175320"/>
              </p14:xfrm>
            </p:contentPart>
          </mc:Choice>
          <mc:Fallback xmlns="">
            <p:pic>
              <p:nvPicPr>
                <p:cNvPr id="533" name="Freihand 532">
                  <a:extLst>
                    <a:ext uri="{FF2B5EF4-FFF2-40B4-BE49-F238E27FC236}">
                      <a16:creationId xmlns:a16="http://schemas.microsoft.com/office/drawing/2014/main" id="{0FD57C58-5D6E-4B0B-812A-B0FA9997BCB0}"/>
                    </a:ext>
                  </a:extLst>
                </p:cNvPr>
                <p:cNvPicPr/>
                <p:nvPr/>
              </p:nvPicPr>
              <p:blipFill>
                <a:blip r:embed="rId987"/>
                <a:stretch>
                  <a:fillRect/>
                </a:stretch>
              </p:blipFill>
              <p:spPr>
                <a:xfrm>
                  <a:off x="5604336" y="4390488"/>
                  <a:ext cx="65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34" name="Freihand 533">
                  <a:extLst>
                    <a:ext uri="{FF2B5EF4-FFF2-40B4-BE49-F238E27FC236}">
                      <a16:creationId xmlns:a16="http://schemas.microsoft.com/office/drawing/2014/main" id="{6FC6525F-F30E-40E0-A98F-166A2B97E832}"/>
                    </a:ext>
                  </a:extLst>
                </p14:cNvPr>
                <p14:cNvContentPartPr/>
                <p14:nvPr/>
              </p14:nvContentPartPr>
              <p14:xfrm>
                <a:off x="5693976" y="4440888"/>
                <a:ext cx="82440" cy="109080"/>
              </p14:xfrm>
            </p:contentPart>
          </mc:Choice>
          <mc:Fallback xmlns="">
            <p:pic>
              <p:nvPicPr>
                <p:cNvPr id="534" name="Freihand 533">
                  <a:extLst>
                    <a:ext uri="{FF2B5EF4-FFF2-40B4-BE49-F238E27FC236}">
                      <a16:creationId xmlns:a16="http://schemas.microsoft.com/office/drawing/2014/main" id="{6FC6525F-F30E-40E0-A98F-166A2B97E832}"/>
                    </a:ext>
                  </a:extLst>
                </p:cNvPr>
                <p:cNvPicPr/>
                <p:nvPr/>
              </p:nvPicPr>
              <p:blipFill>
                <a:blip r:embed="rId989"/>
                <a:stretch>
                  <a:fillRect/>
                </a:stretch>
              </p:blipFill>
              <p:spPr>
                <a:xfrm>
                  <a:off x="5689656" y="4436568"/>
                  <a:ext cx="91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35" name="Freihand 534">
                  <a:extLst>
                    <a:ext uri="{FF2B5EF4-FFF2-40B4-BE49-F238E27FC236}">
                      <a16:creationId xmlns:a16="http://schemas.microsoft.com/office/drawing/2014/main" id="{FECE9CFD-224B-470D-85ED-21DB69E730DA}"/>
                    </a:ext>
                  </a:extLst>
                </p14:cNvPr>
                <p14:cNvContentPartPr/>
                <p14:nvPr/>
              </p14:nvContentPartPr>
              <p14:xfrm>
                <a:off x="5831136" y="4446648"/>
                <a:ext cx="17640" cy="98280"/>
              </p14:xfrm>
            </p:contentPart>
          </mc:Choice>
          <mc:Fallback xmlns="">
            <p:pic>
              <p:nvPicPr>
                <p:cNvPr id="535" name="Freihand 534">
                  <a:extLst>
                    <a:ext uri="{FF2B5EF4-FFF2-40B4-BE49-F238E27FC236}">
                      <a16:creationId xmlns:a16="http://schemas.microsoft.com/office/drawing/2014/main" id="{FECE9CFD-224B-470D-85ED-21DB69E730DA}"/>
                    </a:ext>
                  </a:extLst>
                </p:cNvPr>
                <p:cNvPicPr/>
                <p:nvPr/>
              </p:nvPicPr>
              <p:blipFill>
                <a:blip r:embed="rId991"/>
                <a:stretch>
                  <a:fillRect/>
                </a:stretch>
              </p:blipFill>
              <p:spPr>
                <a:xfrm>
                  <a:off x="5826816" y="4442328"/>
                  <a:ext cx="26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36" name="Freihand 535">
                  <a:extLst>
                    <a:ext uri="{FF2B5EF4-FFF2-40B4-BE49-F238E27FC236}">
                      <a16:creationId xmlns:a16="http://schemas.microsoft.com/office/drawing/2014/main" id="{78086323-490C-4396-9E53-11A75737623C}"/>
                    </a:ext>
                  </a:extLst>
                </p14:cNvPr>
                <p14:cNvContentPartPr/>
                <p14:nvPr/>
              </p14:nvContentPartPr>
              <p14:xfrm>
                <a:off x="5803416" y="4492008"/>
                <a:ext cx="69840" cy="7560"/>
              </p14:xfrm>
            </p:contentPart>
          </mc:Choice>
          <mc:Fallback xmlns="">
            <p:pic>
              <p:nvPicPr>
                <p:cNvPr id="536" name="Freihand 535">
                  <a:extLst>
                    <a:ext uri="{FF2B5EF4-FFF2-40B4-BE49-F238E27FC236}">
                      <a16:creationId xmlns:a16="http://schemas.microsoft.com/office/drawing/2014/main" id="{78086323-490C-4396-9E53-11A75737623C}"/>
                    </a:ext>
                  </a:extLst>
                </p:cNvPr>
                <p:cNvPicPr/>
                <p:nvPr/>
              </p:nvPicPr>
              <p:blipFill>
                <a:blip r:embed="rId993"/>
                <a:stretch>
                  <a:fillRect/>
                </a:stretch>
              </p:blipFill>
              <p:spPr>
                <a:xfrm>
                  <a:off x="5799096" y="4487688"/>
                  <a:ext cx="78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37" name="Freihand 536">
                  <a:extLst>
                    <a:ext uri="{FF2B5EF4-FFF2-40B4-BE49-F238E27FC236}">
                      <a16:creationId xmlns:a16="http://schemas.microsoft.com/office/drawing/2014/main" id="{01940740-59F7-4097-8B1A-FDFFE0F15645}"/>
                    </a:ext>
                  </a:extLst>
                </p14:cNvPr>
                <p14:cNvContentPartPr/>
                <p14:nvPr/>
              </p14:nvContentPartPr>
              <p14:xfrm>
                <a:off x="5905296" y="4465728"/>
                <a:ext cx="71640" cy="165600"/>
              </p14:xfrm>
            </p:contentPart>
          </mc:Choice>
          <mc:Fallback xmlns="">
            <p:pic>
              <p:nvPicPr>
                <p:cNvPr id="537" name="Freihand 536">
                  <a:extLst>
                    <a:ext uri="{FF2B5EF4-FFF2-40B4-BE49-F238E27FC236}">
                      <a16:creationId xmlns:a16="http://schemas.microsoft.com/office/drawing/2014/main" id="{01940740-59F7-4097-8B1A-FDFFE0F15645}"/>
                    </a:ext>
                  </a:extLst>
                </p:cNvPr>
                <p:cNvPicPr/>
                <p:nvPr/>
              </p:nvPicPr>
              <p:blipFill>
                <a:blip r:embed="rId995"/>
                <a:stretch>
                  <a:fillRect/>
                </a:stretch>
              </p:blipFill>
              <p:spPr>
                <a:xfrm>
                  <a:off x="5900976" y="4461408"/>
                  <a:ext cx="80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38" name="Freihand 537">
                  <a:extLst>
                    <a:ext uri="{FF2B5EF4-FFF2-40B4-BE49-F238E27FC236}">
                      <a16:creationId xmlns:a16="http://schemas.microsoft.com/office/drawing/2014/main" id="{DC3AD25F-8D56-463C-8168-1EDD0E28ED89}"/>
                    </a:ext>
                  </a:extLst>
                </p14:cNvPr>
                <p14:cNvContentPartPr/>
                <p14:nvPr/>
              </p14:nvContentPartPr>
              <p14:xfrm>
                <a:off x="5919696" y="4414608"/>
                <a:ext cx="72000" cy="11160"/>
              </p14:xfrm>
            </p:contentPart>
          </mc:Choice>
          <mc:Fallback xmlns="">
            <p:pic>
              <p:nvPicPr>
                <p:cNvPr id="538" name="Freihand 537">
                  <a:extLst>
                    <a:ext uri="{FF2B5EF4-FFF2-40B4-BE49-F238E27FC236}">
                      <a16:creationId xmlns:a16="http://schemas.microsoft.com/office/drawing/2014/main" id="{DC3AD25F-8D56-463C-8168-1EDD0E28ED89}"/>
                    </a:ext>
                  </a:extLst>
                </p:cNvPr>
                <p:cNvPicPr/>
                <p:nvPr/>
              </p:nvPicPr>
              <p:blipFill>
                <a:blip r:embed="rId997"/>
                <a:stretch>
                  <a:fillRect/>
                </a:stretch>
              </p:blipFill>
              <p:spPr>
                <a:xfrm>
                  <a:off x="5915376" y="4410288"/>
                  <a:ext cx="80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539" name="Freihand 538">
                  <a:extLst>
                    <a:ext uri="{FF2B5EF4-FFF2-40B4-BE49-F238E27FC236}">
                      <a16:creationId xmlns:a16="http://schemas.microsoft.com/office/drawing/2014/main" id="{85FD25EF-B91F-453C-8C88-A00534F33351}"/>
                    </a:ext>
                  </a:extLst>
                </p14:cNvPr>
                <p14:cNvContentPartPr/>
                <p14:nvPr/>
              </p14:nvContentPartPr>
              <p14:xfrm>
                <a:off x="5958576" y="4389768"/>
                <a:ext cx="118440" cy="279000"/>
              </p14:xfrm>
            </p:contentPart>
          </mc:Choice>
          <mc:Fallback xmlns="">
            <p:pic>
              <p:nvPicPr>
                <p:cNvPr id="539" name="Freihand 538">
                  <a:extLst>
                    <a:ext uri="{FF2B5EF4-FFF2-40B4-BE49-F238E27FC236}">
                      <a16:creationId xmlns:a16="http://schemas.microsoft.com/office/drawing/2014/main" id="{85FD25EF-B91F-453C-8C88-A00534F33351}"/>
                    </a:ext>
                  </a:extLst>
                </p:cNvPr>
                <p:cNvPicPr/>
                <p:nvPr/>
              </p:nvPicPr>
              <p:blipFill>
                <a:blip r:embed="rId999"/>
                <a:stretch>
                  <a:fillRect/>
                </a:stretch>
              </p:blipFill>
              <p:spPr>
                <a:xfrm>
                  <a:off x="5954256" y="4385448"/>
                  <a:ext cx="1270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541" name="Freihand 540">
                  <a:extLst>
                    <a:ext uri="{FF2B5EF4-FFF2-40B4-BE49-F238E27FC236}">
                      <a16:creationId xmlns:a16="http://schemas.microsoft.com/office/drawing/2014/main" id="{004C79AF-F103-4D1C-8CE3-D3ABBDBAD59A}"/>
                    </a:ext>
                  </a:extLst>
                </p14:cNvPr>
                <p14:cNvContentPartPr/>
                <p14:nvPr/>
              </p14:nvContentPartPr>
              <p14:xfrm>
                <a:off x="6116976" y="4378248"/>
                <a:ext cx="43560" cy="178560"/>
              </p14:xfrm>
            </p:contentPart>
          </mc:Choice>
          <mc:Fallback xmlns="">
            <p:pic>
              <p:nvPicPr>
                <p:cNvPr id="541" name="Freihand 540">
                  <a:extLst>
                    <a:ext uri="{FF2B5EF4-FFF2-40B4-BE49-F238E27FC236}">
                      <a16:creationId xmlns:a16="http://schemas.microsoft.com/office/drawing/2014/main" id="{004C79AF-F103-4D1C-8CE3-D3ABBDBAD59A}"/>
                    </a:ext>
                  </a:extLst>
                </p:cNvPr>
                <p:cNvPicPr/>
                <p:nvPr/>
              </p:nvPicPr>
              <p:blipFill>
                <a:blip r:embed="rId1001"/>
                <a:stretch>
                  <a:fillRect/>
                </a:stretch>
              </p:blipFill>
              <p:spPr>
                <a:xfrm>
                  <a:off x="6112656" y="4373928"/>
                  <a:ext cx="52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42" name="Freihand 541">
                  <a:extLst>
                    <a:ext uri="{FF2B5EF4-FFF2-40B4-BE49-F238E27FC236}">
                      <a16:creationId xmlns:a16="http://schemas.microsoft.com/office/drawing/2014/main" id="{F853B440-71FB-4553-B9E0-B51B16803232}"/>
                    </a:ext>
                  </a:extLst>
                </p14:cNvPr>
                <p14:cNvContentPartPr/>
                <p14:nvPr/>
              </p14:nvContentPartPr>
              <p14:xfrm>
                <a:off x="6185736" y="4411368"/>
                <a:ext cx="83160" cy="111240"/>
              </p14:xfrm>
            </p:contentPart>
          </mc:Choice>
          <mc:Fallback xmlns="">
            <p:pic>
              <p:nvPicPr>
                <p:cNvPr id="542" name="Freihand 541">
                  <a:extLst>
                    <a:ext uri="{FF2B5EF4-FFF2-40B4-BE49-F238E27FC236}">
                      <a16:creationId xmlns:a16="http://schemas.microsoft.com/office/drawing/2014/main" id="{F853B440-71FB-4553-B9E0-B51B16803232}"/>
                    </a:ext>
                  </a:extLst>
                </p:cNvPr>
                <p:cNvPicPr/>
                <p:nvPr/>
              </p:nvPicPr>
              <p:blipFill>
                <a:blip r:embed="rId1003"/>
                <a:stretch>
                  <a:fillRect/>
                </a:stretch>
              </p:blipFill>
              <p:spPr>
                <a:xfrm>
                  <a:off x="6181416" y="4407048"/>
                  <a:ext cx="91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543" name="Freihand 542">
                  <a:extLst>
                    <a:ext uri="{FF2B5EF4-FFF2-40B4-BE49-F238E27FC236}">
                      <a16:creationId xmlns:a16="http://schemas.microsoft.com/office/drawing/2014/main" id="{E4060DFC-1701-4CA7-AF1C-1001666A9883}"/>
                    </a:ext>
                  </a:extLst>
                </p14:cNvPr>
                <p14:cNvContentPartPr/>
                <p14:nvPr/>
              </p14:nvContentPartPr>
              <p14:xfrm>
                <a:off x="6314976" y="4440168"/>
                <a:ext cx="14040" cy="88560"/>
              </p14:xfrm>
            </p:contentPart>
          </mc:Choice>
          <mc:Fallback xmlns="">
            <p:pic>
              <p:nvPicPr>
                <p:cNvPr id="543" name="Freihand 542">
                  <a:extLst>
                    <a:ext uri="{FF2B5EF4-FFF2-40B4-BE49-F238E27FC236}">
                      <a16:creationId xmlns:a16="http://schemas.microsoft.com/office/drawing/2014/main" id="{E4060DFC-1701-4CA7-AF1C-1001666A9883}"/>
                    </a:ext>
                  </a:extLst>
                </p:cNvPr>
                <p:cNvPicPr/>
                <p:nvPr/>
              </p:nvPicPr>
              <p:blipFill>
                <a:blip r:embed="rId1005"/>
                <a:stretch>
                  <a:fillRect/>
                </a:stretch>
              </p:blipFill>
              <p:spPr>
                <a:xfrm>
                  <a:off x="6310656" y="4435848"/>
                  <a:ext cx="22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544" name="Freihand 543">
                  <a:extLst>
                    <a:ext uri="{FF2B5EF4-FFF2-40B4-BE49-F238E27FC236}">
                      <a16:creationId xmlns:a16="http://schemas.microsoft.com/office/drawing/2014/main" id="{3C9E4E9B-FD23-434D-BF4A-E55AEF1CD9A4}"/>
                    </a:ext>
                  </a:extLst>
                </p14:cNvPr>
                <p14:cNvContentPartPr/>
                <p14:nvPr/>
              </p14:nvContentPartPr>
              <p14:xfrm>
                <a:off x="6291936" y="4464288"/>
                <a:ext cx="79920" cy="15840"/>
              </p14:xfrm>
            </p:contentPart>
          </mc:Choice>
          <mc:Fallback xmlns="">
            <p:pic>
              <p:nvPicPr>
                <p:cNvPr id="544" name="Freihand 543">
                  <a:extLst>
                    <a:ext uri="{FF2B5EF4-FFF2-40B4-BE49-F238E27FC236}">
                      <a16:creationId xmlns:a16="http://schemas.microsoft.com/office/drawing/2014/main" id="{3C9E4E9B-FD23-434D-BF4A-E55AEF1CD9A4}"/>
                    </a:ext>
                  </a:extLst>
                </p:cNvPr>
                <p:cNvPicPr/>
                <p:nvPr/>
              </p:nvPicPr>
              <p:blipFill>
                <a:blip r:embed="rId1007"/>
                <a:stretch>
                  <a:fillRect/>
                </a:stretch>
              </p:blipFill>
              <p:spPr>
                <a:xfrm>
                  <a:off x="6287616" y="4459968"/>
                  <a:ext cx="88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545" name="Freihand 544">
                  <a:extLst>
                    <a:ext uri="{FF2B5EF4-FFF2-40B4-BE49-F238E27FC236}">
                      <a16:creationId xmlns:a16="http://schemas.microsoft.com/office/drawing/2014/main" id="{78180B38-6F7A-4A87-B812-D05DB0150DD4}"/>
                    </a:ext>
                  </a:extLst>
                </p14:cNvPr>
                <p14:cNvContentPartPr/>
                <p14:nvPr/>
              </p14:nvContentPartPr>
              <p14:xfrm>
                <a:off x="6382296" y="4357008"/>
                <a:ext cx="95760" cy="243720"/>
              </p14:xfrm>
            </p:contentPart>
          </mc:Choice>
          <mc:Fallback xmlns="">
            <p:pic>
              <p:nvPicPr>
                <p:cNvPr id="545" name="Freihand 544">
                  <a:extLst>
                    <a:ext uri="{FF2B5EF4-FFF2-40B4-BE49-F238E27FC236}">
                      <a16:creationId xmlns:a16="http://schemas.microsoft.com/office/drawing/2014/main" id="{78180B38-6F7A-4A87-B812-D05DB0150DD4}"/>
                    </a:ext>
                  </a:extLst>
                </p:cNvPr>
                <p:cNvPicPr/>
                <p:nvPr/>
              </p:nvPicPr>
              <p:blipFill>
                <a:blip r:embed="rId1009"/>
                <a:stretch>
                  <a:fillRect/>
                </a:stretch>
              </p:blipFill>
              <p:spPr>
                <a:xfrm>
                  <a:off x="6377976" y="4352688"/>
                  <a:ext cx="104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546" name="Freihand 545">
                  <a:extLst>
                    <a:ext uri="{FF2B5EF4-FFF2-40B4-BE49-F238E27FC236}">
                      <a16:creationId xmlns:a16="http://schemas.microsoft.com/office/drawing/2014/main" id="{9B22B937-3FE7-4112-AE63-D59DEEACE03C}"/>
                    </a:ext>
                  </a:extLst>
                </p14:cNvPr>
                <p14:cNvContentPartPr/>
                <p14:nvPr/>
              </p14:nvContentPartPr>
              <p14:xfrm>
                <a:off x="6442776" y="4345488"/>
                <a:ext cx="91800" cy="232200"/>
              </p14:xfrm>
            </p:contentPart>
          </mc:Choice>
          <mc:Fallback xmlns="">
            <p:pic>
              <p:nvPicPr>
                <p:cNvPr id="546" name="Freihand 545">
                  <a:extLst>
                    <a:ext uri="{FF2B5EF4-FFF2-40B4-BE49-F238E27FC236}">
                      <a16:creationId xmlns:a16="http://schemas.microsoft.com/office/drawing/2014/main" id="{9B22B937-3FE7-4112-AE63-D59DEEACE03C}"/>
                    </a:ext>
                  </a:extLst>
                </p:cNvPr>
                <p:cNvPicPr/>
                <p:nvPr/>
              </p:nvPicPr>
              <p:blipFill>
                <a:blip r:embed="rId1011"/>
                <a:stretch>
                  <a:fillRect/>
                </a:stretch>
              </p:blipFill>
              <p:spPr>
                <a:xfrm>
                  <a:off x="6438456" y="4341168"/>
                  <a:ext cx="100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547" name="Freihand 546">
                  <a:extLst>
                    <a:ext uri="{FF2B5EF4-FFF2-40B4-BE49-F238E27FC236}">
                      <a16:creationId xmlns:a16="http://schemas.microsoft.com/office/drawing/2014/main" id="{7A3A4C9B-7762-4219-BEB8-9252490E4B3F}"/>
                    </a:ext>
                  </a:extLst>
                </p14:cNvPr>
                <p14:cNvContentPartPr/>
                <p14:nvPr/>
              </p14:nvContentPartPr>
              <p14:xfrm>
                <a:off x="6648336" y="4427208"/>
                <a:ext cx="105840" cy="16200"/>
              </p14:xfrm>
            </p:contentPart>
          </mc:Choice>
          <mc:Fallback xmlns="">
            <p:pic>
              <p:nvPicPr>
                <p:cNvPr id="547" name="Freihand 546">
                  <a:extLst>
                    <a:ext uri="{FF2B5EF4-FFF2-40B4-BE49-F238E27FC236}">
                      <a16:creationId xmlns:a16="http://schemas.microsoft.com/office/drawing/2014/main" id="{7A3A4C9B-7762-4219-BEB8-9252490E4B3F}"/>
                    </a:ext>
                  </a:extLst>
                </p:cNvPr>
                <p:cNvPicPr/>
                <p:nvPr/>
              </p:nvPicPr>
              <p:blipFill>
                <a:blip r:embed="rId1013"/>
                <a:stretch>
                  <a:fillRect/>
                </a:stretch>
              </p:blipFill>
              <p:spPr>
                <a:xfrm>
                  <a:off x="6644016" y="4422888"/>
                  <a:ext cx="114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548" name="Freihand 547">
                  <a:extLst>
                    <a:ext uri="{FF2B5EF4-FFF2-40B4-BE49-F238E27FC236}">
                      <a16:creationId xmlns:a16="http://schemas.microsoft.com/office/drawing/2014/main" id="{A6012534-5B35-4920-9922-CB89C0FA826E}"/>
                    </a:ext>
                  </a:extLst>
                </p14:cNvPr>
                <p14:cNvContentPartPr/>
                <p14:nvPr/>
              </p14:nvContentPartPr>
              <p14:xfrm>
                <a:off x="6655896" y="4472568"/>
                <a:ext cx="111240" cy="13680"/>
              </p14:xfrm>
            </p:contentPart>
          </mc:Choice>
          <mc:Fallback xmlns="">
            <p:pic>
              <p:nvPicPr>
                <p:cNvPr id="548" name="Freihand 547">
                  <a:extLst>
                    <a:ext uri="{FF2B5EF4-FFF2-40B4-BE49-F238E27FC236}">
                      <a16:creationId xmlns:a16="http://schemas.microsoft.com/office/drawing/2014/main" id="{A6012534-5B35-4920-9922-CB89C0FA826E}"/>
                    </a:ext>
                  </a:extLst>
                </p:cNvPr>
                <p:cNvPicPr/>
                <p:nvPr/>
              </p:nvPicPr>
              <p:blipFill>
                <a:blip r:embed="rId1015"/>
                <a:stretch>
                  <a:fillRect/>
                </a:stretch>
              </p:blipFill>
              <p:spPr>
                <a:xfrm>
                  <a:off x="6651576" y="4468248"/>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549" name="Freihand 548">
                  <a:extLst>
                    <a:ext uri="{FF2B5EF4-FFF2-40B4-BE49-F238E27FC236}">
                      <a16:creationId xmlns:a16="http://schemas.microsoft.com/office/drawing/2014/main" id="{EA73B228-EF07-475E-AFE5-B23B6C6D64A5}"/>
                    </a:ext>
                  </a:extLst>
                </p14:cNvPr>
                <p14:cNvContentPartPr/>
                <p14:nvPr/>
              </p14:nvContentPartPr>
              <p14:xfrm>
                <a:off x="6839136" y="4386168"/>
                <a:ext cx="144000" cy="136800"/>
              </p14:xfrm>
            </p:contentPart>
          </mc:Choice>
          <mc:Fallback xmlns="">
            <p:pic>
              <p:nvPicPr>
                <p:cNvPr id="549" name="Freihand 548">
                  <a:extLst>
                    <a:ext uri="{FF2B5EF4-FFF2-40B4-BE49-F238E27FC236}">
                      <a16:creationId xmlns:a16="http://schemas.microsoft.com/office/drawing/2014/main" id="{EA73B228-EF07-475E-AFE5-B23B6C6D64A5}"/>
                    </a:ext>
                  </a:extLst>
                </p:cNvPr>
                <p:cNvPicPr/>
                <p:nvPr/>
              </p:nvPicPr>
              <p:blipFill>
                <a:blip r:embed="rId1017"/>
                <a:stretch>
                  <a:fillRect/>
                </a:stretch>
              </p:blipFill>
              <p:spPr>
                <a:xfrm>
                  <a:off x="6834816" y="4381848"/>
                  <a:ext cx="152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550" name="Freihand 549">
                  <a:extLst>
                    <a:ext uri="{FF2B5EF4-FFF2-40B4-BE49-F238E27FC236}">
                      <a16:creationId xmlns:a16="http://schemas.microsoft.com/office/drawing/2014/main" id="{C09F283D-45BE-423D-8ABE-97CE06D9A731}"/>
                    </a:ext>
                  </a:extLst>
                </p14:cNvPr>
                <p14:cNvContentPartPr/>
                <p14:nvPr/>
              </p14:nvContentPartPr>
              <p14:xfrm>
                <a:off x="7048296" y="4360248"/>
                <a:ext cx="75240" cy="111600"/>
              </p14:xfrm>
            </p:contentPart>
          </mc:Choice>
          <mc:Fallback xmlns="">
            <p:pic>
              <p:nvPicPr>
                <p:cNvPr id="550" name="Freihand 549">
                  <a:extLst>
                    <a:ext uri="{FF2B5EF4-FFF2-40B4-BE49-F238E27FC236}">
                      <a16:creationId xmlns:a16="http://schemas.microsoft.com/office/drawing/2014/main" id="{C09F283D-45BE-423D-8ABE-97CE06D9A731}"/>
                    </a:ext>
                  </a:extLst>
                </p:cNvPr>
                <p:cNvPicPr/>
                <p:nvPr/>
              </p:nvPicPr>
              <p:blipFill>
                <a:blip r:embed="rId1019"/>
                <a:stretch>
                  <a:fillRect/>
                </a:stretch>
              </p:blipFill>
              <p:spPr>
                <a:xfrm>
                  <a:off x="7043976" y="4355928"/>
                  <a:ext cx="83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551" name="Freihand 550">
                  <a:extLst>
                    <a:ext uri="{FF2B5EF4-FFF2-40B4-BE49-F238E27FC236}">
                      <a16:creationId xmlns:a16="http://schemas.microsoft.com/office/drawing/2014/main" id="{E172193F-B704-4553-869D-582E19D9E690}"/>
                    </a:ext>
                  </a:extLst>
                </p14:cNvPr>
                <p14:cNvContentPartPr/>
                <p14:nvPr/>
              </p14:nvContentPartPr>
              <p14:xfrm>
                <a:off x="7105536" y="4389768"/>
                <a:ext cx="20880" cy="107280"/>
              </p14:xfrm>
            </p:contentPart>
          </mc:Choice>
          <mc:Fallback xmlns="">
            <p:pic>
              <p:nvPicPr>
                <p:cNvPr id="551" name="Freihand 550">
                  <a:extLst>
                    <a:ext uri="{FF2B5EF4-FFF2-40B4-BE49-F238E27FC236}">
                      <a16:creationId xmlns:a16="http://schemas.microsoft.com/office/drawing/2014/main" id="{E172193F-B704-4553-869D-582E19D9E690}"/>
                    </a:ext>
                  </a:extLst>
                </p:cNvPr>
                <p:cNvPicPr/>
                <p:nvPr/>
              </p:nvPicPr>
              <p:blipFill>
                <a:blip r:embed="rId1021"/>
                <a:stretch>
                  <a:fillRect/>
                </a:stretch>
              </p:blipFill>
              <p:spPr>
                <a:xfrm>
                  <a:off x="7101216" y="4385448"/>
                  <a:ext cx="29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552" name="Freihand 551">
                  <a:extLst>
                    <a:ext uri="{FF2B5EF4-FFF2-40B4-BE49-F238E27FC236}">
                      <a16:creationId xmlns:a16="http://schemas.microsoft.com/office/drawing/2014/main" id="{B3CA2E49-A69A-406C-9BA4-0407D733D3F9}"/>
                    </a:ext>
                  </a:extLst>
                </p14:cNvPr>
                <p14:cNvContentPartPr/>
                <p14:nvPr/>
              </p14:nvContentPartPr>
              <p14:xfrm>
                <a:off x="7192656" y="4376448"/>
                <a:ext cx="69480" cy="110880"/>
              </p14:xfrm>
            </p:contentPart>
          </mc:Choice>
          <mc:Fallback xmlns="">
            <p:pic>
              <p:nvPicPr>
                <p:cNvPr id="552" name="Freihand 551">
                  <a:extLst>
                    <a:ext uri="{FF2B5EF4-FFF2-40B4-BE49-F238E27FC236}">
                      <a16:creationId xmlns:a16="http://schemas.microsoft.com/office/drawing/2014/main" id="{B3CA2E49-A69A-406C-9BA4-0407D733D3F9}"/>
                    </a:ext>
                  </a:extLst>
                </p:cNvPr>
                <p:cNvPicPr/>
                <p:nvPr/>
              </p:nvPicPr>
              <p:blipFill>
                <a:blip r:embed="rId1023"/>
                <a:stretch>
                  <a:fillRect/>
                </a:stretch>
              </p:blipFill>
              <p:spPr>
                <a:xfrm>
                  <a:off x="7188336" y="4372128"/>
                  <a:ext cx="78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553" name="Freihand 552">
                  <a:extLst>
                    <a:ext uri="{FF2B5EF4-FFF2-40B4-BE49-F238E27FC236}">
                      <a16:creationId xmlns:a16="http://schemas.microsoft.com/office/drawing/2014/main" id="{71264E60-961E-4F97-8552-3B7C1095E76B}"/>
                    </a:ext>
                  </a:extLst>
                </p14:cNvPr>
                <p14:cNvContentPartPr/>
                <p14:nvPr/>
              </p14:nvContentPartPr>
              <p14:xfrm>
                <a:off x="7292016" y="4449528"/>
                <a:ext cx="21240" cy="72000"/>
              </p14:xfrm>
            </p:contentPart>
          </mc:Choice>
          <mc:Fallback xmlns="">
            <p:pic>
              <p:nvPicPr>
                <p:cNvPr id="553" name="Freihand 552">
                  <a:extLst>
                    <a:ext uri="{FF2B5EF4-FFF2-40B4-BE49-F238E27FC236}">
                      <a16:creationId xmlns:a16="http://schemas.microsoft.com/office/drawing/2014/main" id="{71264E60-961E-4F97-8552-3B7C1095E76B}"/>
                    </a:ext>
                  </a:extLst>
                </p:cNvPr>
                <p:cNvPicPr/>
                <p:nvPr/>
              </p:nvPicPr>
              <p:blipFill>
                <a:blip r:embed="rId1025"/>
                <a:stretch>
                  <a:fillRect/>
                </a:stretch>
              </p:blipFill>
              <p:spPr>
                <a:xfrm>
                  <a:off x="7287696" y="4445208"/>
                  <a:ext cx="29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554" name="Freihand 553">
                  <a:extLst>
                    <a:ext uri="{FF2B5EF4-FFF2-40B4-BE49-F238E27FC236}">
                      <a16:creationId xmlns:a16="http://schemas.microsoft.com/office/drawing/2014/main" id="{24AE4FFD-438A-4CC9-9BB5-05D41A8CF109}"/>
                    </a:ext>
                  </a:extLst>
                </p14:cNvPr>
                <p14:cNvContentPartPr/>
                <p14:nvPr/>
              </p14:nvContentPartPr>
              <p14:xfrm>
                <a:off x="7358256" y="4354848"/>
                <a:ext cx="110160" cy="110520"/>
              </p14:xfrm>
            </p:contentPart>
          </mc:Choice>
          <mc:Fallback xmlns="">
            <p:pic>
              <p:nvPicPr>
                <p:cNvPr id="554" name="Freihand 553">
                  <a:extLst>
                    <a:ext uri="{FF2B5EF4-FFF2-40B4-BE49-F238E27FC236}">
                      <a16:creationId xmlns:a16="http://schemas.microsoft.com/office/drawing/2014/main" id="{24AE4FFD-438A-4CC9-9BB5-05D41A8CF109}"/>
                    </a:ext>
                  </a:extLst>
                </p:cNvPr>
                <p:cNvPicPr/>
                <p:nvPr/>
              </p:nvPicPr>
              <p:blipFill>
                <a:blip r:embed="rId1027"/>
                <a:stretch>
                  <a:fillRect/>
                </a:stretch>
              </p:blipFill>
              <p:spPr>
                <a:xfrm>
                  <a:off x="7353936" y="4350528"/>
                  <a:ext cx="118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555" name="Freihand 554">
                  <a:extLst>
                    <a:ext uri="{FF2B5EF4-FFF2-40B4-BE49-F238E27FC236}">
                      <a16:creationId xmlns:a16="http://schemas.microsoft.com/office/drawing/2014/main" id="{BAFB61CC-91BB-495A-A7D9-1101A6DFF399}"/>
                    </a:ext>
                  </a:extLst>
                </p14:cNvPr>
                <p14:cNvContentPartPr/>
                <p14:nvPr/>
              </p14:nvContentPartPr>
              <p14:xfrm>
                <a:off x="7500816" y="4331808"/>
                <a:ext cx="78480" cy="111600"/>
              </p14:xfrm>
            </p:contentPart>
          </mc:Choice>
          <mc:Fallback xmlns="">
            <p:pic>
              <p:nvPicPr>
                <p:cNvPr id="555" name="Freihand 554">
                  <a:extLst>
                    <a:ext uri="{FF2B5EF4-FFF2-40B4-BE49-F238E27FC236}">
                      <a16:creationId xmlns:a16="http://schemas.microsoft.com/office/drawing/2014/main" id="{BAFB61CC-91BB-495A-A7D9-1101A6DFF399}"/>
                    </a:ext>
                  </a:extLst>
                </p:cNvPr>
                <p:cNvPicPr/>
                <p:nvPr/>
              </p:nvPicPr>
              <p:blipFill>
                <a:blip r:embed="rId1029"/>
                <a:stretch>
                  <a:fillRect/>
                </a:stretch>
              </p:blipFill>
              <p:spPr>
                <a:xfrm>
                  <a:off x="7496496" y="4327488"/>
                  <a:ext cx="87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556" name="Freihand 555">
                  <a:extLst>
                    <a:ext uri="{FF2B5EF4-FFF2-40B4-BE49-F238E27FC236}">
                      <a16:creationId xmlns:a16="http://schemas.microsoft.com/office/drawing/2014/main" id="{054C9C95-5ED9-48EF-9860-A7B367139362}"/>
                    </a:ext>
                  </a:extLst>
                </p14:cNvPr>
                <p14:cNvContentPartPr/>
                <p14:nvPr/>
              </p14:nvContentPartPr>
              <p14:xfrm>
                <a:off x="7555896" y="4386888"/>
                <a:ext cx="15480" cy="108360"/>
              </p14:xfrm>
            </p:contentPart>
          </mc:Choice>
          <mc:Fallback xmlns="">
            <p:pic>
              <p:nvPicPr>
                <p:cNvPr id="556" name="Freihand 555">
                  <a:extLst>
                    <a:ext uri="{FF2B5EF4-FFF2-40B4-BE49-F238E27FC236}">
                      <a16:creationId xmlns:a16="http://schemas.microsoft.com/office/drawing/2014/main" id="{054C9C95-5ED9-48EF-9860-A7B367139362}"/>
                    </a:ext>
                  </a:extLst>
                </p:cNvPr>
                <p:cNvPicPr/>
                <p:nvPr/>
              </p:nvPicPr>
              <p:blipFill>
                <a:blip r:embed="rId1031"/>
                <a:stretch>
                  <a:fillRect/>
                </a:stretch>
              </p:blipFill>
              <p:spPr>
                <a:xfrm>
                  <a:off x="7551576" y="4382568"/>
                  <a:ext cx="24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408" name="Freihand 407">
                  <a:extLst>
                    <a:ext uri="{FF2B5EF4-FFF2-40B4-BE49-F238E27FC236}">
                      <a16:creationId xmlns:a16="http://schemas.microsoft.com/office/drawing/2014/main" id="{B6CEE52F-4E5E-4820-AD8F-229DAF3E2E23}"/>
                    </a:ext>
                  </a:extLst>
                </p14:cNvPr>
                <p14:cNvContentPartPr/>
                <p14:nvPr/>
              </p14:nvContentPartPr>
              <p14:xfrm>
                <a:off x="4196016" y="4090608"/>
                <a:ext cx="126720" cy="153720"/>
              </p14:xfrm>
            </p:contentPart>
          </mc:Choice>
          <mc:Fallback xmlns="">
            <p:pic>
              <p:nvPicPr>
                <p:cNvPr id="408" name="Freihand 407">
                  <a:extLst>
                    <a:ext uri="{FF2B5EF4-FFF2-40B4-BE49-F238E27FC236}">
                      <a16:creationId xmlns:a16="http://schemas.microsoft.com/office/drawing/2014/main" id="{B6CEE52F-4E5E-4820-AD8F-229DAF3E2E23}"/>
                    </a:ext>
                  </a:extLst>
                </p:cNvPr>
                <p:cNvPicPr/>
                <p:nvPr/>
              </p:nvPicPr>
              <p:blipFill>
                <a:blip r:embed="rId1033"/>
                <a:stretch>
                  <a:fillRect/>
                </a:stretch>
              </p:blipFill>
              <p:spPr>
                <a:xfrm>
                  <a:off x="4191696" y="4086288"/>
                  <a:ext cx="135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409" name="Freihand 408">
                  <a:extLst>
                    <a:ext uri="{FF2B5EF4-FFF2-40B4-BE49-F238E27FC236}">
                      <a16:creationId xmlns:a16="http://schemas.microsoft.com/office/drawing/2014/main" id="{40CE7C8B-7601-4D54-A2FE-8107AAC39DAA}"/>
                    </a:ext>
                  </a:extLst>
                </p14:cNvPr>
                <p14:cNvContentPartPr/>
                <p14:nvPr/>
              </p14:nvContentPartPr>
              <p14:xfrm>
                <a:off x="4368816" y="4111128"/>
                <a:ext cx="116640" cy="105840"/>
              </p14:xfrm>
            </p:contentPart>
          </mc:Choice>
          <mc:Fallback xmlns="">
            <p:pic>
              <p:nvPicPr>
                <p:cNvPr id="409" name="Freihand 408">
                  <a:extLst>
                    <a:ext uri="{FF2B5EF4-FFF2-40B4-BE49-F238E27FC236}">
                      <a16:creationId xmlns:a16="http://schemas.microsoft.com/office/drawing/2014/main" id="{40CE7C8B-7601-4D54-A2FE-8107AAC39DAA}"/>
                    </a:ext>
                  </a:extLst>
                </p:cNvPr>
                <p:cNvPicPr/>
                <p:nvPr/>
              </p:nvPicPr>
              <p:blipFill>
                <a:blip r:embed="rId1035"/>
                <a:stretch>
                  <a:fillRect/>
                </a:stretch>
              </p:blipFill>
              <p:spPr>
                <a:xfrm>
                  <a:off x="4364496" y="4106808"/>
                  <a:ext cx="125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410" name="Freihand 409">
                  <a:extLst>
                    <a:ext uri="{FF2B5EF4-FFF2-40B4-BE49-F238E27FC236}">
                      <a16:creationId xmlns:a16="http://schemas.microsoft.com/office/drawing/2014/main" id="{84B9E206-BB8B-471D-AC4A-9BE27EABC12A}"/>
                    </a:ext>
                  </a:extLst>
                </p14:cNvPr>
                <p14:cNvContentPartPr/>
                <p14:nvPr/>
              </p14:nvContentPartPr>
              <p14:xfrm>
                <a:off x="4496616" y="4097808"/>
                <a:ext cx="135720" cy="101520"/>
              </p14:xfrm>
            </p:contentPart>
          </mc:Choice>
          <mc:Fallback xmlns="">
            <p:pic>
              <p:nvPicPr>
                <p:cNvPr id="410" name="Freihand 409">
                  <a:extLst>
                    <a:ext uri="{FF2B5EF4-FFF2-40B4-BE49-F238E27FC236}">
                      <a16:creationId xmlns:a16="http://schemas.microsoft.com/office/drawing/2014/main" id="{84B9E206-BB8B-471D-AC4A-9BE27EABC12A}"/>
                    </a:ext>
                  </a:extLst>
                </p:cNvPr>
                <p:cNvPicPr/>
                <p:nvPr/>
              </p:nvPicPr>
              <p:blipFill>
                <a:blip r:embed="rId1037"/>
                <a:stretch>
                  <a:fillRect/>
                </a:stretch>
              </p:blipFill>
              <p:spPr>
                <a:xfrm>
                  <a:off x="4492296" y="4093488"/>
                  <a:ext cx="144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558" name="Freihand 557">
                  <a:extLst>
                    <a:ext uri="{FF2B5EF4-FFF2-40B4-BE49-F238E27FC236}">
                      <a16:creationId xmlns:a16="http://schemas.microsoft.com/office/drawing/2014/main" id="{3E6F5A43-AD00-4BF8-A4C6-7E1E506779E7}"/>
                    </a:ext>
                  </a:extLst>
                </p14:cNvPr>
                <p14:cNvContentPartPr/>
                <p14:nvPr/>
              </p14:nvContentPartPr>
              <p14:xfrm>
                <a:off x="4227696" y="4263768"/>
                <a:ext cx="347760" cy="26280"/>
              </p14:xfrm>
            </p:contentPart>
          </mc:Choice>
          <mc:Fallback xmlns="">
            <p:pic>
              <p:nvPicPr>
                <p:cNvPr id="558" name="Freihand 557">
                  <a:extLst>
                    <a:ext uri="{FF2B5EF4-FFF2-40B4-BE49-F238E27FC236}">
                      <a16:creationId xmlns:a16="http://schemas.microsoft.com/office/drawing/2014/main" id="{3E6F5A43-AD00-4BF8-A4C6-7E1E506779E7}"/>
                    </a:ext>
                  </a:extLst>
                </p:cNvPr>
                <p:cNvPicPr/>
                <p:nvPr/>
              </p:nvPicPr>
              <p:blipFill>
                <a:blip r:embed="rId1039"/>
                <a:stretch>
                  <a:fillRect/>
                </a:stretch>
              </p:blipFill>
              <p:spPr>
                <a:xfrm>
                  <a:off x="4223376" y="4259448"/>
                  <a:ext cx="356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559" name="Freihand 558">
                  <a:extLst>
                    <a:ext uri="{FF2B5EF4-FFF2-40B4-BE49-F238E27FC236}">
                      <a16:creationId xmlns:a16="http://schemas.microsoft.com/office/drawing/2014/main" id="{81C9AADD-98CD-4FB4-84C3-CF14DE8B3643}"/>
                    </a:ext>
                  </a:extLst>
                </p14:cNvPr>
                <p14:cNvContentPartPr/>
                <p14:nvPr/>
              </p14:nvContentPartPr>
              <p14:xfrm>
                <a:off x="4460616" y="4684968"/>
                <a:ext cx="333360" cy="38520"/>
              </p14:xfrm>
            </p:contentPart>
          </mc:Choice>
          <mc:Fallback xmlns="">
            <p:pic>
              <p:nvPicPr>
                <p:cNvPr id="559" name="Freihand 558">
                  <a:extLst>
                    <a:ext uri="{FF2B5EF4-FFF2-40B4-BE49-F238E27FC236}">
                      <a16:creationId xmlns:a16="http://schemas.microsoft.com/office/drawing/2014/main" id="{81C9AADD-98CD-4FB4-84C3-CF14DE8B3643}"/>
                    </a:ext>
                  </a:extLst>
                </p:cNvPr>
                <p:cNvPicPr/>
                <p:nvPr/>
              </p:nvPicPr>
              <p:blipFill>
                <a:blip r:embed="rId1041"/>
                <a:stretch>
                  <a:fillRect/>
                </a:stretch>
              </p:blipFill>
              <p:spPr>
                <a:xfrm>
                  <a:off x="4456296" y="4680648"/>
                  <a:ext cx="342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61" name="Freihand 560">
                  <a:extLst>
                    <a:ext uri="{FF2B5EF4-FFF2-40B4-BE49-F238E27FC236}">
                      <a16:creationId xmlns:a16="http://schemas.microsoft.com/office/drawing/2014/main" id="{5A2FAB57-3872-4E4C-B0D0-6B3F9F0CAD03}"/>
                    </a:ext>
                  </a:extLst>
                </p14:cNvPr>
                <p14:cNvContentPartPr/>
                <p14:nvPr/>
              </p14:nvContentPartPr>
              <p14:xfrm>
                <a:off x="6856416" y="4237848"/>
                <a:ext cx="827640" cy="30600"/>
              </p14:xfrm>
            </p:contentPart>
          </mc:Choice>
          <mc:Fallback xmlns="">
            <p:pic>
              <p:nvPicPr>
                <p:cNvPr id="561" name="Freihand 560">
                  <a:extLst>
                    <a:ext uri="{FF2B5EF4-FFF2-40B4-BE49-F238E27FC236}">
                      <a16:creationId xmlns:a16="http://schemas.microsoft.com/office/drawing/2014/main" id="{5A2FAB57-3872-4E4C-B0D0-6B3F9F0CAD03}"/>
                    </a:ext>
                  </a:extLst>
                </p:cNvPr>
                <p:cNvPicPr/>
                <p:nvPr/>
              </p:nvPicPr>
              <p:blipFill>
                <a:blip r:embed="rId1043"/>
                <a:stretch>
                  <a:fillRect/>
                </a:stretch>
              </p:blipFill>
              <p:spPr>
                <a:xfrm>
                  <a:off x="6852096" y="4233528"/>
                  <a:ext cx="836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62" name="Freihand 561">
                  <a:extLst>
                    <a:ext uri="{FF2B5EF4-FFF2-40B4-BE49-F238E27FC236}">
                      <a16:creationId xmlns:a16="http://schemas.microsoft.com/office/drawing/2014/main" id="{5BB701B3-B43A-4C88-87DF-7172D4F21D2B}"/>
                    </a:ext>
                  </a:extLst>
                </p14:cNvPr>
                <p14:cNvContentPartPr/>
                <p14:nvPr/>
              </p14:nvContentPartPr>
              <p14:xfrm>
                <a:off x="6912936" y="4615128"/>
                <a:ext cx="576360" cy="13320"/>
              </p14:xfrm>
            </p:contentPart>
          </mc:Choice>
          <mc:Fallback xmlns="">
            <p:pic>
              <p:nvPicPr>
                <p:cNvPr id="562" name="Freihand 561">
                  <a:extLst>
                    <a:ext uri="{FF2B5EF4-FFF2-40B4-BE49-F238E27FC236}">
                      <a16:creationId xmlns:a16="http://schemas.microsoft.com/office/drawing/2014/main" id="{5BB701B3-B43A-4C88-87DF-7172D4F21D2B}"/>
                    </a:ext>
                  </a:extLst>
                </p:cNvPr>
                <p:cNvPicPr/>
                <p:nvPr/>
              </p:nvPicPr>
              <p:blipFill>
                <a:blip r:embed="rId1045"/>
                <a:stretch>
                  <a:fillRect/>
                </a:stretch>
              </p:blipFill>
              <p:spPr>
                <a:xfrm>
                  <a:off x="6908616" y="4610808"/>
                  <a:ext cx="58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564" name="Freihand 563">
                  <a:extLst>
                    <a:ext uri="{FF2B5EF4-FFF2-40B4-BE49-F238E27FC236}">
                      <a16:creationId xmlns:a16="http://schemas.microsoft.com/office/drawing/2014/main" id="{88FE543D-DE2D-45B1-9960-5835064D9F41}"/>
                    </a:ext>
                  </a:extLst>
                </p14:cNvPr>
                <p14:cNvContentPartPr/>
                <p14:nvPr/>
              </p14:nvContentPartPr>
              <p14:xfrm>
                <a:off x="3704616" y="4992408"/>
                <a:ext cx="168480" cy="11520"/>
              </p14:xfrm>
            </p:contentPart>
          </mc:Choice>
          <mc:Fallback xmlns="">
            <p:pic>
              <p:nvPicPr>
                <p:cNvPr id="564" name="Freihand 563">
                  <a:extLst>
                    <a:ext uri="{FF2B5EF4-FFF2-40B4-BE49-F238E27FC236}">
                      <a16:creationId xmlns:a16="http://schemas.microsoft.com/office/drawing/2014/main" id="{88FE543D-DE2D-45B1-9960-5835064D9F41}"/>
                    </a:ext>
                  </a:extLst>
                </p:cNvPr>
                <p:cNvPicPr/>
                <p:nvPr/>
              </p:nvPicPr>
              <p:blipFill>
                <a:blip r:embed="rId1047"/>
                <a:stretch>
                  <a:fillRect/>
                </a:stretch>
              </p:blipFill>
              <p:spPr>
                <a:xfrm>
                  <a:off x="3700296" y="4988088"/>
                  <a:ext cx="177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565" name="Freihand 564">
                  <a:extLst>
                    <a:ext uri="{FF2B5EF4-FFF2-40B4-BE49-F238E27FC236}">
                      <a16:creationId xmlns:a16="http://schemas.microsoft.com/office/drawing/2014/main" id="{E6915518-A3D0-4582-83E6-DDF53DB730B1}"/>
                    </a:ext>
                  </a:extLst>
                </p14:cNvPr>
                <p14:cNvContentPartPr/>
                <p14:nvPr/>
              </p14:nvContentPartPr>
              <p14:xfrm>
                <a:off x="3711456" y="5045328"/>
                <a:ext cx="141120" cy="13680"/>
              </p14:xfrm>
            </p:contentPart>
          </mc:Choice>
          <mc:Fallback xmlns="">
            <p:pic>
              <p:nvPicPr>
                <p:cNvPr id="565" name="Freihand 564">
                  <a:extLst>
                    <a:ext uri="{FF2B5EF4-FFF2-40B4-BE49-F238E27FC236}">
                      <a16:creationId xmlns:a16="http://schemas.microsoft.com/office/drawing/2014/main" id="{E6915518-A3D0-4582-83E6-DDF53DB730B1}"/>
                    </a:ext>
                  </a:extLst>
                </p:cNvPr>
                <p:cNvPicPr/>
                <p:nvPr/>
              </p:nvPicPr>
              <p:blipFill>
                <a:blip r:embed="rId1049"/>
                <a:stretch>
                  <a:fillRect/>
                </a:stretch>
              </p:blipFill>
              <p:spPr>
                <a:xfrm>
                  <a:off x="3707136" y="5041008"/>
                  <a:ext cx="149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566" name="Freihand 565">
                  <a:extLst>
                    <a:ext uri="{FF2B5EF4-FFF2-40B4-BE49-F238E27FC236}">
                      <a16:creationId xmlns:a16="http://schemas.microsoft.com/office/drawing/2014/main" id="{ECF3B4F8-A2AB-468C-8FFF-646DC24C5E12}"/>
                    </a:ext>
                  </a:extLst>
                </p14:cNvPr>
                <p14:cNvContentPartPr/>
                <p14:nvPr/>
              </p14:nvContentPartPr>
              <p14:xfrm>
                <a:off x="3863376" y="4933368"/>
                <a:ext cx="98280" cy="171720"/>
              </p14:xfrm>
            </p:contentPart>
          </mc:Choice>
          <mc:Fallback xmlns="">
            <p:pic>
              <p:nvPicPr>
                <p:cNvPr id="566" name="Freihand 565">
                  <a:extLst>
                    <a:ext uri="{FF2B5EF4-FFF2-40B4-BE49-F238E27FC236}">
                      <a16:creationId xmlns:a16="http://schemas.microsoft.com/office/drawing/2014/main" id="{ECF3B4F8-A2AB-468C-8FFF-646DC24C5E12}"/>
                    </a:ext>
                  </a:extLst>
                </p:cNvPr>
                <p:cNvPicPr/>
                <p:nvPr/>
              </p:nvPicPr>
              <p:blipFill>
                <a:blip r:embed="rId1051"/>
                <a:stretch>
                  <a:fillRect/>
                </a:stretch>
              </p:blipFill>
              <p:spPr>
                <a:xfrm>
                  <a:off x="3859056" y="4929048"/>
                  <a:ext cx="106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568" name="Freihand 567">
                  <a:extLst>
                    <a:ext uri="{FF2B5EF4-FFF2-40B4-BE49-F238E27FC236}">
                      <a16:creationId xmlns:a16="http://schemas.microsoft.com/office/drawing/2014/main" id="{25A92E81-0BBB-4702-9668-358AC927A4DE}"/>
                    </a:ext>
                  </a:extLst>
                </p14:cNvPr>
                <p14:cNvContentPartPr/>
                <p14:nvPr/>
              </p14:nvContentPartPr>
              <p14:xfrm>
                <a:off x="4111416" y="4945608"/>
                <a:ext cx="164880" cy="136800"/>
              </p14:xfrm>
            </p:contentPart>
          </mc:Choice>
          <mc:Fallback xmlns="">
            <p:pic>
              <p:nvPicPr>
                <p:cNvPr id="568" name="Freihand 567">
                  <a:extLst>
                    <a:ext uri="{FF2B5EF4-FFF2-40B4-BE49-F238E27FC236}">
                      <a16:creationId xmlns:a16="http://schemas.microsoft.com/office/drawing/2014/main" id="{25A92E81-0BBB-4702-9668-358AC927A4DE}"/>
                    </a:ext>
                  </a:extLst>
                </p:cNvPr>
                <p:cNvPicPr/>
                <p:nvPr/>
              </p:nvPicPr>
              <p:blipFill>
                <a:blip r:embed="rId1053"/>
                <a:stretch>
                  <a:fillRect/>
                </a:stretch>
              </p:blipFill>
              <p:spPr>
                <a:xfrm>
                  <a:off x="4107096" y="4941288"/>
                  <a:ext cx="173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569" name="Freihand 568">
                  <a:extLst>
                    <a:ext uri="{FF2B5EF4-FFF2-40B4-BE49-F238E27FC236}">
                      <a16:creationId xmlns:a16="http://schemas.microsoft.com/office/drawing/2014/main" id="{06296D07-825B-45C7-9E3D-85B327B7B36B}"/>
                    </a:ext>
                  </a:extLst>
                </p14:cNvPr>
                <p14:cNvContentPartPr/>
                <p14:nvPr/>
              </p14:nvContentPartPr>
              <p14:xfrm>
                <a:off x="4301136" y="4949568"/>
                <a:ext cx="103680" cy="105120"/>
              </p14:xfrm>
            </p:contentPart>
          </mc:Choice>
          <mc:Fallback xmlns="">
            <p:pic>
              <p:nvPicPr>
                <p:cNvPr id="569" name="Freihand 568">
                  <a:extLst>
                    <a:ext uri="{FF2B5EF4-FFF2-40B4-BE49-F238E27FC236}">
                      <a16:creationId xmlns:a16="http://schemas.microsoft.com/office/drawing/2014/main" id="{06296D07-825B-45C7-9E3D-85B327B7B36B}"/>
                    </a:ext>
                  </a:extLst>
                </p:cNvPr>
                <p:cNvPicPr/>
                <p:nvPr/>
              </p:nvPicPr>
              <p:blipFill>
                <a:blip r:embed="rId1055"/>
                <a:stretch>
                  <a:fillRect/>
                </a:stretch>
              </p:blipFill>
              <p:spPr>
                <a:xfrm>
                  <a:off x="4296816" y="4945248"/>
                  <a:ext cx="112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570" name="Freihand 569">
                  <a:extLst>
                    <a:ext uri="{FF2B5EF4-FFF2-40B4-BE49-F238E27FC236}">
                      <a16:creationId xmlns:a16="http://schemas.microsoft.com/office/drawing/2014/main" id="{886C8E6A-C4E9-48A3-8351-8A12268B5239}"/>
                    </a:ext>
                  </a:extLst>
                </p14:cNvPr>
                <p14:cNvContentPartPr/>
                <p14:nvPr/>
              </p14:nvContentPartPr>
              <p14:xfrm>
                <a:off x="4426416" y="4955688"/>
                <a:ext cx="93600" cy="149400"/>
              </p14:xfrm>
            </p:contentPart>
          </mc:Choice>
          <mc:Fallback xmlns="">
            <p:pic>
              <p:nvPicPr>
                <p:cNvPr id="570" name="Freihand 569">
                  <a:extLst>
                    <a:ext uri="{FF2B5EF4-FFF2-40B4-BE49-F238E27FC236}">
                      <a16:creationId xmlns:a16="http://schemas.microsoft.com/office/drawing/2014/main" id="{886C8E6A-C4E9-48A3-8351-8A12268B5239}"/>
                    </a:ext>
                  </a:extLst>
                </p:cNvPr>
                <p:cNvPicPr/>
                <p:nvPr/>
              </p:nvPicPr>
              <p:blipFill>
                <a:blip r:embed="rId1057"/>
                <a:stretch>
                  <a:fillRect/>
                </a:stretch>
              </p:blipFill>
              <p:spPr>
                <a:xfrm>
                  <a:off x="4422096" y="4951368"/>
                  <a:ext cx="102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571" name="Freihand 570">
                  <a:extLst>
                    <a:ext uri="{FF2B5EF4-FFF2-40B4-BE49-F238E27FC236}">
                      <a16:creationId xmlns:a16="http://schemas.microsoft.com/office/drawing/2014/main" id="{1AD0F89F-D89F-44F3-8556-86444720EABA}"/>
                    </a:ext>
                  </a:extLst>
                </p14:cNvPr>
                <p14:cNvContentPartPr/>
                <p14:nvPr/>
              </p14:nvContentPartPr>
              <p14:xfrm>
                <a:off x="4561056" y="4996008"/>
                <a:ext cx="60840" cy="66960"/>
              </p14:xfrm>
            </p:contentPart>
          </mc:Choice>
          <mc:Fallback xmlns="">
            <p:pic>
              <p:nvPicPr>
                <p:cNvPr id="571" name="Freihand 570">
                  <a:extLst>
                    <a:ext uri="{FF2B5EF4-FFF2-40B4-BE49-F238E27FC236}">
                      <a16:creationId xmlns:a16="http://schemas.microsoft.com/office/drawing/2014/main" id="{1AD0F89F-D89F-44F3-8556-86444720EABA}"/>
                    </a:ext>
                  </a:extLst>
                </p:cNvPr>
                <p:cNvPicPr/>
                <p:nvPr/>
              </p:nvPicPr>
              <p:blipFill>
                <a:blip r:embed="rId1059"/>
                <a:stretch>
                  <a:fillRect/>
                </a:stretch>
              </p:blipFill>
              <p:spPr>
                <a:xfrm>
                  <a:off x="4556736" y="4991688"/>
                  <a:ext cx="69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572" name="Freihand 571">
                  <a:extLst>
                    <a:ext uri="{FF2B5EF4-FFF2-40B4-BE49-F238E27FC236}">
                      <a16:creationId xmlns:a16="http://schemas.microsoft.com/office/drawing/2014/main" id="{BD814682-29B1-43B3-9BF6-02E330E63959}"/>
                    </a:ext>
                  </a:extLst>
                </p14:cNvPr>
                <p14:cNvContentPartPr/>
                <p14:nvPr/>
              </p14:nvContentPartPr>
              <p14:xfrm>
                <a:off x="4583376" y="4888008"/>
                <a:ext cx="100800" cy="215640"/>
              </p14:xfrm>
            </p:contentPart>
          </mc:Choice>
          <mc:Fallback xmlns="">
            <p:pic>
              <p:nvPicPr>
                <p:cNvPr id="572" name="Freihand 571">
                  <a:extLst>
                    <a:ext uri="{FF2B5EF4-FFF2-40B4-BE49-F238E27FC236}">
                      <a16:creationId xmlns:a16="http://schemas.microsoft.com/office/drawing/2014/main" id="{BD814682-29B1-43B3-9BF6-02E330E63959}"/>
                    </a:ext>
                  </a:extLst>
                </p:cNvPr>
                <p:cNvPicPr/>
                <p:nvPr/>
              </p:nvPicPr>
              <p:blipFill>
                <a:blip r:embed="rId1061"/>
                <a:stretch>
                  <a:fillRect/>
                </a:stretch>
              </p:blipFill>
              <p:spPr>
                <a:xfrm>
                  <a:off x="4579056" y="4883688"/>
                  <a:ext cx="109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573" name="Freihand 572">
                  <a:extLst>
                    <a:ext uri="{FF2B5EF4-FFF2-40B4-BE49-F238E27FC236}">
                      <a16:creationId xmlns:a16="http://schemas.microsoft.com/office/drawing/2014/main" id="{8DD06763-418C-4FAE-841F-67ECB0CDB559}"/>
                    </a:ext>
                  </a:extLst>
                </p14:cNvPr>
                <p14:cNvContentPartPr/>
                <p14:nvPr/>
              </p14:nvContentPartPr>
              <p14:xfrm>
                <a:off x="4078656" y="4873608"/>
                <a:ext cx="73440" cy="227160"/>
              </p14:xfrm>
            </p:contentPart>
          </mc:Choice>
          <mc:Fallback xmlns="">
            <p:pic>
              <p:nvPicPr>
                <p:cNvPr id="573" name="Freihand 572">
                  <a:extLst>
                    <a:ext uri="{FF2B5EF4-FFF2-40B4-BE49-F238E27FC236}">
                      <a16:creationId xmlns:a16="http://schemas.microsoft.com/office/drawing/2014/main" id="{8DD06763-418C-4FAE-841F-67ECB0CDB559}"/>
                    </a:ext>
                  </a:extLst>
                </p:cNvPr>
                <p:cNvPicPr/>
                <p:nvPr/>
              </p:nvPicPr>
              <p:blipFill>
                <a:blip r:embed="rId1063"/>
                <a:stretch>
                  <a:fillRect/>
                </a:stretch>
              </p:blipFill>
              <p:spPr>
                <a:xfrm>
                  <a:off x="4074336" y="4869288"/>
                  <a:ext cx="82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575" name="Freihand 574">
                  <a:extLst>
                    <a:ext uri="{FF2B5EF4-FFF2-40B4-BE49-F238E27FC236}">
                      <a16:creationId xmlns:a16="http://schemas.microsoft.com/office/drawing/2014/main" id="{9C8DF6EE-351A-46ED-BBC6-8FDC70889660}"/>
                    </a:ext>
                  </a:extLst>
                </p14:cNvPr>
                <p14:cNvContentPartPr/>
                <p14:nvPr/>
              </p14:nvContentPartPr>
              <p14:xfrm>
                <a:off x="4734936" y="4858128"/>
                <a:ext cx="60120" cy="206640"/>
              </p14:xfrm>
            </p:contentPart>
          </mc:Choice>
          <mc:Fallback xmlns="">
            <p:pic>
              <p:nvPicPr>
                <p:cNvPr id="575" name="Freihand 574">
                  <a:extLst>
                    <a:ext uri="{FF2B5EF4-FFF2-40B4-BE49-F238E27FC236}">
                      <a16:creationId xmlns:a16="http://schemas.microsoft.com/office/drawing/2014/main" id="{9C8DF6EE-351A-46ED-BBC6-8FDC70889660}"/>
                    </a:ext>
                  </a:extLst>
                </p:cNvPr>
                <p:cNvPicPr/>
                <p:nvPr/>
              </p:nvPicPr>
              <p:blipFill>
                <a:blip r:embed="rId1065"/>
                <a:stretch>
                  <a:fillRect/>
                </a:stretch>
              </p:blipFill>
              <p:spPr>
                <a:xfrm>
                  <a:off x="4730616" y="4853808"/>
                  <a:ext cx="68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576" name="Freihand 575">
                  <a:extLst>
                    <a:ext uri="{FF2B5EF4-FFF2-40B4-BE49-F238E27FC236}">
                      <a16:creationId xmlns:a16="http://schemas.microsoft.com/office/drawing/2014/main" id="{42CF047E-BF2A-4B25-94A8-DEED90D80421}"/>
                    </a:ext>
                  </a:extLst>
                </p14:cNvPr>
                <p14:cNvContentPartPr/>
                <p14:nvPr/>
              </p14:nvContentPartPr>
              <p14:xfrm>
                <a:off x="4849416" y="4920768"/>
                <a:ext cx="110160" cy="106560"/>
              </p14:xfrm>
            </p:contentPart>
          </mc:Choice>
          <mc:Fallback xmlns="">
            <p:pic>
              <p:nvPicPr>
                <p:cNvPr id="576" name="Freihand 575">
                  <a:extLst>
                    <a:ext uri="{FF2B5EF4-FFF2-40B4-BE49-F238E27FC236}">
                      <a16:creationId xmlns:a16="http://schemas.microsoft.com/office/drawing/2014/main" id="{42CF047E-BF2A-4B25-94A8-DEED90D80421}"/>
                    </a:ext>
                  </a:extLst>
                </p:cNvPr>
                <p:cNvPicPr/>
                <p:nvPr/>
              </p:nvPicPr>
              <p:blipFill>
                <a:blip r:embed="rId1067"/>
                <a:stretch>
                  <a:fillRect/>
                </a:stretch>
              </p:blipFill>
              <p:spPr>
                <a:xfrm>
                  <a:off x="4845096" y="4916448"/>
                  <a:ext cx="118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577" name="Freihand 576">
                  <a:extLst>
                    <a:ext uri="{FF2B5EF4-FFF2-40B4-BE49-F238E27FC236}">
                      <a16:creationId xmlns:a16="http://schemas.microsoft.com/office/drawing/2014/main" id="{E72DD24E-D35A-48F3-8C0B-5C56413A7988}"/>
                    </a:ext>
                  </a:extLst>
                </p14:cNvPr>
                <p14:cNvContentPartPr/>
                <p14:nvPr/>
              </p14:nvContentPartPr>
              <p14:xfrm>
                <a:off x="4967856" y="4935168"/>
                <a:ext cx="118080" cy="82800"/>
              </p14:xfrm>
            </p:contentPart>
          </mc:Choice>
          <mc:Fallback xmlns="">
            <p:pic>
              <p:nvPicPr>
                <p:cNvPr id="577" name="Freihand 576">
                  <a:extLst>
                    <a:ext uri="{FF2B5EF4-FFF2-40B4-BE49-F238E27FC236}">
                      <a16:creationId xmlns:a16="http://schemas.microsoft.com/office/drawing/2014/main" id="{E72DD24E-D35A-48F3-8C0B-5C56413A7988}"/>
                    </a:ext>
                  </a:extLst>
                </p:cNvPr>
                <p:cNvPicPr/>
                <p:nvPr/>
              </p:nvPicPr>
              <p:blipFill>
                <a:blip r:embed="rId1069"/>
                <a:stretch>
                  <a:fillRect/>
                </a:stretch>
              </p:blipFill>
              <p:spPr>
                <a:xfrm>
                  <a:off x="4963536" y="4930848"/>
                  <a:ext cx="126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579" name="Freihand 578">
                  <a:extLst>
                    <a:ext uri="{FF2B5EF4-FFF2-40B4-BE49-F238E27FC236}">
                      <a16:creationId xmlns:a16="http://schemas.microsoft.com/office/drawing/2014/main" id="{AEEA8EBD-827F-48FF-A2BD-7D6DD42414AD}"/>
                    </a:ext>
                  </a:extLst>
                </p14:cNvPr>
                <p14:cNvContentPartPr/>
                <p14:nvPr/>
              </p14:nvContentPartPr>
              <p14:xfrm>
                <a:off x="5151816" y="4927968"/>
                <a:ext cx="64440" cy="181080"/>
              </p14:xfrm>
            </p:contentPart>
          </mc:Choice>
          <mc:Fallback xmlns="">
            <p:pic>
              <p:nvPicPr>
                <p:cNvPr id="579" name="Freihand 578">
                  <a:extLst>
                    <a:ext uri="{FF2B5EF4-FFF2-40B4-BE49-F238E27FC236}">
                      <a16:creationId xmlns:a16="http://schemas.microsoft.com/office/drawing/2014/main" id="{AEEA8EBD-827F-48FF-A2BD-7D6DD42414AD}"/>
                    </a:ext>
                  </a:extLst>
                </p:cNvPr>
                <p:cNvPicPr/>
                <p:nvPr/>
              </p:nvPicPr>
              <p:blipFill>
                <a:blip r:embed="rId1071"/>
                <a:stretch>
                  <a:fillRect/>
                </a:stretch>
              </p:blipFill>
              <p:spPr>
                <a:xfrm>
                  <a:off x="5147496" y="4923648"/>
                  <a:ext cx="73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580" name="Freihand 579">
                  <a:extLst>
                    <a:ext uri="{FF2B5EF4-FFF2-40B4-BE49-F238E27FC236}">
                      <a16:creationId xmlns:a16="http://schemas.microsoft.com/office/drawing/2014/main" id="{5B6AF244-9B12-475E-BFB6-C6081D0BFA38}"/>
                    </a:ext>
                  </a:extLst>
                </p14:cNvPr>
                <p14:cNvContentPartPr/>
                <p14:nvPr/>
              </p14:nvContentPartPr>
              <p14:xfrm>
                <a:off x="5245776" y="5008608"/>
                <a:ext cx="79200" cy="53280"/>
              </p14:xfrm>
            </p:contentPart>
          </mc:Choice>
          <mc:Fallback xmlns="">
            <p:pic>
              <p:nvPicPr>
                <p:cNvPr id="580" name="Freihand 579">
                  <a:extLst>
                    <a:ext uri="{FF2B5EF4-FFF2-40B4-BE49-F238E27FC236}">
                      <a16:creationId xmlns:a16="http://schemas.microsoft.com/office/drawing/2014/main" id="{5B6AF244-9B12-475E-BFB6-C6081D0BFA38}"/>
                    </a:ext>
                  </a:extLst>
                </p:cNvPr>
                <p:cNvPicPr/>
                <p:nvPr/>
              </p:nvPicPr>
              <p:blipFill>
                <a:blip r:embed="rId1073"/>
                <a:stretch>
                  <a:fillRect/>
                </a:stretch>
              </p:blipFill>
              <p:spPr>
                <a:xfrm>
                  <a:off x="5241456" y="5004288"/>
                  <a:ext cx="87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581" name="Freihand 580">
                  <a:extLst>
                    <a:ext uri="{FF2B5EF4-FFF2-40B4-BE49-F238E27FC236}">
                      <a16:creationId xmlns:a16="http://schemas.microsoft.com/office/drawing/2014/main" id="{B30B20D2-8044-4FCE-B962-26B444D19725}"/>
                    </a:ext>
                  </a:extLst>
                </p14:cNvPr>
                <p14:cNvContentPartPr/>
                <p14:nvPr/>
              </p14:nvContentPartPr>
              <p14:xfrm>
                <a:off x="5323536" y="4898088"/>
                <a:ext cx="83520" cy="166680"/>
              </p14:xfrm>
            </p:contentPart>
          </mc:Choice>
          <mc:Fallback xmlns="">
            <p:pic>
              <p:nvPicPr>
                <p:cNvPr id="581" name="Freihand 580">
                  <a:extLst>
                    <a:ext uri="{FF2B5EF4-FFF2-40B4-BE49-F238E27FC236}">
                      <a16:creationId xmlns:a16="http://schemas.microsoft.com/office/drawing/2014/main" id="{B30B20D2-8044-4FCE-B962-26B444D19725}"/>
                    </a:ext>
                  </a:extLst>
                </p:cNvPr>
                <p:cNvPicPr/>
                <p:nvPr/>
              </p:nvPicPr>
              <p:blipFill>
                <a:blip r:embed="rId1075"/>
                <a:stretch>
                  <a:fillRect/>
                </a:stretch>
              </p:blipFill>
              <p:spPr>
                <a:xfrm>
                  <a:off x="5319216" y="4893768"/>
                  <a:ext cx="92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582" name="Freihand 581">
                  <a:extLst>
                    <a:ext uri="{FF2B5EF4-FFF2-40B4-BE49-F238E27FC236}">
                      <a16:creationId xmlns:a16="http://schemas.microsoft.com/office/drawing/2014/main" id="{F76C86F5-267B-4F0C-B8A4-4B37EE02A401}"/>
                    </a:ext>
                  </a:extLst>
                </p14:cNvPr>
                <p14:cNvContentPartPr/>
                <p14:nvPr/>
              </p14:nvContentPartPr>
              <p14:xfrm>
                <a:off x="5450256" y="4870368"/>
                <a:ext cx="72360" cy="159840"/>
              </p14:xfrm>
            </p:contentPart>
          </mc:Choice>
          <mc:Fallback xmlns="">
            <p:pic>
              <p:nvPicPr>
                <p:cNvPr id="582" name="Freihand 581">
                  <a:extLst>
                    <a:ext uri="{FF2B5EF4-FFF2-40B4-BE49-F238E27FC236}">
                      <a16:creationId xmlns:a16="http://schemas.microsoft.com/office/drawing/2014/main" id="{F76C86F5-267B-4F0C-B8A4-4B37EE02A401}"/>
                    </a:ext>
                  </a:extLst>
                </p:cNvPr>
                <p:cNvPicPr/>
                <p:nvPr/>
              </p:nvPicPr>
              <p:blipFill>
                <a:blip r:embed="rId1077"/>
                <a:stretch>
                  <a:fillRect/>
                </a:stretch>
              </p:blipFill>
              <p:spPr>
                <a:xfrm>
                  <a:off x="5445936" y="4866048"/>
                  <a:ext cx="81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583" name="Freihand 582">
                  <a:extLst>
                    <a:ext uri="{FF2B5EF4-FFF2-40B4-BE49-F238E27FC236}">
                      <a16:creationId xmlns:a16="http://schemas.microsoft.com/office/drawing/2014/main" id="{C3922E45-63EF-4477-B59B-CC379BFF46CA}"/>
                    </a:ext>
                  </a:extLst>
                </p14:cNvPr>
                <p14:cNvContentPartPr/>
                <p14:nvPr/>
              </p14:nvContentPartPr>
              <p14:xfrm>
                <a:off x="5574096" y="4889088"/>
                <a:ext cx="107640" cy="119160"/>
              </p14:xfrm>
            </p:contentPart>
          </mc:Choice>
          <mc:Fallback xmlns="">
            <p:pic>
              <p:nvPicPr>
                <p:cNvPr id="583" name="Freihand 582">
                  <a:extLst>
                    <a:ext uri="{FF2B5EF4-FFF2-40B4-BE49-F238E27FC236}">
                      <a16:creationId xmlns:a16="http://schemas.microsoft.com/office/drawing/2014/main" id="{C3922E45-63EF-4477-B59B-CC379BFF46CA}"/>
                    </a:ext>
                  </a:extLst>
                </p:cNvPr>
                <p:cNvPicPr/>
                <p:nvPr/>
              </p:nvPicPr>
              <p:blipFill>
                <a:blip r:embed="rId1079"/>
                <a:stretch>
                  <a:fillRect/>
                </a:stretch>
              </p:blipFill>
              <p:spPr>
                <a:xfrm>
                  <a:off x="5569776" y="4884768"/>
                  <a:ext cx="116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584" name="Freihand 583">
                  <a:extLst>
                    <a:ext uri="{FF2B5EF4-FFF2-40B4-BE49-F238E27FC236}">
                      <a16:creationId xmlns:a16="http://schemas.microsoft.com/office/drawing/2014/main" id="{2F469A94-F5CC-41CD-B765-EF4E7110196F}"/>
                    </a:ext>
                  </a:extLst>
                </p14:cNvPr>
                <p14:cNvContentPartPr/>
                <p14:nvPr/>
              </p14:nvContentPartPr>
              <p14:xfrm>
                <a:off x="5742936" y="4907088"/>
                <a:ext cx="30600" cy="91800"/>
              </p14:xfrm>
            </p:contentPart>
          </mc:Choice>
          <mc:Fallback xmlns="">
            <p:pic>
              <p:nvPicPr>
                <p:cNvPr id="584" name="Freihand 583">
                  <a:extLst>
                    <a:ext uri="{FF2B5EF4-FFF2-40B4-BE49-F238E27FC236}">
                      <a16:creationId xmlns:a16="http://schemas.microsoft.com/office/drawing/2014/main" id="{2F469A94-F5CC-41CD-B765-EF4E7110196F}"/>
                    </a:ext>
                  </a:extLst>
                </p:cNvPr>
                <p:cNvPicPr/>
                <p:nvPr/>
              </p:nvPicPr>
              <p:blipFill>
                <a:blip r:embed="rId1081"/>
                <a:stretch>
                  <a:fillRect/>
                </a:stretch>
              </p:blipFill>
              <p:spPr>
                <a:xfrm>
                  <a:off x="5738616" y="4902768"/>
                  <a:ext cx="39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585" name="Freihand 584">
                  <a:extLst>
                    <a:ext uri="{FF2B5EF4-FFF2-40B4-BE49-F238E27FC236}">
                      <a16:creationId xmlns:a16="http://schemas.microsoft.com/office/drawing/2014/main" id="{EDFC820C-7DD8-4890-9F07-3D8C09E9B4C5}"/>
                    </a:ext>
                  </a:extLst>
                </p14:cNvPr>
                <p14:cNvContentPartPr/>
                <p14:nvPr/>
              </p14:nvContentPartPr>
              <p14:xfrm>
                <a:off x="5710536" y="4944888"/>
                <a:ext cx="117000" cy="7920"/>
              </p14:xfrm>
            </p:contentPart>
          </mc:Choice>
          <mc:Fallback xmlns="">
            <p:pic>
              <p:nvPicPr>
                <p:cNvPr id="585" name="Freihand 584">
                  <a:extLst>
                    <a:ext uri="{FF2B5EF4-FFF2-40B4-BE49-F238E27FC236}">
                      <a16:creationId xmlns:a16="http://schemas.microsoft.com/office/drawing/2014/main" id="{EDFC820C-7DD8-4890-9F07-3D8C09E9B4C5}"/>
                    </a:ext>
                  </a:extLst>
                </p:cNvPr>
                <p:cNvPicPr/>
                <p:nvPr/>
              </p:nvPicPr>
              <p:blipFill>
                <a:blip r:embed="rId1083"/>
                <a:stretch>
                  <a:fillRect/>
                </a:stretch>
              </p:blipFill>
              <p:spPr>
                <a:xfrm>
                  <a:off x="5706216" y="4940568"/>
                  <a:ext cx="125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586" name="Freihand 585">
                  <a:extLst>
                    <a:ext uri="{FF2B5EF4-FFF2-40B4-BE49-F238E27FC236}">
                      <a16:creationId xmlns:a16="http://schemas.microsoft.com/office/drawing/2014/main" id="{BEC0BF32-88D1-412D-B8CA-F99A1CD86944}"/>
                    </a:ext>
                  </a:extLst>
                </p14:cNvPr>
                <p14:cNvContentPartPr/>
                <p14:nvPr/>
              </p14:nvContentPartPr>
              <p14:xfrm>
                <a:off x="5823936" y="4920048"/>
                <a:ext cx="82080" cy="136080"/>
              </p14:xfrm>
            </p:contentPart>
          </mc:Choice>
          <mc:Fallback xmlns="">
            <p:pic>
              <p:nvPicPr>
                <p:cNvPr id="586" name="Freihand 585">
                  <a:extLst>
                    <a:ext uri="{FF2B5EF4-FFF2-40B4-BE49-F238E27FC236}">
                      <a16:creationId xmlns:a16="http://schemas.microsoft.com/office/drawing/2014/main" id="{BEC0BF32-88D1-412D-B8CA-F99A1CD86944}"/>
                    </a:ext>
                  </a:extLst>
                </p:cNvPr>
                <p:cNvPicPr/>
                <p:nvPr/>
              </p:nvPicPr>
              <p:blipFill>
                <a:blip r:embed="rId1085"/>
                <a:stretch>
                  <a:fillRect/>
                </a:stretch>
              </p:blipFill>
              <p:spPr>
                <a:xfrm>
                  <a:off x="5819616" y="4915728"/>
                  <a:ext cx="90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587" name="Freihand 586">
                  <a:extLst>
                    <a:ext uri="{FF2B5EF4-FFF2-40B4-BE49-F238E27FC236}">
                      <a16:creationId xmlns:a16="http://schemas.microsoft.com/office/drawing/2014/main" id="{63234495-3119-46DE-B8EB-A640E4F3128D}"/>
                    </a:ext>
                  </a:extLst>
                </p14:cNvPr>
                <p14:cNvContentPartPr/>
                <p14:nvPr/>
              </p14:nvContentPartPr>
              <p14:xfrm>
                <a:off x="5917176" y="4972248"/>
                <a:ext cx="73080" cy="101160"/>
              </p14:xfrm>
            </p:contentPart>
          </mc:Choice>
          <mc:Fallback xmlns="">
            <p:pic>
              <p:nvPicPr>
                <p:cNvPr id="587" name="Freihand 586">
                  <a:extLst>
                    <a:ext uri="{FF2B5EF4-FFF2-40B4-BE49-F238E27FC236}">
                      <a16:creationId xmlns:a16="http://schemas.microsoft.com/office/drawing/2014/main" id="{63234495-3119-46DE-B8EB-A640E4F3128D}"/>
                    </a:ext>
                  </a:extLst>
                </p:cNvPr>
                <p:cNvPicPr/>
                <p:nvPr/>
              </p:nvPicPr>
              <p:blipFill>
                <a:blip r:embed="rId1087"/>
                <a:stretch>
                  <a:fillRect/>
                </a:stretch>
              </p:blipFill>
              <p:spPr>
                <a:xfrm>
                  <a:off x="5912856" y="4967928"/>
                  <a:ext cx="81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588" name="Freihand 587">
                  <a:extLst>
                    <a:ext uri="{FF2B5EF4-FFF2-40B4-BE49-F238E27FC236}">
                      <a16:creationId xmlns:a16="http://schemas.microsoft.com/office/drawing/2014/main" id="{63B868A3-BB1B-4441-BBA3-FFD994B463B4}"/>
                    </a:ext>
                  </a:extLst>
                </p14:cNvPr>
                <p14:cNvContentPartPr/>
                <p14:nvPr/>
              </p14:nvContentPartPr>
              <p14:xfrm>
                <a:off x="5987376" y="4863528"/>
                <a:ext cx="93600" cy="189720"/>
              </p14:xfrm>
            </p:contentPart>
          </mc:Choice>
          <mc:Fallback xmlns="">
            <p:pic>
              <p:nvPicPr>
                <p:cNvPr id="588" name="Freihand 587">
                  <a:extLst>
                    <a:ext uri="{FF2B5EF4-FFF2-40B4-BE49-F238E27FC236}">
                      <a16:creationId xmlns:a16="http://schemas.microsoft.com/office/drawing/2014/main" id="{63B868A3-BB1B-4441-BBA3-FFD994B463B4}"/>
                    </a:ext>
                  </a:extLst>
                </p:cNvPr>
                <p:cNvPicPr/>
                <p:nvPr/>
              </p:nvPicPr>
              <p:blipFill>
                <a:blip r:embed="rId1089"/>
                <a:stretch>
                  <a:fillRect/>
                </a:stretch>
              </p:blipFill>
              <p:spPr>
                <a:xfrm>
                  <a:off x="5983056" y="4859208"/>
                  <a:ext cx="102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589" name="Freihand 588">
                  <a:extLst>
                    <a:ext uri="{FF2B5EF4-FFF2-40B4-BE49-F238E27FC236}">
                      <a16:creationId xmlns:a16="http://schemas.microsoft.com/office/drawing/2014/main" id="{93EBBC3D-81C4-468F-B62A-FB7F421AAAEB}"/>
                    </a:ext>
                  </a:extLst>
                </p14:cNvPr>
                <p14:cNvContentPartPr/>
                <p14:nvPr/>
              </p14:nvContentPartPr>
              <p14:xfrm>
                <a:off x="6257736" y="4940568"/>
                <a:ext cx="208440" cy="61200"/>
              </p14:xfrm>
            </p:contentPart>
          </mc:Choice>
          <mc:Fallback xmlns="">
            <p:pic>
              <p:nvPicPr>
                <p:cNvPr id="589" name="Freihand 588">
                  <a:extLst>
                    <a:ext uri="{FF2B5EF4-FFF2-40B4-BE49-F238E27FC236}">
                      <a16:creationId xmlns:a16="http://schemas.microsoft.com/office/drawing/2014/main" id="{93EBBC3D-81C4-468F-B62A-FB7F421AAAEB}"/>
                    </a:ext>
                  </a:extLst>
                </p:cNvPr>
                <p:cNvPicPr/>
                <p:nvPr/>
              </p:nvPicPr>
              <p:blipFill>
                <a:blip r:embed="rId1091"/>
                <a:stretch>
                  <a:fillRect/>
                </a:stretch>
              </p:blipFill>
              <p:spPr>
                <a:xfrm>
                  <a:off x="6253416" y="4936248"/>
                  <a:ext cx="217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591" name="Freihand 590">
                  <a:extLst>
                    <a:ext uri="{FF2B5EF4-FFF2-40B4-BE49-F238E27FC236}">
                      <a16:creationId xmlns:a16="http://schemas.microsoft.com/office/drawing/2014/main" id="{27BBB57E-2677-4BFD-9871-B45D46639303}"/>
                    </a:ext>
                  </a:extLst>
                </p14:cNvPr>
                <p14:cNvContentPartPr/>
                <p14:nvPr/>
              </p14:nvContentPartPr>
              <p14:xfrm>
                <a:off x="6586056" y="4884768"/>
                <a:ext cx="128160" cy="130680"/>
              </p14:xfrm>
            </p:contentPart>
          </mc:Choice>
          <mc:Fallback xmlns="">
            <p:pic>
              <p:nvPicPr>
                <p:cNvPr id="591" name="Freihand 590">
                  <a:extLst>
                    <a:ext uri="{FF2B5EF4-FFF2-40B4-BE49-F238E27FC236}">
                      <a16:creationId xmlns:a16="http://schemas.microsoft.com/office/drawing/2014/main" id="{27BBB57E-2677-4BFD-9871-B45D46639303}"/>
                    </a:ext>
                  </a:extLst>
                </p:cNvPr>
                <p:cNvPicPr/>
                <p:nvPr/>
              </p:nvPicPr>
              <p:blipFill>
                <a:blip r:embed="rId1093"/>
                <a:stretch>
                  <a:fillRect/>
                </a:stretch>
              </p:blipFill>
              <p:spPr>
                <a:xfrm>
                  <a:off x="6581736" y="4880448"/>
                  <a:ext cx="136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592" name="Freihand 591">
                  <a:extLst>
                    <a:ext uri="{FF2B5EF4-FFF2-40B4-BE49-F238E27FC236}">
                      <a16:creationId xmlns:a16="http://schemas.microsoft.com/office/drawing/2014/main" id="{FA9CAFB8-A7A8-4573-8650-61901F3D34AD}"/>
                    </a:ext>
                  </a:extLst>
                </p14:cNvPr>
                <p14:cNvContentPartPr/>
                <p14:nvPr/>
              </p14:nvContentPartPr>
              <p14:xfrm>
                <a:off x="6805296" y="4900968"/>
                <a:ext cx="7200" cy="93960"/>
              </p14:xfrm>
            </p:contentPart>
          </mc:Choice>
          <mc:Fallback xmlns="">
            <p:pic>
              <p:nvPicPr>
                <p:cNvPr id="592" name="Freihand 591">
                  <a:extLst>
                    <a:ext uri="{FF2B5EF4-FFF2-40B4-BE49-F238E27FC236}">
                      <a16:creationId xmlns:a16="http://schemas.microsoft.com/office/drawing/2014/main" id="{FA9CAFB8-A7A8-4573-8650-61901F3D34AD}"/>
                    </a:ext>
                  </a:extLst>
                </p:cNvPr>
                <p:cNvPicPr/>
                <p:nvPr/>
              </p:nvPicPr>
              <p:blipFill>
                <a:blip r:embed="rId1095"/>
                <a:stretch>
                  <a:fillRect/>
                </a:stretch>
              </p:blipFill>
              <p:spPr>
                <a:xfrm>
                  <a:off x="6800976" y="4896648"/>
                  <a:ext cx="15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593" name="Freihand 592">
                  <a:extLst>
                    <a:ext uri="{FF2B5EF4-FFF2-40B4-BE49-F238E27FC236}">
                      <a16:creationId xmlns:a16="http://schemas.microsoft.com/office/drawing/2014/main" id="{49AB943B-4758-4C47-9CCA-57CFF73F93E7}"/>
                    </a:ext>
                  </a:extLst>
                </p14:cNvPr>
                <p14:cNvContentPartPr/>
                <p14:nvPr/>
              </p14:nvContentPartPr>
              <p14:xfrm>
                <a:off x="6770016" y="4940568"/>
                <a:ext cx="82080" cy="9000"/>
              </p14:xfrm>
            </p:contentPart>
          </mc:Choice>
          <mc:Fallback xmlns="">
            <p:pic>
              <p:nvPicPr>
                <p:cNvPr id="593" name="Freihand 592">
                  <a:extLst>
                    <a:ext uri="{FF2B5EF4-FFF2-40B4-BE49-F238E27FC236}">
                      <a16:creationId xmlns:a16="http://schemas.microsoft.com/office/drawing/2014/main" id="{49AB943B-4758-4C47-9CCA-57CFF73F93E7}"/>
                    </a:ext>
                  </a:extLst>
                </p:cNvPr>
                <p:cNvPicPr/>
                <p:nvPr/>
              </p:nvPicPr>
              <p:blipFill>
                <a:blip r:embed="rId1097"/>
                <a:stretch>
                  <a:fillRect/>
                </a:stretch>
              </p:blipFill>
              <p:spPr>
                <a:xfrm>
                  <a:off x="6765696" y="4936248"/>
                  <a:ext cx="90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594" name="Freihand 593">
                  <a:extLst>
                    <a:ext uri="{FF2B5EF4-FFF2-40B4-BE49-F238E27FC236}">
                      <a16:creationId xmlns:a16="http://schemas.microsoft.com/office/drawing/2014/main" id="{4B2EC11B-9C43-4914-8515-308FE8D8DDD0}"/>
                    </a:ext>
                  </a:extLst>
                </p14:cNvPr>
                <p14:cNvContentPartPr/>
                <p14:nvPr/>
              </p14:nvContentPartPr>
              <p14:xfrm>
                <a:off x="6905016" y="4900608"/>
                <a:ext cx="88200" cy="147600"/>
              </p14:xfrm>
            </p:contentPart>
          </mc:Choice>
          <mc:Fallback xmlns="">
            <p:pic>
              <p:nvPicPr>
                <p:cNvPr id="594" name="Freihand 593">
                  <a:extLst>
                    <a:ext uri="{FF2B5EF4-FFF2-40B4-BE49-F238E27FC236}">
                      <a16:creationId xmlns:a16="http://schemas.microsoft.com/office/drawing/2014/main" id="{4B2EC11B-9C43-4914-8515-308FE8D8DDD0}"/>
                    </a:ext>
                  </a:extLst>
                </p:cNvPr>
                <p:cNvPicPr/>
                <p:nvPr/>
              </p:nvPicPr>
              <p:blipFill>
                <a:blip r:embed="rId1099"/>
                <a:stretch>
                  <a:fillRect/>
                </a:stretch>
              </p:blipFill>
              <p:spPr>
                <a:xfrm>
                  <a:off x="6900696" y="4896288"/>
                  <a:ext cx="96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595" name="Freihand 594">
                  <a:extLst>
                    <a:ext uri="{FF2B5EF4-FFF2-40B4-BE49-F238E27FC236}">
                      <a16:creationId xmlns:a16="http://schemas.microsoft.com/office/drawing/2014/main" id="{86A4E32F-EC8C-48BD-AD86-17C4AA79D400}"/>
                    </a:ext>
                  </a:extLst>
                </p14:cNvPr>
                <p14:cNvContentPartPr/>
                <p14:nvPr/>
              </p14:nvContentPartPr>
              <p14:xfrm>
                <a:off x="7017696" y="4858128"/>
                <a:ext cx="56520" cy="165240"/>
              </p14:xfrm>
            </p:contentPart>
          </mc:Choice>
          <mc:Fallback xmlns="">
            <p:pic>
              <p:nvPicPr>
                <p:cNvPr id="595" name="Freihand 594">
                  <a:extLst>
                    <a:ext uri="{FF2B5EF4-FFF2-40B4-BE49-F238E27FC236}">
                      <a16:creationId xmlns:a16="http://schemas.microsoft.com/office/drawing/2014/main" id="{86A4E32F-EC8C-48BD-AD86-17C4AA79D400}"/>
                    </a:ext>
                  </a:extLst>
                </p:cNvPr>
                <p:cNvPicPr/>
                <p:nvPr/>
              </p:nvPicPr>
              <p:blipFill>
                <a:blip r:embed="rId1101"/>
                <a:stretch>
                  <a:fillRect/>
                </a:stretch>
              </p:blipFill>
              <p:spPr>
                <a:xfrm>
                  <a:off x="7013376" y="4853808"/>
                  <a:ext cx="65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596" name="Freihand 595">
                  <a:extLst>
                    <a:ext uri="{FF2B5EF4-FFF2-40B4-BE49-F238E27FC236}">
                      <a16:creationId xmlns:a16="http://schemas.microsoft.com/office/drawing/2014/main" id="{33C0CBF0-368F-40ED-9785-E706F706D792}"/>
                    </a:ext>
                  </a:extLst>
                </p14:cNvPr>
                <p14:cNvContentPartPr/>
                <p14:nvPr/>
              </p14:nvContentPartPr>
              <p14:xfrm>
                <a:off x="6876936" y="4847688"/>
                <a:ext cx="119880" cy="9000"/>
              </p14:xfrm>
            </p:contentPart>
          </mc:Choice>
          <mc:Fallback xmlns="">
            <p:pic>
              <p:nvPicPr>
                <p:cNvPr id="596" name="Freihand 595">
                  <a:extLst>
                    <a:ext uri="{FF2B5EF4-FFF2-40B4-BE49-F238E27FC236}">
                      <a16:creationId xmlns:a16="http://schemas.microsoft.com/office/drawing/2014/main" id="{33C0CBF0-368F-40ED-9785-E706F706D792}"/>
                    </a:ext>
                  </a:extLst>
                </p:cNvPr>
                <p:cNvPicPr/>
                <p:nvPr/>
              </p:nvPicPr>
              <p:blipFill>
                <a:blip r:embed="rId1103"/>
                <a:stretch>
                  <a:fillRect/>
                </a:stretch>
              </p:blipFill>
              <p:spPr>
                <a:xfrm>
                  <a:off x="6872616" y="4843368"/>
                  <a:ext cx="128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597" name="Freihand 596">
                  <a:extLst>
                    <a:ext uri="{FF2B5EF4-FFF2-40B4-BE49-F238E27FC236}">
                      <a16:creationId xmlns:a16="http://schemas.microsoft.com/office/drawing/2014/main" id="{894D5617-7401-4F0D-BA86-1D8F9EFBB19E}"/>
                    </a:ext>
                  </a:extLst>
                </p14:cNvPr>
                <p14:cNvContentPartPr/>
                <p14:nvPr/>
              </p14:nvContentPartPr>
              <p14:xfrm>
                <a:off x="6539616" y="4819608"/>
                <a:ext cx="84600" cy="230040"/>
              </p14:xfrm>
            </p:contentPart>
          </mc:Choice>
          <mc:Fallback xmlns="">
            <p:pic>
              <p:nvPicPr>
                <p:cNvPr id="597" name="Freihand 596">
                  <a:extLst>
                    <a:ext uri="{FF2B5EF4-FFF2-40B4-BE49-F238E27FC236}">
                      <a16:creationId xmlns:a16="http://schemas.microsoft.com/office/drawing/2014/main" id="{894D5617-7401-4F0D-BA86-1D8F9EFBB19E}"/>
                    </a:ext>
                  </a:extLst>
                </p:cNvPr>
                <p:cNvPicPr/>
                <p:nvPr/>
              </p:nvPicPr>
              <p:blipFill>
                <a:blip r:embed="rId1105"/>
                <a:stretch>
                  <a:fillRect/>
                </a:stretch>
              </p:blipFill>
              <p:spPr>
                <a:xfrm>
                  <a:off x="6535296" y="4815288"/>
                  <a:ext cx="93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599" name="Freihand 598">
                  <a:extLst>
                    <a:ext uri="{FF2B5EF4-FFF2-40B4-BE49-F238E27FC236}">
                      <a16:creationId xmlns:a16="http://schemas.microsoft.com/office/drawing/2014/main" id="{F4194CEF-C106-45F1-9177-DC444995770B}"/>
                    </a:ext>
                  </a:extLst>
                </p14:cNvPr>
                <p14:cNvContentPartPr/>
                <p14:nvPr/>
              </p14:nvContentPartPr>
              <p14:xfrm>
                <a:off x="7059096" y="4706568"/>
                <a:ext cx="114840" cy="135360"/>
              </p14:xfrm>
            </p:contentPart>
          </mc:Choice>
          <mc:Fallback xmlns="">
            <p:pic>
              <p:nvPicPr>
                <p:cNvPr id="599" name="Freihand 598">
                  <a:extLst>
                    <a:ext uri="{FF2B5EF4-FFF2-40B4-BE49-F238E27FC236}">
                      <a16:creationId xmlns:a16="http://schemas.microsoft.com/office/drawing/2014/main" id="{F4194CEF-C106-45F1-9177-DC444995770B}"/>
                    </a:ext>
                  </a:extLst>
                </p:cNvPr>
                <p:cNvPicPr/>
                <p:nvPr/>
              </p:nvPicPr>
              <p:blipFill>
                <a:blip r:embed="rId1107"/>
                <a:stretch>
                  <a:fillRect/>
                </a:stretch>
              </p:blipFill>
              <p:spPr>
                <a:xfrm>
                  <a:off x="7054776" y="4702248"/>
                  <a:ext cx="123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01" name="Freihand 600">
                  <a:extLst>
                    <a:ext uri="{FF2B5EF4-FFF2-40B4-BE49-F238E27FC236}">
                      <a16:creationId xmlns:a16="http://schemas.microsoft.com/office/drawing/2014/main" id="{EC8372C1-4C35-41E1-86C9-5C14295E325F}"/>
                    </a:ext>
                  </a:extLst>
                </p14:cNvPr>
                <p14:cNvContentPartPr/>
                <p14:nvPr/>
              </p14:nvContentPartPr>
              <p14:xfrm>
                <a:off x="3648096" y="5322168"/>
                <a:ext cx="160920" cy="37800"/>
              </p14:xfrm>
            </p:contentPart>
          </mc:Choice>
          <mc:Fallback xmlns="">
            <p:pic>
              <p:nvPicPr>
                <p:cNvPr id="601" name="Freihand 600">
                  <a:extLst>
                    <a:ext uri="{FF2B5EF4-FFF2-40B4-BE49-F238E27FC236}">
                      <a16:creationId xmlns:a16="http://schemas.microsoft.com/office/drawing/2014/main" id="{EC8372C1-4C35-41E1-86C9-5C14295E325F}"/>
                    </a:ext>
                  </a:extLst>
                </p:cNvPr>
                <p:cNvPicPr/>
                <p:nvPr/>
              </p:nvPicPr>
              <p:blipFill>
                <a:blip r:embed="rId1109"/>
                <a:stretch>
                  <a:fillRect/>
                </a:stretch>
              </p:blipFill>
              <p:spPr>
                <a:xfrm>
                  <a:off x="3643776" y="5317848"/>
                  <a:ext cx="169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02" name="Freihand 601">
                  <a:extLst>
                    <a:ext uri="{FF2B5EF4-FFF2-40B4-BE49-F238E27FC236}">
                      <a16:creationId xmlns:a16="http://schemas.microsoft.com/office/drawing/2014/main" id="{21D50973-29BE-4FB7-AC0D-A61C0EB1DF7C}"/>
                    </a:ext>
                  </a:extLst>
                </p14:cNvPr>
                <p14:cNvContentPartPr/>
                <p14:nvPr/>
              </p14:nvContentPartPr>
              <p14:xfrm>
                <a:off x="3630816" y="5378688"/>
                <a:ext cx="161640" cy="29160"/>
              </p14:xfrm>
            </p:contentPart>
          </mc:Choice>
          <mc:Fallback xmlns="">
            <p:pic>
              <p:nvPicPr>
                <p:cNvPr id="602" name="Freihand 601">
                  <a:extLst>
                    <a:ext uri="{FF2B5EF4-FFF2-40B4-BE49-F238E27FC236}">
                      <a16:creationId xmlns:a16="http://schemas.microsoft.com/office/drawing/2014/main" id="{21D50973-29BE-4FB7-AC0D-A61C0EB1DF7C}"/>
                    </a:ext>
                  </a:extLst>
                </p:cNvPr>
                <p:cNvPicPr/>
                <p:nvPr/>
              </p:nvPicPr>
              <p:blipFill>
                <a:blip r:embed="rId1111"/>
                <a:stretch>
                  <a:fillRect/>
                </a:stretch>
              </p:blipFill>
              <p:spPr>
                <a:xfrm>
                  <a:off x="3626496" y="5374368"/>
                  <a:ext cx="170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03" name="Freihand 602">
                  <a:extLst>
                    <a:ext uri="{FF2B5EF4-FFF2-40B4-BE49-F238E27FC236}">
                      <a16:creationId xmlns:a16="http://schemas.microsoft.com/office/drawing/2014/main" id="{AEC03218-19CA-4C88-88ED-E1A22890CD8B}"/>
                    </a:ext>
                  </a:extLst>
                </p14:cNvPr>
                <p14:cNvContentPartPr/>
                <p14:nvPr/>
              </p14:nvContentPartPr>
              <p14:xfrm>
                <a:off x="3796416" y="5306688"/>
                <a:ext cx="122400" cy="171720"/>
              </p14:xfrm>
            </p:contentPart>
          </mc:Choice>
          <mc:Fallback xmlns="">
            <p:pic>
              <p:nvPicPr>
                <p:cNvPr id="603" name="Freihand 602">
                  <a:extLst>
                    <a:ext uri="{FF2B5EF4-FFF2-40B4-BE49-F238E27FC236}">
                      <a16:creationId xmlns:a16="http://schemas.microsoft.com/office/drawing/2014/main" id="{AEC03218-19CA-4C88-88ED-E1A22890CD8B}"/>
                    </a:ext>
                  </a:extLst>
                </p:cNvPr>
                <p:cNvPicPr/>
                <p:nvPr/>
              </p:nvPicPr>
              <p:blipFill>
                <a:blip r:embed="rId1113"/>
                <a:stretch>
                  <a:fillRect/>
                </a:stretch>
              </p:blipFill>
              <p:spPr>
                <a:xfrm>
                  <a:off x="3792096" y="5302368"/>
                  <a:ext cx="131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04" name="Freihand 603">
                  <a:extLst>
                    <a:ext uri="{FF2B5EF4-FFF2-40B4-BE49-F238E27FC236}">
                      <a16:creationId xmlns:a16="http://schemas.microsoft.com/office/drawing/2014/main" id="{270EF201-AB69-4930-A3C8-BC100AB893CC}"/>
                    </a:ext>
                  </a:extLst>
                </p14:cNvPr>
                <p14:cNvContentPartPr/>
                <p14:nvPr/>
              </p14:nvContentPartPr>
              <p14:xfrm>
                <a:off x="4079016" y="5357808"/>
                <a:ext cx="111240" cy="173520"/>
              </p14:xfrm>
            </p:contentPart>
          </mc:Choice>
          <mc:Fallback xmlns="">
            <p:pic>
              <p:nvPicPr>
                <p:cNvPr id="604" name="Freihand 603">
                  <a:extLst>
                    <a:ext uri="{FF2B5EF4-FFF2-40B4-BE49-F238E27FC236}">
                      <a16:creationId xmlns:a16="http://schemas.microsoft.com/office/drawing/2014/main" id="{270EF201-AB69-4930-A3C8-BC100AB893CC}"/>
                    </a:ext>
                  </a:extLst>
                </p:cNvPr>
                <p:cNvPicPr/>
                <p:nvPr/>
              </p:nvPicPr>
              <p:blipFill>
                <a:blip r:embed="rId1115"/>
                <a:stretch>
                  <a:fillRect/>
                </a:stretch>
              </p:blipFill>
              <p:spPr>
                <a:xfrm>
                  <a:off x="4074696" y="5353488"/>
                  <a:ext cx="119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05" name="Freihand 604">
                  <a:extLst>
                    <a:ext uri="{FF2B5EF4-FFF2-40B4-BE49-F238E27FC236}">
                      <a16:creationId xmlns:a16="http://schemas.microsoft.com/office/drawing/2014/main" id="{6F93B3CD-3F3D-4F1F-83DC-2F2864D25037}"/>
                    </a:ext>
                  </a:extLst>
                </p14:cNvPr>
                <p14:cNvContentPartPr/>
                <p14:nvPr/>
              </p14:nvContentPartPr>
              <p14:xfrm>
                <a:off x="4073256" y="5294088"/>
                <a:ext cx="174240" cy="15120"/>
              </p14:xfrm>
            </p:contentPart>
          </mc:Choice>
          <mc:Fallback xmlns="">
            <p:pic>
              <p:nvPicPr>
                <p:cNvPr id="605" name="Freihand 604">
                  <a:extLst>
                    <a:ext uri="{FF2B5EF4-FFF2-40B4-BE49-F238E27FC236}">
                      <a16:creationId xmlns:a16="http://schemas.microsoft.com/office/drawing/2014/main" id="{6F93B3CD-3F3D-4F1F-83DC-2F2864D25037}"/>
                    </a:ext>
                  </a:extLst>
                </p:cNvPr>
                <p:cNvPicPr/>
                <p:nvPr/>
              </p:nvPicPr>
              <p:blipFill>
                <a:blip r:embed="rId1117"/>
                <a:stretch>
                  <a:fillRect/>
                </a:stretch>
              </p:blipFill>
              <p:spPr>
                <a:xfrm>
                  <a:off x="4068936" y="5289768"/>
                  <a:ext cx="182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06" name="Freihand 605">
                  <a:extLst>
                    <a:ext uri="{FF2B5EF4-FFF2-40B4-BE49-F238E27FC236}">
                      <a16:creationId xmlns:a16="http://schemas.microsoft.com/office/drawing/2014/main" id="{A00C2E1C-AC39-4C0D-8C0A-61BE0B0CF6A4}"/>
                    </a:ext>
                  </a:extLst>
                </p14:cNvPr>
                <p14:cNvContentPartPr/>
                <p14:nvPr/>
              </p14:nvContentPartPr>
              <p14:xfrm>
                <a:off x="4451616" y="5353848"/>
                <a:ext cx="110520" cy="24840"/>
              </p14:xfrm>
            </p:contentPart>
          </mc:Choice>
          <mc:Fallback xmlns="">
            <p:pic>
              <p:nvPicPr>
                <p:cNvPr id="606" name="Freihand 605">
                  <a:extLst>
                    <a:ext uri="{FF2B5EF4-FFF2-40B4-BE49-F238E27FC236}">
                      <a16:creationId xmlns:a16="http://schemas.microsoft.com/office/drawing/2014/main" id="{A00C2E1C-AC39-4C0D-8C0A-61BE0B0CF6A4}"/>
                    </a:ext>
                  </a:extLst>
                </p:cNvPr>
                <p:cNvPicPr/>
                <p:nvPr/>
              </p:nvPicPr>
              <p:blipFill>
                <a:blip r:embed="rId1119"/>
                <a:stretch>
                  <a:fillRect/>
                </a:stretch>
              </p:blipFill>
              <p:spPr>
                <a:xfrm>
                  <a:off x="4447296" y="5349528"/>
                  <a:ext cx="119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07" name="Freihand 606">
                  <a:extLst>
                    <a:ext uri="{FF2B5EF4-FFF2-40B4-BE49-F238E27FC236}">
                      <a16:creationId xmlns:a16="http://schemas.microsoft.com/office/drawing/2014/main" id="{D6477167-FECD-418E-90FA-46D9CC46B05C}"/>
                    </a:ext>
                  </a:extLst>
                </p14:cNvPr>
                <p14:cNvContentPartPr/>
                <p14:nvPr/>
              </p14:nvContentPartPr>
              <p14:xfrm>
                <a:off x="4424616" y="5420088"/>
                <a:ext cx="165960" cy="9000"/>
              </p14:xfrm>
            </p:contentPart>
          </mc:Choice>
          <mc:Fallback xmlns="">
            <p:pic>
              <p:nvPicPr>
                <p:cNvPr id="607" name="Freihand 606">
                  <a:extLst>
                    <a:ext uri="{FF2B5EF4-FFF2-40B4-BE49-F238E27FC236}">
                      <a16:creationId xmlns:a16="http://schemas.microsoft.com/office/drawing/2014/main" id="{D6477167-FECD-418E-90FA-46D9CC46B05C}"/>
                    </a:ext>
                  </a:extLst>
                </p:cNvPr>
                <p:cNvPicPr/>
                <p:nvPr/>
              </p:nvPicPr>
              <p:blipFill>
                <a:blip r:embed="rId1121"/>
                <a:stretch>
                  <a:fillRect/>
                </a:stretch>
              </p:blipFill>
              <p:spPr>
                <a:xfrm>
                  <a:off x="4420296" y="5415768"/>
                  <a:ext cx="174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08" name="Freihand 607">
                  <a:extLst>
                    <a:ext uri="{FF2B5EF4-FFF2-40B4-BE49-F238E27FC236}">
                      <a16:creationId xmlns:a16="http://schemas.microsoft.com/office/drawing/2014/main" id="{5A89967E-3408-492E-A381-E38454EA4360}"/>
                    </a:ext>
                  </a:extLst>
                </p14:cNvPr>
                <p14:cNvContentPartPr/>
                <p14:nvPr/>
              </p14:nvContentPartPr>
              <p14:xfrm>
                <a:off x="4743216" y="5227488"/>
                <a:ext cx="76680" cy="126000"/>
              </p14:xfrm>
            </p:contentPart>
          </mc:Choice>
          <mc:Fallback xmlns="">
            <p:pic>
              <p:nvPicPr>
                <p:cNvPr id="608" name="Freihand 607">
                  <a:extLst>
                    <a:ext uri="{FF2B5EF4-FFF2-40B4-BE49-F238E27FC236}">
                      <a16:creationId xmlns:a16="http://schemas.microsoft.com/office/drawing/2014/main" id="{5A89967E-3408-492E-A381-E38454EA4360}"/>
                    </a:ext>
                  </a:extLst>
                </p:cNvPr>
                <p:cNvPicPr/>
                <p:nvPr/>
              </p:nvPicPr>
              <p:blipFill>
                <a:blip r:embed="rId1123"/>
                <a:stretch>
                  <a:fillRect/>
                </a:stretch>
              </p:blipFill>
              <p:spPr>
                <a:xfrm>
                  <a:off x="4738896" y="5223168"/>
                  <a:ext cx="85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11" name="Freihand 610">
                  <a:extLst>
                    <a:ext uri="{FF2B5EF4-FFF2-40B4-BE49-F238E27FC236}">
                      <a16:creationId xmlns:a16="http://schemas.microsoft.com/office/drawing/2014/main" id="{71A9A4CC-63D7-403A-BB14-BCB1B5AAF737}"/>
                    </a:ext>
                  </a:extLst>
                </p14:cNvPr>
                <p14:cNvContentPartPr/>
                <p14:nvPr/>
              </p14:nvContentPartPr>
              <p14:xfrm>
                <a:off x="4772736" y="5254128"/>
                <a:ext cx="87840" cy="281880"/>
              </p14:xfrm>
            </p:contentPart>
          </mc:Choice>
          <mc:Fallback xmlns="">
            <p:pic>
              <p:nvPicPr>
                <p:cNvPr id="611" name="Freihand 610">
                  <a:extLst>
                    <a:ext uri="{FF2B5EF4-FFF2-40B4-BE49-F238E27FC236}">
                      <a16:creationId xmlns:a16="http://schemas.microsoft.com/office/drawing/2014/main" id="{71A9A4CC-63D7-403A-BB14-BCB1B5AAF737}"/>
                    </a:ext>
                  </a:extLst>
                </p:cNvPr>
                <p:cNvPicPr/>
                <p:nvPr/>
              </p:nvPicPr>
              <p:blipFill>
                <a:blip r:embed="rId1125"/>
                <a:stretch>
                  <a:fillRect/>
                </a:stretch>
              </p:blipFill>
              <p:spPr>
                <a:xfrm>
                  <a:off x="4768416" y="5249808"/>
                  <a:ext cx="96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12" name="Freihand 611">
                  <a:extLst>
                    <a:ext uri="{FF2B5EF4-FFF2-40B4-BE49-F238E27FC236}">
                      <a16:creationId xmlns:a16="http://schemas.microsoft.com/office/drawing/2014/main" id="{1B91CB79-EF64-491E-8493-8B27726E57AC}"/>
                    </a:ext>
                  </a:extLst>
                </p14:cNvPr>
                <p14:cNvContentPartPr/>
                <p14:nvPr/>
              </p14:nvContentPartPr>
              <p14:xfrm>
                <a:off x="4904136" y="5161968"/>
                <a:ext cx="1643760" cy="82080"/>
              </p14:xfrm>
            </p:contentPart>
          </mc:Choice>
          <mc:Fallback xmlns="">
            <p:pic>
              <p:nvPicPr>
                <p:cNvPr id="612" name="Freihand 611">
                  <a:extLst>
                    <a:ext uri="{FF2B5EF4-FFF2-40B4-BE49-F238E27FC236}">
                      <a16:creationId xmlns:a16="http://schemas.microsoft.com/office/drawing/2014/main" id="{1B91CB79-EF64-491E-8493-8B27726E57AC}"/>
                    </a:ext>
                  </a:extLst>
                </p:cNvPr>
                <p:cNvPicPr/>
                <p:nvPr/>
              </p:nvPicPr>
              <p:blipFill>
                <a:blip r:embed="rId1127"/>
                <a:stretch>
                  <a:fillRect/>
                </a:stretch>
              </p:blipFill>
              <p:spPr>
                <a:xfrm>
                  <a:off x="4899816" y="5157648"/>
                  <a:ext cx="1652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14" name="Freihand 613">
                  <a:extLst>
                    <a:ext uri="{FF2B5EF4-FFF2-40B4-BE49-F238E27FC236}">
                      <a16:creationId xmlns:a16="http://schemas.microsoft.com/office/drawing/2014/main" id="{BD452132-4CD8-497A-86C4-612BA90278AE}"/>
                    </a:ext>
                  </a:extLst>
                </p14:cNvPr>
                <p14:cNvContentPartPr/>
                <p14:nvPr/>
              </p14:nvContentPartPr>
              <p14:xfrm>
                <a:off x="4901256" y="5361768"/>
                <a:ext cx="108360" cy="82800"/>
              </p14:xfrm>
            </p:contentPart>
          </mc:Choice>
          <mc:Fallback xmlns="">
            <p:pic>
              <p:nvPicPr>
                <p:cNvPr id="614" name="Freihand 613">
                  <a:extLst>
                    <a:ext uri="{FF2B5EF4-FFF2-40B4-BE49-F238E27FC236}">
                      <a16:creationId xmlns:a16="http://schemas.microsoft.com/office/drawing/2014/main" id="{BD452132-4CD8-497A-86C4-612BA90278AE}"/>
                    </a:ext>
                  </a:extLst>
                </p:cNvPr>
                <p:cNvPicPr/>
                <p:nvPr/>
              </p:nvPicPr>
              <p:blipFill>
                <a:blip r:embed="rId1129"/>
                <a:stretch>
                  <a:fillRect/>
                </a:stretch>
              </p:blipFill>
              <p:spPr>
                <a:xfrm>
                  <a:off x="4896936" y="5357448"/>
                  <a:ext cx="11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615" name="Freihand 614">
                  <a:extLst>
                    <a:ext uri="{FF2B5EF4-FFF2-40B4-BE49-F238E27FC236}">
                      <a16:creationId xmlns:a16="http://schemas.microsoft.com/office/drawing/2014/main" id="{43C223AD-25F2-4798-AF66-92496E31AEBC}"/>
                    </a:ext>
                  </a:extLst>
                </p14:cNvPr>
                <p14:cNvContentPartPr/>
                <p14:nvPr/>
              </p14:nvContentPartPr>
              <p14:xfrm>
                <a:off x="5073336" y="5349888"/>
                <a:ext cx="11880" cy="105840"/>
              </p14:xfrm>
            </p:contentPart>
          </mc:Choice>
          <mc:Fallback xmlns="">
            <p:pic>
              <p:nvPicPr>
                <p:cNvPr id="615" name="Freihand 614">
                  <a:extLst>
                    <a:ext uri="{FF2B5EF4-FFF2-40B4-BE49-F238E27FC236}">
                      <a16:creationId xmlns:a16="http://schemas.microsoft.com/office/drawing/2014/main" id="{43C223AD-25F2-4798-AF66-92496E31AEBC}"/>
                    </a:ext>
                  </a:extLst>
                </p:cNvPr>
                <p:cNvPicPr/>
                <p:nvPr/>
              </p:nvPicPr>
              <p:blipFill>
                <a:blip r:embed="rId1131"/>
                <a:stretch>
                  <a:fillRect/>
                </a:stretch>
              </p:blipFill>
              <p:spPr>
                <a:xfrm>
                  <a:off x="5069016" y="5345568"/>
                  <a:ext cx="20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616" name="Freihand 615">
                  <a:extLst>
                    <a:ext uri="{FF2B5EF4-FFF2-40B4-BE49-F238E27FC236}">
                      <a16:creationId xmlns:a16="http://schemas.microsoft.com/office/drawing/2014/main" id="{6479224A-17A3-4C3D-838C-125054FA81B1}"/>
                    </a:ext>
                  </a:extLst>
                </p14:cNvPr>
                <p14:cNvContentPartPr/>
                <p14:nvPr/>
              </p14:nvContentPartPr>
              <p14:xfrm>
                <a:off x="5043816" y="5412528"/>
                <a:ext cx="70920" cy="2520"/>
              </p14:xfrm>
            </p:contentPart>
          </mc:Choice>
          <mc:Fallback xmlns="">
            <p:pic>
              <p:nvPicPr>
                <p:cNvPr id="616" name="Freihand 615">
                  <a:extLst>
                    <a:ext uri="{FF2B5EF4-FFF2-40B4-BE49-F238E27FC236}">
                      <a16:creationId xmlns:a16="http://schemas.microsoft.com/office/drawing/2014/main" id="{6479224A-17A3-4C3D-838C-125054FA81B1}"/>
                    </a:ext>
                  </a:extLst>
                </p:cNvPr>
                <p:cNvPicPr/>
                <p:nvPr/>
              </p:nvPicPr>
              <p:blipFill>
                <a:blip r:embed="rId1133"/>
                <a:stretch>
                  <a:fillRect/>
                </a:stretch>
              </p:blipFill>
              <p:spPr>
                <a:xfrm>
                  <a:off x="5039496" y="5408208"/>
                  <a:ext cx="79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617" name="Freihand 616">
                  <a:extLst>
                    <a:ext uri="{FF2B5EF4-FFF2-40B4-BE49-F238E27FC236}">
                      <a16:creationId xmlns:a16="http://schemas.microsoft.com/office/drawing/2014/main" id="{D7943B44-6047-4120-B688-877410C873B1}"/>
                    </a:ext>
                  </a:extLst>
                </p14:cNvPr>
                <p14:cNvContentPartPr/>
                <p14:nvPr/>
              </p14:nvContentPartPr>
              <p14:xfrm>
                <a:off x="5119056" y="5387328"/>
                <a:ext cx="68040" cy="163080"/>
              </p14:xfrm>
            </p:contentPart>
          </mc:Choice>
          <mc:Fallback xmlns="">
            <p:pic>
              <p:nvPicPr>
                <p:cNvPr id="617" name="Freihand 616">
                  <a:extLst>
                    <a:ext uri="{FF2B5EF4-FFF2-40B4-BE49-F238E27FC236}">
                      <a16:creationId xmlns:a16="http://schemas.microsoft.com/office/drawing/2014/main" id="{D7943B44-6047-4120-B688-877410C873B1}"/>
                    </a:ext>
                  </a:extLst>
                </p:cNvPr>
                <p:cNvPicPr/>
                <p:nvPr/>
              </p:nvPicPr>
              <p:blipFill>
                <a:blip r:embed="rId1135"/>
                <a:stretch>
                  <a:fillRect/>
                </a:stretch>
              </p:blipFill>
              <p:spPr>
                <a:xfrm>
                  <a:off x="5114736" y="5383008"/>
                  <a:ext cx="76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18" name="Freihand 617">
                  <a:extLst>
                    <a:ext uri="{FF2B5EF4-FFF2-40B4-BE49-F238E27FC236}">
                      <a16:creationId xmlns:a16="http://schemas.microsoft.com/office/drawing/2014/main" id="{842BCE45-94E9-4A4B-B844-53C719C55C5C}"/>
                    </a:ext>
                  </a:extLst>
                </p14:cNvPr>
                <p14:cNvContentPartPr/>
                <p14:nvPr/>
              </p14:nvContentPartPr>
              <p14:xfrm>
                <a:off x="5196816" y="5421888"/>
                <a:ext cx="67680" cy="52200"/>
              </p14:xfrm>
            </p:contentPart>
          </mc:Choice>
          <mc:Fallback xmlns="">
            <p:pic>
              <p:nvPicPr>
                <p:cNvPr id="618" name="Freihand 617">
                  <a:extLst>
                    <a:ext uri="{FF2B5EF4-FFF2-40B4-BE49-F238E27FC236}">
                      <a16:creationId xmlns:a16="http://schemas.microsoft.com/office/drawing/2014/main" id="{842BCE45-94E9-4A4B-B844-53C719C55C5C}"/>
                    </a:ext>
                  </a:extLst>
                </p:cNvPr>
                <p:cNvPicPr/>
                <p:nvPr/>
              </p:nvPicPr>
              <p:blipFill>
                <a:blip r:embed="rId1137"/>
                <a:stretch>
                  <a:fillRect/>
                </a:stretch>
              </p:blipFill>
              <p:spPr>
                <a:xfrm>
                  <a:off x="5192496" y="5417568"/>
                  <a:ext cx="76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619" name="Freihand 618">
                  <a:extLst>
                    <a:ext uri="{FF2B5EF4-FFF2-40B4-BE49-F238E27FC236}">
                      <a16:creationId xmlns:a16="http://schemas.microsoft.com/office/drawing/2014/main" id="{24D1FAE9-D17B-4253-9F03-D1FA605C2E2E}"/>
                    </a:ext>
                  </a:extLst>
                </p14:cNvPr>
                <p14:cNvContentPartPr/>
                <p14:nvPr/>
              </p14:nvContentPartPr>
              <p14:xfrm>
                <a:off x="5216616" y="5363568"/>
                <a:ext cx="80640" cy="166680"/>
              </p14:xfrm>
            </p:contentPart>
          </mc:Choice>
          <mc:Fallback xmlns="">
            <p:pic>
              <p:nvPicPr>
                <p:cNvPr id="619" name="Freihand 618">
                  <a:extLst>
                    <a:ext uri="{FF2B5EF4-FFF2-40B4-BE49-F238E27FC236}">
                      <a16:creationId xmlns:a16="http://schemas.microsoft.com/office/drawing/2014/main" id="{24D1FAE9-D17B-4253-9F03-D1FA605C2E2E}"/>
                    </a:ext>
                  </a:extLst>
                </p:cNvPr>
                <p:cNvPicPr/>
                <p:nvPr/>
              </p:nvPicPr>
              <p:blipFill>
                <a:blip r:embed="rId1139"/>
                <a:stretch>
                  <a:fillRect/>
                </a:stretch>
              </p:blipFill>
              <p:spPr>
                <a:xfrm>
                  <a:off x="5212296" y="5359248"/>
                  <a:ext cx="89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620" name="Freihand 619">
                  <a:extLst>
                    <a:ext uri="{FF2B5EF4-FFF2-40B4-BE49-F238E27FC236}">
                      <a16:creationId xmlns:a16="http://schemas.microsoft.com/office/drawing/2014/main" id="{9589E0DB-AA53-45C9-9F3D-74FCF36DC900}"/>
                    </a:ext>
                  </a:extLst>
                </p14:cNvPr>
                <p14:cNvContentPartPr/>
                <p14:nvPr/>
              </p14:nvContentPartPr>
              <p14:xfrm>
                <a:off x="4926096" y="5433048"/>
                <a:ext cx="360" cy="360"/>
              </p14:xfrm>
            </p:contentPart>
          </mc:Choice>
          <mc:Fallback xmlns="">
            <p:pic>
              <p:nvPicPr>
                <p:cNvPr id="620" name="Freihand 619">
                  <a:extLst>
                    <a:ext uri="{FF2B5EF4-FFF2-40B4-BE49-F238E27FC236}">
                      <a16:creationId xmlns:a16="http://schemas.microsoft.com/office/drawing/2014/main" id="{9589E0DB-AA53-45C9-9F3D-74FCF36DC900}"/>
                    </a:ext>
                  </a:extLst>
                </p:cNvPr>
                <p:cNvPicPr/>
                <p:nvPr/>
              </p:nvPicPr>
              <p:blipFill>
                <a:blip r:embed="rId117"/>
                <a:stretch>
                  <a:fillRect/>
                </a:stretch>
              </p:blipFill>
              <p:spPr>
                <a:xfrm>
                  <a:off x="4921776" y="54287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21" name="Freihand 620">
                  <a:extLst>
                    <a:ext uri="{FF2B5EF4-FFF2-40B4-BE49-F238E27FC236}">
                      <a16:creationId xmlns:a16="http://schemas.microsoft.com/office/drawing/2014/main" id="{77AAE865-39C0-4388-91CE-4D805E75DA0F}"/>
                    </a:ext>
                  </a:extLst>
                </p14:cNvPr>
                <p14:cNvContentPartPr/>
                <p14:nvPr/>
              </p14:nvContentPartPr>
              <p14:xfrm>
                <a:off x="4867056" y="5312088"/>
                <a:ext cx="98280" cy="196560"/>
              </p14:xfrm>
            </p:contentPart>
          </mc:Choice>
          <mc:Fallback xmlns="">
            <p:pic>
              <p:nvPicPr>
                <p:cNvPr id="621" name="Freihand 620">
                  <a:extLst>
                    <a:ext uri="{FF2B5EF4-FFF2-40B4-BE49-F238E27FC236}">
                      <a16:creationId xmlns:a16="http://schemas.microsoft.com/office/drawing/2014/main" id="{77AAE865-39C0-4388-91CE-4D805E75DA0F}"/>
                    </a:ext>
                  </a:extLst>
                </p:cNvPr>
                <p:cNvPicPr/>
                <p:nvPr/>
              </p:nvPicPr>
              <p:blipFill>
                <a:blip r:embed="rId1142"/>
                <a:stretch>
                  <a:fillRect/>
                </a:stretch>
              </p:blipFill>
              <p:spPr>
                <a:xfrm>
                  <a:off x="4862736" y="5307768"/>
                  <a:ext cx="106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23" name="Freihand 622">
                  <a:extLst>
                    <a:ext uri="{FF2B5EF4-FFF2-40B4-BE49-F238E27FC236}">
                      <a16:creationId xmlns:a16="http://schemas.microsoft.com/office/drawing/2014/main" id="{73ACF742-B1D8-4206-A2DF-D1B141AA262E}"/>
                    </a:ext>
                  </a:extLst>
                </p14:cNvPr>
                <p14:cNvContentPartPr/>
                <p14:nvPr/>
              </p14:nvContentPartPr>
              <p14:xfrm>
                <a:off x="5328936" y="5304168"/>
                <a:ext cx="60840" cy="159120"/>
              </p14:xfrm>
            </p:contentPart>
          </mc:Choice>
          <mc:Fallback xmlns="">
            <p:pic>
              <p:nvPicPr>
                <p:cNvPr id="623" name="Freihand 622">
                  <a:extLst>
                    <a:ext uri="{FF2B5EF4-FFF2-40B4-BE49-F238E27FC236}">
                      <a16:creationId xmlns:a16="http://schemas.microsoft.com/office/drawing/2014/main" id="{73ACF742-B1D8-4206-A2DF-D1B141AA262E}"/>
                    </a:ext>
                  </a:extLst>
                </p:cNvPr>
                <p:cNvPicPr/>
                <p:nvPr/>
              </p:nvPicPr>
              <p:blipFill>
                <a:blip r:embed="rId1144"/>
                <a:stretch>
                  <a:fillRect/>
                </a:stretch>
              </p:blipFill>
              <p:spPr>
                <a:xfrm>
                  <a:off x="5324616" y="5299848"/>
                  <a:ext cx="69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24" name="Freihand 623">
                  <a:extLst>
                    <a:ext uri="{FF2B5EF4-FFF2-40B4-BE49-F238E27FC236}">
                      <a16:creationId xmlns:a16="http://schemas.microsoft.com/office/drawing/2014/main" id="{7C1ADD05-D4A9-43D9-96BD-6F296C768D3A}"/>
                    </a:ext>
                  </a:extLst>
                </p14:cNvPr>
                <p14:cNvContentPartPr/>
                <p14:nvPr/>
              </p14:nvContentPartPr>
              <p14:xfrm>
                <a:off x="5388336" y="5330448"/>
                <a:ext cx="84240" cy="95040"/>
              </p14:xfrm>
            </p:contentPart>
          </mc:Choice>
          <mc:Fallback xmlns="">
            <p:pic>
              <p:nvPicPr>
                <p:cNvPr id="624" name="Freihand 623">
                  <a:extLst>
                    <a:ext uri="{FF2B5EF4-FFF2-40B4-BE49-F238E27FC236}">
                      <a16:creationId xmlns:a16="http://schemas.microsoft.com/office/drawing/2014/main" id="{7C1ADD05-D4A9-43D9-96BD-6F296C768D3A}"/>
                    </a:ext>
                  </a:extLst>
                </p:cNvPr>
                <p:cNvPicPr/>
                <p:nvPr/>
              </p:nvPicPr>
              <p:blipFill>
                <a:blip r:embed="rId1146"/>
                <a:stretch>
                  <a:fillRect/>
                </a:stretch>
              </p:blipFill>
              <p:spPr>
                <a:xfrm>
                  <a:off x="5384016" y="5326128"/>
                  <a:ext cx="92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25" name="Freihand 624">
                  <a:extLst>
                    <a:ext uri="{FF2B5EF4-FFF2-40B4-BE49-F238E27FC236}">
                      <a16:creationId xmlns:a16="http://schemas.microsoft.com/office/drawing/2014/main" id="{28165E69-7996-4437-84EF-C241E2852C48}"/>
                    </a:ext>
                  </a:extLst>
                </p14:cNvPr>
                <p14:cNvContentPartPr/>
                <p14:nvPr/>
              </p14:nvContentPartPr>
              <p14:xfrm>
                <a:off x="5523696" y="5340888"/>
                <a:ext cx="23400" cy="101160"/>
              </p14:xfrm>
            </p:contentPart>
          </mc:Choice>
          <mc:Fallback xmlns="">
            <p:pic>
              <p:nvPicPr>
                <p:cNvPr id="625" name="Freihand 624">
                  <a:extLst>
                    <a:ext uri="{FF2B5EF4-FFF2-40B4-BE49-F238E27FC236}">
                      <a16:creationId xmlns:a16="http://schemas.microsoft.com/office/drawing/2014/main" id="{28165E69-7996-4437-84EF-C241E2852C48}"/>
                    </a:ext>
                  </a:extLst>
                </p:cNvPr>
                <p:cNvPicPr/>
                <p:nvPr/>
              </p:nvPicPr>
              <p:blipFill>
                <a:blip r:embed="rId1148"/>
                <a:stretch>
                  <a:fillRect/>
                </a:stretch>
              </p:blipFill>
              <p:spPr>
                <a:xfrm>
                  <a:off x="5519376" y="5336568"/>
                  <a:ext cx="32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26" name="Freihand 625">
                  <a:extLst>
                    <a:ext uri="{FF2B5EF4-FFF2-40B4-BE49-F238E27FC236}">
                      <a16:creationId xmlns:a16="http://schemas.microsoft.com/office/drawing/2014/main" id="{AC86C3D7-BA74-4D70-8216-62053FBCB32F}"/>
                    </a:ext>
                  </a:extLst>
                </p14:cNvPr>
                <p14:cNvContentPartPr/>
                <p14:nvPr/>
              </p14:nvContentPartPr>
              <p14:xfrm>
                <a:off x="5502816" y="5379408"/>
                <a:ext cx="58680" cy="20520"/>
              </p14:xfrm>
            </p:contentPart>
          </mc:Choice>
          <mc:Fallback xmlns="">
            <p:pic>
              <p:nvPicPr>
                <p:cNvPr id="626" name="Freihand 625">
                  <a:extLst>
                    <a:ext uri="{FF2B5EF4-FFF2-40B4-BE49-F238E27FC236}">
                      <a16:creationId xmlns:a16="http://schemas.microsoft.com/office/drawing/2014/main" id="{AC86C3D7-BA74-4D70-8216-62053FBCB32F}"/>
                    </a:ext>
                  </a:extLst>
                </p:cNvPr>
                <p:cNvPicPr/>
                <p:nvPr/>
              </p:nvPicPr>
              <p:blipFill>
                <a:blip r:embed="rId1150"/>
                <a:stretch>
                  <a:fillRect/>
                </a:stretch>
              </p:blipFill>
              <p:spPr>
                <a:xfrm>
                  <a:off x="5498496" y="5375088"/>
                  <a:ext cx="67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627" name="Freihand 626">
                  <a:extLst>
                    <a:ext uri="{FF2B5EF4-FFF2-40B4-BE49-F238E27FC236}">
                      <a16:creationId xmlns:a16="http://schemas.microsoft.com/office/drawing/2014/main" id="{CAB5BA65-7EA9-4CE4-9EF8-72C6FB876BE5}"/>
                    </a:ext>
                  </a:extLst>
                </p14:cNvPr>
                <p14:cNvContentPartPr/>
                <p14:nvPr/>
              </p14:nvContentPartPr>
              <p14:xfrm>
                <a:off x="5582376" y="5357448"/>
                <a:ext cx="46080" cy="137160"/>
              </p14:xfrm>
            </p:contentPart>
          </mc:Choice>
          <mc:Fallback xmlns="">
            <p:pic>
              <p:nvPicPr>
                <p:cNvPr id="627" name="Freihand 626">
                  <a:extLst>
                    <a:ext uri="{FF2B5EF4-FFF2-40B4-BE49-F238E27FC236}">
                      <a16:creationId xmlns:a16="http://schemas.microsoft.com/office/drawing/2014/main" id="{CAB5BA65-7EA9-4CE4-9EF8-72C6FB876BE5}"/>
                    </a:ext>
                  </a:extLst>
                </p:cNvPr>
                <p:cNvPicPr/>
                <p:nvPr/>
              </p:nvPicPr>
              <p:blipFill>
                <a:blip r:embed="rId1152"/>
                <a:stretch>
                  <a:fillRect/>
                </a:stretch>
              </p:blipFill>
              <p:spPr>
                <a:xfrm>
                  <a:off x="5578056" y="5353128"/>
                  <a:ext cx="54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28" name="Freihand 627">
                  <a:extLst>
                    <a:ext uri="{FF2B5EF4-FFF2-40B4-BE49-F238E27FC236}">
                      <a16:creationId xmlns:a16="http://schemas.microsoft.com/office/drawing/2014/main" id="{19966319-C969-4F03-A8F4-C496ECDAEF67}"/>
                    </a:ext>
                  </a:extLst>
                </p14:cNvPr>
                <p14:cNvContentPartPr/>
                <p14:nvPr/>
              </p14:nvContentPartPr>
              <p14:xfrm>
                <a:off x="5650416" y="5328648"/>
                <a:ext cx="100800" cy="144720"/>
              </p14:xfrm>
            </p:contentPart>
          </mc:Choice>
          <mc:Fallback xmlns="">
            <p:pic>
              <p:nvPicPr>
                <p:cNvPr id="628" name="Freihand 627">
                  <a:extLst>
                    <a:ext uri="{FF2B5EF4-FFF2-40B4-BE49-F238E27FC236}">
                      <a16:creationId xmlns:a16="http://schemas.microsoft.com/office/drawing/2014/main" id="{19966319-C969-4F03-A8F4-C496ECDAEF67}"/>
                    </a:ext>
                  </a:extLst>
                </p:cNvPr>
                <p:cNvPicPr/>
                <p:nvPr/>
              </p:nvPicPr>
              <p:blipFill>
                <a:blip r:embed="rId1154"/>
                <a:stretch>
                  <a:fillRect/>
                </a:stretch>
              </p:blipFill>
              <p:spPr>
                <a:xfrm>
                  <a:off x="5646096" y="5324328"/>
                  <a:ext cx="10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629" name="Freihand 628">
                  <a:extLst>
                    <a:ext uri="{FF2B5EF4-FFF2-40B4-BE49-F238E27FC236}">
                      <a16:creationId xmlns:a16="http://schemas.microsoft.com/office/drawing/2014/main" id="{8819A5A2-A27F-406A-8981-A86746AE5B7A}"/>
                    </a:ext>
                  </a:extLst>
                </p14:cNvPr>
                <p14:cNvContentPartPr/>
                <p14:nvPr/>
              </p14:nvContentPartPr>
              <p14:xfrm>
                <a:off x="5783256" y="5292648"/>
                <a:ext cx="56160" cy="173880"/>
              </p14:xfrm>
            </p:contentPart>
          </mc:Choice>
          <mc:Fallback xmlns="">
            <p:pic>
              <p:nvPicPr>
                <p:cNvPr id="629" name="Freihand 628">
                  <a:extLst>
                    <a:ext uri="{FF2B5EF4-FFF2-40B4-BE49-F238E27FC236}">
                      <a16:creationId xmlns:a16="http://schemas.microsoft.com/office/drawing/2014/main" id="{8819A5A2-A27F-406A-8981-A86746AE5B7A}"/>
                    </a:ext>
                  </a:extLst>
                </p:cNvPr>
                <p:cNvPicPr/>
                <p:nvPr/>
              </p:nvPicPr>
              <p:blipFill>
                <a:blip r:embed="rId1156"/>
                <a:stretch>
                  <a:fillRect/>
                </a:stretch>
              </p:blipFill>
              <p:spPr>
                <a:xfrm>
                  <a:off x="5778936" y="5288328"/>
                  <a:ext cx="64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30" name="Freihand 629">
                  <a:extLst>
                    <a:ext uri="{FF2B5EF4-FFF2-40B4-BE49-F238E27FC236}">
                      <a16:creationId xmlns:a16="http://schemas.microsoft.com/office/drawing/2014/main" id="{E0EBC7A8-E77A-4869-8DE4-22EA5D90EC9E}"/>
                    </a:ext>
                  </a:extLst>
                </p14:cNvPr>
                <p14:cNvContentPartPr/>
                <p14:nvPr/>
              </p14:nvContentPartPr>
              <p14:xfrm>
                <a:off x="5876856" y="5315328"/>
                <a:ext cx="97200" cy="98280"/>
              </p14:xfrm>
            </p:contentPart>
          </mc:Choice>
          <mc:Fallback xmlns="">
            <p:pic>
              <p:nvPicPr>
                <p:cNvPr id="630" name="Freihand 629">
                  <a:extLst>
                    <a:ext uri="{FF2B5EF4-FFF2-40B4-BE49-F238E27FC236}">
                      <a16:creationId xmlns:a16="http://schemas.microsoft.com/office/drawing/2014/main" id="{E0EBC7A8-E77A-4869-8DE4-22EA5D90EC9E}"/>
                    </a:ext>
                  </a:extLst>
                </p:cNvPr>
                <p:cNvPicPr/>
                <p:nvPr/>
              </p:nvPicPr>
              <p:blipFill>
                <a:blip r:embed="rId1158"/>
                <a:stretch>
                  <a:fillRect/>
                </a:stretch>
              </p:blipFill>
              <p:spPr>
                <a:xfrm>
                  <a:off x="5872536" y="5311008"/>
                  <a:ext cx="105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31" name="Freihand 630">
                  <a:extLst>
                    <a:ext uri="{FF2B5EF4-FFF2-40B4-BE49-F238E27FC236}">
                      <a16:creationId xmlns:a16="http://schemas.microsoft.com/office/drawing/2014/main" id="{C033C254-F158-42A5-A69B-540D5638598E}"/>
                    </a:ext>
                  </a:extLst>
                </p14:cNvPr>
                <p14:cNvContentPartPr/>
                <p14:nvPr/>
              </p14:nvContentPartPr>
              <p14:xfrm>
                <a:off x="6021576" y="5326848"/>
                <a:ext cx="18000" cy="96840"/>
              </p14:xfrm>
            </p:contentPart>
          </mc:Choice>
          <mc:Fallback xmlns="">
            <p:pic>
              <p:nvPicPr>
                <p:cNvPr id="631" name="Freihand 630">
                  <a:extLst>
                    <a:ext uri="{FF2B5EF4-FFF2-40B4-BE49-F238E27FC236}">
                      <a16:creationId xmlns:a16="http://schemas.microsoft.com/office/drawing/2014/main" id="{C033C254-F158-42A5-A69B-540D5638598E}"/>
                    </a:ext>
                  </a:extLst>
                </p:cNvPr>
                <p:cNvPicPr/>
                <p:nvPr/>
              </p:nvPicPr>
              <p:blipFill>
                <a:blip r:embed="rId1160"/>
                <a:stretch>
                  <a:fillRect/>
                </a:stretch>
              </p:blipFill>
              <p:spPr>
                <a:xfrm>
                  <a:off x="6017256" y="5322528"/>
                  <a:ext cx="26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632" name="Freihand 631">
                  <a:extLst>
                    <a:ext uri="{FF2B5EF4-FFF2-40B4-BE49-F238E27FC236}">
                      <a16:creationId xmlns:a16="http://schemas.microsoft.com/office/drawing/2014/main" id="{3F14E854-C74D-478B-BE49-52FB177E21D8}"/>
                    </a:ext>
                  </a:extLst>
                </p14:cNvPr>
                <p14:cNvContentPartPr/>
                <p14:nvPr/>
              </p14:nvContentPartPr>
              <p14:xfrm>
                <a:off x="5993496" y="5352408"/>
                <a:ext cx="94320" cy="23760"/>
              </p14:xfrm>
            </p:contentPart>
          </mc:Choice>
          <mc:Fallback xmlns="">
            <p:pic>
              <p:nvPicPr>
                <p:cNvPr id="632" name="Freihand 631">
                  <a:extLst>
                    <a:ext uri="{FF2B5EF4-FFF2-40B4-BE49-F238E27FC236}">
                      <a16:creationId xmlns:a16="http://schemas.microsoft.com/office/drawing/2014/main" id="{3F14E854-C74D-478B-BE49-52FB177E21D8}"/>
                    </a:ext>
                  </a:extLst>
                </p:cNvPr>
                <p:cNvPicPr/>
                <p:nvPr/>
              </p:nvPicPr>
              <p:blipFill>
                <a:blip r:embed="rId1162"/>
                <a:stretch>
                  <a:fillRect/>
                </a:stretch>
              </p:blipFill>
              <p:spPr>
                <a:xfrm>
                  <a:off x="5989176" y="5348088"/>
                  <a:ext cx="102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633" name="Freihand 632">
                  <a:extLst>
                    <a:ext uri="{FF2B5EF4-FFF2-40B4-BE49-F238E27FC236}">
                      <a16:creationId xmlns:a16="http://schemas.microsoft.com/office/drawing/2014/main" id="{20D1DBA8-4B32-4A67-B013-5EA2F2B03407}"/>
                    </a:ext>
                  </a:extLst>
                </p14:cNvPr>
                <p14:cNvContentPartPr/>
                <p14:nvPr/>
              </p14:nvContentPartPr>
              <p14:xfrm>
                <a:off x="6129936" y="5347728"/>
                <a:ext cx="79560" cy="153360"/>
              </p14:xfrm>
            </p:contentPart>
          </mc:Choice>
          <mc:Fallback xmlns="">
            <p:pic>
              <p:nvPicPr>
                <p:cNvPr id="633" name="Freihand 632">
                  <a:extLst>
                    <a:ext uri="{FF2B5EF4-FFF2-40B4-BE49-F238E27FC236}">
                      <a16:creationId xmlns:a16="http://schemas.microsoft.com/office/drawing/2014/main" id="{20D1DBA8-4B32-4A67-B013-5EA2F2B03407}"/>
                    </a:ext>
                  </a:extLst>
                </p:cNvPr>
                <p:cNvPicPr/>
                <p:nvPr/>
              </p:nvPicPr>
              <p:blipFill>
                <a:blip r:embed="rId1164"/>
                <a:stretch>
                  <a:fillRect/>
                </a:stretch>
              </p:blipFill>
              <p:spPr>
                <a:xfrm>
                  <a:off x="6125616" y="5343408"/>
                  <a:ext cx="88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634" name="Freihand 633">
                  <a:extLst>
                    <a:ext uri="{FF2B5EF4-FFF2-40B4-BE49-F238E27FC236}">
                      <a16:creationId xmlns:a16="http://schemas.microsoft.com/office/drawing/2014/main" id="{664AA63E-101E-4D85-9A1D-AC6A4A52462B}"/>
                    </a:ext>
                  </a:extLst>
                </p14:cNvPr>
                <p14:cNvContentPartPr/>
                <p14:nvPr/>
              </p14:nvContentPartPr>
              <p14:xfrm>
                <a:off x="6208056" y="5401368"/>
                <a:ext cx="66960" cy="93240"/>
              </p14:xfrm>
            </p:contentPart>
          </mc:Choice>
          <mc:Fallback xmlns="">
            <p:pic>
              <p:nvPicPr>
                <p:cNvPr id="634" name="Freihand 633">
                  <a:extLst>
                    <a:ext uri="{FF2B5EF4-FFF2-40B4-BE49-F238E27FC236}">
                      <a16:creationId xmlns:a16="http://schemas.microsoft.com/office/drawing/2014/main" id="{664AA63E-101E-4D85-9A1D-AC6A4A52462B}"/>
                    </a:ext>
                  </a:extLst>
                </p:cNvPr>
                <p:cNvPicPr/>
                <p:nvPr/>
              </p:nvPicPr>
              <p:blipFill>
                <a:blip r:embed="rId1166"/>
                <a:stretch>
                  <a:fillRect/>
                </a:stretch>
              </p:blipFill>
              <p:spPr>
                <a:xfrm>
                  <a:off x="6203736" y="5397048"/>
                  <a:ext cx="75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635" name="Freihand 634">
                  <a:extLst>
                    <a:ext uri="{FF2B5EF4-FFF2-40B4-BE49-F238E27FC236}">
                      <a16:creationId xmlns:a16="http://schemas.microsoft.com/office/drawing/2014/main" id="{C8643311-F0D1-4EC8-9E11-AD53F8754736}"/>
                    </a:ext>
                  </a:extLst>
                </p14:cNvPr>
                <p14:cNvContentPartPr/>
                <p14:nvPr/>
              </p14:nvContentPartPr>
              <p14:xfrm>
                <a:off x="6276816" y="5312088"/>
                <a:ext cx="92160" cy="210240"/>
              </p14:xfrm>
            </p:contentPart>
          </mc:Choice>
          <mc:Fallback xmlns="">
            <p:pic>
              <p:nvPicPr>
                <p:cNvPr id="635" name="Freihand 634">
                  <a:extLst>
                    <a:ext uri="{FF2B5EF4-FFF2-40B4-BE49-F238E27FC236}">
                      <a16:creationId xmlns:a16="http://schemas.microsoft.com/office/drawing/2014/main" id="{C8643311-F0D1-4EC8-9E11-AD53F8754736}"/>
                    </a:ext>
                  </a:extLst>
                </p:cNvPr>
                <p:cNvPicPr/>
                <p:nvPr/>
              </p:nvPicPr>
              <p:blipFill>
                <a:blip r:embed="rId1168"/>
                <a:stretch>
                  <a:fillRect/>
                </a:stretch>
              </p:blipFill>
              <p:spPr>
                <a:xfrm>
                  <a:off x="6272496" y="5307768"/>
                  <a:ext cx="100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637" name="Freihand 636">
                  <a:extLst>
                    <a:ext uri="{FF2B5EF4-FFF2-40B4-BE49-F238E27FC236}">
                      <a16:creationId xmlns:a16="http://schemas.microsoft.com/office/drawing/2014/main" id="{AE2497A1-6B1D-42E3-96D2-B63EC9BF2D7C}"/>
                    </a:ext>
                  </a:extLst>
                </p14:cNvPr>
                <p14:cNvContentPartPr/>
                <p14:nvPr/>
              </p14:nvContentPartPr>
              <p14:xfrm>
                <a:off x="6600096" y="5415408"/>
                <a:ext cx="148680" cy="21600"/>
              </p14:xfrm>
            </p:contentPart>
          </mc:Choice>
          <mc:Fallback xmlns="">
            <p:pic>
              <p:nvPicPr>
                <p:cNvPr id="637" name="Freihand 636">
                  <a:extLst>
                    <a:ext uri="{FF2B5EF4-FFF2-40B4-BE49-F238E27FC236}">
                      <a16:creationId xmlns:a16="http://schemas.microsoft.com/office/drawing/2014/main" id="{AE2497A1-6B1D-42E3-96D2-B63EC9BF2D7C}"/>
                    </a:ext>
                  </a:extLst>
                </p:cNvPr>
                <p:cNvPicPr/>
                <p:nvPr/>
              </p:nvPicPr>
              <p:blipFill>
                <a:blip r:embed="rId1170"/>
                <a:stretch>
                  <a:fillRect/>
                </a:stretch>
              </p:blipFill>
              <p:spPr>
                <a:xfrm>
                  <a:off x="6595776" y="5411088"/>
                  <a:ext cx="157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638" name="Freihand 637">
                  <a:extLst>
                    <a:ext uri="{FF2B5EF4-FFF2-40B4-BE49-F238E27FC236}">
                      <a16:creationId xmlns:a16="http://schemas.microsoft.com/office/drawing/2014/main" id="{0FD7FE40-A493-4DF1-8563-D7306B63BDB7}"/>
                    </a:ext>
                  </a:extLst>
                </p14:cNvPr>
                <p14:cNvContentPartPr/>
                <p14:nvPr/>
              </p14:nvContentPartPr>
              <p14:xfrm>
                <a:off x="6914376" y="5317848"/>
                <a:ext cx="158760" cy="168480"/>
              </p14:xfrm>
            </p:contentPart>
          </mc:Choice>
          <mc:Fallback xmlns="">
            <p:pic>
              <p:nvPicPr>
                <p:cNvPr id="638" name="Freihand 637">
                  <a:extLst>
                    <a:ext uri="{FF2B5EF4-FFF2-40B4-BE49-F238E27FC236}">
                      <a16:creationId xmlns:a16="http://schemas.microsoft.com/office/drawing/2014/main" id="{0FD7FE40-A493-4DF1-8563-D7306B63BDB7}"/>
                    </a:ext>
                  </a:extLst>
                </p:cNvPr>
                <p:cNvPicPr/>
                <p:nvPr/>
              </p:nvPicPr>
              <p:blipFill>
                <a:blip r:embed="rId1172"/>
                <a:stretch>
                  <a:fillRect/>
                </a:stretch>
              </p:blipFill>
              <p:spPr>
                <a:xfrm>
                  <a:off x="6910056" y="5313528"/>
                  <a:ext cx="167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658" name="Freihand 657">
                  <a:extLst>
                    <a:ext uri="{FF2B5EF4-FFF2-40B4-BE49-F238E27FC236}">
                      <a16:creationId xmlns:a16="http://schemas.microsoft.com/office/drawing/2014/main" id="{9363D280-F2F4-4ABE-B9F8-5318D02C6BBE}"/>
                    </a:ext>
                  </a:extLst>
                </p14:cNvPr>
                <p14:cNvContentPartPr/>
                <p14:nvPr/>
              </p14:nvContentPartPr>
              <p14:xfrm>
                <a:off x="4741416" y="5591448"/>
                <a:ext cx="899640" cy="122400"/>
              </p14:xfrm>
            </p:contentPart>
          </mc:Choice>
          <mc:Fallback xmlns="">
            <p:pic>
              <p:nvPicPr>
                <p:cNvPr id="658" name="Freihand 657">
                  <a:extLst>
                    <a:ext uri="{FF2B5EF4-FFF2-40B4-BE49-F238E27FC236}">
                      <a16:creationId xmlns:a16="http://schemas.microsoft.com/office/drawing/2014/main" id="{9363D280-F2F4-4ABE-B9F8-5318D02C6BBE}"/>
                    </a:ext>
                  </a:extLst>
                </p:cNvPr>
                <p:cNvPicPr/>
                <p:nvPr/>
              </p:nvPicPr>
              <p:blipFill>
                <a:blip r:embed="rId1174"/>
                <a:stretch>
                  <a:fillRect/>
                </a:stretch>
              </p:blipFill>
              <p:spPr>
                <a:xfrm>
                  <a:off x="4737096" y="5587128"/>
                  <a:ext cx="908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659" name="Freihand 658">
                  <a:extLst>
                    <a:ext uri="{FF2B5EF4-FFF2-40B4-BE49-F238E27FC236}">
                      <a16:creationId xmlns:a16="http://schemas.microsoft.com/office/drawing/2014/main" id="{3C88AA42-C566-4558-A9E8-408AE05A0CA0}"/>
                    </a:ext>
                  </a:extLst>
                </p14:cNvPr>
                <p14:cNvContentPartPr/>
                <p14:nvPr/>
              </p14:nvContentPartPr>
              <p14:xfrm>
                <a:off x="5666616" y="5593608"/>
                <a:ext cx="711000" cy="98640"/>
              </p14:xfrm>
            </p:contentPart>
          </mc:Choice>
          <mc:Fallback xmlns="">
            <p:pic>
              <p:nvPicPr>
                <p:cNvPr id="659" name="Freihand 658">
                  <a:extLst>
                    <a:ext uri="{FF2B5EF4-FFF2-40B4-BE49-F238E27FC236}">
                      <a16:creationId xmlns:a16="http://schemas.microsoft.com/office/drawing/2014/main" id="{3C88AA42-C566-4558-A9E8-408AE05A0CA0}"/>
                    </a:ext>
                  </a:extLst>
                </p:cNvPr>
                <p:cNvPicPr/>
                <p:nvPr/>
              </p:nvPicPr>
              <p:blipFill>
                <a:blip r:embed="rId1176"/>
                <a:stretch>
                  <a:fillRect/>
                </a:stretch>
              </p:blipFill>
              <p:spPr>
                <a:xfrm>
                  <a:off x="5662296" y="5589288"/>
                  <a:ext cx="719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661" name="Freihand 660">
                  <a:extLst>
                    <a:ext uri="{FF2B5EF4-FFF2-40B4-BE49-F238E27FC236}">
                      <a16:creationId xmlns:a16="http://schemas.microsoft.com/office/drawing/2014/main" id="{DAE27136-3EB1-4B0E-8D20-08E63DAC40E1}"/>
                    </a:ext>
                  </a:extLst>
                </p14:cNvPr>
                <p14:cNvContentPartPr/>
                <p14:nvPr/>
              </p14:nvContentPartPr>
              <p14:xfrm>
                <a:off x="5003136" y="5827968"/>
                <a:ext cx="94680" cy="200160"/>
              </p14:xfrm>
            </p:contentPart>
          </mc:Choice>
          <mc:Fallback xmlns="">
            <p:pic>
              <p:nvPicPr>
                <p:cNvPr id="661" name="Freihand 660">
                  <a:extLst>
                    <a:ext uri="{FF2B5EF4-FFF2-40B4-BE49-F238E27FC236}">
                      <a16:creationId xmlns:a16="http://schemas.microsoft.com/office/drawing/2014/main" id="{DAE27136-3EB1-4B0E-8D20-08E63DAC40E1}"/>
                    </a:ext>
                  </a:extLst>
                </p:cNvPr>
                <p:cNvPicPr/>
                <p:nvPr/>
              </p:nvPicPr>
              <p:blipFill>
                <a:blip r:embed="rId1178"/>
                <a:stretch>
                  <a:fillRect/>
                </a:stretch>
              </p:blipFill>
              <p:spPr>
                <a:xfrm>
                  <a:off x="4998816" y="5823648"/>
                  <a:ext cx="103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662" name="Freihand 661">
                  <a:extLst>
                    <a:ext uri="{FF2B5EF4-FFF2-40B4-BE49-F238E27FC236}">
                      <a16:creationId xmlns:a16="http://schemas.microsoft.com/office/drawing/2014/main" id="{52121A0A-8029-45A8-B71F-7F0A914635CA}"/>
                    </a:ext>
                  </a:extLst>
                </p14:cNvPr>
                <p14:cNvContentPartPr/>
                <p14:nvPr/>
              </p14:nvContentPartPr>
              <p14:xfrm>
                <a:off x="5142456" y="5827968"/>
                <a:ext cx="95040" cy="84600"/>
              </p14:xfrm>
            </p:contentPart>
          </mc:Choice>
          <mc:Fallback xmlns="">
            <p:pic>
              <p:nvPicPr>
                <p:cNvPr id="662" name="Freihand 661">
                  <a:extLst>
                    <a:ext uri="{FF2B5EF4-FFF2-40B4-BE49-F238E27FC236}">
                      <a16:creationId xmlns:a16="http://schemas.microsoft.com/office/drawing/2014/main" id="{52121A0A-8029-45A8-B71F-7F0A914635CA}"/>
                    </a:ext>
                  </a:extLst>
                </p:cNvPr>
                <p:cNvPicPr/>
                <p:nvPr/>
              </p:nvPicPr>
              <p:blipFill>
                <a:blip r:embed="rId1180"/>
                <a:stretch>
                  <a:fillRect/>
                </a:stretch>
              </p:blipFill>
              <p:spPr>
                <a:xfrm>
                  <a:off x="5138136" y="5823648"/>
                  <a:ext cx="103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663" name="Freihand 662">
                  <a:extLst>
                    <a:ext uri="{FF2B5EF4-FFF2-40B4-BE49-F238E27FC236}">
                      <a16:creationId xmlns:a16="http://schemas.microsoft.com/office/drawing/2014/main" id="{DDE511CA-05F1-4F72-9514-62988C658717}"/>
                    </a:ext>
                  </a:extLst>
                </p14:cNvPr>
                <p14:cNvContentPartPr/>
                <p14:nvPr/>
              </p14:nvContentPartPr>
              <p14:xfrm>
                <a:off x="5265576" y="5848848"/>
                <a:ext cx="256680" cy="76320"/>
              </p14:xfrm>
            </p:contentPart>
          </mc:Choice>
          <mc:Fallback xmlns="">
            <p:pic>
              <p:nvPicPr>
                <p:cNvPr id="663" name="Freihand 662">
                  <a:extLst>
                    <a:ext uri="{FF2B5EF4-FFF2-40B4-BE49-F238E27FC236}">
                      <a16:creationId xmlns:a16="http://schemas.microsoft.com/office/drawing/2014/main" id="{DDE511CA-05F1-4F72-9514-62988C658717}"/>
                    </a:ext>
                  </a:extLst>
                </p:cNvPr>
                <p:cNvPicPr/>
                <p:nvPr/>
              </p:nvPicPr>
              <p:blipFill>
                <a:blip r:embed="rId1182"/>
                <a:stretch>
                  <a:fillRect/>
                </a:stretch>
              </p:blipFill>
              <p:spPr>
                <a:xfrm>
                  <a:off x="5261256" y="5844528"/>
                  <a:ext cx="265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664" name="Freihand 663">
                  <a:extLst>
                    <a:ext uri="{FF2B5EF4-FFF2-40B4-BE49-F238E27FC236}">
                      <a16:creationId xmlns:a16="http://schemas.microsoft.com/office/drawing/2014/main" id="{FDF32A6C-8E46-48F8-B396-79FB78139610}"/>
                    </a:ext>
                  </a:extLst>
                </p14:cNvPr>
                <p14:cNvContentPartPr/>
                <p14:nvPr/>
              </p14:nvContentPartPr>
              <p14:xfrm>
                <a:off x="5576256" y="5826528"/>
                <a:ext cx="97920" cy="85320"/>
              </p14:xfrm>
            </p:contentPart>
          </mc:Choice>
          <mc:Fallback xmlns="">
            <p:pic>
              <p:nvPicPr>
                <p:cNvPr id="664" name="Freihand 663">
                  <a:extLst>
                    <a:ext uri="{FF2B5EF4-FFF2-40B4-BE49-F238E27FC236}">
                      <a16:creationId xmlns:a16="http://schemas.microsoft.com/office/drawing/2014/main" id="{FDF32A6C-8E46-48F8-B396-79FB78139610}"/>
                    </a:ext>
                  </a:extLst>
                </p:cNvPr>
                <p:cNvPicPr/>
                <p:nvPr/>
              </p:nvPicPr>
              <p:blipFill>
                <a:blip r:embed="rId1184"/>
                <a:stretch>
                  <a:fillRect/>
                </a:stretch>
              </p:blipFill>
              <p:spPr>
                <a:xfrm>
                  <a:off x="5571936" y="5822208"/>
                  <a:ext cx="106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665" name="Freihand 664">
                  <a:extLst>
                    <a:ext uri="{FF2B5EF4-FFF2-40B4-BE49-F238E27FC236}">
                      <a16:creationId xmlns:a16="http://schemas.microsoft.com/office/drawing/2014/main" id="{948AAE16-0AA3-4152-A721-C79A84DCB239}"/>
                    </a:ext>
                  </a:extLst>
                </p14:cNvPr>
                <p14:cNvContentPartPr/>
                <p14:nvPr/>
              </p14:nvContentPartPr>
              <p14:xfrm>
                <a:off x="5695056" y="5748768"/>
                <a:ext cx="179280" cy="157320"/>
              </p14:xfrm>
            </p:contentPart>
          </mc:Choice>
          <mc:Fallback xmlns="">
            <p:pic>
              <p:nvPicPr>
                <p:cNvPr id="665" name="Freihand 664">
                  <a:extLst>
                    <a:ext uri="{FF2B5EF4-FFF2-40B4-BE49-F238E27FC236}">
                      <a16:creationId xmlns:a16="http://schemas.microsoft.com/office/drawing/2014/main" id="{948AAE16-0AA3-4152-A721-C79A84DCB239}"/>
                    </a:ext>
                  </a:extLst>
                </p:cNvPr>
                <p:cNvPicPr/>
                <p:nvPr/>
              </p:nvPicPr>
              <p:blipFill>
                <a:blip r:embed="rId1186"/>
                <a:stretch>
                  <a:fillRect/>
                </a:stretch>
              </p:blipFill>
              <p:spPr>
                <a:xfrm>
                  <a:off x="5690736" y="5744448"/>
                  <a:ext cx="187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666" name="Freihand 665">
                  <a:extLst>
                    <a:ext uri="{FF2B5EF4-FFF2-40B4-BE49-F238E27FC236}">
                      <a16:creationId xmlns:a16="http://schemas.microsoft.com/office/drawing/2014/main" id="{7ACFA8FD-F8FE-4D67-BEEB-DD7B43051DB7}"/>
                    </a:ext>
                  </a:extLst>
                </p14:cNvPr>
                <p14:cNvContentPartPr/>
                <p14:nvPr/>
              </p14:nvContentPartPr>
              <p14:xfrm>
                <a:off x="5876856" y="5754168"/>
                <a:ext cx="21240" cy="25200"/>
              </p14:xfrm>
            </p:contentPart>
          </mc:Choice>
          <mc:Fallback xmlns="">
            <p:pic>
              <p:nvPicPr>
                <p:cNvPr id="666" name="Freihand 665">
                  <a:extLst>
                    <a:ext uri="{FF2B5EF4-FFF2-40B4-BE49-F238E27FC236}">
                      <a16:creationId xmlns:a16="http://schemas.microsoft.com/office/drawing/2014/main" id="{7ACFA8FD-F8FE-4D67-BEEB-DD7B43051DB7}"/>
                    </a:ext>
                  </a:extLst>
                </p:cNvPr>
                <p:cNvPicPr/>
                <p:nvPr/>
              </p:nvPicPr>
              <p:blipFill>
                <a:blip r:embed="rId1188"/>
                <a:stretch>
                  <a:fillRect/>
                </a:stretch>
              </p:blipFill>
              <p:spPr>
                <a:xfrm>
                  <a:off x="5872536" y="5749848"/>
                  <a:ext cx="29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667" name="Freihand 666">
                  <a:extLst>
                    <a:ext uri="{FF2B5EF4-FFF2-40B4-BE49-F238E27FC236}">
                      <a16:creationId xmlns:a16="http://schemas.microsoft.com/office/drawing/2014/main" id="{5B803D3E-322D-4D5F-8E9A-CAE5253E3F16}"/>
                    </a:ext>
                  </a:extLst>
                </p14:cNvPr>
                <p14:cNvContentPartPr/>
                <p14:nvPr/>
              </p14:nvContentPartPr>
              <p14:xfrm>
                <a:off x="5901336" y="5819328"/>
                <a:ext cx="97560" cy="73440"/>
              </p14:xfrm>
            </p:contentPart>
          </mc:Choice>
          <mc:Fallback xmlns="">
            <p:pic>
              <p:nvPicPr>
                <p:cNvPr id="667" name="Freihand 666">
                  <a:extLst>
                    <a:ext uri="{FF2B5EF4-FFF2-40B4-BE49-F238E27FC236}">
                      <a16:creationId xmlns:a16="http://schemas.microsoft.com/office/drawing/2014/main" id="{5B803D3E-322D-4D5F-8E9A-CAE5253E3F16}"/>
                    </a:ext>
                  </a:extLst>
                </p:cNvPr>
                <p:cNvPicPr/>
                <p:nvPr/>
              </p:nvPicPr>
              <p:blipFill>
                <a:blip r:embed="rId1190"/>
                <a:stretch>
                  <a:fillRect/>
                </a:stretch>
              </p:blipFill>
              <p:spPr>
                <a:xfrm>
                  <a:off x="5897016" y="5815008"/>
                  <a:ext cx="106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668" name="Freihand 667">
                  <a:extLst>
                    <a:ext uri="{FF2B5EF4-FFF2-40B4-BE49-F238E27FC236}">
                      <a16:creationId xmlns:a16="http://schemas.microsoft.com/office/drawing/2014/main" id="{F165824C-3132-4C30-AE28-155B8839E009}"/>
                    </a:ext>
                  </a:extLst>
                </p14:cNvPr>
                <p14:cNvContentPartPr/>
                <p14:nvPr/>
              </p14:nvContentPartPr>
              <p14:xfrm>
                <a:off x="6121656" y="5818248"/>
                <a:ext cx="180000" cy="65880"/>
              </p14:xfrm>
            </p:contentPart>
          </mc:Choice>
          <mc:Fallback xmlns="">
            <p:pic>
              <p:nvPicPr>
                <p:cNvPr id="668" name="Freihand 667">
                  <a:extLst>
                    <a:ext uri="{FF2B5EF4-FFF2-40B4-BE49-F238E27FC236}">
                      <a16:creationId xmlns:a16="http://schemas.microsoft.com/office/drawing/2014/main" id="{F165824C-3132-4C30-AE28-155B8839E009}"/>
                    </a:ext>
                  </a:extLst>
                </p:cNvPr>
                <p:cNvPicPr/>
                <p:nvPr/>
              </p:nvPicPr>
              <p:blipFill>
                <a:blip r:embed="rId1192"/>
                <a:stretch>
                  <a:fillRect/>
                </a:stretch>
              </p:blipFill>
              <p:spPr>
                <a:xfrm>
                  <a:off x="6117336" y="5813928"/>
                  <a:ext cx="188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669" name="Freihand 668">
                  <a:extLst>
                    <a:ext uri="{FF2B5EF4-FFF2-40B4-BE49-F238E27FC236}">
                      <a16:creationId xmlns:a16="http://schemas.microsoft.com/office/drawing/2014/main" id="{3C0751BE-55F3-46B6-A2E3-A52FE35CBB21}"/>
                    </a:ext>
                  </a:extLst>
                </p14:cNvPr>
                <p14:cNvContentPartPr/>
                <p14:nvPr/>
              </p14:nvContentPartPr>
              <p14:xfrm>
                <a:off x="6341256" y="5802408"/>
                <a:ext cx="81000" cy="82800"/>
              </p14:xfrm>
            </p:contentPart>
          </mc:Choice>
          <mc:Fallback xmlns="">
            <p:pic>
              <p:nvPicPr>
                <p:cNvPr id="669" name="Freihand 668">
                  <a:extLst>
                    <a:ext uri="{FF2B5EF4-FFF2-40B4-BE49-F238E27FC236}">
                      <a16:creationId xmlns:a16="http://schemas.microsoft.com/office/drawing/2014/main" id="{3C0751BE-55F3-46B6-A2E3-A52FE35CBB21}"/>
                    </a:ext>
                  </a:extLst>
                </p:cNvPr>
                <p:cNvPicPr/>
                <p:nvPr/>
              </p:nvPicPr>
              <p:blipFill>
                <a:blip r:embed="rId1194"/>
                <a:stretch>
                  <a:fillRect/>
                </a:stretch>
              </p:blipFill>
              <p:spPr>
                <a:xfrm>
                  <a:off x="6336936" y="5798088"/>
                  <a:ext cx="8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670" name="Freihand 669">
                  <a:extLst>
                    <a:ext uri="{FF2B5EF4-FFF2-40B4-BE49-F238E27FC236}">
                      <a16:creationId xmlns:a16="http://schemas.microsoft.com/office/drawing/2014/main" id="{32A35C8C-01AC-4111-96A0-DBECB488827D}"/>
                    </a:ext>
                  </a:extLst>
                </p14:cNvPr>
                <p14:cNvContentPartPr/>
                <p14:nvPr/>
              </p14:nvContentPartPr>
              <p14:xfrm>
                <a:off x="6455016" y="5815008"/>
                <a:ext cx="220680" cy="64080"/>
              </p14:xfrm>
            </p:contentPart>
          </mc:Choice>
          <mc:Fallback xmlns="">
            <p:pic>
              <p:nvPicPr>
                <p:cNvPr id="670" name="Freihand 669">
                  <a:extLst>
                    <a:ext uri="{FF2B5EF4-FFF2-40B4-BE49-F238E27FC236}">
                      <a16:creationId xmlns:a16="http://schemas.microsoft.com/office/drawing/2014/main" id="{32A35C8C-01AC-4111-96A0-DBECB488827D}"/>
                    </a:ext>
                  </a:extLst>
                </p:cNvPr>
                <p:cNvPicPr/>
                <p:nvPr/>
              </p:nvPicPr>
              <p:blipFill>
                <a:blip r:embed="rId1196"/>
                <a:stretch>
                  <a:fillRect/>
                </a:stretch>
              </p:blipFill>
              <p:spPr>
                <a:xfrm>
                  <a:off x="6450696" y="5810688"/>
                  <a:ext cx="229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671" name="Freihand 670">
                  <a:extLst>
                    <a:ext uri="{FF2B5EF4-FFF2-40B4-BE49-F238E27FC236}">
                      <a16:creationId xmlns:a16="http://schemas.microsoft.com/office/drawing/2014/main" id="{77E6C12F-4A8F-4151-AB30-E047014ED941}"/>
                    </a:ext>
                  </a:extLst>
                </p14:cNvPr>
                <p14:cNvContentPartPr/>
                <p14:nvPr/>
              </p14:nvContentPartPr>
              <p14:xfrm>
                <a:off x="6797736" y="5721048"/>
                <a:ext cx="235080" cy="289080"/>
              </p14:xfrm>
            </p:contentPart>
          </mc:Choice>
          <mc:Fallback xmlns="">
            <p:pic>
              <p:nvPicPr>
                <p:cNvPr id="671" name="Freihand 670">
                  <a:extLst>
                    <a:ext uri="{FF2B5EF4-FFF2-40B4-BE49-F238E27FC236}">
                      <a16:creationId xmlns:a16="http://schemas.microsoft.com/office/drawing/2014/main" id="{77E6C12F-4A8F-4151-AB30-E047014ED941}"/>
                    </a:ext>
                  </a:extLst>
                </p:cNvPr>
                <p:cNvPicPr/>
                <p:nvPr/>
              </p:nvPicPr>
              <p:blipFill>
                <a:blip r:embed="rId1198"/>
                <a:stretch>
                  <a:fillRect/>
                </a:stretch>
              </p:blipFill>
              <p:spPr>
                <a:xfrm>
                  <a:off x="6793416" y="5716728"/>
                  <a:ext cx="2437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673" name="Freihand 672">
                  <a:extLst>
                    <a:ext uri="{FF2B5EF4-FFF2-40B4-BE49-F238E27FC236}">
                      <a16:creationId xmlns:a16="http://schemas.microsoft.com/office/drawing/2014/main" id="{DA0F6851-6536-4CB7-9BDB-1FA237D9E6E3}"/>
                    </a:ext>
                  </a:extLst>
                </p14:cNvPr>
                <p14:cNvContentPartPr/>
                <p14:nvPr/>
              </p14:nvContentPartPr>
              <p14:xfrm>
                <a:off x="7151616" y="5770008"/>
                <a:ext cx="215640" cy="194040"/>
              </p14:xfrm>
            </p:contentPart>
          </mc:Choice>
          <mc:Fallback xmlns="">
            <p:pic>
              <p:nvPicPr>
                <p:cNvPr id="673" name="Freihand 672">
                  <a:extLst>
                    <a:ext uri="{FF2B5EF4-FFF2-40B4-BE49-F238E27FC236}">
                      <a16:creationId xmlns:a16="http://schemas.microsoft.com/office/drawing/2014/main" id="{DA0F6851-6536-4CB7-9BDB-1FA237D9E6E3}"/>
                    </a:ext>
                  </a:extLst>
                </p:cNvPr>
                <p:cNvPicPr/>
                <p:nvPr/>
              </p:nvPicPr>
              <p:blipFill>
                <a:blip r:embed="rId1200"/>
                <a:stretch>
                  <a:fillRect/>
                </a:stretch>
              </p:blipFill>
              <p:spPr>
                <a:xfrm>
                  <a:off x="7147296" y="5765688"/>
                  <a:ext cx="224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674" name="Freihand 673">
                  <a:extLst>
                    <a:ext uri="{FF2B5EF4-FFF2-40B4-BE49-F238E27FC236}">
                      <a16:creationId xmlns:a16="http://schemas.microsoft.com/office/drawing/2014/main" id="{A1318AA9-3EDB-4DA9-984A-3C2974E15C39}"/>
                    </a:ext>
                  </a:extLst>
                </p14:cNvPr>
                <p14:cNvContentPartPr/>
                <p14:nvPr/>
              </p14:nvContentPartPr>
              <p14:xfrm>
                <a:off x="7393896" y="5743008"/>
                <a:ext cx="253800" cy="91800"/>
              </p14:xfrm>
            </p:contentPart>
          </mc:Choice>
          <mc:Fallback xmlns="">
            <p:pic>
              <p:nvPicPr>
                <p:cNvPr id="674" name="Freihand 673">
                  <a:extLst>
                    <a:ext uri="{FF2B5EF4-FFF2-40B4-BE49-F238E27FC236}">
                      <a16:creationId xmlns:a16="http://schemas.microsoft.com/office/drawing/2014/main" id="{A1318AA9-3EDB-4DA9-984A-3C2974E15C39}"/>
                    </a:ext>
                  </a:extLst>
                </p:cNvPr>
                <p:cNvPicPr/>
                <p:nvPr/>
              </p:nvPicPr>
              <p:blipFill>
                <a:blip r:embed="rId1202"/>
                <a:stretch>
                  <a:fillRect/>
                </a:stretch>
              </p:blipFill>
              <p:spPr>
                <a:xfrm>
                  <a:off x="7389576" y="5738688"/>
                  <a:ext cx="262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675" name="Freihand 674">
                  <a:extLst>
                    <a:ext uri="{FF2B5EF4-FFF2-40B4-BE49-F238E27FC236}">
                      <a16:creationId xmlns:a16="http://schemas.microsoft.com/office/drawing/2014/main" id="{24C9F3A5-A8F1-45E7-AC43-B0D5DAF7AE2F}"/>
                    </a:ext>
                  </a:extLst>
                </p14:cNvPr>
                <p14:cNvContentPartPr/>
                <p14:nvPr/>
              </p14:nvContentPartPr>
              <p14:xfrm>
                <a:off x="7702776" y="5645808"/>
                <a:ext cx="140040" cy="165960"/>
              </p14:xfrm>
            </p:contentPart>
          </mc:Choice>
          <mc:Fallback xmlns="">
            <p:pic>
              <p:nvPicPr>
                <p:cNvPr id="675" name="Freihand 674">
                  <a:extLst>
                    <a:ext uri="{FF2B5EF4-FFF2-40B4-BE49-F238E27FC236}">
                      <a16:creationId xmlns:a16="http://schemas.microsoft.com/office/drawing/2014/main" id="{24C9F3A5-A8F1-45E7-AC43-B0D5DAF7AE2F}"/>
                    </a:ext>
                  </a:extLst>
                </p:cNvPr>
                <p:cNvPicPr/>
                <p:nvPr/>
              </p:nvPicPr>
              <p:blipFill>
                <a:blip r:embed="rId1204"/>
                <a:stretch>
                  <a:fillRect/>
                </a:stretch>
              </p:blipFill>
              <p:spPr>
                <a:xfrm>
                  <a:off x="7698456" y="5641488"/>
                  <a:ext cx="148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677" name="Freihand 676">
                  <a:extLst>
                    <a:ext uri="{FF2B5EF4-FFF2-40B4-BE49-F238E27FC236}">
                      <a16:creationId xmlns:a16="http://schemas.microsoft.com/office/drawing/2014/main" id="{9DC76BD7-C06B-4719-91C3-F9BAFC8A76DE}"/>
                    </a:ext>
                  </a:extLst>
                </p14:cNvPr>
                <p14:cNvContentPartPr/>
                <p14:nvPr/>
              </p14:nvContentPartPr>
              <p14:xfrm>
                <a:off x="7992216" y="5600448"/>
                <a:ext cx="53280" cy="248760"/>
              </p14:xfrm>
            </p:contentPart>
          </mc:Choice>
          <mc:Fallback xmlns="">
            <p:pic>
              <p:nvPicPr>
                <p:cNvPr id="677" name="Freihand 676">
                  <a:extLst>
                    <a:ext uri="{FF2B5EF4-FFF2-40B4-BE49-F238E27FC236}">
                      <a16:creationId xmlns:a16="http://schemas.microsoft.com/office/drawing/2014/main" id="{9DC76BD7-C06B-4719-91C3-F9BAFC8A76DE}"/>
                    </a:ext>
                  </a:extLst>
                </p:cNvPr>
                <p:cNvPicPr/>
                <p:nvPr/>
              </p:nvPicPr>
              <p:blipFill>
                <a:blip r:embed="rId1206"/>
                <a:stretch>
                  <a:fillRect/>
                </a:stretch>
              </p:blipFill>
              <p:spPr>
                <a:xfrm>
                  <a:off x="7987896" y="5596128"/>
                  <a:ext cx="61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678" name="Freihand 677">
                  <a:extLst>
                    <a:ext uri="{FF2B5EF4-FFF2-40B4-BE49-F238E27FC236}">
                      <a16:creationId xmlns:a16="http://schemas.microsoft.com/office/drawing/2014/main" id="{33D6E8B8-133F-4F88-B511-9B2FB4795419}"/>
                    </a:ext>
                  </a:extLst>
                </p14:cNvPr>
                <p14:cNvContentPartPr/>
                <p14:nvPr/>
              </p14:nvContentPartPr>
              <p14:xfrm>
                <a:off x="8071416" y="5687928"/>
                <a:ext cx="70560" cy="60480"/>
              </p14:xfrm>
            </p:contentPart>
          </mc:Choice>
          <mc:Fallback xmlns="">
            <p:pic>
              <p:nvPicPr>
                <p:cNvPr id="678" name="Freihand 677">
                  <a:extLst>
                    <a:ext uri="{FF2B5EF4-FFF2-40B4-BE49-F238E27FC236}">
                      <a16:creationId xmlns:a16="http://schemas.microsoft.com/office/drawing/2014/main" id="{33D6E8B8-133F-4F88-B511-9B2FB4795419}"/>
                    </a:ext>
                  </a:extLst>
                </p:cNvPr>
                <p:cNvPicPr/>
                <p:nvPr/>
              </p:nvPicPr>
              <p:blipFill>
                <a:blip r:embed="rId1208"/>
                <a:stretch>
                  <a:fillRect/>
                </a:stretch>
              </p:blipFill>
              <p:spPr>
                <a:xfrm>
                  <a:off x="8067096" y="5683608"/>
                  <a:ext cx="79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679" name="Freihand 678">
                  <a:extLst>
                    <a:ext uri="{FF2B5EF4-FFF2-40B4-BE49-F238E27FC236}">
                      <a16:creationId xmlns:a16="http://schemas.microsoft.com/office/drawing/2014/main" id="{7AAE83F0-E92C-4EFB-8FF8-A11A1664FFB6}"/>
                    </a:ext>
                  </a:extLst>
                </p14:cNvPr>
                <p14:cNvContentPartPr/>
                <p14:nvPr/>
              </p14:nvContentPartPr>
              <p14:xfrm>
                <a:off x="8161776" y="5685768"/>
                <a:ext cx="73440" cy="48600"/>
              </p14:xfrm>
            </p:contentPart>
          </mc:Choice>
          <mc:Fallback xmlns="">
            <p:pic>
              <p:nvPicPr>
                <p:cNvPr id="679" name="Freihand 678">
                  <a:extLst>
                    <a:ext uri="{FF2B5EF4-FFF2-40B4-BE49-F238E27FC236}">
                      <a16:creationId xmlns:a16="http://schemas.microsoft.com/office/drawing/2014/main" id="{7AAE83F0-E92C-4EFB-8FF8-A11A1664FFB6}"/>
                    </a:ext>
                  </a:extLst>
                </p:cNvPr>
                <p:cNvPicPr/>
                <p:nvPr/>
              </p:nvPicPr>
              <p:blipFill>
                <a:blip r:embed="rId1210"/>
                <a:stretch>
                  <a:fillRect/>
                </a:stretch>
              </p:blipFill>
              <p:spPr>
                <a:xfrm>
                  <a:off x="8157456" y="5681448"/>
                  <a:ext cx="82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680" name="Freihand 679">
                  <a:extLst>
                    <a:ext uri="{FF2B5EF4-FFF2-40B4-BE49-F238E27FC236}">
                      <a16:creationId xmlns:a16="http://schemas.microsoft.com/office/drawing/2014/main" id="{0C728210-8D44-4DDB-9D46-4EFC7C621712}"/>
                    </a:ext>
                  </a:extLst>
                </p14:cNvPr>
                <p14:cNvContentPartPr/>
                <p14:nvPr/>
              </p14:nvContentPartPr>
              <p14:xfrm>
                <a:off x="8260056" y="5590368"/>
                <a:ext cx="36360" cy="158400"/>
              </p14:xfrm>
            </p:contentPart>
          </mc:Choice>
          <mc:Fallback xmlns="">
            <p:pic>
              <p:nvPicPr>
                <p:cNvPr id="680" name="Freihand 679">
                  <a:extLst>
                    <a:ext uri="{FF2B5EF4-FFF2-40B4-BE49-F238E27FC236}">
                      <a16:creationId xmlns:a16="http://schemas.microsoft.com/office/drawing/2014/main" id="{0C728210-8D44-4DDB-9D46-4EFC7C621712}"/>
                    </a:ext>
                  </a:extLst>
                </p:cNvPr>
                <p:cNvPicPr/>
                <p:nvPr/>
              </p:nvPicPr>
              <p:blipFill>
                <a:blip r:embed="rId1212"/>
                <a:stretch>
                  <a:fillRect/>
                </a:stretch>
              </p:blipFill>
              <p:spPr>
                <a:xfrm>
                  <a:off x="8255736" y="5586048"/>
                  <a:ext cx="45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681" name="Freihand 680">
                  <a:extLst>
                    <a:ext uri="{FF2B5EF4-FFF2-40B4-BE49-F238E27FC236}">
                      <a16:creationId xmlns:a16="http://schemas.microsoft.com/office/drawing/2014/main" id="{7FB4BBF2-1D0D-4C26-9E0D-8D12F079B5AB}"/>
                    </a:ext>
                  </a:extLst>
                </p14:cNvPr>
                <p14:cNvContentPartPr/>
                <p14:nvPr/>
              </p14:nvContentPartPr>
              <p14:xfrm>
                <a:off x="8308656" y="5652648"/>
                <a:ext cx="159480" cy="58680"/>
              </p14:xfrm>
            </p:contentPart>
          </mc:Choice>
          <mc:Fallback xmlns="">
            <p:pic>
              <p:nvPicPr>
                <p:cNvPr id="681" name="Freihand 680">
                  <a:extLst>
                    <a:ext uri="{FF2B5EF4-FFF2-40B4-BE49-F238E27FC236}">
                      <a16:creationId xmlns:a16="http://schemas.microsoft.com/office/drawing/2014/main" id="{7FB4BBF2-1D0D-4C26-9E0D-8D12F079B5AB}"/>
                    </a:ext>
                  </a:extLst>
                </p:cNvPr>
                <p:cNvPicPr/>
                <p:nvPr/>
              </p:nvPicPr>
              <p:blipFill>
                <a:blip r:embed="rId1214"/>
                <a:stretch>
                  <a:fillRect/>
                </a:stretch>
              </p:blipFill>
              <p:spPr>
                <a:xfrm>
                  <a:off x="8304336" y="5648328"/>
                  <a:ext cx="168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682" name="Freihand 681">
                  <a:extLst>
                    <a:ext uri="{FF2B5EF4-FFF2-40B4-BE49-F238E27FC236}">
                      <a16:creationId xmlns:a16="http://schemas.microsoft.com/office/drawing/2014/main" id="{ACAB77FF-B113-4B46-9371-CB00862BDB07}"/>
                    </a:ext>
                  </a:extLst>
                </p14:cNvPr>
                <p14:cNvContentPartPr/>
                <p14:nvPr/>
              </p14:nvContentPartPr>
              <p14:xfrm>
                <a:off x="8443296" y="5626368"/>
                <a:ext cx="87120" cy="82440"/>
              </p14:xfrm>
            </p:contentPart>
          </mc:Choice>
          <mc:Fallback xmlns="">
            <p:pic>
              <p:nvPicPr>
                <p:cNvPr id="682" name="Freihand 681">
                  <a:extLst>
                    <a:ext uri="{FF2B5EF4-FFF2-40B4-BE49-F238E27FC236}">
                      <a16:creationId xmlns:a16="http://schemas.microsoft.com/office/drawing/2014/main" id="{ACAB77FF-B113-4B46-9371-CB00862BDB07}"/>
                    </a:ext>
                  </a:extLst>
                </p:cNvPr>
                <p:cNvPicPr/>
                <p:nvPr/>
              </p:nvPicPr>
              <p:blipFill>
                <a:blip r:embed="rId1216"/>
                <a:stretch>
                  <a:fillRect/>
                </a:stretch>
              </p:blipFill>
              <p:spPr>
                <a:xfrm>
                  <a:off x="8438976" y="5622048"/>
                  <a:ext cx="95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683" name="Freihand 682">
                  <a:extLst>
                    <a:ext uri="{FF2B5EF4-FFF2-40B4-BE49-F238E27FC236}">
                      <a16:creationId xmlns:a16="http://schemas.microsoft.com/office/drawing/2014/main" id="{4493D193-5961-4154-9AA3-0E39A4AB9B85}"/>
                    </a:ext>
                  </a:extLst>
                </p14:cNvPr>
                <p14:cNvContentPartPr/>
                <p14:nvPr/>
              </p14:nvContentPartPr>
              <p14:xfrm>
                <a:off x="8550936" y="5492088"/>
                <a:ext cx="8280" cy="225000"/>
              </p14:xfrm>
            </p:contentPart>
          </mc:Choice>
          <mc:Fallback xmlns="">
            <p:pic>
              <p:nvPicPr>
                <p:cNvPr id="683" name="Freihand 682">
                  <a:extLst>
                    <a:ext uri="{FF2B5EF4-FFF2-40B4-BE49-F238E27FC236}">
                      <a16:creationId xmlns:a16="http://schemas.microsoft.com/office/drawing/2014/main" id="{4493D193-5961-4154-9AA3-0E39A4AB9B85}"/>
                    </a:ext>
                  </a:extLst>
                </p:cNvPr>
                <p:cNvPicPr/>
                <p:nvPr/>
              </p:nvPicPr>
              <p:blipFill>
                <a:blip r:embed="rId1218"/>
                <a:stretch>
                  <a:fillRect/>
                </a:stretch>
              </p:blipFill>
              <p:spPr>
                <a:xfrm>
                  <a:off x="8546616" y="5487768"/>
                  <a:ext cx="16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685" name="Freihand 684">
                  <a:extLst>
                    <a:ext uri="{FF2B5EF4-FFF2-40B4-BE49-F238E27FC236}">
                      <a16:creationId xmlns:a16="http://schemas.microsoft.com/office/drawing/2014/main" id="{34025640-C7FF-4EE9-9DA3-DDFF1DDAA131}"/>
                    </a:ext>
                  </a:extLst>
                </p14:cNvPr>
                <p14:cNvContentPartPr/>
                <p14:nvPr/>
              </p14:nvContentPartPr>
              <p14:xfrm>
                <a:off x="7307055" y="5322615"/>
                <a:ext cx="360" cy="360"/>
              </p14:xfrm>
            </p:contentPart>
          </mc:Choice>
          <mc:Fallback xmlns="">
            <p:pic>
              <p:nvPicPr>
                <p:cNvPr id="685" name="Freihand 684">
                  <a:extLst>
                    <a:ext uri="{FF2B5EF4-FFF2-40B4-BE49-F238E27FC236}">
                      <a16:creationId xmlns:a16="http://schemas.microsoft.com/office/drawing/2014/main" id="{34025640-C7FF-4EE9-9DA3-DDFF1DDAA131}"/>
                    </a:ext>
                  </a:extLst>
                </p:cNvPr>
                <p:cNvPicPr/>
                <p:nvPr/>
              </p:nvPicPr>
              <p:blipFill>
                <a:blip r:embed="rId117"/>
                <a:stretch>
                  <a:fillRect/>
                </a:stretch>
              </p:blipFill>
              <p:spPr>
                <a:xfrm>
                  <a:off x="7302735" y="53182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686" name="Freihand 685">
                  <a:extLst>
                    <a:ext uri="{FF2B5EF4-FFF2-40B4-BE49-F238E27FC236}">
                      <a16:creationId xmlns:a16="http://schemas.microsoft.com/office/drawing/2014/main" id="{4288BB87-4CD5-48C4-B5F6-CDD25F42052E}"/>
                    </a:ext>
                  </a:extLst>
                </p14:cNvPr>
                <p14:cNvContentPartPr/>
                <p14:nvPr/>
              </p14:nvContentPartPr>
              <p14:xfrm>
                <a:off x="7178175" y="5360775"/>
                <a:ext cx="163080" cy="9720"/>
              </p14:xfrm>
            </p:contentPart>
          </mc:Choice>
          <mc:Fallback xmlns="">
            <p:pic>
              <p:nvPicPr>
                <p:cNvPr id="686" name="Freihand 685">
                  <a:extLst>
                    <a:ext uri="{FF2B5EF4-FFF2-40B4-BE49-F238E27FC236}">
                      <a16:creationId xmlns:a16="http://schemas.microsoft.com/office/drawing/2014/main" id="{4288BB87-4CD5-48C4-B5F6-CDD25F42052E}"/>
                    </a:ext>
                  </a:extLst>
                </p:cNvPr>
                <p:cNvPicPr/>
                <p:nvPr/>
              </p:nvPicPr>
              <p:blipFill>
                <a:blip r:embed="rId1221"/>
                <a:stretch>
                  <a:fillRect/>
                </a:stretch>
              </p:blipFill>
              <p:spPr>
                <a:xfrm>
                  <a:off x="7173855" y="5356455"/>
                  <a:ext cx="171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687" name="Freihand 686">
                  <a:extLst>
                    <a:ext uri="{FF2B5EF4-FFF2-40B4-BE49-F238E27FC236}">
                      <a16:creationId xmlns:a16="http://schemas.microsoft.com/office/drawing/2014/main" id="{CFA46A19-C6C2-46B3-AC74-436B013F76F5}"/>
                    </a:ext>
                  </a:extLst>
                </p14:cNvPr>
                <p14:cNvContentPartPr/>
                <p14:nvPr/>
              </p14:nvContentPartPr>
              <p14:xfrm>
                <a:off x="7176375" y="5406135"/>
                <a:ext cx="141840" cy="15480"/>
              </p14:xfrm>
            </p:contentPart>
          </mc:Choice>
          <mc:Fallback xmlns="">
            <p:pic>
              <p:nvPicPr>
                <p:cNvPr id="687" name="Freihand 686">
                  <a:extLst>
                    <a:ext uri="{FF2B5EF4-FFF2-40B4-BE49-F238E27FC236}">
                      <a16:creationId xmlns:a16="http://schemas.microsoft.com/office/drawing/2014/main" id="{CFA46A19-C6C2-46B3-AC74-436B013F76F5}"/>
                    </a:ext>
                  </a:extLst>
                </p:cNvPr>
                <p:cNvPicPr/>
                <p:nvPr/>
              </p:nvPicPr>
              <p:blipFill>
                <a:blip r:embed="rId1223"/>
                <a:stretch>
                  <a:fillRect/>
                </a:stretch>
              </p:blipFill>
              <p:spPr>
                <a:xfrm>
                  <a:off x="7172055" y="5401815"/>
                  <a:ext cx="150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688" name="Freihand 687">
                  <a:extLst>
                    <a:ext uri="{FF2B5EF4-FFF2-40B4-BE49-F238E27FC236}">
                      <a16:creationId xmlns:a16="http://schemas.microsoft.com/office/drawing/2014/main" id="{B474C54E-D9FB-4E67-BD91-C30ABEA7C5C4}"/>
                    </a:ext>
                  </a:extLst>
                </p14:cNvPr>
                <p14:cNvContentPartPr/>
                <p14:nvPr/>
              </p14:nvContentPartPr>
              <p14:xfrm>
                <a:off x="7415775" y="5285175"/>
                <a:ext cx="131400" cy="149760"/>
              </p14:xfrm>
            </p:contentPart>
          </mc:Choice>
          <mc:Fallback xmlns="">
            <p:pic>
              <p:nvPicPr>
                <p:cNvPr id="688" name="Freihand 687">
                  <a:extLst>
                    <a:ext uri="{FF2B5EF4-FFF2-40B4-BE49-F238E27FC236}">
                      <a16:creationId xmlns:a16="http://schemas.microsoft.com/office/drawing/2014/main" id="{B474C54E-D9FB-4E67-BD91-C30ABEA7C5C4}"/>
                    </a:ext>
                  </a:extLst>
                </p:cNvPr>
                <p:cNvPicPr/>
                <p:nvPr/>
              </p:nvPicPr>
              <p:blipFill>
                <a:blip r:embed="rId1225"/>
                <a:stretch>
                  <a:fillRect/>
                </a:stretch>
              </p:blipFill>
              <p:spPr>
                <a:xfrm>
                  <a:off x="7411455" y="5280855"/>
                  <a:ext cx="140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689" name="Freihand 688">
                  <a:extLst>
                    <a:ext uri="{FF2B5EF4-FFF2-40B4-BE49-F238E27FC236}">
                      <a16:creationId xmlns:a16="http://schemas.microsoft.com/office/drawing/2014/main" id="{390CFE78-BD25-404E-B090-003718FCC88A}"/>
                    </a:ext>
                  </a:extLst>
                </p14:cNvPr>
                <p14:cNvContentPartPr/>
                <p14:nvPr/>
              </p14:nvContentPartPr>
              <p14:xfrm>
                <a:off x="7577415" y="5290575"/>
                <a:ext cx="101880" cy="115560"/>
              </p14:xfrm>
            </p:contentPart>
          </mc:Choice>
          <mc:Fallback xmlns="">
            <p:pic>
              <p:nvPicPr>
                <p:cNvPr id="689" name="Freihand 688">
                  <a:extLst>
                    <a:ext uri="{FF2B5EF4-FFF2-40B4-BE49-F238E27FC236}">
                      <a16:creationId xmlns:a16="http://schemas.microsoft.com/office/drawing/2014/main" id="{390CFE78-BD25-404E-B090-003718FCC88A}"/>
                    </a:ext>
                  </a:extLst>
                </p:cNvPr>
                <p:cNvPicPr/>
                <p:nvPr/>
              </p:nvPicPr>
              <p:blipFill>
                <a:blip r:embed="rId1227"/>
                <a:stretch>
                  <a:fillRect/>
                </a:stretch>
              </p:blipFill>
              <p:spPr>
                <a:xfrm>
                  <a:off x="7573095" y="5286255"/>
                  <a:ext cx="11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690" name="Freihand 689">
                  <a:extLst>
                    <a:ext uri="{FF2B5EF4-FFF2-40B4-BE49-F238E27FC236}">
                      <a16:creationId xmlns:a16="http://schemas.microsoft.com/office/drawing/2014/main" id="{F641DD4F-92E6-4D0C-9027-C2DFA17112BB}"/>
                    </a:ext>
                  </a:extLst>
                </p14:cNvPr>
                <p14:cNvContentPartPr/>
                <p14:nvPr/>
              </p14:nvContentPartPr>
              <p14:xfrm>
                <a:off x="7703055" y="5378775"/>
                <a:ext cx="30240" cy="111960"/>
              </p14:xfrm>
            </p:contentPart>
          </mc:Choice>
          <mc:Fallback xmlns="">
            <p:pic>
              <p:nvPicPr>
                <p:cNvPr id="690" name="Freihand 689">
                  <a:extLst>
                    <a:ext uri="{FF2B5EF4-FFF2-40B4-BE49-F238E27FC236}">
                      <a16:creationId xmlns:a16="http://schemas.microsoft.com/office/drawing/2014/main" id="{F641DD4F-92E6-4D0C-9027-C2DFA17112BB}"/>
                    </a:ext>
                  </a:extLst>
                </p:cNvPr>
                <p:cNvPicPr/>
                <p:nvPr/>
              </p:nvPicPr>
              <p:blipFill>
                <a:blip r:embed="rId1229"/>
                <a:stretch>
                  <a:fillRect/>
                </a:stretch>
              </p:blipFill>
              <p:spPr>
                <a:xfrm>
                  <a:off x="7698735" y="5374455"/>
                  <a:ext cx="38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691" name="Freihand 690">
                  <a:extLst>
                    <a:ext uri="{FF2B5EF4-FFF2-40B4-BE49-F238E27FC236}">
                      <a16:creationId xmlns:a16="http://schemas.microsoft.com/office/drawing/2014/main" id="{D711AAD6-3C09-4474-9A9E-163B748DAEB5}"/>
                    </a:ext>
                  </a:extLst>
                </p14:cNvPr>
                <p14:cNvContentPartPr/>
                <p14:nvPr/>
              </p14:nvContentPartPr>
              <p14:xfrm>
                <a:off x="7802055" y="5273655"/>
                <a:ext cx="72000" cy="103320"/>
              </p14:xfrm>
            </p:contentPart>
          </mc:Choice>
          <mc:Fallback xmlns="">
            <p:pic>
              <p:nvPicPr>
                <p:cNvPr id="691" name="Freihand 690">
                  <a:extLst>
                    <a:ext uri="{FF2B5EF4-FFF2-40B4-BE49-F238E27FC236}">
                      <a16:creationId xmlns:a16="http://schemas.microsoft.com/office/drawing/2014/main" id="{D711AAD6-3C09-4474-9A9E-163B748DAEB5}"/>
                    </a:ext>
                  </a:extLst>
                </p:cNvPr>
                <p:cNvPicPr/>
                <p:nvPr/>
              </p:nvPicPr>
              <p:blipFill>
                <a:blip r:embed="rId1231"/>
                <a:stretch>
                  <a:fillRect/>
                </a:stretch>
              </p:blipFill>
              <p:spPr>
                <a:xfrm>
                  <a:off x="7797735" y="5269335"/>
                  <a:ext cx="80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692" name="Freihand 691">
                  <a:extLst>
                    <a:ext uri="{FF2B5EF4-FFF2-40B4-BE49-F238E27FC236}">
                      <a16:creationId xmlns:a16="http://schemas.microsoft.com/office/drawing/2014/main" id="{FE4631F6-94F6-47F3-BB37-3A9F6903FC8B}"/>
                    </a:ext>
                  </a:extLst>
                </p14:cNvPr>
                <p14:cNvContentPartPr/>
                <p14:nvPr/>
              </p14:nvContentPartPr>
              <p14:xfrm>
                <a:off x="7862535" y="5313615"/>
                <a:ext cx="21960" cy="115200"/>
              </p14:xfrm>
            </p:contentPart>
          </mc:Choice>
          <mc:Fallback xmlns="">
            <p:pic>
              <p:nvPicPr>
                <p:cNvPr id="692" name="Freihand 691">
                  <a:extLst>
                    <a:ext uri="{FF2B5EF4-FFF2-40B4-BE49-F238E27FC236}">
                      <a16:creationId xmlns:a16="http://schemas.microsoft.com/office/drawing/2014/main" id="{FE4631F6-94F6-47F3-BB37-3A9F6903FC8B}"/>
                    </a:ext>
                  </a:extLst>
                </p:cNvPr>
                <p:cNvPicPr/>
                <p:nvPr/>
              </p:nvPicPr>
              <p:blipFill>
                <a:blip r:embed="rId1233"/>
                <a:stretch>
                  <a:fillRect/>
                </a:stretch>
              </p:blipFill>
              <p:spPr>
                <a:xfrm>
                  <a:off x="7858215" y="5309295"/>
                  <a:ext cx="30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693" name="Freihand 692">
                  <a:extLst>
                    <a:ext uri="{FF2B5EF4-FFF2-40B4-BE49-F238E27FC236}">
                      <a16:creationId xmlns:a16="http://schemas.microsoft.com/office/drawing/2014/main" id="{D10A8253-56E6-4075-8492-B5363AB2583C}"/>
                    </a:ext>
                  </a:extLst>
                </p14:cNvPr>
                <p14:cNvContentPartPr/>
                <p14:nvPr/>
              </p14:nvContentPartPr>
              <p14:xfrm>
                <a:off x="7930215" y="5271855"/>
                <a:ext cx="78120" cy="143280"/>
              </p14:xfrm>
            </p:contentPart>
          </mc:Choice>
          <mc:Fallback xmlns="">
            <p:pic>
              <p:nvPicPr>
                <p:cNvPr id="693" name="Freihand 692">
                  <a:extLst>
                    <a:ext uri="{FF2B5EF4-FFF2-40B4-BE49-F238E27FC236}">
                      <a16:creationId xmlns:a16="http://schemas.microsoft.com/office/drawing/2014/main" id="{D10A8253-56E6-4075-8492-B5363AB2583C}"/>
                    </a:ext>
                  </a:extLst>
                </p:cNvPr>
                <p:cNvPicPr/>
                <p:nvPr/>
              </p:nvPicPr>
              <p:blipFill>
                <a:blip r:embed="rId1235"/>
                <a:stretch>
                  <a:fillRect/>
                </a:stretch>
              </p:blipFill>
              <p:spPr>
                <a:xfrm>
                  <a:off x="7925895" y="5267535"/>
                  <a:ext cx="86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694" name="Freihand 693">
                  <a:extLst>
                    <a:ext uri="{FF2B5EF4-FFF2-40B4-BE49-F238E27FC236}">
                      <a16:creationId xmlns:a16="http://schemas.microsoft.com/office/drawing/2014/main" id="{C2FE362B-B447-4042-8227-5DC3E361A158}"/>
                    </a:ext>
                  </a:extLst>
                </p14:cNvPr>
                <p14:cNvContentPartPr/>
                <p14:nvPr/>
              </p14:nvContentPartPr>
              <p14:xfrm>
                <a:off x="8110935" y="5259615"/>
                <a:ext cx="100800" cy="129960"/>
              </p14:xfrm>
            </p:contentPart>
          </mc:Choice>
          <mc:Fallback xmlns="">
            <p:pic>
              <p:nvPicPr>
                <p:cNvPr id="694" name="Freihand 693">
                  <a:extLst>
                    <a:ext uri="{FF2B5EF4-FFF2-40B4-BE49-F238E27FC236}">
                      <a16:creationId xmlns:a16="http://schemas.microsoft.com/office/drawing/2014/main" id="{C2FE362B-B447-4042-8227-5DC3E361A158}"/>
                    </a:ext>
                  </a:extLst>
                </p:cNvPr>
                <p:cNvPicPr/>
                <p:nvPr/>
              </p:nvPicPr>
              <p:blipFill>
                <a:blip r:embed="rId1237"/>
                <a:stretch>
                  <a:fillRect/>
                </a:stretch>
              </p:blipFill>
              <p:spPr>
                <a:xfrm>
                  <a:off x="8106615" y="5255295"/>
                  <a:ext cx="109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695" name="Freihand 694">
                  <a:extLst>
                    <a:ext uri="{FF2B5EF4-FFF2-40B4-BE49-F238E27FC236}">
                      <a16:creationId xmlns:a16="http://schemas.microsoft.com/office/drawing/2014/main" id="{B2DC6BF7-BFC3-4C7B-A645-58289C3F5B43}"/>
                    </a:ext>
                  </a:extLst>
                </p14:cNvPr>
                <p14:cNvContentPartPr/>
                <p14:nvPr/>
              </p14:nvContentPartPr>
              <p14:xfrm>
                <a:off x="8073495" y="5175735"/>
                <a:ext cx="91080" cy="91800"/>
              </p14:xfrm>
            </p:contentPart>
          </mc:Choice>
          <mc:Fallback xmlns="">
            <p:pic>
              <p:nvPicPr>
                <p:cNvPr id="695" name="Freihand 694">
                  <a:extLst>
                    <a:ext uri="{FF2B5EF4-FFF2-40B4-BE49-F238E27FC236}">
                      <a16:creationId xmlns:a16="http://schemas.microsoft.com/office/drawing/2014/main" id="{B2DC6BF7-BFC3-4C7B-A645-58289C3F5B43}"/>
                    </a:ext>
                  </a:extLst>
                </p:cNvPr>
                <p:cNvPicPr/>
                <p:nvPr/>
              </p:nvPicPr>
              <p:blipFill>
                <a:blip r:embed="rId1239"/>
                <a:stretch>
                  <a:fillRect/>
                </a:stretch>
              </p:blipFill>
              <p:spPr>
                <a:xfrm>
                  <a:off x="8069175" y="5171415"/>
                  <a:ext cx="99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696" name="Freihand 695">
                  <a:extLst>
                    <a:ext uri="{FF2B5EF4-FFF2-40B4-BE49-F238E27FC236}">
                      <a16:creationId xmlns:a16="http://schemas.microsoft.com/office/drawing/2014/main" id="{11D0CA75-BA95-4562-902F-6D9804E00E16}"/>
                    </a:ext>
                  </a:extLst>
                </p14:cNvPr>
                <p14:cNvContentPartPr/>
                <p14:nvPr/>
              </p14:nvContentPartPr>
              <p14:xfrm>
                <a:off x="8171415" y="5355015"/>
                <a:ext cx="114480" cy="84960"/>
              </p14:xfrm>
            </p:contentPart>
          </mc:Choice>
          <mc:Fallback xmlns="">
            <p:pic>
              <p:nvPicPr>
                <p:cNvPr id="696" name="Freihand 695">
                  <a:extLst>
                    <a:ext uri="{FF2B5EF4-FFF2-40B4-BE49-F238E27FC236}">
                      <a16:creationId xmlns:a16="http://schemas.microsoft.com/office/drawing/2014/main" id="{11D0CA75-BA95-4562-902F-6D9804E00E16}"/>
                    </a:ext>
                  </a:extLst>
                </p:cNvPr>
                <p:cNvPicPr/>
                <p:nvPr/>
              </p:nvPicPr>
              <p:blipFill>
                <a:blip r:embed="rId1241"/>
                <a:stretch>
                  <a:fillRect/>
                </a:stretch>
              </p:blipFill>
              <p:spPr>
                <a:xfrm>
                  <a:off x="8167095" y="5350695"/>
                  <a:ext cx="123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84" name="Freihand 783">
                  <a:extLst>
                    <a:ext uri="{FF2B5EF4-FFF2-40B4-BE49-F238E27FC236}">
                      <a16:creationId xmlns:a16="http://schemas.microsoft.com/office/drawing/2014/main" id="{D2DCBE4F-FE74-4057-8292-90FD8138A9A1}"/>
                    </a:ext>
                  </a:extLst>
                </p14:cNvPr>
                <p14:cNvContentPartPr/>
                <p14:nvPr/>
              </p14:nvContentPartPr>
              <p14:xfrm>
                <a:off x="4712256" y="5529528"/>
                <a:ext cx="3972600" cy="615240"/>
              </p14:xfrm>
            </p:contentPart>
          </mc:Choice>
          <mc:Fallback xmlns="">
            <p:pic>
              <p:nvPicPr>
                <p:cNvPr id="784" name="Freihand 783">
                  <a:extLst>
                    <a:ext uri="{FF2B5EF4-FFF2-40B4-BE49-F238E27FC236}">
                      <a16:creationId xmlns:a16="http://schemas.microsoft.com/office/drawing/2014/main" id="{D2DCBE4F-FE74-4057-8292-90FD8138A9A1}"/>
                    </a:ext>
                  </a:extLst>
                </p:cNvPr>
                <p:cNvPicPr/>
                <p:nvPr/>
              </p:nvPicPr>
              <p:blipFill>
                <a:blip r:embed="rId1243"/>
                <a:stretch>
                  <a:fillRect/>
                </a:stretch>
              </p:blipFill>
              <p:spPr>
                <a:xfrm>
                  <a:off x="4707936" y="5525208"/>
                  <a:ext cx="3981240" cy="62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4">
            <p14:nvContentPartPr>
              <p14:cNvPr id="5" name="Freihand 4">
                <a:extLst>
                  <a:ext uri="{FF2B5EF4-FFF2-40B4-BE49-F238E27FC236}">
                    <a16:creationId xmlns:a16="http://schemas.microsoft.com/office/drawing/2014/main" id="{ABB1E85D-FAAB-4BA8-AFF5-E4B0E5DBEB4A}"/>
                  </a:ext>
                </a:extLst>
              </p14:cNvPr>
              <p14:cNvContentPartPr/>
              <p14:nvPr/>
            </p14:nvContentPartPr>
            <p14:xfrm>
              <a:off x="7652016" y="2529288"/>
              <a:ext cx="680040" cy="253440"/>
            </p14:xfrm>
          </p:contentPart>
        </mc:Choice>
        <mc:Fallback>
          <p:pic>
            <p:nvPicPr>
              <p:cNvPr id="5" name="Freihand 4">
                <a:extLst>
                  <a:ext uri="{FF2B5EF4-FFF2-40B4-BE49-F238E27FC236}">
                    <a16:creationId xmlns:a16="http://schemas.microsoft.com/office/drawing/2014/main" id="{ABB1E85D-FAAB-4BA8-AFF5-E4B0E5DBEB4A}"/>
                  </a:ext>
                </a:extLst>
              </p:cNvPr>
              <p:cNvPicPr/>
              <p:nvPr/>
            </p:nvPicPr>
            <p:blipFill>
              <a:blip r:embed="rId1245"/>
              <a:stretch>
                <a:fillRect/>
              </a:stretch>
            </p:blipFill>
            <p:spPr>
              <a:xfrm>
                <a:off x="7647696" y="2524968"/>
                <a:ext cx="688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10" name="Freihand 9">
                <a:extLst>
                  <a:ext uri="{FF2B5EF4-FFF2-40B4-BE49-F238E27FC236}">
                    <a16:creationId xmlns:a16="http://schemas.microsoft.com/office/drawing/2014/main" id="{655143F6-ECF2-4663-9BAC-E1899718930A}"/>
                  </a:ext>
                </a:extLst>
              </p14:cNvPr>
              <p14:cNvContentPartPr/>
              <p14:nvPr/>
            </p14:nvContentPartPr>
            <p14:xfrm>
              <a:off x="9611496" y="2466288"/>
              <a:ext cx="820080" cy="326160"/>
            </p14:xfrm>
          </p:contentPart>
        </mc:Choice>
        <mc:Fallback>
          <p:pic>
            <p:nvPicPr>
              <p:cNvPr id="10" name="Freihand 9">
                <a:extLst>
                  <a:ext uri="{FF2B5EF4-FFF2-40B4-BE49-F238E27FC236}">
                    <a16:creationId xmlns:a16="http://schemas.microsoft.com/office/drawing/2014/main" id="{655143F6-ECF2-4663-9BAC-E1899718930A}"/>
                  </a:ext>
                </a:extLst>
              </p:cNvPr>
              <p:cNvPicPr/>
              <p:nvPr/>
            </p:nvPicPr>
            <p:blipFill>
              <a:blip r:embed="rId1247"/>
              <a:stretch>
                <a:fillRect/>
              </a:stretch>
            </p:blipFill>
            <p:spPr>
              <a:xfrm>
                <a:off x="9607176" y="2461968"/>
                <a:ext cx="828720" cy="334800"/>
              </a:xfrm>
              <a:prstGeom prst="rect">
                <a:avLst/>
              </a:prstGeom>
            </p:spPr>
          </p:pic>
        </mc:Fallback>
      </mc:AlternateContent>
      <p:grpSp>
        <p:nvGrpSpPr>
          <p:cNvPr id="110" name="Gruppieren 109">
            <a:extLst>
              <a:ext uri="{FF2B5EF4-FFF2-40B4-BE49-F238E27FC236}">
                <a16:creationId xmlns:a16="http://schemas.microsoft.com/office/drawing/2014/main" id="{C67518C5-020E-47BA-B412-7D03D0F44181}"/>
              </a:ext>
            </a:extLst>
          </p:cNvPr>
          <p:cNvGrpSpPr/>
          <p:nvPr/>
        </p:nvGrpSpPr>
        <p:grpSpPr>
          <a:xfrm>
            <a:off x="5170176" y="2428488"/>
            <a:ext cx="5100120" cy="1015560"/>
            <a:chOff x="5170176" y="2428488"/>
            <a:chExt cx="5100120" cy="1015560"/>
          </a:xfrm>
        </p:grpSpPr>
        <mc:AlternateContent xmlns:mc="http://schemas.openxmlformats.org/markup-compatibility/2006">
          <mc:Choice xmlns:p14="http://schemas.microsoft.com/office/powerpoint/2010/main" Requires="p14">
            <p:contentPart p14:bwMode="auto" r:id="rId1248">
              <p14:nvContentPartPr>
                <p14:cNvPr id="14" name="Freihand 13">
                  <a:extLst>
                    <a:ext uri="{FF2B5EF4-FFF2-40B4-BE49-F238E27FC236}">
                      <a16:creationId xmlns:a16="http://schemas.microsoft.com/office/drawing/2014/main" id="{0BC9CB95-91E3-4A41-BFC7-E347B841607E}"/>
                    </a:ext>
                  </a:extLst>
                </p14:cNvPr>
                <p14:cNvContentPartPr/>
                <p14:nvPr/>
              </p14:nvContentPartPr>
              <p14:xfrm>
                <a:off x="8132976" y="2880648"/>
                <a:ext cx="1799640" cy="232560"/>
              </p14:xfrm>
            </p:contentPart>
          </mc:Choice>
          <mc:Fallback>
            <p:pic>
              <p:nvPicPr>
                <p:cNvPr id="14" name="Freihand 13">
                  <a:extLst>
                    <a:ext uri="{FF2B5EF4-FFF2-40B4-BE49-F238E27FC236}">
                      <a16:creationId xmlns:a16="http://schemas.microsoft.com/office/drawing/2014/main" id="{0BC9CB95-91E3-4A41-BFC7-E347B841607E}"/>
                    </a:ext>
                  </a:extLst>
                </p:cNvPr>
                <p:cNvPicPr/>
                <p:nvPr/>
              </p:nvPicPr>
              <p:blipFill>
                <a:blip r:embed="rId1249"/>
                <a:stretch>
                  <a:fillRect/>
                </a:stretch>
              </p:blipFill>
              <p:spPr>
                <a:xfrm>
                  <a:off x="8128656" y="2876328"/>
                  <a:ext cx="18082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21" name="Freihand 20">
                  <a:extLst>
                    <a:ext uri="{FF2B5EF4-FFF2-40B4-BE49-F238E27FC236}">
                      <a16:creationId xmlns:a16="http://schemas.microsoft.com/office/drawing/2014/main" id="{F2AE5BEB-F280-47EE-9B94-9CA16945632C}"/>
                    </a:ext>
                  </a:extLst>
                </p14:cNvPr>
                <p14:cNvContentPartPr/>
                <p14:nvPr/>
              </p14:nvContentPartPr>
              <p14:xfrm>
                <a:off x="8910216" y="3188808"/>
                <a:ext cx="18360" cy="141480"/>
              </p14:xfrm>
            </p:contentPart>
          </mc:Choice>
          <mc:Fallback>
            <p:pic>
              <p:nvPicPr>
                <p:cNvPr id="21" name="Freihand 20">
                  <a:extLst>
                    <a:ext uri="{FF2B5EF4-FFF2-40B4-BE49-F238E27FC236}">
                      <a16:creationId xmlns:a16="http://schemas.microsoft.com/office/drawing/2014/main" id="{F2AE5BEB-F280-47EE-9B94-9CA16945632C}"/>
                    </a:ext>
                  </a:extLst>
                </p:cNvPr>
                <p:cNvPicPr/>
                <p:nvPr/>
              </p:nvPicPr>
              <p:blipFill>
                <a:blip r:embed="rId1251"/>
                <a:stretch>
                  <a:fillRect/>
                </a:stretch>
              </p:blipFill>
              <p:spPr>
                <a:xfrm>
                  <a:off x="8905896" y="3184488"/>
                  <a:ext cx="27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34" name="Freihand 33">
                  <a:extLst>
                    <a:ext uri="{FF2B5EF4-FFF2-40B4-BE49-F238E27FC236}">
                      <a16:creationId xmlns:a16="http://schemas.microsoft.com/office/drawing/2014/main" id="{17050DB6-7031-474D-93EB-3FC528AAA106}"/>
                    </a:ext>
                  </a:extLst>
                </p14:cNvPr>
                <p14:cNvContentPartPr/>
                <p14:nvPr/>
              </p14:nvContentPartPr>
              <p14:xfrm>
                <a:off x="8874936" y="3223008"/>
                <a:ext cx="214560" cy="32400"/>
              </p14:xfrm>
            </p:contentPart>
          </mc:Choice>
          <mc:Fallback>
            <p:pic>
              <p:nvPicPr>
                <p:cNvPr id="34" name="Freihand 33">
                  <a:extLst>
                    <a:ext uri="{FF2B5EF4-FFF2-40B4-BE49-F238E27FC236}">
                      <a16:creationId xmlns:a16="http://schemas.microsoft.com/office/drawing/2014/main" id="{17050DB6-7031-474D-93EB-3FC528AAA106}"/>
                    </a:ext>
                  </a:extLst>
                </p:cNvPr>
                <p:cNvPicPr/>
                <p:nvPr/>
              </p:nvPicPr>
              <p:blipFill>
                <a:blip r:embed="rId1253"/>
                <a:stretch>
                  <a:fillRect/>
                </a:stretch>
              </p:blipFill>
              <p:spPr>
                <a:xfrm>
                  <a:off x="8870616" y="3218688"/>
                  <a:ext cx="223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40" name="Freihand 39">
                  <a:extLst>
                    <a:ext uri="{FF2B5EF4-FFF2-40B4-BE49-F238E27FC236}">
                      <a16:creationId xmlns:a16="http://schemas.microsoft.com/office/drawing/2014/main" id="{5265BA9C-8B68-40CE-83E8-E943443EFF88}"/>
                    </a:ext>
                  </a:extLst>
                </p14:cNvPr>
                <p14:cNvContentPartPr/>
                <p14:nvPr/>
              </p14:nvContentPartPr>
              <p14:xfrm>
                <a:off x="9277776" y="3177648"/>
                <a:ext cx="143640" cy="158760"/>
              </p14:xfrm>
            </p:contentPart>
          </mc:Choice>
          <mc:Fallback>
            <p:pic>
              <p:nvPicPr>
                <p:cNvPr id="40" name="Freihand 39">
                  <a:extLst>
                    <a:ext uri="{FF2B5EF4-FFF2-40B4-BE49-F238E27FC236}">
                      <a16:creationId xmlns:a16="http://schemas.microsoft.com/office/drawing/2014/main" id="{5265BA9C-8B68-40CE-83E8-E943443EFF88}"/>
                    </a:ext>
                  </a:extLst>
                </p:cNvPr>
                <p:cNvPicPr/>
                <p:nvPr/>
              </p:nvPicPr>
              <p:blipFill>
                <a:blip r:embed="rId1255"/>
                <a:stretch>
                  <a:fillRect/>
                </a:stretch>
              </p:blipFill>
              <p:spPr>
                <a:xfrm>
                  <a:off x="9273456" y="3173328"/>
                  <a:ext cx="152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42" name="Freihand 41">
                  <a:extLst>
                    <a:ext uri="{FF2B5EF4-FFF2-40B4-BE49-F238E27FC236}">
                      <a16:creationId xmlns:a16="http://schemas.microsoft.com/office/drawing/2014/main" id="{13AE7452-6CE7-4C60-9E4F-78A713683BE6}"/>
                    </a:ext>
                  </a:extLst>
                </p14:cNvPr>
                <p14:cNvContentPartPr/>
                <p14:nvPr/>
              </p14:nvContentPartPr>
              <p14:xfrm>
                <a:off x="9480096" y="3179448"/>
                <a:ext cx="121320" cy="166320"/>
              </p14:xfrm>
            </p:contentPart>
          </mc:Choice>
          <mc:Fallback>
            <p:pic>
              <p:nvPicPr>
                <p:cNvPr id="42" name="Freihand 41">
                  <a:extLst>
                    <a:ext uri="{FF2B5EF4-FFF2-40B4-BE49-F238E27FC236}">
                      <a16:creationId xmlns:a16="http://schemas.microsoft.com/office/drawing/2014/main" id="{13AE7452-6CE7-4C60-9E4F-78A713683BE6}"/>
                    </a:ext>
                  </a:extLst>
                </p:cNvPr>
                <p:cNvPicPr/>
                <p:nvPr/>
              </p:nvPicPr>
              <p:blipFill>
                <a:blip r:embed="rId1257"/>
                <a:stretch>
                  <a:fillRect/>
                </a:stretch>
              </p:blipFill>
              <p:spPr>
                <a:xfrm>
                  <a:off x="9475776" y="3175128"/>
                  <a:ext cx="129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44" name="Freihand 43">
                  <a:extLst>
                    <a:ext uri="{FF2B5EF4-FFF2-40B4-BE49-F238E27FC236}">
                      <a16:creationId xmlns:a16="http://schemas.microsoft.com/office/drawing/2014/main" id="{C789088D-B7A9-47DE-94E8-E35B1DB0FCD4}"/>
                    </a:ext>
                  </a:extLst>
                </p14:cNvPr>
                <p14:cNvContentPartPr/>
                <p14:nvPr/>
              </p14:nvContentPartPr>
              <p14:xfrm>
                <a:off x="9682056" y="3306888"/>
                <a:ext cx="7560" cy="79920"/>
              </p14:xfrm>
            </p:contentPart>
          </mc:Choice>
          <mc:Fallback>
            <p:pic>
              <p:nvPicPr>
                <p:cNvPr id="44" name="Freihand 43">
                  <a:extLst>
                    <a:ext uri="{FF2B5EF4-FFF2-40B4-BE49-F238E27FC236}">
                      <a16:creationId xmlns:a16="http://schemas.microsoft.com/office/drawing/2014/main" id="{C789088D-B7A9-47DE-94E8-E35B1DB0FCD4}"/>
                    </a:ext>
                  </a:extLst>
                </p:cNvPr>
                <p:cNvPicPr/>
                <p:nvPr/>
              </p:nvPicPr>
              <p:blipFill>
                <a:blip r:embed="rId1259"/>
                <a:stretch>
                  <a:fillRect/>
                </a:stretch>
              </p:blipFill>
              <p:spPr>
                <a:xfrm>
                  <a:off x="9677736" y="3302568"/>
                  <a:ext cx="16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45" name="Freihand 44">
                  <a:extLst>
                    <a:ext uri="{FF2B5EF4-FFF2-40B4-BE49-F238E27FC236}">
                      <a16:creationId xmlns:a16="http://schemas.microsoft.com/office/drawing/2014/main" id="{B11D839C-74AE-4C7E-840C-2AE7FA704980}"/>
                    </a:ext>
                  </a:extLst>
                </p14:cNvPr>
                <p14:cNvContentPartPr/>
                <p14:nvPr/>
              </p14:nvContentPartPr>
              <p14:xfrm>
                <a:off x="9747216" y="3187008"/>
                <a:ext cx="83880" cy="138960"/>
              </p14:xfrm>
            </p:contentPart>
          </mc:Choice>
          <mc:Fallback>
            <p:pic>
              <p:nvPicPr>
                <p:cNvPr id="45" name="Freihand 44">
                  <a:extLst>
                    <a:ext uri="{FF2B5EF4-FFF2-40B4-BE49-F238E27FC236}">
                      <a16:creationId xmlns:a16="http://schemas.microsoft.com/office/drawing/2014/main" id="{B11D839C-74AE-4C7E-840C-2AE7FA704980}"/>
                    </a:ext>
                  </a:extLst>
                </p:cNvPr>
                <p:cNvPicPr/>
                <p:nvPr/>
              </p:nvPicPr>
              <p:blipFill>
                <a:blip r:embed="rId1261"/>
                <a:stretch>
                  <a:fillRect/>
                </a:stretch>
              </p:blipFill>
              <p:spPr>
                <a:xfrm>
                  <a:off x="9742896" y="3182688"/>
                  <a:ext cx="92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46" name="Freihand 45">
                  <a:extLst>
                    <a:ext uri="{FF2B5EF4-FFF2-40B4-BE49-F238E27FC236}">
                      <a16:creationId xmlns:a16="http://schemas.microsoft.com/office/drawing/2014/main" id="{E62B1DED-3185-4018-8DE4-9C2A9FDBAEDF}"/>
                    </a:ext>
                  </a:extLst>
                </p14:cNvPr>
                <p14:cNvContentPartPr/>
                <p14:nvPr/>
              </p14:nvContentPartPr>
              <p14:xfrm>
                <a:off x="9763056" y="3260088"/>
                <a:ext cx="95760" cy="14400"/>
              </p14:xfrm>
            </p:contentPart>
          </mc:Choice>
          <mc:Fallback>
            <p:pic>
              <p:nvPicPr>
                <p:cNvPr id="46" name="Freihand 45">
                  <a:extLst>
                    <a:ext uri="{FF2B5EF4-FFF2-40B4-BE49-F238E27FC236}">
                      <a16:creationId xmlns:a16="http://schemas.microsoft.com/office/drawing/2014/main" id="{E62B1DED-3185-4018-8DE4-9C2A9FDBAEDF}"/>
                    </a:ext>
                  </a:extLst>
                </p:cNvPr>
                <p:cNvPicPr/>
                <p:nvPr/>
              </p:nvPicPr>
              <p:blipFill>
                <a:blip r:embed="rId1263"/>
                <a:stretch>
                  <a:fillRect/>
                </a:stretch>
              </p:blipFill>
              <p:spPr>
                <a:xfrm>
                  <a:off x="9758736" y="3255768"/>
                  <a:ext cx="104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51" name="Freihand 50">
                  <a:extLst>
                    <a:ext uri="{FF2B5EF4-FFF2-40B4-BE49-F238E27FC236}">
                      <a16:creationId xmlns:a16="http://schemas.microsoft.com/office/drawing/2014/main" id="{E2AAE495-12C6-4389-8981-74ADF190C763}"/>
                    </a:ext>
                  </a:extLst>
                </p14:cNvPr>
                <p14:cNvContentPartPr/>
                <p14:nvPr/>
              </p14:nvContentPartPr>
              <p14:xfrm>
                <a:off x="9888696" y="3187008"/>
                <a:ext cx="106560" cy="147600"/>
              </p14:xfrm>
            </p:contentPart>
          </mc:Choice>
          <mc:Fallback>
            <p:pic>
              <p:nvPicPr>
                <p:cNvPr id="51" name="Freihand 50">
                  <a:extLst>
                    <a:ext uri="{FF2B5EF4-FFF2-40B4-BE49-F238E27FC236}">
                      <a16:creationId xmlns:a16="http://schemas.microsoft.com/office/drawing/2014/main" id="{E2AAE495-12C6-4389-8981-74ADF190C763}"/>
                    </a:ext>
                  </a:extLst>
                </p:cNvPr>
                <p:cNvPicPr/>
                <p:nvPr/>
              </p:nvPicPr>
              <p:blipFill>
                <a:blip r:embed="rId1265"/>
                <a:stretch>
                  <a:fillRect/>
                </a:stretch>
              </p:blipFill>
              <p:spPr>
                <a:xfrm>
                  <a:off x="9884376" y="3182688"/>
                  <a:ext cx="115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57" name="Freihand 56">
                  <a:extLst>
                    <a:ext uri="{FF2B5EF4-FFF2-40B4-BE49-F238E27FC236}">
                      <a16:creationId xmlns:a16="http://schemas.microsoft.com/office/drawing/2014/main" id="{11027CDF-8F2F-4304-B463-BF4CB1C20B23}"/>
                    </a:ext>
                  </a:extLst>
                </p14:cNvPr>
                <p14:cNvContentPartPr/>
                <p14:nvPr/>
              </p14:nvContentPartPr>
              <p14:xfrm>
                <a:off x="10052856" y="3182688"/>
                <a:ext cx="87480" cy="99000"/>
              </p14:xfrm>
            </p:contentPart>
          </mc:Choice>
          <mc:Fallback>
            <p:pic>
              <p:nvPicPr>
                <p:cNvPr id="57" name="Freihand 56">
                  <a:extLst>
                    <a:ext uri="{FF2B5EF4-FFF2-40B4-BE49-F238E27FC236}">
                      <a16:creationId xmlns:a16="http://schemas.microsoft.com/office/drawing/2014/main" id="{11027CDF-8F2F-4304-B463-BF4CB1C20B23}"/>
                    </a:ext>
                  </a:extLst>
                </p:cNvPr>
                <p:cNvPicPr/>
                <p:nvPr/>
              </p:nvPicPr>
              <p:blipFill>
                <a:blip r:embed="rId1267"/>
                <a:stretch>
                  <a:fillRect/>
                </a:stretch>
              </p:blipFill>
              <p:spPr>
                <a:xfrm>
                  <a:off x="10048536" y="3178368"/>
                  <a:ext cx="96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59" name="Freihand 58">
                  <a:extLst>
                    <a:ext uri="{FF2B5EF4-FFF2-40B4-BE49-F238E27FC236}">
                      <a16:creationId xmlns:a16="http://schemas.microsoft.com/office/drawing/2014/main" id="{0C901F8B-2124-4A23-9831-D1A09609724A}"/>
                    </a:ext>
                  </a:extLst>
                </p14:cNvPr>
                <p14:cNvContentPartPr/>
                <p14:nvPr/>
              </p14:nvContentPartPr>
              <p14:xfrm>
                <a:off x="9983736" y="3109968"/>
                <a:ext cx="88920" cy="62640"/>
              </p14:xfrm>
            </p:contentPart>
          </mc:Choice>
          <mc:Fallback>
            <p:pic>
              <p:nvPicPr>
                <p:cNvPr id="59" name="Freihand 58">
                  <a:extLst>
                    <a:ext uri="{FF2B5EF4-FFF2-40B4-BE49-F238E27FC236}">
                      <a16:creationId xmlns:a16="http://schemas.microsoft.com/office/drawing/2014/main" id="{0C901F8B-2124-4A23-9831-D1A09609724A}"/>
                    </a:ext>
                  </a:extLst>
                </p:cNvPr>
                <p:cNvPicPr/>
                <p:nvPr/>
              </p:nvPicPr>
              <p:blipFill>
                <a:blip r:embed="rId1269"/>
                <a:stretch>
                  <a:fillRect/>
                </a:stretch>
              </p:blipFill>
              <p:spPr>
                <a:xfrm>
                  <a:off x="9979416" y="3105648"/>
                  <a:ext cx="97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67" name="Freihand 66">
                  <a:extLst>
                    <a:ext uri="{FF2B5EF4-FFF2-40B4-BE49-F238E27FC236}">
                      <a16:creationId xmlns:a16="http://schemas.microsoft.com/office/drawing/2014/main" id="{505B0083-4576-434E-B72A-1E77B6A7908A}"/>
                    </a:ext>
                  </a:extLst>
                </p14:cNvPr>
                <p14:cNvContentPartPr/>
                <p14:nvPr/>
              </p14:nvContentPartPr>
              <p14:xfrm>
                <a:off x="10093536" y="3239568"/>
                <a:ext cx="94680" cy="106920"/>
              </p14:xfrm>
            </p:contentPart>
          </mc:Choice>
          <mc:Fallback>
            <p:pic>
              <p:nvPicPr>
                <p:cNvPr id="67" name="Freihand 66">
                  <a:extLst>
                    <a:ext uri="{FF2B5EF4-FFF2-40B4-BE49-F238E27FC236}">
                      <a16:creationId xmlns:a16="http://schemas.microsoft.com/office/drawing/2014/main" id="{505B0083-4576-434E-B72A-1E77B6A7908A}"/>
                    </a:ext>
                  </a:extLst>
                </p:cNvPr>
                <p:cNvPicPr/>
                <p:nvPr/>
              </p:nvPicPr>
              <p:blipFill>
                <a:blip r:embed="rId1271"/>
                <a:stretch>
                  <a:fillRect/>
                </a:stretch>
              </p:blipFill>
              <p:spPr>
                <a:xfrm>
                  <a:off x="10089216" y="3235248"/>
                  <a:ext cx="103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7" name="Freihand 76">
                  <a:extLst>
                    <a:ext uri="{FF2B5EF4-FFF2-40B4-BE49-F238E27FC236}">
                      <a16:creationId xmlns:a16="http://schemas.microsoft.com/office/drawing/2014/main" id="{421EE8AA-1A95-4761-A9B2-FE8EF8B4875A}"/>
                    </a:ext>
                  </a:extLst>
                </p14:cNvPr>
                <p14:cNvContentPartPr/>
                <p14:nvPr/>
              </p14:nvContentPartPr>
              <p14:xfrm>
                <a:off x="9115416" y="3006648"/>
                <a:ext cx="1154880" cy="437400"/>
              </p14:xfrm>
            </p:contentPart>
          </mc:Choice>
          <mc:Fallback>
            <p:pic>
              <p:nvPicPr>
                <p:cNvPr id="77" name="Freihand 76">
                  <a:extLst>
                    <a:ext uri="{FF2B5EF4-FFF2-40B4-BE49-F238E27FC236}">
                      <a16:creationId xmlns:a16="http://schemas.microsoft.com/office/drawing/2014/main" id="{421EE8AA-1A95-4761-A9B2-FE8EF8B4875A}"/>
                    </a:ext>
                  </a:extLst>
                </p:cNvPr>
                <p:cNvPicPr/>
                <p:nvPr/>
              </p:nvPicPr>
              <p:blipFill>
                <a:blip r:embed="rId1273"/>
                <a:stretch>
                  <a:fillRect/>
                </a:stretch>
              </p:blipFill>
              <p:spPr>
                <a:xfrm>
                  <a:off x="9111096" y="3002328"/>
                  <a:ext cx="116352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80" name="Freihand 79">
                  <a:extLst>
                    <a:ext uri="{FF2B5EF4-FFF2-40B4-BE49-F238E27FC236}">
                      <a16:creationId xmlns:a16="http://schemas.microsoft.com/office/drawing/2014/main" id="{067367E6-2916-43A2-988F-6C0E77992E7C}"/>
                    </a:ext>
                  </a:extLst>
                </p14:cNvPr>
                <p14:cNvContentPartPr/>
                <p14:nvPr/>
              </p14:nvContentPartPr>
              <p14:xfrm>
                <a:off x="5983416" y="2690208"/>
                <a:ext cx="3145320" cy="612000"/>
              </p14:xfrm>
            </p:contentPart>
          </mc:Choice>
          <mc:Fallback>
            <p:pic>
              <p:nvPicPr>
                <p:cNvPr id="80" name="Freihand 79">
                  <a:extLst>
                    <a:ext uri="{FF2B5EF4-FFF2-40B4-BE49-F238E27FC236}">
                      <a16:creationId xmlns:a16="http://schemas.microsoft.com/office/drawing/2014/main" id="{067367E6-2916-43A2-988F-6C0E77992E7C}"/>
                    </a:ext>
                  </a:extLst>
                </p:cNvPr>
                <p:cNvPicPr/>
                <p:nvPr/>
              </p:nvPicPr>
              <p:blipFill>
                <a:blip r:embed="rId1275"/>
                <a:stretch>
                  <a:fillRect/>
                </a:stretch>
              </p:blipFill>
              <p:spPr>
                <a:xfrm>
                  <a:off x="5979096" y="2685888"/>
                  <a:ext cx="315396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83" name="Freihand 82">
                  <a:extLst>
                    <a:ext uri="{FF2B5EF4-FFF2-40B4-BE49-F238E27FC236}">
                      <a16:creationId xmlns:a16="http://schemas.microsoft.com/office/drawing/2014/main" id="{173DD46B-63AB-4B13-871F-6BAF4F5B5EE5}"/>
                    </a:ext>
                  </a:extLst>
                </p14:cNvPr>
                <p14:cNvContentPartPr/>
                <p14:nvPr/>
              </p14:nvContentPartPr>
              <p14:xfrm>
                <a:off x="5890896" y="2636208"/>
                <a:ext cx="228600" cy="150120"/>
              </p14:xfrm>
            </p:contentPart>
          </mc:Choice>
          <mc:Fallback>
            <p:pic>
              <p:nvPicPr>
                <p:cNvPr id="83" name="Freihand 82">
                  <a:extLst>
                    <a:ext uri="{FF2B5EF4-FFF2-40B4-BE49-F238E27FC236}">
                      <a16:creationId xmlns:a16="http://schemas.microsoft.com/office/drawing/2014/main" id="{173DD46B-63AB-4B13-871F-6BAF4F5B5EE5}"/>
                    </a:ext>
                  </a:extLst>
                </p:cNvPr>
                <p:cNvPicPr/>
                <p:nvPr/>
              </p:nvPicPr>
              <p:blipFill>
                <a:blip r:embed="rId1277"/>
                <a:stretch>
                  <a:fillRect/>
                </a:stretch>
              </p:blipFill>
              <p:spPr>
                <a:xfrm>
                  <a:off x="5886576" y="2631888"/>
                  <a:ext cx="237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102" name="Freihand 101">
                  <a:extLst>
                    <a:ext uri="{FF2B5EF4-FFF2-40B4-BE49-F238E27FC236}">
                      <a16:creationId xmlns:a16="http://schemas.microsoft.com/office/drawing/2014/main" id="{3F8475BB-5C86-4F1E-9A86-DE239DA7863B}"/>
                    </a:ext>
                  </a:extLst>
                </p14:cNvPr>
                <p14:cNvContentPartPr/>
                <p14:nvPr/>
              </p14:nvContentPartPr>
              <p14:xfrm>
                <a:off x="5858856" y="2495808"/>
                <a:ext cx="18360" cy="2880"/>
              </p14:xfrm>
            </p:contentPart>
          </mc:Choice>
          <mc:Fallback>
            <p:pic>
              <p:nvPicPr>
                <p:cNvPr id="102" name="Freihand 101">
                  <a:extLst>
                    <a:ext uri="{FF2B5EF4-FFF2-40B4-BE49-F238E27FC236}">
                      <a16:creationId xmlns:a16="http://schemas.microsoft.com/office/drawing/2014/main" id="{3F8475BB-5C86-4F1E-9A86-DE239DA7863B}"/>
                    </a:ext>
                  </a:extLst>
                </p:cNvPr>
                <p:cNvPicPr/>
                <p:nvPr/>
              </p:nvPicPr>
              <p:blipFill>
                <a:blip r:embed="rId1279"/>
                <a:stretch>
                  <a:fillRect/>
                </a:stretch>
              </p:blipFill>
              <p:spPr>
                <a:xfrm>
                  <a:off x="5854536" y="2491488"/>
                  <a:ext cx="27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105" name="Freihand 104">
                  <a:extLst>
                    <a:ext uri="{FF2B5EF4-FFF2-40B4-BE49-F238E27FC236}">
                      <a16:creationId xmlns:a16="http://schemas.microsoft.com/office/drawing/2014/main" id="{6B11B9FF-849C-4F77-B501-91766B475C89}"/>
                    </a:ext>
                  </a:extLst>
                </p14:cNvPr>
                <p14:cNvContentPartPr/>
                <p14:nvPr/>
              </p14:nvContentPartPr>
              <p14:xfrm>
                <a:off x="5170176" y="2428488"/>
                <a:ext cx="886320" cy="328320"/>
              </p14:xfrm>
            </p:contentPart>
          </mc:Choice>
          <mc:Fallback>
            <p:pic>
              <p:nvPicPr>
                <p:cNvPr id="105" name="Freihand 104">
                  <a:extLst>
                    <a:ext uri="{FF2B5EF4-FFF2-40B4-BE49-F238E27FC236}">
                      <a16:creationId xmlns:a16="http://schemas.microsoft.com/office/drawing/2014/main" id="{6B11B9FF-849C-4F77-B501-91766B475C89}"/>
                    </a:ext>
                  </a:extLst>
                </p:cNvPr>
                <p:cNvPicPr/>
                <p:nvPr/>
              </p:nvPicPr>
              <p:blipFill>
                <a:blip r:embed="rId1281"/>
                <a:stretch>
                  <a:fillRect/>
                </a:stretch>
              </p:blipFill>
              <p:spPr>
                <a:xfrm>
                  <a:off x="5165856" y="2424168"/>
                  <a:ext cx="894960" cy="336960"/>
                </a:xfrm>
                <a:prstGeom prst="rect">
                  <a:avLst/>
                </a:prstGeom>
              </p:spPr>
            </p:pic>
          </mc:Fallback>
        </mc:AlternateContent>
      </p:grpSp>
    </p:spTree>
    <p:extLst>
      <p:ext uri="{BB962C8B-B14F-4D97-AF65-F5344CB8AC3E}">
        <p14:creationId xmlns:p14="http://schemas.microsoft.com/office/powerpoint/2010/main" val="40949093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2529</Words>
  <Application>Microsoft Office PowerPoint</Application>
  <PresentationFormat>Breitbild</PresentationFormat>
  <Paragraphs>334</Paragraphs>
  <Slides>42</Slides>
  <Notes>42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42</vt:i4>
      </vt:variant>
    </vt:vector>
  </HeadingPairs>
  <TitlesOfParts>
    <vt:vector size="51" baseType="lpstr">
      <vt:lpstr>Arial</vt:lpstr>
      <vt:lpstr>Calibri</vt:lpstr>
      <vt:lpstr>Cambria Math</vt:lpstr>
      <vt:lpstr>Sparkasse Rg</vt:lpstr>
      <vt:lpstr>Symbol</vt:lpstr>
      <vt:lpstr>Times New Roman</vt:lpstr>
      <vt:lpstr>Office</vt:lpstr>
      <vt:lpstr>Worksheet</vt:lpstr>
      <vt:lpstr>Microsoft Excel-Arbeitsblatt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270</cp:revision>
  <cp:lastPrinted>2022-03-02T20:18:27Z</cp:lastPrinted>
  <dcterms:created xsi:type="dcterms:W3CDTF">2022-03-01T20:52:11Z</dcterms:created>
  <dcterms:modified xsi:type="dcterms:W3CDTF">2025-10-15T09:40:41Z</dcterms:modified>
</cp:coreProperties>
</file>