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notesSlides/notesSlide9.xml" ContentType="application/vnd.openxmlformats-officedocument.presentationml.notesSlide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notesSlides/notesSlide10.xml" ContentType="application/vnd.openxmlformats-officedocument.presentationml.notesSlide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notesSlides/notesSlide11.xml" ContentType="application/vnd.openxmlformats-officedocument.presentationml.notesSlide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notesSlides/notesSlide12.xml" ContentType="application/vnd.openxmlformats-officedocument.presentationml.notesSlide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notesSlides/notesSlide13.xml" ContentType="application/vnd.openxmlformats-officedocument.presentationml.notesSlide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notesSlides/notesSlide16.xml" ContentType="application/vnd.openxmlformats-officedocument.presentationml.notesSlide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notesSlides/notesSlide17.xml" ContentType="application/vnd.openxmlformats-officedocument.presentationml.notesSlide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notesSlides/notesSlide18.xml" ContentType="application/vnd.openxmlformats-officedocument.presentationml.notesSlide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notesSlides/notesSlide19.xml" ContentType="application/vnd.openxmlformats-officedocument.presentationml.notesSlide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  <p:sldId id="424" r:id="rId27"/>
    <p:sldId id="426" r:id="rId28"/>
    <p:sldId id="427" r:id="rId29"/>
    <p:sldId id="384" r:id="rId30"/>
    <p:sldId id="387" r:id="rId31"/>
    <p:sldId id="390" r:id="rId32"/>
    <p:sldId id="392" r:id="rId33"/>
    <p:sldId id="393" r:id="rId34"/>
    <p:sldId id="394" r:id="rId35"/>
    <p:sldId id="395" r:id="rId3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3227" autoAdjust="0"/>
  </p:normalViewPr>
  <p:slideViewPr>
    <p:cSldViewPr snapToGrid="0">
      <p:cViewPr varScale="1">
        <p:scale>
          <a:sx n="105" d="100"/>
          <a:sy n="105" d="100"/>
        </p:scale>
        <p:origin x="5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18257,'0'0'6097,"-1"12"-5003,-6 53 300,-20 236 2104,20-98-9169,-3-245-4638,-4 2-1777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15791,'0'0'7212,"-1"14"-6785,0 9-151,-3 235 1979,4-254-2194,0 1-1,0-1 1,1 0 0,-1 0 0,1 1 0,0-1 0,0 0 0,0 0 0,1 0 0,0 0 0,0 0 0,0 0 0,0-1 0,0 1 0,1 0 0,-1-1 0,1 0 0,0 0 0,5 4 0,-5-5-3,1 0 0,0 0 0,0 0 0,0-1 0,0 0 0,0 0 0,0 0 1,0 0-1,0-1 0,0 1 0,1-1 0,-1 0 0,0 0 0,0-1 0,0 1 1,0-1-1,1 0 0,-1 0 0,0 0 0,4-3 0,6-2 238,0-1 0,-1-1 0,0 0 0,0 0 0,-1-1 0,0-1-1,-1 0 1,20-23 0,-7 5 57,-2-1-1,31-52 1,-42 62-151,-2-1 0,10-30 0,-7 18-210,-23 70-46,1 0 0,3 0 0,0 0-1,3 1 1,1 0 0,4 69 0,-1-102 55,1 0 0,-1 0-1,1 0 1,1 0 0,-1-1 0,1 1 0,0 0-1,0-1 1,1 1 0,-1-1 0,1 0 0,0 0 0,1 0-1,-1 0 1,1 0 0,0-1 0,6 6 0,-6-7 6,1 0 1,-1 0-1,1-1 1,0 0-1,0 1 1,0-2-1,0 1 1,0 0-1,1-1 1,-1 0 0,0 0-1,1-1 1,-1 0-1,1 1 1,-1-2-1,0 1 1,1-1-1,-1 0 1,8-2-1,-2 0 7,0-1-1,0-1 0,-1 0 0,0 0 1,1-1-1,-2 0 0,1-1 0,-1 0 1,0-1-1,0 0 0,-1 0 1,0-1-1,0 0 0,6-11 0,-1 1-4,-1-1 0,0 0 0,-2-1 0,-1 0 0,0 0 0,7-30 0,-9 14-9,-2 1 0,-1-1 0,-2-61 0,-7 74-1108,5 24 1025,0 0-1,-1 0 0,1 0 0,0 0 0,-1 0 1,1 0-1,-1 0 0,1 0 0,0 0 0,-1 0 1,1 0-1,-1 1 0,1-1 0,0 0 0,-1 0 1,1 0-1,0 1 0,0-1 0,-1 0 1,1 0-1,0 1 0,-1-1 0,1 0 0,0 1 1,0-1-1,0 0 0,-1 1 0,1-1 0,0 0 1,0 1-1,0 0 0,-18 43-6147,11-10 471,1 0-2194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5125,'0'0'2851,"62"-8"-2339,-39 8-224,0 0 929,-1 0-416,6 0-384,-1 1-225,8 3 32,3 1-192,8-5-480,2 0-673,4 0-321,1 0-95,0 0-2275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5958,'0'0'19955,"83"-8"-18963,-42 8-767,4 2-257,3 1-1442,0-1-2305,-4 1-2563,-4-1-4677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175 247 8232,'0'0'7917,"-13"3"-4794,2 0-2467,-1 1 0,1 0 1,0 0-1,0 1 0,0 1 1,-18 12-1,24-14-392,0 0 0,0 0 1,0 0-1,0 1 0,1 0 0,-1 0 0,1 0 1,1 0-1,-1 1 0,1 0 0,0 0 0,0-1 1,1 2-1,-1-1 0,1 0 0,-2 13 0,4-18-225,0 1 0,0-1 0,-1 0-1,1 1 1,0-1 0,1 0 0,-1 1-1,0-1 1,0 1 0,0-1-1,1 0 1,-1 1 0,1-1 0,-1 0-1,1 0 1,0 1 0,-1-1-1,1 0 1,0 0 0,0 0 0,0 0-1,0 0 1,0 0 0,0 0 0,1 1-1,1 0 27,0-1-1,0 0 0,0 0 1,0 0-1,0 0 0,0 0 1,0-1-1,0 1 0,0-1 1,0 0-1,4 0 0,1-1 63,0 1-1,0-1 0,0-1 0,0 0 0,-1 0 1,1 0-1,0-1 0,11-6 0,-13 5-61,0 0 0,0 0 0,0-1 0,0 0 0,-1 0 0,0 0 0,0-1 0,0 0 0,-1 0 0,1 0 0,-2 0 0,1-1 0,-1 0 0,0 0 0,0 1 0,-1-2 0,0 1 0,0 0 0,0 0 0,-1-1 0,0 1 0,-1-12 0,0 18-164,-1-1 0,1 0-1,0 1 1,-1-1 0,0 1 0,1-1 0,-1 1 0,0 0-1,0-1 1,0 1 0,0 0 0,0-1 0,0 1 0,0 0-1,0 0 1,-1 0 0,1 0 0,0 0 0,-1 0-1,1 0 1,-1 1 0,1-1 0,-1 0 0,1 1 0,-1-1-1,1 1 1,-1 0 0,1-1 0,-1 1 0,0 0 0,1 0-1,-1 0 1,0 0 0,1 0 0,-1 0 0,1 1-1,-1-1 1,0 0 0,1 1 0,-1 0 0,1-1 0,-1 1-1,1 0 1,0-1 0,-1 1 0,1 0 0,0 0 0,-1 0-1,1 1 1,0-1 0,0 0 0,0 0 0,0 0-1,0 1 1,0-1 0,0 1 0,1-1 0,-1 1 0,0-1-1,1 1 1,-1-1 0,1 1 0,-1 1 0,1-2-10,0 0-332,-1 1-1,1 0 1,0-1-1,-1 1 1,1 0-1,0-1 1,0 1 0,0 0-1,0-1 1,1 1-1,-1-1 1,0 1-1,1 0 1,-1-1-1,1 1 1,-1-1 0,1 1-1,0-1 1,0 1-1,0-1 1,0 0-1,0 1 1,0-1 0,0 0-1,0 0 1,2 2-1,17 4-7128</inkml:trace>
  <inkml:trace contextRef="#ctx0" brushRef="#br0" timeOffset="1">695 0 15278,'0'0'5990,"-69"58"-3459,53-26-578,5 4-351,2 2-289,9-3-352,0-2-705,3-7-192,11-6-32,5-6-256,0-12-641,6-2-1056,3-9-738,3-17-1313,1-6-1345,5-10-2114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16528,'0'0'5381,"-48"79"-3524,35-40-735,0 4-65,4 1 192,6-1-256,2-3-513,1-3-352,0-6-96,4-7-576,2-9-1314,1-5-544,-4-10-1730</inkml:trace>
  <inkml:trace contextRef="#ctx0" brushRef="#br0" timeOffset="1">1 228 17104,'0'0'12780,"53"-12"-11466,-5 10-482,5-1-575,2 1-225,-3-2-1378,-8-2-3747,-6-3-7526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255 129 16976,'5'-6'724,"-1"-1"0,0 0 0,0 0 0,0 0 0,-1-1 0,0 1 0,-1-1 0,1 0 0,-1 0 0,-1 0 0,0 0 0,1-14 0,-3 21-644,1 0 1,-1 0-1,1 0 1,-1 0-1,1 0 1,-1 0-1,0 0 1,0 1-1,1-1 1,-1 0-1,0 0 1,0 0-1,0 1 1,0-1-1,0 0 1,0 1-1,0-1 1,0 1-1,0-1 1,0 1-1,0 0 1,0 0-1,0-1 1,-1 1-1,1 0 1,0 0-1,0 0 1,0 0-1,0 0 1,-1 0-1,1 0 1,0 0 0,-1 1-1,-4 0-29,1-1 1,0 1-1,0 0 0,0 1 0,0-1 1,-8 5-1,1 1-43,2 1 1,-1 0-1,1 1 0,1 0 1,-1 1-1,1 0 0,1 0 1,-10 17-1,-52 95 243,33-34 84,34-80-323,1 0 0,0 1 0,0-1 0,1 0-1,0 1 1,1-1 0,-1 0 0,2 1 0,0 9-1,0-15-8,1 0-1,-1 0 1,1 1 0,-1-1-1,1 0 1,0 0-1,0-1 1,0 1 0,0 0-1,1-1 1,-1 1-1,1-1 1,0 0-1,-1 0 1,1 0 0,0 0-1,0 0 1,0-1-1,1 0 1,-1 1 0,0-1-1,0 0 1,1 0-1,-1-1 1,1 1-1,5 0 1,6 0 82,1 1 1,0-2-1,-1 0 0,25-3 1,-33 1 71,-1 1 0,1-1 0,-1 0 0,0 0 0,1-1 0,10-6 0,-16 8-127,1 0-1,0 0 0,-1 0 1,1 0-1,-1 0 0,1 0 0,-1 0 1,0 0-1,0 0 0,1-1 0,-1 1 1,0-1-1,0 1 0,0-1 1,0 1-1,-1-1 0,1 0 0,0 1 1,-1-1-1,1 0 0,-1 1 1,1-1-1,-1 0 0,0 0 0,0 0 1,0 1-1,0-1 0,0 0 0,0 0 1,-1-2-1,0 2-29,0 1 0,0 0 0,0 0 0,0 0 0,0 0 0,-1 0 0,1 0 0,0 0 0,0 0 0,-1 0 0,1 0 0,-1 1 0,1-1 0,-1 1 0,1-1 0,-1 1 0,1-1 0,-1 1 0,1 0 0,-1 0 0,1 0 0,-1 0 0,0 0 0,1 0 0,-1 0 0,-2 1 0,-6 1 0,30-6 0,-8 0 0,0 0 0,-1-1 0,1 0 0,14-10 0,-17 9 0,1 1 0,-1 0 0,1 1 0,0 0 0,0 0 0,0 1 0,17-3 0,-26 6 0,0 0 0,0 1 0,-1-1 0,1 0 0,0 1 0,0-1 0,0 1 0,-1-1 0,1 1 0,0-1 0,-1 1 0,1-1 0,0 1 0,-1 0 0,1-1 0,-1 1 0,1 0 0,-1 0 0,1 0 0,-1-1 0,0 1 0,1 0 0,-1 0 0,0 0 0,0 0 0,1-1 0,-1 1 0,0 0 0,0 0 0,0 0 0,0 0 0,0 0 0,-1 1 0,1 42 0,-1-36 0,-8 52 0,6-47 0,0 1 0,2-1 0,-2 21 0,3-33-48,1 0 0,-1-1-1,0 1 1,0 0 0,0-1 0,0 1-1,1 0 1,-1-1 0,0 1 0,1 0 0,-1-1-1,1 1 1,-1-1 0,0 1 0,1-1 0,-1 1-1,1-1 1,-1 1 0,1-1 0,0 1-1,-1-1 1,1 0 0,-1 1 0,1-1 0,0 0-1,-1 0 1,1 1 0,0-1 0,-1 0 0,1 0-1,0 0 1,-1 0 0,1 0 0,0 0-1,0 0 1,-1 0 0,1 0 0,0 0 0,-1 0-1,1 0 1,0-1 0,-1 1 0,1 0 0,0-1-1,-1 1 1,2-1 0,32-17-7615,-9-8-6207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22485,'0'0'4997,"-8"82"-2563,3-35-1409,4 7-544,-1 2 63,2-7-288,3-6-191,10-10-33,-1-7-161,4-11-479,-4-5-481,-5-10-673,-19-22-10281,-14-1 5477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10858,'0'0'15407,"78"14"-14158,-38-11-352,3-2-673,3-1-224,2 0-1441,-2 0-1858,-3 0-2435,-3-9-5028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 9065,'0'0'7964,"-12"2"-4654,2 0-2637,0 0 0,0 1 0,0 0-1,1 0 1,-1 1 0,1 1 0,0 0 0,-12 7-1,17-9-557,0 0 0,1 0 0,-1 0 0,1 0 0,-1 0 0,1 1 0,0 0 0,0 0 0,1 0 0,-1 0 0,1 0 0,0 0 0,0 0-1,0 1 1,0-1 0,1 1 0,0 0 0,0-1 0,0 1 0,1 0 0,-1-1 0,1 1 0,1 8 0,-1-12-108,0 1 0,1-1 1,-1 0-1,0 0 0,1 1 0,-1-1 0,1 0 1,0 0-1,-1 0 0,1 1 0,0-1 0,0 0 1,0 0-1,0 0 0,0 0 0,0 0 1,0-1-1,0 1 0,0 0 0,0 0 0,0-1 1,2 2-1,1-1 56,1 1 0,-1-1 0,0 0 0,0-1-1,0 1 1,1-1 0,5 1 0,1-2 287,-1 1 1,1-2-1,-1 1 0,1-2 0,15-4 1,-16 3-266,0-1 1,-1 0 0,0-1 0,1 0-1,-2 0 1,1-1 0,11-11 0,-16 14-77,0 0 1,0-1 0,-1 1 0,1-1 0,-1 0 0,0 0-1,0 0 1,-1 0 0,0-1 0,0 1 0,0-1 0,0 1-1,-1-1 1,0 0 0,1-8 0,-3 12-120,1 1 0,-1-1 0,1 0 0,-1 1-1,0-1 1,1 1 0,-1-1 0,0 1 0,0-1 0,0 1 0,0 0 0,0-1 0,-1 1 0,1 0-1,0 0 1,0 0 0,-1 0 0,1 0 0,-1 0 0,1 0 0,-1 1 0,1-1 0,-1 0-1,0 1 1,1-1 0,-1 1 0,0 0 0,1 0 0,-1-1 0,0 1 0,1 0 0,-1 0 0,-2 1-1,3-2-117,-1 1-1,0 0 0,0 0 0,0 0 0,0 0 0,1 0 1,-1 1-1,0-1 0,0 0 0,0 1 0,1 0 0,-1-1 1,0 1-1,1 0 0,-1 0 0,0 0 0,1 0 0,-1 0 0,1 0 1,0 0-1,-1 0 0,1 1 0,0-1 0,0 0 0,-1 1 1,1-1-1,0 1 0,1 0 0,-1-1 0,0 1 0,0 2 1,0 9-8052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23158,'0'0'3635,"-11"15"-944,-9 11-1726,2 1 0,-26 52 0,37-66-932,1 0 0,1 1 1,0-1-1,1 1 0,0 0 1,1 1-1,1-1 1,0 1-1,1-1 0,1 20 1,0-32-122,1 1 0,-1-1 0,1 0 0,-1 0 1,1 0-1,0 0 0,0 0 0,0 0 1,0 0-1,0 0 0,0 0 0,1 0 0,-1 0 1,0 0-1,1-1 0,0 1 0,-1-1 0,1 1 1,0-1-1,0 0 0,0 0 0,0 0 0,0 0 1,0 0-1,0 0 0,0 0 0,0 0 1,0-1-1,0 1 0,1-1 0,-1 0 0,0 0 1,0 0-1,1 0 0,-1 0 0,0 0 0,3-1 1,3 0-331,-1 0 1,0 0-1,0-1 1,0 0 0,0-1-1,0 1 1,0-1-1,-1 0 1,1-1 0,8-6-1,-1-3-77,0 0 0,-1-1 0,-1 0 0,-1-1 0,0 0 0,-1-1 0,0 0 0,12-29 0,-12 20 892,0-1 0,-2 0 1,-1-1-1,-1 0 0,3-35 1,-8 60-14,-4 20 438,-24 60 350,18-55-649,1 1 0,1-1-1,1 1 1,0 1 0,2-1 0,-1 31 0,10 8-1676,0-37-1950,0 10-8539,-4-26 581</inkml:trace>
  <inkml:trace contextRef="#ctx0" brushRef="#br0" timeOffset="1">20 264 18962,'0'0'12684,"100"-56"-12588,-46 55-224,-2 1-1538,-2-2-3042,-6-5-6663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34 18097,'0'0'4671,"10"-5"-2263,8-2-1702,1 2 0,0 0 0,0 1 0,0 1 0,0 0 0,1 2 0,29 1 0,-42-1-572,1 1 0,-1 1 0,0-1 0,1 1 0,-1 1 0,0-1 0,0 1 0,9 4 0,-14-6-111,-1 1 0,0 0 0,0 0 0,1 0 0,-1 0 0,0 0 0,0 0 0,0 0 0,0 0 0,0 0 0,0 0 0,0 1 0,-1-1 0,1 0 0,0 1 0,-1-1 0,1 0 0,0 3 0,-1-1-5,1 0 0,-1 0 0,-1 0 0,1 0 0,0 0 0,-1 0 0,1 0 0,-1 0 0,0-1 0,0 1 0,0 0 0,0 0 0,-2 2 0,-5 8-9,0 0-1,-1 0 1,0-1-1,-1 0 1,0-1-1,-16 13 1,-76 58-21,93-75 12,-186 126 0,194-133 0,1 0 0,-1 0 0,1 0 0,-1 0 0,1 1 0,-1-1 0,1 0 0,0 0 0,-1 1 0,1-1 0,0 0 0,-1 1 0,1-1 0,0 0 0,-1 1 0,1-1 0,0 0 0,0 1 0,-1-1 0,1 1 0,0-1 0,0 1 0,0-1 0,-1 1 0,1-1 0,0 0 0,0 1 0,0-1 0,0 1 0,0-1 0,0 1 0,0-1 0,0 1 0,0-1 0,1 2 0,17 3 0,38-5 0,-50 0 0,46-6-56,-1-2-1,91-27 1,-78 18-490,-44 11-2245,-5-4-3686,-10 0-1989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18514,'0'0'11562,"59"0"-10216,-9-4-1,8-2-1345,2 3 0,1 1 0,-5 2-1121,-10 0-1922,-9 0-2498,-9 4-2979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11115,'9'0'2327,"150"0"2424,89 3-4948,179 1-2355,-357 3 8857,-15 0-3118,-18-8-5280,-26-2-2546,3-7-4468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9513,'0'0'1826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60 14446,'0'0'15219,"-3"13"-14252,1-9-916,-6 27 64,0 0 0,2 0 1,-2 43-1,8-74-211,0 1 0,0-1 0,0 1-1,0-1 1,1 1 0,-1-1 0,0 1 0,0-1-1,1 0 1,-1 1 0,0-1 0,0 1 0,1-1-1,-1 0 1,1 1 0,-1-1 0,0 0 0,1 1-1,-1-1 1,1 0 0,-1 0 0,1 1 0,-1-1-1,1 0 1,-1 0 0,1 0 0,-1 0 0,1 0-1,-1 0 1,1 0 0,-1 1 0,1-2 0,-1 1-1,1 0 1,-1 0 0,1 0 0,-1 0 0,1 0-1,-1 0 1,1 0 0,-1-1 0,1 1 0,-1 0-1,0 0 1,1-1 0,-1 1 0,1 0 0,-1-1 0,0 1-1,1 0 1,-1-1 0,1 0 0,25-16-2611,-13 2 1253,-1-1 0,0 0 0,-1 0 0,-1-1 0,0 0-1,9-25 1,-2-6 3613,-5 5 6593,-27 100-8309,9-35-487,0-1 0,1 1-1,1 1 1,1-1 0,1 1 0,1 27-1,1-48-95,1 0-1,-1-1 0,0 1 0,1 0 1,-1-1-1,1 1 0,0 0 1,-1-1-1,1 1 0,0-1 1,0 1-1,0-1 0,0 0 0,0 1 1,2 1-1,14 4-5455,-13-7-800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12236,'0'0'19058,"73"-33"-18994,-34 30-385,0 1-2017,2-7-3972,0-1-7879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24503,'0'0'5125,"66"18"-7848,-44-17-2273,-7 4-4677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18770,'0'0'10346,"6"16"-14767,-4-27-4611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18321,'0'0'9577,"19"77"-8071,-19-35-769,0-2-609,0 5-32,0-7-96,0-5-128,2-8-737,1-6-769,0-9-1024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18610,'0'0'13004,"91"-35"-11851,-34 21-1153,10-1 0,-4 3 0,0 5 0,-10 7 0,-5 0-416,-12 5-2435,-11 9-2562,-7 2-2819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22549,'0'0'2654,"0"9"-519,1 79 1631,5 60-2733,-2-134-925,2-23 107,5-23 92,-6 0-307,0-1 0,-3 1 0,-1-42 0,0 72 0,-1 1 0,0 0 0,0-1 0,0 1 0,0 0 1,-1-1-1,1 1 0,0 0 0,0-1 0,-1 1 0,1 0 0,-1 0 0,1-1 0,-1 1 0,0 0 1,1 0-1,-1 0 0,0 0 0,0 0 0,-2-2 0,3 3 0,-1 0 0,0-1 0,1 1 0,-1 0 0,1 0 0,-1 0 0,0 0 1,1 0-1,-1 1 0,0-1 0,1 0 0,-1 0 0,1 0 0,-1 0 0,0 1 0,1-1 0,-1 0 0,1 1 0,-1-1 0,1 0 0,-1 1 1,1-1-1,-1 1 0,1-1 0,-1 1 0,1-1 0,0 1 0,-1 0 0,0 0-1,0 0 1,0 0-1,0 0 1,0 1-1,1-1 1,-1 0-1,1 0 1,-1 1-1,1-1 1,-1 0-1,1 1 1,-1-1-1,1 1 0,0-1 1,0 0-1,0 1 1,0-1-1,0 1 1,0-1-1,0 1 1,1-1-1,-1 0 1,0 1-1,1-1 0,-1 1 1,1-1-1,-1 0 1,1 0-1,0 1 1,0-1-1,-1 0 1,1 0-1,0 0 1,0 0-1,0 0 1,2 2-1,5 0-740,0-1-1,0 1 1,0-1-1,0 0 1,1-1 0,-1 0-1,1 0 1,-1-1 0,0 0-1,16-3 1,-5 3-1754,25-3-4456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17040,'0'0'3043,"-12"12"-283,0-2-2172,-4 4 284,1 0 0,0 1 0,1 0 0,-19 27 1,31-40-814,1-1 1,0 1 0,0 0 0,0-1-1,1 1 1,-1 0 0,0 0 0,1 0-1,-1-1 1,1 1 0,-1 0-1,1 0 1,0 0 0,0 0 0,0 3-1,0-4-45,1 0 0,-1-1 0,0 1 0,1 0 0,-1-1-1,1 1 1,-1-1 0,1 1 0,-1-1 0,1 1 0,-1-1 0,1 1-1,-1-1 1,1 0 0,0 1 0,-1-1 0,1 0 0,0 1-1,-1-1 1,1 0 0,0 0 0,0 0 0,-1 1 0,1-1 0,0 0-1,-1 0 1,2 0 0,3-1 61,1 1 1,-1-1-1,0 0 1,0 0-1,0-1 1,0 0-1,0 1 1,0-2-1,8-3 1,19-15 196,-20 12-186,1 1-1,0 0 0,1 0 1,-1 1-1,1 1 0,1 0 1,-1 1-1,23-4 1,-35 9-80,-1 0 0,1 0 1,-1 1-1,1-1 0,-1 1 1,0-1-1,1 1 1,-1 0-1,0-1 0,1 1 1,-1 0-1,0 0 0,0 0 1,0 0-1,0 0 1,0 0-1,0 0 0,0 0 1,0 0-1,0 1 0,0-1 1,-1 0-1,1 1 1,0-1-1,-1 0 0,1 1 1,-1-1-1,0 1 0,0-1 1,1 1-1,-1-1 1,0 1-1,0-1 0,0 3 1,0 67 214,-1-51-57,1-19-143,0 0 0,0 1 0,-1-1 0,1 0 0,0 1 0,0-1 0,1 0 0,-1 1 0,0-1 0,0 0-1,1 1 1,-1-1 0,1 0 0,-1 0 0,1 0 0,-1 1 0,1-1 0,0 0 0,0 0 0,-1 0 0,1 0 0,0 0 0,0 0 0,0 0 0,0 0 0,0-1-1,0 1 1,0 0 0,1 0 0,-1-1 0,2 2 0,1-2 26,-1 0-1,1 0 1,0-1-1,-1 1 1,1 0-1,-1-1 1,0 0-1,1 0 1,-1 0-1,0-1 1,6-2-1,96-55-5371,-65 36 1767,6-2-4119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12524,'0'0'7442,"-12"2"-3519,4-1-3366,-1 0 16,0 0-1,0 0 1,0 1-1,0 0 1,0 0-1,0 1 1,0 0-1,1 1 1,-1-1-1,-7 6 1,16-8-585,0-1-1,0 0 1,0 1 0,0-1 0,0 0 0,0 0 0,0 1 0,0-1-1,0 0 1,0 0 0,0 1 0,1-1 0,-1 0 0,0 0-1,0 1 1,0-1 0,0 0 0,0 0 0,0 1 0,1-1-1,-1 0 1,0 0 0,0 0 0,0 1 0,1-1 0,-1 0 0,0 0-1,0 0 1,1 0 0,-1 0 0,0 0 0,0 1 0,1-1-1,-1 0 1,0 0 0,0 0 0,1 0 0,-1 0 0,0 0 0,0 0-1,1 0 1,-1 0 0,0 0 0,0 0 0,1 0 0,-1 0-1,0 0 1,1-1 0,-1 1 0,0 0 0,0 0 0,1 0-1,22 1-241,-19-1 170,8 1-135,63 6-2403,-71-6 2471,0-1 1,1 1 0,-1 0-1,0 1 1,0-1-1,0 1 1,0 0-1,0 0 1,-1 0-1,1 0 1,-1 1 0,1-1-1,-1 1 1,4 4-1,-6-6 246,0 1 0,0 0 0,-1-1 0,1 1 0,0-1 0,-1 1 0,1 0 0,-1 0 0,0-1 0,0 1 0,1 0 0,-1 0 0,0 0 0,0-1 0,-1 1 0,1 0 0,0 0 0,-1 0 0,1-1 0,-1 1 0,1 0 0,-1-1 0,0 1 0,0 0 0,1-1 0,-1 1 0,0-1 0,-1 0 0,1 1 0,0-1 0,0 0 0,-1 1 0,1-1 0,0 0 0,-1 0 0,1 0 0,-1 0 0,-1 0 0,-7 6 578,0-1 1,0 0 0,-1-1 0,-15 5 0,17-6-599,0-1 0,0-1 1,0 0-1,0 0 0,0-1 0,0 0 1,0 0-1,-1-1 0,-13-1 0,23 0-380,-1 1-1,1-1 0,-1 0 0,1 1 0,-1-1 0,1 0 0,0 0 1,-1 1-1,1-1 0,0 0 0,-1 0 0,1 0 0,0 1 0,0-1 1,0 0-1,0 0 0,0 0 0,0 0 0,0 1 0,0-1 0,0 0 1,0 0-1,1 0 0,-1 0 0,0 1 0,0-1 0,1 0 0,-1 0 1,1 1-1,-1-1 0,0 0 0,1 1 0,0-2 0,14-13-6890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14798,'0'0'1938,"5"-9"453,-1-2-1574,-3 7-551,0 0-1,0 1 1,1-1 0,0 1-1,-1-1 1,1 1-1,0-1 1,1 1-1,-1 0 1,0 0 0,6-5-1,-7 8-218,-1 0 0,1 0 0,-1 1 0,1-1-1,-1 0 1,1 0 0,-1 1 0,1-1 0,-1 0 0,0 1-1,1-1 1,-1 0 0,0 1 0,1-1 0,-1 1 0,0-1-1,1 1 1,-1-1 0,0 0 0,0 1 0,0-1-1,1 1 1,-1-1 0,0 1 0,0-1 0,0 1 0,0-1-1,0 1 1,0-1 0,0 1 0,0 0 0,0-1 0,0 1-1,0-1 1,0 1 0,-1-1 0,1 1 0,2 31-171,-2-29 257,0 40-11,-1-24 17,2-1 0,3 30 0,-4-46-99,0-1 1,1 0-1,-1 0 1,0 0-1,1 0 1,-1 0-1,1 0 1,-1 0-1,1 0 1,0-1 0,-1 1-1,1 0 1,0 0-1,0 0 1,-1-1-1,1 1 1,0 0-1,0-1 1,0 1-1,0 0 1,0-1-1,0 0 1,0 1-1,0-1 1,0 1-1,0-1 1,0 0-1,0 0 1,0 0-1,0 1 1,0-1 0,0 0-1,0-1 1,1 1-1,-1 0 1,0 0-1,0 0 1,0 0-1,0-1 1,0 1-1,0-1 1,1 0-1,4-1 174,-1 0 0,1 0 0,-1-1 0,0 0 0,0 0 0,7-6 0,9-11 489,0 0-1,-2-2 1,0 0-1,30-48 1,-47 117-148,-3 18-555,1-65 0,1 1 0,-1 0 0,0 0 0,1-1 0,-1 1 0,1 0 0,-1 0 0,1-1 0,-1 1 0,1 0 0,0-1 0,-1 1 0,1-1 0,0 1 0,-1-1 0,1 1 0,0-1 0,0 0 0,-1 1 0,1-1 0,0 0 0,0 1 0,0-1 0,-1 0 0,1 0 0,0 0 0,0 0 0,0 0 0,0 0 0,0 0 0,-1 0 0,1 0 0,0 0 0,0 0 0,0-1 0,-1 1 0,1 0 0,0 0 0,0-1 0,0 1 0,-1-1 0,2 0 0,35-18 0,-13-1 0,-1-2 0,-1-1 0,-2-1 0,35-52 0,-22 30 0,-33 46-72,0 0 0,0 0 0,0-1 0,0 1 0,0 0 0,1 0 0,-1-1 1,0 1-1,0 0 0,0-1 0,0 1 0,0 0 0,0 0 0,1-1 0,-1 1 0,0 0 0,0 0 0,0 0 0,1-1 0,-1 1 0,0 0 1,0 0-1,1 0 0,-1 0 0,0 0 0,0 0 0,1-1 0,-1 1 0,0 0 0,1 0 0,-1 0 0,0 0 0,0 0 0,1 0 0,-1 0 0,0 0 1,1 0-1,-1 0 0,0 0 0,0 0 0,1 0 0,-1 0 0,0 1 0,1-1 0,-1 0 0,0 0 0,0 0 0,1 1 0,1 11-7320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19090,'0'0'3582,"-10"3"-406,4-1-2922,1 0 0,-1 1 0,1-1 0,0 1 0,0 1 0,0-1 0,0 1-1,0 0 1,1 0 0,-1 0 0,1 0 0,0 1 0,1 0 0,-1 0-1,1 0 1,0 0 0,-4 8 0,-6 19-15,1 1-1,2 0 0,1 1 1,1 0-1,-4 52 1,3 180 679,-11-310-918,-65-128 0,84 171 0,1 0 0,-1-1 0,0 1 0,1 0 0,-1 0 0,1 0 0,0 0 0,-1-1 0,1 1 0,0 0 0,0 0 0,0 0 0,-1-1 0,1 1 0,1 0 0,-1 0 0,0-1 0,0 1 0,0 0 0,1 0 0,-1 0 0,0-1 0,1 1 0,-1 0 0,1 0 0,0 0 0,-1 0 0,1 0 0,0 0 0,0 0 0,-1 0 0,1 0 0,0 0 0,0 1 0,0-1 0,0 0 0,0 0 0,0 1 0,0-1 0,1 1 0,-1-1 0,0 1 0,0 0 0,0-1 0,1 1 0,1 0 0,9-3 0,-1 2 0,1 0 0,0 1 0,15 0 0,-4 1 0,8-2-510,35-2-3811,-60 2 3438,-1 0 1,1 0-1,0-1 1,-1 1 0,0-1-1,1-1 1,-1 1-1,0-1 1,6-4-1,7-8-16979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 15567,'0'0'9716,"-9"6"-7432,-26 22-767,34-27-1452,0 0 0,0 0 0,0-1 0,1 1 0,-1 0 1,0 0-1,0 0 0,1 0 0,-1 0 0,0 0 1,1 0-1,-1 0 0,1 0 0,0 0 0,-1 1 1,1-1-1,0 0 0,-1 0 0,1 0 0,0 1 0,0-1 1,0 0-1,0 2 0,1-2-16,0 0 1,-1 0-1,1 0 0,0 0 0,-1 0 1,1-1-1,0 1 0,0 0 0,0 0 0,0-1 1,0 1-1,0 0 0,0-1 0,0 1 1,0-1-1,0 1 0,0-1 0,2 1 1,48 6 1021,-43-8-1066,0 0 1,0 0-1,0-1 0,0 0 1,0 0-1,-1-1 0,1 1 1,-1-2-1,1 1 0,-1-1 1,0 0-1,-1-1 0,1 0 1,-1 0-1,0 0 0,0-1 1,-1 0-1,1 0 0,-1 0 1,6-11-1,-9 1-5,-12 13 0,-19 16 0,20-4 0,-1 0 0,2 1 0,0 0 0,-10 14 0,15-20 0,0 0 0,1 1 0,-1 0 0,1-1 0,0 1 0,0 0 0,0 0 0,1 0 0,-1 0 0,1 0 0,1 1 0,-1-1 0,1 7 0,0-11 0,1-1 0,0 1 0,0 0 0,0 0 0,0-1 0,0 1 0,0 0 0,0-1 0,0 1 0,0-1 0,1 1 0,-1-1 0,0 0 0,0 1 0,0-1 0,1 0 0,-1 0 0,0 0 0,0 0 0,1 0 0,-1 0 0,0 0 0,2-1 0,33-2 0,-12-1 0,0-2 0,27-10 0,-33 9 0,0 2 0,0 0 0,1 1 0,-1 0 0,27 0 0,-45 3 0,1 1 0,0 0 0,-1 0 0,1 0 0,0 0 0,-1 0 0,1 1 0,0-1 0,-1 0 0,1 0 0,0 0 0,-1 1 0,1-1 0,0 0 0,-1 0 0,1 1 0,-1-1 0,1 1 0,-1-1 0,1 0 0,-1 1 0,1-1 0,-1 1 0,1-1 0,-1 1 0,1 0 0,-1-1 0,0 1 0,1-1 0,-1 1 0,0 0 0,0-1 0,0 1 0,1 0 0,-1-1 0,0 1 0,0 0 0,0-1 0,0 1 0,0 0 0,0-1 0,0 1 0,0 0 0,0-1 0,0 1 0,-1 1 0,1-2 0,0 1 0,-1 0 0,1 0 0,0 0 0,-1 0 0,1 0 0,-1 0 0,1 0 0,-1-1 0,1 1 0,-1 0 0,0 0 0,1-1 0,-1 1 0,0 0 0,1-1 0,-1 1 0,0-1 0,0 1 0,0-1 0,0 1 0,1-1 0,-1 1 0,0-1 0,0 0 0,0 0 0,0 1 0,0-1 0,0 0 0,-1 0 0,0-5 0,1 0 0,0 1 0,1-1 0,-1 0 0,1 0 0,0 0 0,0 0 0,1-5 0,-1 5 0,0 2 9,0 0 1,0 1-1,0-1 0,1 0 0,-1 1 1,1-1-1,-1 0 0,1 1 0,0-1 1,0 1-1,0-1 0,0 1 1,1 0-1,-1-1 0,1 1 0,-1 0 1,1 0-1,0 0 0,0 0 0,0 0 1,0 1-1,0-1 0,0 0 1,0 1-1,1 0 0,-1-1 0,0 1 1,1 0-1,-1 0 0,1 0 0,3 0 1,8-1-153,0 0-1,0 0 1,0 2 0,28 1 0,-9 1-879,13-2-5801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60 14157,'0'0'7730,"4"-9"-5237,19-40 1885,-30 48-1764,-27 2-2201,11 5-382,-1 1 0,1 1 0,1 1 0,-40 22 0,61-30-36,0-1 0,-1 1 0,1-1 0,0 1 0,0-1 0,0 1 0,0 0 0,0 0 0,-1 0 0,1-1 0,1 1 0,-1 0 0,0 0 0,0 0 0,0 0 1,0 1-1,1-1 0,-1 0 0,1 0 0,-1 0 0,1 1 0,-1-1 0,1 0 0,0 0 0,-1 1 0,1 1 0,1-2-8,-1 1 0,1-1 0,0 0 0,0 0 0,0 0 0,0 0 0,0 0 0,0 0 0,0 0 0,0-1 0,0 1 0,1 0 0,-1-1 0,0 1 0,0-1 0,1 1 0,-1-1 0,0 1 0,1-1 0,-1 0 0,1 0 0,-1 1 0,0-1 0,3-1-1,60 6-278,39 4-145,-93-7 425,0 0 0,-1 0 0,1 1 0,-1 1 0,0-1 0,0 1 0,0 1-1,9 6 1,-17-11 11,1 1-1,-1 0 1,1 0-1,-1 0 1,1 0-1,-1 0 1,0 0-1,0 1 1,0-1-1,0 0 1,1 0-1,-2 1 1,1-1-1,0 1 1,0-1-1,0 1 0,-1-1 1,1 1-1,-1 0 1,1-1-1,-1 1 1,0 0-1,1-1 1,-1 1-1,0 0 1,0-1-1,0 3 1,-2-1 43,1-1 1,0 1 0,-1-1-1,1 1 1,-1-1 0,0 0-1,0 0 1,0 0-1,0 0 1,0 0 0,0 0-1,0 0 1,-1 0 0,-3 1-1,-8 5 140,-1-1 0,-1 0-1,1-1 1,-21 5 0,29-10-191,-3 3-35,-1-1 1,1-1-1,-1 0 1,1-1 0,-1 0-1,0 0 1,1-1-1,-1 0 1,-11-2 0,21 1-218,1 1 0,-1-1 1,0 1-1,0-1 1,0 0-1,1 1 0,-1-1 1,0 0-1,1 1 0,-1-1 1,0 0-1,1 0 0,-1 1 1,1-1-1,0 0 1,-1 0-1,1 0 0,-1 0 1,1 0-1,0 0 0,0 0 1,0 0-1,0 1 1,-1-1-1,1 0 0,0 0 1,1-2-1,-2-16-9412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70 8520,'1'-10'6630,"2"-1"-5065,1-15 98,-6 4 2311,-1 23-351,-9 16-2281,-2 12-661,2 1 0,1 1 0,-14 58 0,-9 104 696,30-168-1016,-10 60 133,-2 100 0,16-237-494,-2-1 0,-3 1 0,-1 0 0,-15-54 0,6 53 0,15 53 0,0 0 0,0-1 0,0 1 0,1 0 0,-1 0 0,0-1 0,0 1 0,0 0 0,0-1 0,0 1 0,0 0 0,0 0 0,0-1 0,1 1 0,-1 0 0,0 0 0,0 0 0,0-1 0,0 1 0,1 0 0,-1 0 0,0 0 0,0 0 0,0-1 0,1 1 0,-1 0 0,0 0 0,0 0 0,1 0 0,-1 0 0,0 0 0,1 0 0,-1 0 0,0-1 0,0 1 0,1 0 0,-1 0 0,0 0 0,0 0 0,1 0 0,-1 1 0,0-1 0,1 0 0,-1 0 0,0 0 0,0 0 0,1 0 0,-1 0 0,0 0 0,0 0 0,1 1 0,-1-1 0,0 0 0,0 0 0,0 0 0,1 1 0,-1-1 0,0 0 0,0 0 0,0 0 0,0 1 0,1-1 0,22 14 0,-19-12 0,7 4-398,1-1 1,0 0-1,0-1 0,0 0 1,15 2-1,1-1-2376,1-3 0,50 0-1,-41-3-5670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17328,'0'0'13741,"-4"14"-13127,-2 8-345,-4 17-107,0 0 1,3 1-1,-3 42 1,32-129 2,-16 30-165,-2-1 0,0-1 0,-1 1 0,0 0 0,-1-32 0,-3 52-1,1-1 0,0 1 0,-1 0 0,1 0 0,0 0 0,0 0 0,0 0 0,1 0 0,-1 0 1,0-1-1,1 1 0,-1 0 0,1 0 0,0 0 0,-1-1 0,1 1 0,0 0 0,0-1 0,0 1 0,0 0 0,0-1 0,1 0 0,-1 1 0,0-1 0,1 0 0,-1 1 0,1-1 0,-1 0 0,1 0 1,0 0-1,-1 0 0,1-1 0,0 1 0,0 0 0,-1-1 0,1 1 0,0-1 0,0 0 0,0 1 0,0-1 0,0 0 0,0 0 0,0 0 0,2-1 0,69-1-1749,-33-3-3032,0-3 0,53-16 0,-34 6 9177,-66 19 416,-20 14-2448,21-10-1984,-1 0 0,1 0-1,0 1 1,0 0-1,1 0 1,-1 0-1,1 1 1,1 0 0,-1 0-1,1 0 1,-4 11-1,8-17-377,1-1 0,-1 1 0,0 0 0,1-1 0,-1 1 0,1 0 0,-1-1 0,1 1 0,0-1 0,-1 1-1,1-1 1,-1 1 0,1-1 0,0 1 0,0-1 0,-1 0 0,1 1 0,0-1 0,-1 0 0,1 0 0,0 1 0,0-1 0,0 0 0,-1 0-1,1 0 1,0 0 0,0 0 0,0 0 0,-1 0 0,1 0 0,0-1 0,0 1 0,-1 0 0,1 0 0,1-1 0,35-5-8,39-19 7,-62 19 0,0 0 0,1 1 0,0 0 0,0 1 0,1 1 0,-1 1 0,1 0 0,0 1 0,22 1 0,-37 0 0,0 1 0,1-1 0,-1 0 0,1 1 0,-1-1 0,0 1 0,1-1 0,-1 1 0,0 0 0,1-1 0,-1 1 0,0 0 0,0 0 0,0 0 0,0 0 0,0 0 0,0 0 0,0 0 0,0 1 0,0-1 0,0 0 0,-1 0 0,1 1 0,-1-1 0,2 3 0,3 42 0,-5-41 0,0 0 0,0 0 0,1 0 0,-1-1 0,1 1 0,0 0 0,4 9 0,-4-13 0,0 0 0,0 0 0,0 0 0,1 0 0,-1 0 0,0 0 0,1 0 0,-1 0 0,0-1 0,1 1 0,-1 0 0,1-1 0,-1 1 0,1-1 0,0 0 0,-1 1 0,1-1 0,-1 0 0,1 0 0,0 0 0,-1 0 0,1 0 0,-1-1 0,1 1 0,-1 0 0,1-1 0,0 1 0,-1-1 0,3-1 0,48-23 0,-48 23 0,27-17 0,-23 13 0,1 0 0,0 1 0,0 0 0,0 0 0,1 1 0,0 0 0,0 1 0,0 0 0,0 0 0,11 0 0,-20 5 0,0 1 0,0-1 0,0 1 0,0-1 0,0 1 0,-1 0 0,1-1 0,-1 1 0,1 0 0,-1 0 0,0-1 0,0 1 0,0 0 0,-1 0 0,0 3 0,2 17 0,0-21 0,0-1 0,0 0 0,0 0 0,0-1 0,1 1 0,-1 0 0,0 0 0,1 0 0,-1-1 0,1 1 0,-1-1 0,1 1 0,-1-1 0,1 0 0,-1 1 0,1-1 0,-1 0 0,1 0 0,-1 0 0,1 0 0,-1 0 0,3-1 0,37-4 0,31-21 0,-61 20 0,1 1 0,-1 1 0,1-1 0,0 2 0,1 0 0,-1 0 0,16 0 0,-27 3-37,-1 0 0,1 0 0,-1 0 0,1 0-1,-1 0 1,1 1 0,-1-1 0,1 0 0,-1 0 0,0 1 0,1-1 0,-1 0 0,1 0-1,-1 1 1,0-1 0,1 0 0,-1 1 0,0-1 0,0 1 0,1-1 0,-1 0 0,0 1-1,0-1 1,1 1 0,-1-1 0,0 1 0,0-1 0,0 0 0,0 1 0,0-1 0,0 1-1,0-1 1,0 1 0,0-1 0,0 1 0,0-1 0,0 1 0,0-1 0,0 1 0,0-1-1,0 1 1,0-1 0,-1 1 0,1-1 0,0 0 0,0 1 0,-1-1 0,1 1 0,0-1-1,0 0 1,-1 1 0,-14 22-4663,0-10-2123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11018,'0'0'17884,"-7"11"-17409,-21 29-192,-36 68 0,56-93-277,1 0-1,1 0 1,0 1 0,1 0 0,1 0 0,0 0 0,1 0 0,1 0 0,0 24 0,2-39-61,0 1 0,0-1 1,1 1-1,-1 0 0,0-1 1,1 1-1,-1-1 0,1 1 1,0-1-1,-1 1 0,1-1 0,0 1 1,0-1-1,0 0 0,0 1 1,0-1-1,0 0 0,1 0 1,-1 0-1,0 0 0,1 0 1,-1 0-1,3 1 0,0 0-174,1-1 0,-1 1-1,1-1 1,-1 0 0,1 0-1,0-1 1,-1 1 0,8-1 0,3-1-1800,1 0 1,0-1 0,-1-1 0,21-6 0,22-13-13368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54 5285,'0'0'10655,"0"-11"-8348,0-31-33,1 63 2090,0 5-3509,-1 0 0,-1 0-1,-2 0 1,-5 30-1,-50 146-101,79-245 344,-8 19-940,110-231 1093,-121 252-1231,0-1 0,0 1 0,0 0 1,0-1-1,0 1 0,1 0 0,-1 0 1,1 0-1,0 1 0,0-1 0,0 1 1,0-1-1,0 1 0,1 0 0,-1 0 1,1 1-1,-1-1 0,1 1 0,0 0 0,-1 0 1,1 0-1,6-1 0,-3 2-88,0 0 0,0 1 0,0 0 1,0 0-1,0 1 0,0 0 0,0 0 0,-1 0 0,1 1 0,-1 0 0,10 6 0,-12-7-127,0 1-1,0 0 0,1 0 1,-2 0-1,1 0 0,0 1 1,-1-1-1,1 1 0,3 5 0,-7-8 183,1 0-1,-1 0 1,1 1-1,-1-1 0,0 0 1,1 0-1,-1 0 1,0 0-1,0 1 0,0-1 1,0 0-1,0 0 1,0 0-1,0 1 1,0-1-1,0 0 0,-1 0 1,1 0-1,0 0 1,-1 1-1,1-1 0,-1 0 1,0 0-1,1 0 1,-1 0-1,0 0 0,1 0 1,-1 0-1,0-1 1,0 1-1,0 0 0,0 0 1,0 0-1,0-1 1,0 1-1,0-1 0,0 1 1,0-1-1,0 1 1,0-1-1,0 1 0,-3-1 1,-17 10 35,-1-2 1,0-1-1,-1 0 0,1-2 1,-2 0-1,1-2 0,-25 1 1,48-7-4771,16-11 1399,8 1-1807,6 0-2065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14350,'0'0'9966,"14"3"-7948,-5-1-1629,-3 0-221,0 0 0,1-1 0,-1 0-1,0 0 1,1-1 0,-1 0 0,0 0 0,1 0 0,-1-1-1,1 0 1,-1 0 0,0 0 0,11-5 0,1-2 5,0-2 1,-1 0-1,20-15 0,-31 21-18,-1 1 0,-1-1 0,1 0 0,-1-1 0,1 1-1,-1-1 1,-1 0 0,1 0 0,-1 0 0,0-1 0,0 1-1,0-1 1,-1 0 0,4-9 0,-6 14-146,0 1 0,0-1 0,0 1 0,0-1 0,1 1 0,-1-1 1,0 0-1,0 1 0,0-1 0,0 1 0,0-1 0,0 1 0,0-1 0,0 1 0,0-1 0,-1 1 0,1-1 0,0 1 0,0-1 1,0 1-1,-1-1 0,1 1 0,0-1 0,0 1 0,-1-1 0,1 1 0,-1 0 0,1-1 0,0 1 0,-1-1 0,1 1 0,-1 0 1,1-1-1,-1 1 0,-20 5 200,-19 23-58,21-6-151,1-1 0,0 2 0,2 1 0,1 0 0,-13 27 0,27-49 0,0-1 0,0 1 0,0 0 0,1 0 0,-1-1 0,0 1 0,1 0 0,-1 0 0,1 0 0,0 0 0,-1 0 0,1 0 0,0 0 0,0 0 0,0 0 0,0 0 0,2 3 0,-2-4 0,1 0 0,-1-1 0,1 1 0,0 0 0,0-1 0,-1 1 0,1-1 0,0 1 0,0-1 0,0 1 0,-1-1 0,1 0 0,0 1 0,0-1 0,0 0 0,0 0 0,0 0 0,0 0 0,0 0 0,0 0 0,-1 0 0,1 0 0,0 0 0,0 0 0,2-1 0,6-1 0,0 0 0,0-1 0,-1 0 0,1-1 0,15-9 0,31-23 0,-39 24 0,-1 1 0,2 1 0,-1 1 0,1 0 0,27-9 0,-43 18 0,0-1 0,1 1 0,-1-1 0,0 1 0,0-1 0,0 1 0,0 0 0,0 0 0,0 0 0,0 0 0,0-1 0,1 2 0,-1-1 0,0 0 0,0 0 0,0 0 0,0 0 0,0 1 0,0-1 0,0 0 0,0 1 0,0-1 0,0 1 0,0-1 0,0 1 0,0 0 0,0-1 0,0 1 0,0 0 0,0 0 0,0 0 0,0 2 0,0 0 0,0 0 0,-1 0 0,1 0 0,-1 1 0,0-1 0,0 0 0,0 0 0,-1 4 0,2 24 0,0-31 0,0 1 0,-1 0 0,1 0 0,-1 0 0,1 0 0,0 0 0,0-1 0,-1 1 0,1 0 0,0-1 0,0 1 0,0-1 0,0 1 0,0-1 0,0 1 0,0-1 0,0 1 0,0-1 0,0 0 0,0 0 0,0 0 0,0 1 0,0-1 0,0 0 0,0 0 0,0 0 0,0-1 0,0 1 0,0 0 0,2-1 0,35-9 0,-24 3 0,0-1 0,-1-1 0,20-16 0,-24 17 0,1 0 0,-1 1 0,1 0 0,1 1 0,0 0 0,-1 1 0,24-8 0,-34 12-2,1 1 1,-1 0-1,1 0 0,-1 0 0,1 0 1,-1 0-1,1 0 0,-1 0 0,1 0 1,-1 0-1,1 0 0,-1 0 0,1 0 1,0 0-1,-1 1 0,1-1 0,-1 0 1,1 0-1,-1 0 0,0 1 0,1-1 1,-1 0-1,1 1 0,-1-1 0,1 0 1,-1 1-1,0-1 0,1 1 0,-1-1 1,0 1-1,1 0 0,2 21-176,-14 38-606,7-40 152,4-19 34,-1 7-242,3-5-4245,3-2-1924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15375,'0'0'8338,"-10"0"-5962,-28-1-1058,36 1-1261,1 0 0,-1 0-1,0 0 1,1 0-1,-1 1 1,1-1 0,-1 1-1,0-1 1,1 1 0,-1-1-1,1 1 1,0 0-1,-1 0 1,1 0 0,-1 0-1,1 0 1,0 0 0,0 0-1,0 0 1,0 0-1,0 1 1,0-1 0,0 0-1,0 1 1,0-1 0,0 1-1,1-1 1,-1 1-1,1-1 1,-1 1 0,0 2-1,0 2-51,0 0 0,1 0 0,0-1 0,-1 1 0,2 0 0,1 10 0,-2-14 12,1 0-1,1 0 1,-1 0-1,0 0 0,0 0 1,1 0-1,-1-1 1,1 1-1,-1 0 1,1-1-1,0 1 0,0-1 1,0 0-1,0 0 1,0 0-1,0 0 1,0 0-1,0 0 0,0 0 1,0-1-1,0 1 1,1-1-1,-1 1 1,0-1-1,4 0 0,30 12 8,-34-12-48,-1 1-1,0 0 0,0 0 1,0 0-1,0 0 1,0 0-1,0 0 1,0 0-1,0 0 0,-1 0 1,1 0-1,0 0 1,-1 0-1,1 1 1,0-1-1,-1 0 0,1 0 1,-1 1-1,0-1 1,0 0-1,1 1 1,-1-1-1,0 3 1,-1-2 38,0 0 0,1 0 0,-1 0 0,0 0 1,0 0-1,-1 0 0,1 0 0,0 0 0,-1 0 0,1 0 1,-1-1-1,1 1 0,-1-1 0,0 1 0,0-1 1,0 0-1,0 0 0,1 0 0,-2 0 0,1 0 1,0 0-1,0 0 0,-4 0 0,-60 17 1006,58-17-768,-55 7 367,63-8-700,-1 0 0,1 0 1,0 0-1,0 0 0,0 0 0,0 0 1,-1 0-1,1 0 0,0 0 0,0 0 1,0 0-1,0 0 0,-1 0 0,1 0 1,0 0-1,0 0 0,0 0 0,0 0 1,-1-1-1,1 1 0,0 0 0,0 0 1,0 0-1,0 0 0,0 0 0,-1 0 1,1 0-1,0-1 0,0 1 0,0 0 1,0 0-1,0 0 0,0 0 0,0 0 0,0-1 1,0 1-1,0 0 0,-1 0 0,1 0 1,0 0-1,0-1 0,0 1 0,0 0 1,0 0-1,0 0 0,0 0 0,1-1 1,5-9-3588,11-7-4744,4 2-5506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46 160 20083,'0'0'3780,"-14"62"-2531,3-33-833,3 0-96,2-2 97,1-6-257,4-6-160,1-6-1025,0-8-448,7-1-866,2-5-768,1-14-2466,0-6-3011</inkml:trace>
  <inkml:trace contextRef="#ctx0" brushRef="#br0" timeOffset="1">57 1 21941,'0'0'6598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14542,'0'0'17136,"14"4"-16490,10 1-597,1 0 0,0-1 1,0-2-1,0-1 0,0 0 0,0-2 1,0-1-1,34-7 0,296-87-3385,-339 91-1683,-8 0-3346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18193,'0'0'3636,"-10"7"-887,6-5-2450,-42 32 1274,44-32-1550,0-1 0,0 1-1,0 0 1,0 0 0,1 0 0,-1 0 0,1 1-1,-1-1 1,1 0 0,0 0 0,0 1 0,0-1 0,0 1-1,0-1 1,1 1 0,-1-1 0,1 1 0,-1 0 0,1-1-1,0 1 1,0 0 0,1 3 0,-1-5-44,1 0 0,0-1-1,0 1 1,0 0 0,0-1 0,0 1 0,0-1 0,0 1-1,0-1 1,0 1 0,0-1 0,1 0 0,-1 1 0,0-1-1,0 0 1,0 0 0,0 0 0,0 0 0,1 0 0,-1 0-1,0 0 1,0 0 0,0-1 0,2 1 0,31-8 203,13-17 130,-40 20-221,0 1 1,0-1-1,1 1 1,-1 1-1,1 0 1,0 0-1,0 0 1,0 1-1,0 0 1,14-1-1,-21 4-80,0-1-1,-1 0 1,1 1-1,0 0 1,0-1-1,0 1 1,-1 0-1,1-1 1,0 1 0,-1 0-1,1 0 1,0-1-1,-1 1 1,1 0-1,-1 0 1,1 0-1,-1 0 1,0 0-1,1 0 1,-1 0-1,0 0 1,0 0-1,0 0 1,1 0-1,-1 0 1,0 0-1,0 0 1,-1 2-1,1 39 424,0-32-420,37-9 290,-12-5-704,-5 1-2418,-1 1-5537,-9 2-267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20563,'0'0'7800,"-10"4"-7352,-5 3-711,-1 1 1,-25 17-1,35-21 8,0 0 0,1 0 0,-1 0 0,1 1 0,0 0 0,1 0 0,-1 0-1,1 1 1,0-1 0,0 1 0,-5 12 0,12-17 262,1 0-1,0 0 0,0 0 1,-1 0-1,1-1 0,0 0 1,0 1-1,-1-1 0,1-1 1,4 1-1,-4 0-44,126 0-2236,-130 0 2321,1 0 0,-1-1 0,0 1 0,0 0 0,1 0-1,-1 0 1,0 0 0,1 0 0,-1 0 0,0 0 0,0 1 0,1-1 0,-1 0-1,0 0 1,1 0 0,-1 0 0,0 0 0,0 0 0,1 0 0,-1 1 0,0-1 0,0 0-1,1 0 1,-1 0 0,0 1 0,0-1 0,0 0 0,1 0 0,-1 0 0,0 1-1,0-1 1,0 0 0,0 1 0,0-1 0,0 0 0,1 1 0,-8 9 1610,-15 8 540,4-9-1211,-1-2-1,1 0 0,-28 7 1,10-8-2209,-1-4-3508,24-2-2764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13196,'0'0'9930,"0"12"-7688,0 9-416,-3 6-865,-3 5-513,1 6-256,0-4-128,2 1-320,3-8-1890,-1-7-2466,1-9-4837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16271,'0'0'9204,"-1"10"-8110,-4 15-420,1 0-1,2 0 1,0 1-1,2-1 1,4 43-1,-3-65-647,-1-1 0,1 1 0,0-1 0,0 0 0,0 1 0,0-1 0,0 0-1,1 0 1,-1 0 0,1 0 0,-1 0 0,1 0 0,0 0 0,-1 0 0,1-1 0,0 1-1,0 0 1,0-1 0,1 0 0,-1 0 0,0 0 0,0 0 0,1 0 0,-1 0 0,0 0-1,1-1 1,-1 1 0,1-1 0,-1 1 0,1-1 0,-1 0 0,1 0 0,-1 0 0,1-1 0,-1 1-1,1-1 1,3-1 0,3 0 21,-1-1 0,1 0 0,-1 0-1,0-1 1,0 0 0,-1-1 0,1 1 0,-1-2-1,10-7 1,18-34 84,-11 11-5,-28 80-244,-4-11 148,4-22-2,1 0 1,1 0-1,0 0 0,0 0 0,1 1 1,1-1-1,0 12 0,0-22-22,1-1-1,-1 1 1,1-1-1,-1 1 0,0-1 1,1 1-1,-1-1 1,1 0-1,-1 1 0,1-1 1,-1 0-1,1 1 1,0-1-1,-1 0 1,1 1-1,-1-1 0,1 0 1,0 0-1,-1 0 1,1 0-1,0 0 0,-1 0 1,1 0-1,-1 0 1,1 0-1,0 0 0,-1 0 1,1 0-1,0 0 1,-1 0-1,1 0 1,-1-1-1,1 1 0,0 0 1,0-1-1,23-8 110,-10-1-115,-1 0 0,0-1 0,18-18 0,-23 21 0,-1 0 0,2 0 0,-1 0 0,1 1 0,0 0 0,1 1 0,0 0 0,0 1 0,0 0 0,14-5 0,-22 9 0,-1 1 0,0 0 0,0-1 0,0 1 0,0 0 0,0 0 0,0 0 0,0 0 0,1 0 0,-1 0 0,0 0 0,0 0 0,0 0 0,0 1 0,0-1 0,0 0 0,1 1 0,-1-1 0,0 1 0,0-1 0,0 1 0,0-1 0,-1 1 0,1 0 0,0-1 0,0 1 0,0 0 0,0 0 0,-1 0 0,1 0 0,0 0 0,0 2 0,7 40 0,-8-39 0,-1-1 0,1 0 0,1 1 0,-1-1 0,0 0 0,1 1 0,0-1 0,0 0 0,0 0 0,0 0 0,0 1 0,1-1 0,-1-1 0,4 6 0,-3-7 0,-1 0 0,0-1 0,0 1 0,1-1 0,-1 1 0,1-1 0,-1 1 0,0-1 0,1 0 0,-1 0 0,1 0 0,-1 0 0,1 0 0,-1 0 0,1 0 0,-1 0 0,0-1 0,1 1 0,-1 0 0,1-1 0,-1 1 0,0-1 0,1 0 0,-1 1 0,0-1 0,0 0 0,2-1 0,34-29 0,-30 23 0,1 1 0,29-25 0,-36 31 0,0 0 0,1-1 0,-1 1 0,1 0 0,0 0 0,-1 1 0,1-1 0,0 0 0,0 1 0,-1-1 0,1 1 0,0-1 0,0 1 0,0 0 0,0 0 0,-1 0 0,1 0 0,0 0 0,0 0 0,2 1 0,-3-1 0,0 1 0,0 0 0,0 0 0,0 0 0,0 0 0,-1 0 0,1 0 0,0 0 0,-1 0 0,1 0 0,0 0 0,-1 0 0,1 1 0,-1-1 0,0 0 0,1 0 0,-1 1 0,0-1 0,0 0 0,0 3 0,0 31 0,0-24 0,0-1-652,0 22-4306,1-31 4747,-1 0 1,0 0-1,0-1 0,0 1 1,0 0-1,0-1 1,0 1-1,0 0 0,-1 0 1,1-1-1,0 1 1,0 0-1,-1-1 0,1 1 1,0 0-1,-1-1 1,1 1-1,0 0 0,-1-1 1,1 1-1,-1-1 0,1 1 1,-1-1-1,1 1 1,-1-1-1,1 1 0,-1-1 1,-1 1-1,-4-1-6905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12940,'0'0'16805,"10"-1"-15796,-1-1-884,0-1 0,0 0 0,0 0 0,0 0 0,0-2 0,14-8 0,-21 12-92,1 0 1,0-1-1,-1 0 1,1 0-1,-1 0 1,0 0-1,0 0 1,1 0-1,-1 0 1,-1-1-1,1 1 1,0-1-1,-1 0 1,1 1-1,-1-1 1,0 0-1,1 0 1,-2 0-1,1 0 1,0 0-1,0 0 1,-1 0-1,0 0 1,0 0-1,0 0 1,0 0-1,0 0 1,0 0-1,-2-5 1,2 7-32,-1 0 1,1 1 0,-1-1 0,0 1 0,1 0 0,-1-1 0,1 1 0,-1-1 0,0 1-1,1 0 1,-1 0 0,0-1 0,1 1 0,-1 0 0,0 0 0,0 0 0,1 0 0,-1-1 0,0 1-1,0 0 1,1 1 0,-1-1 0,0 0 0,1 0 0,-1 0 0,0 0 0,0 0 0,1 1 0,-1-1-1,0 0 1,1 1 0,-1-1 0,1 0 0,-1 1 0,0-1 0,1 1 0,-1-1 0,1 1-1,-1-1 1,0 2 0,-25 19 12,19-12-16,0 0 0,0 1 0,1 0-1,0 0 1,1 0 0,0 1 0,0 0 0,1 0 0,1 0 0,0 0-1,1 1 1,0-1 0,-1 21 0,3-31 1,0-1-1,0 1 1,0-1 0,0 1-1,0-1 1,0 1 0,0-1-1,0 1 1,0-1 0,0 1 0,1-1-1,-1 1 1,0-1 0,0 1-1,1-1 1,-1 1 0,0-1-1,1 1 1,-1-1 0,1 0-1,-1 1 1,0-1 0,1 0-1,-1 1 1,1-1 0,-1 0-1,1 0 1,-1 1 0,1-1 0,-1 0-1,1 0 1,-1 0 0,1 0-1,0 1 1,25-5 7,22-18 13,-11-7-16,-30 22-7,1 0 0,0 1 0,0 0 0,0 0 1,1 1-1,-1 0 0,1 0 0,19-5 1,-28 10-8,1 0 0,-1 0 1,1 1-1,0-1 1,-1 0-1,1 1 1,-1-1-1,1 1 0,-1-1 1,1 1-1,-1-1 1,1 1-1,-1-1 1,1 1-1,-1-1 0,0 1 1,1-1-1,-1 1 1,0 0-1,1-1 0,-1 1 1,0 0-1,0-1 1,0 1-1,0 0 1,1-1-1,-1 1 0,0 0 1,0-1-1,0 1 1,-1 0-1,1-1 1,0 2-1,0 33 16,0-27-17,-1-7 13,1 1 0,0 0 0,0 0 1,0-1-1,0 1 0,0 0 0,0 0 1,1-1-1,-1 1 0,0 0 0,1-1 0,0 1 1,-1 0-1,1-1 0,0 1 0,0-1 1,0 1-1,0-1 0,0 1 0,0-1 1,0 0-1,0 0 0,3 3 0,-1-4 8,0 1 0,0-1 0,-1 1 0,1-1 0,0 0 0,0 0 0,0 0 0,0 0 0,-1-1 0,1 1 0,0-1 0,0 0 0,0 0 0,-1 0 0,4-1 0,49-24 35,-46 20-49,0 1 0,1 0 0,-1 1 0,1 0 0,0 1 0,0 0 0,0 1 0,0-1 0,12 1 1,-21 2 1,0 0 0,0 0 1,-1 0-1,1 0 0,0 1 1,0-1-1,-1 0 0,1 1 1,0-1-1,-1 0 0,1 1 1,0-1-1,-1 1 0,1-1 1,-1 1-1,1 0 0,-1-1 1,1 1-1,-1-1 1,1 1-1,-1 0 0,1-1 1,-1 1-1,0 0 0,0 0 1,1-1-1,-1 1 0,0 0 1,0 0-1,0-1 0,0 1 1,0 0-1,0 0 0,0 0 1,0-1-1,0 1 0,0 0 1,0 0-1,0-1 1,0 1-1,-1 0 0,1 0 1,-1 0-1,1 10 21,20-25-8555,-6 1 1666,4-2-2232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62 5221,'0'0'18172,"-7"9"-15076,2-3-2753,0 1 1,1-1-1,0 1 0,0 0 1,0 0-1,1 0 0,0 0 0,0 0 1,1 1-1,0 0 0,0-1 1,-1 16-1,1 18-585,-2-1 0,-2 0 0,-1 0 0,-2-1 0,-24 63 0,154-470 1133,-117 357-815,0 0-1,1 1 0,0 0 0,1 0 0,0 0 0,8-10 0,-12 18-72,0 0 0,0-1 0,0 1 1,0 0-1,1 0 0,-1 0 0,1 0 0,-1 0 0,1 1 1,0-1-1,0 1 0,-1 0 0,1 0 0,0 0 0,0 0 0,0 0 1,0 1-1,0-1 0,0 1 0,1 0 0,-1 0 0,0 0 1,0 0-1,0 1 0,0-1 0,0 1 0,6 1 0,-8-1-5,1 1 0,-1-1-1,1 0 1,-1 0-1,1 0 1,-1 1 0,0-1-1,0 1 1,0-1-1,0 1 1,0 0 0,0-1-1,0 1 1,0 0-1,0-1 1,-1 1 0,1 0-1,-1 0 1,1 0-1,-1 0 1,0 0 0,0 0-1,0-1 1,0 1 0,0 0-1,0 0 1,0 0-1,-1 0 1,1 0 0,-1 0-1,0 2 1,-1 2 37,0 1 0,0-1 0,0 1-1,-1-1 1,1 0 0,-2 0 0,-6 10 0,-47 40 1289,53-52-1321,0-1 1,-1 0-1,1 0 0,-1 0 1,0-1-1,0 1 0,0-1 0,0 0 1,0-1-1,0 1 0,0-1 1,-10 1-1,15-4-526,0 1 0,0-1 0,1 0 1,-1 1-1,0-1 0,1 0 0,-1 1 0,1-1 1,0 0-1,0 1 0,-1-1 0,1 1 0,0 0 1,2-3-1,35-37-11200,-17 15 3453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70 10346,'9'-8'5888,"-1"-1"-4475,26-26 1487,-5 17 3384,-29 19-6153,1-1 0,-1 0 0,0 1 1,1-1-1,-1 1 0,1-1 0,-1 1 0,0-1 1,1 1-1,-1-1 0,0 1 0,0-1 0,0 1 1,1-1-1,-1 1 0,0-1 0,0 1 0,0 0 1,0-1-1,0 1 0,0-1 0,0 1 0,0 0 1,0-1-1,0 1 0,0-1 0,0 1 0,-1-1 1,1 1-1,-3 22 679,-7 10-471,-21 45 0,22-59-275,0 1 0,2-1 0,0 1 0,1 1 0,1-1 0,1 1 0,-1 27 0,5-47-212,0 1 0,0-1 0,0 0 1,0 1-1,0-1 0,0 0 0,1 1 0,-1-1 0,1 0 0,-1 0 1,1 1-1,-1-1 0,1 0 0,0 0 0,0 0 0,-1 0 1,1 0-1,0 0 0,0 0 0,0 0 0,0 0 0,0 0 0,0 0 1,0-1-1,1 1 0,-1 0 0,0-1 0,0 1 0,1-1 0,-1 1 1,0-1-1,0 0 0,1 1 0,-1-1 0,0 0 0,3 0 0,0 0-615,0 0 0,1 0 0,-1-1 0,1 1 0,-1-1 0,0 0 0,0 0 0,1-1 0,-1 1 0,5-4 0,16-11-5072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 14670,'0'0'8370,"-12"9"-5839,5-4-2262,-5 4 461,0 0-1,0 2 1,-16 17 0,25-24-604,0-1 1,0 1-1,0-1 0,1 1 1,0 0-1,-1 0 1,2 0-1,-1 0 1,0 0-1,1 0 1,0 1-1,0-1 1,0 1-1,0-1 1,1 1-1,0-1 1,0 1-1,0-1 1,1 8-1,0-10-100,0 0-1,0 0 1,0-1 0,1 1-1,-1 0 1,0-1-1,1 1 1,-1-1-1,1 0 1,-1 0 0,1 1-1,0-1 1,-1 0-1,1 0 1,0 0 0,0-1-1,0 1 1,0 0-1,0-1 1,0 1-1,0-1 1,0 0 0,0 0-1,0 1 1,0-1-1,0 0 1,0-1 0,0 1-1,2-1 1,2 1 45,0 0 0,-1-1 0,1 0 0,0 0 0,-1-1 0,1 0 1,-1 0-1,0 0 0,8-4 0,-7 1-71,0 0 0,0 0 0,-1 0 0,0 0 0,0-1 0,0 0 0,-1 0 0,0-1 0,0 1 0,-1-1 0,1 0 0,-1 0 0,-1 0 0,1 0 0,-1 0 0,-1 0 0,1-1 0,-1 1 0,-1-1 0,1 1 0,-2-16 0,0 21 0,0 0 0,0 0 0,0-1 0,0 1 0,-1 0 0,1 1 0,-1-1 0,1 0 0,-1 0 0,0 1 0,1-1 0,-1 0 0,0 1 0,0 0 0,0-1 0,0 1 0,-1 0 0,1 0 0,0 0 0,0 1 0,-1-1 0,-3 0 0,5 0 0,-1 1 0,1-1 0,-1 1 0,1 0 0,-1 0 0,1-1 0,0 1 0,-1 0 0,1 0 0,-1 1 0,1-1 0,-1 0 0,1 0 0,-1 1 0,1-1 0,-1 1 0,1-1 0,0 1 0,-1 0 0,1-1 0,0 1 0,-1 0 0,1 0 0,0 0 0,0 0 0,0 0 0,0 0 0,0 0 0,0 0 0,0 0 0,0 1 0,1-1 0,-1 0 0,0 1 0,0 0 0,-4 35-4559,5-23-3118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8264,'0'0'14622,"0"13"-13656,0-5-877,-1 6 187,1 0 0,0 0 0,1 0 1,1 0-1,4 18 0,-6-29-243,1-1-1,0 1 1,0-1 0,-1 1-1,1-1 1,1 0 0,-1 1-1,0-1 1,1 0 0,-1 0-1,1 0 1,0 0 0,-1 0-1,1 0 1,0 0 0,0-1-1,0 1 1,0-1 0,1 0-1,-1 1 1,0-1 0,1 0-1,-1 0 1,0 0 0,1-1-1,-1 1 1,1 0 0,0-1-1,-1 0 1,1 0 0,-1 0-1,1 0 1,0 0 0,-1 0-1,1 0 1,-1-1 0,1 0-1,-1 1 1,1-1 0,3-2-1,4-2-3,0-1-1,0 0 1,-1-1-1,0 0 0,0 0 1,0-1-1,-1 0 1,0-1-1,-1 0 0,0 0 1,0 0-1,-1-1 0,0 0 1,-1 0-1,0-1 1,-1 0-1,0 1 0,3-13 1,-60 185 2122,45-127-1631,-1 11-256,-2 0 0,-2 0 0,-3-2 0,-1 0-1,-23 42 1,35-78-268,0-1-1,-1-1 0,0 1 0,0-1 1,-13 11-1,17-16 7,0 0-1,0 1 1,0-1 0,0 0-1,0 0 1,0 0 0,0 0-1,0-1 1,-1 1 0,1-1-1,0 1 1,-3 0 0,4-2 1,-1 1 1,1 0-1,0 0 1,0-1-1,0 1 1,0 0-1,1-1 1,-1 1 0,0-1-1,0 1 1,0-1-1,0 0 1,0 1-1,1-1 1,-1 0-1,0 1 1,0-1-1,1 0 1,-1 0 0,1 0-1,-1 0 1,1 0-1,-1 0 1,1 0-1,-1 1 1,1-1-1,0 0 1,-1-2-1,-1-6-7,0-1 0,1 1 0,0-1 0,0 1-1,1-1 1,1 1 0,-1-1 0,2 0 0,-1 1-1,1-1 1,0 1 0,1 0 0,0 0 0,1 0 0,0 0-1,8-13 1,9-12 1,1 1-1,43-49 1,-63 80 4,25-30 12,47-43 0,-66 67-18,0 1 0,0 0 1,1 1-1,0 0 0,1 1 0,-1-1 0,1 2 1,0-1-1,0 1 0,1 1 0,13-3 0,-23 6 2,0 0 0,0-1-1,0 1 1,0 0 0,0 0-1,0 0 1,1 0 0,-1 1-1,0-1 1,0 0-1,0 0 1,0 1 0,0-1-1,0 1 1,0-1 0,0 1-1,0-1 1,0 1 0,0-1-1,0 1 1,0 0 0,-1-1-1,1 1 1,0 0 0,0 0-1,-1 0 1,1 0 0,0 1-1,0 1 3,0 0 0,0 0 0,0 0 0,0 0 0,-1 0 1,1 0-1,-1 1 0,0-1 0,0 0 0,-1 4 0,-1 11 74,-2 0 0,-8 31-1,9-42-17,-9 33 527,14-37-440,5-7-48,5-7-26,24-34-68,-25 30 0,0 1 0,1 0 0,0 0 0,1 1 0,1 1 0,0 0 0,19-12 0,-33 24 0,1 0 0,-1 0 0,0 0 0,0 0 0,1 0 0,-1 0 0,0-1 0,0 1 0,1 0 0,-1 0 0,0 0 0,1 0 0,-1 0 0,0 0 0,0 0 0,1 0 0,-1 0 0,0 0 0,1 0 0,-1 1 0,0-1 0,0 0 0,1 0 0,-1 0 0,0 0 0,0 0 0,1 0 0,-1 1 0,0-1 0,0 0 0,0 0 0,1 0 0,-1 1 0,0-1 0,0 0 0,0 0 0,0 0 0,1 1 0,-1-1 0,0 0 0,0 0 0,0 1 0,0-1 0,0 1 0,2 19 0,-7 22 0,-6 2 0,40-65 0,-9 0 0,37-34 0,-53 52 0,0 0 0,0 0 0,0 1 0,0-1 0,0 1 0,1 0 0,-1 0 0,1 0 0,0 1 0,-1-1 0,1 1 0,9-1 0,-13 3 0,0-1 0,0 1 0,0 0 0,0 0 0,0 0 0,0 0 0,-1 0 0,1 0 0,0 0 0,-1 0 0,1 0 0,-1 0 0,1 0 0,-1 0 0,0 0 0,1 0 0,-1 0 0,0 1 0,0-1 0,0 0 0,0 0 0,0 0 0,0 1 0,0-1 0,0 2 0,-1 43 0,1-35 0,0-10-37,0-1 0,-1 1 0,1 0 0,0 0 1,0-1-1,0 1 0,0 0 0,0 0 0,0-1 0,0 1 0,0 0 0,0 0 1,0-1-1,0 1 0,0 0 0,0 0 0,1-1 0,-1 1 0,0 0 0,1-1 1,-1 1-1,0 0 0,1-1 0,-1 1 0,1 0 0,-1-1 0,1 1 0,-1-1 0,1 1 1,0-1-1,-1 1 0,1-1 0,0 0 0,-1 1 0,1-1 0,0 0 0,-1 1 1,1-1-1,0 0 0,0 0 0,-1 1 0,1-1 0,0 0 0,0 0 0,-1 0 1,1 0-1,0 0 0,0 0 0,-1-1 0,1 1 0,0 0 0,0 0 0,-1 0 0,1-1 1,0 1-1,-1 0 0,1-1 0,0 1 0,-1-1 0,1 1 0,0 0 0,-1-1 1,1 0-1,-1 1 0,1-1 0,0 0 0,49-47-4928,-41 38 3390,26-22-11269,-21 18 3566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0 365 6406,'0'0'19725,"3"-3"-19314,0 0-226,14-12 633,-12 17-593,-5 13-310,-7 12 119,-1 23 17,9-50-63,0 1-1,-1-1 0,1 1 1,0-1-1,0 1 0,0-1 1,-1 0-1,1 1 0,0-1 0,0 0 1,0 0-1,0 0 0,0 0 1,0 0-1,-1 0 0,1 0 1,0 0-1,0 0 0,0 0 1,0 0-1,0-1 0,0 1 1,1-1-1,22-4-740,-19 3 182,-1 1 0,0-1 0,1 0 0,-1 0 0,0 0 1,0-1-1,0 1 0,-1-1 0,1 0 0,-1 0 0,1 0 0,-1 0 0,3-5 0,10-23 1139,48-90 2282,-69 134-1986,0 0 0,-1 0 0,0 0-1,-9 12 1,8-12 1482,14-13-1085,-5-1-1223,0 0-1,0 0 1,-1 0-1,1 0 1,0 0-1,-1 0 1,1-1-1,-1 1 1,1-1-1,-1 1 1,0-1-1,2-2 1,36-72-218,-29 58 205,0 0 0,-1 0 0,-1-1 0,-1-1 0,-1 1-1,5-21 1,-5-46 1641,-6 86-1639,-1 24-118,-32 164 336,22-138-151,2 0-1,2 0 1,-1 51-1,8-114-220,0 1-257,1 1 0,-2-1 0,0 1 0,0-1 0,-1 1 1,0 0-1,-1 0 0,-6-15 0,-19-23 26,-6-16 1132,34 64-757,-1 1 0,1-1 0,0 1-1,0-1 1,0 1 0,0-1 0,0 1 0,0-1-1,0 1 1,0-1 0,0 1 0,0-1 0,0 1-1,0-1 1,0 1 0,0-1 0,1 1 0,-1-1-1,0 1 1,0 0 0,1-1 0,-1 1-1,0-1 1,0 1 0,1 0 0,-1-1 0,0 1-1,1 0 1,-1-1 0,1 1 0,-1 0 0,1-1-1,22-6 864,37 7 696,-47 0-1420,47-4-4170,-30-1-3375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4708,'0'0'7143,"0"81"-5669,0-46-770,0 8-159,0 1-1,0 6-127,0 1-289,0 3-96,-3 4 32,3 3-96,0 2-801,0-2-2370,0 0-6118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17136,'-2'63'10674,"3"25"-7617,-2 135-1653,-3-101-908,5-150-496,0 15 0,0 0 0,-1 0 0,0 0 0,-1 0 0,0 1 0,-1-1 0,0 0 0,-1 1 0,-1-1 0,0 1 0,-10-22 0,16 37 0,1 0 0,0 0 0,0 0 0,0-1 0,1 1 0,-1-1 0,1 0 0,-1 0 0,1 0 0,0 0 0,0-1 0,0 0 0,0 1 0,0-1 0,0-1 0,0 1 0,0-1 0,8 1 0,-2-1 0,-1 0 0,1 0 0,-1-1 0,1 0 0,-1 0 0,0-1 0,13-5 0,-10 2 0,0 0 0,-1-2 0,1 1 0,-1-1 0,-1-1 0,1 0 0,9-10 0,-15 13 0,-1 1 0,0-1 0,0 0 0,0 0 0,0-1 0,-1 1 0,1-1 0,-2 0 0,1 0 0,-1 0 0,1 0 0,-2-1 0,1 1 0,-1 0 0,0-1 0,0-6 0,0 13 0,-1-1 0,0 0 0,0 1 0,0-1 0,-1 0 0,1 1 0,0-1 0,0 0 0,0 1 0,0-1 0,-1 0 0,1 1 0,0-1 0,0 1 0,-1-1 0,1 0 0,-1 1 0,1-1 0,0 1 0,-1-1 0,1 1 0,-1 0 0,1-1 0,-1 1 0,1-1 0,-1 1 0,0 0 0,1-1 0,-1 1 0,1 0 0,-1 0 0,0-1 0,1 1 0,-1 0 0,0 0 0,1 0 0,-1 0 0,0 0 0,1 0 0,-1 0 0,0 0 0,1 0 0,-1 0 0,0 1 0,1-1 0,-1 0 0,0 0 0,1 0 0,-1 1 0,1-1 0,-1 0 0,1 1 0,-1-1 0,0 1 0,-3 1 0,0 0 0,0 0 0,0 1 0,1-1 0,-1 1 0,1 0 0,-5 4 0,-6 12 0,1 0 0,-21 40 0,29-49 0,0 1 0,1 0 0,0 0 0,0 0 0,1 0 0,1 0 0,-2 23 0,4-34 1,0 1 0,0 0 0,0 0 0,0-1 0,0 1-1,0 0 1,1-1 0,-1 1 0,0 0 0,0 0 0,1-1 0,-1 1 0,0 0 0,1-1 0,-1 1 0,1-1-1,-1 1 1,1 0 0,-1-1 0,1 1 0,-1-1 0,1 1 0,-1-1 0,1 0 0,0 1 0,-1-1 0,1 0-1,0 1 1,0-1 0,28 1 27,27-18-302,-11-7-3152,-4-6-6611,-19 9 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14446,'0'0'11552,"10"2"-9427,-5-1-1901,0 0 0,1 0 0,-1-1 0,0 1 1,1-2-1,-1 1 0,0 0 0,0-1 1,1 0-1,-1 0 0,0 0 0,0-1 0,0 0 1,0 0-1,-1 0 0,1-1 0,0 1 0,4-4 1,4-4-129,-1 0 0,0-1 0,15-16 0,-24 23-96,1 0 0,-1-1 0,0 1 0,0-1 0,0 1 0,-1-1 0,0 0 0,0 0 0,0 0 0,0 0 0,-1 0 0,0-1 0,1-8 0,-2 13 0,-1 1 0,1-1 0,-1 0 0,1 1 0,-1-1 0,1 1 0,-1-1 0,1 1 0,-1-1 0,0 1 0,1-1 0,-1 1 0,0 0 0,1-1 0,-1 1 0,0 0 0,0-1 0,1 1 0,-1 0 0,0 0 0,0 0 0,1 0 0,-1 0 0,0 0 0,0 0 0,0 0 0,1 0 0,-1 0 0,0 0 0,0 0 0,-1 1 0,-29 6 0,22-2 0,0 0 0,1 1 0,-1 1 0,1 0 0,1 0 0,-1 0 0,1 1 0,0 0 0,1 0 0,-7 11 0,4-6 0,1 1 0,1 0 0,0 0 0,1 0 0,0 1 0,-4 19 0,10-32-69,-1-1 0,1 1 1,0 0-1,0 0 0,0-1 0,0 1 1,0 0-1,0-1 0,1 1 0,-1 0 1,0-1-1,1 1 0,-1 0 0,1-1 1,0 1-1,-1-1 0,1 1 0,0-1 1,0 1-1,0-1 0,0 1 0,0-1 0,1 0 1,-1 0-1,0 0 0,1 0 0,-1 0 1,0 0-1,1 0 0,-1 0 0,1 0 1,0 0-1,-1-1 0,1 1 0,-1-1 1,1 1-1,0-1 0,0 0 0,-1 0 1,1 0-1,0 0 0,-1 0 0,4 0 0,3 0-762,1 0-1,0-1 1,0 1-1,-1-2 0,1 1 1,-1-1-1,14-6 1,4-5-7524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17168,'0'0'12684,"-11"3"-12193,4-2-428,-1 1-1,1 1 1,0-1 0,-1 1-1,1 0 1,1 1-1,-1 0 1,0 0-1,1 0 1,0 1-1,0 0 1,0 0-1,-8 10 1,11-11 8,-2 1 77,0 0-1,1 1 1,-1 0 0,2 0-1,-1 0 1,0 0 0,1 1 0,1-1-1,-4 10 1,6-15-148,0 0 0,1-1 0,-1 1 0,1 0 0,-1-1 0,0 1 0,1 0 0,-1-1 0,1 1 0,-1-1 0,1 1 0,-1-1 0,1 1 0,0-1 0,-1 1 0,1-1 0,0 0 0,-1 1 0,1-1 0,0 0 0,-1 0 0,1 1 0,0-1 0,0 0 0,-1 0 0,1 0 0,0 0 0,0 0 0,-1 0 0,1 0 0,0 0 0,1 0 0,36-1 0,-28 1 0,2 0-10,-3-1-44,1 1 1,-1 1-1,1-1 1,-1 2-1,0-1 1,11 4 0,-18-4 42,0 0 0,0 0 0,1 0 1,-1 0-1,0 1 0,0-1 1,0 1-1,-1-1 0,1 1 1,0 0-1,-1 0 0,1-1 1,-1 1-1,1 0 0,-1 1 1,0-1-1,0 0 0,0 0 1,0 0-1,0 1 0,-1-1 1,1 0-1,-1 1 0,1-1 1,-1 1-1,0-1 0,0 0 1,0 5-1,0-3 25,-1 0 1,0 0-1,1 0 1,-1 0-1,-1 0 1,1 0-1,0 0 1,-1 0-1,0-1 1,0 1-1,0 0 1,0-1-1,-1 0 0,1 1 1,-1-1-1,0 0 1,0 0-1,0-1 1,0 1-1,-1-1 1,1 1-1,-1-1 1,-3 2-1,-2 0 21,1 0-1,-1 0 1,0-1 0,0 0 0,-1-1-1,1 0 1,0 0 0,-1-1-1,-11 0 1,4-5-2214,8-13-4797,9 3-4977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19795,'0'0'5829,"4"65"-5637,-10-25-128,-5 7-288,-1 2-737,1-1-608,1-8-1538,-1-7-1602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73 9449,'2'-10'2445,"8"-41"1001,-8 40 5114,-6 33-8035,0 0 1,-2-1-1,0 1 0,-2-1 0,0-1 1,-12 21-1,7-13 47,1 0-1,-10 40 1,21-68-563,1 0 0,0 0 0,0 1-1,0-1 1,0 0 0,0 0 0,0 1 0,0-1 0,0 0 0,0 0 0,0 0 0,0 1 0,0-1 0,0 0 0,0 0 0,0 1 0,0-1 0,0 0-1,0 0 1,0 1 0,0-1 0,0 0 0,0 0 0,1 1 0,-1-1 0,0 0 0,0 0 0,0 0 0,0 1 0,0-1 0,1 0 0,-1 0 0,0 0-1,0 0 1,0 0 0,1 1 0,-1-1 0,0 0 0,0 0 0,1 0 0,-1 0 0,0 0 0,0 0 0,1 0 0,15-3 171,13-13-20,-17 7-99,41-27 4,-50 34-66,-1 1-1,1-1 0,0 1 1,0-1-1,0 1 1,0 0-1,0 0 1,0 1-1,0-1 1,1 1-1,-1-1 0,0 1 1,0 0-1,0 0 1,6 1-1,-8 0-2,0-1-1,-1 1 1,1 0-1,0-1 1,-1 1-1,1 0 1,-1 0-1,1 0 1,-1-1 0,1 1-1,-1 0 1,1 0-1,-1 0 1,0 0-1,0 0 1,1 0-1,-1 0 1,0 0-1,0 0 1,0 0-1,0 2 1,-1 28 0,1-21 15,-1 0 21,-1 0 0,1 0-1,-1 0 1,-1 0-1,-4 11 1,3-13-177,2 0 0,-1 0 0,1 1 0,0-1 0,1 0 0,0 1 0,0-1 0,1 10 0,12-45-4363,-6 17 2989,18-47-9382,-12 26 1687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12492,'0'0'11616,"11"4"-9657,-10-4-1929,2 2 89,0-1 1,-1 0 0,1 0 0,0 0-1,0 0 1,1 0 0,-1 0-1,0-1 1,0 0 0,0 1-1,0-1 1,0 0 0,1-1-1,-1 1 1,0-1 0,0 1 0,0-1-1,0 0 1,0 0 0,0 0-1,0 0 1,0-1 0,-1 1-1,1-1 1,0 0 0,-1 0 0,1 0-1,-1 0 1,0 0 0,0 0-1,3-4 1,-1 1 90,1 1-27,-1 0-1,-1-1 0,1 0 0,0 1 0,-1-1 0,0 0 0,0-1 0,-1 1 0,1 0 0,-1-1 1,0 0-1,-1 1 0,2-7 0,-3 11-180,-1 1 0,1-1 1,0 1-1,0 0 0,-1-1 0,1 1 0,0-1 1,-1 1-1,1 0 0,0-1 0,-1 1 1,1 0-1,0 0 0,-1-1 0,1 1 1,-1 0-1,1 0 0,-1-1 0,1 1 0,-1 0 1,1 0-1,-1 0 0,1 0 0,-1 0 1,1 0-1,0 0 0,-1 0 0,1 0 0,-1 0 1,1 0-1,-1 0 0,1 0 0,-1 0 1,1 0-1,-1 1 0,1-1 0,-1 0 0,1 0 1,-1 0-1,1 1 0,0-1 0,-1 0 1,1 1-1,-1 0 0,-22 11-22,11-1 20,1 1 0,0 0 0,1 0 0,-16 28 0,21-32 0,0 0 0,1 0 0,0 1 0,1 0 0,0-1 0,0 1 0,1 1 0,0-1 0,-1 16 0,4-24-17,-1 0 1,0 0-1,1-1 1,-1 1-1,1 0 1,-1-1-1,1 1 1,-1 0-1,1-1 1,-1 1-1,1 0 1,0-1-1,-1 1 1,1-1-1,0 0 1,-1 1-1,1-1 1,0 1-1,0-1 1,-1 0-1,1 0 1,0 1-1,0-1 1,0 0-1,0 0 1,-1 0-1,1 0 1,2 0-1,30 1-1342,-28-1 944,41 0-5784,-15 0-3281,-8 0-5355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24 17809,'0'0'12993,"-9"-5"-12528,3 1-418,4 3-43,1-1 0,-1 1 0,1 0 1,-1 0-1,1 0 0,-1 0 0,0 0 0,0 0 1,1 0-1,-1 0 0,0 1 0,0-1 0,0 1 1,0-1-1,0 1 0,0 0 0,0 0 1,0 0-1,0 0 0,0 0 0,0 0 0,0 1 1,0-1-1,0 1 0,0-1 0,0 1 0,1 0 1,-1-1-1,0 1 0,0 0 0,-2 2 0,-8 9-8,0 0 0,-19 26 0,28-33 5,-1 0 1,1 0-1,0 0 1,1 0-1,-1 1 1,1-1-1,0 1 1,0 0-1,1 0 1,0 0-1,-1 9 1,2-14 0,1 0 0,-1-1 1,0 1-1,1 0 0,-1-1 1,1 1-1,-1 0 0,1-1 0,0 1 1,-1-1-1,1 1 0,-1-1 1,1 1-1,0-1 0,0 0 1,-1 1-1,1-1 0,0 0 1,-1 1-1,1-1 0,0 0 0,0 0 1,0 0-1,-1 0 0,1 0 1,0 0-1,0 0 0,0 0 1,-1 0-1,1 0 0,0 0 0,0 0 1,-1-1-1,1 1 0,0 0 1,0 0-1,-1-1 0,2 0 1,33-11 147,-18 1-121,0-1-1,-1 0 1,-1-1 0,0-1-1,0 0 1,-2-1 0,17-23 0,-36 48-126,0 1 0,0 0 0,-5 17 1,-2 3-489,-8 21-1764,15-16-2365,6-36 4591,0 0 0,0 1-1,1-1 1,-1 0-1,0 0 1,0 1 0,0-1-1,0 0 1,0 0 0,1 0-1,-1 1 1,0-1 0,0 0-1,0 0 1,1 0 0,-1 0-1,0 0 1,0 1 0,0-1-1,1 0 1,-1 0-1,0 0 1,0 0 0,1 0-1,-1 0 1,0 0 0,0 0-1,1 0 1,-1 0 0,0 0-1,0 0 1,1 0 0,-1 0-1,0 0 1,0 0 0,1 0-1,-1 0 1,0 0-1,0 0 1,1 0 0,-1-1-1,0 1 1,0 0 0,0 0-1,1 0 1,-1 0 0,0-1-1,0 1 1,0 0 0,0 0-1,1 0 1,-1-1 0,0 1-1,0 0 1,0 0-1,0-1 1,15-11-2903,6-11-1549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77 11050,'4'-11'3252,"19"-55"3009,-53 155-1435,-28 42-2337,14-36 473,37-69-2612,5-16-373,1-23-1158,1 4 346,0-29-2060,0 37 2839,0 0 0,1 0-1,-1 0 1,-1 0 0,1 0 0,0 0 0,0 0 0,0 0 0,0 1 0,-1-1 0,1 0 0,0 0-1,-1 0 1,1 0 0,-1 1 0,1-1 0,-1 0 0,1 0 0,-1 1 0,1-1 0,-1 0-1,0 1 1,1-1 0,-1 1 0,0-1 0,0 1 0,1-1 0,-1 1 0,0 0 0,0-1 0,-1 1-1,2 0 107,0 1-1,0 0 0,0 0 1,0 0-1,1 0 0,-1 0 0,0 0 1,0-1-1,1 1 0,-1 0 1,0 0-1,1 0 0,-1-1 0,1 1 1,-1 0-1,1 0 0,-1-1 0,1 1 1,0 0-1,-1-1 0,1 1 1,0-1-1,-1 1 0,1-1 0,1 1 1,3 1 69,0-1 1,1 0-1,-1-1 1,1 1-1,-1-1 0,1 0 1,-1-1-1,1 1 1,-1-1-1,0 0 1,1 0-1,-1-1 1,0 1-1,0-1 1,0-1-1,0 1 0,0-1 1,0 1-1,-1-1 1,1-1-1,-1 1 1,0-1-1,0 1 1,6-7-1,7-10 372,-1 0-1,0-1 1,21-39-1,-33 54-459,-1 1 0,0-1 0,0-1 0,-1 1 0,1 0 0,-1-1 0,-1 1 0,1-1 0,0-11 0,-9 19-207,-4 9 162,0 1-1,1 1 1,1 0 0,0 0-1,0 1 1,-12 25 0,1-4 7,9-16 2,5-10 115,1 0 1,0 0-1,0 1 0,1 0 0,-7 19 1,11-28-103,1 0 0,-1 1 1,0-1-1,1 0 0,-1 1 1,1-1-1,-1 0 0,0 1 1,1-1-1,-1 0 0,1 0 0,-1 1 1,1-1-1,-1 0 0,1 0 1,-1 0-1,1 0 0,-1 0 1,1 0-1,-1 0 0,1 0 1,-1 0-1,1 0 0,0 0 1,-1 0-1,1 0 0,-1 0 0,1 0 1,-1-1-1,1 1 0,-1 0 1,0 0-1,1 0 0,-1-1 1,1 1-1,-1 0 0,1-1 1,-1 1-1,0 0 0,1-1 1,23-11 109,-11 3-103,21-12 27,-33 20-74,0 0-1,1 0 1,-1 1-1,1-1 1,-1 1-1,1-1 1,-1 1-1,1-1 1,0 1-1,-1 0 0,1 0 1,-1 0-1,1 0 1,0 0-1,-1 0 1,1 0-1,-1 0 1,3 1-1,-3 4-20,1 1 1,-1-1-1,0 1 0,-1-1 0,0 1 0,0-1 0,0 1 0,0-1 1,-2 9-1,-7 17-477,-1 9-3825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 17392,'0'0'14238,"-12"-2"-14249,8 2 15,1-1-1,0 0 1,0 0-1,-1 0 1,1 1 0,0 0-1,-1 0 1,1 0 0,0 0-1,-1 0 1,1 0-1,0 1 1,0 0 0,-1 0-1,1 0 1,0 0 0,0 0-1,0 0 1,0 1-1,0 0 1,0-1 0,0 1-1,1 0 1,-1 0 0,1 1-1,-1-1 1,1 0-1,0 1 1,0 0 0,-2 3-1,-20 39 530,24-44-596,0-1-1,-1 1 1,1 0-1,0 0 1,0 0-1,0 0 1,0 0-1,0-1 1,-1 1-1,2 0 1,-1 0-1,0 0 1,0 0-1,0 0 0,0-1 1,0 1-1,1 0 1,-1 0-1,0 0 1,1 0-1,-1-1 1,1 1-1,-1 0 1,1 0-1,-1-1 1,1 1-1,-1-1 1,1 1-1,0 0 1,-1-1-1,1 1 1,0-1-1,0 1 1,-1-1-1,1 0 1,0 1-1,0-1 1,0 0-1,-1 1 0,1-1 1,0 0-1,0 0 1,0 0-1,0 0 1,0 0-1,0 0 1,-1 0-1,1 0 1,0 0-1,1-1 1,41 1-8084,-20-1 1202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86 120 9769,'0'0'10698,"-9"3"-8322,6-2-2113,-39 16 1720,40-16-1854,0 0 0,0 0 0,0 0 0,1 0 0,-1 0 1,0 1-1,0-1 0,1 1 0,-1-1 0,1 1 1,-1-1-1,1 1 0,0 0 0,-1 0 0,1 0 0,0 0 1,0 0-1,1 0 0,-1 0 0,0 0 0,0 4 0,34-9 469,-19 0-577,-6 0-38,0 1 1,0 0-1,0 1 0,0 0 1,0 0-1,0 1 1,15 1-1,-22-1 17,0 1-1,0-1 1,0 1 0,0 0-1,0 0 1,-1-1-1,1 1 1,0 0 0,0 0-1,-1 0 1,1 0-1,-1 0 1,1 0-1,-1 0 1,1 0 0,-1 0-1,1 0 1,-1 0-1,0 3 1,5 6 937,4-23 243,-7 5-860,0 1 0,0-1 1,-1 0-1,1 0 0,-2 0 1,1-11-1,1 18-360,0 0 0,1 0 0,-1 0 1,0 1-1,1-1 0,-1 1 0,1-1 0,-1 1 0,1 0 1,-1 0-1,1 0 0,-1 0 0,3 1 0,-2-1-69,8 1-23,0-2 1,-1 1 0,1-1-1,0-1 1,0 0-1,-1-1 1,1 0 0,-1 0-1,0-1 1,0-1-1,0 0 1,-1 0 0,1 0-1,-1-1 1,0-1 0,-1 0-1,10-10 1,-10 11 174,-6 4 51,0 0 1,1 0 0,-1 0-1,0 0 1,0 0-1,0-1 1,0 1 0,0-1-1,-1 1 1,3-6-1,-8 8-58,1 0 0,-1 1-1,1 0 1,-1-1-1,0 1 1,1 0 0,0 1-1,-4 1 1,-6 5 132,1 1 1,1 0-1,0 1 0,-19 22 1,27-29-132,0 0 1,0 1-1,0-1 1,1 1-1,-1-1 1,1 1-1,0 0 0,0 0 1,1 0-1,-1 1 1,1-1-1,0 0 1,0 0-1,0 1 0,0-1 1,1 1-1,0-1 1,0 1-1,0-1 1,1 7-1,0-9-51,1-1 0,-1 1 0,1-1 1,-1 1-1,1-1 0,0 0 0,0 0 0,-1 0 0,1 0 0,0 0 1,0 0-1,0-1 0,0 1 0,0 0 0,0-1 0,0 0 0,0 1 1,0-1-1,0 0 0,0 0 0,4 0 0,50-2-1847,-52 2 1481,21-4-5140,2-3-3486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11787,'0'0'2114,"-9"59"-1826,9-46-127,0 1-161,0 1 64,0 3 320,0 1 96,0 2 449,-4-3 737,1 0-577,-1-4-192,3-7-289,1-5-351,0-13-898,3-11-2274,3-6-7302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27034,'0'0'5733,"77"-34"-5733,-44 19 0,-3 0-2883,-2 0-4227,-6 2-4806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12396,'0'0'19955,"53"-2"-19891,-33-11-481,-1 2-1537,-4-1-1921,-5 4-1474,-3 1-2531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 1794,'23'-68'14181,"-15"37"-4441,-34 88-8058,16-29-1264,2 1 0,1 1 0,1 0 0,2 0 0,-2 47 1,7-75-397,-1-1 0,0 0 0,1 0 0,0 0-1,-1 0 1,1 0 0,0 0 0,-1 0 0,1-1 0,0 1 0,0 0 0,0 0 0,-1-1 0,1 1 0,0 0 0,0-1 0,0 1 0,0-1 0,1 1 0,-1-1 0,0 1 0,0-1 0,0 0 0,0 0 0,0 1 0,0-1 0,1 0 0,1 0 0,-2 0 31,-1 0 0,1 0 0,0 1 1,0-1-1,0 0 0,0 0 0,0 0 0,0 0 1,0 0-1,0 0 0,0-1 0,0 1 0,-1 0 0,1 0 1,0-1-1,0 1 0,0 0 0,0-1 0,-1 1 1,1-1-1,0 1 0,0-1 0,-1 1 0,1-1 1,0 0-1,-1 1 0,1-1 0,0 0 0,-1 0 0,1 1 1,-1-1-1,0 0 0,1 0 0,-1 0 0,0 0 1,1-1-1,2 1-36,-1 0 1,0 0 0,1 0-1,-1-1 1,0 1-1,1-1 1,-1 0 0,0 1-1,3-5 1,9-8-12,0 0 0,0-1 0,-2-1 1,0 0-1,0-1 0,-2 0 0,0-1 0,-1 0 0,-1 0 1,-1-1-1,0 0 0,5-30 0,-10 45-6,-2 2-21,-1 29 19,-2-1 1,-1 1 0,-7 25-1,5-26 9,1 1 0,1-1-1,-1 29 1,6-52-151,-1 1 1,0 0-1,1 0 0,-1-1 0,1 1 1,0-1-1,1 1 0,-1-1 0,1 1 1,-1-1-1,1 0 0,2 4 1,-2-5-218,0 1 0,0-1 0,0 0 0,0 0 0,0 0 0,1 0 0,-1 0-1,1 0 1,-1-1 0,1 1 0,0-1 0,-1 1 0,1-1 0,0 0 0,3 0 0,14 1-9226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12780,'0'0'3246,"14"0"-166,16 1-2504,0 1-1,0 1 1,-1 2 0,0 1-1,41 13 1,-67-18-551,-1 0 0,1 0 0,-1 0-1,1 0 1,-1 0 0,1 1 0,-1-1 0,1 1 0,-1 0 0,0 0-1,0 0 1,0 0 0,0 0 0,0 0 0,-1 0 0,1 0-1,-1 1 1,1-1 0,-1 1 0,0-1 0,0 1 0,0-1 0,1 5-1,-2-4 42,0 0-1,0 0 1,0 0-1,-1 1 1,1-1-1,-1 0 1,0 0-1,1 0 1,-1 0-1,-1 0 1,1 0-1,0 0 1,-1 0-1,0 0 0,0-1 1,1 1-1,-1-1 1,-1 1-1,-3 3 1,-22 18 743,0-2 0,-2-1 1,-62 34-1,52-33 1237,-66 49 0,105-70-2029,-1 0 0,1 0 0,0 0 0,0 0-1,-1 0 1,1 0 0,0 0 0,0 1-1,0-1 1,0 0 0,0 0 0,1 1 0,-1-1-1,0 1 1,1-1 0,-1 1 0,1-1-1,-1 3 1,1-3-4,0 0-1,1 0 1,-1-1-1,0 1 1,1 0-1,-1 0 1,1-1-1,-1 1 1,1 0-1,-1-1 0,1 1 1,-1-1-1,1 1 1,0-1-1,-1 1 1,1-1-1,0 1 1,0-1-1,-1 0 1,1 1-1,0-1 1,0 0-1,-1 0 1,3 1-1,7 1 73,1-1 0,-1 1 1,21-2-1,-30 0-85,221-13-1583,-72 2-309,-143 11 726,16 0-542,-15-3-6923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17457,'0'0'9160,"66"-4"-7238,-18-1-577,7 0-640,-1-1-545,7 5-128,-8 1-608,-3 0-1987,-12 1-2882,-9 3-4484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15503,'0'0'9998,"-1"10"-9693,-4 18 69,-1-1 1,-19 47-1,-9 40 1161,33-113-1487,1 1 0,-1-1 0,1 1 0,0-1-1,-1 1 1,1-1 0,0 1 0,0-1 0,0 1-1,0 0 1,0-1 0,0 1 0,1-1 0,-1 1-1,0-1 1,1 1 0,-1-1 0,1 0 0,-1 1 0,1-1-1,1 2 1,-1-3-21,1 1 0,0-1-1,-1 1 1,1-1 0,0 0-1,-1 0 1,1 0 0,0 0-1,0 0 1,-1 0 0,1 0-1,0-1 1,-1 1 0,1-1-1,-1 1 1,1-1 0,0 1-1,-1-1 1,1 0 0,1-1-1,13-7 55,0 0 0,-1-1 0,-1 0 0,1-1 0,11-13 0,66-69-1,-79 78-85,12-11-19,-1-1 0,-1-1 0,32-54 0,-103 163 411,-33 62 301,74-129-1260,1 0 1,1 1 0,0-1-1,1 1 1,0 0-1,1 1 1,1-1-1,0 20 1,6-18-7639,12-14-9188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14734,'0'0'17264,"-7"40"-38884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14542,'0'0'18225,"4"-16"-19602,0 16-2243,2 0-2882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10794,'0'0'17612,"-21"20"-15477,6 3-1950,1 1 1,2 0-1,0 1 1,2 1-1,1-1 1,1 2-1,1-1 1,1 1-1,1 0 1,2 0-1,0 40 1,3-66-186,1 0 0,0 0 0,0-1 0,0 1 0,0 0 0,0 0 0,0-1 0,0 1 0,0-1 0,0 1 0,0-1 0,0 1 0,0-1 0,0 0 0,0 1 0,0-1 0,1 0 0,-1 0 0,0 0 0,0 0 0,0 0 0,0 0 0,1 0 0,-1 0 0,0-1 0,1 1 0,36-6 0,-20-3 0,0-1 0,-1 0 0,-1-2 0,1 0 0,-2 0 0,0-2 0,0 0 0,-1 0 0,-1-1 0,12-18 0,-7 6 0,0-1 0,-2-1 0,-1 0 0,-1-1 0,13-43 0,-154 466 0,123-363-3253,3-24-122,1-9-1432,0-14-11785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18001,'0'0'5376,"0"9"-3428,-6 329 2697,12-294-4408,-6-42-238,1-1 0,-1 0 0,1 0 0,0 1 0,-1-1 0,1 0 0,0 0 0,0 0 0,0 0 0,0 0 0,0 0 0,0 0 0,0 0 0,0 0 0,0-1 0,0 1 0,0 0 0,0-1 0,1 1 0,-1-1 0,0 1 0,0-1 0,1 1 0,-1-1 0,0 0 0,1 0 0,-1 0 0,2 0 0,-2 0-63,-1 0 0,0 0 0,0 0 0,1 0 0,-1 0 0,0 0 0,1 0 0,-1 0 0,0 0 0,0 0 0,1 0 1,-1 0-1,0 0 0,0 0 0,1-1 0,-1 1 0,0 0 0,0 0 0,1 0 0,-1 0 0,0-1 0,0 1 0,0 0 0,1 0 0,-1-1 0,0 1 0,0 0 0,0 0 0,0-1 0,0 1 1,1 0-1,-1 0 0,0-1 0,0 1 0,0 0 0,0-1 0,0 1 0,0-1 0,-4-14-2391,-13-13-2472,-8 3-219,-5-2-1362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18065,'0'0'12647,"2"10"-12252,-1 3-338,-1 0 0,0 0 1,-1 0-1,0 0 0,-1 0 0,-1 0 1,0-1-1,-1 1 0,0-1 0,-6 12 1,-15 41 114,12-37-29,1 1 0,2 1 0,1 0 0,2 0 0,-7 53 0,13-82-143,1 0 0,0 0 0,0 1 0,0-1 0,0 0 0,1 0 0,-1 0 0,0 0 0,0 0 0,1 0 0,-1 1 0,0-1 0,1 0 0,-1 0 0,1 0 0,-1 0 0,1 0 0,0 0 0,0-1 0,-1 1 0,1 0 0,0 0 0,0 0 0,0-1 0,0 1 0,0 0 0,0-1 0,1 1 0,1 0 0,0 0 0,0 0 0,0-1 0,0 0 0,0 1 0,0-1 0,0 0 0,0-1 0,0 1 0,5-2 0,5-1 0,0-1 0,0 0 0,-1-1 0,13-7 0,80-49-2121,-87 50 568,0-1 0,-2-2 0,26-24 0,-23 14-8243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11179,'0'0'16880,"79"20"-15535,-39-20-801,6 0-480,3 0-96,-6 0-1281,0-4-1986,-3-1-1986,-9 0-4132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17713,'0'0'10725,"-8"13"-10421,-28 41 224,33-51-420,1 0-1,1 1 0,-1-1 1,1 1-1,-1-1 0,1 1 1,0 0-1,0-1 0,0 1 1,1 0-1,0 0 0,-1-1 1,1 1-1,0 0 0,2 7 1,-2-10-61,1 1 1,-1-1-1,1 1 1,0 0-1,0-1 1,0 1-1,0-1 1,0 1 0,0-1-1,0 0 1,0 0-1,0 1 1,1-1-1,-1 0 1,0 0-1,1 0 1,-1 0-1,1 0 1,-1-1-1,1 1 1,0 0-1,-1-1 1,1 1-1,0-1 1,-1 1 0,1-1-1,3 0 1,10 1-9,0-2 0,0 0 0,0 0 0,0-1 0,-1-1 0,1-1 1,-1 0-1,15-6 0,-20 7-32,1-1 0,-1-1 0,0 0-1,-1 0 1,1 0 0,-1-1 0,0 0 0,-1-1 0,1 0 0,-1 0-1,-1 0 1,1-1 0,5-9 0,-11 16-7,0-1 0,0 0 0,0 1 0,0-1 0,0 0 0,-1 1 0,1-1 0,-1 0 0,1 0 0,-1 0 0,1 1 0,-1-1 0,0 0 0,0 0 0,0 0 0,0 0 0,0 0 0,0 1 0,-1-1 0,1 0 0,0 0 0,-1 0 0,0 0 0,1 1 0,-1-1 0,0 0 0,0 1 0,0-1 0,0 1 0,0-1 0,0 1 0,-1-1 0,1 1 0,0 0 0,-1-1 0,1 1 0,-1 0 0,1 0 0,-1 0 0,0 0 0,1 1 0,-1-1 0,0 0 0,0 1 0,0-1 0,1 1 0,-1-1 0,-4 1 0,-1-2 0,-1 1 0,1 0 0,-1 0 0,1 1 0,-1 0 0,0 0 0,1 1 0,-1-1 0,0 2 0,1-1 0,-8 4 0,1 6-1811,7 14-5752,7-19-1641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17232,'0'0'12642,"3"10"-11318,2 9-1128,-2-1 0,0 1 0,-2 0 0,0 0 0,-1 0 1,0 0-1,-7 34 0,-1-12-196,2-15 0,1 1 0,-2 47 0,7-74-46,0 1 1,0 0-1,0-1 1,0 1-1,0 0 1,0-1-1,0 1 1,0 0-1,0-1 0,1 1 1,-1 0-1,0-1 1,1 1-1,-1 0 1,0-1-1,1 1 0,-1-1 1,0 1-1,1-1 1,-1 1-1,1-1 1,-1 1-1,1-1 1,-1 1-1,1-1 0,-1 0 1,1 1-1,0-1 1,-1 0-1,1 0 1,0 1-1,-1-1 1,1 0-1,0 0 0,-1 0 1,1 0-1,0 0 1,-1 0-1,1 0 1,0 0-1,-1 0 1,1 0-1,0 0 0,1 0-180,-1-1 1,1 1-1,-1 0 0,1-1 0,-1 0 0,1 1 0,-1-1 0,0 0 0,1 1 0,-1-1 0,0 0 0,0 0 0,0 0 0,0 0 0,0 0 0,0 0 0,0-1 0,0 1 0,1-1 1,4-21-6021,-5-6-2253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8296,'0'0'21845,"73"-35"-20436,-28 30-416,3 0-769,2 1-224,-4-1 0,-1 3 0,-8 2-192,-13 0-2371,-13 1-1857,-11 8-1281,-4 1-2051</inkml:trace>
  <inkml:trace contextRef="#ctx0" brushRef="#br0" timeOffset="1">43 177 12139,'0'0'18514,"83"17"-16624,-31-20-1666,6-6-224,-2 2 0,-6 4 0,-9 3 0,-10 0-2306,-14 1-2114,-7 4-2979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18065,'0'0'5061,"58"-35"-2210,-36 33-1090,1 2-1056,-1 0-97,0 10-223,1 4-321,3-2-32,6-2-160,3-3-1089,3-7-2659,4-1-5925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6118,'4'0'10382,"-2"7"-4601,0 18-1994,-6 29-2832,-12 31 190,7-39-1681,2 1-1,-3 65 0,3-113-6733,-5-10 1595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15887,'0'0'15759,"79"-20"-15022,-30 15-353,4-2-384,2-5 0,0 5 0,-2 3-545,-10 4-1312,-8 0-2051,-12 5-2786,-8 4-7976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18385,'0'0'12861,"1"10"-12253,5 199 305,-5-209-913,-1 1 0,0-1 0,1 0 0,-1 0 0,0 0 0,0 0 0,1 0 0,-1 0 0,0 0 0,1 0 0,-1 0 0,0 0 0,0 0 0,1 0 0,-1 0 0,0-1 0,1 1 0,-1 0 0,0 0 0,0 0 0,1 0 0,-1 0 0,0-1 0,0 1 0,1 0 0,-1 0 0,0 0 0,0-1 0,0 1 0,1 0 0,-1 0 0,0 0 0,0-1 0,0 1 0,0 0 0,0-1 0,0 1 0,1 0 0,-1 0 0,0-1 0,0 1 0,0 0 0,0-1 0,0 1 0,0-1 0,10-14 0,-2-10 0,-1 0 0,8-52 0,-11 50 0,46 45-117,-7-11-1354,27-4-8811,-58-3 8288,1-2 1,-1 1 0,19-6 0,8-10 11797,-47 21-8322,-33 46 2948,38-46-4230,0-1 0,1 1 0,-1 0 0,1 0 0,0 1 0,1-1 0,-1 0 0,1 1 0,0-1 0,0 1 0,0-1 0,0 6 0,4-9-164,0-1 0,0 1-1,0-1 1,0 1 0,-1-1 0,1 0-1,0 0 1,0-1 0,0 1-1,0 0 1,0-1 0,4-1 0,4-2 24,0-1 0,0 0 0,0-1 0,13-9 0,-17 9-61,0 1 1,1 0-1,0 1 0,0 0 1,0 0-1,0 1 0,1 0 1,-1 0-1,17-2 0,-24 5 0,-1 0 0,1 0 0,0 0 0,0 0 0,-1 0-1,1 1 1,0-1 0,-1 0 0,1 0 0,0 1 0,-1-1-1,1 0 1,-1 1 0,1-1 0,0 0 0,-1 1 0,1-1-1,-1 1 1,1-1 0,-1 1 0,1-1 0,-1 1 0,1-1 0,-1 1-1,0 0 1,1-1 0,-1 1 0,0 0 0,0-1 0,1 1-1,-1 0 1,0-1 0,0 1 0,0 0 0,0 1 0,-1 35 169,1-33-153,-1-1 1,1 1-1,0 0 1,0-1 0,0 1-1,0 0 1,1 0 0,0 3-1,0-6-9,0 0 1,0-1-1,0 1 0,0-1 0,0 0 1,1 1-1,-1-1 0,0 0 0,0 0 1,0 0-1,0 1 0,1-1 0,-1 0 1,0 0-1,0-1 0,0 1 0,0 0 1,0 0-1,1-1 0,-1 1 0,0 0 1,1-1-1,26-9-86,-2 2-536,-8 6-3610,-18 7-4370,0-1 1556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63 14542,'0'0'14275,"1"-9"-12225,1-28-791,-2 36-1242,0 0-1,0 0 0,-1 0 0,1 0 1,-1 1-1,1-1 0,0 0 0,-1 0 1,0 1-1,1-1 0,-1 0 0,1 1 0,-1-1 1,0 0-1,1 1 0,-1-1 0,0 1 1,0-1-1,1 1 0,-1 0 0,0-1 1,0 1-1,0 0 0,0-1 0,1 1 0,-1 0 1,0 0-1,0 0 0,0 0 0,0 0 1,0 0-1,-1 0 0,-30 2 89,31-2-105,-2 1 0,-1 0 0,1 1 0,-1-1 0,1 1 0,0-1 0,0 1 0,-1 0 0,1 0 0,1 0 0,-5 4 0,5-5 0,1 1 0,0-1 0,-1 0 0,1 1 0,0-1 0,-1 1 0,1 0 0,0 0 0,0-1 0,0 1 0,0 0 0,1 0 0,-1 0 0,0 0 0,1 0 0,0 0 0,-1 0 0,1 0 0,0 0 0,0 3 0,1-4-3,-1 0-1,1 0 1,0 0 0,-1-1 0,1 1-1,0 0 1,0 0 0,0 0 0,0-1-1,0 1 1,0 0 0,0-1-1,0 1 1,0-1 0,0 1 0,0-1-1,0 0 1,0 0 0,1 1 0,-1-1-1,0 0 1,0 0 0,2 0-1,34 2-293,-29-2 145,19 1-597,43 2-709,-65-3 1387,0 1 0,0 0 0,0 0-1,0 0 1,0 1 0,0 0 0,0 0 0,0 0-1,-1 1 1,6 3 0,-9-5 108,0-1 0,0 1 1,0 0-1,0 0 0,0 0 0,0 0 0,-1 0 0,1 0 1,0 0-1,0 1 0,-1-1 0,1 0 0,-1 0 0,1 0 1,-1 1-1,0-1 0,1 0 0,-1 0 0,0 1 0,0-1 1,0 0-1,0 1 0,0-1 0,0 0 0,0 1 0,-1-1 1,1 0-1,0 0 0,-1 1 0,1-1 0,-1 0 0,1 0 1,-1 0-1,0 0 0,1 1 0,-1-1 0,0 0 0,0 0 1,0 0-1,0 0 0,0-1 0,0 1 0,0 0 1,0 0-1,0-1 0,-2 2 0,-5 4 317,0-1 0,0 0 1,-1 0-1,-16 5 0,15-5-374,-1-2 0,0 1 0,0-2 0,0 1 1,0-2-1,0 1 0,0-1 0,0-1 0,-1 0 0,-21-3 0,33 2-137,-1 1 0,1 0 1,0-1-1,-1 1 0,1 0 0,-1-1 0,1 1 0,0-1 0,-1 1 1,1-1-1,0 1 0,-1-1 0,1 1 0,0-1 0,0 1 0,0-1 1,-1 1-1,1-1 0,0 1 0,0-1 0,0 1 0,0-1 0,0 1 1,0-1-1,0 0 0,0 0 0,5-15-8078,10 0-985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2498,'0'0'25950,"-9"8"-24023,1 0-1743,0 1 0,0 0 0,0 0 0,1 1 0,1 0 0,0 0 0,0 0 0,1 1 0,0 0 0,1 0 0,0 1 0,-4 18 0,3 9-184,1 0 0,3 78 0,14 58 0,-16-192 0,-1 0 0,-1 0 0,0 1 0,-2-1 0,-8-16 0,8 20 0,1-2 0,0 1 0,1-1 0,0 1 0,2-1 0,-1-1 0,-1-22 0,5 36-36,1 1 0,-1-1 0,1 0 0,-1 1 0,1-1 0,0 1 0,0-1 0,0 1 0,0-1 0,-1 1 0,2 0 0,-1-1 0,0 1 0,0 0 0,0 0 0,1 0 0,-1 0 0,0 0 0,1 0 0,-1 0 0,1 0 0,-1 1 0,1-1 0,0 0 0,-1 1 0,1 0 0,-1-1 0,1 1 0,2 0 0,65-8-2945,-39 6 577,6-5-4840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15439,'0'0'13586,"-7"12"-13047,-47 74 1062,-104 126 1,186-267-1597,-11 18-37,-7 19-42,-1 3-32,-1 0 0,0-1 0,-1 0-1,-1 0 1,0 0 0,-2-1 0,0 1-1,3-22 1,-7 38 105,0 0 1,0 1-1,0-1 1,0 0-1,-1 0 0,1 0 1,0 0-1,0 0 0,0 1 1,0-1-1,0 0 1,0 0-1,-1 0 0,1 0 1,0 0-1,0 0 0,0 0 1,0 0-1,0 0 1,-1 0-1,1 1 0,0-1 1,0 0-1,0 0 0,0 0 1,-1 0-1,1 0 1,0 0-1,0 0 0,0 0 1,0 0-1,-1 0 0,1-1 1,0 1-1,0 0 1,0 0-1,0 0 0,-1 0 1,1 0-1,0 0 0,0 0 1,0 0-1,0 0 1,0 0-1,-1-1 0,1 1 1,0 0-1,0 0 0,0 0 1,0 0-1,0 0 1,0-1-1,0 1 0,0 0 1,0 0-1,0 0 0,-1 0 1,1-1-1,0 1 1,0 0-1,0 0 0,0 0 1,-8 10-78,4-1 95,0 1 0,0-1 1,1 1-1,0 0 1,1 0-1,0 0 1,0 0-1,1 0 1,0 1-1,1-1 1,1 0-1,-1 0 0,1 1 1,1-1-1,0 0 1,1 0-1,0 0 1,0-1-1,1 1 1,0-1-1,0 0 1,1 0-1,1 0 0,-1 0 1,14 14-1,-2-8-1,-16-15-13,-1 0 0,0 0 1,0 0-1,0 0 0,0 0 0,1 0 1,-1 0-1,0 0 0,0 0 0,0-1 0,0 1 1,1 0-1,-1 0 0,0 0 0,0 0 1,0 0-1,0-1 0,0 1 0,0 0 1,0 0-1,1 0 0,-1 0 0,0 0 0,0-1 1,0 1-1,0 0 0,0 0 0,0 0 1,0-1-1,0 1 0,0 0 0,0 0 0,0 0 1,0-1-1,0 1 0,0 0 0,0 0 1,0 0-1,0 0 0,0-1 0,0 1 1,0 0-1,-1 0 0,1 0 0,0 0 0,0-1 1,0 1-1,0 0 0,0 0 0,-16-41 138,16 40-149,-8-16 33,0 0 1,0 1-1,-20-27 1,25 39-30,0 0 0,0 0 1,-1 1-1,1-1 0,-1 1 1,0-1-1,0 1 0,0 1 1,0-1-1,0 0 0,-1 1 1,1 0-1,-1 0 0,1 0 1,-1 1-1,0 0 0,0 0 1,-9-1-1,10 5 13,11 6 32,11 5 32,7-8-40,0-1-1,0-2 1,1 0 0,-1-2 0,1-1 0,32-4 0,-20 2-66,-27 2-337,40-4-916,-20-6-7233,-13-2-6359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15503,'0'0'12027,"12"-2"-10607,-2 0-1251,-1-1 0,1 0 1,-1-1-1,0 0 0,0 0 0,0-1 0,-1 0 1,1-1-1,-1 1 0,-1-2 0,1 1 0,10-13 0,-12 13-66,0 0 0,0 0 0,0-1 0,-1 0 0,0 0 0,-1 0 0,1 0 0,-2-1 0,1 0 0,-1 0 0,0 0 0,0 0 0,1-12 0,-4 20-100,0-1 0,0 0 0,0 0 0,0 1-1,0-1 1,0 0 0,0 1 0,0-1 0,0 0 0,-1 1 0,1-1 0,0 0 0,-1 1 0,1-1 0,0 0 0,-1 1-1,1-1 1,-1 1 0,1-1 0,-1 1 0,1-1 0,-1 1 0,1-1 0,-1 1 0,1-1 0,-1 1 0,0 0 0,1-1 0,-1 1-1,0 0 1,1 0 0,-1-1 0,0 1 0,0 0 0,1 0 0,-1 0 0,0 0 0,1 0 0,-1 0 0,0 0 0,0 0-1,1 0 1,-1 0 0,0 1 0,1-1 0,-1 0 0,-1 1 0,-2 0 1,0 0 1,0 0-1,0 1 1,0-1-1,0 1 1,0 0-1,-5 4 1,-3 5-5,1-1 0,0 2 0,1 0 0,0 0 0,1 1 0,-8 13 0,11-16 0,1-1 0,0 1 0,0 0 0,1 0 0,0 1 0,1-1 0,0 1 0,1 0 0,-2 15 0,4-26 0,0 0 0,0 1 0,1-1 0,-1 1 0,0-1 0,0 1 0,0-1 0,0 1 0,0-1 0,0 0 0,1 1 0,-1-1 0,0 1 0,0-1 0,1 0 0,-1 1 0,0-1 0,0 0 0,1 1 0,-1-1 0,1 0 0,-1 1 0,0-1 0,1 0 0,-1 0 0,0 1 0,1-1 0,-1 0 0,1 0 0,-1 0 0,1 0 0,-1 0 0,1 0 0,0 1 0,22-4 0,18-12 0,27-22 0,-54 27 0,0 2 0,1-1 0,0 2 0,0 0 0,0 1 0,1 1 0,0 0 0,27-5 0,-42 11 0,0-1 0,1 0 0,-1 0 0,0 0 0,0 1 0,0-1 0,0 0 0,1 1 0,-1-1 0,0 1 0,0 0 0,0-1 0,0 1 0,0 0 0,0-1 0,-1 1 0,1 0 0,0 0 0,0 0 0,0 0 0,-1 0 0,1 0 0,-1 0 0,1 0 0,0 0 0,-1 0 0,0 0 0,1 0 0,-1 1 0,0-1 0,0 0 0,1 0 0,-1 0 0,0 2 0,0 52 0,-1-39 0,-5 49 0,3-36 0,3-24 0,2-8 0,4-12 0,-1 0 0,0-1 0,-1 0 0,-1 0 0,-1 0 0,0-1 0,-1 1 0,0 0 0,-4-28 0,0 43-2292,3 1 2082,-1 0-1,1 0 1,0 0 0,0 0 0,-1 0 0,1 0 0,0 0 0,0 0-1,0 0 1,-1 0 0,1 0 0,0 1 0,0-1 0,0 0 0,0 0-1,-1 0 1,1 0 0,0 0 0,0 1 0,0-1 0,0 0 0,0 0-1,0 0 1,-1 0 0,1 1 0,0-1 0,0 0 0,0 0 0,0 0-1,0 1 1,0-1 0,0 0 0,0 0 0,0 1 0,0-1 0,0 0-1,0 0 1,0 0 0,0 1 0,0-1 0,0 0 0,0 0 0,0 0-1,0 1 1,0-1 0,0 0 0,1 0 0,-1 0 0,0 1 0,0-1-1,0 0 1,0 0 0,0 0 0,0 0 0,1 1 0,-1-1 0,0 0-1,0 0 1,0 0 0,1 0 0,-1 0 0,9 0-9292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26 19891,'0'0'8477,"-9"-4"-5834,-62-15-1297,67 18-1324,0 1-1,0-1 1,0 0 0,0 1-1,0 0 1,0 0-1,0 0 1,0 1-1,-1 0 1,1-1 0,0 1-1,0 0 1,0 1-1,1-1 1,-1 1-1,0 0 1,0 0-1,-3 3 1,6-5-28,0 1 1,1-1-1,-1 1 0,0-1 0,1 1 1,-1-1-1,1 1 0,-1 0 0,1-1 1,-1 1-1,1 0 0,-1 0 0,1-1 1,0 1-1,0 0 0,-1 0 1,1 0-1,0-1 0,0 1 0,0 0 1,0 0-1,-1 0 0,1-1 0,1 1 1,-1 0-1,0 0 0,0 0 0,0 0 1,0-1-1,1 1 0,-1 0 1,0 0-1,0 0 0,1-1 0,-1 1 1,1 0-1,-1-1 0,1 1 0,-1 0 1,1-1-1,-1 1 0,1 0 0,0-1 1,-1 1-1,1-1 0,0 0 1,-1 1-1,1-1 0,0 1 0,0-1 1,0 0-1,-1 1 0,1-1 0,1 0 1,53 14-537,-44-12 433,1 1-41,4 0-86,1 1 0,-1 0 0,19 8 0,-32-11 229,-1 0 1,1 0-1,-1 0 1,0 0-1,1 1 1,-1-1 0,0 0-1,0 1 1,0 0-1,0-1 1,0 1-1,0 0 1,0 0-1,-1 0 1,1 0-1,-1 0 1,1 1 0,-1-1-1,0 0 1,0 1-1,0-1 1,0 1-1,0-1 1,-1 1-1,1-1 1,-1 1-1,0 0 1,1 3 0,-2-3 63,0 0 1,0 0 0,-1 0 0,1 0 0,-1 0 0,1-1 0,-1 1 0,0 0 0,0-1 0,0 1 0,0-1 0,-1 0 0,1 0 0,-1 0 0,1 0 0,-1 0 0,0 0 0,0-1 0,1 1-1,-5 1 1,-68 23 395,65-23-430,-12 3-42,-47 6 0,6-9-6910,37-3-2685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377 141 14157,'3'-10'3332,"0"1"-2817,2-2 982,-1-1 0,-1 0 1,0 0-1,0 0 1,-1 0-1,0-20 1,-2 31-1420,0 0 0,-1 0-1,1 0 1,-1 0 0,1 0 0,-1 0 0,1 0 0,-1 0 0,0 1 0,1-1 0,-1 0 0,0 0 0,0 1 0,0-1 0,0 0 0,1 1 0,-1-1 0,0 1 0,0-1 0,0 1 0,0-1 0,0 1 0,0 0 0,0-1 0,0 1-1,0 0 1,-1 0 0,1 0 0,0 0 0,0 0 0,0 0 0,0 0 0,-2 0 0,-39 8 10,32-3-95,1 0 0,-1 1-1,1 0 1,0 1 0,1 0-1,0 0 1,0 1 0,0 0 0,1 0-1,0 1 1,-8 13 0,-2 5 29,2 1 0,-21 50 0,26-51 96,1 1 0,1 0 0,2 0 0,1 1 0,1 0 0,-1 37 0,5-52-69,0 1 0,0-1 1,2 0-1,0 1 0,0-1 0,1 0 0,1 0 1,0-1-1,1 1 0,1-1 0,0 0 0,1 0 1,0-1-1,13 18 0,-64-87-49,2-2 0,-50-94 0,92 153 0,0-1 0,0 1 0,0 0 0,0-1 0,0 1 0,0 0 0,0 0 0,1-1 0,-1 1 0,0 0 0,0-1 0,0 1 0,0 0 0,0 0 0,1-1 0,-1 1 0,0 0 0,0 0 0,0-1 0,1 1 0,-1 0 0,0 0 0,0 0 0,1 0 0,-1-1 0,0 1 0,1 0 0,-1 0 0,0 0 0,0 0 0,1 0 0,-1 0 0,0 0 0,1 0 0,-1 0 0,0 0 0,1 0 0,-1 0 0,0 0 0,0 0 0,1 0 0,-1 0 0,0 0 0,1 0 0,16 0 0,-16 0 0,112 5-2828,-78-1-54,0-2 0,0-2 0,-1-1 0,65-11 0,-56 1-9444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12908,'0'0'16010,"-11"5"-14553,1-2-1153,1 1-1,0 1 0,0-1 0,-12 9 1,17-10-253,1 0 1,-1 0-1,1 0 1,0 0-1,0 0 1,0 1-1,0-1 1,1 1-1,-1 0 1,1 0-1,0 0 0,0 0 1,1 0-1,-1 0 1,1 0-1,-1 5 1,2-8-52,1 0 0,-1-1 0,1 1 0,-1 0 0,1-1 0,0 1 0,-1-1 0,1 1 0,0-1 0,-1 1 0,1-1 0,0 1 0,0-1 0,0 0 0,-1 0 0,1 1 0,0-1 0,0 0 0,0 0 0,0 0 0,-1 0 0,1 0 0,0 0 0,0 0 0,0 0 0,0 0 0,0 0 0,-1 0 0,1-1 0,0 1 0,0 0 0,1-1 0,33-6 0,31-20 0,-49 20 0,0-1 0,0 2 0,0 0 0,1 1 0,0 1 0,0 0 0,35-1 0,-52 5 0,0 0 0,0 0 0,0 0 0,0 1 0,0-1 0,-1 0 0,1 1 0,0-1 0,0 0 0,0 1 0,-1-1 0,1 1 0,0 0 0,0-1 0,-1 1 0,1-1 0,-1 1 0,1 0 0,0-1 0,-1 1 0,1 0 0,-1 0 0,0 0 0,1-1 0,-1 1 0,0 0 0,1 0 0,-1 0 0,0 0 0,0 0 0,1 1 0,-1 38 0,0-16 0,0-23 0,1-1 0,-1 1 0,1-1 0,-1 1 0,0-1 0,1 1 0,-1-1 0,1 0 0,-1 1 0,1-1 0,0 1 0,-1-1 0,1 0 0,-1 0 0,1 1 0,0-1 0,-1 0 0,1 0 0,0 0 0,-1 1 0,1-1 0,0 0 0,-1 0 0,1 0 0,0 0 0,-1 0 0,1-1 0,0 1 0,-1 0 0,1 0 0,-1 0 0,1 0 0,0-1 0,-1 1 0,1 0 0,0-1 0,26-9 0,7-7 0,46-15 0,-68 28 0,0 1 0,1 0 0,-1 1 0,1 0 0,-1 1 0,1 0 0,23 3 0,-33-2 0,0 1 0,1 0 0,-1 0 0,0 0 0,0 1 0,0-1 0,0 1 0,0-1 0,0 1 0,3 3 0,-4-3 0,1 0 0,-1-1 0,1 1 0,0 0 0,-1-1 0,1 0 0,0 1 0,0-1 0,0 0 0,0-1 0,0 1 0,0 0 0,4-1 0,15-1 0,-1-1 0,1-1 0,27-8 0,-28 5 0,1 2 0,-1 0 0,30 0 0,-50 4 0,0 0 0,1 0 0,-1 0 0,0 0 0,0 0 0,1 1 0,-1-1 0,0 0 0,0 1 0,1-1 0,-1 1 0,0-1 0,0 1 0,0 0 0,0-1 0,0 1 0,0 0 0,0 0 0,0 0 0,0 0 0,0 0 0,-1 0 0,1 0 0,0 0 0,0 0 0,-1 0 0,1 0 0,-1 0 0,1 0 0,-1 1 0,1 0 0,1 44 0,-2-31 0,0-15-67,-1 0 1,1 0-1,0 0 0,0 1 1,0-1-1,0 0 1,0 0-1,0 0 0,0 0 1,0 1-1,0-1 0,0 0 1,0 0-1,0 0 0,1 1 1,-1-1-1,0 0 1,0 0-1,0 0 0,0 0 1,0 0-1,0 1 0,0-1 1,0 0-1,0 0 0,1 0 1,-1 0-1,0 0 0,0 0 1,0 1-1,0-1 1,0 0-1,0 0 0,1 0 1,-1 0-1,0 0 0,0 0 1,0 0-1,0 0 0,1 0 1,-1 0-1,0 0 1,0 0-1,0 0 0,1 0 1,-1 0-1,0 0 0,0 0 1,0 0-1,0 0 0,1 0 1,-1 0-1,0 0 1,0 0-1,0 0 0,0 0 1,1 0-1,9-2-6574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15086,'0'0'14980,"-7"13"-14366,1 1-511,-38 80 524,40-84-511,0 0-1,1 0 1,0 1 0,1-1 0,0 1 0,1-1-1,0 1 1,1 15 0,0-25-113,0 0 1,0 0-1,1 0 1,-1 0-1,0 0 1,1 0-1,-1 0 1,1 0-1,-1 0 1,1 0-1,-1 0 0,1 0 1,0-1-1,-1 1 1,1 0-1,0-1 1,0 1-1,-1 0 1,1-1-1,0 1 1,0-1-1,0 1 0,0-1 1,0 1-1,1-1 1,33 3 100,-22-4-74,0-2 0,-1 1 1,18-7-1,-8-1-30,0 0 0,0-1 0,-2-2 0,1 0 0,-2-1 0,1-1 0,-2 0 0,0-2 0,-1 0 0,-1-1 0,-1-1 0,0 0 0,14-25 0,-26 42 0,-5 15 0,-6 19 0,3-18 0,-18 64 0,22-71 0,-1 0 0,1 0 0,1 0 0,-1 0 0,1 0 0,0 0 0,1 0 0,0 0 0,1 8 0,-1-13-72,0 0-1,0-1 1,0 1-1,1 0 1,-1 0 0,0-1-1,0 1 1,1-1-1,-1 1 1,1-1 0,0 0-1,-1 1 1,1-1-1,0 0 1,0 0 0,0 0-1,0 0 1,-1-1-1,1 1 1,1 0 0,-1-1-1,0 1 1,3-1-1,1 1-713,0 0 1,1-1-1,0 0 0,-1 0 0,1 0 0,8-3 0,16-8-8535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28 11371,'12'-23'5209,"-12"23"-5126,0 0 0,0 0 0,0-1 0,0 1 0,0 0 0,0 0 0,0 0 0,0 0 0,0-1 0,0 1 0,0 0 0,0 0 0,0 0 0,0 0 0,0 0 0,0-1 0,0 1 0,-1 0 0,1 0 0,0 0 0,0 0 0,0 0 0,0 0 1,0-1-1,0 1 0,-1 0 0,1 0 0,0 0 0,0 0 0,0 0 0,0 0 0,0 0 0,-1 0 0,1 0 0,0 0 0,0 0 0,0 0 0,0 0 0,-1 0 0,1 0 0,0 0 0,0 0 0,0 0 0,0 0 0,-1 0 0,1 0 0,0 0 0,0 0 0,0 0 0,0 0 0,-1 0 0,1 0 0,0 0 0,0 0 0,0 1 0,-17 8 2552,-3 8-3469,-15 19 1448,2 1 1,-32 46-1,55-69-440,1 1 0,0 0 0,1 1-1,0 0 1,1 0 0,1 0 0,1 1 0,0 0 0,-3 27 0,7-41-215,1 0 0,0 1 0,0-1 0,0 0 0,0 0 0,0 0 0,1 0 0,-1 0 0,1 0 0,0 0 0,0 0 0,0 0 0,0-1 0,0 1 0,1 0-1,-1-1 1,1 1 0,0 0 0,0-1 0,0 0 0,0 1 0,0-1 0,0 0 0,1 0 0,-1-1 0,4 3 0,2 0-640,-1-1 0,1-1-1,0 1 1,0-1 0,0-1 0,0 1-1,0-2 1,15 1 0,24-1-4759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 12588,'0'0'225,"0"-1"1,0 1-1,0 0 1,0 0-1,0-1 1,0 1-1,0 0 1,0 0-1,0-1 1,0 1-1,0 0 1,0 0-1,0-1 1,-1 1-1,1 0 1,0 0-1,0-1 1,0 1-1,0 0 1,-1 0 0,1 0-1,0-1 1,0 1-1,0 0 1,-1 0-1,1 0 1,0 0-1,0 0 1,-1-1-1,1 1 1,0 0-1,-1 0 1,1 0-1,0 0 1,0 0-1,-1 0 1,1 0-1,0 0 1,-1 0-1,-15 4 1924,-12 12-1857,22-11-71,3-3-96,-1 1 1,1 0 0,0 0 0,-1 0-1,1 1 1,1-1 0,-1 1 0,0-1-1,1 1 1,0 0 0,0 0-1,0 0 1,-1 5 0,5-8-106,1 0 0,-1 0 0,1-1 0,-1 1 0,1-1 0,0 0 0,-1 1 0,1-1 0,-1 0 0,1 0 0,3-1 0,-3 1-4,12 0 11,-2-1-33,0 1 0,0 1 0,0 0 0,15 4-1,-26-5 3,1 1-1,-1-1 1,0 1-1,0 0 1,1 0-1,-1 0 1,0 0-1,0 0 1,0 0-1,0 0 1,0 1-1,0-1 1,0 1-1,-1 0 1,1-1-1,-1 1 1,1 0-1,-1 0 1,1 0-1,-1 0 1,0 0-1,0 0 1,0 1-1,0-1 1,-1 0-1,1 0 1,-1 1-1,1-1 1,0 4-1,-2 0 120,1-1-1,-1 1 1,0 0-1,0 0 0,-1-1 1,0 1-1,0-1 1,0 1-1,0-1 0,-1 0 1,0 0-1,0 0 1,0 0-1,-1 0 0,0-1 1,0 0-1,0 0 1,0 0-1,-1 0 1,1 0-1,-1-1 0,0 0 1,0 0-1,0 0 1,-1-1-1,1 0 0,0 0 1,-12 3-1,10-3 13,1 0 0,-1 0 0,0-1 0,1 0 0,-1 0 0,0-1 0,0 0 0,1 0 0,-1 0 0,0-1 0,0 0 0,1 0 0,-1-1 0,0 0 0,1 0 0,0 0 0,-1-1 0,1 0 0,0 0 0,0-1 0,1 0 0,-1 0 0,1 0 0,0 0 0,-5-7 0,9 11-148,1 0-1,-1-1 1,1 1-1,0-1 1,-1 1-1,1 0 1,0-1-1,-1 1 1,1-1-1,0 1 1,-1-1 0,1 1-1,0-1 1,0 1-1,0-1 1,0 1-1,0-1 1,-1 1-1,1-1 1,0 0 0,0 1-1,0-1 1,0 1-1,1-1 1,-1 1-1,0-1 1,0 1-1,0-1 1,0 1-1,0-1 1,1 1 0,-1-1-1,0 1 1,0-1-1,1 1 1,-1-1-1,24-6-1945,44 11-3009,-55-3 3777,30 1-3430,1-2-1441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17008,'0'0'5659,"-10"4"-3497,3 1-1994,0-1 0,0 1 0,0 0 0,1 1 0,0 0 0,0 0 0,0 0 0,0 1 0,1-1 0,1 1 0,-1 0 0,1 1 0,0-1 0,0 1 0,1 0 0,-2 9 0,-7 31 203,11-47-364,1 0 0,-1 1 0,1-1 0,0 0 0,0 1 0,-1-1 0,1 0 0,0 1 1,0-1-1,1 1 0,-1-1 0,0 0 0,0 1 0,1-1 0,-1 0 0,0 1 0,1-1 0,-1 0 1,1 0-1,0 0 0,-1 1 0,1-1 0,0 0 0,0 0 0,0 0 0,0 0 0,0 0 0,0 0 0,0 0 1,0-1-1,2 2 0,4-1-27,1-1 0,0 1 0,-1-2 0,1 1 0,-1-1 1,1 0-1,-1-1 0,1 0 0,-1 0 0,0 0 0,0-1 0,0 0 1,0-1-1,0 1 0,9-8 0,12-9-113,-1-1 0,27-27 0,-41 36 124,37-41 697,-54 87 690,-17 16-885,16-40-417,0 0 1,1 1 0,1-1 0,-1 1-1,2 0 1,-4 18 0,6-28-140,0 0 0,0 0 0,0 0 0,1 0 0,-1 0 0,0 0 0,0-1 0,0 1 0,1 0 0,-1 0 0,0 0 1,1 0-1,-1 0 0,1 0 0,-1 0 0,1-1 0,-1 1 0,1 0 0,0 0 0,-1-1 0,1 1 0,0-1 0,0 1 0,-1 0 0,1-1 0,0 1 0,0-1 0,0 0 0,0 1 0,0-1 0,0 0 0,-1 1 0,1-1 1,0 0-1,1 0 0,3 1-873,-1-1 0,1 0 0,-1 0 0,1 0 0,-1-1 0,1 1 1,4-2-1,18-8-8625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6566,'0'0'22822,"2"10"-21941,-1 0-793,0 0 0,0 0 1,-1 0-1,-1-1 0,1 1 1,-1 0-1,-1 0 0,0-1 1,0 1-1,-5 10 0,4-14-87,1 0 1,0-1 0,0 1 0,1-1 0,-1 1 0,1 0 0,0-1 0,1 1 0,-1 0 0,2 7 1,1-11-97,2-1 0,-1 1 0,0-1 0,0 0 0,0 0 0,1 0 0,-1 0 0,0-1 0,1 0 0,-1 1 0,0-1 0,5-1 0,7 3-462,-12-2 493,0 1 0,1 0 0,-1 0 0,0 0 0,1 1 0,-1-1 0,0 1 0,0-1 0,0 1 0,-1 0 0,1 0 1,0 1-1,-1-1 0,1 0 0,-1 1 0,0 0 0,1-1 0,-1 1 0,-1 0 0,3 4 0,-3-5 108,-1 0-1,1 0 1,-1 0-1,0 0 1,0 0-1,0 0 1,0 0-1,0 0 1,0 0-1,0 0 1,-1 0-1,1 0 1,-1 0-1,1-1 1,-1 1-1,0 0 1,0 0 0,0 0-1,0-1 1,0 1-1,0 0 1,0-1-1,-1 1 1,1-1-1,0 0 1,-1 1-1,1-1 1,-1 0-1,0 0 1,1 0-1,-1 0 1,0 0-1,0 0 1,1-1-1,-1 1 1,-4 0 0,-5 3 300,1-1 0,-1 0 1,0-1-1,-19 1 1,27-2-282,-1-1 1,1 1 0,0-1 0,-1 0-1,1 0 1,-1-1 0,1 1 0,-1-1-1,1 1 1,0-1 0,-1 0 0,1 0-1,0-1 1,0 1 0,0-1 0,0 0-1,0 1 1,-5-5 0,8 6-146,-1-1 0,1 1 0,-1-1 1,1 1-1,-1-1 0,1 0 0,0 1 0,-1-1 0,1 1 0,0-1 1,-1 0-1,1 1 0,0-1 0,0 0 0,-1 1 0,1-1 0,0 0 1,0 1-1,0-1 0,0 0 0,0 1 0,0-1 0,0 0 0,0 1 1,0-1-1,1 0 0,-1 0 0,0 1 0,0-1 0,1 1 0,-1-1 1,0 0-1,1 1 0,-1-1 0,0 1 0,1-1 0,-1 1 0,1-1 1,-1 1-1,1-1 0,-1 1 0,1-1 0,0 1 0,-1 0 0,1-1 1,-1 1-1,1 0 0,0-1 0,0 1 0,43-7-7786,-25 5 4322,8-4-4446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19731,'0'0'12524,"-10"1"-12076,3 0-435,-1 0 1,0 1-1,1 0 0,-1 0 1,-12 6-1,17-7-14,0 1 0,0-1 0,0 1 1,0 0-1,0 0 0,0 0 0,0 0 0,1 1 0,-1-1 1,1 1-1,0-1 0,-1 1 0,1 0 0,1 0 0,-1 0 1,0 0-1,1 0 0,-3 7 0,4-10 1,1 1 0,-1-1 0,0 1-1,0-1 1,1 1 0,-1-1 0,1 1 0,-1-1 0,0 1-1,1-1 1,-1 0 0,1 1 0,-1-1 0,1 0 0,-1 1-1,1-1 1,-1 0 0,1 1 0,-1-1 0,1 0 0,0 0-1,-1 0 1,1 0 0,-1 0 0,1 0 0,-1 0 0,1 0-1,0 0 1,-1 0 0,1 0 0,0 0 0,29 1-141,-24-1 25,38-2-1177,-31 1 1007,0 0 0,-1 1 0,1 1 1,21 3-1,-33-4 296,0 1 1,0-1-1,0 0 1,0 1-1,0-1 1,0 1 0,0-1-1,0 1 1,0 0-1,0-1 1,-1 1-1,1 0 1,0 0-1,0-1 1,-1 1-1,1 0 1,-1 0-1,1 0 1,-1 0-1,1 0 1,-1 0-1,1 0 1,-1 0-1,0 0 1,1 0 0,-1 0-1,0 0 1,0 0-1,0 0 1,0 0-1,0 0 1,0 0-1,0 0 1,0 0-1,-1 0 1,1 0-1,0 0 1,-1 0-1,1 0 1,0 0-1,-1 0 1,1 0 0,-1 0-1,0 0 1,0 1-1,-2 4 157,0 0-1,-1-1 1,0 1 0,0-1-1,-8 9 1,5-8-67,0 1 0,0-2 0,-1 1 0,0-1 0,0 0 0,0 0 0,0-1 0,-1 0 0,0-1 0,1 1 0,-1-2 0,-1 1 0,1-2 0,-17 3 0,25-4-131,1 0 1,0 0-1,-1 0 1,1 0-1,-1 0 0,1 0 1,0 0-1,-1 0 1,1 0-1,0-1 0,-1 1 1,1 0-1,-1 0 1,1 0-1,0 0 1,-1 0-1,1-1 0,0 1 1,-1 0-1,1 0 1,0-1-1,0 1 0,-1 0 1,1 0-1,0-1 1,0 1-1,-1 0 0,1-1 1,0 1-1,0 0 1,0-1-1,0 1 0,-1 0 1,1-1-1,0 1 1,0-1-1,0 1 0,0 0 1,0-1-1,0 1 1,0 0-1,0-1 1,0 1-1,0-1 0,0 1 1,0 0-1,0-1 1,1 1-1,-1 0 0,0-1 1,0 0-1,14-16-3546,27-6-9219,-16 7-534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5990,'0'0'17211,"-1"7"-17094,-6 37-567,-1 84 1,9-6-5159,0-39-3089,-1-60 3626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18898,'0'0'12620,"0"62"-12428,-3-40-128,-2-2-32,0 0-32,0-2 32,3-3-32,2-4-320,0-2-705,0-4-1345,4-5-2307,4 0-2914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18385,'0'0'13998,"13"-10"-20725,-3 20-1665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163 193 13805,'0'0'3411,"3"-10"-293,1 1-2280,-1 3-240,0-1-1,0 1 0,-1-1 1,1 0-1,-2 0 1,1 0-1,-1 0 0,0 0 1,0 0-1,-1-10 1,-1 16-543,0 0 1,0 0-1,1 0 1,-1 0-1,0 0 1,0 1-1,0-1 1,0 0-1,0 1 1,0-1-1,0 1 0,0-1 1,0 1-1,0-1 1,0 1-1,0 0 1,0-1-1,-1 1 1,1 0-1,0 0 1,0 0-1,0 0 1,0 0-1,0 0 1,-1 0-1,1 1 1,0-1-1,0 0 1,0 1-1,0-1 1,0 0-1,-2 2 1,-38 14 285,31-8-309,0 1 0,1 0 0,0 0-1,1 1 1,0 0 0,1 1-1,0-1 1,0 1 0,1 1 0,0-1-1,1 1 1,1 0 0,0 0 0,0 1-1,1-1 1,1 1 0,-1 14 0,3-25-36,-1-1 1,1 1 0,0 0-1,0 0 1,0 0 0,0 0 0,1 0-1,-1-1 1,0 1 0,1 0-1,-1 0 1,1 0 0,0-1 0,0 1-1,-1 0 1,1-1 0,0 1-1,0-1 1,1 1 0,-1-1 0,0 1-1,3 1 1,-1-1 3,-1-1-1,1 0 1,-1 0 0,1 0-1,0 0 1,0 0-1,0-1 1,0 1 0,0-1-1,-1 0 1,1 1 0,0-1-1,4-1 1,5 0 10,0-1 0,0-1 0,0 0-1,-1-1 1,23-9 0,-7-1 19,-1 0 0,-1-2-1,0-1 1,41-37 0,-52 41 37,-2 1-1,0-2 1,0 0 0,-1 0-1,-1-1 1,-1 0 0,0-1 0,-1 0-1,9-24 1,-16 37 13,0-1 0,0 0-1,0 1 1,-1-1 0,1 0 0,-1 0 0,0 1-1,-1-6 1,1 8-65,0 1 0,0-1 0,0 1 0,0-1 0,0 1-1,0 0 1,0-1 0,-1 1 0,1-1 0,0 1 0,0 0 0,-1-1-1,1 1 1,0 0 0,0-1 0,-1 1 0,1 0 0,0-1 0,-1 1-1,1 0 1,-1 0 0,1-1 0,0 1 0,-1 0 0,1 0 0,-1 0-1,0-1 1,-18 10 26,10 0-16,1-1-1,0 2 1,1-1 0,-1 1-1,2 0 1,0 0 0,-7 15 0,2-2 33,2 0 1,-11 37 0,19-58-60,1-1 0,-1 1-1,1 0 1,-1-1 0,1 1 0,0-1-1,0 1 1,-1 0 0,1-1 0,0 1-1,0-1 1,1 1 0,-1 0 0,0-1-1,0 1 1,1-1 0,-1 1 0,1-1-1,0 1 1,-1-1 0,1 1 0,0-1-1,0 1 1,0-1 0,0 0 0,0 0-1,0 1 1,0-1 0,0 0 0,2 1-1,2 0-75,0 0-1,1 0 1,-1 0-1,0-1 0,1 0 1,-1 0-1,9 0 1,6 1-356,1 1-1582,3 1-1993,0-2-3285,-8-2-1253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17168,'0'0'13293,"-3"65"-12268,-1-43-321,0-3-127,-1-3-577,2 0 0,3-6 0,0-1 0,0-4-1281,13-5-17329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10794,'0'0'7389,"11"0"-4843,1 1-1853,1-2 0,-1 0 0,1 0 0,-1-1 0,0-1-1,0 0 1,0 0 0,0-1 0,16-8 0,-15 5 193,37-21 922,-48 27-1739,0-1 0,0 1 1,0 0-1,-1-1 0,1 0 0,0 1 1,0-1-1,-1 0 0,1 0 0,-1 0 0,0 0 1,0 0-1,0 0 0,0 0 0,0-1 1,0 1-1,0 0 0,-1 0 0,1-3 1,-2 4-47,1 0 0,-1 0 1,0 0-1,0 0 1,0 1-1,-1-1 0,1 0 1,0 1-1,0-1 0,0 0 1,0 1-1,-1 0 1,1-1-1,0 1 0,0 0 1,-1-1-1,1 1 1,0 0-1,-1 0 0,1 0 1,0 0-1,0 0 0,-1 1 1,1-1-1,0 0 1,-2 1-1,-40 6 376,31-2-399,0 1 0,1 0 0,0 1 0,1 0 0,-1 0 0,1 1 0,0 0 0,1 1 0,0 0 0,1 1 0,0 0 0,-12 19 0,19-28 0,0 0 0,0 0 0,0 0 0,0 0 0,1 0 0,-1 1 0,0-1 0,1 0 0,-1 1 0,1-1 0,-1 0 0,1 1 0,0-1 0,-1 0 0,1 1 0,0-1 0,0 1 0,0-1 0,0 1 0,0-1 0,0 0 0,1 1 0,-1-1 0,0 1 0,1-1 0,-1 0 0,1 1 0,0-1 0,-1 0 0,1 0 0,0 1 0,0-1 0,-1 0 0,1 0 0,0 0 0,0 0 0,0 0 0,0 0 0,1 0 0,-1-1 0,0 1 0,0 0 0,0 0 0,1-1 0,-1 1 0,0-1 0,1 1 0,-1-1 0,1 0 0,-1 0 0,0 1 0,1-1 0,2 0 0,10 1 0,1 0 0,0-2 0,-1 1 0,17-4 0,-25 4 0,1-1-725,1 0 0,0-1-1,0 0 1,-1 0 0,1 0 0,-1-1 0,0 0-1,0 0 1,0-1 0,0 0 0,0 0 0,10-9-1,-8-2-6181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20275,'0'0'12492,"68"-9"-17072,-43 27-1378,-2 2-3203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66 23927,'0'0'7137,"-8"-9"-5653,-30-28-1265,35 35-219,0 0 0,0 0 0,0 0 0,-1 0 0,1 0 0,-1 1 0,1 0 0,-1-1 0,1 1 0,-1 1 0,0-1 0,0 0 0,1 1 0,-1 0 0,0 0 0,0 0 0,0 0 0,1 1 0,-1-1 0,0 1 0,1 0 0,-1 0 0,0 0 0,1 1 0,-1-1 0,-4 4 0,5-4 0,0 1 0,0 0 0,0 0 0,0 0 0,0 0 0,0 0 0,1 1 0,-1-1 0,1 1 0,-1 0 0,1 0 0,0 0 0,0 0 0,1 0 0,-1 0 0,0 0 0,1 0 0,0 1 0,0-1 0,0 1 0,0-1 0,0 1 0,1-1 0,0 1 0,0 4 0,0-7 0,1 0 0,-1 0 0,1 1 0,0-1 0,-1 0 0,1 0 0,0 0 0,0 0 0,0 0 0,0 0 0,0 0 0,0 0 0,0 0 0,1 0 0,-1 0 0,0-1 0,0 1 0,1-1 0,-1 1 0,0-1 0,1 1 0,-1-1 0,0 0 0,1 1 0,1-1 0,44 4 0,-36-4 0,45 0-424,-42-1 249,-1 0 0,0 1-1,1 1 1,-1 0 0,1 0 0,-1 2-1,25 6 1,-38-9 183,1 1-1,-1-1 1,0 0-1,1 0 1,-1 0-1,0 0 1,1 1-1,-1-1 1,0 0-1,1 0 1,-1 0-1,0 1 1,0-1-1,1 0 1,-1 1-1,0-1 1,0 0-1,1 1 1,-1-1 0,0 0-1,0 1 1,0-1-1,0 0 1,1 1-1,-1-1 1,0 1-1,0-1 1,0 0-1,0 1 1,0-1-1,0 1 1,0-1-1,0 0 1,-1 1-1,-10 13 521,-25 10 443,31-21-907,-88 48-64,83-46 0,0 0 0,0-1 0,0-1 0,-1 0 0,0 0 0,1-1 0,-18 2 0,30-4-1864,4 0-5726,2 0-6562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18321,'3'7'1986,"-3"0"-865,0 8 417,0 4-930,0 2-480,0 0-96,0-4-1377,2-3-2402,-1-1-2756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17008,'0'0'10378,"80"-29"-13261,-46 20-1953,-7 4-1699,-1 2-4611</inkml:trace>
  <inkml:trace contextRef="#ctx0" brushRef="#br0" timeOffset="1">222 48 10186,'0'0'13388,"65"-25"-13163,-49 15-193,3 2-1089,-2 4-1698,-3 4-1217,-6 0-1505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10346,'0'0'9032,"55"-28"-16655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4612,'-3'12'2952,"-3"37"-618,-1 84-1,7-49-3012,-2-51 1127,-2 0 0,-1 0-1,-11 37 1,-8 58-2586,20-94-899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15535,'0'0'12107,"70"39"-10730,-39-14-320,-2 8-320,-7 5-192,-12 7-161,-10 4-128,-6 8-32,-25 3-31,-11 2-161,-7 1 0,-3-8-1089,0-8-2306,1-17-4997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10 15310,'0'0'10218,"-10"-3"-8905,-1 1-1159,-1 0 0,1 1 0,-1 0 0,1 0 0,-1 2 0,1-1 0,-1 2 0,1-1 0,0 2 0,-1-1 0,-13 6-1,-7 4 245,1 0-1,0 3 0,1 0 0,-47 32 0,67-40-293,0 1 1,0 0-1,0 0 0,1 1 0,1 0 0,-1 0 0,2 1 0,-1 0 0,1 0 0,1 1 0,0 0 1,0 0-1,1 1 0,1 0 0,-6 21 0,9-30-131,0 1 1,1-1 0,0 1-1,0-1 1,0 1-1,0-1 1,0 1-1,1-1 1,0 1-1,0-1 1,-1 0-1,2 1 1,-1-1 0,0 0-1,1 0 1,-1 0-1,5 5 1,-2-4-86,-1 0 1,1 0 0,0-1 0,1 0-1,-1 0 1,0 0 0,1 0-1,0-1 1,-1 1 0,10 2-1,11 1-582,-1-1 0,1 0 0,0-2 0,28 0 0,-25-1-87,32 1-4275,-3 0-3368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61 11115,'0'0'12155,"-2"-9"-10196,2 6-1886,0 1 12,0 0 1,0 0-1,0 0 0,-1 0 0,1 0 0,0 0 1,-1 0-1,1 0 0,-1 0 0,0 0 0,0 1 1,0-1-1,0 0 0,0 0 0,0 1 0,0-1 0,0 1 1,-1-1-1,1 1 0,0-1 0,-1 1 0,0 0 1,1 0-1,-1 0 0,0 0 0,1 0 0,-1 0 1,0 0-1,0 1 0,0-1 0,0 0 0,0 1 1,1 0-1,-1-1 0,0 1 0,0 0 0,0 0 0,0 0 1,-3 1-1,-5 0 63,-1 0 0,1 1 0,0 0 0,0 1 0,0 0 0,0 0 0,0 1 0,1 0 0,0 1 0,0 0 0,0 1 0,0 0 0,1 0 1,-13 13-1,5-4 114,2 1 0,-1 0 1,2 1-1,0 0 0,2 1 1,-13 24-1,21-35-262,0-1 0,0 1 0,1 0 0,0 0 0,0 1 0,1-1 0,-1 0 0,2 1 0,-1 9 0,1-15 0,0 1 0,1 0 0,-1 0 0,0 0 0,1-1 0,0 1 0,0 0 0,0-1 0,0 1 0,0-1 0,0 1 0,1-1 0,-1 1 0,1-1 0,0 0 0,-1 0 0,1 0 0,0 0 0,0 0 0,1 0 0,-1 0 0,0-1 0,0 1 0,1-1 0,-1 0 0,5 2 0,8 2 0,0-1 0,0-1 0,0-1 0,0 0 0,0-1 0,26-1 0,-31 0 0,0 0 0,-1-1 0,1-1 0,0 0 0,-1 0 0,1-1 0,-1 0 0,0-1 0,0 0 0,0 0 0,11-8 0,-19 12 0,0-1 0,0 0 0,0 1 0,0-1 0,0 0 0,0 0 0,0 0 0,0 0 0,0 0 0,0 0 0,-1 0 0,1 0 0,0 0 0,-1 0 0,1 0 0,-1 0 0,1 0 0,-1-1 0,1 1 0,-1 0 0,0-3 0,0 4 0,-1-1 0,1 0 0,-1 0 0,1 1 0,-1-1 0,1 0 0,-1 1 0,0-1 0,1 0 0,-1 1 0,0-1 0,0 1 0,0-1 0,1 1 0,-1-1 0,0 1 0,0 0 0,0 0 0,0-1 0,0 1 0,0 0 0,0 0 0,-63-4 0,58 4 0,0 0 0,0 0 0,0 0 0,1 0 0,-1 1 0,0 0 0,1 0 0,-1 0 0,1 1 0,-1 0 0,1 0 0,0 0 0,0 1 0,-7 4 0,13-7 0,-1 1 0,1-1 0,-1 0 0,1 1 0,-1-1 0,1 1 0,0-1 0,-1 0 0,1 0 0,0 1 0,-1-1 0,1 0 0,0 0 0,-1 0 0,1 0 0,0 0 0,-1 0 0,1 0 0,0 0 0,-1 0 0,1 0 0,0 0 0,0 0 0,0 0 0,17-3 0,0-1 0,0 0 0,-1-1 0,1-1 0,21-11 0,-24 9 0,0 2 0,1 0 0,0 1 0,0 1 0,0 0 0,0 1 0,23-2 0,-38 5 0,0 0 0,1 0 0,-1 0 0,0 0 0,1 1 0,-1-1 0,0 0 0,0 0 0,1 1 0,-1-1 0,0 1 0,0-1 0,0 1 0,1-1 0,-1 1 0,0 0 0,0 0 0,0-1 0,0 1 0,0 0 0,-1 0 0,1 0 0,0 0 0,0 0 0,0 0 0,-1 0 0,2 3 0,-1-1 0,-1 0 0,1 0 0,-1 1 0,1-1 0,-1 1 0,0-1 0,0 0 0,-1 1 0,1-1 0,-2 6 0,-2 5 0,0-1 0,-1 1 0,0-1 0,-9 15 0,2-8-77,8-15-186,0-1 0,1 1-1,0 0 1,0 0 0,0 1 0,1-1 0,0 0-1,0 1 1,0 0 0,1-1 0,-1 1-1,2 0 1,-1 0 0,0 8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19667,'0'0'8424,"19"71"-7848,-11-40-448,-3 1-640,0-5-3972,-1-4-5734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22774,'0'0'7975,"45"13"-19057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17232,'0'0'9471,"-4"-8"-9888,-12-24 241,16 31 129,1 1 0,-1-1-1,1 0 1,0 0 0,-1 0-1,1 0 1,0 1 0,0-1 0,-1 0-1,1 1 1,0-1 0,0 0 0,0 1-1,0 0 1,0-1 0,0 1 0,0-1-1,0 1 1,0 0 0,0 0 0,0-1-1,2 1 1,-2 0 49,0-1 1,0 1-1,0 0 1,0 0-1,0-1 1,1 1-1,-1 0 0,0 0 1,0 0-1,0 0 1,0 0-1,0 0 1,0 1-1,0-1 0,0 0 1,0 0-1,1 1 1,-1-1-1,0 1 1,0-1-1,0 1 0,-1-1 1,1 1-1,0 0 1,0-1-1,0 1 0,0 0 1,-1 0-1,2 1 1,2 12 26,-1 0 1,-1 0-1,0 1 1,-1-1-1,-1 0 1,-2 27 0,0 1 78,3 44 127,1 11 1728,-5 0-1,-20 137 1,11-199-1182,1-26-460,11-9-315,-1 0 0,0 0 0,0-1 0,0 1 0,1-1 0,-1 1 0,0 0 0,0-1 0,1 1-1,-1-1 1,1 0 0,-1 1 0,0-1 0,1 1 0,-1-1 0,1 0 0,-1 0 0,1 1 0,0-1 0,-1 0 0,0-1 0,-9-24-6,1-1 0,1-1 0,1 1 0,1-1 0,2-1 0,-2-48 0,4 57 0,-2-59 0,4 74 0,0 0 0,1 0 0,-1 0 0,1 0 0,0 0 0,0 0 0,0 0 0,1 1 0,-1-1 0,1 1 0,5-9 0,-4 11-198,-1-1-1,1 2 1,-1-1 0,1 0 0,-1 0-1,1 1 1,0-1 0,0 1 0,0 0-1,0 0 1,0 0 0,0 1-1,0-1 1,0 0 0,5 1 0,54 0-6791,-35 2 3105,12-2-6862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95 19442,'0'0'2296,"-10"-2"-59,7 1-2054,-1 0-63,-1 0-1,1 1 1,-1-1 0,1 0-1,-1 1 1,1 0 0,-1 0-1,1 1 1,-1-1-1,1 1 1,-1 0 0,1 0-1,0 1 1,-1-1 0,1 1-1,0 0 1,0 0 0,0 0-1,0 1 1,-5 3 0,2 0 18,1 1 1,-1 0 0,1 0 0,0 0 0,1 1-1,0 0 1,0 0 0,1 0 0,0 1 0,0 0-1,1-1 1,0 1 0,0 0 0,1 1 0,0-1-1,0 17 1,2-25-93,1 0 0,-1 1 1,1-1-1,0 0 0,-1 0 0,1 0 0,0 0 0,0 0 0,0 0 0,0 0 1,0 0-1,0 0 0,0-1 0,0 1 0,0 0 0,0-1 0,0 1 0,0 0 1,1-1-1,-1 0 0,0 1 0,0-1 0,1 0 0,-1 1 0,0-1 0,0 0 1,1 0-1,-1 0 0,0 0 0,1 0 0,1-1 0,45-2 517,-41 2-488,0-1 0,0 0 0,0 0-1,0-1 1,0 0 0,0 0 0,-1 0-1,0-1 1,0 0 0,0-1 0,10-8-1,-15 12-52,1-1 0,0 0-1,-1 0 1,1 0-1,-1 0 1,1 0 0,-1 0-1,0 0 1,0-1 0,0 1-1,0 0 1,0-1 0,-1 1-1,1-1 1,-1 1 0,0 0-1,1-1 1,-1 1-1,0-1 1,0 1 0,-1-1-1,1 1 1,0-1 0,-1 1-1,0-1 1,1 1 0,-1 0-1,0 0 1,0-1-1,0 1 1,-1 0 0,1 0-1,0 0 1,-1 0 0,0 0-1,-2-2 1,3 3-22,0 0 0,0 1 0,1-1 0,-1 0 0,0 1 0,0-1 0,1 0 0,-1 0 0,0 1 0,1-1 0,-1 0 0,1 0 0,-1 0 0,1 0 0,0 0 0,-1 0 0,1 0 0,0 0 0,0 0 0,-1 0 0,1 0 0,0 0 0,0-2 0,27-3 0,-12 5-2,82-4-78,-87 5 53,0 0 0,0 1 0,0 0 0,0 0 0,0 1-1,-1 1 1,12 4 0,-18-6 0,0 0 0,0 1-1,-1-1 1,1 1 0,0 0 0,-1 0 0,0 0-1,1 0 1,-1 0 0,0 1 0,0-1 0,0 0-1,0 1 1,-1 0 0,1-1 0,-1 1 0,0 0-1,1 0 1,-1 0 0,0 0 0,-1 0 0,1 0-1,-1 0 1,1 6 0,-1 4 36,-1 0 1,-1-1-1,0 1 1,-7 24-1,6-26 15,0 0 0,1 0 0,0 0 0,0 17 1,2-27-11,1-1 0,-1 1 0,0-1 1,1 1-1,-1-1 0,1 1 0,-1-1 1,1 1-1,-1-1 0,1 0 0,-1 1 1,1-1-1,-1 0 0,1 1 1,-1-1-1,1 0 0,0 0 0,-1 1 1,1-1-1,-1 0 0,1 0 0,0 0 1,-1 0-1,1 0 0,0 0 0,-1 0 1,1 0-1,-1 0 0,1 0 0,1-1 1,21-3 290,-9-3-301,-2-1 0,1-1 1,-1 0-1,0 0 0,-1-1 1,0-1-1,0 0 0,-1 0 0,-1-1 1,0 0-1,0-1 0,-1 0 0,-1 0 1,11-28-1,-16 33-4,0-1 0,0 1 0,-1 0 0,0 0 0,0-9 0,-1 16 0,0 0 0,1 0 0,-1 0 0,0 0 0,0 1 0,0-1 0,0 0 0,0 0 0,0 0 0,0 0 0,0 0 0,-1 0 0,1 0 0,0 0 0,-1 0 0,1 1 0,0-1 0,-1 0 0,1 0 0,-1 0 0,1 1 0,-1-1 0,1 0 0,-1 1 0,0-1 0,1 0 0,-1 1 0,0-1 0,1 1 0,-1-1 0,0 1 0,0-1 0,0 1 0,0-1 0,1 1 0,-1 0 0,0 0 0,0-1 0,0 1 0,0 0 0,0 0 0,0 0 0,0 0 0,0 0 0,0 0 0,1 0 0,-1 0 0,0 1 0,0-1 0,0 0 0,0 0 0,0 1 0,0-1 0,1 1 0,-1-1 0,0 1 0,0-1 0,-1 2 0,0 0 0,-1 1 0,0-1 0,1 1 0,-1 0 0,1 0 0,0 0 0,0 0 0,0 0 0,0 1 0,1-1 0,-1 0 0,1 1 0,0-1 0,0 1 0,0 0 0,1-1 0,-1 1 0,1 0 0,0-1 0,0 6 0,1-8 0,-1-1 0,1 1 0,0 0 0,-1-1 0,1 1 0,0 0 0,0-1 0,-1 1 0,1-1 0,0 1 0,0-1 0,0 0 0,0 1 0,0-1 0,0 0 0,0 0 0,0 1 0,0-1 0,0 0 0,0 0 0,-1 0 0,1 0 0,2-1 0,29 1 0,-26-1 0,-1 0 0,0 0 0,0 0 0,0 0 0,0-1 0,0 0 0,0 0 0,0 0 0,-1-1 0,6-3 0,-6 3 0,0 1 0,0 0 0,0-1 0,1 1 0,-1 1 0,0-1 0,1 1 0,-1 0 0,1 0 0,5-1 0,-3 8 0,7 3 0,-9-9 0,0-1 0,-1 0 0,1 1 0,-1-2 0,1 1 0,-1-1 0,1 1 0,-1-1 0,0 0 0,0-1 0,0 1 0,0-1 0,0 1 0,-1-1 0,1-1 0,3-3 0,10-11 0,28-37 0,-26 29 0,-12 14 0,-18 18 0,-19 16 0,-47 65 0,71-79 0,-1 1 0,1-1 0,1 2 0,-1-1 0,2 1 0,-1 0 0,1 0 0,-4 17 0,8-27 0,0 0 0,0 1 0,0-1 0,0 0 0,0 1 0,0-1 0,0 0 0,0 1 0,0-1 0,1 0 0,-1 0 0,0 1 0,0-1 0,0 0 0,0 1 0,0-1 0,1 0 0,-1 1 0,0-1 0,0 0 0,0 0 0,1 1 0,-1-1 0,0 0 0,0 0 0,1 0 0,-1 1 0,0-1 0,1 0 0,-1 0 0,0 0 0,0 0 0,1 0 0,-1 0 0,0 0 0,1 1 0,0-1 0,19-1 0,19-9 0,9-10 0,-31 12 0,0 0 0,0 2 0,0 0 0,1 1 0,0 1 0,0 0 0,23-1 0,-40 6 0,0-1 0,1 1 0,-1-1 0,0 1 0,0-1 0,0 1 0,0 0 0,0-1 0,0 1 0,0 0 0,0 0 0,-1 0 0,1 0 0,0 0 0,0 0 0,-1 0 0,1 0 0,0 0 0,-1 0 0,1 1 0,-1-1 0,0 0 0,1 0 0,-1 0 0,0 1 0,0-1 0,0 0 0,0 0 0,0 1 0,0-1 0,0 2 0,0 53 0,-1-39 0,1-17 0,1 1 0,-1-1 0,1 0 0,-1 0 0,1 1 0,-1-1 0,1 0 0,-1 0 0,1 0 0,-1 0 0,1 0 0,-1 0 0,1 0 0,-1 0 0,1 0 0,-1 0 0,1 0 0,-1 0 0,1 0 0,-1 0 0,1 0 0,-1-1 0,1 1 0,-1 0 0,1 0 0,-1-1 0,0 1 0,1 0 0,-1 0 0,1-1 0,-1 1 0,0-1 0,1 1 0,-1 0 0,0-1 0,1 1 0,-1-1 0,0 0 0,21-15 0,-10 6 0,54-45 0,-60 51 0,0 0 0,1 1 0,-1 0 0,1 0 0,0 0 0,0 1 0,0 0 0,0 0 0,0 0 0,12-1 0,-17 3 0,0 0 0,-1 0 0,1 0 0,-1 0 0,1 1 0,0-1 0,-1 0 0,1 0 0,0 0 0,-1 1 0,1-1 0,-1 0 0,1 0 0,-1 1 0,1-1 0,-1 0 0,1 1 0,-1-1 0,1 1 0,-1-1 0,1 1 0,-1-1 0,0 1 0,1-1 0,-1 1 0,0-1 0,1 1 0,-1 0 0,0 0 0,2 27 0,-14 30 0,10-52 0,3-6-53,-1 0 1,0 0-1,0-1 1,1 1-1,-1 0 1,0 0-1,0 0 1,1 0-1,-1 0 1,0 0-1,1-1 1,-1 1-1,0 0 0,0 0 1,1 0-1,-1 0 1,0 0-1,1 0 1,-1 0-1,0 0 1,1 0-1,-1 0 1,0 1-1,0-1 0,1 0 1,-1 0-1,0 0 1,1 0-1,-1 0 1,0 0-1,0 1 1,0-1-1,1 0 1,-1 0-1,0 0 1,0 1-1,1-1 0,-1 0 1,0 0-1,0 1 1,0-1-1,0 0 1,0 0-1,1 1 1,-1-1-1,0 0 1,0 1-1,0-1 0,0 0 1,0 0-1,0 1 1,0-1-1,0 0 1,0 1-1,0-1 1,0 1-1,9-16-7106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11627,'16'-39'13960,"-16"42"-11510,-8 82 925,4-60-3130,-1 46 0,5-69-245,0-1 0,0 0 0,0 0 0,0 0 0,0 0 0,0 0 0,0 0 0,1 0 0,-1 0 0,0 0 0,1 0-1,-1 0 1,0 0 0,1 0 0,-1 0 0,1 0 0,0 0 0,-1 0 0,1-1 0,0 1 0,0 0 0,-1 0 0,1-1 0,0 1 0,0 0 0,0-1 0,1 1-1,0 0 6,0-1 0,0 0 0,0 1 0,0-1 0,0 0 0,0 0 0,0-1-1,0 1 1,1 0 0,-1-1 0,0 1 0,-1-1 0,4-1 0,4-2 57,0 0 1,-1-1 0,1 0 0,-1 0-1,9-8 1,14-17 84,-22 20-116,0 1-1,0 0 1,1 1-1,0-1 1,1 2-1,0 0 1,0 0-1,18-7 1,-29 13-31,1 1 0,-1 0 0,1 0 0,0 0 0,-1 0 0,1 0 0,0 0 0,-1 0 0,1 0 0,-1 0 0,1 0 0,0 0 0,-1 0 0,1 1 0,-1-1 0,1 0 0,0 0 0,-1 0 0,1 1 0,-1-1 0,1 0 0,-1 1 0,1-1 0,-1 1 0,1-1 0,-1 1 0,0-1 0,1 0 0,-1 1 0,0 0 0,1-1 0,-1 1 0,0-1 0,1 1 0,-1-1 0,0 1 0,0-1 0,0 1 0,0 0 0,1-1 0,-1 1 0,0 0 0,0 34 0,-1-24 0,-1 83 0,3-93 0,-1-1 0,0 0 0,0 1 0,0-1 0,1 0 0,-1 1 0,0-1 0,0 0 0,1 0 0,-1 1 0,0-1 0,0 0 0,1 0 0,-1 1 0,0-1 0,1 0 0,-1 0 0,0 0 0,1 0 0,-1 1 0,1-1 0,-1 0 0,0 0 0,1 0 0,-1 0 0,1 0 0,-1 0 0,0 0 0,1 0 0,-1 0 0,0 0 0,1 0 0,-1 0 0,1 0 0,-1-1 0,0 1 0,1 0 0,-1 0 0,0 0 0,1 0 0,-1-1 0,0 1 0,1 0 0,-1 0 0,0-1 0,1 1 0,-1 0 0,0-1 0,0 1 0,1 0 0,20-14 0,48-50 0,-57 51 0,0 0 0,1 1 0,1 0 0,0 1 0,1 0 0,0 2 0,1-1 0,23-9 0,-38 18 0,0 1 0,0-1 0,0 1 0,1 0 0,-1-1 0,0 1 0,1 0 0,-1 0 0,0 0 0,1 0 0,-1 0 0,0 0 0,0 0 0,1 0 0,-1 1 0,0-1 0,1 0 0,-1 1 0,0-1 0,0 1 0,0-1 0,0 1 0,1 0 0,-1 0 0,0-1 0,1 3 0,0-1 0,-1 0 0,0 0 0,0 1 0,0-1 0,0 1 0,0-1 0,0 0 0,-1 1 0,1 0 0,-1-1 0,1 1 0,-1 4 0,-1 8 0,0 0 0,-1-1 0,-6 26 0,-4-1 0,8-28 0,1 0 0,0 0 0,0 0 0,-1 22 0,4-33-4,0 1 1,0-1-1,0 0 1,0 1-1,0-1 1,0 0-1,0 1 1,0-1-1,0 0 0,0 1 1,0-1-1,0 0 1,0 1-1,0-1 1,0 0-1,0 1 1,0-1-1,1 0 0,-1 0 1,0 1-1,0-1 1,0 0-1,1 1 1,-1-1-1,0 0 1,0 0-1,1 1 0,-1-1 1,0 0-1,0 0 1,1 0-1,-1 0 1,0 1-1,1-1 1,-1 0-1,0 0 0,1 0 1,-1 0-1,0 0 1,1 0-1,-1 0 1,0 0-1,1 0 1,-1 0-1,0 0 0,1 0 1,-1 0-1,0 0 1,1 0-1,-1 0 1,0 0-1,1-1 1,-1 1-1,0 0 0,1 0 1,-1 0-1,0 0 1,0-1-1,1 1 1,-1 0-1,0 0 1,0-1-1,1 1 1,-1 0-1,0-1 0,15-12-1352,23-35-7869,-16 19 567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19122,'0'0'6187,"10"-6"-4356,29-20-898,59-42 297,-88 61-1063,0-1-1,-1-1 1,0 0 0,-1 0 0,0 0-1,0-1 1,7-13 0,-14 23-144,-1-1 1,1 0-1,-1 0 0,1 1 0,-1-1 1,0 0-1,1 0 0,-1 0 1,0 1-1,0-1 0,0 0 0,1 0 1,-1 0-1,0 0 0,0 0 1,0 1-1,0-1 0,0 0 0,0 0 1,-1 0-1,1 0 0,-1-1 0,-14 0 687,10 3-583,0 1-1,0 0 0,0 0 1,1 0-1,-1 0 1,-7 6-1,1 1-126,1 0 0,0 1 0,0 0 0,1 0 0,1 1 0,0 0 0,0 1 0,1 0 0,0 0 0,1 1 0,1 0 0,0 0 0,-6 23 0,11-35 0,0 0 0,0 0 0,0 1 0,0-1 0,0 0 0,0 0 0,0 0 0,0 0 0,0 0 0,0 1 0,1-1 0,-1 0 0,1 0 0,-1 0 0,1 0 0,-1 0 0,1 0 0,-1 0 0,1 0 0,0 0 0,-1 0 0,1 0 0,0-1 0,0 1 0,0 0 0,0 0 0,0-1 0,0 1 0,0-1 0,0 1 0,0-1 0,0 1 0,0-1 0,0 1 0,0-1 0,0 0 0,0 0 0,1 0 0,-1 1 0,0-1 0,0 0 0,0-1 0,0 1 0,1 0 0,-1 0 0,0 0 0,0-1 0,2 0 0,6 0 0,0-1 0,-1-1 0,1 1 0,-1-2 0,10-3 0,58-39-580,-52 30-174,45-21 1,-68 36 547,0 0-1,0 1 1,1-1 0,-1 1 0,0-1 0,1 1 0,-1 0 0,0 0 0,1-1 0,-1 1-1,0 0 1,1 0 0,-1 0 0,1 1 0,1-1 0,-3 0 146,1 1 0,-1-1 0,1 0 0,-1 1 1,1-1-1,-1 0 0,0 1 0,1-1 0,-1 1 0,1-1 1,-1 1-1,0-1 0,0 1 0,1-1 0,-1 1 0,0-1 1,0 1-1,1-1 0,-1 1 0,0 0 0,0-1 0,0 1 1,0-1-1,0 2 0,-9 45-77,3-19 71,6-28 65,0 1 1,0-1-1,0 0 0,0 1 0,1-1 1,-1 0-1,0 0 0,0 1 0,0-1 1,0 0-1,0 0 0,0 1 0,1-1 1,-1 0-1,0 0 0,0 1 1,0-1-1,1 0 0,-1 0 0,0 0 1,0 0-1,1 1 0,-1-1 0,0 0 1,0 0-1,1 0 0,-1 0 1,0 0-1,0 0 0,1 0 0,-1 0 1,0 0-1,1 0 0,-1 0 0,0 0 1,0 0-1,1 0 0,-1 0 0,0 0 1,1 0-1,-1 0 0,0 0 1,0 0-1,1 0 0,-1 0 0,0 0 1,0-1-1,1 1 0,-1 0 0,0 0 1,0 0-1,1-1 0,16-9-45,5-11 146,0-2 0,-1 0 0,-2-1 0,0-1 0,29-52 0,-12 19 1013,-3 1 116,-25 40-1058,1 1 1,1 0 0,0 1-1,1 0 1,24-25-1,-35 41-193,1-1-1,-1 0 0,0 1 0,1-1 1,-1 0-1,0 1 0,0-1 0,0 0 1,1 1-1,-1-1 0,0 0 1,0 1-1,0-1 0,0 1 0,0-1 1,0 0-1,1 1 0,-1-1 0,0 1 1,0-1-1,0 1 0,-1-1 0,1 0 1,0 1-1,0-1 0,0 1 1,0-1-1,0 0 0,0 1 0,-1 0 1,-2 14 2,-2 1-1,0-1 1,0 0 0,-2 0 0,0 0 0,-17 26 0,14-25 148,0 2 1,2-1-1,0 1 1,-10 32-1,15-35-81,0-1 0,2 1 0,-1 0 0,2-1-1,2 25 1,-2-34-131,1-1-1,0 1 1,0-1-1,0 1 0,1-1 1,0 1-1,0-1 1,0 0-1,4 7 1,-4-9-31,0 0 1,-1-1 0,1 1 0,0 0 0,0-1 0,0 1 0,0-1 0,0 0 0,0 0 0,0 0 0,0 0 0,0 0 0,1 0 0,-1 0 0,0-1 0,1 1 0,-1-1 0,0 0 0,5 0 0,-6 0 86,0 0 0,0 0 1,0-1-1,-1 1 0,1-1 0,0 1 0,-1-1 0,1 1 0,0-1 0,-1 1 1,1-1-1,0 1 0,-1-1 0,1 0 0,-1 1 0,0-1 0,1 0 1,-1 0-1,1 1 0,-1-1 0,0 0 0,0 0 0,1 0 0,-1 1 1,0-1-1,0 0 0,0 0 0,0 0 0,0 0 0,0 1 0,0-1 0,0 0 1,0 0-1,0 0 0,-1 1 0,1-1 0,0 0 0,0 0 0,-2-1 1,-11-35 4,-2 18 530,0 1 0,-2 1 0,-29-25 0,-21-21 2563,67 62-3045,-1 0 1,0 1-1,0-1 0,1 0 1,-1 0-1,0 0 0,1 1 0,-1-1 1,1 0-1,-1 0 0,1 0 0,-1 0 1,1 0-1,0 0 0,-1 0 1,1 0-1,0 0 0,0 0 0,0 0 1,0 0-1,0 0 0,0 0 0,0-1 1,0 1-1,0 0 0,0 0 1,1 0-1,-1 0 0,0 0 0,1 0 1,-1 0-1,1 0 0,-1 1 1,1-1-1,-1 0 0,1 0 0,0 0 1,-1 0-1,1 1 0,0-1 0,0 0 1,-1 1-1,1-1 0,0 0 1,0 1-1,0-1 0,0 1 0,0-1 1,0 1-1,0 0 0,0 0 0,0-1 1,2 1-1,9-4 201,0 1 0,0 0-1,20-2 1,-26 5-209,106-6-2111,-14 3-3681,-42-4-5542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68 5958,'0'0'18620,"3"-9"-15572,-2 6-2892,0 1 11,0-1 0,0 1 1,0-1-1,0 1 0,-1-1 1,1 1-1,-1-1 0,0 0 0,1 1 1,-2-5-1,1 6-94,-1 0 0,1 0 0,-1-1 0,0 1 0,0 0 0,0 0 0,1 0 0,-1 0 0,0 0 1,0 0-1,-1 0 0,1 0 0,0 0 0,0 0 0,0 0 0,-1 1 0,1-1 0,0 1 0,0-1 0,-1 1 0,1-1 0,-1 1 0,1 0 0,0 0 0,-1-1 0,1 1 0,-3 0 0,-5-1-37,0 0-1,0 0 1,-1 1-1,1 0 1,0 1-1,0 0 1,0 0-1,0 1 1,0 0-1,0 1 1,1 0-1,-1 0 0,1 0 1,0 1-1,0 1 1,0 0-1,0 0 1,1 0-1,0 1 1,0 0-1,0 0 1,1 1-1,0-1 1,0 2-1,0-1 1,1 1-1,1-1 1,-1 1-1,1 1 1,-5 14-1,7-19-47,1-1 0,0 1 1,-1 0-1,2-1 0,-1 1 0,0 0 1,1-1-1,0 1 0,0 0 0,0 0 1,0 0-1,0-1 0,1 1 0,0 0 1,1 5-1,0-7-29,-1 1 1,1 0-1,0-1 0,0 0 1,0 1-1,0-1 1,0 0-1,1 0 0,-1 0 1,0-1-1,1 1 1,0 0-1,-1-1 0,1 0 1,0 0-1,0 0 0,0 0 1,-1 0-1,1 0 1,4 0-1,14 3-1114,1-1-1,0-1 1,0-1 0,40-4 0,-38 0-1328,1 0 1,24-8 0,18-9-5931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23 375 14798,'0'0'9988,"10"3"-7804,-3-1-1944,0 0 1,1-1-1,-1 0 1,1 0-1,-1 0 1,1-1 0,-1 0-1,1-1 1,-1 0-1,1 0 1,-1 0 0,0-1-1,0 0 1,10-4-1,4-5-66,-1 0-1,21-16 0,-37 25-150,0-1 1,0 0-1,0 0 1,0-1-1,-1 1 1,1-1-1,-1 0 1,0 0-1,0 0 0,0 0 1,-1 0-1,0-1 1,1 1-1,-1-1 1,-1 0-1,3-8 0,-4 12-14,0 0 0,0 1 0,0-1-1,0 0 1,0 0 0,0 1 0,-1-1-1,1 0 1,0 0 0,0 1-1,-1-1 1,1 0 0,0 1 0,-1-1-1,1 0 1,-1 1 0,1-1 0,-1 1-1,1-1 1,-1 0 0,1 1-1,-1-1 1,0 1 0,1 0 0,-1-1-1,1 1 1,-1-1 0,0 1 0,0 0-1,0-1 1,-33-2 420,25 4-334,0 0 0,0 1 0,0 0 1,0 0-1,-10 5 0,5 1-103,1 1 0,1 0 0,0 1 1,0 0-1,1 0 0,0 1 0,1 1 0,0 0 0,1 0 0,0 1 0,1 0 1,0 1-1,1 0 0,1 0 0,0 0 0,1 1 0,1 0 0,-5 29 1,9-42-36,0 0 1,0 0 0,0 0-1,0 0 1,1 0 0,-1 0-1,1 0 1,-1 0 0,1 0-1,0-1 1,0 1 0,0 0-1,0 0 1,0-1 0,0 1-1,0 0 1,1-1 0,-1 1-1,1-1 1,-1 0 0,1 1-1,-1-1 1,1 0 0,0 0-1,-1 0 1,1 0 0,0 0-1,0-1 1,0 1 0,0-1-1,0 1 1,-1-1 0,1 1-1,0-1 1,0 0 0,0 0-1,0 0 1,3 0 0,7 0-468,1-1 0,-1 0 1,0 0-1,0-1 1,14-5-1,7-3-1684,-2-2 0,1-2 0,-2 0-1,52-34 1,-25 8-1393,70-61 0,-126 100 3566,70-65-1551,-64 59 2273,-1 0-1,0-1 0,0 0 0,-1 0 0,0 0 1,0 0-1,6-17 0,-11 25-597,0 0 1,1 0-1,-1-1 1,0 1-1,0 0 1,0 0-1,0-1 1,1 1-1,-1 0 1,0-1-1,0 1 1,0 0-1,0 0 0,0-1 1,0 1-1,0 0 1,0-1-1,0 1 1,0 0-1,0-1 1,0 1-1,0 0 1,0-1-1,0 1 1,0 0-1,0-1 0,0 1 1,0 0-1,0-1 1,-1 1-1,1 0 1,0 0-1,0-1 1,0 1-1,-1 0 1,1 0-1,0-1 1,0 1-1,0 0 0,-1 0 1,1 0-1,0-1 1,-1 1-1,1 0 1,0 0-1,0 0 1,-1 0-1,1 0 1,0-1-1,-1 1 1,1 0-1,0 0 1,-1 0-1,1 0 0,0 0 1,-1 0-1,-19 10 2579,5 1-2095,0 2 1,0 0 0,2 0-1,0 1 1,0 1-1,2 0 1,-1 1 0,2 0-1,0 1 1,1 0-1,1 0 1,1 1 0,-9 30-1,15-46-583,1-1-1,0 0 1,-1 1-1,1-1 1,0 0-1,0 1 1,0-1-1,0 1 1,0-1-1,0 0 1,0 1-1,0-1 0,1 1 1,-1-1-1,0 0 1,1 1-1,0-1 1,-1 0-1,1 0 1,-1 1-1,1-1 1,0 0-1,0 0 1,0 0-1,0 0 1,0 0-1,0 0 1,0 0-1,0 0 1,0 0-1,0-1 1,1 1-1,-1 0 0,0-1 1,0 1-1,1-1 1,-1 1-1,0-1 1,1 1-1,-1-1 1,1 0-1,-1 0 1,0 0-1,1 0 1,-1 0-1,1 0 1,-1 0-1,0 0 1,1-1-1,1 0 1,4 0 24,1-1 0,-1 1 1,0-2-1,1 1 0,-1-1 1,0 0-1,-1-1 0,8-4 1,9-10 102,0-2 1,-2 0 0,0-1 0,-1-1-1,-1-1 1,18-28 0,6-17 285,33-74 0,-66 120-475,-14 28-66,-22 35-22,24-38 154,-26 42 35,-1 2 46,-26 56-1,48-88-77,1 0 0,0 1 0,2-1 0,-1 1 1,2 0-1,0 0 0,1 0 0,1 23 0,1-36-11,0-1 0,0 0 0,0 0 0,1 0 0,0 1 0,-1-1 0,1 0 0,0 0 0,0 0 0,0 0 0,0 0 0,0 0 0,0-1 0,1 1 0,-1 0 0,1-1 0,-1 1 0,1 0 0,0-1 0,-1 0 0,1 1 0,0-1 0,0 0 0,0 0 0,0 0 0,0 0 0,0 0 0,0-1 0,0 1 0,0-1 0,1 1 0,-1-1 0,4 0 0,0 1 0,-1-1 0,1 0 0,0-1 0,-1 1 0,1-1 0,-1 0 0,1 0 0,-1-1 0,1 0 0,-1 0 0,0 0 0,9-5 0,5-7 0,-1-1 0,20-22 0,-14 14 0,-24 23 0,0 0 0,0 0 0,1 0 0,-1 0 0,0-1 0,0 1 0,0 0 0,0 0 0,1 0 0,-1 0 0,0 0 0,0 0 0,0 0 0,1 0 0,-1 0 0,0 0 0,0 0 0,0-1 0,1 1 0,-1 0 0,0 0 0,0 1 0,0-1 0,1 0 0,-1 0 0,0 0 0,0 0 0,0 0 0,1 0 0,-1 0 0,0 0 0,0 0 0,0 0 0,0 0 0,1 0 0,-1 1 0,0-1 0,0 0 0,0 0 0,0 0 0,0 0 0,1 1 0,-1-1 0,0 0 0,0 0 0,0 0 0,0 0 0,0 1 0,0-1 0,6 16 0,-5-13 0,0 0 0,-1-1 0,1 1 0,0-1 0,0 0 0,1 1 0,-1-1 0,0 0 0,4 4 0,-2-4 0,0-1 0,1 1 0,-1-1 0,0 0 0,1 0 0,-1 0 0,1 0 0,-1-1 0,1 1 0,0-1 0,-1 0 0,1 0 0,-1-1 0,7 0 0,49-14 0,23-23 0,-66 28 0,0 2 0,0 0 0,1 1 0,0 1 0,1 0 0,0 2 0,22-4 0,-39 8 0,0 0 0,-1 0 0,1 0 0,0 0 0,0 0 0,0 0 0,-1 1 0,1-1 0,0 0 0,0 1 0,-1-1 0,1 0 0,0 1 0,-1-1 0,1 1 0,0-1 0,-1 1 0,1-1 0,-1 1 0,1 0 0,-1-1 0,1 1 0,-1 0 0,1-1 0,-1 1 0,1 0 0,-1 0 0,0-1 0,0 1 0,1 0 0,-1 0 0,0 0 0,0-1 0,0 1 0,0 0 0,0 0 0,0 0 0,0-1 0,0 1 0,0 0 0,0 0 0,-1 1 0,-10 48 0,5-22 0,7-28 0,-1 1 0,1-1 0,-1 0 0,1 1 0,0-1 0,-1 0 0,1 0 0,0 0 0,0 1 0,-1-1 0,1 0 0,0 0 0,-1 0 0,1 0 0,0 0 0,0 0 0,-1-1 0,1 1 0,0 0 0,-1 0 0,1 0 0,0-1 0,-1 1 0,1 0 0,0-1 0,-1 1 0,1 0 0,-1-1 0,1 1 0,-1-1 0,1 1 0,-1-1 0,2 0 0,24-15 0,-23 13-478,1 0 1,0 1-1,0 0 1,0 0-1,0 0 1,0 0-1,0 1 1,1-1-1,-1 1 1,6 0-1,-8 1 172,0 0 0,-1 0 1,1 0-1,-1 0 0,1 1 0,0-1 0,-1 1 0,1-1 0,-1 1 1,1 0-1,-1 0 0,0-1 0,1 1 0,-1 0 0,0 0 1,0 0-1,1 1 0,-1-1 0,0 0 0,0 0 0,0 1 1,0-1-1,-1 0 0,1 1 0,0-1 0,0 1 0,-1-1 1,1 1-1,-1-1 0,1 4 0,3 13-9880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1666,'-2'14'3448,"-9"47"-2623,1-13 1565,2 1 0,2 0 0,2 0 0,4 76 0,21-33-4901,-15-72 87,-1 1 1,0 0 0,2 30 0,-9 17 2859,-13 29 7174,8-56-6212,2-11 158,4-19-158,0 0 0,-1-1 0,-1 1 1,-5 16-1,7-25-2131,-4-5-6606,-3-8-2019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 14798,'0'0'12780,"-9"1"-11675,-27 5-427,35-5-605,-1-1 0,1 1 0,-1 0 0,1-1 0,0 1 0,-1 0 0,1 0 0,0 0 0,-1 0 0,1 0 0,0 1 0,0-1 0,0 0 0,0 1-1,0-1 1,0 0 0,0 1 0,1-1 0,-1 1 0,0-1 0,1 1 0,-1-1 0,1 1 0,0 0 0,-1-1 0,1 1 0,0 0 0,0-1 0,0 1 0,0 0 0,0-1 0,1 3 0,0-3-60,0-1 1,0 1 0,0 0-1,1-1 1,-1 1-1,0-1 1,0 0-1,0 1 1,1-1 0,-1 0-1,0 0 1,1 0-1,-1 0 1,0 0 0,0 0-1,1 0 1,-1 0-1,2-1 1,2 1 21,15-2-9,0 0 1,0-2-1,0 0 0,-1-1 0,37-15 0,-38 12-42,2 1-1,-1 1 1,1 1 0,0 1-1,40-4 1,-59 8 14,-1 0 1,1 0-1,0 0 0,0 0 0,0 0 1,-1 0-1,1 0 0,0 1 0,0-1 1,0 0-1,-1 1 0,1-1 0,0 0 1,0 1-1,-1-1 0,1 1 0,0-1 1,-1 1-1,1-1 0,-1 1 0,1-1 1,-1 1-1,1 0 0,-1-1 0,1 1 1,-1 0-1,1-1 0,-1 1 0,0 0 0,1 0 1,-1 1-1,1 1 23,-1 0-1,0 0 1,0 1 0,0-1 0,0 0-1,-1 0 1,1 0 0,-2 6 0,-25 57 470,27-65-483,-1-1-7,1 1-1,-1 0 1,1-1-1,-1 1 1,1 0-1,-1 0 1,1 0 0,0-1-1,-1 1 1,1 0-1,0 0 1,0 0 0,0 0-1,-1 0 1,1 0-1,0-1 1,0 1-1,0 0 1,1 0 0,-1 0-1,0 0 1,0 0-1,1 1 1,17-6 4,43-38-7,-39 26 1,18-6-2512,-30 18 849,0 1-1,1 0 1,-1 0-1,1 1 1,-1 0 0,1 1-1,17 0 1,-14 1-6563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15118,'0'0'12193,"-11"0"-11130,7 0-1008,-1 0 0,0 0 0,0 1 0,0-1 0,0 1 0,1 0 1,-1 1-1,0-1 0,1 1 0,-1 0 0,1 0 0,0 0 1,0 0-1,-1 1 0,2 0 0,-1 0 0,-4 4 0,-27 30 52,36-36-104,0 0 0,0 0 0,0-1 0,0 1 1,0 0-1,0-1 0,1 1 0,-1-1 0,0 1 0,0-1 0,0 0 0,1 1 0,-1-1 0,0 0 0,1 0 0,-1 0 0,0 0 0,3 0 0,-3 0-2,19 1-207,57 9-2293,-72-9 2326,0 0 0,1 1 0,-1 0-1,0-1 1,0 2 0,0-1 0,-1 1 0,1-1-1,0 1 1,-1 0 0,7 7 0,-9-8 214,0 1-1,-1-1 1,1 1 0,-1-1 0,0 1 0,1-1 0,-1 1 0,-1 0 0,1 0-1,0 0 1,-1-1 0,1 1 0,-1 0 0,0 0 0,0 0 0,0 0-1,0 0 1,-1 0 0,1-1 0,-1 1 0,1 0 0,-1 0 0,0 0 0,0-1-1,0 1 1,-1-1 0,1 1 0,-1-1 0,-3 5 0,0 1 350,-1-1 0,0 0 0,0 0 0,0-1 0,-1 1 0,0-1 0,-1-1 0,-8 6 1,11-8-134,-1 0 0,0 0 1,1 0-1,-1-1 0,0 0 0,0 0 1,0-1-1,-1 0 0,1 0 1,0 0-1,-11-1 0,15 0-388,0 0 0,0-1-1,0 1 1,0-1-1,0 1 1,0-1 0,0 0-1,0 0 1,0 0 0,0 0-1,0 0 1,1-1-1,-1 1 1,1 0 0,-3-2-1,3 0-508,-1 1 0,0-1-1,1 1 1,0-1-1,-1 0 1,1 1-1,0-1 1,0 0 0,1 0-1,-1 0 1,1 0-1,-1 0 1,1-4-1,-1-23-12364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13773,'0'0'11664,"-7"12"-10559,6-10-1085,-4 6 82,0 0-1,0 1 1,1 0 0,0 0 0,1 0 0,0 0 0,0 1 0,1-1 0,0 1 0,1 0 0,0-1 0,1 1 0,0 0 0,1 12 0,-1-20-103,1 0 0,-1-1 0,1 1 1,-1 0-1,1-1 0,0 1 0,-1-1 0,1 1 1,0-1-1,0 1 0,0-1 0,0 0 1,1 1-1,-1-1 0,0 0 0,1 0 1,-1 0-1,0 0 0,1 0 0,-1 0 1,1 0-1,-1-1 0,1 1 0,1 0 0,1 0 51,0-1-1,0 1 0,0-1 1,-1 0-1,1 0 0,0-1 1,0 1-1,-1-1 0,1 0 1,6-2-1,5-2 437,0-2-1,-1 0 1,27-18 0,11-14 239,-41 29-656,0 0 1,1 1-1,0 1 1,0 0 0,1 1-1,26-11 1,-38 17-73,0 1 0,0 0 0,0 0 0,0-1 0,0 1 0,0 0 0,0 0 0,0 0 0,0 0 0,0 0 0,0 0 0,1 1 0,-1-1 0,0 0 0,0 0 0,0 1 0,0-1 0,-1 1 0,1-1 0,0 1 0,0-1 0,0 1 0,0-1 0,0 1 0,0 0 0,-1-1 0,1 1 0,0 0 1,-1 0-1,1 0 0,-1 0 0,1-1 0,-1 1 0,1 0 0,-1 0 0,1 0 0,-1 0 0,0 0 0,1 0 0,-1 0 0,0 0 0,0 2 0,0 56 52,-1-39-24,0-3-41,2 19 254,0-35-221,-1 0 0,0 0 0,1 0-1,-1 0 1,1 0 0,-1-1 0,1 1 0,-1 0 0,1 0 0,0-1 0,-1 1-1,1 0 1,0-1 0,-1 1 0,1-1 0,0 1 0,0-1 0,0 1 0,0-1-1,-1 0 1,1 1 0,0-1 0,0 0 0,0 0 0,0 1 0,0-1 0,0 0-1,0 0 1,0 0 0,0 0 0,0 0 0,0 0 0,1-1 0,10-2 12,-1 0-1,0 0 1,0-2 0,0 1-1,0-1 1,-1-1 0,12-7 0,22-12-3,-31 19-221,-3 0-964,1 1 0,0 0 0,0 0 0,1 1-1,0 0 1,-1 1 0,1 1 0,0 0 0,0 0 0,18 1-1,-19 3-4824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18738,'0'0'3673,"-3"14"-2227,-24 108 505,-15 191 1,42-307-1949,-1 11 21,0-1-1,-1 0 0,-1 0 1,-1 0-1,-7 23 1,20-91 947,19-55 219,50-163-671,-76 263-546,0 0 1,1 1 0,0-1-1,0 1 1,0 0 0,1 0-1,0 0 1,1 1 0,4-7-1,-5 10-41,-1-1-1,1 1 0,0-1 1,0 1-1,-1 0 1,1 1-1,1-1 0,-1 1 1,0-1-1,0 1 0,0 0 1,1 1-1,-1-1 1,1 1-1,6 0 0,-3 0-86,5 0-17,-1 0-1,1 1 1,20 4-1,-31-5 164,-1 0 0,1 0-1,0 1 1,0-1 0,-1 1 0,1-1-1,0 1 1,-1 0 0,1-1 0,0 1-1,-1 0 1,1 0 0,-1 0 0,1 0-1,-1 1 1,0-1 0,0 0 0,1 1-1,-1-1 1,0 0 0,0 1 0,0-1-1,0 1 1,-1 0 0,1-1 0,0 1-1,-1 0 1,1-1 0,-1 1-1,0 0 1,1 0 0,-1 0 0,0-1-1,0 3 1,-1-2 94,1 1 0,-1-1 0,0 0 0,0 1 0,-1-1-1,1 0 1,0 0 0,-1 0 0,1 0 0,-1 0 0,0-1 0,1 1-1,-1 0 1,0-1 0,0 1 0,0-1 0,0 0 0,-4 2 0,-47 21 1709,41-19-1517,-7 3 168,3-1-382,1-1 1,-1 0 0,0-1 0,0-1 0,-1 0-1,-26 2 1,43-6-140,-1-1 1,1 1-1,0-1 0,0 1 0,-1 0 0,1-1 0,0 1 1,0-1-1,0 1 0,0 0 0,0-1 0,-1 1 0,1-1 1,0 1-1,0-1 0,0 1 0,0-1 0,0 1 0,0-1 0,0 1 1,0 0-1,1-1 0,-1 1 0,0-1 0,0 1 0,0-1 1,0 1-1,1 0 0,-1-1 0,0 1 0,0-1 0,1 1 1,-1-1-1,10-10-1570,0 0 0,0 1 0,0 0 0,2 0 0,21-13 0,10-10-4846,4-8-3539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19122,'0'0'5920,"-13"14"-3400,-9 10-1749,2 2 1,0 1-1,2 0 1,0 2-1,-22 50 0,32-54-657,2 1-1,0-1 0,2 1 1,1 0-1,0 26 0,2 10-7482,-6-118 2226,-8 1 3710,8 35 3447,2 0 0,-4-25 1,9 44 8,20 2-1596,0 1 1,0 2-1,-1 0 0,27 8 1,3 2-4373,1-5-5356,-26-8-3922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18578,'0'0'10281,"7"74"-9288,-7-45-448,-4 2-385,-3-4-64,0 0-544,1-10-1154,6-5-1697,9-29-19891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18193,'0'0'7207,"-53"39"-7143,53-22-224,6-1-1602,13 0-2209,7-2-2404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17424,'0'0'2018,"-10"0"289,-8 1-1259,0 1 1,0 0 0,-34 10-1,45-10-718,0 0 0,0 0 0,0 0 0,1 1 0,-1 0 0,1 1 0,0-1 0,0 1 0,0 0 0,1 0 0,-1 1 0,1 0 0,0 0 0,-8 11 0,13-16-313,0 1 1,0-1-1,0 1 0,0-1 0,0 0 0,0 1 1,1-1-1,-1 0 0,0 1 0,0-1 0,0 1 0,1-1 1,-1 0-1,0 1 0,0-1 0,1 0 0,-1 0 1,0 1-1,1-1 0,-1 0 0,0 0 0,1 1 0,-1-1 1,0 0-1,1 0 0,-1 0 0,0 0 0,1 0 1,-1 1-1,1-1 0,-1 0 0,0 0 0,1 0 1,-1 0-1,1 0 0,-1 0 0,1 0 0,-1 0 0,0-1 1,1 1-1,-1 0 0,1 0 0,26 0 328,-22 0-238,15-2-31,0-1 1,-1 0-1,1-2 0,-1 0 1,24-10-1,-24 8-38,-1 1-1,1 0 1,-1 2-1,1 0 1,32-2-1,-50 6-37,-1 0 0,1 0 0,0 0 0,0 0 0,0 0 0,0 0 0,-1 0 0,1 0 0,0 0 0,0 1 0,0-1 0,-1 0 0,1 0 0,0 1 0,0-1 0,-1 0 0,1 1 0,0-1 0,-1 1 0,1-1 0,0 1 0,-1 0 0,1-1 0,-1 1 0,1-1 0,-1 1 0,1 0 0,-1-1 0,1 1 0,-1 0 0,0 0 0,0 0 0,1 1 0,-1 0 0,0 1 0,0 0 0,0 0 0,-1-1 0,1 1 0,-1 0 0,1-1 0,-1 1 0,0-1 0,-2 5 0,-34 54 0,35-60 0,1 1 0,-1 0 0,1-1 0,-1 1 0,1 0 0,0 0 0,0 0 0,0 1 0,0-1 0,0 0 0,0 0 0,1 0 0,-1 1 0,0 3 0,2-6 0,-1 0 0,1 1 0,0-1 0,-1 0 0,1 1 0,0-1 0,-1 0 0,1 0 0,0 0 0,0 0 0,-1 1 0,1-1 0,0 0 0,-1 0 0,1 0 0,0 0 0,-1-1 0,1 1 0,0 0 0,0 0 0,-1 0 0,1-1 0,0 1 0,-1 0 0,1 0 0,-1-1 0,1 1 0,1-1 0,65-37 0,-32 16 0,44-22 0,-67 39 0,1 0 0,-1 0 0,1 1 0,0 1 0,0 0 0,0 1 0,25-2 0,-37 4 0,0 0 1,0 0-1,0 0 1,0 0-1,0 0 1,-1 0-1,1 1 1,0-1-1,0 0 1,0 0-1,0 1 1,0-1-1,0 0 1,0 1-1,0-1 1,-1 1-1,1-1 1,0 1-1,0 0 1,-1-1-1,1 1 1,0 0-1,-1 0 1,1-1-1,0 1 1,0 1-1,-1 0 2,1 0-1,-1 1 1,1-1-1,-1 0 0,0 0 1,0 0-1,0 0 1,0 0-1,0 0 0,-1 0 1,1 0-1,-1 3 1,-4 8-21,0 1 0,-1-1 0,-7 14-1,7-14-68,0 2-2949,5-12-354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22709,'0'0'8521,"35"28"-31359</inkml:trace>
  <inkml:trace contextRef="#ctx0" brushRef="#br0" timeOffset="1">0 290 20019,'0'0'12748,"16"7"-14350,4-27-4964,-2-4-11947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225 283 22677,'0'0'1447,"-5"-10"448,3 7-1815,1 0 0,-1 0 0,0 0 0,0 0 0,0 1 0,0-1 0,0 0 0,-1 1 0,1-1 0,-1 1 0,1 0 0,-1 0-1,0 0 1,0 0 0,0 1 0,0-1 0,0 1 0,-1 0 0,1-1 0,0 2 0,-1-1 0,1 0 0,-1 1 0,1-1 0,0 1 0,-1 0 0,1 0 0,-1 0 0,1 1-1,-1-1 1,1 1 0,0 0 0,-1 0 0,1 0 0,0 0 0,0 1 0,-1-1 0,-4 5 0,0-1-55,0 0 0,1 1 1,0 0-1,0 0 0,0 1 0,1-1 0,0 2 1,0-1-1,1 1 0,0-1 0,0 1 0,1 1 1,0-1-1,1 1 0,-1 0 0,2-1 0,-4 19 1,6-26-21,0 0 0,0 0 0,0 0 0,0 0 0,0 0 0,1 1 0,-1-1 0,0 0 1,1 0-1,-1 0 0,1 0 0,-1-1 0,1 1 0,0 0 0,-1 0 0,1 0 0,0 0 0,-1-1 1,1 1-1,0 0 0,0 0 0,0-1 0,0 1 0,0-1 0,0 1 0,0-1 0,0 1 0,0-1 1,0 0-1,0 1 0,0-1 0,0 0 0,0 0 0,0 0 0,0 0 0,0 0 0,0 0 0,0 0 1,0 0-1,0 0 0,0 0 0,2-1 0,4 0 51,-1 0-1,1 0 1,0-1-1,-1 1 1,1-2 0,6-2-1,5-5 142,0 0 1,-1-1-1,-1-1 0,0 0 1,28-29-1,-37 34-167,0 0 0,-1 0 0,0-1 0,0 1 0,-1-2 0,0 1 0,0 0 0,-1-1 0,0 0 0,-1 0 0,0 0 0,0 0 0,-1-1 0,2-16 0,-9 21-808,-6 10 397,-7 11 77,13-9 297,0 1 1,0 0-1,1 0 1,0 0-1,1 1 1,0-1-1,0 1 0,1 0 1,0 0-1,0 0 1,1 0-1,0 11 1,1-19 11,0 0 0,0 0 0,0 1 1,0-1-1,0 0 0,0 1 0,1-1 1,-1 0-1,1 0 0,-1 0 1,1 1-1,-1-1 0,1 0 0,-1 0 1,1 0-1,0 0 0,0 0 0,0 0 1,-1 0-1,1 0 0,0 0 0,0 0 1,0-1-1,0 1 0,1 0 1,1 0-1,0 0 20,0 0 0,1 0 1,-1 0-1,0-1 0,1 0 1,-1 1-1,1-1 0,-1 0 1,0-1-1,5 0 0,2-1 62,0 0-1,1-1 0,-1 0 1,0 0-1,-1-1 0,11-6 1,0-3 13,0-1 0,-2-1 1,1 0-1,-2-2 0,0 1 0,15-22 1,-24 28-85,-1 0 1,0-1 0,0 0-1,-1 0 1,-1 0-1,0-1 1,0 0 0,-1 0-1,-1 0 1,0 0 0,-1-1-1,2-24 1,-4 37-26,0 0 1,-1-1-1,1 1 0,0 0 1,0 0-1,-1 0 0,1 0 1,0 0-1,0 0 0,-1 0 1,1 0-1,0 0 0,0 0 1,0 0-1,-1 0 1,1 0-1,0 0 0,0 0 1,-1 0-1,1 0 0,0 1 1,0-1-1,-1 0 0,1 0 1,0 0-1,0 0 0,0 0 1,0 0-1,-1 1 1,1-1-1,0 0 0,0 0 1,0 0-1,0 1 0,-1-1 1,1 0-1,0 0 0,0 0 1,0 1-1,0-1 0,0 1 1,-19 28 70,2 2 1,0 0-1,3 1 1,0 1-1,2 0 1,-11 54 0,19-69-15,2-1 0,0 1 1,1 0-1,0 0 1,2-1-1,0 1 1,6 28-1,3-5-351,2-1-1,18 40 0,-28-74 219,0 0-1,0 1 0,0-1 1,-1 0-1,0 1 0,0-1 1,0 1-1,-1-1 0,0 1 1,-1 7-1,0-13 88,1 1 0,0-1 0,-1 1 0,1-1 0,-1 0 0,1 1 0,-1-1 0,0 0 0,1 0 0,-1 0 0,0 1 0,0-1 0,0 0-1,0 0 1,0 0 0,0 0 0,0 0 0,0 0 0,-3 1 0,2-2 33,-1 1-1,1-1 1,0 1-1,-1-1 0,1 0 1,-1 0-1,1 0 1,-1 0-1,1 0 1,0 0-1,-1-1 0,1 1 1,-1-1-1,1 0 1,-4-1-1,2-1 7,0 1-1,0-1 1,0 0-1,1 0 1,-1 0-1,1-1 1,0 1-1,0-1 1,0 0-1,0 0 1,1 0-1,0 0 1,-1 0-1,2-1 1,-1 1 0,0-1-1,1 1 1,-2-9-1,-2-8 150,1 0 0,-2-38 0,5 41-189,0-1 1,2 1-1,0 0 0,0 0 1,6-23-1,-5 35-3,-1 1 0,1 0 1,1 0-1,-1 0 0,1 0 0,-1 0 0,2 0 0,-1 1 1,0-1-1,1 1 0,0 0 0,0 0 0,0 0 1,0 0-1,1 1 0,-1 0 0,1 0 0,0 0 0,0 1 1,0-1-1,8-2 0,4 1-750,0 0 0,0 1-1,20-1 1,1-1-3942,9-2-4451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15855,'0'0'6903,"-7"15"-6674,-143 352 4207,146-358-4279,-15 43 485,18-49-602,0 1 1,0-1-1,1 0 1,-1 1 0,1-1-1,0 0 1,0 1-1,0-1 1,0 0 0,0 1-1,1-1 1,0 0-1,1 5 1,-1-7-21,0 1 0,1-1-1,-1 0 1,0 0 0,1 0 0,-1 0 0,1 0 0,-1 0-1,1 0 1,0 0 0,-1-1 0,1 1 0,0-1 0,-1 1-1,1-1 1,0 0 0,0 1 0,-1-1 0,3 0 0,41 1 581,-36-1-478,18 1-325,33-1 901,-32-6-3602,-6-8-4684,-14 4-1120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16207,'0'0'11723,"32"75"-10025,-31-27-673,-1 11-609,0 3-255,0-1-129,0-4-449,0-9-928,2-9-1730,1-15-1826,-2-10-1377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17585,'0'0'4003,"62"3"-864,-17-14-961,12-4-480,3-3-673,4 2-737,-1-1-224,-7 4-160,-6 3-704,-11 3-1154,-17 7-1217,-13-2-1506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20371,'0'0'3492,"61"-34"-1442,-12 20-641,12 0-288,9 0-577,2 2-415,3 5-514,-8 4-2626,-10 3-2498,-12 0-4837</inkml:trace>
  <inkml:trace contextRef="#ctx0" brushRef="#br0" timeOffset="1">647 277 17232,'0'0'3743,"0"12"-338,-1-3-2575,-1-1-351,1 1 0,0-1 0,0 1 0,1-1 0,0 1 0,1-1 0,0 1 0,3 14 0,-2-21-445,-1-1 0,1 1 0,0 0 0,0 0 0,0-1 0,0 1 0,0-1 0,1 0 0,-1 0 0,0 0 0,1 0 0,-1 0 0,0 0 0,1 0-1,-1-1 1,1 1 0,0-1 0,-1 0 0,6 0 0,52-4 40,-48 1-194,0-2 0,0 1 0,-1-1 0,1-1 0,-1 0 0,11-8 1,-12 7 68,-1 1 0,1 0 1,0 1-1,0 1 1,1-1-1,-1 1 1,20-4-1,-29 8 79,0 0 0,0 0 0,0 0 0,1 0 1,-1 1-1,0-1 0,0 0 0,0 0 0,-1 1 0,1-1 0,0 1 0,0-1 0,0 0 0,0 1 0,0 0 0,0-1 1,0 1-1,-1 0 0,1-1 0,0 1 0,-1 0 0,1 0 0,0-1 0,-1 1 0,1 0 0,-1 0 0,1 0 0,-1 0 0,1 0 1,-1 0-1,0 0 0,0 0 0,1 0 0,-1 0 0,0 0 0,0 2 0,1 46 946,-2-35-691,0 15 47,3 40-41,-2-69-355,0 1 1,0 0-1,1 0 0,-1-1 1,0 1-1,1 0 0,-1 0 1,1-1-1,-1 1 1,1 0-1,-1-1 0,1 1 1,-1 0-1,1-1 0,-1 1 1,1-1-1,0 1 1,-1-1-1,1 0 0,0 1 1,0-1-1,-1 1 0,1-1 1,0 0-1,0 0 0,0 0 1,-1 1-1,1-1 1,1 0-1,16-2-4990,0-7-3657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16432,'0'0'11637,"-2"13"-10612,1-1-776,-3 15 191,1 1 0,2-1 0,0 1 0,2 0-1,6 40 1,-6-66-427,-1 1-1,1 0 1,0-1 0,0 1-1,0-1 1,0 1-1,1-1 1,-1 0-1,1 1 1,-1-1 0,1 0-1,0 0 1,0 0-1,0 0 1,0 0-1,0-1 1,0 1-1,1-1 1,-1 1 0,1-1-1,-1 0 1,1 0-1,-1 0 1,1 0-1,-1 0 1,1 0 0,0-1-1,0 0 1,-1 1-1,1-1 1,0 0-1,-1 0 1,1 0 0,0-1-1,3 0 1,1 0 14,0-1 1,0-1 0,0 1-1,0-1 1,0 0 0,0-1 0,-1 0-1,0 0 1,0 0 0,0 0-1,10-11 1,-9 8-28,0-1 0,-1 0 0,1 0 0,-2 0 0,1-1 0,-1 0 0,-1 0 0,1 0 0,-1-1 0,-1 0 0,0 1 0,-1-1 0,1-1 0,-2 1 0,1 0 0,-1-12 0,-1 20 0,0 1 0,0-1 0,0 1 0,0-1 0,0 1 0,-1-1 0,1 1 0,0-1 0,-1 1 0,1-1 0,-1 1 0,0-1 0,1 1 0,-1 0 0,0-1 0,0 1 0,0 0 0,0-1 0,0 1 0,0 0 0,0 0 0,0 0 0,0 0 0,-1 0 0,1 0 0,0 1 0,-1-1 0,1 0 0,0 1 0,-1-1 0,1 1 0,-1-1 0,1 1 0,-1-1 0,1 1 0,-1 0 0,1 0 0,-3 0 0,2 0 0,0 1 0,1-1 0,-1 1 0,0-1 0,0 1 0,0 0 0,1-1 0,-1 1 0,0 0 0,1 0 0,-1 0 0,0 1 0,1-1 0,0 0 0,-1 1 0,1-1 0,0 0 0,-1 1 0,1 0 0,0-1 0,0 1 0,0 0 0,1-1 0,-1 1 0,0 0 0,1 0 0,-1 0 0,1 0 0,-1-1 0,1 1 0,0 3 0,0-2 0,-1 1 0,1-1 0,0 0 0,0 0 0,0 0 0,1 1 0,-1-1 0,1 0 0,0 0 0,-1 0 0,2 0 0,-1 0 0,0 0 0,0 0 0,1 0 0,0 0 0,3 4 0,-2-4 0,1-1 0,-1 0 0,1 1 0,-1-2 0,1 1 0,0 0 0,-1-1 0,1 1 0,0-1 0,0 0 0,0-1 0,0 1 0,0-1 0,6 1 0,8 0 0,0-1 0,0-1 0,0 0 0,0-1 0,0-1 0,-1-1 0,1-1 0,-1 0 0,0-1 0,0-1 0,-1 0 0,0-1 0,0-1 0,-1-1 0,0 0 0,0-1 0,20-21 0,-31 29 0,-2 0 0,1-1 0,0 0 0,-1 1 0,1-1 0,-1 0 0,0 0 0,2-9 0,-4 13 0,1-1 0,-1 0 0,0 0 0,0 1 0,0-1 0,0 0 0,0 0 0,0 1 0,0-1 0,-1 0 0,1 0 0,0 1 0,0-1 0,0 0 0,-1 0 0,1 1 0,0-1 0,-1 0 0,1 1 0,-1-1 0,0-1 0,0 2 0,-1-1 0,1 0 0,0 0 0,-1 0 0,1 1 0,-1-1 0,1 1 0,-1-1 0,1 1 0,-1 0 0,1 0 0,-1-1 0,1 1 0,-1 0 0,-1 1 0,-6 0 0,1 0 0,0 1 0,0 0 0,-1 0 0,1 1 0,1 0 0,-1 1 0,0 0 0,1 0 0,0 1 0,0-1 0,0 1 0,0 1 0,-10 11 0,5-5 0,1 0 0,1 0 0,0 1 0,1 0 0,0 1 0,1 0 0,-7 16 0,14-28-2,0 1 0,0 0 1,0-1-1,0 1 0,0 0 0,1-1 0,-1 1 0,1 0 1,-1 0-1,1-1 0,0 1 0,0 0 0,1 0 0,-1 0 1,0-1-1,1 1 0,0 0 0,0-1 0,0 1 1,0 0-1,0-1 0,0 1 0,0-1 0,1 0 0,0 1 1,-1-1-1,1 0 0,0 0 0,0 0 0,0 0 0,0 0 1,0-1-1,1 1 0,-1 0 0,0-1 0,1 0 1,-1 0-1,5 2 0,9 3-159,1-1 1,-1-1-1,1 0 0,0-2 1,18 2-1,-22-3-91,63 3-9175,-41-4 987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17 17777,'0'0'5979,"-13"-4"-3390,4 1-2191,5 1-267,-1 0 1,0 1-1,0-1 0,0 1 0,0 0 1,0 1-1,0-1 0,0 1 0,0 0 1,0 0-1,0 1 0,0-1 0,0 1 1,0 0-1,-8 3 0,-5 4 366,0 1 0,-21 14 0,35-21-438,0 0 0,0 1 0,1-1 0,-1 1 0,1 0 0,0 0 0,0 0 0,0 1 0,0-1 0,1 1 0,-1-1 0,1 1-1,0 0 1,0 0 0,0 0 0,-2 8 0,5-11-58,-1 0 1,1 0-1,-1 0 0,1 0 0,-1 0 0,1 0 0,0 0 0,-1 0 1,1 0-1,0 0 0,0-1 0,0 1 0,0 0 0,0-1 0,0 1 1,0 0-1,0-1 0,0 1 0,0-1 0,0 0 0,0 1 0,0-1 1,0 0-1,1 1 0,-1-1 0,0 0 0,0 0 0,0 0 0,2 0 1,48 3 27,-40-3-39,-1 1-21,104 9-1177,-102-8 974,-1 1 0,1 0 0,-1 0-1,1 1 1,-1 0 0,0 1 0,14 9-1,-23-13 238,0 0 0,0 0-1,-1 0 1,1 0-1,0 1 1,-1-1 0,1 0-1,-1 1 1,0-1 0,1 1-1,-1 0 1,0-1-1,0 1 1,0 0 0,0 0-1,0 0 1,-1-1-1,1 1 1,0 0 0,-1 0-1,0 0 1,1 0 0,-1 0-1,0 0 1,0 3-1,-1-2 62,0 0-1,0 0 1,0 1-1,-1-1 1,1 0-1,-1 0 1,0 0-1,0-1 1,0 1-1,0 0 1,0-1-1,-1 1 1,-3 2-1,-9 6 239,1 0 0,-1-2 0,-1 0 0,-22 11 0,27-15-218,1-1 1,0 1-1,-1-2 1,0 1-1,0-1 1,0-1-1,0 0 1,-1-1-1,1 0 1,0 0 0,-14-2-1,23 0-149,1 0-1,-1 1 1,1-1 0,-1 0-1,1 0 1,0 0 0,-1 0 0,1-1-1,0 1 1,0 0 0,0 0-1,0-1 1,0 1 0,0 0-1,0-1 1,0 1 0,0-1-1,1 0 1,-1 1 0,1-1-1,-1 1 1,1-1 0,-1 0 0,1 1-1,0-1 1,0 0 0,0 0-1,0 1 1,0-1 0,1-2-1,-1-5-877,1 1-1,1-1 1,-1 0-1,6-15 1,15-23-4390,7-5-1890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18257,'0'0'4848,"-4"14"-2233,-8 44-291,2 1 0,-3 91 0,14-125-2314,0 0-1,2 0 0,1-1 1,1 0-1,1 0 0,1 0 1,19 42-1,-50-148-9,15 60 0,-22-46 0,29 65 0,0-1 0,-1 0 0,1 1 0,-1 0 0,0-1 0,0 1 0,0 0 0,0 1 0,-1-1 0,1 0 0,-1 1 0,1 0 0,-1 0 0,-5-2 0,5 4 0,12 6 0,16 6 0,-4-8 0,0 0 0,-1-2 0,1 0 0,0-1 0,0-1 0,0-1 0,22-4 0,-1-2 0,0-2 0,53-19 0,-89 26 0,-1 0 0,0 1 0,1 0 0,-1 0 0,1 0 0,0 1 0,-1-1 0,7 1 0,-10 0 0,0 1 0,0-1 0,1 1 0,-1-1 0,0 1 0,0-1 0,0 1 0,0 0 0,0-1 0,0 1 0,0 0 0,0 0 0,-1 0 0,1 0 0,0 0 0,0 0 0,-1 0 0,1 0 0,-1 0 0,1 0 0,-1 0 0,1 0 0,-1 0 0,1 0 0,-1 0 0,0 1 0,0-1 0,0 0 0,1 0 0,-1 1 0,-1-1 0,1 0 0,0 0 0,0 2 0,-6 121 0,6-124 0,0 1 0,0-1 0,0 1 0,0-1 0,0 1 0,0-1 0,0 1 0,0-1 0,1 1 0,-1-1 0,0 1 0,0-1 0,1 0 0,-1 1 0,0-1 0,1 1 0,-1-1 0,0 0 0,1 1 0,-1-1 0,0 0 0,1 1 0,-1-1 0,1 0 0,-1 0 0,1 1 0,-1-1 0,1 0 0,-1 0 0,1 0 0,-1 0 0,1 0 0,-1 1 0,1-1 0,0 0 0,27-4 0,24-16 0,-21 4 0,-17 7 0,1 1 0,0 1 0,0 0 0,0 1 0,1 1 0,0 0 0,0 1 0,25-3 0,-40 7 0,-1 0 0,1 0 0,-1 0 0,1 0 0,-1 0 0,1 1 0,0-1 0,-1 0 0,1 0 0,-1 0 0,1 1 0,-1-1 0,1 0 0,-1 0 0,0 1 0,1-1 0,-1 0 0,1 1 0,-1-1 0,0 1 0,1-1 0,-1 0 0,0 1 0,1-1 0,-1 1 0,0-1 0,1 1 0,-1-1 0,0 1 0,0-1 0,0 1 0,0-1 0,0 1 0,1 0 0,-1 0 0,-2 26 0,1-25 0,1 0 0,0 0 0,-1 0 0,1 0 0,0 0 0,0 0 0,0 0 0,0 0 0,0 0 0,1 0 0,-1 0 0,0-1 0,1 1 0,1 3 0,0-4 0,1-1 0,-1 0 0,1 0 0,-1 0 0,1 0 0,-1 0 0,1-1 0,-1 1 0,0-1 0,1 1 0,-1-1 0,1 0 0,-1 0 0,0 0 0,0 0 0,3-2 0,-4 2 0,35-17 0,1 0 0,47-18 0,-73 32 0,0 1 0,1 0 0,-1 1 0,1 0 0,0 0 0,0 1 0,-1 1 0,24 2 0,-33-1-49,-1-1 1,1 1-1,-1-1 0,1 1 1,-1 0-1,1 0 1,-1 0-1,1 0 0,-1 0 1,0 0-1,0 1 0,1-1 1,-1 0-1,0 1 0,0-1 1,0 1-1,0-1 1,-1 1-1,1-1 0,0 1 1,-1-1-1,1 1 0,-1 0 1,1-1-1,-1 1 0,0 0 1,0 0-1,0 1 1,1 61-5038,-2-46 1642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11147,'41'-4'9063,"-1"-6"-3341,-23 4-4277,0 0-1,29-17 1,-26 11-1338,-1-1 0,-1 0 1,0-1-1,0-2 0,19-21 0,-34 33-83,1 0 1,-1 0-1,-1 0 0,1 0 0,-1 0 0,1-1 0,2-7 1,-5 11-21,0 0 0,1 0 0,-1 1 0,0-1 1,0 0-1,0 0 0,0 0 0,0 0 0,0 0 1,0 1-1,0-1 0,0 0 0,0 0 0,-1 0 1,1 1-1,0-1 0,-1 0 0,1 0 0,0 0 1,-1 1-1,1-1 0,-1 0 0,1 1 0,-1-1 1,1 0-1,-1 1 0,1-1 0,-1 1 0,0-1 1,1 1-1,-1-1 0,0 1 0,0-1 0,1 1 1,-1 0-1,0-1 0,0 1 0,0 0 0,1 0 1,-1 0-1,0 0 0,0-1 0,0 1 0,0 0 1,1 0-1,-1 1 0,-1-1 0,-7 0 9,0 1-1,0 1 0,1 0 0,-1 0 0,1 0 1,-1 1-1,1 0 0,0 1 0,0 0 0,1 0 1,-1 0-1,1 1 0,0 1 0,0-1 1,0 1-1,1 0 0,0 0 0,-8 11 0,-1 2 77,1-1 0,0 2-1,2 0 1,1 0-1,-17 41 1,25-54-54,0 1 0,1-1 0,0 1 1,1 0-1,-1 0 0,1 9 0,1-16-29,0 1 0,0-1-1,0 1 1,0-1-1,0 1 1,0-1 0,1 1-1,-1-1 1,1 0-1,-1 1 1,1-1 0,-1 1-1,1-1 1,0 0-1,0 0 1,0 1 0,-1-1-1,1 0 1,0 0-1,0 0 1,1 0 0,-1 0-1,0 0 1,0 0-1,0 0 1,1-1 0,-1 1-1,0 0 1,1-1-1,-1 1 1,1-1-1,-1 0 1,1 1 0,-1-1-1,1 0 1,2 0-1,9 1 5,1-1 0,0-1 0,-1-1-1,1 1 1,-1-2 0,0 0 0,1-1-1,11-5 1,15-8 40,45-27 1,-53 26-32,1 2 0,41-15 0,-73 30-19,0 0 0,0 1 0,1-1 0,-1 1 0,0 0 0,0-1 0,0 1 0,0 0 0,0 0 0,1-1 0,-1 1 0,0 0 0,0 0 0,0 0 0,0 1 0,1-1 0,-1 0 0,0 0 0,0 1 0,0-1 0,0 0 0,0 1 0,0-1 0,0 1 0,1-1 0,-1 1 0,-1 0 0,1 0 0,0-1 0,0 1 0,0 0 0,0 0 0,0 0 0,0 2 0,1 2 0,-1 0 0,1 0 0,-1 0 0,-1 0 0,1 1 0,-1-1 0,0 6 0,5 37 0,-5-47 0,0 1 0,1 0 0,-1-1 0,1 1 0,0-1 0,0 0 0,-1 1 0,1-1 0,0 1 0,0-1 0,0 0 0,0 0 0,1 0 0,-1 0 0,0 0 0,0 0 0,1 0 0,-1 0 0,1 0 0,-1 0 0,1-1 0,-1 1 0,1 0 0,1-1 0,3 1 0,1 0 0,-1-1 0,0 0 0,1 0 0,-1 0 0,1-1 0,-1 0 0,0 0 0,0-1 0,1 0 0,-1 0 0,0 0 0,10-7 0,9-5 0,44-33 0,-18 11 0,-47 33 0,4-2 0,-1 0 0,1 0 0,0 1 0,1-1 0,-1 2 0,1 0 0,-1 0 0,1 0 0,16-2 0,-24 6-11,0-1 1,1 1-1,-1 0 1,1-1-1,-1 1 1,0 0-1,1 0 0,-1 0 1,0 0-1,0 0 1,0 0-1,0 1 1,0-1-1,0 0 1,0 0-1,0 1 0,0-1 1,-1 1-1,1-1 1,-1 1-1,1-1 1,-1 1-1,1-1 0,-1 4 1,1-2-82,0 0 1,0-1-1,0 1 1,1 0-1,-1-1 0,0 1 1,1 0-1,0-1 1,3 4-1,-2-4-364,0 0 0,0-1 0,1 1 0,-1-1 0,1 0 0,-1 0-1,1 0 1,-1 0 0,1 0 0,0-1 0,-1 0 0,1 0 0,0 0 0,-1 0 0,1 0-1,-1-1 1,1 0 0,0 1 0,3-3 0,3 0-667,-1 0 0,0-1 0,0 0 0,0 0 0,16-12 0,-8 3-1186,-1 0 0,0-2 0,14-17 0,-13 12 1656,-2 0 0,17-29 0,-18 24 2664,20-49 0,-24 46 2341,10-47 1,-31 113 2148,-3 5-4974,-8 49 1,18-56-499,0 73 1,5-85-2799,8 47 0,-5-34-6052,-4-29 1741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107 176 7591,'0'0'9641,"-67"-45"-6181,45 23-321,8 3-321,11 4-223,3 2-129,19 3-1409,20 1-1057,11 2 0,14 1 0,8 2 0,2 4 0,-1-5-1858,-3-2-4836,-8-6-12012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293 126 9961,'3'-9'4538,"-2"6"-4409,1-4 961,0-1-1,0 1 0,0-1 0,-1 1 0,0-1 0,-1-14 1,0 20-886,-1 0-1,1 0 1,-1-1 0,1 1 0,-1 0 0,0 0 0,0 0 0,0 0 0,0 0 0,0 0 0,0 1 0,-1-1 0,1 0 0,-1 0-1,1 1 1,-1-1 0,0 1 0,1-1 0,-1 1 0,0 0 0,0 0 0,0 0 0,0 0 0,0 0 0,0 0 0,0 1 0,0-1-1,-1 0 1,1 1 0,0 0 0,0 0 0,-3-1 0,-7 1-98,1 0 0,0 0 1,0 1-1,-1 0 0,1 1 0,0 0 0,0 0 0,1 2 1,-1-1-1,0 1 0,1 1 0,0 0 0,-15 10 0,18-11-97,1 1 0,0-1 0,0 1-1,0 1 1,0-1 0,1 1 0,0 0 0,0 0-1,0 0 1,1 1 0,0 0 0,0 0 0,1 0-1,0 0 1,0 0 0,1 1 0,-1 0 0,2-1-1,-1 1 1,0 9 0,2-15-8,0-1 0,1 1 0,-1-1 0,0 1 0,0-1 0,1 0 1,-1 1-1,1-1 0,-1 0 0,1 1 0,0-1 0,0 0 0,-1 0 0,1 1 0,0-1 0,0 0 0,0 0 0,0 0 0,0 0 1,0 0-1,1 0 0,-1-1 0,0 1 0,0 0 0,1 0 0,-1-1 0,0 1 0,1-1 0,-1 0 0,0 1 0,1-1 0,-1 0 1,1 0-1,-1 1 0,1-1 0,-1 0 0,1-1 0,-1 1 0,1 0 0,-1 0 0,0-1 0,3 0 0,5 0 28,0-1 0,-1 0 0,1 0-1,-1-1 1,17-8 0,48-40 72,-58 39-95,1 0 1,1 1 0,22-11 0,-39 22-10,0-1 0,1 1-1,-1 0 1,1 0 0,-1 0 0,0 0-1,1 0 1,-1-1 0,1 1 0,-1 0 0,1 0-1,-1 0 1,0 0 0,1 0 0,-1 0-1,1 1 1,-1-1 0,1 0 0,-1 0 0,0 0-1,1 0 1,-1 0 0,1 0 0,-1 1 0,0-1-1,1 0 1,-1 0 0,0 1 0,1-1-1,-1 0 1,0 1 0,1-1 0,-1 0 0,0 1-1,0-1 1,1 1 0,4 22-250,-8 30-127,3-52 379,-7 37 29,4-28 2,1 1 0,1-1 0,-1 1 0,2-1 0,-1 1-1,1-1 1,3 16 0,-3-25 0,1 1-1,0-1 1,0 1-1,0-1 0,0 1 1,0-1-1,0 0 1,1 0-1,-1 1 1,0-1-1,1 0 1,-1 0-1,1 0 0,-1 0 1,1-1-1,-1 1 1,1 0-1,0-1 1,-1 1-1,1-1 1,0 1-1,-1-1 0,1 0 1,0 0-1,0 0 1,-1 0-1,1 0 1,0 0-1,-1 0 0,1-1 1,0 1-1,0-1 1,2 0-1,6-1 107,0-1 0,1 0 1,-1 0-1,13-7 0,9-8-37,-2-2 0,44-35 0,-42 30-42,64-39 0,-94 63-56,0 0 0,0 0 0,1 0 0,-1 0 0,0 0 0,0 1-1,0-1 1,1 1 0,-1-1 0,5 1 0,-7 0 0,1 0 0,0 0 0,-1 0 0,1 0 1,0 0-1,-1 1 0,1-1 0,-1 0 0,1 1 0,0-1 0,-1 0 0,1 1 0,-1-1 0,1 0 0,-1 1 0,1-1 0,-1 1 0,0-1 0,1 1 0,-1 0 0,1-1 0,-1 1 0,0-1 1,1 2-1,0 4 8,0-1 0,0 1 0,-1 0 0,0 0 0,0-1 0,0 1-1,-2 7 1,1-9-5,1 0 0,-1 0 0,1 0-1,0 0 1,0 0 0,0 0-1,0 0 1,1 0 0,-1 0-1,1 0 1,0 0 0,1 0-1,1 5 1,-2-9-4,0 1 0,1 0 0,-1 0 0,0-1 0,1 1 0,-1 0 0,1-1 0,-1 1 0,1-1 0,-1 0 0,0 0 0,1 1 0,-1-1 0,1 0 0,0 0 0,-1 0 0,1-1 0,-1 1 0,0 0 0,1 0 0,-1-1 0,1 1 0,2-2 0,37-17 0,-30 12 0,43-11-2094,31 8-5763,-44 9-609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189 220 20595,'0'0'3791,"-14"-3"-332,-46-9-1212,56 11-2171,0 1-1,0-1 1,0 1-1,0 1 0,0-1 1,0 0-1,0 1 0,0 0 1,1 0-1,-1 0 1,0 0-1,0 1 0,1-1 1,-1 1-1,1 0 0,-1 0 1,1 1-1,0-1 1,0 0-1,0 1 0,0 0 1,-4 5-1,4-4-12,0 0 0,0 1-1,0-1 1,0 1 0,1 0-1,0 0 1,0 0 0,0 0 0,1 0-1,0 0 1,0 0 0,0 1 0,0-1-1,1 9 1,0-12-63,0-1 0,1 0 0,-1 0 0,0 1 0,1-1 0,-1 0 0,1 0 0,-1 1 0,1-1 0,-1 0 0,1 0 0,0 0 0,0 0 0,-1 0 0,1 0 0,0 0 0,0 0 0,0 0 0,0-1 0,0 1 0,0 0 0,0-1 0,1 1 0,1 0 0,1 1 0,0-1 0,1 0 0,-1 0 0,0 0 0,1-1 0,-1 1 0,8-1 0,-1-1 0,1 0 0,0-1 0,-1 0 0,0 0 0,14-6 0,-2-3 0,-1-1 0,0 0 0,0-2 0,-2-1 0,0 0 0,0-2 0,25-28 0,-21 18 0,-1-1 0,-1 0 0,-2-2 0,29-54 0,-71 126 0,5-11 0,-22 54 0,35-77 0,1 1 0,0 0 0,1 1 0,0-1 0,1 0 0,0 1 0,0-1 0,1 1 0,0-1 0,1 0 0,2 15 0,-2-21-127,0 0-1,0 0 1,0 0-1,1 0 1,-1 0-1,1 0 1,0-1-1,0 1 1,0-1-1,0 1 1,0-1-1,0 0 1,1 0-1,3 3 1,-2-3-484,0 1 1,0-1 0,0 0 0,1 0-1,-1 0 1,1-1 0,-1 0 0,10 2 0,24-1-8161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12684,'0'0'10794,"-2"11"-10548,-11 77 1214,0 102 0,13-189-1434,0-1 0,0 1-1,0-1 1,0 0 0,0 1 0,0-1 0,0 1-1,1-1 1,-1 0 0,0 1 0,0-1 0,0 0-1,0 1 1,1-1 0,-1 0 0,0 1 0,0-1 0,1 0-1,-1 1 1,0-1 0,1 0 0,-1 0 0,0 1-1,1-1 1,-1 0 0,0 0 0,1 0 0,-1 1 0,0-1-1,1 0 1,-1 0 0,1 0 0,-1 0 0,0 0-1,1 0 1,-1 0 0,1 0 0,-1 0 0,0 0 0,1 0-1,-1 0 1,1 0 0,-1 0 0,0 0 0,1-1-1,-1 1 1,0 0 0,1 0 0,-1 0 0,0 0-1,1-1 1,-1 1 0,0 0 0,1-1 0,-1 1 0,0 0-1,1 0 1,-1-1 0,0 1 0,1-1 0,20-19 790,-6-9-288,-2 0-1,-1-1 0,-1-1 0,-2 0 0,7-39 0,-9 42-6,-4 31-606,1 14 72,1 25-44,-6-6-121,0-30 193,0 1 0,1 0-1,0 0 1,0 0 0,0 0 0,1 0-1,0 0 1,1 0 0,-1 0-1,5 9 1,-6-16-13,0 0 0,0 1-1,0-1 1,0 1 0,1-1-1,-1 0 1,0 1 0,1-1-1,-1 0 1,0 1 0,0-1-1,1 0 1,-1 0 0,0 1-1,1-1 1,-1 0 0,1 0 0,-1 0-1,0 1 1,1-1 0,-1 0-1,1 0 1,-1 0 0,0 0-1,1 0 1,-1 0 0,1 0-1,-1 0 1,1 0 0,-1 0-1,0 0 1,1 0 0,-1 0 0,1 0-1,-1 0 1,1-1 0,-1 1-1,0 0 1,1 0 0,-1 0-1,0-1 1,1 1 0,-1 0-1,0 0 1,1-1 0,-1 1-1,0 0 1,1-1 0,-1 1 0,0 0-1,0-1 1,0 1 0,1-1-1,-1 1 1,0 0 0,0-1-1,0 1 1,0-1 0,0 1-1,1-1 1,11-30 106,-10 26-100,49-155-8,-52 167-1141,-5 47-10797,0-33 2404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66 14286,'0'0'3672,"0"-10"-431,0 4-2906,0 5-191,0-1 0,1 0 0,-1 1 0,0-1-1,0 0 1,0 0 0,0 1 0,-1-1-1,1 0 1,0 0 0,-1 1 0,1-1 0,-1 0-1,1 1 1,-1-1 0,0 1 0,0-1-1,0 1 1,0-1 0,0 1 0,0-1 0,0 1-1,0 0 1,0 0 0,-1-1 0,1 1-1,0 0 1,-1 0 0,1 1 0,-1-1 0,0 0-1,1 0 1,-1 1 0,1-1 0,-1 1-1,0-1 1,0 1 0,1 0 0,-1-1 0,0 1-1,0 0 1,-2 1 0,-6-1 78,1 2 0,0-1 1,0 1-1,0 1 0,0-1 0,1 2 1,-1-1-1,1 1 0,-1 0 0,-14 11 1,-6 6-83,-37 33-1,63-50-92,-1-2-35,1 1 1,0 0 0,0 0 0,0 0 0,0 0 0,1 0 0,0 1 0,-1-1 0,1 1 0,0-1-1,-1 6 1,5-8-34,0 0 1,0 0-1,0 0 0,0 0 0,0-1 0,0 1 0,1 0 0,-1-1 0,0 1 1,1-1-1,-1 0 0,0 0 0,0 0 0,1 0 0,1-1 0,4 2-61,11 1-9,-1 0-1,1 2 1,-1 0 0,0 1-1,0 1 1,-1 1 0,27 14-1,-38-18 82,0 1-1,0-1 0,-1 2 0,0-1 1,0 1-1,0-1 0,0 1 0,-1 1 1,0-1-1,7 10 0,-9-10 28,-1-1 0,1 0 1,-1 1-1,1-1 0,-1 1 0,0 0 0,-1-1 1,1 1-1,-1 0 0,0-1 0,0 1 1,-1 0-1,1-1 0,-1 1 0,0-1 0,0 1 1,-2 5-1,0-5 66,1-1 1,-1 1 0,0 0-1,0-1 1,0 0-1,-1 0 1,0 0 0,0 0-1,0-1 1,0 1 0,0-1-1,0 0 1,-1 0-1,0 0 1,0-1 0,1 0-1,-1 0 1,0 0-1,-6 1 1,-6 2 198,0-1-1,0-1 1,0-1-1,-29 1 1,39-2-432,0-2 0,0 1 0,1-1 0,-1 0 0,0 0 0,0-1 0,-6-2 0,11 4 84,1-1 0,-1 0 0,1 1-1,0-1 1,0 0 0,-1 0 0,1 1 0,0-1 0,0 0-1,0 0 1,0-1 0,0 1 0,0 0 0,0 0 0,0 0-1,1-1 1,-1 1 0,0 0 0,1-1 0,-1 1 0,1 0-1,-1-1 1,1 1 0,0-1 0,0 1 0,-1-1-1,1 1 1,0-1 0,0 1 0,0-1 0,1 1 0,-1 0-1,0-1 1,1 1 0,-1-1 0,0 1 0,1-1 0,0 1-1,-1 0 1,2-2 0,0 0-418,0 0 1,0 0-1,1 0 1,-1 1-1,1-1 1,-1 1-1,1-1 1,0 1-1,0 0 1,0 0-1,0 0 1,0 1-1,1-1 1,-1 1-1,0 0 1,1 0-1,-1 0 1,1 0-1,0 0 1,4 0-1,14-1-1535,-1 0-1,27 2 1,-30 0 1420,72 1-334,112-3 1648,-192 2-151,-1-1 1,1 0 0,-1-1 0,0 0 0,1-1 0,11-4 0,-18 6-230,-1-1 0,1 1 0,-1 0 0,0 0 0,1-1 0,-1 0 0,0 1 0,0-1 0,0 0 0,-1 0 0,1 0 0,0 0 0,-1 0 0,1-1 0,-1 1 0,1 0 0,-1-1 0,0 1 0,0-1 0,0 1 0,-1-1 0,1 1 0,-1-1 0,1 0 0,-1 1 0,0-5-1,0 6-292,0-1 0,0 1-1,0 0 1,-1 0-1,1-1 1,0 1 0,-1 0-1,1 0 1,-1-1-1,1 1 1,-1 0 0,0 0-1,1 0 1,-1 0-1,0 0 1,0 0 0,0 0-1,0 0 1,0 0 0,0 0-1,0 1 1,0-1-1,0 0 1,-2 0-1,-1-1 96,0 1-1,1 0 0,-1 0 0,0 0 1,0 1-1,0-1 0,0 1 0,-6 0 1,3 0-6,1 1 1,-1 0 0,0 0 0,1 0-1,-1 1 1,1 0 0,0 0 0,0 0-1,0 1 1,-8 4 0,9-2-74,1-1 1,-1 1-1,1 0 1,0 0-1,1 1 1,-1-1-1,1 1 1,0-1-1,0 1 1,-3 12-1,5-16-40,1-1 1,-1 1-1,1 0 0,-1-1 0,1 1 1,0 0-1,0-1 0,0 1 0,0 0 0,0-1 1,0 1-1,0 0 0,1-1 0,-1 1 0,1 0 1,-1-1-1,1 1 0,-1-1 0,1 1 0,0-1 1,0 1-1,0-1 0,0 1 0,0-1 1,0 0-1,0 0 0,0 0 0,1 1 0,-1-1 1,0 0-1,1 0 0,-1-1 0,1 1 0,-1 0 1,1 0-1,-1-1 0,1 1 0,0-1 0,-1 1 1,1-1-1,-1 0 0,1 1 0,0-1 1,2 0-1,7 1 53,0-1 1,0 0 0,1 0-1,-1-1 1,0 0 0,0-1-1,0-1 1,0 1-1,0-2 1,-1 1 0,1-2-1,15-8 1,-4-1-16,-1-1 0,0 0 0,-1-2 0,22-24 1,-40 39-164,-4 25-790,-13 35-255,-2 12-2453,12-21-3543,5-25-1164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 14862,'0'0'9903,"-2"13"-8814,-2 5-640,1-1 1,1 1-1,0 0 0,2-1 1,1 23-1,0-35-380,-1 0 0,1 1 0,0-1-1,0 0 1,1-1 0,-1 1 0,1 0-1,0 0 1,0-1 0,1 1 0,0-1 0,-1 0-1,1 1 1,1-1 0,-1-1 0,1 1 0,-1 0-1,1-1 1,0 0 0,0 0 0,0 0 0,1 0-1,-1-1 1,1 1 0,0-1 0,7 2-1,-6-2-9,1-1 0,0 0 0,-1 0 0,1-1 0,0 1 0,0-2 0,-1 1 0,1-1 0,0 0 0,-1 0 0,1 0 0,-1-1 0,1 0 0,-1-1 0,0 1 0,0-1 0,0 0 0,0-1 0,0 0 0,-1 0 0,1 0 0,-1 0 0,0-1 0,-1 0 0,1 0 0,-1 0 0,0 0 0,0-1 0,0 0 0,-1 1 0,0-2 0,0 1 0,-1 0 0,0 0 0,0-1 0,0 1 0,-1-1 0,1 0 0,-1-12 0,-2 16-59,0-1 0,0 1 0,0-1 0,0 1 0,-1 0 0,0-1 0,0 1 0,0 0 0,0 0 0,0 0 0,0 1 0,-1-1 0,1 0 0,-1 1 0,0 0 0,0-1 0,0 1 0,0 0 0,0 0 0,0 1 0,-1-1 0,1 1 0,0 0 0,-1 0 0,1 0 0,-1 0 0,0 0 0,1 1 0,-1 0 0,1-1 0,-1 1 0,0 1 0,1-1 0,-1 0 0,0 1 0,-6 2 0,9-3 0,0 1 0,1 0 0,-1-1 0,0 1 0,0 0 0,1-1 0,-1 1 0,1 0 0,-1 0 0,1-1 0,-1 1 0,1 0 0,-1 0 0,1 0 0,0 0 0,-1 0 0,1 0 0,0 0 0,0-1 0,-1 1 0,1 0 0,0 0 0,0 0 0,0 0 0,0 0 0,1 0 0,-1 0 0,0 0 0,0 0 0,1 0 0,-1 0 0,0 0 0,1 0 0,-1 0 0,1-1 0,-1 1 0,1 0 0,-1 0 0,1-1 0,-1 1 0,1 0 0,0 0 0,0-1 0,-1 1 0,1-1 0,0 1 0,0-1 0,0 1 0,0-1 0,-1 1 0,2-1 0,13 3 0,0-1 0,0 0 0,1-1 0,-1-1 0,0-1 0,0 0 0,0-1 0,0 0 0,0-1 0,0-1 0,-1 0 0,0-1 0,0-1 0,17-9 0,-28 13 0,0-1 0,0 0 0,0 0 0,-1 0 0,1 0 0,-1 0 0,0-1 0,0 1 0,3-6 0,-4 7 0,0 1 0,-1-1 0,1 0 0,0 0 0,-1 0 0,1 1 0,-1-1 0,0 0 0,0 0 0,1 0 0,-1 0 0,0 0 0,-1 0 0,1 0 0,0 0 0,-1 0 0,1 1 0,-1-1 0,1 0 0,-1 0 0,0 0 0,-1-2 0,-3 14 0,1 0 0,-1 0 0,2 0 0,-1 0 0,-2 20 0,5-29 0,-9 77 0,9-71 0,1 0 0,0 1 0,0-1 0,1 1 0,0-1 0,0 0 0,0 0 0,4 10 0,-4-15 0,1 0 0,-1 0 0,1 0 0,0 0 0,0 0 0,0 0 0,0-1 0,0 1 0,0-1 0,0 1 0,0-1 0,0 0 0,1 0 0,-1 0 0,1 0 0,-1 0 0,1-1 0,-1 1 0,1-1 0,-1 1 0,1-1 0,-1 0 0,1 0 0,-1 0 0,5-1 0,0 1 0,1-1 0,-1 0 0,0-1 0,1 0 0,-1 0 0,0 0 0,12-6 0,1-6 0,-1-1 0,0-1 0,-1 0 0,-1-1 0,-1-1 0,0-1 0,25-39 0,-20 29 0,-10 20 0,-5 15 0,-2 37 0,-4-36 0,0 0 0,0 0 0,1 0 0,0 0 0,3 11 0,-1-14 0,0-1 0,0 0 0,1 0 0,-1 0 0,0 0 0,1 0 0,0-1 0,0 0 0,0 0 0,0 0 0,0 0 0,0 0 0,0-1 0,0 0 0,1 0 0,-1 0 0,1 0 0,-1-1 0,1 1 0,6-2 0,12 2 0,0-2 0,35-5 0,-30 1 0,44-15 0,-49 13 0,1 0 0,42-5 0,-65 12 0,-1 0 0,1 0 0,-1 1 0,0-1 0,1 0 0,-1 0 0,1 0 0,-1 1 0,1-1 0,-1 0 0,0 1 0,1-1 0,-1 0 0,1 1 0,-1-1 0,0 0 0,0 1 0,1-1 0,-1 1 0,0-1 0,0 1 0,1-1 0,-1 1 0,0-1 0,0 1 0,0-1 0,0 1 0,0-1 0,0 1 0,0-1 0,0 1 0,0-1 0,0 1 0,0-1 0,0 1 0,0-1 0,0 1 0,0-1 0,0 0 0,0 1 0,-1-1 0,1 1 0,0-1 0,-1 1 0,-6 20 0,5-16-223,2-3-54,-1-1-1,1 0 0,0 0 1,-1 1-1,1-1 0,-1 0 1,1 0-1,-1 0 0,0 1 1,1-1-1,-1 0 0,0 0 1,0 0-1,0 0 0,0-1 1,0 1-1,0 0 0,0 0 1,0 0-1,0-1 0,0 1 1,-2 0-1,-3-2-6758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9577,'0'0'21556,"78"-40"-21716,-44 58-1345,-1 3-2050,2 3-2179,-1 2-2530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 19154,'0'0'10383,"-9"-1"-9336,3 0-905,1 0 0,-1 1 0,0-1 0,1 1 1,-1 0-1,0 1 0,1 0 0,-9 1 0,11-1-104,1 0 0,-1 0-1,1 0 1,-1 1 0,1-1-1,-1 1 1,1-1 0,0 1-1,-1 0 1,1 0 0,0 0-1,0 0 1,1 0 0,-1 0-1,0 1 1,1-1-1,-1 1 1,1-1 0,0 1-1,0-1 1,0 1 0,0 0-1,0 3 1,-1 2-80,0 1 0,1 0 0,0 0 0,1 0 0,0 0 0,0 0 0,1 0 0,0 0 1,1 0-1,4 13 0,3 4-271,1-1 1,16 28-1,-17-37 193,-1 0 1,0 1-1,-2 0 0,0 0 1,0 0-1,5 37 0,-11-52 136,0-1-1,0 1 1,0 0-1,0 0 1,0 0-1,0-1 1,-1 1-1,1 0 1,-1 0-1,1-1 1,-1 1-1,0 0 1,1-1-1,-1 1 1,0-1-1,0 1 1,0-1-1,0 1 1,-1-1-1,1 0 1,0 0-1,-1 1 1,-1 0-1,0 0 55,0 0 0,-1-1-1,0 1 1,1-1 0,-1 1-1,0-1 1,0 0 0,0-1-1,0 1 1,-6 0 0,4-1 8,-1 0 1,1 0-1,-1-1 0,1 1 1,-1-1-1,1-1 1,-1 1-1,1-1 1,0 0-1,0-1 1,0 0-1,0 1 1,-8-7-1,9 4-89,-1-1 1,1 0-1,0 0 0,1 0 0,0 0 1,0-1-1,0 0 0,1 0 0,-1 0 1,2 0-1,-1-1 0,1 1 0,0-1 1,1 1-1,0-1 0,0 0 0,0 1 1,2-12-1,-1 13-21,0 1-1,1-1 1,0 0 0,0 1 0,1-1 0,0 1 0,0 0-1,0-1 1,0 1 0,1 0 0,0 0 0,0 1-1,0-1 1,1 1 0,-1-1 0,1 1 0,0 0-1,0 0 1,1 1 0,-1-1 0,1 1 0,0 0 0,0 0-1,0 1 1,8-4 0,4 1-1897,1 1 0,0 1 0,32-2 0,-4 0-2943,-2-2-1966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 15983,'0'0'9663,"-6"-9"-6642,2 4-2726,3 2-142,-1 1 0,1-1 0,-1 0 0,0 1 0,0-1 0,0 1 0,0-1 0,-1 1 0,1 0 0,-1 0 0,1 0 0,-1 0 0,0 1 0,1-1 0,-1 1 0,0-1 0,0 1 0,0 0 0,0 0 0,0 1 0,0-1 0,-1 0 0,-4 1 0,7-1-167,-1 1 0,1 0 0,-1 0 1,1 0-1,-1 0 0,0 0 0,1 0 1,-1 1-1,1-1 0,-1 0 1,1 1-1,-1-1 0,1 1 0,-1 0 1,1-1-1,0 1 0,-1 0 0,1 0 1,0 0-1,-1 0 0,1 0 1,0 0-1,0 0 0,-2 3 0,3-2-136,0-1-1,0 1 1,0 0-1,1 0 1,-1 0-1,0-1 1,1 1-1,-1 0 1,1 0-1,0-1 1,0 1-1,-1 0 1,1-1-1,0 1 1,0-1-1,1 1 0,-1-1 1,0 1-1,0-1 1,1 0-1,-1 0 1,1 0-1,1 2 1,63 47-2617,-44-34 2535,33 30 1,-53-45 328,-1 0 0,0 0 1,0 0-1,1 0 0,-1 1 0,0-1 0,0 0 0,0 0 0,0 1 1,-1-1-1,1 1 0,0-1 0,-1 0 0,1 1 0,-1 0 0,1-1 1,-1 1-1,1-1 0,-1 1 0,0-1 0,0 1 0,0 0 0,0-1 1,0 1-1,0-1 0,-1 1 0,0 2 0,0-2 36,-1 0 0,0 1 0,1-1 0,-1 0-1,0-1 1,0 1 0,0 0 0,-1 0 0,1-1 0,0 1 0,-1-1-1,1 0 1,-1 0 0,-3 2 0,-11 2 50,1 0 0,-1-2 0,-32 4 0,10-5-2191,14-4-4087,3-9-7823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14830,'0'2'169,"0"-1"0,0 1 0,0 0 0,0 0 0,1 0 0,-1 0 0,0 0 0,1-1 0,0 1 0,-1 0 0,1 0 0,0-1 0,0 1 0,0-1 0,0 1 0,0-1 0,1 1 0,-1-1 0,0 1 0,1-1 0,-1 0 0,1 0 0,2 2 0,0-1 77,0 0 1,1-1-1,-1 0 0,0 1 0,1-1 1,-1-1-1,1 1 0,-1-1 0,9 0 1,-2 0 96,0-1 0,0-1 1,-1 0-1,1 0 1,-1-1-1,1 0 0,-1-1 1,10-5-1,-5 0-74,-2-1 0,1 0 0,-1-1-1,-1-1 1,0 0 0,0-1 0,13-19 0,-20 27-202,-1-2 0,0 1 1,0 0-1,-1-1 0,0 0 1,0 0-1,0 0 0,-1 0 0,0 0 1,0 0-1,-1-1 0,0 1 1,0-1-1,-1 1 0,1-1 1,-2 1-1,1-1 0,-1 1 0,-2-9 1,2 14-61,-1-1-1,1 1 1,-1-1 0,1 1 0,-1-1 0,0 1 0,0 0 0,0 0-1,0 0 1,0 0 0,0 0 0,0 0 0,-1 1 0,1-1-1,-1 1 1,1 0 0,-1 0 0,0-1 0,1 2 0,-1-1-1,0 0 1,0 0 0,0 1 0,1 0 0,-1 0 0,0-1 0,0 2-1,0-1 1,0 0 0,-4 1 0,1 0-15,0 0-1,0 0 1,-1 1 0,1-1-1,0 1 1,0 1 0,1-1 0,-1 1-1,0 0 1,1 0 0,0 1-1,-1-1 1,-4 6 0,1 3 67,0 0-1,1 1 1,0 1 0,1-1-1,0 1 1,1 1 0,1-1 0,1 1-1,-1 0 1,2 0 0,0 0 0,1 0-1,0 26 1,2-40-41,0 0-1,0 0 1,0 0 0,0 1 0,0-1 0,0 0-1,0 0 1,1 0 0,-1 0 0,0 0-1,1 0 1,-1 1 0,1-1 0,-1 0-1,1 0 1,-1 0 0,1 0 0,0 0-1,0-1 1,-1 1 0,1 0 0,0 0-1,0 0 1,0-1 0,0 1 0,0 0-1,0-1 1,0 1 0,1 0 0,1-1 9,0 1 0,0-1 0,0 0 0,0 0 0,0 0 0,0 0 1,0 0-1,0-1 0,-1 1 0,1-1 0,4-1 0,5-2 64,1-1 0,-2-1 0,1 0 0,15-10 0,10-14-10,-1-1 0,38-44 1,-40 40-64,-32 33-18,-1 0 0,1 1 0,0-1-1,0 0 1,0 1 0,0-1 0,0 1 0,0 0 0,0-1 0,1 1 0,-1 0 0,4-1 0,-5 2-3,0 1 0,0-1 0,0 0 0,0 0 0,-1 1 0,1-1 1,0 0-1,0 1 0,0-1 0,0 1 0,-1-1 0,1 1 0,0-1 0,-1 1 1,1 0-1,0-1 0,-1 1 0,1 0 0,-1 0 0,1-1 0,-1 1 0,1 0 0,-1 0 1,1 0-1,-1-1 0,0 1 0,0 0 0,1 0 0,-1 0 0,0 0 0,0 0 1,0 1-1,7 32 23,-2-1 0,1 53 0,-2-18 58,-4-67-72,0-1 0,0 1 0,-1-1 0,1 1 0,0 0 0,0-1 0,0 1 0,0-1-1,0 1 1,0-1 0,0 1 0,0-1 0,1 1 0,-1-1 0,0 1 0,0-1 0,0 1-1,0-1 1,1 1 0,-1-1 0,0 1 0,1-1 0,-1 1 0,0-1 0,1 1 0,-1-1-1,0 0 1,1 1 0,-1-1 0,1 0 0,-1 1 0,1-1 0,-1 0 0,1 0 0,-1 1-1,1-1 1,-1 0 0,1 0 0,-1 0 0,1 0 0,-1 0 0,1 0 0,-1 0 0,1 0-1,0 0 1,-1 0 0,1 0 0,-1 0 0,1 0 0,-1 0 0,1 0 0,-1-1 0,1 1-1,-1 0 1,1 0 0,-1 0 0,1-1 0,-1 1 0,1 0 0,-1-1 0,0 1 0,1-1-1,-1 1 1,0 0 0,1-1 0,-1 1 0,0-1 0,1 0 0,25-31 148,57-118-517,-84 173 367,1-14-8,-1 0 1,1-1 0,1 1 0,0-1 0,0 1 0,2 9 0,-2-16 17,0 0-1,0 0 1,0 0 0,0 0-1,0 0 1,1 0 0,-1-1 0,0 1-1,1 0 1,-1-1 0,1 1-1,0-1 1,-1 1 0,1-1-1,0 0 1,0 0 0,0 0-1,0 0 1,0 0 0,0 0 0,0 0-1,0-1 1,1 1 0,-1-1-1,0 0 1,0 0 0,0 1-1,5-2 1,2 1 47,0-1 0,0 0 0,0 0 0,0-1 0,0-1 0,-1 1 0,1-1 0,-1-1 0,1 0 0,-1 0 0,0 0 0,-1-1 1,1 0-1,10-10 0,-13 10-21,0 1 0,0-1 0,0-1 0,0 1 0,-1-1 1,0 1-1,0-1 0,-1 0 0,0-1 0,0 1 0,0-1 1,-1 1-1,0-1 0,0 0 0,0 0 0,-1 0 0,0 0 1,-1 0-1,0-11 0,0 17-40,0 0 0,-1 0 0,1 0 0,-1 1 0,1-1 0,-1 0 0,0 0 0,1 0 0,-1 0 0,0 0 0,1 1 0,-1-1 0,0 0 0,0 1 0,0-1 0,0 0 0,0 1 0,0-1 0,0 1 0,0-1 0,0 1 0,0 0 0,0 0 0,0-1 0,0 1 0,0 0 0,0 0 0,0 0 0,0 0 0,0 0 0,0 0 0,0 0 0,0 0 0,0 1 0,-2 0 0,1-1 0,0 0 0,1 0 0,-1 0 0,0 1 0,1-1 0,-1 1 0,0-1 0,1 1 0,-1 0 0,1 0 0,-1 0 0,1 0 0,-1 0 0,1 0 0,0 0 0,0 0 0,-1 0 0,1 1 0,0-1 0,0 0 0,0 1 0,0-1 0,-1 4 0,1-3-20,1 0 0,-1 0 0,1 0 0,-1 0 0,1 1-1,0-1 1,0 0 0,0 0 0,0 1 0,0-1 0,1 0 0,-1 0 0,1 0 0,-1 0 0,1 0-1,0 1 1,0-1 0,0 0 0,0 0 0,0-1 0,0 1 0,0 0 0,1 0 0,-1-1 0,1 1 0,-1 0-1,1-1 1,0 0 0,0 1 0,-1-1 0,1 0 0,0 0 0,0 0 0,3 1 0,6 1-100,-1 0 0,0-1 0,1-1 0,-1 0 0,0 0 0,13-2 0,-21 1 102,1 0-1,-1-1 0,1 1 0,-1-1 1,0 0-1,1 0 0,-1 0 1,0 0-1,0 0 0,1-1 1,-1 1-1,0-1 0,0 1 1,2-4-1,-2 4 21,0-1-1,-1 1 1,1-1-1,0 1 1,0 0 0,0-1-1,0 1 1,0 0-1,0 0 1,0 1 0,0-1-1,0 0 1,1 1-1,1-1 1,-2 3-4,0-1 0,0 1-1,0 0 1,-1 0 0,1 0 0,-1 0 0,1 0 0,-1 0 0,0 0-1,0 0 1,0 1 0,0-1 0,0 0 0,-1 1 0,1-1-1,-1 1 1,1-1 0,-1 3 0,2 4 11,0-2-1,1 1 0,-1-1 0,1 0 0,1 0-1,-1 0 1,1 0 0,8 10 0,-11-16-1,0 0-1,1 1 1,-1-1 0,0 0-1,1 0 1,-1 0 0,1-1-1,-1 1 1,1 0-1,-1 0 1,1-1 0,-1 1-1,1-1 1,-1 1 0,1-1-1,0 0 1,-1 0-1,1 0 1,0 0 0,-1 0-1,1 0 1,0 0 0,-1 0-1,1-1 1,0 1 0,-1-1-1,1 1 1,-1-1-1,1 0 1,0 1 0,-1-1-1,0 0 1,1 0 0,-1 0-1,0 0 1,1 0-1,-1 0 1,0-1 0,0 1-1,0 0 1,1-3 0,12-11 12,-1-1 0,-1-1 0,0 0 0,-1-1 0,-1 0 0,14-38 0,-23 58-88,-1 0 0,0 0 0,0 0-1,0-1 1,1 1 0,-1 0 0,1 0 0,-1-1 0,1 1-1,0 0 1,0-1 0,0 1 0,0-1 0,0 1 0,0-1-1,0 1 1,0-1 0,1 0 0,-1 0 0,0 1 0,1-1-1,2 1 1,0 2-205,1 0-1,0-1 1,0 0-1,0 0 1,1 0-1,5 2 0,-3-4-22,-1 1 0,1-1 0,0-1 1,0 1-1,0-1 0,0-1 0,0 0 0,-1 0 0,1 0 0,0-1 0,0 0 0,-1 0 0,0-1 0,1 0 0,7-5 0,-7 3 291,1 0 1,-1 0 0,0-1 0,-1 0-1,1-1 1,-1 1 0,0-1-1,-1-1 1,0 1 0,0-1-1,9-17 1,-19 36 207,1-1-1,0 1 1,0 0 0,-1 20-1,-1 0 35,-5 21 558,-5 66-1,14-103-533,1 0 1,0 0-1,1-1 1,0 1-1,2 0 0,-1-1 1,2 1-1,0-1 0,9 21 1,-3-16-314,-1 1 1,-1 0 0,-1 0-1,7 31 1,-13-46 48,0 0 0,-1 0 0,1 1 0,-1-1 0,-1 0 0,1 0 0,-1 1 0,0-1 0,0 0 0,-2 8 0,1-10 70,1 0 1,-1-1-1,0 1 0,1 0 1,-1 0-1,0-1 1,-1 1-1,1-1 0,0 0 1,-1 0-1,1 0 0,-1 0 1,0 0-1,0 0 1,0-1-1,1 1 0,-2-1 1,-3 2-1,5-3-29,0 1 0,0 0-1,0-1 1,0 1 0,0-1-1,0 0 1,0 0 0,0 1 0,0-1-1,0-1 1,0 1 0,0 0-1,0 0 1,0-1 0,0 1-1,0-1 1,0 0 0,0 1 0,0-1-1,1 0 1,-4-2 0,3 1 54,-1-1 1,1 1 0,0-1-1,-1 0 1,2 0 0,-1 0-1,0 0 1,0 0-1,1 0 1,0 0 0,-2-6-1,-1-8 187,1 1-1,0-1 0,2 0 1,0-18-1,0 10-277,0 6-33,1 0-1,0 0 0,2 0 0,4-24 0,-5 38-13,1-1-1,-1 1 0,1 0 1,0 1-1,1-1 0,-1 0 1,1 0-1,0 1 1,0 0-1,0 0 0,0 0 1,1 0-1,0 0 0,0 0 1,0 1-1,0 0 0,0 0 1,1 0-1,0 0 1,6-2-1,76-25-9118,-35 9-774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38 14125,'0'-2'341,"0"1"0,0-1 0,0 1 0,0 0 0,0-1 0,0 1 0,0-1 0,-1 1 0,1 0 1,-1-1-1,1 1 0,-1 0 0,1-1 0,-1 1 0,0 0 0,0 0 0,1-1 0,-1 1 0,0 0 0,0 0 0,0 0 0,0 0 0,0 0 0,-1 1 0,-1-2 0,0 1-78,1 0 0,-1 0 0,0 1 0,0-1 0,1 1 0,-1 0 0,0 0 0,0 0 0,0 0 0,0 0 0,1 1 0,-5 0 0,-3 2 32,0 0 0,0 0 0,1 1-1,-1 1 1,1 0 0,-14 9 0,-10 9 296,20-14-446,0-1 1,0 2 0,1 0-1,0 0 1,1 1 0,0 1 0,-11 14-1,22-26-143,0 1 1,0-1-1,0 0 0,-1 1 0,1-1 0,0 0 0,0 1 0,0-1 0,0 0 0,0 1 1,0-1-1,0 0 0,1 1 0,-1-1 0,0 0 0,0 1 0,0-1 0,0 0 0,0 1 1,0-1-1,1 0 0,-1 0 0,0 1 0,0-1 0,0 0 0,1 0 0,-1 1 0,0-1 1,0 0-1,1 0 0,-1 0 0,0 1 0,1-1 0,-1 0 0,0 0 0,1 0 0,-1 0 1,0 0-1,1 1 0,-1-1 0,0 0 0,1 0 0,-1 0 0,0 0 0,1 0 0,-1 0 1,0 0-1,1 0 0,-1-1 0,0 1 0,1 0 0,25 0 49,-21 0-25,17 0-69,-1 1 0,1 1 0,-1 1-1,35 10 1,-51-12 3,1 1 1,-1 0-1,1 1 0,-1-1 1,0 1-1,0 0 0,0 1 0,0-1 1,-1 1-1,5 4 0,-7-6 29,0 1-1,-1-1 1,1 1 0,-1-1-1,1 1 1,-1 0 0,0-1-1,0 1 1,0 0 0,0 0-1,0 0 1,-1 0-1,0 0 1,1 0 0,-1 0-1,0 0 1,0 0 0,-1 0-1,1-1 1,-2 7 0,0-5 91,0 1 0,0-1 1,0 0-1,-1 0 1,0 0-1,0 0 0,0 0 1,0-1-1,-1 1 1,1-1-1,-1 0 0,0 0 1,0 0-1,0-1 0,0 1 1,-1-1-1,1 0 1,0 0-1,-1 0 0,-5 0 1,-7 4 229,0-1 1,0-1-1,-1-1 1,-21 2-1,30-5-660,0 1-1,0-1 1,-1 0 0,1-1-1,0 0 1,0 0 0,-16-6-1,22 6 190,1 0-1,-1 0 0,1-1 1,0 1-1,0-1 0,-1 1 0,1-1 1,0 0-1,1 0 0,-1 0 1,0 0-1,0 0 0,1-1 1,-1 1-1,1 0 0,0-1 0,0 1 1,0-1-1,0 1 0,0-1 1,0 1-1,1-1 0,-1 0 1,1 1-1,0-1 0,0 0 0,0 1 1,0-1-1,0 0 0,1-3 1,7-21-5167,12-1-2285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39 175 18802,'0'0'2712,"11"1"304,1 2-2660,1-2 0,-1 1 1,0-2-1,0 1 0,1-2 0,-1 0 1,0 0-1,0-1 0,1-1 0,-2 0 1,1 0-1,0-1 0,-1-1 0,16-8 1,-16 6-347,1-2 0,-2 1 1,18-19-1,-25 24 73,0 0 1,0 0-1,0-1 0,-1 1 0,0-1 0,0 0 0,0 0 0,0 0 1,0 0-1,-1 0 0,0 0 0,1 0 0,-2 0 0,1-1 0,0-8 1,-1 12-53,-1-1 1,1 1 0,-1 0 0,0-1 0,1 1 0,-1 0 0,0-1 0,0 1 0,0 0 0,0 0-1,0 0 1,0 0 0,0 0 0,-1 0 0,1 0 0,0 0 0,0 0 0,-1 0 0,1 1 0,0-1-1,-1 1 1,1-1 0,-1 1 0,1-1 0,-1 1 0,1 0 0,-1 0 0,1 0 0,-1 0 0,-2 0-1,-51 1 502,43 1-533,-1 1 0,1 0 0,0 1 0,1 1 0,-1-1 0,1 2 0,0 0 0,0 0 0,0 1 0,1 0 0,0 1 0,-11 11 0,12-12 0,1 1 0,1 0 0,0 0 0,0 1 0,1 0 0,0 0 0,0 1 0,1-1 0,0 1 0,1 1 0,0-1 0,0 0 0,1 1 0,-2 13 0,5-22-42,0 0-1,0 0 1,0 1 0,0-1 0,0 0-1,1 0 1,-1 0 0,1 0-1,-1 0 1,1 0 0,0 0 0,-1 0-1,1 0 1,0 0 0,0 0-1,1 0 1,-1-1 0,0 1 0,1 0-1,-1-1 1,1 1 0,2 1-1,0 0-206,1 0 0,-1-1 0,1 0 0,-1 0-1,1 0 1,0-1 0,0 0 0,0 0 0,7 1-1,10 0-1497,1-2 0,0 0 0,29-5 0,6-6-6281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15375,'0'0'4099,"-61"2"-1056,20 10-256,2 5-1154,2 2-672,5 4-192,9-3-256,10-1-225,11 0-96,2-5-64,7-4-64,16-6 32,7-4-96,1 0-256,7 0-833,1-4-1666,2-7-1921,-2-4-2851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5605,'0'0'16555,"-7"15"-14639,-12 36-505,2 0-1,2 1 1,-14 87 0,23-81-474,1 71 0,5-128-936,-1-1 1,1 0 0,0 0 0,0 1-1,0-1 1,0 0 0,0 0 0,0 0 0,0 1-1,0-1 1,0 0 0,0 0 0,0 1-1,0-1 1,0 0 0,0 0 0,0 1 0,0-1-1,1 0 1,-1 0 0,0 0 0,0 1-1,0-1 1,0 0 0,0 0 0,0 0 0,1 1-1,-1-1 1,0 0 0,0 0 0,0 0-1,1 0 1,-1 0 0,0 1 0,0-1 0,0 0-1,1 0 1,-1 0 0,0 0 0,0 0 0,0 0-1,1 0 1,-1 0 0,0 0 0,0 0-1,1 0 1,-1 0 0,0 0 0,0 0 0,1 0-1,9-9-70,-6-3-70,1-1 0,-2 1 1,0-1-1,0 1 0,-1-1 0,-1 0 0,0 0 1,0 0-1,-2 0 0,0 0 0,0 0 0,-1 1 1,0-1-1,-1 0 0,-7-15 0,6 19 41,0 0-1,-1 1 0,0 0 1,-8-10-1,12 16 98,-1 0 0,1 1 0,-1-1 0,1 0 0,-1 1 0,0-1 0,0 1 0,0 0 0,1 0 0,-1-1 0,0 1 0,-1 0 0,1 1 0,0-1 0,0 0 0,0 1 0,0-1 0,-1 1 0,1-1 0,0 1 0,0 0 0,-1 0 0,1 0 0,-2 1 0,3-1 13,0 1 0,1-1 0,-1 1 0,0-1 0,1 1 1,-1-1-1,1 1 0,-1-1 0,1 1 0,0 0 0,-1-1 0,1 1 0,-1 0 0,1-1 0,0 1 0,0 0 0,-1-1 0,1 1 0,0 0 0,0 0 0,0-1 0,0 1 0,0 0 0,0 0 0,0 0 0,0-1 0,0 1 0,0 0 0,0 0 0,1-1 0,-1 1 0,0 0 0,0-1 1,1 1-1,0 1 0,12 24 323,-8-21-399,1-2 1,0 1-1,0 0 1,0-1-1,1 0 0,-1-1 1,1 1-1,0-1 1,-1 0-1,1-1 0,0 0 1,0 0-1,0 0 1,11-1-1,2 0-1222,0-1 1,1-1-1,34-8 1,0-6-2595,-2-3-4572,-25 6 1752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14318,'0'0'17269,"16"-1"-16473,0 1-732,0 0 0,0-2 0,0 0 0,0-1 0,28-9 0,-13 2-1042,1 1 0,0 1 0,0 2 0,57-3 0,-73 6-5161,-7-1-3940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44 11018,'0'0'3801,"-12"4"-10,6-1-3299,-49 18 3607,50-19-3384,0 0 0,1 1 0,-1-1 0,0 1-1,1 1 1,0-1 0,0 0 0,0 1-1,0 0 1,-4 5 0,8-8-723,1 0 0,0 0-1,-1 0 1,1 0 0,0 0 0,-1-1 0,1 1-1,0 0 1,0-1 0,0 1 0,0-1 0,-1 1-1,1-1 1,0 1 0,0-1 0,0 1-1,0-1 1,0 0 0,0 1 0,0-1 0,0 0-1,0 0 1,0 0 0,1 0 0,0 0 0,33 6-10,-35-6 14,27 4-92,80 6-64,-106-10 662,-7-4 236,6 4-709,-1 0 1,1 0 0,-1-1 0,1 1 0,-1 0 0,1 0-1,-1 0 1,1-1 0,-1 1 0,1 0 0,-1-1 0,1 1-1,-1 0 1,1-1 0,0 1 0,-1 0 0,1-1-1,0 1 1,-1-1 0,1 1 0,0-1 0,0 1 0,-1-1-1,1 1 1,0-1 0,0 1 0,0-1 0,0 1 0,0-1-1,0 1 1,0-2 0,0 0-30,0 0 0,1 0 0,-1 0 0,1 0 0,-1 0 0,1 0 0,0 0 0,0 0 0,0 0 0,0 0 0,0 0 0,1 1 0,-1-1 0,1 0 0,-1 1 0,1-1 0,-1 1 0,1-1 0,0 1 0,0 0 0,-1 0 0,1 0 0,0 0 0,0 0 0,0 0 0,0 1 0,0-1 0,1 1 0,-1-1 0,0 1 0,2-1 0,11-1 0,1 0 0,-1 1 0,19 1 0,-21 1 0,-11-2 0,0 1 0,1 0 0,-1 0 0,0 0 0,0 0 0,1 1 0,-1-1 0,0 0 0,0 1 0,1 0 0,-1 0 0,0-1 0,0 1 0,0 0 0,0 1 0,0-1 0,0 0 0,0 1 0,-1-1 0,1 1 0,0-1 0,-1 1 0,1 0 0,-1-1 0,0 1 0,1 0 0,-1 0 0,0 0 0,1 4 0,-1-2 0,-1-1 0,1 1 0,-1 0 0,0 0 0,-1 0 0,1 0 0,0-1 0,-1 1 0,0 0 0,0 0 0,0-1 0,-1 1 0,1-1 0,-1 1 0,0-1 0,0 1 0,-3 3 0,-8 12 0,7-12 0,1 0 0,-1 1 0,2 0 0,-1 0 0,1 1 0,0-1 0,-5 18 0,9-26 0,0 0 0,0 1 0,0-1 0,0 0 0,0 1 0,0-1 0,0 0 0,0 0 0,0 1 0,0-1 0,0 0 0,0 0 0,0 1 0,0-1 0,0 0 0,0 0 0,0 1 0,0-1 0,0 0 0,0 0 0,0 1 0,0-1 0,1 0 0,-1 0 0,0 1 0,0-1 0,0 0 0,0 0 0,1 0 0,-1 0 0,0 1 0,0-1 0,1 0 0,-1 0 0,0 0 0,0 0 0,0 0 0,1 0 0,-1 1 0,0-1 0,1 0 0,-1 0 0,15-5 0,13-13 0,-19 9 0,-1 0 0,0-1 0,0-1 0,-1 1 0,0-1 0,-1 0 0,-1-1 0,6-15 0,-9 22 0,0-1 0,0 0 0,-1 1 0,0-1 0,-1 0 0,1 0 0,-1 0 0,0 0 0,0 0 0,-1 0 0,0 0 0,0 0 0,0 1 0,-1-1 0,0 0 0,0 1 0,0-1 0,-1 1 0,-5-9 0,8 13 0,0 1 0,0 0 0,0-1 0,-1 1 0,1-1 0,0 1 0,0-1 0,0 1 0,0-1 0,0 1 0,0-1 0,0 1 0,0 0 0,0-1 0,0 1 0,0-1 0,0 1 0,1-1 0,-1 1 0,0-1 0,0 1 0,0 0 0,1-1 0,-1 1 0,0 0 0,0-1 0,1 1 0,-1-1 0,0 1 0,1 0 0,-1 0 0,0-1 0,1 1 0,-1 0 0,0 0 0,1-1 0,-1 1 0,1 0 0,-1 0 0,1 0 0,-1 0 0,1-1 0,-1 1 0,0 0 0,1 0 0,-1 0 0,1 0 0,-1 0 0,1 0 0,-1 0 0,1 0 0,-1 1 0,1-1 0,39-2 0,-27 2 0,79-1 253,46-4-1616,-64-6-4189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15791,'7'6'6258,"-4"8"-3735,0 19-1479,-3-26 91,4 137 633,-6-92-1060,4 0 0,1-1 0,3 1 0,2-1 0,15 54 0,-28-116-2805,-21-37-9072,0 8 4352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18514,'0'0'10441,"88"33"-9063,-27-31-449,13-2-449,11-12-288,2-10-128,-2-4-96,-8 1-929,-15 5-1217,-20 7-1858,-17 5-1217,-20 8-3203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23510,'0'0'3363,"71"-2"-896,-12-13-930,14-2-416,4-4-448,1 1-577,-3 3-96,-9 9-512,-14 8-2435,-13 0-2595,-11 0-2465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21685,'0'0'3811,"-3"88"-1985,-2-39-481,1 7-96,2 4 193,2 1-802,0-5-576,6-2 0,7-6-128,1-6-480,-2-7-1026,-4-8-1408,-7-8-1731,-1-7-3587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16816,'0'0'4869,"-44"107"-4037,30-29-159,2 19 256,5 14-449,7 11-159,0 2-65,5-9-128,9-13-64,2-19 0,0-16 0,-1-23 0,-1-15-64,-4-19-1377,-4-10-2435,-6-16-2402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21012,'0'0'197,"18"-1"12,501-59 812,14-42 424,-158 28-986,-284 57-486,5-2-82,132-9-1,-225 27 115,1 1-1,-1 0 1,1 0-1,-1 0 0,0 0 1,1 0-1,-1 1 1,1 0-1,-1-1 0,0 1 1,1 1-1,-1-1 1,0 0-1,0 1 0,0-1 1,4 4-1,-4-2 38,-1 0 1,0 0-1,0 1 1,0-1-1,-1 0 0,1 1 1,-1 0-1,0-1 0,0 1 1,0-1-1,0 1 0,-1 0 1,1 0-1,-1 6 0,-1 32 769,-2 1 0,-1-2 0,-3 1 0,-1-1 0,-18 54 0,2-4-343,-30 183 1005,47-223-1185,2 0 0,3 1 1,5 72-1,1-101-286,1-1 0,1 0 0,1 0 0,1 0 0,1 0 0,1-2 0,1 1 0,0-1 0,16 20 0,38 73-150,-63-108-123,1 1 1,0 0-1,-1 0 0,0 1 1,-1-1-1,0 0 1,1 1-1,-2-1 0,1 1 1,-1-1-1,0 1 1,0-1-1,-1 1 0,-2 10 1,0-11-459,1 0 0,0 0 1,-1-1-1,0 1 0,-1-1 0,1 0 1,-1 0-1,0 0 0,0 0 0,-1-1 1,1 1-1,-1-1 0,0-1 0,-10 7 1,-35 16-8369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64 429 19987,'0'0'1025,"-64"0"480,64-4 1506,49-15-2402,35-7 256,35-12 576,35-7-224,32-8-640,24-1-289,16 0-160,0 6-128,-11 11-1473,-29 6-2851,-30 12-6022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17264,'0'3'2307,"-5"20"-33,-8 12 0,-4 10-609,-2 6-127,-2 10-129,3-1-608,5-1-417,4-6-224,9-10-95,0-11-65,4-14-353,9-14-159,6-4-481,-3-10-929,-1-17-1089,-7-9-1281,-5-8-2659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14574,'0'0'11467,"74"-17"-9129,-35 10-737,5-1-640,1 0-352,-1 3-417,-5 0-128,-8 3-128,-9 2-641,-7 0-384,-9 0-865,-6 10-1152,-6 2-482,-13 2-1184,-8-1-2755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15887,'0'0'8152,"0"13"-7362,-14 206 316,1-68-936,10-73-1596,3-77 1284,0-1 0,0 0-1,0 1 1,0-1 0,0 1-1,1-1 1,-1 0 0,0 1 0,0-1-1,0 0 1,0 1 0,0-1-1,1 0 1,-1 1 0,0-1-1,0 0 1,1 1 0,-1-1-1,0 0 1,0 0 0,1 1-1,-1-1 1,0 0 0,1 0-1,-1 1 1,0-1 0,1 0 0,-1 0-1,0 0 1,1 0 0,-1 0-1,1 0 1,-1 0 0,0 0-1,1 1 1,-1-1 0,0 0-1,1-1 1,-1 1 0,1 0-1,1 0-481,12 1-5360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 14734,'0'0'12396,"91"21"-10763,-42-31-704,2 1-480,-4 2-385,-7 7-64,-6 0-929,-14 0-1442,-11 14-511,-9 2-1186,-3 3-1473,-20 0-3108</inkml:trace>
  <inkml:trace contextRef="#ctx0" brushRef="#br0" timeOffset="1">1 353 17360,'0'0'8392,"64"7"-6278,-14-16-448,9-3-769,4-1-577,-3 0-256,-4 7-224,-7 1-1377,-12 5-2019,-10 0-1793,-11 0-3363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11915,'0'0'10634,"-11"94"-8744,2-36-256,-3 7-97,-3 11-672,2 4-513,-2 2-95,3-4-161,5-7 0,1-11-353,4-15-928,2-12-512,0-19-97,2-14-993,6-4-736,1-27-2787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18674,'0'0'4116,"16"-2"-2125,206-27 1979,48-8-3780,-207 25-618,-1-2 1,78-30-1,-133 42 446,32-12-74,-38 14 71,0-1 0,0 1 0,0-1-1,0 1 1,0 0 0,0 0 0,0 0 0,0-1 0,0 1 0,0 0 0,0 0 0,0 0 0,0 1 0,-1-1-1,1 0 1,0 0 0,0 0 0,0 1 0,0-1 0,0 0 0,0 1 0,0-1 0,0 1 0,-1-1 0,1 1 0,0-1-1,0 1 1,-1 0 0,1-1 0,0 1 0,-1 0 0,2 1 0,-1 6 129,1 1 0,-1 0 0,-1-1 0,1 1 0,-2 0 0,1-1-1,-1 1 1,-2 10 0,-21 72 667,23-87-782,-83 315 1367,76-275-1208,2 0-1,2 0 0,1 1 0,3-1 1,7 65-1,5-54-2914,-9-43 1353,0 0-1,0 0 1,-1 0-1,-1 0 1,0 0 0,-1 13-1,-3-10-5111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14382,'0'0'13004,"88"-1"-10954,4-26-833,29-7 96,18-7-512,14-3-801,1 6 0,-7 2-1345,-11 7-4357,-25 5-7494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1858,'0'0'2018,"-11"61"-1986,9-39-833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15503,'0'0'14792,"1"14"-14018,2 10-671,-2 0-1,-1 0 0,-1 0 1,-6 35-1,-27 103 506,21-110-463,2 0-1,2 1 1,-2 69-1,11-120-201,0 0-1,0 0 1,0 0-1,0 0 1,0 0 0,0 0-1,1 0 1,-1 0 0,1 0-1,-1 0 1,1-1-1,0 1 1,0 0 0,0 0-1,0-1 1,0 1-1,1 1 1,0-2-4,-1-1 1,0 0-1,0 1 1,0-1-1,1 0 0,-1 0 1,0 0-1,0 0 1,1 0-1,-1 0 1,0 0-1,0 0 0,1 0 1,-1-1-1,0 1 1,0-1-1,0 1 0,0 0 1,1-1-1,-1 0 1,0 1-1,0-1 0,0 0 1,0 0-1,0 1 1,0-1-1,-1 0 1,1 0-1,1-1 0,7-8-665,0 1 0,0-1 0,-1-1 0,0 0 0,-1 0-1,10-19 1,31-82-5626,-38 88 4676,22-62-4426,-3-1 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6438,'3'-12'5504,"2"-10"-3294,9-29 3817,-16 66 1073,3 10-5078,-1 36-1236,-9 21-309,-15 294 1726,25-365-3107,0-1 1,0 1-1,7 20 1,-8-29 668,0 0 1,1 0-1,-1 1 0,1-1 0,0 0 1,0-1-1,-1 1 0,1 0 1,1 0-1,-1 0 0,0 0 1,0-1-1,1 1 0,-1-1 1,1 1-1,-1-1 0,1 1 0,-1-1 1,1 0-1,0 0 0,0 0 1,0 0-1,0 0 0,0 0 1,0 0-1,3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23030,'0'0'9737,"56"-53"-9737,-15 33 0,6 3 0,-1 0-1698,-4 7-2594,-6 2-2850,-8 5-6343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5669,'0'0'14451,"3"15"-12908,7 51-263,-2 1-1,-3 0 0,-8 122 1,-43 215-462,34-337-823,4-24-355,-3 49-1,11-92 270,0 0 0,-1 1-1,1-1 1,0 0-1,0 0 1,0 1 0,0-1-1,0 0 1,0 0-1,0 1 1,0-1 0,-1 0-1,1 0 1,0 1-1,0-1 1,0 0 0,0 0-1,0 1 1,0-1 0,1 0-1,-1 1 1,0-1-1,0 0 1,0 0 0,0 1-1,0-1 1,0 0-1,0 0 1,0 1 0,1-1-1,-1 0 1,0 0-1,0 0 1,0 1 0,1-1-1,-1 0 1,0 0-1,0 0 1,0 0 0,1 1-1,-1-1 1,0 0-1,0 0 1,1 0 0,-1 0-1,10-13-2297,7-26-814,-4-14-2856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17969,'0'0'3598,"12"-5"-2317,27-3-746,1 2 0,-1 1 0,1 2 0,48 3 0,27 1-815,185-24-1,-284 21 288,-10 0 2,1 1 1,0 0 0,1 0 0,-1 1-1,0 0 1,9 1 0,-15-1 28,1 1-1,0-1 1,-1 1-1,1-1 1,-1 1-1,1 0 1,-1 0-1,1 0 1,-1 0-1,0 0 1,1 0 0,-1 0-1,0 0 1,0 1-1,0-1 1,0 0-1,0 1 1,0-1-1,0 1 1,0-1-1,0 1 1,-1-1-1,1 1 1,-1 0 0,1-1-1,-1 1 1,0-1-1,1 1 1,-1 0-1,0 2 1,4 350 4624,-6-196-4189,2-154-483,-1 37-160,1-1 0,2 0 0,2 0 0,2 0 0,18 69 0,-9-51-3170,-12-19-2443,-3-13-1627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13741,'0'0'5328,"11"1"-3839,126 0 808,153-19 1,29-2-2788,97 12-1464,-443 16 1453,-2 1-2436,14-12-3485,14 0 1196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21044,'0'0'8808,"99"26"-7238,-17-46-673,14-6-449,9-2-448,2 1 0,-4 4 0,-9 8-2274,-8 6-4260,-9 5-8969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2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8520,'0'0'10052,"10"-4"-9465,19-4 122,0 2-1,1 0 0,43-1 0,108 2 714,-39 2-1416,494-16 272,292-20 276,-654 13-507,977-59 24,3360 46 318,-3418 96-282,-1185-56-489,-12 0-655,-30 0-2339,-52 1-3942,62-2 1387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 12716,'0'0'7057,"11"-2"-6101,0 1-788,0 0 1,0 1-1,0 0 1,0 0-1,0 1 0,0 1 1,0-1-1,0 2 1,-1 0-1,20 7 0,-23-7-132,0 1 0,-1-1 0,1 1 0,-1 0 0,0 0 0,0 1 0,-1 0 0,1 0-1,-1 0 1,8 11 0,-11-13-23,0 0 0,-1 1 1,1-1-1,-1 1 0,1-1 0,-1 1 0,0 0 0,-1-1 0,1 1 1,0 0-1,-1 0 0,0-1 0,0 1 0,0 0 0,-1 0 0,1 0 0,-1-1 1,0 1-1,0 0 0,0-1 0,0 1 0,-1-1 0,-2 5 0,-9 13 176,-2-1-1,-1 0 0,0 0 1,-2-2-1,0 0 0,-34 25 1,31-25-184,-136 113-1810,47-50-6383,39-33-3808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35 15919,'0'0'11755,"-14"-7"-10890,13 7-847,-7-5 79,0 1 0,0 1 0,-1 0 0,1 0 0,-1 0 0,0 1 0,1 0 0,-1 1 0,0 0 0,0 1 0,0 0 0,0 0 0,0 0-1,0 1 1,-8 3 0,5 0 39,0 0-1,1 1 1,0 1-1,0 0 0,0 0 1,1 1-1,0 0 1,0 1-1,1 0 0,-12 13 1,17-16-85,0 0 0,0 0-1,0 0 1,0 0 0,1 1 0,0-1 0,1 1 0,-1 0-1,1 0 1,0 0 0,0 0 0,1 0 0,0 0 0,0 1-1,0-1 1,1 0 0,0 1 0,0-1 0,1 0 0,-1 0-1,1 1 1,3 6 0,-3-9-57,1 0 1,0 0-1,1-1 1,-1 1-1,1 0 1,-1-1-1,1 0 1,0 0-1,1 0 1,-1 0-1,0 0 0,1-1 1,-1 1-1,1-1 1,0 0-1,0 0 1,0 0-1,0-1 1,0 1-1,0-1 1,1 0-1,4 0 0,13 3-239,0-1 0,45 0 0,-57-3 99,78-3-3485,-70 2 894,-1-2 1,33-8-1,-1-6-5937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17681,'0'0'2050,"-44"58"736,24-24-832,3-4-865,7-1-352,8-6-577,2-7-320,12-9-1249,12-7-193,5-2-512,3-20-1089,-1-5-3235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12204,'0'0'8616,"-19"70"-6855,0-35-447,5-2-65,0-1-192,6-5-192,5-3-545,3-6-224,7-8-448,11-6-705,1-4-673,1 0-1345,-4-7-2050,-5-3-7206</inkml:trace>
  <inkml:trace contextRef="#ctx0" brushRef="#br0" timeOffset="1">62 116 9865,'0'0'4741,"-56"0"-2179,51 4-1249,5 1-159,0 3 159,5-2-224,12 2-96,6 1-128,0-2-161,7-1-31,-1 1 192,9-2 128,-3-2-737,0 0-128,1-3-160,0 0-2498,-1-7-6695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9117 777 6502,'0'0'9220,"2"-9"-8244,1-2-496,1 1-1,-1-1 0,2 1 0,0 0 0,0 1 0,1-1 0,8-10 0,-14 19-420,1 1-1,-1-1 1,1 0-1,-1 0 0,1 0 1,-1 0-1,1 0 1,-1 0-1,0 0 0,0 0 1,0 0-1,1 0 1,-1 0-1,0-1 0,0 1 1,0 0-1,-1 0 0,1 0 1,0 0-1,0 0 1,0 0-1,-1 0 0,1 0 1,-1 0-1,1 0 1,-1 0-1,1 0 0,-1 1 1,1-1-1,-1 0 1,0 0-1,1 0 0,-1 1 1,0-1-1,0 0 0,0 1 1,0-1-1,0 0 1,1 1-1,-1-1 0,-2 1 1,-50-24 189,33 16 703,-42-23-247,19 9-474,-72-26 0,-586-145 405,408 122-586,-224-39 372,-538 25-596,700 64 8,-155-6 151,-737 55 0,-237 74 123,688-52-27,39 41 131,539-49 754,-301 101 0,446-116-757,-132 70 1,92-33-3344,113-64 3052,-1 1 0,1-1 0,0 0 0,0 1 0,0-1 0,0 0 0,-1 0 0,1 1 0,0-1 0,0 0 0,-1 0 0,1 1 0,0-1 0,0 0 0,-1 0 0,1 0-1,0 0 1,-1 1 0,1-1 0,0 0 0,-1 0 0,1 0 0,0 0 0,0 0 0,-1 0 0,1 0 0,0 0 0,-1 0 0,1 0 0,0 0 0,-1 0 0,1 0 0,0 0 0,-1 0 0,1 0 0,0 0 0,-1-1-1,1 1 1,0 0 0,-1 0 0,1 0 0,0 0 0,0-1 0,-1 1 0,1 0 0,0 0 0,0-1 0,-1 1 0,1 0 0,0 0 0,0-1 0,0 1 0,0 0 0,-1-1 0,1 1 0,0 0 0,0-1-1,0 1 1,0-1 0,5-22-6772,-3 18 5534,7-24-8101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7 16848,'0'-1'72,"-1"1"0,1 0 0,0-1 0,0 1 0,0 0 0,0-1 0,0 1-1,0 0 1,0 0 0,-1-1 0,1 1 0,0 0 0,0 0 0,0-1 0,-1 1 0,1 0 0,0 0 0,0-1 0,-1 1 0,1 0 0,0 0 0,0 0-1,-1 0 1,1 0 0,0-1 0,-1 1 0,1 0 0,0 0 0,-1 0 0,1 0 0,0 0 0,-1 0 0,1 0 0,0 0 0,0 0 0,-1 0 0,1 0 0,0 0-1,-1 0 1,1 0 0,0 0 0,-1 1 0,1-1 0,0 0 0,0 0 0,-1 0 0,1 0 0,-1 1 0,-15 10 780,-8 20 751,-36 66 0,19-27-1323,-134 174 367,55-82 1594,118-159-2202,0-1-18,0 1 0,0 0 0,0-1 0,0 1 0,1 0-1,-1 0 1,1 1 0,0-1 0,0 0 0,0 0 0,0 0 0,0 1 0,0 5-1,2-8-19,0-1-1,0 1 1,0 0-1,0-1 1,0 1-1,0 0 1,0-1-1,0 0 1,0 1 0,0-1-1,0 1 1,0-1-1,1 0 1,-1 0-1,0 0 1,0 0-1,0 0 1,0 0-1,1 0 1,-1 0-1,2 0 1,33-2 81,-34 2-74,39-6 26,-1-2 1,77-24-1,-28 5-794,-31 13-321,151-46-7708,-135 32 445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45 8456,'0'0'8008,"-9"-9"-4490,4 5-3150,3 1-237,-1 0 0,1 1 0,0 0 0,-1-1 0,0 1 0,1 0 0,-1 0 0,0 0 1,0 1-1,0-1 0,0 1 0,0 0 0,-1 0 0,1 0 0,0 0 0,-1 0 0,1 1 0,0-1 1,-1 1-1,1 0 0,-1 0 0,1 0 0,0 0 0,-1 1 0,1 0 0,-5 1 0,-11 6 103,1 2 0,0 0 0,1 1 0,1 0 1,-1 2-1,2 0 0,0 1 0,0 0 0,-12 17 0,5-3 132,1 0-1,1 1 1,1 2 0,-20 45 0,29-52-162,1 0 0,1 1 0,2 0 0,0 0 0,2 0 0,0 1 0,2-1 0,1 35 0,1-51-178,1 1 1,1-1-1,-1 0 1,2 0-1,-1 0 1,1 0-1,0 0 1,1 0 0,0-1-1,0 0 1,8 11-1,-8-14-18,1 0 0,0 0 0,0-1-1,0 0 1,0 0 0,0 0 0,1 0 0,0-1 0,0 0-1,0 0 1,0-1 0,0 1 0,1-1 0,-1-1 0,0 1-1,1-1 1,11 1 0,-9-2 108,0 0-1,1 0 1,-1 0-1,0-2 1,0 1-1,1-1 1,-1 0-1,0-1 1,-1 0-1,15-7 1,-18 8-64,-1 0-1,1-1 1,-1 0 0,0 0 0,-1 0 0,1 0 0,0 0 0,-1-1 0,0 0 0,1 0 0,-2 0 0,1 0 0,0 0 0,-1 0 0,0-1-1,0 1 1,0-1 0,0 0 0,-1 0 0,0 1 0,1-10 0,-2 13-52,0-1 0,0 1 0,0-1 0,-1 1 0,1-1 0,0 1 0,-1-1 0,0 1 0,1-1 0,-1 1 0,0 0 0,0-1 0,1 1 0,-1 0 0,0 0 0,0 0 0,0 0 0,-1-1 0,1 1 0,0 1 0,0-1 0,0 0 0,-1 0 0,1 0 0,-1 1 0,1-1 0,0 1 0,-1-1 0,1 1 0,-1-1 0,1 1 0,-1 0 0,1 0 0,-1 0 0,-1 0 0,-63-1 0,58 2 0,-45 10 0,51-10 0,0-1 0,-1 1 0,1 0 0,0 0 0,0 0 0,0 1 0,0-1 0,0 0 0,0 1 0,1-1 0,-1 1 0,0 0 0,1-1 0,-1 1 0,1 0 0,-1 0 0,1 0 0,0 0 0,0 0 0,-1 4 0,2-6 0,0 1 0,0-1 0,1 1 0,-1-1 0,0 0 0,1 1 0,-1-1 0,0 0 0,0 1 0,1-1 0,-1 0 0,1 1 0,-1-1 0,0 0 0,1 0 0,-1 1 0,1-1 0,-1 0 0,0 0 0,1 0 0,-1 0 0,1 0 0,-1 1 0,1-1 0,-1 0 0,1 0 0,-1 0 0,1 0 0,-1 0 0,1-1 0,-1 1 0,0 0 0,1 0 0,-1 0 0,1 0 0,-1 0 0,1-1 0,-1 1 0,1 0 0,23-6 0,5-9 0,-2 0 0,1-2 0,-2-1 0,0-2 0,40-39 0,-21 20 0,-24 20 0,-15 13 0,1 0 0,-1 0 0,1 0 0,0 1 0,1 0 0,-1 1 0,11-5 0,-18 10 0,1-1 0,0 1 0,-1 0 0,1 0 0,0-1 0,-1 1 0,1 0 0,-1 0 0,1 0 0,-1-1 0,0 1 0,1 0 0,-1 0 0,0 0 0,1 0 0,-1 0 0,0 0 0,0 0 0,0 0 0,0 0 0,0 0 0,0 0 0,0 0 0,0-1 0,0 1 0,-1 1 0,0 32 0,1-34 0,-3 26 13,-2-1 0,0-1 0,-2 1 0,-10 26 0,7-25-122,2 1 0,-10 53 0,18-73-352,0-20-12941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16464,'0'0'6427,"-11"7"-5354,5-3-962,0 1 0,0 0 0,0 0 0,1 1 0,-1 0 0,1-1 0,1 2 0,-1-1 0,1 1 0,0-1 0,0 1 0,1 0 0,0 0 1,-4 15-1,-103 438 3395,94-367-3697,5 0 1,3 1-1,6 96 1,8-145-2084,-6-44 2070,1 1-1,-1-1 1,1 1-1,0-1 1,-1 1 0,1-1-1,0 0 1,0 1 0,0-1-1,0 0 1,0 0-1,0 0 1,0 0 0,0 0-1,0 0 1,1 0 0,-1 0-1,0 0 1,1 0-1,-1-1 1,1 1 0,-1 0-1,1-1 1,2 1 0,-3-1-44,0 0 1,1 0 0,-1-1-1,0 1 1,0 0-1,1 0 1,-1-1 0,0 1-1,0-1 1,0 1 0,1-1-1,-1 0 1,0 0 0,0 1-1,0-1 1,0 0 0,0 0-1,0 0 1,-1 0 0,1 0-1,0 0 1,0 0 0,-1 0-1,1 0 1,0 0 0,-1-1-1,1 1 1,-1 0 0,0 0-1,1-1 1,-1 1 0,0-3-1,1 2-307,13-41-8099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 8488,'0'0'15433,"8"-4"-15048,-1 1-339,-5 2-20,0-1 0,0 2 0,-1-1 0,1 0 0,0 0 0,0 1 0,0-1 1,0 1-1,0-1 0,0 1 0,3 0 0,-4 0 2,0 1 1,-1-1-1,1 1 0,0-1 1,0 1-1,0 0 0,0 0 1,-1 0-1,1-1 1,0 1-1,-1 0 0,1 0 1,-1 0-1,1 0 0,-1 0 1,1 0-1,-1 0 0,0 0 1,0 0-1,1 0 1,-1 0-1,0 0 0,0 0 1,0 0-1,0 1 0,0-1 1,0 0-1,0 0 0,0 0 1,-1 1-1,0 14 270,-1 0 0,-1 0 0,-1 0 0,0 0 0,0-1-1,-11 22 1,9-24-216,1 1 0,0-1 0,1 1 0,0 0 0,1 0 0,1 0 0,0 0-1,1 1 1,1 16 0,0-30-227,0 0-1,0 0 1,0 0 0,0 1-1,0-1 1,0 0-1,0 0 1,1 0-1,-1 0 1,1 0 0,-1 0-1,1 0 1,-1 0-1,1 0 1,-1 0-1,1 0 1,0 0-1,0 0 1,-1-1 0,1 1-1,0 0 1,0 0-1,0-1 1,0 1-1,0 0 1,0-1 0,0 1-1,0-1 1,0 0-1,0 1 1,0-1-1,2 1 1,19 0-5407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9737,'15'-3'1650,"174"-16"3868,-114 14-3625,132-24 1,-136 8-1769,-1-3 0,0-3 1,105-57-1,-166 79-126,35-13-19,-43 18 30,-1 0 0,0 0-1,1 1 1,-1-1 0,0 0-1,1 0 1,-1 0 0,1 0 0,-1 1-1,0-1 1,0 0 0,1 0 0,-1 1-1,0-1 1,1 0 0,-1 0 0,0 1-1,0-1 1,1 0 0,-1 1 0,0-1-1,0 0 1,0 1 0,0-1-1,1 1 1,-1-1 0,0 0 0,0 1-1,0-1 1,0 0 0,0 1 0,0-1-1,0 1 1,0-1 0,0 0 0,0 1-1,0-1 1,-1 1 0,0 19 661,0-18-569,-8 47 1933,-3-1-1,-20 50 1,-4 17-729,15-35-801,2 1 1,5 1-1,2 1 0,5 0 1,4 136-1,9-172-647,2-1-1,14 48 1,-13-64-104,-1-1 1,-2 2-1,0-1 1,-3 1-1,0-1 1,-2 1-1,-3 31 0,1-56-309,0 0 0,-1-1 0,1 1 0,-1 0 0,-1-1 0,1 1 0,-1-1 0,-5 9 0,5-10-305,0 0 1,-1 0-1,1 0 0,-1 0 1,0-1-1,0 1 1,-1-1-1,1 0 0,-10 5 1,-30 8-7341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17328,'0'0'9449,"68"-15"-7623,12-11 512,24-11-832,20-4-1186,8 0-320,5 5 0,-8 6 0,-10 8-2370,-20 5-5157,-19 4-14286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5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10634,'0'0'8830,"10"3"-7357,-2 0-1251,0 0 0,0 1 1,0 0-1,-1 0 0,0 1 0,0-1 0,0 2 0,0-1 1,-1 1-1,0 0 0,0 0 0,5 9 0,263 322 918,-107-136-230,18 8 1532,9 13-74,-165-185-2200,294 338 598,-136-163-63,-18-20-258,-1-29-445,27 28 0,153 213 0,-31-32 0,-191-234 0,533 546 0,-643-669 0,83 75-32,125 147 0,-223-234-3878,-4-6 1191,-13-14-1226,-5-4-2553,-13-11-7916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0 752 12236,'1'2'282,"0"0"0,0-1 1,1 1-1,-1 0 1,0-1-1,1 1 1,-1-1-1,0 1 0,1-1 1,0 0-1,-1 0 1,1 1-1,0-1 0,0 0 1,-1-1-1,1 1 1,0 0-1,0 0 1,4 0-1,-5-1-150,1-1 0,0 1 0,-1 0 1,1-1-1,0 1 0,-1-1 0,1 1 0,-1-1 0,1 0 0,-1 0 0,1 0 1,-1 0-1,1 0 0,-1 0 0,0 0 0,0 0 0,1-1 0,0-1 1,5-7 286,-1 0 1,0-1-1,0 1 1,-1-1 0,5-17-1,6-23 850,-2 0 0,-3-1 0,7-72 0,-8-160 2352,-10 271-3521,1 6-55,-1 0-1,0 0 1,0 0 0,0 0-1,-1 0 1,0 1 0,-1-1-1,1 0 1,-1 0 0,0 1-1,-1-1 1,0 1 0,-6-11 0,5 19 288,2 12-284,3 14-181,1-17 112,0-1-1,1 1 0,0-1 0,1 0 0,0 0 1,1 0-1,0 0 0,0-1 0,1 0 0,0 0 1,1 0-1,0-1 0,0 0 0,1 0 0,0-1 1,16 11-1,6 1-864,1-1 0,1-1 1,57 20-1,-46-20-1116,8 7-2750,-6 4-2520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21076,'0'0'6630,"4"55"-5220,-4-16-514,-7 7-351,0 1-449,0 1-32,4-3-32,1-7-64,2-5-577,0-8-768,0-10-897,2-12-1377,-1-16-17650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17873,'0'0'12235,"78"-35"-10953,-23 24-321,12-2-545,2-2-416,-2 1 0,-9 4-673,-8 1-1409,-14 4-1697,-12 0-513,-9 0-1538,-8 0-5797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18802,'0'0'8071,"-4"58"-6533,1-24-769,-5 6-225,4-1-384,1-4-128,2-6 0,-1-7 0,2-6-288,0-9-449,2-21-8679,-1-12 1312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19859,'0'0'8328,"58"7"-6663,-24-8-127,2-12-577,2-3-769,-1-2-128,-3 2-577,-5 3-1280,-9 3-1314,-8 5-1666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4708,'0'0'26810,"66"20"-25913,-35-31-705,-1 6-160,-2 1-865,-6 4-1441,-6 0-2499,-9 0-2401,-7 10-7720</inkml:trace>
  <inkml:trace contextRef="#ctx0" brushRef="#br0" timeOffset="1">0 214 17873,'0'0'12235,"88"15"-11081,-44-15-642,5-12-480,0-6-1537,0-7-4453,-4-5-8936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4260 8456,'0'0'9556,"3"-11"-9530,1 0-11,1 0 0,0 0-1,0 0 1,1 0 0,0 1-1,1 0 1,13-16 0,342-396 1156,-44 48-580,62-64-564,-135 153 116,209-193 1461,25 22 1220,148-148-2036,-156 140 585,-136 138-1118,-120 127 496,-156 145 174,-52 48-392,10-9-6471,-7-2-6113,-8 7 3237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0 683 14414,'0'0'10810,"16"-9"-9604,23-19-644,0-2 0,-2-1 0,65-72 0,87-125 793,-153 179-595,-2-2 0,50-102 0,-113 244-306,-6-2-454,-45 118 0,65-161 0,1 1 0,-10 71 0,23-111-12,0 0 0,0 0 0,1 0 0,0 0-1,0 0 1,1 0 0,-1 0 0,2 0 0,-1 0 0,1 0 0,3 9 0,-3-12-21,1-1 0,-1 1 1,1-1-1,0 1 1,0-1-1,0 0 1,1 0-1,-1 0 1,0-1-1,1 1 1,0-1-1,0 0 1,0 0-1,0 0 1,0-1-1,0 1 1,0-1-1,7 1 1,-8-1-824,6 2 850,-28-22-24217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60 4612,'0'0'10538,"-10"-2"-7783,-46-11 1051,56 13-3761,0 0-1,0 0 1,0 0 0,1 0-1,-1 0 1,0 0-1,0 0 1,0-1 0,0 1-1,0 0 1,1 0-1,-1 0 1,0 0-1,0 0 1,0 0 0,0 0-1,0-1 1,0 1-1,0 0 1,0 0 0,0 0-1,1 0 1,-1 0-1,0-1 1,0 1 0,0 0-1,0 0 1,0 0-1,0 0 1,0-1 0,0 1-1,0 0 1,0 0-1,0 0 1,0 0-1,0 0 1,0-1 0,0 1-1,0 0 1,-1 0-1,1 0 1,0 0 0,0 0-1,0-1 1,0 1-1,0 0 1,0 0 0,0 0-1,0 0 1,0 0-1,-1 0 1,1-1 0,0 1-1,0 0 1,0 0-1,0 0 1,0 0-1,-1 0 1,1 0 0,0 0-1,0 0 1,0 0-1,0 0 1,0 0 0,-1 0-1,14-6-163,21-3 514,1 1 0,0 2 0,0 2 0,0 1 0,46 2 0,-80 1-380,-1 1 0,1-1-1,0 1 1,-1-1-1,1 1 1,-1-1-1,1 1 1,-1 0-1,1-1 1,-1 1 0,0 0-1,1-1 1,-1 1-1,0 0 1,1-1-1,-1 1 1,0 0-1,0 0 1,0-1 0,1 1-1,-1 0 1,0 0-1,0 0 1,0-1-1,-1 1 1,1 0-1,0 1 1,-3 25 683,-3-1-159,-1 1 0,-22 50 1,20-56-542,1 0 0,0 0 0,2 0 0,1 1 0,-6 42 0,10-49-489,1 38-2588,11-23-4086,3-16-3005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15951,'0'0'9486,"4"13"-8413,46 256 315,-48-248-1396,-2-15-108,0 0 0,1 0 1,-1 0-1,1 0 0,0 0 1,1 0-1,0 0 0,0-1 1,0 1-1,5 8 0,-9-18-4741,2-6 2695,0 0-118,-8-15-4628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17424,'0'0'13549,"98"-44"-12524,-43 20-544,9-3-321,-4 0-32,0-2-128,-8 5-545,-8 3-1312,-14 1-2628,-14 3-2849,-13 6-10796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16688,'0'0'10314,"18"61"-9386,-12-25-607,0 5-225,2-4-32,-4-8-64,2-7-64,-2-8-673,4-12-288,0-2-480,4-21-449,-1-10-1153,1-9-1602,0-3-2241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10186,'0'0'6085,"0"57"-3778,0-21 127,-1 7-833,0 1-448,1-3 353,0-4-321,0-10-833,11-7-320,4-9-832,2-8-1154,-2-3-448,-5-4-1154,-6-9-2914</inkml:trace>
  <inkml:trace contextRef="#ctx0" brushRef="#br0" timeOffset="1">1 228 15118,'0'0'11019,"72"-21"-10859,-30 3-1057,2-7-3331,-4-5-6470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4486 1 6822,'0'0'6102,"-10"0"-5621,-29 2 54,-9-1 1516,-1 3 0,-64 13 1,8 12-1272,2 5 0,-166 79 0,-183 128 1215,188-96-1563,126-67-130,-168 127 0,-109 121-84,287-224-218,4 6 8,5 4 0,4 6 0,-126 170 0,17 5-10,-113 143 41,-144 226 1024,404-546-5,-90 187 0,131-226-897,4 2 0,3 1 0,-30 140 0,54-177-684,6-21-1513,-1-21 1868,0-1 1,0 0 0,0 1-1,0-1 1,0 0 0,0 1-1,0-1 1,0 0 0,0 1-1,0-1 1,0 0-1,1 1 1,-1-1 0,0 0-1,0 1 1,0-1 0,1 0-1,-1 0 1,0 1-1,0-1 1,0 0 0,1 0-1,-1 0 1,0 1 0,1-1-1,-1 0 1,0 0-1,0 0 1,1 0 0,-1 1-1,0-1 1,1 0 0,-1 0-1,0 0 1,1 0 0,7-6-3971,-2-17-1088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14574,'0'0'1073,"-6"12"-272,1-1-488,1 1 0,-1 0 0,2 0 0,0 0 0,0 0 0,1 0 0,1 0 0,0 1 0,0-1 0,2 1 0,-1-1 0,1 1 0,4 11 0,2 2 68,1 0-1,2 0 0,0-1 0,15 24 0,-18-36-180,0-1-1,1 0 1,0-1 0,1 0-1,0 0 1,1-1 0,0 0-1,1 0 1,18 12-1,-24-20-166,0 1 0,-1-2 0,1 1 0,0 0 0,0-1 0,0 0 0,0 0 0,0-1-1,0 1 1,0-1 0,0 0 0,1 0 0,-1-1 0,0 0 0,0 0 0,0 0 0,0 0 0,-1-1-1,9-3 1,7-5 51,0 0-1,-1-1 0,22-17 1,-18 12-56,99-76-1160,-47 21-4051,-19 5-3903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12139,'2'-17'11416,"5"33"-5435,4 12-5110,10 23-74,-16-37-624,0 0 1,1-1 0,0 1 0,1-1-1,1 0 1,0-1 0,1 0-1,12 14 1,-20-25-179,0 0-1,1 0 1,-1 0 0,0 0 0,0 0-1,1 0 1,-1-1 0,0 1-1,1 0 1,-1-1 0,1 1 0,-1-1-1,1 0 1,-1 1 0,1-1-1,-1 0 1,1 0 0,-1 0 0,1 0-1,0 0 1,-1 0 0,1-1-1,-1 1 1,3-1 0,-2 0-29,1-1 0,-1 1 0,1-1 0,-1 0 0,1 0 0,-1 0 1,0 0-1,0 0 0,0-1 0,0 1 0,2-5 0,4-7-391,-1 0 1,-1 0-1,8-26 0,-14 39 362,16-63-5409,-9 0-3811,-7 21-502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17040,'0'0'3684,"-11"72"-1378,9-19 32,-1 9-224,3 8-384,0 3 159,0 3-768,10-2-704,2-7-289,5-11-128,2-8-288,-2-14-897,2-18-1025,-3-16-1954,-7-1-2723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19410,'0'0'7688,"19"71"-7464,-5-33-160,0 6-64,-2-3 0,1-3-416,1-4-545,-4-7-160,0-8-1,1-12-1024,-5-7-1505,-2-6-3043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18802,'0'0'13196,"95"7"-12811,-42-26-97,5-3-192,0-2-96,-3 4 0,-2 1-96,-9 0-1410,-6 2-1472,-4-3-1603,-7-2-1248,-2-4-4101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19603,'0'0'1537,"-13"74"289,11-29-161,2 3-1120,0-2-289,3-4-128,7-7-128,1-7-1089,0-13-1089,-2-10-1089,-4-5-609,-5-7-1056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25 422 3395,'0'0'21525,"-25"12"-20885,41-12 257,3 0-64,1-11-545,3-8-192,2 0-64,2-2-993,-2-4-2082,-1-2-1601,-4 4-4196</inkml:trace>
  <inkml:trace contextRef="#ctx0" brushRef="#br0" timeOffset="1">222 0 21588,'0'0'6599,"-26"54"-6183,26-20-256,1 4 64,9 7-127,4 1-65,0 0-32,5 2 32,-3 0-64,3-8-417,-1-3-1120,1-11-1154,-3-9-512,-2-12-1794,-6-5-5541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36 9225,'0'0'14024,"-9"-6"-12012,3 1-1542,4 2-352,0 1 0,-1 0 1,1 0-1,0 0 1,-1 0-1,0 1 1,1-1-1,-1 1 1,0-1-1,0 1 1,0 0-1,0 0 1,0 0-1,0 1 1,-5-1-1,3 1-2,1 1-1,-1 0 1,0 0 0,0 0-1,1 1 1,-1 0-1,0 0 1,1 0 0,0 0-1,0 1 1,-1 0-1,2 0 1,-1 0 0,0 0-1,0 0 1,1 1 0,0 0-1,0-1 1,0 1-1,0 1 1,1-1 0,-1 0-1,-1 6 1,-2 3 180,0-1-1,1 1 1,1 0 0,0 0 0,1 0-1,1 0 1,-2 18 0,3-21-296,1 0 0,0 0 0,1 0 0,0 0 0,0 1 0,1-1 0,0-1 0,1 1 0,0 0 0,8 15 0,-9-21 0,1 1 0,0-1 0,0 0 0,1 0 0,-1-1 0,1 1 0,0-1 0,0 0 0,0 0 0,0 0 0,0 0 0,1-1 0,-1 1 0,1-1 0,0 0 0,-1-1 0,1 1 0,0-1 0,0 0 0,0 0 0,0-1 0,0 1 0,7-1 0,-8 0 0,0 0 0,0 0 0,0 0 0,0 0 0,0 0 0,0-1 0,0 0 0,0 0 0,0 0 0,0 0 0,0-1 0,-1 1 0,1-1 0,0 0 0,-1 0 0,1 0 0,-1-1 0,0 1 0,0-1 0,0 0 0,0 0 0,0 0 0,-1 0 0,1 0 0,-1-1 0,0 1 0,0-1 0,0 1 0,-1-1 0,1 0 0,-1 0 0,0 1 0,0-1 0,0 0 0,0 0 0,-1 0 0,0 0 0,1-1 0,-2-7 0,1 11 0,0 1 0,-1-1 0,1 0 0,0 0 0,0 0 0,0 0 0,-1 0 0,1 0 0,-1 1 0,1-1 0,-1 0 0,1 0 0,-1 0 0,1 1 0,-1-1 0,1 0 0,-1 1 0,0-1 0,1 0 0,-1 1 0,0-1 0,0 1 0,0-1 0,1 1 0,-3-1 0,-30-4 0,30 5 0,0 0 0,0 0 0,1 0 0,-1 1 0,0-1 0,1 1 0,-1 0 0,0-1 0,1 1 0,-1 0 0,1 0 0,-1 1 0,1-1 0,0 1 0,-1-1 0,1 1 0,0 0 0,0-1 0,0 1 0,0 0 0,-3 4 0,6-6 0,0 1 0,0-2 0,0 1 0,0 0 0,0 0 0,0 0 0,0 0 0,0 0 0,0-1 0,0 1 0,-1-1 0,1 1 0,0 0 0,0-1 0,0 1 0,0-1 0,-1 0 0,1 1 0,1-2 0,33-38 0,17-15 0,-52 54 0,1 0 0,0 0 0,-1 1 0,1-1 0,0 0 0,0 1 0,0-1 0,0 1 0,0-1 0,0 1 0,-1 0 0,1-1 0,0 1 0,0 0 0,0-1 0,0 1 0,0 0 0,0 0 0,0 0 0,1 0 0,-1 0 0,0 0 0,0 0 0,0 0 0,0 1 0,0-1 0,0 0 0,-1 1 0,1-1 0,0 1 0,0-1 0,0 1 0,0-1 0,0 1 0,0-1 0,-1 1 0,1 0 0,0-1 0,0 1 0,-1 0 0,1 0 0,-1 0 0,1-1 0,-1 1 0,1 0 0,-1 0 0,1 0 0,-1 0 0,0 0 0,1 0 0,-1 0 0,0 0 0,0 2 0,4 9 0,-1 1 0,-1 0 0,2 17 0,-3-19 0,0 8-121,8 47-1404,-9-65 1401,0 1-1,1 0 0,-1-1 1,0 1-1,1 0 0,-1-1 1,1 1-1,0-1 0,0 1 0,-1-1 1,1 1-1,0-1 0,0 0 1,0 1-1,0-1 0,1 0 1,-1 0-1,0 0 0,0 0 1,1 0-1,-1 0 0,1 0 0,-1 0 1,1 0-1,-1-1 0,1 1 1,-1-1-1,1 1 0,3 0 1,9-2-7238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5100 70 7559,'0'0'7025,"-11"-7"-6384,-1 1-330,1 0 0,-1 1 0,0 0 0,-1 1 0,1 1 0,-1-1 0,-22-1 0,-345-12 2767,179 11-1725,-11 4-974,-382 45 0,493-30-330,-336 46 585,6 33-383,346-65-237,2 4 0,1 3 0,-77 46 0,-223 151 58,272-159 134,3 5-1,4 5 1,4 4-1,4 5 1,3 3-1,5 4 1,-99 145-1,-88 185-52,208-313-162,-92 226-1,-23 289 810,156-528-671,-65 324-39,19-82 1512,45-215-817,-15 233 0,30 131-327,12-488-1502,0-8 39,4-15-1024,2-28-3069,-5 13 427,-2 1-726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3 239 6694,'-2'34'1941,"2"0"0,1 0 0,1 0 0,12 52 0,-7-58-1681,1 0 1,1 0 0,1-1-1,1 0 1,2-1-1,1 0 1,1-1-1,1-1 1,26 31 0,-38-50-110,0 0 1,1-1 0,-1 1 0,1-1-1,0 0 1,0 0 0,0-1 0,1 1-1,-1-1 1,1 0 0,9 3-1,-12-6-27,-1 0 0,1 1 0,-1-1 0,1 0 0,-1 0 0,1 0 0,-1-1 0,1 1 0,-1 0 0,0-1 0,1 0 0,-1 0 0,1 1 0,-1-2-1,0 1 1,0 0 0,0 0 0,1-1 0,-1 1 0,0-1 0,-1 1 0,1-1 0,0 0 0,0 0 0,-1 0 0,1 0 0,-1 0 0,0 0 0,1 0 0,-1 0-1,1-4 1,27-55 1022,-3-2-1,19-67 0,23-58-924,-49 148-299,45-74 0,6 22-3433,-38 53-1070,-5-1-2775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6 208 10762,'0'0'3545,"-1"-9"-967,0 3-2335,0 2 54,0-1 0,0 1 0,1-1 1,-1 0-1,1 1 0,0-1 0,0 0 0,1 1 0,0-1 0,0 1 0,0-1 1,0 1-1,0-1 0,1 1 0,0 0 0,0 0 0,0 0 0,4-5 1,5-3 599,0 0 0,1 1 0,0 0 1,21-13-1,-26 19-619,1 1 1,-1 0-1,1 0 1,-1 1-1,1 0 0,0 0 1,1 1-1,-1 0 0,0 0 1,13 0-1,-20 2-236,1 0-1,-1 0 1,1 0 0,-1 0-1,1 1 1,-1-1 0,1 0-1,-1 1 1,0-1 0,1 1-1,-1-1 1,1 1 0,-1 0-1,0 0 1,1 0 0,-1-1-1,0 1 1,0 0 0,0 1-1,0-1 1,0 0 0,0 0-1,1 2 1,0 1 12,0-1-1,-1 1 0,0-1 1,0 1-1,0 0 1,0-1-1,-1 1 1,1 0-1,-1 5 1,0 6 89,-1-1 1,-1 0-1,0 0 1,-5 19 0,-6 2-108,0-1 1,-3-1-1,0 0 1,-27 38 0,19-31-33,-36 79 1,58-115-5,1-1 0,0 1 0,-1-1 0,2 1 0,-1 0 0,0 0 0,1-1 0,0 1 0,-1 4 0,2-7 0,-1 0 0,0 0 0,1 0 0,-1 0 0,0 0 0,1 0 0,-1 0 0,1 0 0,-1-1 0,1 1 0,0 0 0,-1 0 0,1 0 0,0-1 0,-1 1 0,1 0 0,0-1 0,0 1 0,0-1 0,0 1 0,0-1 0,-1 1 0,1-1 0,0 1 0,0-1 0,0 0 0,0 0 0,0 1 0,0-1 0,0 0 0,0 0 0,0 0 0,1 0 0,1-1 0,6 1-14,1-1 0,0 0 0,-1-1-1,1 0 1,-1-1 0,1 0 0,-1 0 0,11-6 0,71-45-557,-72 41 165,1 0 0,0 2 0,1 0 0,23-8 0,-37 16-3900,-20 2-15085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17969,'0'0'10698,"61"-12"-9385,-14-10 225,8-2-801,0 0-609,4 1-160,-2 1-1666,-3 3-2498,-9 2-1986,-7-5-7014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17264,'0'0'8104,"0"58"-6695,-3-15-416,-2 9-320,2-2-545,3-6-64,0-9 0,5-11-96,11-13-416,4-11-417,5-11-705,-2-18-512,0-11-1953,-4-8-3428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15278,'0'0'1666,"-25"65"96,17-32 384,2 1-801,3-6 417,3-2-577,0-3-961,6-8-993,7-4-2113,2-7-2852,1-4-5220</inkml:trace>
  <inkml:trace contextRef="#ctx0" brushRef="#br0" timeOffset="1">54 188 18161,'0'0'6470,"-53"-22"-2434,52 17-2466,1 0-930,17-1-416,12-2-256,12-2 32,8-1-704,3-3-1570,0 0-2723,-6 0-4997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14382,'0'0'5920,"10"2"-5322,65 19 1413,-52-13-1503,0-2-1,1 0 0,0-1 1,42 3-1,-7-9 371,-40-1-604,1 1-1,-1 1 1,1 1 0,-1 1 0,0 0 0,1 2-1,-1 0 1,30 11 0,177 69 1075,-6-2-1311,-184-66 23,-1 2 0,-1 1 0,0 2 0,31 26 0,-27-17 21,34 29 200,83 50 0,-4-5 126,240 213-1,-233-181-10,190 173-66,-272-231-311,-3 4 0,106 155 0,48 57 16,-169-222-36,-4 2 0,-2 3 0,-4 1 0,66 148 0,28 42 0,-14-28 0,-98-178 0,-4 1 0,19 67 0,6 33 0,89 191 0,-126-321 0,-8-17 0,1 1 0,0-2 0,1 1 0,1-1 0,0 0 0,19 21 0,-27-35-37,-3 0-911,-1-1 1,1 0-1,0-1 0,0 1 1,0 0-1,0-1 1,0 1-1,0-1 1,0 0-1,0 1 0,-3-3 1,-8-6-6169,-2 0-3251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19538,'0'0'12690,"-11"9"-12236,6-4-413,-2-1-37,1 2 0,0-1 0,0 1 0,1-1 0,0 1 0,0 1 0,0-1 0,1 1 0,0 0 0,-6 14 0,-93 295-4,101-310 0,0-1 0,1 1 0,0 0 0,0-1 0,0 1 0,1 0 0,-1 0 0,2-1 0,-1 1 0,2 10 0,-1-14 0,0 1 0,1-1 0,-1 0 0,0 0 0,1 0 0,-1 0 0,1-1 0,0 1 0,0 0 0,0-1 0,0 1 0,0-1 0,0 0 0,0 1 0,0-1 0,0 0 0,1 0 0,-1-1 0,0 1 0,1 0 0,-1-1 0,1 1 0,-1-1 0,0 0 0,1 0 0,-1 0 0,4 0 0,32-2-17,0 0 1,-1-3-1,0-1 1,54-16-1,-33 8-519,-5 1-3345,-6-2-3758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15 179 16015,'-3'6'305,"1"0"1,-1 0-1,2 0 0,-1 0 1,1 1-1,0-1 0,0 0 0,0 13 1,2-15-138,0-1 0,0 0 0,0 0 0,0 0 0,0 1 0,1-1 1,-1 0-1,1-1 0,0 1 0,0 0 0,0 0 0,0-1 0,0 1 0,0-1 0,1 0 0,-1 0 1,1 0-1,5 3 0,13 9 803,0-2 0,1 0 0,1-2 0,24 8 0,-35-13-673,0-2 1,1 0 0,-1 0-1,0-1 1,1 0 0,0-1 0,-1-1-1,1 0 1,23-3 0,-31 1-223,-1 0 1,1 0 0,-1 0-1,0-1 1,1 0-1,-1 1 1,0-1 0,-1-1-1,1 1 1,0-1 0,-1 1-1,0-1 1,0 0-1,0 0 1,0 0 0,-1-1-1,1 1 1,-1-1-1,1-4 1,7-16 393,-2 1 1,8-35-1,-14 48-445,6-20-297,1-3-1879,-1-2-1,3-39 1,-11 58-5216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13036,'0'0'2627,"9"-6"-823,2-1-1282,-1 1 0,1 0 0,0 0 0,1 2 0,0-1 0,-1 1 0,1 1 0,0 0 0,1 1 0,-1 0 0,0 1 0,1 0 0,16 2 0,-28-1-469,1 1 0,-1-1 0,1 1-1,-1 0 1,1 0 0,-1 0-1,1 0 1,-1 0 0,0 0-1,0 0 1,1 0 0,-1 1 0,0-1-1,0 0 1,0 1 0,-1-1-1,1 1 1,0-1 0,0 1-1,-1 0 1,1-1 0,-1 1 0,1-1-1,-1 1 1,0 0 0,0-1-1,1 1 1,-1 0 0,0 0-1,-1-1 1,1 1 0,0 0 0,0-1-1,-1 1 1,1 0 0,-2 1-1,1 6 268,-1 0-1,-1 0 0,0 0 0,0 0 0,-6 11 0,-12 13 612,-37 44 0,40-56-581,2 0 0,0 1 0,1 1 0,2 0 0,-16 37 0,27-57-345,2-1 1,-1 1-1,0-1 1,0 1-1,1-1 0,-1 1 1,1 0-1,0-1 1,0 1-1,0-1 1,0 1-1,0 0 1,1-1-1,-1 1 1,1-1-1,1 4 1,-1-5-3,0 1-1,0 0 1,0-1 0,0 0 0,0 1-1,1-1 1,-1 0 0,1 0 0,-1 1-1,1-1 1,-1 0 0,1-1 0,-1 1-1,1 0 1,0 0 0,-1-1 0,4 2-1,7-1 2,0 1 0,1-2 0,-1 1-1,0-2 1,20-2 0,-1-2-696,-1-2-1,0-1 1,0-1-1,-1-2 1,0-1-1,46-26 1,-73 37 214,7-6-2708,-8 2-1948,-2 0-1656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19026,'0'0'8232,"89"-34"-6439,-35 13-511,4-5-930,0 3-288,-1 4-128,-7 4-1249,-12 6-1858,-10 5-2435,-14 4-3650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6983,'0'0'11248,"3"1"-10741,6 2-250,1 1-1,-1 0 1,0 0 0,0 1 0,12 9 0,40 19-15,-40-27-43,0-1-1,0 0 1,0-2 0,1 0 0,-1-1 0,1-2-1,-1 0 1,27-4 0,22-6 670,82-24-1,-99 19-763,0 4 0,1 1-1,61-2 1,-81 12-82,-1 2 1,1 2-1,-1 0 1,0 3-1,0 0 1,-1 3-1,0 0 1,-1 2-1,46 24 1,227 86 454,-201-85-26,124 61 0,464 224-78,-626-291-323,-1 2 0,-2 3 0,-1 2 0,-2 4 1,-2 1-1,68 70 0,-96-86-21,292 293 218,-249-240-192,-4 3 1,71 111 0,178 382 154,-46 23-171,-235-515-28,-4 2 0,40 170-1,-64-211 56,-1 0 0,-3 0 0,-2 0 0,-1 0 0,-3 0 0,-1 1 0,-18 83 0,18-119 21,-27 137 1148,26-124-1151,2-1-1,1 1 0,1 0 1,3 35-1,18 12 9,-15-54-328,-1-1 0,7 32 0,-12-42-281,1 0 1,-1 1-1,0-1 0,0 0 1,-1 0-1,0 0 0,1 0 1,-3 5-1,2-9 52,-1 0 1,1 0-1,-1 0 1,1-1-1,-1 1 1,0 0-1,1-1 1,-1 1-1,0-1 1,1 0-1,-1 0 1,0 0-1,1 1 1,-1-1-1,0-1 1,0 1-1,1 0 1,-1 0-1,0-1 1,1 1-1,-1-1 1,-1 0-1,-18-11-5798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94 17200,'-6'12'616,"0"1"-1,1 0 1,0 0-1,1 0 1,1 1-1,0-1 1,1 1-1,0 0 1,1 0-1,1 17 0,0-20-507,1 0 0,0 0 0,0 0 0,1 0 0,1 0-1,0 0 1,0-1 0,1 1 0,0-1 0,1 0 0,0 0-1,1-1 1,7 12 0,-11-19 22,1 1 0,-1 0-1,0-1 1,1 1 0,-1-1-1,1 0 1,0 0 0,0 0-1,-1 0 1,1-1 0,1 1 0,-1-1-1,0 1 1,0-1 0,0 0-1,1 0 1,-1-1 0,1 1-1,-1-1 1,0 0 0,1 1 0,-1-1-1,1-1 1,-1 1 0,1-1-1,-1 1 1,0-1 0,1 0-1,-1 0 1,0 0 0,0-1 0,0 1-1,5-4 1,6-5 318,0 0 1,-1-1 0,0-1-1,-1 0 1,16-21-1,-10 12-614,136-138 356,-48 57-5388,-74 70-562,-7-1-3011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64 10218,'0'0'7212,"7"-9"-4303,20-29-138,-27 38-2678,1 0 1,-1 0 0,0-1-1,1 1 1,-1 0 0,0 0-1,1-1 1,-1 1 0,0 0-1,0-1 1,1 1-1,-1 0 1,0-1 0,0 1-1,0 0 1,0-1 0,1 1-1,-1-1 1,0 1 0,0 0-1,0-1 1,0 1-1,0-1 1,0 1 0,0 0-1,0-1 1,0 1 0,0-1-1,0 1 1,0 0-1,0-1 1,-1 1 0,1-1-1,0 1 1,0 0 0,0-1-1,0 1 1,-1 0 0,1-1-1,0 1 1,0 0-1,-1-1 1,1 1 0,0 0-1,-1 0 1,1-1 0,0 1-1,-1 0 1,-17-1 601,14 2-400,-16 0-91,1 1 0,-1 1-1,0 0 1,1 2-1,0 0 1,0 2 0,1 0-1,-1 0 1,1 2-1,-23 15 1,25-14-51,1 0 0,0 1 1,1 1-1,0 1 0,0 0 0,2 0 1,-1 1-1,2 1 0,0 0 0,1 1 1,-11 20-1,19-32-151,0 1 1,0-1-1,0 1 1,1-1-1,0 1 1,0 0-1,0 0 1,0-1-1,0 1 1,1 0-1,0 0 0,0 0 1,1-1-1,-1 1 1,1 0-1,0 0 1,0 0-1,2 4 1,0-5-18,0 1 1,0-1-1,1 1 0,-1-1 1,1 0-1,0-1 1,0 1-1,0-1 0,0 1 1,1-1-1,-1 0 1,1-1-1,0 1 0,0-1 1,10 3-1,4 2-1217,1-1 1,0-1-1,24 3 0,27-3-9258,-32-5-2797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4 14606,'0'0'14520,"-11"-2"-14269,5 1-190,0 1 0,0-1 0,1 1 0,-1 1 0,0-1 0,0 1 0,0 0 0,1 0 0,-1 0 0,0 1 0,1 0 0,0 0 0,-1 1 0,1-1 0,0 1 0,0 0 0,0 0 0,0 1 0,1 0 0,-7 6 0,-12 11 346,1 2-1,-30 38 0,46-53-338,0 0 1,0 0-1,1 1 1,1 0-1,-1 0 1,1 0-1,1 1 1,0 0-1,0-1 1,1 1-1,0 0 1,0 12-1,2-20-68,0-1 0,0 1 0,0-1 0,0 1 0,1-1 0,-1 0 0,1 1 0,-1-1 0,1 1 0,0-1 0,-1 0 0,1 1 0,0-1 0,0 0 0,0 0 0,0 0 0,0 0 0,0 0 0,0 0 0,0 0 0,0 0 0,3 1 0,0 1 0,1-1 0,-1 0 0,1-1 0,0 1 0,-1-1 0,1 0 0,6 1 0,5-1 0,1 0 0,0-1 0,21-2 0,-31 1 0,1-1 0,0 0 0,-1 0 0,1-1 0,11-5 0,-17 7 0,1 0 0,-1 0 0,0 0 0,0 0 0,0-1 0,0 1 0,0-1 0,0 1 0,0-1 0,-1 0 0,1 0 0,0 1 0,-1-1 0,1 0 0,-1-1 0,0 1 0,0 0 0,0 0 0,0 0 0,0-1 0,1-3 0,-3 5 0,-1 0 0,1 0 0,0 0 0,0 0 0,-1 1 0,1-1 0,-1 0 0,1 1 0,-1 0 0,1-1 0,0 1 0,-1 0 0,1-1 0,-1 1 0,1 0 0,-1 0 0,1 0 0,-1 1 0,1-1 0,-1 0 0,1 1 0,-3 0 0,2-1 0,-1 1 0,1-1 0,-1 0 0,1 0 0,0 0 0,-1 0 0,1 0 0,-1 0 0,1-1 0,0 1 0,-1-1 0,1 0 0,0 1 0,-4-3 0,6 2 0,-1 1 0,1-1 0,0 0 0,-1 1 0,1-1 0,0 0 0,-1 0 0,1 1 0,0-1 0,0 0 0,0 1 0,0-1 0,0 0 0,0 0 0,0 0 0,0 1 0,0-1 0,0 0 0,1 1 0,-1-1 0,0 0 0,0 0 0,1 1 0,-1-1 0,0 0 0,1 1 0,-1-1 0,1 1 0,-1-1 0,0 0 0,1 1 0,0-1 0,-1 1 0,1-1 0,-1 1 0,1-1 0,0 1 0,-1 0 0,1-1 0,0 1 0,-1 0 0,1 0 0,0-1 0,-1 1 0,1 0 0,0 0 0,0 0 0,-1 0 0,1 0 0,1 0 0,54-6 0,-29 4 0,30-11 0,-56 13 0,-1 0 0,0 1 0,1-1 0,-1 0 0,0 0 0,1 1 0,-1-1 0,0 0 0,0 1 0,1-1 0,-1 0 0,0 1 0,0-1 0,0 0 0,1 1 0,-1-1 0,0 1 0,0-1 0,0 0 0,0 1 0,0-1 0,0 1 0,0-1 0,0 0 0,0 1 0,0-1 0,0 1 0,0-1 0,0 0 0,0 1 0,0-1 0,0 1 0,0-1 0,-1 0 0,1 1 0,0-1 0,0 0 0,-1 1 0,-4 15 0,-12 21 34,8-21-322,1 0 0,1 1 0,1 0 1,0 0-1,1 1 0,1-1 0,1 1 0,-2 26 0,5-39-6732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4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15182,'9'16'1025,"34"61"1257,106 141 1,441 392 891,-427-453-2126,870 825 5246,-628-611-5628,104 104 147,-280-251-1496,-239-233-7599,-19-12 2460,-8-1-1268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15086,'0'0'4474,"0"10"-2232,0-8-2134,0 1 0,1-1 0,-1 1-1,0 0 1,1-1 0,0 1 0,-1-1 0,1 1 0,0-1 0,0 1-1,1-1 1,-1 0 0,0 0 0,1 1 0,-1-1 0,1 0 0,0 0-1,3 2 1,2 1 28,0-1 0,0 0 0,1 0 0,0-1-1,0 0 1,10 2 0,71 22 122,-1 4-1,-2 4 1,98 54-1,-150-67-185,43 22 32,-70-41-93,-1 0-1,1-1 1,0 1 0,1-1 0,-1-1-1,0 1 1,0-1 0,1-1 0,9 1-1,-15-2 22,0 1 0,0-1 0,0 0 0,0 0-1,-1 0 1,1 0 0,0 0 0,-1 0 0,1 0-1,0 0 1,-1-1 0,0 1 0,1 0-1,-1-1 1,0 0 0,0 1 0,0-1 0,0 0-1,0 1 1,0-1 0,0 0 0,0 0 0,-1 0-1,1 0 1,-1 1 0,0-1 0,1 0 0,-1 0-1,0 0 1,0-4 0,-2-67 1098,2 72-1110,-7-41 507,-2 1 0,-2-1 0,-2 2 0,-30-65-1,-12-42-7047,37 88-386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1445 0 10410,'0'0'6379,"-9"11"-5519,-22 31 170,2 1 0,2 1-1,-41 90 1,-53 173 687,54-129-1355,-335 990 828,261-618-972,35-113 733,-157 643 272,223-890-1131,-57 304 879,77-357-534,-4 228 0,58 553-106,-13-648-176,33 306 39,-31-416 78,69 248-1,-38-177 53,11 38-178,-64-265-419,1-1 1,-1 1-1,1-1 1,-1 0 0,1 1-1,0-1 1,0 0-1,1 0 1,-1 0-1,1-1 1,4 5 0,19 11-5164,-5-5-817,-16-8 914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63 5349,'0'0'21487,"9"-2"-20958,94-3 15,-102 5-469,1 0-1,-1-1 0,0 1 1,0 0-1,0-1 1,0 1-1,0-1 1,0 1-1,1-1 1,-1 0-1,0 1 1,-1-1-1,1 0 1,0 0-1,0 1 1,0-1-1,0 0 1,-1 0-1,1 0 0,0 0 1,-1 0-1,1 0 1,-1 0-1,1 0 1,-1-1-1,1 1 1,-1 0-1,0 0 1,0 0-1,1 0 1,-1-1-1,0 1 1,0 0-1,0 0 1,0 0-1,-1-1 0,1 1 1,0 0-1,0 0 1,-1 0-1,1 0 1,-1-1-1,1 1 1,-1 0-1,1 0 1,-1 0-1,0 0 1,1 0-1,-1 0 1,0 0-1,0 1 1,0-1-1,0 0 0,0 0 1,0 1-1,0-1 1,0 0-1,0 1 1,-2-1-1,-3 0-73,0 0-1,-1 1 1,1 0-1,0 0 1,-1 1 0,1 0-1,0 0 1,-1 0-1,1 1 1,0 0-1,0 0 1,0 0-1,1 1 1,-1 0-1,0 0 1,1 0-1,0 1 1,0 0 0,0 0-1,0 0 1,1 1-1,-8 9 1,6-8-23,0 1 0,1-1 0,0 1 1,0 1-1,1-1 0,0 1 0,0 0 1,1-1-1,0 2 0,0-1 0,1 0 0,0 1 1,0-1-1,1 1 0,0-1 0,1 15 1,0-21-81,1 0 1,-1-1 0,1 1-1,0 0 1,0 0 0,0-1-1,0 1 1,0 0 0,0-1-1,0 1 1,0-1 0,1 1-1,-1-1 1,1 0 0,-1 0-1,1 0 1,-1 0 0,1 0-1,0 0 1,-1 0 0,1 0-1,0 0 1,0-1 0,0 1-1,0-1 1,0 1 0,-1-1-1,5 0 1,61 1-4359,-60-2 3771,46-8-5333,6-12-5386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13229,'0'0'14701,"58"5"-13772,-23-9-192,4-1-545,0 3-128,-3-1-64,-4 3-256,-8 0-929,-9 5-1121,-9 8-705,-6 2-64,-4 0-993,-16-1-1793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16848,'9'24'1081,"1"0"0,1 0-1,1-1 1,26 36 0,71 78 813,-71-91-747,-31-37-843,0 0 73,0 0 0,1-1 0,0 0 0,0 0 0,15 11-1,-21-18-354,0 0 0,-1 0 0,1-1 0,0 1 0,0 0 0,0-1 0,-1 1 0,1-1 0,0 1 0,0-1 0,0 0 0,0 0 0,0 0 0,0 0 0,0 0 0,0 0 0,-1-1 0,1 1-1,0-1 1,0 1 0,0-1 0,0 1 0,-1-1 0,1 0 0,0 0 0,-1 0 0,1 0 0,0 0 0,-1-1 0,0 1 0,1 0 0,-1-1 0,0 1 0,1-1 0,-1 1 0,0-1 0,0 0 0,0 1 0,1-5 0,26-45 77,39-97 0,-17 10-3901,-19 40-2433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3942 1 10826,'0'0'5072,"-2"9"-3343,-4 6-1213,-1 1 0,0-1 0,0-1 0,-2 0 0,-19 26-1,-68 73 67,26-33-458,-66 83 1032,-203 187 0,-348 227-318,-453 347-112,60-49 1650,924-765-1625,133-96-1063,0-1 1,-1 0-1,-1-2 1,-50 16-1,74-36-5346,6-14-577,4-8-4517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0 15727,'0'0'293,"-5"9"108,0 2-163,0-1 0,1 1-1,1 0 1,0 0 0,0 1 0,1-1 0,0 0 0,1 17 0,-1-15 21,0 0 0,0-1 0,-1 1 0,0-1 0,-1 0 1,-1 0-1,0 0 0,-1-1 0,0 1 0,-12 16 0,-10 10 582,-50 53 0,58-70-259,-35 38 462,-72 84 687,109-120-1425,2 0 1,0 1 0,1 1-1,-17 40 1,29-59-294,1 1 0,0 0 0,0 0 0,0 0 1,1 0-1,0 1 0,0-1 0,1 10 0,0-15-26,1 1-1,-1-1 1,0 0 0,1 0-1,-1 0 1,1 0 0,0 0-1,0 0 1,-1 0-1,1 0 1,1 0 0,-1-1-1,0 1 1,0 0 0,1 0-1,-1-1 1,1 1-1,-1-1 1,1 0 0,0 1-1,-1-1 1,1 0 0,0 0-1,0 0 1,0 0-1,0 0 1,0-1 0,0 1-1,0 0 1,0-1 0,3 1-1,12 1-410,0-1 0,0 0 0,0-2 0,0 1-1,0-2 1,0-1 0,26-6 0,-7-2-1616,-1-1 0,49-24 0,13-15-5359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15086,'0'0'5328,"-11"2"-1997,1 0-3008,0 1 0,0 1 1,1 0-1,-1 1 0,1-1 0,0 2 0,0-1 1,0 1-1,1 1 0,0-1 0,1 1 0,-12 13 0,-6 8 138,0 2 0,-20 32-1,38-52-419,1 1 0,0-1 0,1 1 0,0 0-1,0 0 1,1 1 0,1-1 0,0 1 0,1 0 0,-2 19 0,4-29-49,1-1 1,0 1 0,-1-1-1,1 1 1,0-1 0,0 1-1,0-1 1,0 0 0,0 0 0,0 1-1,0-1 1,0 0 0,0 0-1,0 0 1,1 0 0,-1 0 0,0-1-1,1 1 1,-1 0 0,1 0-1,-1-1 1,1 1 0,-1-1-1,1 0 1,0 1 0,-1-1 0,1 0-1,-1 0 1,1 0 0,0 0-1,2 0 1,63-2-528,-58 2 407,42-7-291,-40 4 388,1 2-1,-1-1 0,1 1 0,-1 1 1,1 0-1,13 2 0,-23-2 22,-1 0 1,1 1-1,-1-1 0,0 1 0,1-1 1,-1 1-1,0-1 0,1 1 1,-1 0-1,0-1 0,0 1 1,1 0-1,-1 0 0,0 0 0,0 0 1,0 0-1,0 0 0,0 0 1,0 1-1,-1-1 0,1 0 0,0 0 1,-1 1-1,1-1 0,0 2 1,0 0 47,-1 1 1,0-1 0,1 1-1,-1-1 1,-1 1 0,1-1-1,0 1 1,-1-1 0,0 0-1,-1 6 1,-2 2 243,-1 1-1,0-1 1,0 0 0,-1 0-1,-8 10 1,-14 15 522,-44 46 0,60-69-653,-1-1 0,0-1 0,-1 0 0,0-1-1,-1-1 1,-29 15 0,40-23-148,1 1 0,0-1 1,-1 0-1,1 0 0,-1 0 0,1-1 1,-1 1-1,1-1 0,-1 0 0,1 0 0,-6 0 1,8-1-10,0 1 1,0-1 0,0 1-1,0-1 1,0 1-1,0-1 1,0 0 0,0 1-1,0-1 1,0 0 0,1 0-1,-1 0 1,0 0-1,0 0 1,1 0 0,-1 0-1,1 0 1,-1 0 0,1 0-1,-1 0 1,1 0-1,-1 0 1,1 0 0,0 0-1,0 0 1,0-1 0,-1 1-1,1 0 1,0 0-1,0 0 1,1-1 0,-1 1-1,0 0 1,0 0 0,1-2-1,0 0-473,0-1 1,1 1-1,-1 0 0,1 0 0,0 0 0,0 0 0,0 0 1,0 0-1,0 1 0,1-1 0,-1 0 0,1 1 0,0 0 1,-1 0-1,1 0 0,0 0 0,0 0 0,0 0 0,6-1 1,-1-2-1349,26-14-6602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22389,'0'0'3620,"0"85"-1154,-2-39-1153,-1 5-736,1 1-65,2-6-352,0-9-128,10-12-288,5-9-833,6-16-1121,3-6-833,-1-24-1345,-4-14-2466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10858,'0'0'6182,"-15"95"-3876,2-38-512,5 4-513,3-2-128,5-7 129,0-11-898,13-11-608,5-11-2050,-2-14-2147,-3-5-3074</inkml:trace>
  <inkml:trace contextRef="#ctx0" brushRef="#br0" timeOffset="1">0 302 19571,'0'0'7046,"69"-29"-6245,-26 8-609,5-7-224,1-6-2915,-1 3-7495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18353,'0'0'8883,"1"12"-8060,0-1-774,1-1 1,-1-1 0,2 1-1,0 0 1,0-1 0,0 1 0,1-1-1,1 0 1,-1 0 0,2 0-1,-1-1 1,1 0 0,0 0 0,1 0-1,13 12 1,-12-14-183,0-1 0,1 0 0,-1 0 0,1-1 0,0 0 0,0-1 0,1 0 0,9 2 0,-15-5-324,0 1 1,-1-1-1,1 0 1,0 0 0,0 0-1,0 0 1,0-1-1,0 1 1,7-3-1,-9 2-158,1 0 0,-1-1 0,0 1 0,1 0 0,-1-1-1,0 0 1,0 1 0,0-1 0,0 0 0,0 0 0,0 0-1,-1 0 1,1-1 0,-1 1 0,3-4 0,6-17-5300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13229,'0'0'9427,"-5"13"-7788,-55 126 1345,31-79-2581,3 2 0,2 0 0,-16 72 0,33-78-711,9-35-2667,7-22-5523,-3-9-476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16560,'-2'9'7020,"3"12"-4864,-1 11-2326,-20 52 510,2-5-899,13-27-4668,11-61-5732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14958,'0'0'10474,"-15"71"-9737,2-29-577,1 4-128,2 1 32,2-2-128,5-9-96,3-8-545,0-7-32,3-13-416,8-8-384,-4 0-257,-3-7-1024,-4-11-3524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9225,'0'0'18898,"58"15"-17777,-21-27-609,0 2-352,-3 3-192,-10 5-1313,-5-1-2627,-10 2-1889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14574,'0'0'13613,"64"-20"-13357,-32 13-224,0 5-352,3 1-1826,-6-1-1890,-4 1-2530</inkml:trace>
  <inkml:trace contextRef="#ctx0" brushRef="#br0" timeOffset="1">346 0 20499,'0'0'5446,"-39"79"-4486,30-40 33,2 4-416,-1 5-385,5-3-128,0 3-64,3-8 0,0-4 32,0-6-256,0-9-288,6-6-866,2-6-960,-2-4-1057,-1-5-897,5-2-2979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17296,'0'0'8825,"-3"12"-7613,2-8-1056,-2 10 122,1 0 1,0 0-1,1 0 0,1 23 0,0-34-219,0-1 0,0 0 1,1 0-1,-1 1 0,1-1 0,0 0 1,-1 0-1,1 1 0,0-1 1,0 0-1,1 0 0,-1 0 1,0 0-1,1 0 0,-1-1 0,4 4 1,-3-4 5,0 0 0,0 0 0,0-1 0,0 1 0,0 0 0,0-1 0,0 0 0,0 1 0,1-1 0,-1 0 0,0 0 1,0 0-1,0-1 0,1 1 0,-1 0 0,0-1 0,0 1 0,0-1 0,0 0 0,0 0 0,0 0 0,2-1 0,5-3 45,-1 0-1,0-1 0,0 0 0,-1 0 0,0 0 0,0-1 1,8-11-1,40-55 21,-46 60-99,7-11 26,-13 24-33,-8 15-8,-14 28 50,11-28-29,1 0 0,1 1 0,1 0 0,-7 30 0,12-45-79,0 0 0,0 0-1,0 0 1,0 0 0,0 0 0,0 0 0,0 0-1,0 0 1,0 0 0,1 0 0,-1 0 0,0 0-1,1 0 1,-1 0 0,1 0 0,-1 0 0,1 0 0,-1 0-1,1 0 1,0-1 0,-1 1 0,1 0 0,0 0-1,0-1 1,-1 1 0,1 0 0,2 0 0,0 0-273,0 0 0,0 0 1,0 0-1,0 0 1,0 0-1,1-1 1,-1 1-1,0-1 1,4 0-1,4-1-1316,-1 1 0,1-2-1,-1 1 1,0-2 0,11-3-1,10-6-12151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3331,'0'0'16565,"3"-9"-13527,1-1-2110,-3 7-489,1 0 1,-1-1 0,0 0-1,0 1 1,0-1-1,-1 0 1,1 0 0,-1-7 2935,-13 55-1570,-13 55-1701,-17 131 0,43-226-525,3-11-743,7-28-2802,12-51-6365,-16 52-1269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16720,'0'0'15022,"10"-1"-14162,240-17-695,-160 7-165,-134 14 0,0 2 0,0 2 0,1 1 0,-75 25 0,75-20 0,114-38 0,-32 11 0,1 1 0,42-8 0,-59 16 0,-12 3 0,0 0 0,0 0 0,0 1 0,0 0 0,0 1 0,0 0 0,14 2 0,-55 9 0,-38 0 0,47-9 0,0 1 0,0 1 0,0 0 0,-25 11 0,35-6-2194,7 11-5200,4-12 775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15022,'0'0'14147,"9"-6"-12583,11-5-1273,-1 1-1,1 0 1,1 2-1,-1 1 1,1 0-1,37-6 1,-34 9-291,-13 1 0,-1 0 0,0 2 0,1-1 0,-1 1 0,1 1 0,-1 0 0,0 0 0,15 3 0,-25-3 0,0 0 0,0 0 0,0 1 0,0-1 0,0 0 0,0 0 0,0 1 0,0-1 0,0 0 0,0 1 0,-1-1 0,1 0 0,0 0 0,0 1 0,0-1 0,0 0 0,0 0 0,0 0 0,-1 1 0,1-1 0,0 0 0,0 0 0,0 0 0,-1 1 0,1-1 0,0 0 0,0 0 0,-1 0 0,1 0 0,0 0 0,0 0 0,-1 1 0,1-1 0,0 0 0,0 0 0,-1 0 0,1 0 0,0 0 0,-1 0 0,1 0 0,0 0 0,0 0 0,-1 0 0,1 0 0,-1-1 0,-15 7 0,-206 13 0,222-19 0,238-11 0,-324 27 0,45-7 0,0-3 0,-61 3 0,130-3-5620,-10-2 264,0 0-2182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35 3171,'0'0'28534,"10"3"-27835,6-1-663,-1 0 1,1-1-1,0-1 0,0 0 1,-1-2-1,1 1 0,0-2 0,-1 0 1,18-6-1,-19 6-36,12-4 0,0 2 0,0 0 0,29 0 0,-59 12 0,-6 0 0,-5-1 0,-1-2 0,1 0 0,-1 0 0,0-2 0,-25 2 0,-86-4 0,54-2 0,154 1 0,102-14 0,-33-4 0,-181 22 0,1 0 0,0 2 0,0 2 0,-38 12 0,-52 12 0,113-30 4,-19 3-194,-1 0 0,-45-1 0,79-13-11832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10474,'0'0'18054,"-13"4"-17482,2-1-479,-1 2 0,1-1 1,0 1-1,0 1 1,1 0-1,0 1 0,0 0 1,0 0-1,-15 16 1,23-21-76,-41 50 637,40-48-631,0 0 0,1 0 0,-1 1 0,1-1 0,0 1 0,0-1 0,1 1 0,-1-1 0,1 1 0,0 0 0,0 6 0,1-10-29,0 0 0,1-1 0,-1 1 0,0 0 0,1-1 0,-1 1 0,1-1 0,-1 1 0,1 0 0,-1-1 0,1 1 0,-1-1 0,1 1 0,0-1 0,-1 0 0,1 1 0,0-1 1,-1 0-1,1 1 0,0-1 0,0 0 0,-1 0 0,1 1 0,0-1 0,0 0 0,-1 0 0,1 0 0,0 0 0,0 0 0,0 0 0,34-1-74,-26 1 39,40-2-141,-33 0 21,0 1 0,0 1 0,0 1-1,0 0 1,26 5 0,-40-5 150,1 0 1,-1 0-1,0 0 0,1 0 1,-1 0-1,0 0 0,1 0 1,-1 1-1,0-1 1,0 1-1,0 0 0,0 0 1,-1-1-1,1 1 0,0 0 1,-1 1-1,1-1 0,-1 0 1,0 0-1,0 1 0,0-1 1,0 0-1,0 1 1,0-1-1,0 1 0,-1-1 1,0 1-1,1 0 0,-1-1 1,0 1-1,0-1 0,0 1 1,-1 0-1,1-1 0,-1 1 1,1-1-1,-1 1 1,0-1-1,0 1 0,0-1 1,-2 3-1,-1 6 325,-2-1 0,1 1 0,-1-1-1,-1-1 1,0 1 0,0-1 0,-15 15 0,9-13-152,0-1-1,0 1 1,-1-2-1,-24 13 1,32-19-145,-1 0 1,1 0 0,-1-1-1,0 0 1,0-1-1,0 1 1,0-1-1,0 0 1,0-1 0,0 0-1,0 0 1,0 0-1,-11-3 1,16 3-48,0-1 0,0 0 0,0 0 1,0 0-1,0 0 0,0 0 0,0 0 0,1-1 0,-1 1 0,0-1 1,1 1-1,-1-1 0,1 1 0,-1-1 0,1 0 0,0 0 0,0 0 1,0 0-1,0 1 0,0-2 0,0 1 0,1 0 0,-1 0 0,1 0 0,-1 0 1,1 0-1,0 0 0,0-1 0,0 1 0,0 0 0,0-3 0,0 1-132,1 1-1,-1-1 1,1 1 0,-1 0-1,1-1 1,0 1-1,0 0 1,0 0-1,1-1 1,-1 1-1,1 0 1,0 0-1,0 1 1,0-1-1,0 0 1,0 1-1,1-1 1,-1 1-1,4-3 1,19-6-5813,2 5-3277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14862,'0'0'14985,"-10"15"-14280,4-7-616,-2 2-6,0 1 0,1 0 0,0 0 1,1 0-1,0 1 0,1 0 0,0 0 0,-3 14 1,1 3 45,2 1-1,0-1 1,2 1 0,1-1 0,2 1 0,4 41 0,-4-68-123,0-1 1,1 0 0,-1 1-1,1-1 1,0 0 0,0 0-1,0 0 1,0 1-1,0-1 1,0 0 0,0 0-1,1-1 1,-1 1-1,1 0 1,0 0 0,-1-1-1,1 1 1,0-1-1,0 1 1,0-1 0,0 0-1,0 0 1,0 0-1,0 0 1,0 0 0,1 0-1,-1-1 1,0 1-1,0-1 1,1 0 0,-1 1-1,1-1 1,-1 0-1,0 0 1,1 0 0,-1-1-1,0 1 1,4-2-1,2 1 16,0-1 0,0 0 0,0-1-1,-1 0 1,1-1 0,-1 1 0,0-1-1,0 0 1,12-10 0,-13 9-22,0 0 0,0-1 0,0 0 0,-1 0 0,1 0 0,-2-1 0,1 1 0,-1-1 0,0 0 0,0-1 0,-1 1 0,0-1 0,0 1 0,-1-1 0,0 0 0,0 0 0,0-13 0,-2 20 0,0 0 0,0 0 0,0 0 0,-1 0 0,1 0 0,0 1 0,-1-1 0,1 0 0,0 0 0,-1 0 0,1 0 0,-1 0 0,0 1 0,1-1 0,-1 0 0,0 1 0,1-1 0,-1 0 0,0 1 0,0-1 0,1 1 0,-1-1 0,0 1 0,0-1 0,0 1 0,0 0 0,0-1 0,0 1 0,0 0 0,0 0 0,0 0 0,1-1 0,-1 1 0,0 0 0,0 0 0,0 1 0,0-1 0,0 0 0,0 0 0,0 0 0,0 1 0,0-1 0,0 0 0,0 1 0,-1 0 0,-2 0 0,-1 1 0,1-1 0,0 1 0,-1 0 0,1 1 0,0-1 0,0 1 0,-4 4 0,5-4 0,-1 1 0,1 0 0,0 0 0,0 0 0,1 0 0,-1 0 0,1 1 0,0-1 0,0 1 0,1 0 0,-1-1 0,1 1 0,-1 9 0,2-13 0,0-1 0,1 0 0,-1 1 0,0-1 0,1 0 0,-1 1 0,1-1 0,-1 0 0,0 0 0,1 1 0,-1-1 0,1 0 0,-1 0 0,1 0 0,-1 0 0,1 0 0,-1 0 0,1 1 0,-1-1 0,0 0 0,1 0 0,-1 0 0,1 0 0,-1-1 0,1 1 0,-1 0 0,1 0 0,-1 0 0,1 0 0,-1 0 0,1-1 0,-1 1 0,0 0 0,1 0 0,-1-1 0,1 1 0,-1 0 0,1-1 0,19-9 0,-4-2 0,-1 0 0,21-24 0,-25 24 0,1 0 0,0 1 0,1 1 0,20-13 0,-32 22 0,0 0 0,0 0 0,0 0 0,0 0 0,0 1 0,1-1 0,-1 0 0,0 1 0,0-1 0,1 1 0,-1 0 0,0-1 0,1 1 0,-1 0 0,1 0 0,-1 0 0,0 0 0,1 0 0,-1 0 0,1 0 0,-1 0 0,0 1 0,1-1 0,-1 0 0,0 1 0,1-1 0,-1 1 0,0 0 0,0-1 0,0 1 0,1 0 0,-1 0 0,0 0 0,0 0 0,0 0 0,0 0 0,0 0 0,-1 0 0,1 0 0,0 0 0,0 0 0,-1 1 0,1-1 0,-1 0 0,1 0 0,-1 1 0,1 2 0,2 8 0,-1 0 0,-1 0 0,1 0 0,-2 20 0,0-13 0,1-6 4,-1 9-982,2 0-1,6 34 1,-2-38-5604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74 16400,'0'0'2498,"6"-10"539,17-33 97,-23 42-3049,0 1 0,1 0 0,-1-1 0,1 1 1,-1 0-1,0-1 0,0 1 0,1-1 0,-1 1 0,0 0 0,0-1 0,1 1 0,-1-1 1,0 1-1,0-1 0,0 1 0,0-1 0,0 1 0,0-1 0,0 1 0,0-1 0,0 1 1,0-1-1,0 1 0,0-1 0,0 1 0,0-1 0,0 1 0,-1-1 0,1 1 0,0 0 1,0-1-1,0 1 0,-1-1 0,1 1 0,0 0 0,-1-1 0,1 1 0,0-1 0,-1 1 1,1 0-1,0 0 0,-1-1 0,1 1 0,-1 0 0,1-1 0,-1 1 0,1 0 0,-1 0 1,1 0-1,-1 0 0,-22 2 672,21-1-596,-9 2-71,1 1 1,0 1-1,0 0 0,1 0 1,-1 1-1,1 0 1,0 0-1,1 1 0,-13 12 1,-4 7-55,-35 45 1,51-61-27,1 1-1,0 0 1,1 0 0,1 1 0,-1-1 0,2 1 0,0 1 0,0-1-1,1 1 1,1-1 0,0 1 0,-3 25 0,7-36-27,-1-1 0,0 1-1,1-1 1,-1 1 0,1-1 0,-1 1 0,1-1 0,0 1 0,0-1 0,-1 0-1,1 1 1,0-1 0,0 0 0,0 0 0,1 1 0,-1-1 0,0 0 0,0 0-1,1 0 1,-1-1 0,0 1 0,1 0 0,-1 0 0,1-1 0,-1 1-1,1-1 1,-1 1 0,1-1 0,-1 0 0,1 0 0,1 1 0,59 1-355,-47-2 427,-4-1-59,-1 1 1,1 1-1,-1 0 0,1 1 0,0-1 1,-1 2-1,11 3 0,-19-5 39,0 0 1,0 1-1,1-1 0,-1 0 1,0 1-1,0-1 0,-1 1 0,1 0 1,0-1-1,-1 1 0,1 0 1,-1 0-1,1 0 0,-1 0 0,0 0 1,0 1-1,0-1 0,0 0 1,0 1-1,0-1 0,-1 0 0,1 1 1,-1-1-1,0 1 0,1-1 1,-1 1-1,0-1 0,-1 1 1,1-1-1,0 0 0,-1 1 0,1-1 1,-1 1-1,0-1 0,0 0 1,-2 4-1,0 2 6,-1-1 0,0 0 0,0 0 0,0 0 0,-1-1 0,0 0 0,-1 0 0,1 0 0,-1 0 0,0-1 0,-1 0 0,1 0 0,-1-1 0,-14 7 0,15-7-28,-1-1-1,1 0 0,-1-1 1,0 1-1,0-1 0,0-1 1,0 1-1,0-1 1,0 0-1,0-1 0,0 0 1,0 0-1,-1 0 0,1-1 1,0 0-1,0-1 1,-9-2-1,14 3-287,0 0 0,1 0 0,-1 0 0,0 0 0,1 0 0,-1 0 0,0-1 0,1 1 0,0-1 0,-1 1 0,1-1 0,0 1 0,0-1 0,0 0 0,-2-3 0,3 5 114,0-1 0,0 0 0,0 1 0,-1-1 0,1 0 0,0 0 0,0 1 0,0-1 0,0 0 0,1 1 0,-1-1 0,0 0 0,0 0 1,0 1-1,0-1 0,1 0 0,-1 1 0,0-1 0,1 1 0,-1-1 0,1 0 0,-1 1 0,0-1 0,1 1 0,-1-1 0,1 1 0,0-1 0,-1 1 0,1-1 0,-1 1 0,1 0 0,0-1 0,-1 1 0,1 0 1,0 0-1,-1-1 0,1 1 0,0 0 0,-1 0 0,1 0 0,0 0 0,-1 0 0,1 0 0,1 0 0,23-3-6389,8 0-2675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67 202 22902,'0'0'8263,"-42"70"-7173,31-41-578,4 2-512,3-1 0,2-4 0,2-6 0,0-1 0,2-4-1345,4-8-641,1-6-1025,-1-1-672,-3-6-1314,0-16-3908</inkml:trace>
  <inkml:trace contextRef="#ctx0" brushRef="#br0" timeOffset="1">16 133 11723,'0'0'14286,"54"-22"-12301,-19 15-607,7-5-289,7-5-609,2-3-384,-2 2-32,-6 2-512,-9 3-705,-11 6-1474,-14 7-287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12172,'0'0'16463,"-2"29"-24054,7-17 1121,0-4-7303</inkml:trace>
  <inkml:trace contextRef="#ctx0" brushRef="#br0" timeOffset="1">1 179 11147,'0'0'14830,"3"40"-14702,18-40-577,1-12-2273,-1-13-3909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66 19058,'0'0'9417,"85"-10"-7944,-37-7-576,1 0-705,-1 4-320,-8 4-1249,-11 9-2435,-11 0-2017,-11 14-4549</inkml:trace>
  <inkml:trace contextRef="#ctx0" brushRef="#br0" timeOffset="1">1 353 19795,'0'0'6214,"78"-37"-3396,-21 3-1537,11-2-288,6-4-736,-3 3-546,-7 4-2850,-11 8-5381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4853 475 5061,'-521'-227'4728,"380"177"-3160,-263-56-1,154 66-385,0 11-1,-447 7 1,547 28-1237,1 7 0,0 6-1,2 6 1,1 7 0,1 7 0,2 6 0,2 5 0,-184 95-1,249-104 171,2 2-1,1 4 1,3 3-1,2 3 0,2 3 1,3 2-1,3 4 1,2 2-1,3 2 0,3 3 1,3 2-1,3 2 1,-38 84-1,47-78-35,4 1 0,4 2 0,3 2-1,4 0 1,4 1 0,-15 173 0,31-192-80,2 1-1,2-1 1,4 0 0,3 0 0,3 0-1,2-1 1,3-1 0,3-1-1,50 107 1,-27-90-56,4-3-1,2-2 1,5-2 0,2-2 0,3-3-1,4-3 1,2-2 0,2-3-1,141 94 1,-104-88 31,3-4-1,3-5 1,2-5-1,2-5 1,2-5-1,203 46 1,-198-65 35,0-6 0,1-5-1,1-6 1,-1-4 0,208-25 0,-187 1 25,-1-6 0,-2-6 1,-1-7-1,203-87 0,-203 65 95,-3-7-1,-3-5 1,-4-6-1,-3-5 0,205-185 1,-247 190 12,-3-3 0,-4-3 0,-4-4 0,-4-3 0,-5-3 0,-3-3 0,-5-2 0,51-131 0,-82 169-121,-4-2 1,-2 0 0,-3-1-1,10-100 1,-22 129 17,-2 1 0,-2 0 1,-2 0-1,-1 0 0,-2 0 0,-1 1 1,-2-1-1,-2 1 0,-26-65 0,19 67 25,-1 0-1,-2 0 0,-1 2 0,-2 1 0,-1 0 1,-1 2-1,-52-46 0,35 41-19,-1 1 0,-2 3 0,-1 1 0,-97-43 0,59 37-381,-2 5 0,-112-25-1,-175-10-2855,40 30-2043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1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2795 7399,'0'0'8963,"11"-7"-8349,68-51 371,72-68 0,77-89-219,-144 135-395,902-832 834,57 66-72,-944 773-913,27-16 36,174-163 0,-292 245-228,40-46-21,-45 48 40,0 1 1,0 0-1,0-1 0,-1 1 0,1-1 1,-1 0-1,0 0 0,-1 0 0,1 0 1,0-10-1,-2 14-31,0 1 0,0-1 0,0 1 0,0-1 0,0 1 1,0-1-1,0 1 0,0-1 0,0 1 0,0-1 0,-1 1 0,1-1 1,0 1-1,0-1 0,-1 1 0,1-1 0,0 1 0,-1-1 0,1 1 1,0 0-1,-1-1 0,1 1 0,-1-1 0,1 1 0,-1 0 0,1 0 1,-1-1-1,1 1 0,-1 0 0,1 0 0,-2-1 0,-23 0-40,-21 15-2972,26-4-2823,15-9 876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1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104 202 10186,'0'0'2776,"-12"-3"-385,-15-2-1154,-33-8 3793,55 8-2082,13-2-2187,15-6-809,-23 13 71,330-142 324,-326 141-342,44-12 5,-47 13-5,0 0-1,0 0 1,0 0-1,0 0 0,0 1 1,0-1-1,0 0 1,0 0-1,0 1 0,0-1 1,0 0-1,0 1 1,0-1-1,0 1 0,0-1 1,0 1-1,0 0 1,0-1-1,-1 1 0,1 0 1,0 0-1,0 0 1,-1-1-1,1 1 0,-1 0 1,1 0-1,-1 0 0,1 0 1,-1 0-1,1 0 1,-1 0-1,0 0 0,1 0 1,-1 0-1,0 0 1,0 0-1,0 0 0,0 2 1,0 25 369,-2-1 0,-1 1 0,-1 0 1,-1-1-1,-1 0 0,-17 42 0,-7 38 103,27-93-707,-6 25 373,-7 74 0,19-51-4347,2-49-3061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20115,'0'0'8712,"9"54"-7623,-1-25-704,3 5-289,4 4-64,0-3-96,-1 4-769,1-6-993,-2 0-704,-4-6-673,-7 0-224,-2-6-705,-8-3-1057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12396,'0'0'12716,"102"-41"-11755,-37 13-289,4-5-223,-1 2-321,-4 1-128,-11 2-256,-11 7-1122,-14 3-319,-15 6-2147,-13 3-2530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16688,'0'0'6790,"31"-71"-5733,6 47-32,8-2-160,5-2-545,6 5-256,1 6-64,0 3-672,-5 3-1410,-4-1-2627,-7 2-3683</inkml:trace>
  <inkml:trace contextRef="#ctx0" brushRef="#br0" timeOffset="1">694 88 16335,'0'0'2307,"-17"77"992,17-38-513,0-4-1472,6-4-898,14-4-320,5-8-128,2-4-320,1-5-65,-3-3-63,-6-1-417,-6 0-833,-9-2-608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6 119 11050,'0'0'12524,"-6"-55"-9673,21 46-929,9 3-961,11 0-449,6-3-320,2 2-128,2 0-64,-5 0-896,-9 0-1218,-9 4-1025,-9 0-1378</inkml:trace>
  <inkml:trace contextRef="#ctx0" brushRef="#br0" timeOffset="1">42 174 14606,'0'0'4068,"63"-5"-2819,-26-8-961,1-3-192,1-2-64,-9 3-1121,-6 1-3235,-13 8-5029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12364,'0'0'9705,"53"20"-8424,-6-41-320,9-7-224,2-6-353,-3 5-256,-1 1-160,-12 5-769,-6 4-3747,-11 2-5221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7530 12236,'0'0'2685,"0"9"-870,-2-2-1474,0 2 56,1 0 0,0 0 0,0 0 0,1 1 1,0-1-1,0 0 0,3 16 0,-3-24-344,1-1-1,-1 0 1,0 1 0,1-1 0,-1 1 0,0-1-1,1 0 1,-1 1 0,1-1 0,-1 0 0,1 0-1,-1 1 1,1-1 0,-1 0 0,0 0 0,1 0-1,-1 1 1,1-1 0,0 0 0,-1 0 0,1 0-1,-1 0 1,1 0 0,-1 0 0,1 0 0,-1 0-1,1 0 1,-1 0 0,1 0 0,-1-1 0,1 1-1,-1 0 1,1 0 0,-1 0 0,1-1 0,-1 1-1,0 0 1,1-1 0,-1 1 0,1 0 0,0-1-1,16-16 1163,18-45-948,-2-1 1,-4-2-1,31-100 0,-34 92-188,162-520 172,-30-11-275,-81 300 16,146-716 44,-48-9 689,-144 836-424,90-780 192,-102 659-157,-25-353-1,-52 98-208,32 416 183,-76-249 1,85 350 242,-46-95 0,55 132-473,0 1 0,-1-1 0,0 2 0,-1-1 0,-1 1 0,0 1 0,0 0 0,-1 0 0,-1 2-1,-23-17 1,34 25-70,-1 1 0,0-1 0,0 0 0,-1 1 0,1 0 0,0-1 0,0 1 0,-1 0 0,1 1 0,0-1 0,-1 1 0,1-1 0,-1 1 0,1 0 0,-6 1 0,8-1-31,0 1 0,1-1 0,-1 1 0,0-1 0,0 1 0,0-1 0,0 1 0,1-1 0,-1 1 0,0 0 0,1-1 0,-1 1 0,0 0 0,1 0 1,-1 0-1,1-1 0,-1 1 0,1 0 0,-1 0 0,1 1 0,-1 1-94,0 0 1,1 0-1,0 1 1,0-1-1,0 0 1,0 0 0,0 0-1,0 0 1,1 4-1,2 1-536,0 1 0,0 0 1,1-1-1,0 0 0,0 0 0,1 0 1,0 0-1,8 9 0,18 31-7446,-27-38 3505,-4-3-1125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6662,'0'0'21114,"-7"9"-20570,2-2-482,0 0-1,1 0 0,0 1 1,0 0-1,0-1 0,1 1 1,1 0-1,-1 0 1,1 1-1,1-1 0,-2 17 1,3-22-44,0 2 7,-1-1-1,2 1 1,-1-1-1,0 1 0,1-1 1,0 1-1,2 6 1,-2-10-11,-1-1 0,1 1 0,0 0 0,-1 0 0,1 0 0,0 0 0,0-1 0,0 1 0,0 0 0,0-1 0,0 1 0,0-1 0,0 1 0,0-1-1,0 0 1,0 1 0,0-1 0,0 0 0,0 1 0,0-1 0,0 0 0,0 0 0,0 0 0,1 0 0,-1 0 0,0 0 0,0-1 0,0 1 0,0 0 0,0-1 0,0 1 0,0 0 0,0-1 0,0 1 0,0-1 0,1 0 0,5-3 94,0 0 1,0 0-1,-1 0 0,1-1 0,-1 0 0,0-1 1,-1 1-1,1-1 0,8-12 0,-1 0 7,-1 1-1,14-30 1,-24 42-102,13-29 50,-14 33-57,-1 0 0,1-1 0,0 1 0,-1-1 0,0 0 1,1 1-1,-1-1 0,0 1 0,0-1 0,0 1 0,0-1 0,0 0 1,0 1-1,0-1 0,-1 1 0,1-1 0,-1-2 0,-14 22 74,5-1-58,1 1-1,1 0 1,0 0-1,2 1 0,0-1 1,1 2-1,1-1 0,-3 33 1,7-51-8,0-1 1,-1 1-1,1 0 1,0-1-1,1 1 1,-1 0-1,0-1 1,0 1-1,0 0 1,0-1 0,0 1-1,1-1 1,-1 1-1,0 0 1,1-1-1,-1 1 1,0-1-1,1 1 1,-1-1-1,0 1 1,1-1-1,-1 1 1,1-1 0,-1 1-1,1-1 1,0 0-1,-1 1 1,1-1-1,-1 0 1,1 1-1,0-1 1,-1 0-1,1 0 1,-1 0-1,1 0 1,0 1-1,-1-1 1,1 0 0,0 0-1,-1 0 1,1 0-1,0 0 1,-1-1-1,1 1 1,0 0-1,-1 0 1,1 0-1,0 0 1,-1-1-1,1 1 1,-1 0 0,1-1-1,-1 1 1,1 0-1,-1-1 1,2 0-1,33-23 231,51-66-219,-10 9-31,-76 81 5,0 0 0,0 0 0,0-1 0,0 1 0,0 0 0,1 0 0,-1 0 0,0 0 0,0 0 0,0 0 0,0 0 0,1-1 0,-1 1 0,0 0 0,0 0 0,0 0 0,0 0 0,1 0 0,-1 0 0,0 0 0,0 0 0,0 0 0,1 0 0,-1 0 0,0 0 0,0 0 0,0 0 0,0 0 0,1 0 0,-1 0 0,0 0 0,0 1 0,0-1 0,1 0 0,-1 0 0,0 0 0,0 0 0,0 0 0,0 0 0,0 0 0,1 1 0,-1-1 0,0 0 0,0 0 0,0 0 0,0 0 0,0 1 0,0-1 0,0 0 0,0 0 0,0 0 0,0 0 0,0 1 0,0-1 0,1 0 0,-1 0 0,0 0 0,0 1 0,0-1 0,-1 0 0,3 23 0,-6 30 0,4-50 0,0-2 0,0-1 0,0 1 0,-1 0 0,1-1 0,0 1 0,0 0 0,0-1 0,0 1 0,0 0 0,0 0 0,0-1 0,0 1 0,1 0 0,-1-1 0,0 1 0,0 0 0,1-1 0,-1 1 0,0 0 0,1-1 0,-1 1 0,0-1 0,1 1 0,0 0 0,12-6 0,15-23 0,-27 27 0,4-4 0,-2 0 0,0 1 0,1 0 0,-1 0 0,1 0 0,0 1 0,0-1 0,0 1 0,0 0 0,1 0 0,0 1 0,9-5 0,-14 9 0,1 0 0,0-1 0,0 1 0,0 0 0,-1 0 0,1 0 0,-1 0 0,1 0 0,-1 0 0,0-1 0,0 1 0,0 0 0,0 0 0,0 0 0,0 0 0,-1 2 0,1 1 0,-8 49-1280,6-47 730,0 1 0,0 0 0,1 0 0,1 0 0,-1 0 0,1 0 0,0 0 0,3 13 0,1-20-4767,8-4-1521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59 553 13229,'0'0'3918,"-9"8"-1906,-27 26-565,23-18 351,14-9 357,0-6-2047,0-1 0,0 0 0,0 0 1,0 0-1,0 0 0,0 0 0,0 0 0,0 0 0,0 0 1,0-1-1,0 1 0,0 0 0,0-1 0,0 1 1,0 0-1,-1-1 0,1 1 0,0-1 0,0 0 1,1 0-1,6-7 154,-1 1 1,0-1 0,0 0-1,0-1 1,-1 0-1,0 0 1,-1 0 0,0-1-1,5-14 1,30-98 644,-35 104-751,9-37 183,-2-1 1,-2 0-1,-3 0 1,0-92-1,-5 155-359,-1 0 0,2 0 1,-1-1-1,1 1 0,0 0 0,0-1 0,1 0 0,0 0 0,0 0 0,0 0 1,6 6-1,-1-1 2,5 6-46,0 0 1,1 0-1,1-1 0,1-1 1,0-1-1,1-1 1,1 0-1,0-1 0,25 12 1,35 4-3194,-60-24 805,0 0 1,28 1-1,-2-3-5417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18257,'0'0'2210,"0"54"577,10-16-609,8 7-1185,1 5-545,1 0-319,4-2-97,4-2 0,0-5-225,-5-4-703,-2-5-546,-7-2-191,-10-5-545,-4-5-2018,-9-1-5061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15375,'0'0'6982,"70"4"-5508,-25-15 63,9-11 97,7-4-802,0-2-511,-2 0-225,-5 4-128,-10 2-1762,-13 2-1089,-9 2-672,-11 2-833,-11-1-3396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16335,'0'0'10218,"51"-54"-9161,-3 26 449,9-5-578,6-2-639,-2 4-225,-1 6-96,-11 6-929,-9 10-1217,-12 9-1282,-14 0-1088,-9 12-4388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 21268,'0'0'6406,"-11"-7"-5861,4 3-496,6 2-35,-1 1 0,0-1 0,0 0 0,0 1 0,0 0 0,0 0 0,-1-1 0,1 1 0,0 0 0,-1 1 0,1-1 0,0 0 0,-1 1 1,1-1-1,-1 1 0,1 0 0,-1 0 0,1 0 0,0 0 0,-1 0 0,1 0 0,-1 1 0,1-1 0,-1 1 0,1 0 0,0 0 0,-1 0 0,1 0 0,0 0 0,0 0 0,0 0 0,-3 3 0,-4 6 72,1 1-1,0 0 0,0 0 1,1 0-1,1 1 0,0 0 1,1 0-1,0 0 1,-6 26-1,5-11 358,1 1 0,2 0 0,-1 47 1,4-70-393,0 1 1,0 0-1,1-1 1,0 1-1,0-1 1,0 1-1,0-1 0,1 1 1,0-1-1,0 0 1,0 0-1,1 0 1,0 0-1,0 0 1,6 7-1,-6-9-36,1 0 1,0 0-1,-1-1 0,1 1 0,0-1 0,0 0 0,1 0 0,-1 0 1,0-1-1,1 1 0,-1-1 0,1 0 0,-1-1 0,1 1 0,-1-1 1,1 1-1,-1-1 0,1-1 0,7 0 0,-2-1 0,-1-1 1,1 1-1,-1-2 1,1 1-1,-1-1 1,0-1-1,-1 1 0,1-2 1,-1 1-1,9-8 1,-11 8-9,-1 1 0,0-1 0,0 1 0,0-1 0,0-1 0,-1 1 0,0-1 0,0 1 0,-1-1 0,1 0 1,-1-1-1,-1 1 0,1 0 0,-1-1 0,2-9 0,-4 15-7,0 0 0,0 1 0,-1-1 0,1 1 0,0-1 0,0 1 0,0-1 0,-1 1 0,1-1 0,0 1 0,-1-1 0,1 1 0,-1-1 0,1 1 0,0-1 0,-1 1 0,1 0 0,-1-1 0,1 1 0,-1 0 0,1-1 0,-1 1 0,1 0 0,-1 0 0,1-1 0,-1 1 0,0 0 0,1 0 0,-1 0 0,1 0 0,-1 0 0,0 0 0,1 0 0,-1 0 0,1 0 0,-1 0 0,1 0 0,-1 0 0,0 1 0,1-1 0,-1 0 0,1 0 0,-1 0 0,1 1 0,-1-1 0,1 0 0,-2 1 0,-29 14 0,26-12 0,0 1 0,0 1 0,0-1 0,0 1 0,1 0 0,0 0 0,0 0 0,0 0 0,1 1 0,-1-1 0,1 1 0,1 0 0,-1 0 0,1 0 0,0 1 0,-2 8 0,4-14 0,0-1 0,0 0 0,1 1 0,-1-1 0,0 0 0,0 1 0,0-1 0,0 1 0,0-1 0,1 0 0,-1 1 0,0-1 0,0 0 0,1 1 0,-1-1 0,0 0 0,0 0 0,1 1 0,-1-1 0,0 0 0,1 0 0,-1 0 0,0 1 0,1-1 0,-1 0 0,0 0 0,1 0 0,-1 0 0,1 0 0,-1 0 0,0 0 0,1 0 0,-1 0 0,0 0 0,1 0 0,-1 0 0,1 0 0,-1 0 0,0 0 0,1 0 0,-1 0 0,1 0 0,-1 0 0,19-7 0,-8-1 0,-1 1 0,0-2 0,0 1 0,-1-1 0,11-15 0,-14 16 0,0 0 0,1 1 0,-1 0 0,2 0 0,-1 1 0,1 0 0,0 0 0,0 0 0,0 1 0,1 0 0,9-3 0,-17 8 0,1-1 0,-1 1 0,0 0 0,1 0 0,-1-1 0,1 1 0,-1 0 0,0 0 0,1 1 0,-1-1 0,0 0 0,1 0 0,-1 1 0,0-1 0,1 1 0,-1-1 0,0 1 0,0-1 0,1 1 0,-1 0 0,0-1 0,0 1 0,0 0 0,0 0 0,0 0 0,0 0 0,0 0 0,0 0 0,-1 0 0,1 1 0,0-1 0,0 0 0,-1 0 0,1 2 0,2 5 0,0 0 0,-1 0 0,0 0 0,1 14 0,-1-9 0,26 219-5637,-25-214-1634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67 250 13036,'-8'-18'95,"-35"-92"1025,39 98-1031,1 0 0,0 0 0,1-1 0,0 1 0,1-1 0,0 1 0,2-16 0,-1 27-49,1 1 0,-1-1 0,0 1-1,1-1 1,-1 1 0,1-1 0,-1 1-1,1-1 1,-1 1 0,1 0 0,0-1-1,-1 1 1,1 0 0,-1 0 0,1-1-1,0 1 1,-1 0 0,1 0 0,0 0-1,-1 0 1,1 0 0,-1 0 0,1 0-1,0 0 1,-1 0 0,1 0 0,0 0-1,-1 0 1,1 0 0,0 1 0,-1-1-1,1 0 1,-1 0 0,1 1 0,-1-1-1,1 0 1,-1 1 0,1-1 0,-1 1-1,1-1 1,0 1 0,28 17 1098,381 332 3728,-344-288-4436,932 786 2245,-723-615-2410,-221-182-179,-2 3 0,80 109 0,-104-128-97,8 11-1749,-20-15-3409,-17-27-516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314 696 10570,'5'10'1180,"6"11"32,1 0 0,25 32 0,-32-46-836,-1-1 0,2 0 0,-1 0 0,1 0 0,0-1 0,0 0 0,0 0-1,1 0 1,0-1 0,0 0 0,0 0 0,0-1 0,14 5 0,-20-8-285,0 0 0,0-1-1,-1 1 1,1 0 0,-1-1 0,1 1 0,0-1 0,-1 1-1,1 0 1,-1-1 0,1 1 0,-1-1 0,1 0 0,-1 1-1,1-1 1,-1 1 0,0-1 0,1 0 0,-1 1-1,0-1 1,1 0 0,-1 1 0,0-1 0,0 0 0,0 0-1,0 1 1,0-1 0,0 0 0,0 0 0,0 1 0,0-1-1,0 0 1,0 1 0,0-1 0,0 0 0,-1 0 0,-2-35 1790,-7-4-1117,-2 1-1,-1 0 1,-2 0-1,-41-71 1,38 73-626,-18-34-70,-4 1 1,-2 2-1,-3 1 1,-3 3-1,-100-102 1,148 166-75,0 0 1,0 0 0,0 0-1,0 0 1,0 0-1,-1 0 1,1 0-1,0 0 1,0 0-1,0-1 1,0 1-1,0 0 1,-1 0-1,1 0 1,0 0-1,0 0 1,0 0 0,0 0-1,0 0 1,0 0-1,-1 0 1,1-1-1,0 1 1,0 0-1,0 0 1,0 0-1,0 0 1,0 0-1,0 0 1,0-1-1,0 1 1,0 0 0,0 0-1,0 0 1,0 0-1,0 0 1,0-1-1,0 1 1,0 0-1,0 0 1,0 0-1,0 0 1,0 0-1,0-1 1,0 1-1,0 0 1,0 0 0,0 0-1,0 0 1,0 0-1,0-1 1,0 1-1,0 0 1,1 0-1,-1 0 1,0 0-1,0 0 1,0 0-1,0 0 1,0 0-1,0-1 1,0 1 0,1 0-1,-1 0 1,0 0-1,0 0 1,16 3-219,22 10 56,333 132-263,-118-67-4861,-168-59-1295,-13-7-6535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16944,'0'0'5862,"25"70"-4421,-15-27-800,5 11-257,2 3-192,3 0-160,4-5 0,-1-5-256,0-11-545,-3-8 129,-1-9-578,-6-9-735,-5-5-1699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18738,'0'0'5637,"72"-8"-4452,-19-20 192,11-9-832,8-8-449,-3-1-32,0 3-640,-11 5-994,-12 8-1441,-15 6-1217,-16 9-2979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19442,'0'0'3748,"6"-63"-2050,22 37-770,8-7 97,10 4-384,9 0-609,5 4-192,2 4-1826,-3 4-2050,-3 5-4196</inkml:trace>
  <inkml:trace contextRef="#ctx0" brushRef="#br0" timeOffset="1">770 192 21652,'0'0'6727,"1"83"-5894,2-45-225,3 3-159,3-1-385,5-5-64,4-9-353,-1-12-1056,6-10-961,-1-4 96,-3-18-705,0-12-512,-8-9-2339,0-5-3747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90 131 13869,'0'0'16939,"9"-1"-16699,0-2-216,0 1 0,-1-1 1,1 0-1,-1-1 0,0 0 0,0 0 0,12-9 0,-16 10-14,0 1-1,-1-1 0,1 0 1,-1 0-1,0 0 0,1-1 0,-2 1 1,1-1-1,0 0 0,-1 0 1,1 0-1,-1 0 0,0 0 0,0 0 1,-1-1-1,0 1 0,1 0 0,-1-1 1,0-7-1,-1 11-5,0 1 1,-1-1-1,1 0 1,0 1-1,-1-1 0,1 1 1,-1-1-1,1 0 0,-1 1 1,1-1-1,-1 1 1,1 0-1,-1-1 0,1 1 1,-1-1-1,0 1 0,1 0 1,-1-1-1,0 1 0,1 0 1,-1 0-1,0-1 1,1 1-1,-1 0 0,0 0 1,0 0-1,1 0 0,-1 0 1,0 0-1,1 0 1,-1 0-1,0 0 0,0 1 1,0-1-1,-29 6-61,20 0 50,1 0-1,-1 1 0,1 0 1,0 0-1,1 1 0,0 0 1,0 0-1,-7 11 0,-6 10 203,-23 40-1,39-60-44,2-6-91,1 0 1,0 0-1,0 1 1,0-1-1,0 1 1,1-1 0,-1 1-1,1 0 1,0 0-1,0 0 1,1-1-1,-1 7 1,2-10-60,0 1 0,1-1 0,-1 1 0,0-1 0,1 1 0,-1-1 0,0 0 0,1 1 0,-1-1 0,1 0 0,-1 0 0,0 0 0,1 0 0,-1-1 0,1 1 0,-1 0 0,0 0 0,1-1 0,1 0 0,-3 1 0,20-8 0,1 0 0,-2-1 0,1-2 0,-1 0 0,-1-1 0,0 0 0,25-24 0,34-22 0,-76 57 0,-1 0 0,1 1 0,-1-1 0,1 1 0,0-1 0,-1 1 0,1-1 0,0 1 0,-1 0 0,1-1 0,0 1 0,-1 0 0,1-1 0,0 1 0,0 0 0,-1 0 0,1 0 0,0 0 0,0 0 0,0-1 0,-1 1 0,1 1 0,0-1 0,0 0 0,0 0 0,-1 0 0,1 0 0,0 1 0,0-1 0,-1 0 0,1 0 0,0 1 0,-1-1 0,1 1 0,1 0 0,-1 1 0,-1 0 0,1 0 0,0 0 0,-1 1 0,0-1 0,1 0 0,-1 0 0,0 1 0,0-1 0,0 0 0,0 0 0,-1 4 0,-19 75 0,19-76 0,-1-1 0,1 0 0,0 0 0,0 0 0,0 0 0,1 0 0,0 0 0,-1 0 0,2 6 0,-1-10 0,0 1 0,0-1 0,0 0 0,0 1 0,0-1 0,0 0 0,1 1 0,-1-1 0,0 0 0,0 1 0,0-1 0,1 0 0,-1 0 0,0 1 0,0-1 0,1 0 0,-1 0 0,0 1 0,0-1 0,1 0 0,-1 0 0,0 0 0,1 0 0,-1 0 0,0 1 0,1-1 0,-1 0 0,0 0 0,1 0 0,-1 0 0,0 0 0,1 0 0,-1 0 0,1 0 0,21-12 0,23-33 0,-39 37 0,1 1 0,-1-1 0,1 1 0,1 1 0,0-1 0,0 1 0,12-7 0,-19 13 0,-1 0 0,0 0 0,1 0 0,-1 0 0,0 0 0,1 0 0,-1 0 0,0 0 0,1-1 0,-1 1 0,1 1 0,-1-1 0,0 0 0,1 0 0,-1 0 0,0 0 0,1 0 0,-1 0 0,0 0 0,1 0 0,-1 1 0,0-1 0,1 0 0,-1 0 0,0 0 0,1 1 0,-1-1 0,0 0 0,0 0 0,1 1 0,-1-1 0,0 0 0,0 1 0,0-1 0,1 0 0,-1 1 0,0-1 0,0 0 0,0 1 0,0-1 0,0 1 0,4 25 0,-8 26 0,1-33-576,8-15-899,19-20-2669,-13 7 2668,20-18-9110,-17 13 2418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11050,'0'0'13453,"3"67"-12780,-3-21-417,4 2-96,6-5 96,4-7-95,8-7-129,3-4-641,-3-11-1217,-2-4-416,-4-6-1537,-9-4-3556</inkml:trace>
  <inkml:trace contextRef="#ctx0" brushRef="#br0" timeOffset="1">0 228 18097,'0'0'10666,"61"-37"-10634,0 18-1153,5-6-3011,5-6-6246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21460,'0'0'4677,"-1"71"-3236,-8-27-576,-1 5-673,6 5-160,4 0-128,0-3-865,1-2-1025,11-9-1025,-4-7-1024,-6-8-1282,-2-9-4196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18417,'0'0'7496,"93"-4"-5767,-33-1-480,6-5-480,11 0-513,3-4-160,-6 4-64,-6-1-608,-11 0-1890,-14-2-1250,-13 0-928,-18-6-1602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18834,'0'0'6310,"85"37"-4901,-29-22-128,11-1-512,12-5-481,4-4-256,-4-4-416,-4-1-1698,-13 0-1217,-17 0-1602,-14-1-6053</inkml:trace>
  <inkml:trace contextRef="#ctx0" brushRef="#br0" timeOffset="0.99">883 533 18449,'0'0'7976,"-14"88"-6118,9-45-449,5-5-1057,0-2-896,0-12-2915,3-9-4357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61 21813,'0'0'2567,"2"-9"-586,4-28-230,-6 37-1717,0-1-1,0 1 1,0-1-1,0 0 1,0 1 0,0-1-1,0 1 1,0-1-1,0 1 1,0-1 0,-1 1-1,1-1 1,0 1-1,0-1 1,-1 1 0,1-1-1,0 1 1,-1-1-1,1 1 1,0-1 0,-1 1-1,1 0 1,-1-1-1,1 1 1,-1 0 0,1-1-1,-1 1 1,1 0-1,-1 0 1,1-1 0,-1 1-1,1 0 1,-1 0-1,1 0 1,-1 0 0,1 0-1,-1 0 1,0 0-1,1 0 1,-1 0 0,1 0-1,-1 0 1,1 0-1,-1 0 1,0 1 0,-24 5 400,9 2-360,1 2-1,0 0 1,0 1-1,1 0 0,1 1 1,0 0-1,1 1 1,0 1-1,1 0 1,0 0-1,-12 23 0,22-35-83,0 0 0,-1-1-1,1 1 1,0 0 0,0 0-1,0 0 1,0 0 0,1 0 0,-1 0-1,1 0 1,-1 0 0,1 0-1,-1 1 1,1-1 0,0 0-1,0 0 1,0 0 0,1 0-1,-1 0 1,0 1 0,1-1 0,-1 0-1,1 0 1,0 0 0,-1 0-1,1 0 1,0 0 0,0 0-1,1-1 1,-1 1 0,0 0-1,1-1 1,-1 1 0,1 0 0,-1-1-1,1 0 1,3 3 0,5 1-97,1 0 0,0-1 1,0-1-1,0 0 1,0 0-1,13 1 1,10 3-145,-18-3 52,-4-2 39,-1 0 0,1 1 0,-1 1 0,0-1 0,0 2 0,0 0 0,0 0 0,-1 1 0,0 0 0,12 10 0,-21-15 170,0 0 0,0 0-1,0 0 1,0 1 0,0-1-1,0 0 1,0 1 0,0-1-1,0 1 1,-1-1 0,1 1-1,-1-1 1,1 1 0,-1 0 0,1-1-1,-1 1 1,0-1 0,0 1-1,0 0 1,0-1 0,0 1-1,0 0 1,0-1 0,-1 1 0,1 0-1,-1 1 1,-1 0 91,0 0 0,0 0 0,0 0 1,0-1-1,0 1 0,-1 0 0,1-1 0,-1 0 0,0 0 1,0 0-1,-5 3 0,-8 4 448,0-2 0,-1 0 1,-27 8-1,-92 17 871,117-29-1439,0 0-1,0-2 0,0 0 1,0-1-1,-22-3 1,41 3-54,0-1 1,0 1 0,-1 0 0,1-1 0,0 1 0,0 0 0,0-1 0,0 1-1,0 0 1,0-1 0,0 1 0,-1 0 0,1-1 0,0 1 0,0-1 0,1 1-1,-1 0 1,0-1 0,0 1 0,0 0 0,0-1 0,0 1 0,0 0 0,0-1-1,0 1 1,1 0 0,-1-1 0,0 1 0,0 0 0,1 0 0,-1-1 0,0 1-1,0 0 1,1-1 0,-1 1 0,0 0 0,0 0 0,1 0 0,-1 0 0,0-1-1,1 1 1,-1 0 0,0 0 0,1 0 0,-1 0 0,1 0 0,76-31-9185,-22 12 1409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1431 7911,'0'0'6497,"13"-13"-4532,28-31-847,58-80 1,40-77-37,-46 64-531,-87 127-527,486-754-309,-474 729 279,-8 15 149,0 0 0,1 1 0,20-24-1,-31 43-136,0 0 0,0 0 0,0 0 0,1 0-1,-1 0 1,0 0 0,0 0 0,0 0 0,0 0-1,1 0 1,-1 0 0,0 0 0,0 0 0,0 0-1,0 0 1,1 0 0,-1 0 0,0 0 0,0 0-1,0 0 1,0 0 0,1 0 0,-1 0-1,0 0 1,0 0 0,0 1 0,0-1 0,0 0-1,0 0 1,1 0 0,-1 0 0,0 0 0,0 0-1,0 1 1,0-1 0,0 0 0,0 0 0,0 0-1,0 0 1,0 1 0,0-1 0,0 0 0,1 0-1,-1 0 1,0 0 0,0 1 0,0-1-1,0 0 1,0 0 0,0 0 0,-1 0 0,1 1-1,0-1 1,0 0 0,0 0 0,0 0 0,0 0-1,0 1 1,0-1 0,0 0 0,0 0 0,0 18 88,-6 350 2609,5 266-78,1-609-2711,2-1 0,0 0 0,2 0 0,1 0 0,1 0-1,0-1 1,16 36 0,-10-44-505,-12-15 495,0-1-1,-1 1 1,1 0 0,0 0-1,0 0 1,0-1 0,0 1 0,0 0-1,0 0 1,0 0 0,1-1 0,-1 1-1,0 0 1,0 0 0,0 0-1,0-1 1,0 1 0,0 0 0,0 0-1,0 0 1,0-1 0,1 1 0,-1 0-1,0 0 1,0 0 0,0 0-1,0 0 1,1-1 0,-1 1 0,0 0-1,0 0 1,0 0 0,0 0-1,1 0 1,-1 0 0,0 0 0,0 0-1,0 0 1,1 0 0,-1 0 0,0 0-1,0 0 1,1 0 0,-1 0-1,0 0 1,0 0 0,0 0 0,1 0-1,-1 0 1,0 0 0,0 0 0,0 0-1,1 0 1,-1 0 0,0 0-1,0 0 1,0 1 0,0-1 0,1 0-1,-1 0 1,0 0 0,0 0-1,0 1 1,0-25-5787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18962,'0'0'4516,"69"-47"-3203,-8 24-191,11-2-130,14 1-799,9-1-129,1 8-769,0 5-929,-12 0-2049,-9 2-4549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9129,'0'0'3939,"4"17"-2193,5 32-794,-1 0-1,-3 0 1,-2 63 0,-13 171 286,-83 395 902,5-59-1600,88-614-543,-4 33-48,2-1 0,3 42 1,-1-77-50,1 1 0,-1-1 0,1 1 0,-1 0 0,1-1-1,0 0 1,0 1 0,0-1 0,0 1 0,0-1 0,1 0 0,-1 0 0,0 0 0,1 0 0,0 0 0,2 3 0,-3-5-26,1 1 1,-1 0-1,0-1 1,0 1 0,1-1-1,-1 0 1,0 1-1,0-1 1,1 0-1,-1 0 1,0 0 0,1 0-1,-1 0 1,0 0-1,0 0 1,1-1-1,-1 1 1,0 0 0,0-1-1,1 1 1,-1-1-1,0 1 1,0-1-1,0 1 1,0-1 0,0 0-1,0 0 1,0 0-1,0 1 1,0-1-1,0 0 1,0 0 0,0 0-1,0-2 1,3-2-527,0 0 1,0-1 0,-1 0 0,0 0-1,0 0 1,3-8 0,17-62-6022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16848,'16'-6'368,"-1"-1"-180,0 2-1,0-1 1,1 2-1,0 0 1,0 1-1,0 1 1,18-1-1,385 16 1357,-43 0-1187,120-38-954,-375 9 420,-2-4 1,126-40-1,-234 57 184,-5 0 1,1 1 0,1 0-1,-1 1 1,0-1 0,0 1 0,1 1 0,7-1 0,-14 2 27,0 0 0,0-1 0,0 1 1,0 0-1,0 0 0,0 0 0,0 0 0,0 0 0,-1 0 1,1 0-1,0 0 0,0 0 0,-1 0 0,1 1 1,-1-1-1,0 0 0,1 0 0,-1 0 0,0 1 0,1-1 1,-1 0-1,0 1 0,0-1 0,0 0 0,0 0 1,0 1-1,-1-1 0,1 2 0,-5 45 972,4-44-915,-28 146 1215,-8 56-30,24-63 338,6 168 1,29 143-829,-14-326-817,-4 363-3184,-6-456 2649,-2-1 0,-1 1 0,-2-1-1,-12 35 1,14-56 25,0 0 1,-1-1-1,0 1 0,-1-1 0,-14 18 0,16-24-183,0 0 0,0-1-1,0 0 1,-1 0 0,0 0-1,0-1 1,0 0 0,-1 0-1,1 0 1,-1-1 0,-9 4-1,-41 5-9088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20 529 19346,'0'0'1730,"-20"60"-545,45-46-576,46-14 352,33-18 31,33-23-255,29-21 416,28-13-384,22-8-385,20-2-256,16 4-320,-2 14-2498,-11 15-2179,-17 14-3715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12107,'0'0'16854,"-6"11"-16433,-14 33-276,2 1-1,2 1 0,2 1 0,3 0 0,1 1 0,-4 48 0,14-95-143,0-1 0,-1 0 0,1 1 0,0-1 0,0 1 0,0-1 0,-1 1 0,1 0 0,0-1 0,0 1 0,0-1 0,0 1 0,0-1-1,0 1 1,0-1 0,0 1 0,0-1 0,0 1 0,1-1 0,-1 1 0,0 0 0,0-1 0,0 1 0,1-1 0,-1 0 0,0 1 0,0-1-1,1 1 1,-1-1 0,0 1 0,1-1 0,-1 0 0,1 1 0,-1-1 0,0 0 0,1 1 0,-1-1 0,1 1 0,16-18 50,15-39-64,-9 2-15,18-65 0,-7 18 15,-32 97-7,-1 0-1,1 0 1,1 0 0,-1 1 0,0-1 0,1 1 0,0-1 0,0 1-1,4-4 1,-7 7 15,1 0 0,-1-1 0,1 1 0,-1 0 0,1-1 0,-1 1 0,0 0 0,1-1 0,0 1 0,-1 0 0,1 0 0,-1 0 0,1 0 0,-1-1 0,1 1 0,-1 0 0,1 0 0,-1 0 0,1 0 0,-1 0 0,1 0 0,0 1 0,-1-1 0,1 0 0,-1 0-1,1 0 1,0 1 0,0 0 2,0 0-1,-1 0 0,1 0 0,0 0 0,-1 0 1,1 1-1,-1-1 0,1 0 0,-1 1 0,1-1 0,-1 0 1,0 0-1,0 1 0,0-1 0,0 1 0,0-1 1,0 2-1,1 4 96,-1 0 1,0 0 0,0 0 0,-1 0-1,0 0 1,0-1 0,-1 1-1,1 0 1,-1 0 0,-1-1 0,0 1-1,1-1 1,-2 0 0,1 0-1,-1 0 1,0 0 0,0-1-1,-1 1 1,1-1 0,-1 0 0,-1 0-1,1-1 1,0 0 0,-1 0-1,0 0 1,0 0 0,0-1 0,-1 0-1,-12 4 1,5-7-298,15-9-353,13-10-1295,57-60-11242,-45 44 6225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11403,'0'0'11226,"5"10"-10809,14 45-319,-2 0 0,-2 1 0,11 84 1,7 192-23,-19-159-17,124 1006 1959,-123-1076-2013,109 631 284,-8-9 1227,4 64 582,-98-700-1871,40 102-1,-19-65-129,-40-114-310,1 0 0,-2 0 1,0 0-1,0 0 1,0 15-1,-6-28-5528,-9-5 752,-4-7-4535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21044,'0'0'811,"0"13"-143,0-6-546,0-2-43,-1 1 0,2 0 0,-1-1 0,0 1 0,1 0 0,0-1 0,1 1 0,-1-1 0,1 1 0,0-1 0,0 0 0,1 0 0,-1 0 1,7 8-1,36 44 281,-2 2 0,-2 1 1,52 107-1,-59-89 279,-23-47-161,2 0-1,1-2 1,2 0-1,29 42 1,-42-67-435,-1-1 1,1 0-1,0 0 1,0 0-1,1 0 1,-1 0-1,0-1 1,1 0-1,0 1 1,0-1-1,-1-1 1,1 1-1,0 0 1,1-1-1,-1 0 1,0 0-1,5 0 1,-6-1-24,0 0 1,1 0-1,-1-1 1,0 1 0,0-1-1,0 0 1,0 0-1,0 0 1,0 0-1,0-1 1,0 1-1,0-1 1,0 0-1,-1 0 1,1 0-1,-1 0 1,1 0-1,-1 0 1,0-1 0,0 1-1,0-1 1,0 1-1,1-4 1,16-30 399,-2 0 0,-2-1 0,-1-1 0,-2 0 0,8-42 1,2-5 154,-1 15-812,31-119 684,-45 154-2573,4-56 1,-10 30-4853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16848,'0'0'1212,"0"13"101,3 27 389,3 0 0,18 73 1,38 91 1170,-33-115-2386,238 818 605,-60 17-556,-173-713 297,82 389 736,131 312-1564,-244-902-88,1 0-1,0 0 0,0 0 1,1-1-1,11 15 0,4 8-2697,-19-32 2606,-1 1 0,0-1-1,0 0 1,1 0 0,-1 1-1,0-1 1,0 0 0,1 1-1,-1-1 1,0 0 0,0 1-1,0-1 1,0 0 0,0 1 0,1-1-1,-1 0 1,0 1 0,0-1-1,0 1 1,0-1 0,0 0-1,0 1 1,0-1 0,0 0-1,0 1 1,-1-1 0,1 1-1,0-1 1,0 0 0,0 1-1,0-1 1,0 0 0,-1 1-1,1-1 1,0 0 0,0 1-1,-1-1 1,1 0 0,0 0-1,0 1 1,-1-1 0,1 0-1,0 0 1,-1 1 0,1-1-1,0 0 1,-1 0 0,1 0-1,0 0 1,-1 0 0,1 0 0,-1 1-1,1-1 1,-25-1-7156,22 0 6977,-30-6-9517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6 873 14574,'0'11'3133,"-1"-8"-2805,-3 43 939,4-44-1075,-1 1 0,1 0 0,0-1 0,0 1 0,0 0 0,1-1 0,-1 1-1,1 0 1,-1-1 0,1 1 0,0-1 0,0 1 0,0-1 0,0 1 0,3 3 0,-3-5-121,0-1 0,1 1 0,-1-1 0,0 1 0,1-1 0,-1 1 0,0-1 0,1 0 0,-1 1 0,1-1 1,-1 0-1,0 0 0,1 0 0,-1 0 0,1 0 0,-1-1 0,1 1 0,-1 0 0,0-1 0,1 1 0,-1-1 0,0 1 0,1-1 0,-1 1 0,0-1 0,0 0 0,0 0 0,0 0 0,1 0 0,0-1 0,29-34 1112,-6-6-431,-2-2 0,-1 0 0,17-56 1,36-145 119,-55 168-755,-3-1 1,-3-1-1,6-148 0,-19 274-161,3-1-1,1 0 1,2-1-1,22 74 1,-19-87-346,2 1 0,1-2 0,1 1 0,2-2 0,1 0 0,41 54 0,-51-75 8,1 0-1,0-1 1,1 1-1,12 8 1,-16-14-197,0 0 0,-1-1 1,1 1-1,0-1 1,0 0-1,10 2 0,8-1-5047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11531,'0'0'13672,"-1"10"-12279,-4 144 2355,0 153-2361,5-303-1372,0 6 62,0 0-1,1 0 1,0 0-1,0 0 1,1 0-1,1 0 0,-1-1 1,2 1-1,4 9 1,-6-24-758,0 0 1,-1-1 0,1 1 0,-1-1-1,-1 1 1,2-10 0,-3-74-9682,-1 30 1367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16207,'0'0'11307,"65"-42"-9193,-19 32-320,10-1-705,6-2-833,2 3-256,-3 1 0,-5 2 0,-11 3-993,-9 4-1313,-17 0-2146,-11 0-1346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77 140 22645,'0'0'2979,"56"-13"256,-1-8-1057,9-6-1377,6-4-481,-5 7-256,-5 7-640,-15 11-1442,-18 6-2114,-14 5-1890,-13 15-4099</inkml:trace>
  <inkml:trace contextRef="#ctx0" brushRef="#br0" timeOffset="1">0 588 15118,'0'0'13998,"83"-19"-11564,-20-14-1217,12-6-1217,5-2 0,-2 2 0,-9 7 0,-9 8-929,-14 10-2626,-13 4-3300,-9-1-4387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24119,'0'0'3043,"-43"53"-193,12-8-1152,-10 12-961,-3 11-417,-2 5-320,1 4 0,2-3 0,8-8 0,3-7 0,9-14 0,9-12 0,5-14-1409,9-13-1090,0-21-7334,2-20-641</inkml:trace>
  <inkml:trace contextRef="#ctx0" brushRef="#br0" timeOffset="1">1 149 18546,'0'0'11979,"47"76"-10378,5-44-960,11-1-641,10-3 0,2 0 0,5 1 0,-9-5-3780,-7-2-4708,-11-3-10345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7559,'0'0'6689,"3"12"-6566,4 50 858,-2 0 1,-3 1-1,-2-1 0,-10 64 1,0 83 1238,-11 440 69,1 1-270,26-177-1089,-2 232 30,-16 364-202,54-2 736,-19-826-1419,11-1 0,11-2 0,82 257-1,-83-328 654,8 27 333,-50-190-406,1 9-3257,-4-13 2305,1 0 0,0 1 1,0-1-1,-1 1 0,1-1 0,0 1 1,-1-1-1,1 0 0,0 1 1,-1-1-1,1 0 0,0 1 1,-1-1-1,1 0 0,-1 1 0,1-1 1,-1 0-1,1 0 0,-1 0 1,1 0-1,-1 1 0,1-1 0,-1 0 1,1 0-1,-1 0 0,1 0 1,-1 0-1,1 0 0,-1 0 1,1 0-1,-1 0 0,1 0 0,-1-1 1,0 1-1,-16 0-7780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13389,'2'3'173,"-1"1"1,1-1-1,0 0 0,1 1 1,-1-1-1,0 0 1,1 0-1,0-1 1,0 1-1,0 0 0,0-1 1,0 0-1,0 0 1,0 0-1,1 0 1,-1 0-1,1 0 0,0-1 1,6 2-1,10 3-219,-1-1 1,28 3-1,66 1 232,-1-5 0,196-18 1,-105 2 498,1601-38 2830,-309 13-2290,-695 14-964,342-13-73,2803-54 2732,-3532 104-2544,-117-1-912,-292-13-1074,-6 1 254,-15 0-1108,-27-2-5052,20-7-1703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4965,'11'-11'5589,"64"-55"1451,-10 16 670,-69 64-4232,-2 4-2712,-38 58 83,20-38-64,-20 46 1,39-72-697,0 0 0,0 0-1,2 1 1,0 0 0,0-1 0,1 1-1,0 0 1,1 19 0,1-32-190,0 1 0,1 0 0,-1 0 0,0 0 0,1-1 0,-1 1 0,0 0 0,1 0 0,-1-1 0,1 1-1,-1 0 1,1-1 0,0 1 0,-1-1 0,1 1 0,0-1 0,-1 1 0,1-1 0,0 1 0,0-1 0,-1 1 0,1-1 0,0 0 0,0 0 0,0 1 0,-1-1 0,1 0 0,0 0 0,0 0 0,0 0 0,0 0-1,-1 0 1,1 0 0,0 0 0,0 0 0,0 0 0,0-1 0,-1 1 0,1 0 0,0 0 0,1-1 0,1 0-649,0 0 0,1 0 1,-1 0-1,0 0 0,0 0 0,0-1 0,0 0 1,0 1-1,-1-1 0,4-2 0,10-18-8410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712 70 13997,'0'0'1484,"6"-9"-480,-5 7-967,1-2 76,0 0-1,0 0 0,0 1 0,0-1 0,1 1 0,0 0 0,0 0 0,0 0 0,0 0 0,0 0 1,0 0-1,1 1 0,-1-1 0,1 1 0,0 0 0,0 1 0,0-1 0,0 0 0,0 1 0,0 0 1,0 0-1,0 0 0,5 0 0,16 1 322,-1 1 1,1 1-1,-1 1 1,0 2-1,0 0 1,0 1-1,29 12 0,157 79-139,-186-85-168,32 16-56,-1 3 0,74 54 0,-124-82-34,-1 1 0,0-1-1,-1 1 1,1 0 0,-1 0 0,0 0-1,1 0 1,-2 0 0,1 1-1,0-1 1,1 6 0,-3-8 20,-1 1 1,1-1 0,-1 1 0,0-1 0,0 0-1,0 1 1,0-1 0,0 1 0,0-1 0,-1 1 0,1-1-1,-1 0 1,1 1 0,-1-1 0,0 0 0,0 1-1,0-1 1,0 0 0,-1 0 0,1 0 0,-1 0-1,1 0 1,-1 0 0,1-1 0,-4 4 0,-14 9 255,1-1 1,-2-1 0,0 0-1,0-2 1,-1 0 0,0-1 0,-37 10-1,30-9-105,-527 141 1400,269-81-1935,87-18-2665,70-21-3460,2-1-7732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22806,'0'0'4196,"13"54"-3940,-13-1 160,0 11-96,0 8-223,0-3-1,-3-6-128,1-10-353,2-13-63,0-11-225,0-14-928,0-7-1154,3-18-6854,-3-20 1633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16720,'0'0'1767,"0"13"-48,0 16-795,1 0 0,1 0 0,2 0 0,1 0 0,13 43 1,-15-63-727,0 0 0,1-1 1,0 0-1,1 0 0,-1 0 1,2 0-1,-1-1 0,1 1 1,13 11-1,-13-15-118,-1 0-1,1 0 1,-1-1 0,1 0-1,0 0 1,0 0 0,0-1-1,1 0 1,-1 0 0,1 0-1,-1-1 1,1 0 0,-1-1-1,1 1 1,11-2 0,-12 1-29,-1-1 0,1 0 0,-1 0 0,1 0 0,-1 0 0,0-1 0,0 0 0,1 0 0,-1-1-1,-1 1 1,1-1 0,0 0 0,0 0 0,-1-1 0,0 1 0,5-6 0,-3 2 89,0-1 0,-1 0 1,1 0-1,-1-1 0,-1 1 0,0-1 0,0 0 0,4-16 0,-2 0 93,-1 0 0,-2-1 0,0 1 0,-1-1 0,-2 0 0,-3-30 0,2 44-233,-1 1 0,0-1 0,-1 1 0,0 0 0,-1 0 0,0 0 0,0 0 0,-1 0 0,-10-14 0,15 24-1,-1 1 1,1 0-1,0 0 0,0 0 0,0-1 1,0 1-1,0 0 0,0 0 0,0 0 1,0 0-1,0-1 0,0 1 1,0 0-1,-1 0 0,1 0 0,0 0 1,0 0-1,0 0 0,0-1 0,0 1 1,-1 0-1,1 0 0,0 0 1,0 0-1,0 0 0,0 0 0,-1 0 1,1 0-1,0 0 0,0 0 0,0 0 1,-1 0-1,1 0 0,0 0 1,0 0-1,0 0 0,0 0 0,-1 0 1,1 0-1,0 0 0,0 0 0,0 0 1,-1 0-1,1 0 0,0 0 1,0 0-1,0 0 0,0 1 0,0-1 1,-1 0-1,1 0 0,0 0 0,0 0 1,0 0-1,0 1 0,0-1 1,-4 16-254,6 22-1666,8-17-3072,7-3-3336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14029,'0'0'10565,"2"9"-8889,0 11-1253,-1-1 0,-1 1-1,-1-1 1,0 1 0,-2-1-1,0 0 1,-11 35 0,6-24-376,2 1 0,-5 58 1,10-77-401,3 37 1038,-2-48-836,0 0 0,0 0 0,0 0-1,1 0 1,-1 0 0,0 0 0,0 0-1,1 0 1,-1 0 0,1 0 0,-1-1-1,1 1 1,-1 0 0,1 0 0,0 0-1,-1-1 1,1 1 0,0 0 0,0-1-1,-1 1 1,1-1 0,0 1 0,0-1-1,0 1 1,0-1 0,0 1-1,0-1 1,0 0 0,0 0 0,0 1-1,-1-1 1,1 0 0,0 0 0,0 0-1,0 0 1,0 0 0,0 0 0,0 0-1,2-1 1,2-4-4558,-5-9 1804,0 10 1140,0-20-6590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13004,'0'0'11948,"3"-53"-9642,27 42-384,7 2-673,10 0-545,8 3-511,8 2-161,3 4 0,-2 0-449,0 0-1056,-5 0-2275,-7 3-2145,-7-3-4037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14125,'0'0'18642,"44"57"-24632,-28-46-2209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22838,'0'0'9929,"21"7"-10249,-5-11-2723,-3-6-2370,0-1-3268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8872,'0'0'22539,"3"12"-21519,-1-3-987,0-1 1,-1 1 0,0 0-1,-1 0 1,1 0-1,-2 0 1,1 0 0,-1 0-1,-4 16 1,-10 23-78,3 0 1,1 0-1,3 1 1,1 1-1,1 86 0,6-136-12,0 0 0,0 0 0,0 1-1,0-1 1,0 0 0,0 0-1,0 0 1,0 0 0,0 1 0,0-1-1,0 0 1,0 0 0,0 0 0,0 0-1,0 1 1,0-1 0,0 0-1,0 0 1,0 0 0,0 0 0,0 1-1,0-1 1,0 0 0,0 0-1,0 0 1,1 0 0,-1 0 0,0 0-1,0 1 1,0-1 0,0 0-1,0 0 1,0 0 0,1 0 0,-1 0-1,0 0 1,0 0 0,0 0 0,0 0-1,1 0 1,-1 0 0,0 1-1,0-1 1,0 0 0,0 0 0,0 0-1,1 0 1,-1 0 0,0 0-1,0 0 1,0 0 0,0-1 0,1 1-1,-1 0 1,0 0 0,0 0-1,0 0 1,0 0 0,1 0 0,-1 0-1,0 0 1,0 0 0,0 0 0,0-1-1,0 1 1,0 0 0,1 0-1,-1 0 1,7-12-3897,-1-12-1610,-3-8-2108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8648,'0'0'17558,"2"9"-15556,4 12-1487,1 1-1,1-2 1,1 1-1,1-1 1,0 0-1,24 32 1,-24-39-449,0 0 1,1-1 0,0 0-1,1 0 1,0-2 0,1 1-1,0-1 1,0-1-1,1-1 1,25 12 0,-35-18-61,0-1-1,0 1 1,0-1 0,0 0 0,0 0 0,0 0-1,0-1 1,1 0 0,-1 1 0,0-2 0,0 1-1,1 0 1,-1-1 0,0 0 0,0 0 0,0 0-1,0 0 1,0-1 0,5-2 0,-4 1-1,0-1 0,-1 1 1,1-1-1,-1-1 0,0 1 0,0 0 1,0-1-1,0 0 0,-1 0 0,0 0 0,0 0 1,2-8-1,2-5 0,-1 0 0,0-1 0,-2 0 0,0 0 0,-2-1 0,0 1 0,-1-28 0,-1 40-5,-1 0 0,0-1 0,0 1 0,-1 0 0,0 0 0,-1 0 0,-5-12 0,7 17 0,0 0 0,1 0 0,-1 1 0,0-1 0,0 0 0,0 1 0,-1-1 0,1 1 0,0 0 0,-1-1 0,1 1 0,0 0 0,-1 0 0,0 0 0,1 0 0,-1 0 0,1 0 0,-1 0 0,0 0 0,0 1 0,0-1 0,1 1 0,-1-1 0,0 1 0,0 0 0,0 0 0,0 0 0,0 0 0,0 0 0,1 0 0,-1 0 0,0 0 0,0 1 0,0-1 0,-3 2 0,4-1-263,-1 0 0,1 1 0,-1-1 0,1 0 0,0 1 0,0-1 0,-1 1 0,1-1 0,0 1 0,0-1-1,0 1 1,1 0 0,-1-1 0,0 1 0,1 0 0,-1 0 0,1 0 0,-1 0 0,1 2 0,-3 37-8697,3-21 407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15791,'0'0'13864,"12"0"-11857,4-2-1922,0-1 0,1 0 0,-1-1 0,0-1 0,-1-1 0,1 0 0,-1-1 0,0 0 0,-1-1 0,0-1 0,0-1 0,14-12 0,-27 22-85,-1 0 0,0 0 0,0-1 0,1 1 0,-1 0 0,0 0 0,1 0 0,-1-1 0,0 1 0,0 0 0,1 0 0,-1-1 0,0 1 0,0 0 0,0 0 0,0-1 0,1 1 0,-1 0 0,0-1 0,0 1 0,0 0 0,0-1 0,0 1 0,0 0 0,0 0 0,0-1 0,0 1 0,0 0 0,0-1 0,0 1 0,0 0 0,0-1 0,0 1 0,0 0 0,0-1 0,0 1 0,0 0 0,-1-1 0,1 1 0,0 0 0,0 0 0,0-1 0,-1 1 0,-17-1 0,-24 13 0,32-5 0,0-1 0,1 1 0,0 1 0,0 0 0,0 0 0,1 1 0,0 0 0,-12 19 0,16-22 0,1-1 0,0 1 0,0 0 0,0 0 0,1 0 0,0 0 0,0 0 0,1 1 0,0-1 0,0 1 0,0-1 0,0 1 0,1-1 0,1 1 0,-1-1 0,1 1 0,3 12 0,-3-16 2,1 0-1,0 1 1,0-1-1,1 0 1,-1 0-1,1 0 1,-1-1 0,1 1-1,0-1 1,0 1-1,0-1 1,0 0 0,1 0-1,-1 0 1,0-1-1,1 1 1,0-1-1,-1 0 1,1 0 0,0 0-1,-1 0 1,1-1-1,0 1 1,0-1 0,-1 0-1,9-1 1,-1 1-26,0-1 0,1 0 1,-1 0-1,0-1 0,0-1 0,0 0 1,0-1-1,10-4 0,-10 2-670,0 0-1,-1-1 1,1-1 0,-2 0-1,1 0 1,-1 0-1,11-15 1,-10 10-1650,0 0 0,-1-1 0,-1-1 0,0 1 1,7-20-1,3-17-9577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13068,'0'0'8883,"-11"11"-6475,7-7-2290,-8 7 634,1 2-1,1-1 0,-11 17 1,18-25-553,0 1 1,0 0-1,0 0 1,1 0-1,0 0 1,0 0-1,1 1 1,-1-1-1,1 1 0,0-1 1,1 1-1,-1-1 1,1 1-1,0-1 1,2 11-1,-2-15-166,0 0-1,1 0 0,-1 0 0,1 0 0,-1 0 0,1 0 1,0-1-1,-1 1 0,1 0 0,0 0 0,-1-1 1,1 1-1,0 0 0,0-1 0,0 1 0,-1-1 0,1 1 1,0-1-1,0 1 0,0-1 0,0 0 0,0 1 1,0-1-1,0 0 0,0 0 0,0 0 0,0 0 0,0 0 1,0 0-1,0 0 0,0 0 0,0 0 0,0 0 1,2-1-1,0 0 64,0 1 1,0-1 0,1 0-1,-1 0 1,0 0 0,0-1-1,0 1 1,-1-1-1,6-3 1,1-3-97,-1-1 0,0 0 0,-1-1 0,0 1 0,7-15 0,-11 19 0,0 0 0,-1 0 0,0 0 0,0 0 0,-1 0 0,1-1 0,-1 1 0,0 0 0,0-1 0,-1 1 0,0-1 0,0 1 0,0-1 0,-1-5 0,1 11 0,-1-1 0,1 1 0,0 0 0,0-1 0,0 1 0,-1-1 0,1 1 0,0 0 0,-1-1 0,1 1 0,0 0 0,-1-1 0,1 1 0,0 0 0,-1 0 0,1-1 0,-1 1 0,1 0 0,0 0 0,-1 0 0,1 0 0,-1-1 0,1 1 0,-1 0 0,1 0 0,-1 0 0,1 0 0,0 0 0,-1 0 0,1 0 0,-1 0 0,1 0 0,-1 1 0,1-1 0,-1 0 0,1 0 0,0 0 0,-1 0 0,1 1 0,-1-1 0,1 0 0,0 0 0,-1 1 0,1-1 0,-1 0 0,1 0 0,0 1 0,-18 15 0,17-14-37,0-1 1,0 1-1,0 0 1,0 0-1,0 0 0,0 0 1,1 0-1,-1 0 1,1 0-1,-1 0 1,1 0-1,0 0 0,0 0 1,0 1-1,0-1 1,0 0-1,0 0 0,1 0 1,-1 0-1,2 4 1,-1-6-38,0 1 0,0 0 0,0 0 0,1 0 0,-1 0 0,0-1 0,0 1 1,1 0-1,-1-1 0,0 0 0,1 1 0,-1-1 0,1 0 0,-1 1 0,0-1 0,1 0 1,-1 0-1,1 0 0,-1 0 0,1 0 0,-1-1 0,2 1 0,10-3-352,0-1 0,0 1 0,-1-2 1,1 0-1,11-7 0,90-53-2478,-112 64 2925,-6 14 1105,-35 58 408,29-56-1057,1-1 0,1 1 0,0 1-1,1-1 1,0 1 0,1 1 0,1-1 0,1 1 0,1 0 0,-3 30 0,6-43-484,1-1 0,0 1-1,0 0 1,0-1 0,0 1 0,1-1 0,-1 1-1,1-1 1,0 0 0,0 1 0,3 2 0,-2-2-31,-1 0 0,1 1 0,-1-1 0,0 0 0,0 1 0,3 8 0,-2 5-256,-1-1 0,0 29 1,-2-41 349,0 0 0,0-1 0,0 1 1,0 0-1,-1-1 0,0 1 0,0-1 1,-1 1-1,1-1 0,-1 1 0,0-1 1,0 0-1,0 0 0,-5 7 0,6-9-50,0-1 0,-1 0-1,1 1 1,0-1 0,0 0-1,0 0 1,-1 0 0,1 0 0,0 0-1,-1-1 1,1 1 0,-1 0-1,1-1 1,-1 1 0,0-1-1,1 1 1,-1-1 0,1 0-1,-1 1 1,0-1 0,1 0 0,-1 0-1,0 0 1,1-1 0,-1 1-1,0 0 1,1-1 0,-1 1-1,1 0 1,-1-1 0,1 0-1,-1 1 1,1-1 0,-1 0 0,1 0-1,-1 0 1,1 0 0,0 0-1,0 0 1,0 0 0,0-1-1,-1 1 1,1 0 0,1-1-1,-1 1 1,0 0 0,0-1-1,0-1 1,-3-5 8,1 0 0,0 0 0,0 0 0,0 0-1,1 0 1,1-1 0,-2-15 0,3 12-334,1-1-1,0 1 1,0-1 0,1 1-1,1 0 1,0-1 0,1 1 0,0 1-1,1-1 1,1 0 0,8-13-1,-10 18-200,1 0 1,0 0-1,0 1 0,0-1 0,1 1 0,0 0 0,0 1 0,1-1 0,0 2 0,0-1 0,0 0 0,0 1 0,0 1 1,1-1-1,0 1 0,0 0 0,0 1 0,9-2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10602,'0'0'14430,"-4"14"-11665,-4 19-1528,1 0 0,2 0 0,-2 64 1,24 234-1884,-39-439-5186,12 70 5874,-1 1-1,-20-43 1,32 74 2907,9 6-1351,27 12-834,-1 0-470,-24-10-367,1 0-1,0-1 0,0 0 1,0-1-1,-1-1 1,1 0-1,0 0 0,0-1 1,-1-1-1,0 0 0,1-1 1,16-7-1,-20 6 75,-1 0 0,0 0-1,0-1 1,0 0 0,-1 0-1,0-1 1,0 0 0,-1 0 0,1-1-1,-2 0 1,1 0 0,-1 0-1,0-1 1,-1 0 0,0 0 0,5-17-1,-5 14 142,0 0-1,-1-1 1,-1 1-1,0-1 1,-1-12-1,-22 68-45,7-7 14,2 0 0,1 1 0,3 1 0,0 0-1,3 0 1,-2 75 0,7-107-110,1 0 0,0 0 0,0 0 0,0 0 0,0 0 0,1 0 0,0 0 0,1 0 0,-1-1 0,1 1 0,5 7 0,-6-11 0,-1 0 0,1 1 0,0-1 0,0 0 0,0 0 0,0 0 0,1 0 0,-1-1 0,0 1 0,1-1 0,-1 1 0,1-1 0,0 0 0,-1 0 0,1 0 0,0 0 0,0 0 0,0-1 0,-1 1 0,1-1 0,0 0 0,0 0 0,0 0 0,0 0 0,0 0 0,4-2 0,-6 2 0,0-1 0,0 0 0,-1 0 0,1 0 0,0 1 0,0-1 0,-1 0 0,1 0 0,0 0 0,-1 0 0,1 0 0,-1 0 0,1 0 0,-1 0 0,1-1 0,-1 1 0,0 0 0,0 0 0,0 0 0,1 0 0,-1 0 0,0-1 0,0 1 0,-1 0 0,1-2 0,-5-33 0,-4 18 0,0 1 0,-2 0 0,0 0 0,-1 1 0,0 0 0,-2 1 0,-19-18 0,13 13 0,88 50 0,-44-21-1077,44 12 0,-38-15-787,0-1 1,1-1-1,-1-1 1,1-2-1,45-4 1,-48-3-4324,-5-5-716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41 4676,'0'0'11932,"-8"-8"-7437,3 5-3939,0-1 1,0 0 0,0 1 0,0 0 0,0 0 0,-1 1-1,1 0 1,-1-1 0,0 2 0,-8-3 0,10 4-320,0 0 0,0 0 0,1 0 0,-1 0 0,0 1 0,0-1 0,0 1 0,1 0 0,-1 0 0,1 1 0,-1-1 0,1 1 0,-1-1-1,1 1 1,0 0 0,-1 0 0,1 1 0,1-1 0,-1 1 0,0-1 0,-3 6 0,2-5-219,1 1 0,0 0 0,0 0 0,0 0 0,1 1 0,-1-1 0,1 1 0,0-1 0,0 1 0,1 0 0,0 0 0,-1 0 0,1 0 0,1 0 0,-1 0 0,1 0-1,0 0 1,0 0 0,2 9 0,-1-10-19,0 0 0,1 0-1,-1 0 1,1 0-1,0 0 1,0-1 0,0 1-1,1 0 1,0-1-1,-1 0 1,1 0 0,0 1-1,0-2 1,1 1 0,-1 0-1,1-1 1,-1 1-1,1-1 1,0 0 0,0 0-1,0-1 1,0 1-1,4 0 1,6 2 1,0-1 0,0-1 0,0 0 0,0-1 0,1-1 0,-1 0 0,0-1 0,0 0 0,0-1 0,20-5 0,-29 6 0,1-1 0,-1 1 0,0-1 0,1 0 0,-1-1 0,0 1 0,0-1 0,-1 0 0,1 0 0,-1 0 0,1-1 0,-1 0 0,0 1 0,0-2 0,-1 1 0,1 0 0,-1-1 0,0 1 0,0-1 0,-1 0 0,1 0 0,-1 0 0,0 0 0,0-1 0,-1 1 0,0-1 0,0 1 0,1-11 0,-2 12-8,-1 1 0,1-1-1,-1 0 1,0 1 0,0 0 0,-1-1 0,1 1 0,-1 0-1,1-1 1,-1 1 0,0 0 0,0 0 0,0 0 0,-1 1-1,-4-6 1,5 7-41,1-1 1,-1 0-1,0 1 0,0 0 0,0-1 1,0 1-1,0 0 0,0 0 0,0 0 1,0 0-1,0 0 0,0 0 0,-1 1 1,1-1-1,0 1 0,-1-1 0,1 1 0,0 0 1,-1 0-1,1 0 0,0 0 0,-1 1 1,1-1-1,0 1 0,-4 0 0,5 1-640,0-1-1,1 1 1,-1-1-1,1 1 1,-1 0-1,1-1 1,0 1-1,-1 0 0,1-1 1,0 1-1,0 0 1,0-1-1,1 1 1,-1 0-1,0-1 1,0 1-1,1 0 1,-1-1-1,1 1 1,0-1-1,-1 1 0,1-1 1,1 3-1,15 13-9709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24119,'0'0'8648,"58"-49"-8648,-17 47 0,1 0 0,-1 2 0,3 0 0,0 0-3587,-2-8-8297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12396,'0'0'8055,"-8"11"-4793,-3 10-2401,0 1 1,1 0-1,1 1 0,1 0 0,1 1 1,2 0-1,0 0 0,-2 32 0,3-9-674,3 0-1,1 0 0,3 1 0,2-1 0,1 0 0,26 89 0,-16-86-186,-13-118 0,-3 33 0,-2 16 0,2-1 0,1 1 0,0-1 0,8-34 0,-8 50 0,0 0 0,0-1 0,1 1 0,-1 1 0,1-1 0,0 0 0,0 0 0,1 1 0,-1-1 0,1 1 0,-1 0 0,1-1 0,0 1 0,1 1 0,-1-1 0,0 0 0,1 1 0,-1 0 0,1 0 0,0 0 0,0 0 0,0 0 0,0 1 0,0 0 0,0 0 0,0 0 0,8-1 0,-8 1 0,1 1 0,0-1 0,0 1 0,0 0 0,0 0 0,0 0 0,0 1 0,0 0 0,0 0 0,0 0 0,0 0 0,-1 1 0,1 0 0,-1 0 0,1 0 0,-1 0 0,0 1 0,1 0 0,-1 0 0,-1 0 0,1 0 0,0 1 0,-1-1 0,0 1 0,0 0 0,0 0 0,0 0 0,0 1 0,-1-1 0,0 0 0,0 1 0,0 0 0,-1-1 0,1 1 0,-1 0 0,0 0 0,0 0 0,-1 0 0,0 8 0,0-2 0,0 1 0,-1-1 0,-1 0 0,0 0 0,0 0 0,-1 0 0,-6 14 0,36-94 0,-15 42 0,-2-1 0,0 0 0,10-58 0,-15 48 0,22 68-165,-23-26-439,0 0 1,0-1 0,0 0 0,0 1-1,0-2 1,8 5 0,31 8-9567,-7-9-1633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19923,'0'0'4575,"-12"2"-716,-1 0-3431,1 0-1,0 2 0,0-1 0,0 1 0,1 1 0,-18 9 0,24-11-352,0 0-1,0 0 1,0 1 0,0-1 0,1 1-1,-1 0 1,1 0 0,0 0 0,0 1-1,0 0 1,1 0 0,0 0 0,0 0-1,0 0 1,0 0 0,1 1 0,0 0-1,-2 8 1,4-13-75,-1 0 0,1 0 0,0 0 0,0 0 0,0 0 0,0 0 0,0 0 0,1 0 0,-1 0 0,0 0 0,0 0 0,1 0 0,-1 0 0,0-1 0,1 1 0,-1 0 0,1 0 0,-1 0 0,1 0 0,-1-1 0,1 1 0,0 0 0,-1-1 0,1 1 0,0 0 0,0-1 0,0 1 0,31 7 0,-21-8 0,1 0 0,-1-1 0,22-4 0,-18 0 0,-1-1 0,1 0 0,-1-1 0,0 0 0,0-1 0,20-17 0,-18 14 0,1 0 0,-1 0 0,30-12 0,-45 23 0,0-1 0,0 1 0,0-1 0,0 0 0,0 1 0,0 0 0,0-1 0,0 1 0,0-1 0,0 1 0,0 0 0,0 0 0,0 0 0,1 0 0,-1 0 0,0 0 0,0 0 0,0 0 0,0 0 0,0 0 0,0 1 0,0-1 0,0 0 0,0 1 0,0-1 0,0 1 0,0-1 0,0 1 0,0 0 0,0-1 0,1 2 0,-1 0 0,0 1 0,-1 0 0,1 0 0,-1-1 0,1 1 0,-1 0 0,0 0 0,0-1 0,0 1 0,-1 3 0,2 30 0,0-34 0,-1-1 0,1 0 0,-1 0 0,1 0 0,-1 0 0,1 0 0,0 0 0,-1 0 0,1 0 0,0-1 0,0 1 0,0 0 0,0 0 0,0-1 0,0 1 0,0 0 0,0-1 0,0 1 0,0-1 0,0 1 0,0-1 0,0 0 0,0 1 0,0-1 0,1 0 0,-1 0 0,0 0 0,2 0 0,9 0 0,1 0 0,-1-1 0,0-1 0,0 0 0,0 0 0,0-1 0,14-6 0,77-40 0,-32 13 0,-71 37 0,1-1 0,-1 0 0,0 1 0,1-1 0,-1 0 0,0 1 0,0-1 0,1 0 0,-1 1 0,0-1 0,0 1 0,0-1 0,0 0 0,1 1 0,-1-1 0,0 1 0,0-1 0,0 1 0,0-1 0,0 0 0,0 1 0,0-1 0,0 1 0,0-1 0,0 1 0,0-1 0,0 0 0,-1 1 0,1-1 0,0 1 0,0-1 0,0 1 0,0-1 0,-1 0 0,1 1 0,-1 0 0,-5 22 0,5-21 0,1-1-170,0 0 1,0-1-1,1 1 1,-1 0-1,0 0 0,0 0 1,0 0-1,1-1 0,-1 1 1,0 0-1,1 0 1,-1 0-1,1-1 0,-1 1 1,1 0-1,-1-1 0,1 1 1,-1 0-1,1-1 1,0 1-1,-1-1 0,1 1 1,0-1-1,0 1 1,-1-1-1,1 0 0,0 1 1,0-1-1,-1 0 0,1 0 1,0 1-1,0-1 1,0 0-1,0 0 0,0 0 1,-1 0-1,1 0 0,0 0 1,0 0-1,0 0 1,1-1-1,44-3-10622,-14-5 2924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21076,'0'0'10319,"-12"0"-9267,10 0-984,-8-1-17,1 1 1,-1 1-1,1 0 0,-12 2 0,18-3-51,1 1 0,0-1 0,0 0 0,0 1-1,0 0 1,0-1 0,0 1 0,0 0 0,0 0 0,1 0 0,-1 1 0,0-1-1,0 0 1,1 1 0,-1-1 0,1 1 0,-1-1 0,1 1 0,0 0-1,0-1 1,0 1 0,0 0 0,0 0 0,0 0 0,0 0 0,0 0 0,1 0-1,-1 0 1,1 0 0,-1 4 0,1-5-21,1 0 1,-1 1-1,1-1 1,-1 0-1,1 0 0,0 0 1,-1 0-1,1 0 1,0 0-1,0 0 0,-1 0 1,1 0-1,0 0 1,0 0-1,0-1 1,0 1-1,0 0 0,0-1 1,0 1-1,1-1 1,-1 1-1,2 0 0,34 11-1041,-27-9 660,104 26-4890,-15-4 4696,-98-26 645,0 1 0,-1 0 0,1 1 0,0-1 0,-1 0 0,1 0 0,0 0 1,-1 0-1,1 1 0,0-1 0,-1 0 0,1 0 0,0 1 0,-1-1 0,1 1 0,-1-1 0,1 0 0,-1 1 0,1-1 0,-1 1 0,1-1 1,-1 1-1,1 0 0,-1-1 0,0 1 0,1-1 0,-1 1 0,1 1 0,-17 8 2466,-38 2 1335,52-12-3812,-101 15-1730,35-11-4245,83-4-9015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1374 19 7559,'-36'-7'2197,"0"1"0,-66 0 0,70 7-2113,-1 1 0,1 2-1,0 1 1,1 2-1,-1 0 1,1 3 0,1 0-1,-1 2 1,2 1 0,-37 23-1,5 1-127,2 3-1,2 3 1,2 2 0,2 3-1,1 2 1,3 2-1,3 2 1,2 2 0,2 2-1,-55 102 1,63-93 327,2 0 0,4 3 0,3 0 1,3 1-1,3 1 0,4 1 0,2 1 0,4 0 0,3 0 1,3 80-1,5-120-140,1 1 0,1-1 1,2 0-1,2 0 0,1-1 1,1 0-1,2 0 0,1-1 1,2-1-1,1 0 0,1-1 1,2-1-1,1-1 0,1 0 1,1-2-1,1 0 0,2-2 1,0-1-1,37 26 0,-12-14-19,3-3-1,0-2 0,2-2 1,1-3-1,1-2 0,1-3 0,114 25 1,-61-26-91,0-5 1,0-5 0,163-7 0,-211-5-25,0-2 0,-1-4 1,0-2-1,-1-3 0,0-2 1,-2-4-1,0-1 0,-1-4 1,-1-1-1,-1-4 0,-2-1 1,-1-3-1,-2-3 0,-1-1 1,48-49-1,-30 19 228,-4-3 1,-3-2-1,-3-3 1,48-84-1,-72 102-72,-3-2 0,-2 0 1,-3-2-1,-3-1 0,-2-1 0,18-101 1,-34 138-145,-2 0 0,0-1 1,-2 0-1,-1 1 1,-1-1-1,-2 1 0,-9-46 1,9 60-19,-2 1 1,1-1-1,-1 1 1,-1 0-1,0 0 1,-1 0-1,0 1 1,-1 0 0,0 1-1,-1-1 1,0 2-1,-1-1 1,0 1-1,0 1 1,-1 0-1,0 0 1,-20-10-1,7 7-63,-1 0 0,-1 2 0,0 1 0,0 1-1,0 1 1,-49-4 0,11 6-389,-115 9 1,88 5-511,-156 36 0,-87 47-2974,213-57 1435,-63 18-3727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57 17649,'-60'37'299,"3"2"-1,-56 49 1,83-61-210,1 1 0,2 2-1,0 1 1,-43 68 0,38-41-105,2 2-1,2 0 1,4 2 0,2 1 0,3 1 0,-14 83 0,11-9-499,-5 273 0,26-326 139,4 1-1,4-1 1,3-1-1,5 0 0,26 89 1,-26-123 298,3-1-1,2 0 1,2-1-1,2-2 1,3 0 0,1-2-1,2-1 1,2-1 0,55 55-1,-52-64 241,1-2-1,2-1 0,1-3 1,2-1-1,0-2 0,2-1 0,0-3 1,1-1-1,1-2 0,1-3 1,0-1-1,74 10 0,-61-16 39,0-2 0,0-3 0,0-3-1,1-2 1,-1-3 0,0-2 0,-1-3-1,0-2 1,97-37 0,-74 16-126,-1-4-1,-2-4 1,-3-3 0,-1-3-1,-2-3 1,-3-4 0,-2-2-1,-2-3 1,-3-3 0,-4-3 0,71-100-1,-83 99 21,-3-2-1,-3-1 0,-3-3 1,-3 0-1,-4-3 0,-3 0 1,-3-2-1,-3 0 0,-4-2 1,-4 0-1,-3 0 0,0-124 1,-12 157-50,-2-1 0,-3 1 1,-1 0-1,-2 1 0,-2 0 0,-3 0 0,-1 1 1,-2 1-1,-2 1 0,-2 1 0,-37-54 1,36 64-108,-2 1-1,-1 1 1,-1 1 0,-1 1 0,-2 1 0,-1 2 0,-1 1 0,0 2 0,-2 1 0,-1 1 0,0 3 0,-2 0 0,-74-22 0,56 26-326,-1 2 1,-1 2-1,1 3 0,-1 2 1,0 3-1,0 2 1,-88 14-1,68-1-797,1 3-1,0 3 0,2 4 1,1 2-1,-72 38 0,-104 69-5288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0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47 14830,'0'0'9887,"-1"-7"-8974,0 6-855,1-1 0,-1 1 0,1 0 0,0 0 0,0-1 0,-1 1 0,1 0 0,0-1 0,0 1 0,0 0 0,0-1 0,1 1 0,-1 0 0,0 0-1,0-1 1,1 1 0,-1 0 0,1 0 0,-1-1 0,1 1 0,0 0 0,-1 0 0,1 0 0,0 0 0,0 0 0,1-2 0,1 2 53,1 0-1,-1 0 0,1 1 0,-1-1 0,1 1 0,-1-1 0,0 1 0,1 0 0,-1 1 0,1-1 0,-1 0 0,1 1 0,4 1 1,32 9 691,0 1 1,50 22 0,15 6-243,109 15-259,-134-37 42,139 50 0,264 181-250,-125-55-111,239 146 18,-456-258 0,206 88 0,-211-107 0,244 140 0,-232-118 0,248 103 0,23-41 0,-288-103 0,128 30 0,-259-74-4,0 0-1,1 0 1,-1 1 0,1-1 0,-1 0-1,1 0 1,-1 1 0,0-1-1,1 0 1,-1 0 0,0 1 0,1-1-1,-1 0 1,0 1 0,1-1-1,-1 1 1,0-1 0,0 0 0,1 1-1,-1-1 1,0 1 0,0-1-1,0 1 1,0-1 0,0 0-1,0 1 1,1-1 0,-1 1 0,0-1-1,0 1 1,0-1 0,-1 1-1,1-1 1,0 1 0,0-1 0,0 1-1,0-1 1,0 0 0,0 1-1,-1-1 1,1 1 0,0-1 0,0 1-1,-1-1 1,1 0 0,0 1-1,-1-1 1,1 0 0,0 1 0,-1-1-1,1 0 1,0 0 0,-1 1-1,1-1 1,-1 0 0,-26 21-1054,23-18 573,-2 2-834,-3 4-1246,4-7-4719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0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51 1826,'-62'-29'12276,"44"24"-9372,-1 0-1,0 1 1,0 1-1,0 0 1,-37 1-1,56 5-2326,10 4-192,14 4-103,226 47-282,-184-47 0,0 3 0,-1 3 0,-1 3 0,67 30 0,-124-47 0,-1 1 0,0-1 0,0 1 0,0 0 0,-1 1 0,1-1 0,-1 1 0,0 0 0,0 0 0,-1 1 0,1-1 0,5 12 0,-8-14 0,-1 1 0,0-1 0,0 1 0,0 0 0,0-1 0,0 1 0,-1 0 0,1-1 0,-1 1 0,0 0 0,0 0 0,-1-1 0,1 1 0,-1 0 0,0-1 0,0 1 0,0-1 0,0 1 0,-1-1 0,1 1 0,-1-1 0,0 0 0,0 0 0,0 0 0,-5 5 0,-14 15 0,0-1 0,-2-1 0,0-1 0,-1-2 0,-1 0 0,-1-1 0,-49 23 0,15-14 0,-1-2 0,-101 26 0,138-45 0,0 0 0,-1-2 0,1 0 0,-1-2 0,-35-2 0,59 1 0,-1 0 0,1 0 0,0 0 0,-1 0 0,1 0 0,0-1 0,-1 1 0,1 0 0,0-1 0,0 1 0,-1-1 0,1 1 0,0-1 0,0 1 0,0-1 0,0 0 0,-1 0 0,1 1 0,0-1 0,0 0 0,1 0 0,-1 0 0,0 0 0,0 0 0,0-1 0,1 1 0,-2-2 0,4 3-5,0 0 0,0 1 0,0-1 0,0 1 0,-1-1 0,1 1 0,0 0 0,0 0 0,-1 0 0,1 0 0,0 0 0,-1 0 0,1 0 0,-1 1-1,3 1 1,-3-2-106,21 11-2408,-6-7-3413,6-5-5252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22838,'0'0'9929,"57"-27"-9929,-34 27 0,-4 0 0,-2 0 0,-1 0 0,-5 4-1569,-3 2-4197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8968,'0'0'14462,"10"1"-12791,63-3-1317,1-4 1,89-17-1,-52 6-2693,-97 14 460,-18 3-1882,-25 2-2487,2 3 173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11403,'0'0'11146,"57"15"-8904,-1-17-512,12-8-865,6 0-609,2 1-224,-2 3 32,-9 2-64,-8 2-1249,-15-1-1602,-10 1-1985,-6-5-5446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13965,'0'0'15183,"0"9"-14527,-2 101 290,-1-33-279,12 131 0,-9-203-786,6 27 459,-6-31-409,0 0 0,0 0 0,0 0 0,0 0 1,1 0-1,-1 0 0,0 0 0,1 0 0,-1 0 0,1 0 0,-1-1 1,1 1-1,-1 0 0,1 0 0,0 0 0,-1-1 0,1 1 1,0 0-1,-1-1 0,1 1 0,0-1 0,0 1 0,0-1 0,1 2 1,-1-7-900,0 1 1,0 0 0,0 0-1,-1-1 1,1 1 0,-1 0-1,0 0 1,-1-5 0,1 3-791,0-31-5614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12588,'0'0'14189,"61"-2"-11850,-24 2-610,0-2-544,6-1-704,1-5-353,-3-1-96,-5 2 64,-8 0-384,-4 1-673,-11 2-897,-6 4-1505,-20 0-13581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52 3075,'0'0'22389,"74"7"-19955,-32-21-960,5 0-866,-4 0-512,-4 4-31,-7 4-354,-9 6-800,-13 0-1249,-7 5-1217,-3 10-994,-11 3-2690</inkml:trace>
  <inkml:trace contextRef="#ctx0" brushRef="#br0" timeOffset="1">0 400 14798,'0'0'10025,"72"-4"-7462,-29-14-609,5 0-961,2-3-673,-3 1-256,-6 5-64,-7 5-512,-7 5-898,-7 5-1312,-9 0-1410,-5 0-2402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14798,'0'0'17611,"0"6"-17301,-1 1-304,0 0 0,-1 1-1,1-1 1,-2-1 0,1 1 0,-1 0-1,0 0 1,0-1 0,-6 9 0,-48 64-11,24-35 0,19-22 20,-20 23-121,34-44-46,0-1-1,-1 0 0,1 0 0,0 0 1,-1 1-1,1-1 0,-1 0 0,1 0 1,0 0-1,-1 0 0,1 0 1,0 0-1,-1 0 0,1 0 0,0 0 1,-1 0-1,1 0 0,-1 0 0,1 0 1,0 0-1,-1 0 0,1-1 1,0 1-1,-1 0 0,1 0 0,0 0 1,-1 0-1,1-1 0,0 1 0,-1 0 1,1 0-1,0-1 0,0 1 1,-1 0-1,1 0 0,0-1 0,0 1 1,0 0-1,-1-1 0,1 1 0,0 0 1,0-1-1,0 1 0,0 0 1,0-1-1,0 1 0,0-1 0,0 1 1,0 0-1,0-1 0,0 1 0,0 0 1,0-1-1,0 1 0,0-1 1,0 1-1,-3-30-3624,3 27 2780,-6-100-10280,5 69 11911,1 0 4286,0 33-4697,0 0 0,0 0 0,1 0-1,-1 0 1,0 0 0,0 0 0,1 0 0,-1 0-1,1 0 1,-1 0 0,1 0 0,-1 0 0,1 1-1,0-1 1,-1 0 0,1 0 0,0 1 0,-1-1 0,1 0-1,0 1 1,0-1 0,0 0 0,0 1 0,0-1-1,0 1 1,0 0 0,0-1 0,0 1 0,0 0 0,0 0-1,0-1 1,0 1 0,0 0 0,0 0 0,0 0-1,0 0 1,0 0 0,0 1 0,0-1 0,0 0 0,0 0-1,0 1 1,2 0 0,2 0 237,0 0 0,0 1 0,0-1 0,0 1 1,-1 1-1,1-1 0,7 5 0,60 57 1572,-11-9-3760,-18-22-5009,-12-12-5429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19346,'0'0'12044,"53"16"-10795,-25-16-1121,3 0-128,5 0 0,-1-1 0,-1-5-641,-1-1-1248,-6 2-1891,-5 1-1633,-8-1-3844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16143,'0'0'15695,"10"57"-15535,-7-28-128,0 2-64,2 2-256,1-1-385,2-2-384,-2-1-704,2-2-834,-2-3-384,0-3-1185,-4-3-3875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21492,'0'0'10122,"66"-25"-9097,-26 10-897,7-2-128,-3 0 0,-5 3-833,-3 3-928,-10 0-1058,-7 2-1057,-8 3-448,-6-1-1826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19154,'0'0'11019,"80"-53"-9450,-38 43-544,2 1-1025,-2 3 0,-4 1-320,-4 4-1186,-11 1-1024,-6 0-1794,-10 0-1666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 18417,'0'0'11243,"-4"11"-10170,-3 10-825,2 0 1,0 0-1,1 0 0,2 1 0,-1 26 0,3-47-244,0-1-1,0 1 0,0-1 0,0 1 0,0-1 0,0 1 0,0-1 0,0 1 0,0-1 1,0 1-1,0-1 0,1 1 0,-1-1 0,0 1 0,0-1 0,1 0 0,-1 1 0,0-1 0,1 1 1,-1-1-1,0 0 0,1 1 0,-1-1 0,0 0 0,1 1 0,-1-1 0,1 0 0,-1 0 0,1 1 1,-1-1-1,1 0 0,-1 0 0,1 0 0,-1 0 0,1 0 0,-1 0 0,1 0 0,-1 0 1,1 0-1,-1 0 0,1 0 0,-1 0 0,1 0 0,-1 0 0,1 0 0,-1 0 0,1-1 0,-1 1 1,0 0-1,1 0 0,-1 0 0,1-1 0,-1 1 0,1 0 0,-1-1 0,1 0 0,26-18 200,85-116-38,-112 135-165,0 0 0,1-1 0,-1 1 0,0 0 0,0 0 0,0-1 0,0 1 0,0 0 0,1-1 0,-1 1 0,0 0 0,0 0 0,1 0 0,-1-1 0,0 1 0,0 0 0,1 0 0,-1 0 0,0-1 0,0 1 0,1 0 0,-1 0 0,0 0 0,1 0 0,-1 0 0,0 0 0,1 0 0,-1 0 0,0 0 0,1 0 0,-1 0 0,0 0 0,1 0 0,-1 0 0,0 0 0,1 0 0,-1 0 0,0 0 0,0 0 0,1 1 0,-1-1 0,0 0 0,1 0 0,-1 0 0,0 0 0,0 1 0,1-1 0,-1 0 0,0 0 0,0 1 0,0-1 0,1 0 0,-1 0 0,0 1 0,0-1 0,3 29 0,-10 35 0,-3-11 0,24-61 0,31-47 0,-31 36 0,1 2 0,0-1 0,34-27 0,-49 44 0,1 0 0,-1 1 0,1-1 0,0 0 0,-1 1 0,1-1 0,0 1 0,-1-1 0,1 1 0,0 0 0,0-1 0,-1 1 0,1-1 0,0 1 0,0 0 0,0 0 0,-1 0 0,1-1 0,0 1 0,0 0 0,0 0 0,0 0 0,-1 0 0,1 0 0,0 1 0,0-1 0,0 0 0,0 0 0,-1 0 0,1 1 0,0-1 0,0 0 0,-1 1 0,1-1 0,0 1 0,0-1 0,-1 1 0,1-1 0,0 1 0,-1 0 0,1-1 0,-1 1 0,1 0 0,-1-1 0,1 1 0,-1 0 0,0-1 0,1 1 0,-1 0 0,0 0 0,1 0 0,-1-1 0,0 1 0,0 0 0,0 0 0,0 0 0,0 0 0,0 0 0,0-1 0,0 2 0,-1 64 0,0-52 0,-5 59-171,10-69-3954,7-10 1170,7-11-3268,-2-6-2756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7591,'0'0'24840,"6"9"-24531,29 81-282,-35-89-27,1 1 0,-1-1 0,0 1 0,1-1 0,0 1 0,-1-1 0,1 1 0,0-1 0,0 0 0,-1 1 0,1-1 0,0 0 0,0 0 0,1 0 0,-1 0 0,0 0 0,0 0 0,0 0 0,1 0 0,-1 0 0,1 0 0,-1-1 0,0 1 0,1 0 0,-1-1 0,1 1 0,0-1 0,-1 0 0,1 0 0,-1 1 0,1-1 0,-1 0 0,1 0 0,0-1 0,-1 1 0,1 0 0,-1 0 0,1-1 0,-1 1 0,1-1 0,-1 1 0,1-1 0,-1 0 0,3-1 0,8-5 0,0-1 0,-1 0 0,0 0 0,13-14 0,-2 3 0,-16 20 0,-5 12 0,-4 24 0,1-21 0,3-15 0,-1-1 0,0 0 0,0 1 0,1-1 0,-1 1 0,0-1 0,1 1 0,-1-1 0,1 0 0,-1 1 0,1-1 0,-1 0 0,0 1 0,1-1 0,-1 0 0,1 0 0,-1 1 0,1-1 0,-1 0 0,1 0 0,0 0 0,-1 0 0,1 0 0,-1 1 0,1-1 0,-1 0 0,1 0 0,-1-1 0,1 1 0,-1 0 0,1 0 0,0 0 0,-1 0 0,1 0 0,-1-1 0,1 1 0,23-8 0,9-14 0,-28 18 0,-1 1 0,1-1 0,0 1 0,0 0 0,0 0 0,0 0 0,0 1 0,1-1 0,-1 1 0,1 1 0,10-3 0,-15 5-79,-1 0 0,1-1 0,0 1 0,-1 0-1,1-1 1,-1 1 0,1 0 0,-1 0 0,1 0 0,-1 0 0,0 0 0,1 0 0,-1 0-1,0-1 1,0 1 0,1 0 0,-1 0 0,0 0 0,0 0 0,0 0 0,0 0 0,0 0-1,-1 0 1,1 0 0,0 0 0,-1 1 0,1 0-338,0-1 0,-1 1 0,1 0-1,0-1 1,0 1 0,0-1 0,0 1 0,0 0 0,1-1-1,-1 1 1,0-1 0,1 1 0,-1-1 0,1 1 0,0-1-1,-1 1 1,1-1 0,0 0 0,1 2 0,8 0-15113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19731,'0'0'7228,"-2"10"-5942,-49 272 1546,32-94-7585,30-285-7099,-6 46 6092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11371,'0'0'13848,"2"12"-12065,0-2-1492,8 36 742,1 0 1,22 53-1,-29-87-945,1 0 1,1 0-1,0-1 0,0 1 0,1-2 0,0 1 0,1-1 0,1 0 1,-1-1-1,1 0 0,1 0 0,0-1 0,0 0 0,13 8 0,-19-14-68,1 0-1,-1-1 1,0 1-1,0-1 0,1 1 1,-1-1-1,1-1 0,-1 1 1,1-1-1,0 0 1,-1 0-1,1 0 0,-1 0 1,1-1-1,-1 0 1,1 0-1,4-1 0,-1-2 15,-1 1 1,0 0-1,-1-1 0,1-1 0,-1 1 0,0-1 0,0 0 0,0 0 0,7-9 0,0-3 18,0-1 0,-1 0-1,0-1 1,-2-1 0,0 1-1,9-29 1,-14 35-52,-1 0 0,-1-1 0,0 1 0,0-1 0,-1 0 0,-1 0 0,-1 0 0,0 0 0,0 0 0,-6-26 0,1 31-600,3 15-1190,1 14-5317,6-6-4024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10410,'0'0'14147,"0"9"-11606,-1 68-1398,2 105 1827,1-152-2659,1-1 0,2 0 1,0 0-1,12 32 0,-3-38-5322,-7-23 617,-5-14 405,-3-7-3597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16239,'0'0'14926,"53"-54"-13772,-1 51-706,9-3-448,0 1 0,3 0 0,-5 0 0,-4 0 0,-6 0 0,-4 0-3171,-8-4-3491,-3-5-6759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14798,'0'0'9476,"9"-1"-7880,24-3-843,0 2 0,1 1 0,-1 1 0,55 9 0,-16 3-561,82 24-1,-152-36-181,8 3-1,-1 0 1,0 0-1,0 0 0,12 8 0,-20-10-1,0-1-1,0 1 1,0-1 0,0 1 0,0-1-1,0 1 1,0 0 0,-1 0 0,1-1-1,0 1 1,0 0 0,-1 0 0,1 0-1,-1 0 1,1 0 0,-1 0 0,1 0 0,-1 0-1,1 0 1,-1 0 0,0 0 0,0 0-1,0 0 1,1 0 0,-1 0 0,0 0-1,0 0 1,0 0 0,-1 0 0,1 0-1,0 0 1,0 1 0,0-1 0,-1 0-1,1 0 1,-1 0 0,1 0 0,-1-1-1,1 1 1,-1 0 0,1 0 0,-1 0 0,0 0-1,0 0 1,1-1 0,-1 1 0,0 0-1,0-1 1,0 1 0,0 0 0,0-1-1,0 1 1,-1-1 0,-26 19 437,-1-2 1,0-1-1,-58 22 1,28-13-34,-1 1-329,13-7-85,-69 41 1,107-51-279,13-4-508,29-1-2008,45-10-5528,-34-3-1781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0 10218,'0'0'18940,"-14"10"-17434,-420 287 597,416-282-2103,17-7 0,35-1 0,170 7-2080,105-14-6485,-237-3-1930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18 10346,'0'0'11963,"-14"-4"-9651,6 1-2071,-1 0 1,0 1 0,0 0 0,0 0 0,0 1-1,0 0 1,-1 1 0,1 0 0,0 1 0,0 0-1,0 0 1,0 1 0,0 0 0,0 0 0,0 1-1,-10 5 1,0 1 44,1 1 0,1 1 0,0 1-1,0 0 1,1 2 0,-14 14 0,23-21-166,0 1 1,1 0 0,-1 0-1,2 0 1,-1 1-1,1 0 1,0 0 0,1 0-1,0 1 1,1-1-1,0 1 1,0 0-1,-2 19 1,5-25-114,0-1 0,0 1 0,0-1 0,1 1 0,-1-1 0,1 1 0,0-1 0,0 0 0,0 1 0,0-1 0,0 0 0,1 0 0,0 0 0,0 0 0,-1 0 0,2 0 0,-1 0 0,0-1 0,0 1 0,1-1 0,0 0 0,-1 1 0,1-1 0,0 0 0,0-1-1,0 1 1,0 0 0,0-1 0,1 0 0,-1 0 0,0 0 0,4 1 0,12 2 17,-1-1-1,1 0 0,0-2 1,28 0-1,-43-1-23,22 0 0,0-2 0,1-1 0,-1-1 0,0 0 0,31-12 0,-44 12 0,1-1 0,0-1 0,-1 0 0,0-1 0,-1 0 0,0-1 0,0-1 0,0 0 0,-1 0 0,0-1 0,9-12 0,-17 19 0,0 0 0,0-1 0,-1 1 0,0-1 0,1 1 0,-1-1 0,0 0 0,-1 1 0,1-1 0,-1 0 0,1 0 0,-1-1 0,-1 1 0,1 0 0,0 0 0,-1 0 0,0 0 0,0-1 0,0 1 0,-1 0 0,1 0 0,-1 0 0,0-1 0,0 1 0,-1 0 0,1 0 0,-1 1 0,-3-7 0,1 4-41,-1 1-1,0-1 1,0 1-1,0 0 1,0 1-1,-1 0 1,0 0-1,0 0 1,0 0-1,0 1 1,0 0 0,-1 0-1,1 1 1,-1 0-1,0 0 1,-8-1-1,-5 0-2609,0 1 0,-25 1-1,3 1-5921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13613,'0'0'2653,"11"0"-1409,279-10 2391,408-59-3261,-620 58-398,-23 3 1355,73-2-1,-111 15-915,-17 5 149,-1-8-494,-1 0 1,1 0-1,0-1 0,-1 1 1,1-1-1,-1 1 1,0-1-1,1 0 1,-1 1-1,0-1 0,0 0 1,0 0-1,-3 1 1,-64 17 356,-2-3 0,-111 11 0,64-11-347,85-11-143,-466 56 1300,1459-110-4061,-931 47 2784,341-38 38,-359 39 12,-9 1-4,0 0 0,0 0-1,0-1 1,0 1 0,-1 0-1,1-1 1,0 1 0,0-1-1,-1 0 1,1 1 0,0-1-1,-1 0 1,1 0 0,-1 0-1,3-2 1,-6 3 30,0-1 1,1 0-1,-1 0 0,0 1 0,1-1 1,-1 1-1,0 0 0,1-1 0,-1 1 0,0 0 1,0 0-1,1 0 0,-4 0 0,-146 0-2172,-5 2-5522,149-2 7176,-107 1-10611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507 101 6246,'0'0'7063,"-9"-4"-4111,-1 0-2305,-15-5 13,-5-1 2859,29 10-1827,10-2-1112,0 1 0,0 0 0,1 1-1,-1 0 1,13 2 0,7 0 57,66 3-122,180 31 0,-223-25-413,-1 2 1,0 3-1,-2 2 0,1 2 1,46 26-1,-85-40-102,0 1-1,-1 0 1,0 0 0,14 13 0,-23-19 0,1 1 0,-1-1 0,1 0 0,-1 1 1,0 0-1,1-1 0,-1 1 0,0 0 0,0-1 0,0 1 1,0 0-1,-1 0 0,1 0 0,0 0 0,-1 0 1,1 0-1,-1 0 0,0 0 0,0 0 0,0 0 0,0 0 1,0 0-1,0 0 0,0 0 0,0 0 0,-1 0 1,1 0-1,-1 0 0,0 0 0,0 0 0,1-1 0,-1 1 1,0 0-1,-1 0 0,1-1 0,-2 3 0,-4 3 17,-1 0 1,0-1-1,0-1 0,0 1 0,-1-1 0,1-1 0,-19 7 1,-72 22 123,92-31-137,-924 182 2046,842-170-1665,-22 4 437,178-13-977,77-4-563,279-36 0,-340 21 386,-1-3-1,-1-4 1,132-53 0,-201 68 341,0 0 0,-1-1 0,1 0 0,-1-1 0,10-10 0,-18 16-29,0 0-1,-1 0 0,1-1 1,-1 1-1,1-1 1,-1 0-1,0 0 1,0 0-1,-1 0 1,1 0-1,0 0 1,-1 0-1,0-1 0,0 1 1,0 0-1,0-1 1,0 1-1,-1-1 1,0 1-1,0-1 1,0 1-1,0-1 1,0 1-1,-1-5 0,-2 5 9,0 1 0,0-1 0,0 0 0,-1 1 0,1 0 0,-1 0 0,1 0 0,-1 0 0,-6-1 0,-2-3-1,-83-41-39,-1 5 1,-181-53-1,222 80 46,-50-15 80,93 26-64,1 0 0,0-1 0,0-1 0,0 0 1,1 0-1,-13-11 0,21 16-6,1 0 0,0 0 0,-1 0 0,1 0 0,0 0 0,0 0 0,0 0 0,0 0 0,0 0 0,0-1 0,0 1 0,1 0 0,-1-1 0,0 1 0,1-1 0,-1 1 0,1-1 0,-1 1 0,1-1 0,0 1 0,0-1 0,-1 1 0,1-1 0,0 0 0,0 1 0,1-1 0,-1 1 0,1-3 0,0 2-11,0 1 1,0-1-1,1 1 1,-1 0-1,0-1 1,1 1-1,0 0 1,-1 0 0,1 0-1,-1 0 1,1 0-1,0 0 1,0 0-1,0 1 1,-1-1-1,1 1 1,0-1-1,0 1 1,0 0-1,0-1 1,3 1-1,12 0-17,0 0 0,0 1 0,0 1 0,0 0 0,27 8-1,83 33-21,-58-18-99,-40-15-15,33 12-1645,1-2 1,1-3 0,99 13-1,-153-32 2535,-28-6-366,-35-8-59,-19 9-680,-135 5-1,109 3-3592,32-1-3693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8104,'0'0'11082,"-15"7"-8060,-10 5-1638,1 1 0,-29 20 0,45-28-1089,1 1 0,-1 0 0,1 0 0,0 0 0,1 1 0,-1 0-1,1 0 1,1 1 0,-1 0 0,1 0 0,1 0 0,-6 14 0,9-21-317,1-1 1,0 1 0,0 0-1,0 0 1,-1 0-1,1 0 1,0-1-1,0 1 1,0 0 0,0 0-1,0 0 1,1 0-1,-1 0 1,0-1 0,0 1-1,1 0 1,-1 0-1,0 0 1,1-1-1,-1 1 1,1 0 0,-1 0-1,1-1 1,-1 1-1,1-1 1,-1 1-1,1 0 1,0-1 0,1 2-1,30 6-269,37-12-56,-22-6 242,-35 7 292,1 0-1,0 0 1,0 2-1,-1-1 1,1 2-1,21 0 1,-34 1-153,1-1 1,-1 0-1,1 0 1,-1 0-1,0 1 1,1-1-1,-1 0 1,0 0-1,1 1 1,-1-1-1,0 0 1,1 1-1,-1-1 1,0 0-1,0 1 1,1-1 0,-1 1-1,0-1 1,0 0-1,0 1 1,1-1-1,-1 1 1,0-1-1,0 1 1,0-1-1,0 1 1,0-1-1,0 0 1,0 1-1,0-1 1,0 1-1,0-1 1,0 1-1,0-1 1,-1 1-1,1-1 1,0 0-1,0 1 1,-1 0-1,-8 18 582,-1-8-596,0-1-1,0 0 1,-1-1-1,-1 0 1,0-1-1,0 0 1,0-1 0,-1 0-1,0-1 1,0 0-1,-23 5 1,24-7-1757,-1-2 0,1 1 0,-1-1 0,-16 0 0,-3-2-11065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48 321 8808,'0'0'10298,"9"1"-7762,-1-2-1851,0 1-1,0-1 1,0-1 0,0 0 0,0 0 0,-1 0-1,1-1 1,9-5 0,-13 7-478,-1-1-1,0 0 1,1 1 0,-1-1 0,0-1-1,0 1 1,0 0 0,-1-1 0,1 0-1,0 1 1,-1-1 0,0 0 0,0 0-1,0 0 1,0-1 0,0 1 0,-1 0-1,1-1 1,-1 1 0,0-1 0,0 0-1,0 1 1,0-8 0,-1 10-207,-1 0 0,1 1 0,-1-1 0,1 0 0,-1 0 0,0 1 0,1-1 0,-1 0 0,0 1 0,0-1 0,1 1 0,-1-1 0,0 1 0,0-1 0,0 1 0,0-1 0,0 1 0,0 0 0,1 0 0,-1-1 0,0 1 0,0 0 0,0 0 0,0 0 0,0 0 0,0 0 0,0 0 0,-2 1 0,-31 1 0,27 0 0,1 0 0,-1 0 0,1 1 0,0 0 0,0 1 0,0-1 0,0 1 0,0 0 0,1 1 0,0-1 0,0 1 0,0 0 0,0 0 0,-3 6 0,3-4 0,0-1 0,0 1 0,1-1 0,0 1 0,1 0 0,0 0 0,0 1 0,0-1 0,1 1 0,0 0 0,0-1 0,0 10 0,2-16 0,1 0 0,-1 0 0,1 0 0,-1 0 0,1 0 0,-1 0 0,1 0 0,0 0 0,-1-1 0,1 1 0,0 0 0,-1 0 0,1-1 0,0 1 0,0 0 0,0-1 0,0 1 0,0-1 0,0 0 0,0 1 0,0-1 0,0 1 0,0-1 0,0 0 0,0 0 0,0 0 0,0 0 0,0 0 0,0 0 0,0 0 0,0 0 0,0 0 0,0 0 0,0 0 0,1-1 0,43-7 0,-26 0 0,-1-1 0,0-1 0,0 0 0,-1-2 0,18-14 0,20-14 0,-54 40 0,-1-1 0,1 1 0,-1-1 0,1 1 0,0 0 0,-1-1 0,1 1 0,-1 0 0,1 0 0,0-1 0,-1 1 0,1 0 0,-1 0 0,1 0 0,0 0 0,-1 0 0,1 0 0,0 0 0,-1 0 0,1 0 0,0 0 0,-1 0 0,1 0 0,0 1 0,-1-1 0,1 0 0,-1 0 0,1 1 0,0-1 0,-1 0 0,1 1 0,-1-1 0,1 0 0,-1 1 0,1-1 0,-1 1 0,1-1 0,-1 1 0,0-1 0,1 1 0,-1-1 0,0 1 0,1 0 0,-1-1 0,0 1 0,0-1 0,0 1 0,1 0 0,-1-1 0,0 1 0,0 0 0,0-1 0,0 1 0,0 0 0,0 1 0,1 56 0,0-17 0,0-41 0,-1 1 0,0-1 0,1 1 0,-1 0 0,1-1 0,-1 1 0,0-1 0,1 1 0,0-1 0,-1 1 0,1-1 0,-1 0 0,1 1 0,-1-1 0,1 0 0,0 1 0,-1-1 0,1 0 0,0 0 0,-1 0 0,1 1 0,0-1 0,0 0 0,-1 0 0,1 0 0,0 0 0,-1 0 0,1 0 0,0-1 0,-1 1 0,1 0 0,0 0 0,0 0 0,-1-1 0,1 1 0,-1 0 0,1-1 0,1 0 0,22-15 0,0-11 0,-19 20 0,1 0 0,-1 1 0,1-1 0,1 1 0,-1 0 0,1 1 0,0 0 0,0 0 0,14-7 0,-20 12 0,-1 0 0,0 0 0,1 0 0,-1 0 0,1 0 0,-1 1 0,1-1 0,-1 0 0,0 0 0,1 1 0,-1-1 0,0 0 0,1 0 0,-1 1 0,0-1 0,1 0 0,-1 1 0,0-1 0,0 1 0,1-1 0,-1 0 0,0 1 0,0-1 0,0 1 0,0-1 0,1 0 0,-1 1 0,0-1 0,0 1 0,0-1 0,0 1 0,0-1 0,0 1 0,3 28 0,1-3 0,-4-25 0,1-1 0,0 1 0,0 0 0,0 0 0,0 0 0,0-1 0,0 1 0,0 0 0,0-1 0,0 1 0,0-1 0,0 1 0,0-1 0,0 1 0,0-1 0,1 0 0,-1 0 0,0 0 0,0 1 0,0-1 0,1 0 0,-1 0 0,0-1 0,0 1 0,0 0 0,1 0 0,-1-1 0,0 1 0,2-1 0,33-19 0,-15 0 0,-1 0 0,-1-2 0,0 0 0,-2-2 0,-1 0 0,-1 0 0,-1-1 0,-1-1 0,-1-1 0,-2 0 0,14-50 0,-53 187 0,18-75 0,1 1 0,1 0 0,3 1 0,1-1 0,1 1 0,2 38 0,2-73 0,0 1 0,0-1 0,0 0 0,1 0 1,-1 0-1,1 0 0,-1 0 0,1 0 0,0 0 0,-1 0 0,1 0 0,0 0 1,1 0-1,-1 0 0,0-1 0,0 1 0,1 0 0,-1-1 0,1 1 0,-1-1 0,1 1 1,0-1-1,-1 0 0,1 0 0,0 0 0,0 0 0,0 0 0,0 0 0,0 0 1,0-1-1,0 1 0,0-1 0,5 1 0,-5-1-1,0-1 1,1 1-1,-1 0 0,0-1 1,1 0-1,-1 1 0,0-1 1,0 0-1,1 0 0,-1 0 1,0-1-1,0 1 0,0 0 1,0-1-1,-1 1 0,1-1 1,0 0-1,-1 0 0,1 1 1,-1-1-1,1 0 0,-1 0 1,0-1-1,0 1 0,0 0 1,0 0-1,0 0 0,0-1 1,0-3-1,1-2-149,-1 0 0,0 1 1,-1-1-1,1 0 0,-1 0 0,-1 1 1,0-1-1,0 0 0,0 1 0,-1-1 1,0 1-1,0-1 0,-1 1 0,0 0 1,0 0-1,-8-12 0,4 11 275,1-1 0,-2 1 0,1 0 0,-1 0 0,0 1 0,-1 0 0,1 1 0,-1 0 0,-1 0 0,1 1 0,-14-5 0,22 5 269,11 0-72,14-2 17,-22 6-332,110-28-1289,-5 1-5118,-69 17-7506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9033,'0'0'23152,"12"3"-22623,55 5-521,105 0 0,-153-8-2343,-7 0-5959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23542,'0'0'5221,"-19"66"-3395,8-31-1250,-3 7-255,1 1-193,1 0-96,4-5-64,-1-1-160,2-8-129,1-8 1,5-10-96,1-8-257,8-16-3363,4-16 129,2-9-1955,0-8-5188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16303,'0'0'7036,"-5"10"-4164,-2 6-2104,0 0 0,1 0 0,1 1 0,-3 17 0,6-25-590,1 0 0,-1 1-1,2-1 1,-1 0 0,1 0 0,1 1 0,-1-1 0,1 0 0,1 0-1,0 0 1,4 10 0,4-4-670,-3-16 755,4-29 785,-9 4-2199,-6 50-5676,4-21 1318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16400,'0'0'15497,"4"9"-14760,3 17-682,-2-1 0,6 51 0,-8-49-61,0-1-1,2 0 1,1 0-1,12 35 1,-16-56 6,1 1 0,0-1 0,0 0 0,0 1 0,1-2 0,0 1 0,7 8 0,-10-12 0,0-1 0,0 1 0,0 0 0,0-1 0,0 1 0,0-1 0,0 1 0,0-1 0,0 1 0,0-1 0,0 0 0,0 1 0,0-1 0,0 0 0,0 0 0,0 0 0,1 0 0,-1 0 0,0 0 0,0 0 0,0 0 0,0 0 0,0-1 0,0 1 0,0 0 0,0-1 0,0 1 0,0-1 0,0 1 0,0-1 0,0 1 0,0-1 0,0 0 0,0 0 0,0 1 0,0-1 0,-1 0 0,1 0 0,0 0 0,-1 0 0,1 0 0,-1 0 0,1 0 0,-1 0 0,1 0 0,-1 0 0,1-1 0,21-42 0,-1 0 0,-3-1 0,22-83 0,-30 111-3803,-9 16 3499,0 1 1,-1-1-1,1 1 1,-1-1 0,1 1-1,0-1 1,-1 1-1,1 0 1,0 0-1,-1-1 1,1 1 0,0 0-1,-1 0 1,1-1-1,0 1 1,0 0 0,-1 0-1,1 0 1,0 0-1,0 0 1,-1 0 0,1 1-1,0-1 1,0 0-1,-1 0 1,1 0 0,0 1-1,-1-1 1,1 0-1,0 1 1,-1-1 0,1 0-1,0 1 1,-1-1-1,1 1 1,-1-1 0,1 1-1,0 0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16496,'0'0'13388,"2"10"-11626,1 10-1575,-2 0 0,0 0-1,-1 0 1,-1 0 0,-5 31 0,-2-7-292,1 0 0,0 87 0,14-163-11228,-7 6 4211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7239,'0'0'25528,"57"-15"-25528,-17 18 0,5-2 0,5-1 0,-4 0 0,4 0 0,-7-8-352,-5-3-6823,-6-4-8232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55 8136,'0'0'16591,"5"-8"-14439,16-28-364,-21 35-1743,0 1-1,0 0 0,0-1 1,0 1-1,0-1 0,0 1 1,0-1-1,0 1 1,-1 0-1,1-1 0,0 1 1,0-1-1,0 1 0,-1 0 1,1-1-1,0 1 1,0 0-1,-1-1 0,1 1 1,0 0-1,-1 0 1,1-1-1,0 1 0,-1 0 1,1 0-1,0-1 0,-1 1 1,1 0-1,-1 0 1,1 0-1,0 0 0,-1 0 1,1 0-1,-1 0 1,1 0-1,-1-1 0,1 1 1,0 1-1,-1-1 0,1 0 1,-1 0-1,1 0 1,-1 0-1,1 0 0,0 0 1,-1 0-1,1 1 1,0-1-1,-1 0 0,0 1 1,-24 3 472,11 2-404,1 1 1,0 0-1,0 1 0,0 0 0,1 1 0,-13 12 0,-5 7 150,-26 33 1,38-41-264,2 2 0,0 0 0,-25 48 0,36-59 0,-1 1 0,1 1 0,1-1 0,0 1 0,1-1 0,1 1 0,0 0 0,0 0 0,1 0 0,1 18 0,0-29 0,1 1 0,-1-1 0,1 1 0,0 0 0,-1-1 0,1 1 0,0-1 0,0 0 0,1 1 0,-1-1 0,0 0 0,1 0 0,-1 0 0,1 0 0,0 0 0,0 0 0,0 0 0,0 0 0,0-1 0,2 2 0,2 0 0,-1 0 0,1-1 0,-1 0 0,1 0 0,0 0 0,0-1 0,0 0 0,9 1 0,6-1 0,-1-2 0,1 0 0,-1-1 0,26-5 0,-7-2-2081,48-16 1,-73 20 595,0-1 1,-1 0-1,1-1 1,-1 0-1,0-1 1,19-16 0,-10 1-14137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1409,'0'0'30386,"-5"9"-29569,-57 87-765,-5-2-1,-104 114 1,159-193-696,14-16-998,23-25-2910,4-12-840,4-8-1981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8840,'0'0'12359,"0"14"-9327,-11 106 2005,5-76-3763,-1 85 0,7-116-1338,1 0 1,1 0-1,0 0 1,0 0-1,1-1 1,1 1-1,0-1 1,1 0-1,1 0 0,-1 0 1,10 12-1,2-7-3613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17521,'0'0'12876,"103"-7"-12620,-42 5-320,1-6-1762,-3-3-4356,-7-5-10505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10602,'0'0'16405,"1"9"-15402,4 243 1251,-6-170-1961,1-80-246,0 0 1,0 0-1,0 0 1,0 0-1,1 0 1,-1 0-1,0 0 1,1 1-1,0-1 1,-1-1-1,1 1 1,0 0-1,0 0 1,0 0-1,0 0 1,3 2-1,-3-3-9,0 0-1,1-1 1,-1 1-1,0 0 1,1-1-1,-1 1 1,0-1 0,1 0-1,-1 1 1,1-1-1,-1 0 1,1 0-1,-1 0 1,1 0-1,-1 0 1,0 0-1,1-1 1,-1 1-1,1 0 1,-1-1-1,0 1 1,1-1-1,-1 1 1,0-1-1,3-1 1,3-2-2,0-1 1,0 0-1,0 0 0,-1-1 0,0 1 1,0-1-1,6-10 0,39-54 92,-35 48-119,68-99-9,-84 121 0,0-1 0,0 1 0,0 0 0,1-1 0,-1 1 0,0 0 0,0-1 0,0 1 0,0 0 0,1 0 0,-1-1 0,0 1 0,0 0 0,1 0 0,-1 0 0,0-1 0,0 1 0,1 0 0,-1 0 0,0 0 0,1 0 0,-1-1 0,0 1 0,1 0 0,-1 0 0,0 0 0,1 0 0,-1 0 0,0 0 0,1 0 0,-1 0 0,0 0 0,1 0 0,-1 0 0,0 0 0,1 0 0,-1 0 0,0 0 0,1 1 0,-1-1 0,0 0 0,0 0 0,1 0 0,-1 1 0,5 18 0,-8 27 0,-11-6 99,12-35-143,-1 0 0,1 1 0,0-1 0,0 0 0,1 0-1,-1 1 1,1-1 0,1 1 0,-1-1 0,1 1 0,0 0 0,0-1 0,1 10 0,0-14-255,0-1 0,0 1 0,0 0-1,0-1 1,0 1 0,0-1 0,0 1-1,0-1 1,0 0 0,0 0 0,0 1-1,0-1 1,0 0 0,0 0 0,0 0 0,0 0-1,0 0 1,0 0 0,0 0 0,0 0-1,0 0 1,2-1 0,0 0-1045,19-2-5831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19 8168,'0'0'19116,"-13"-5"-17802,8 2-1232,0 1-1,-1 0 1,1 1 0,-1-1 0,1 1 0,-1 0 0,0 1 0,1-1-1,-1 1 1,0 0 0,1 0 0,-1 1 0,0 0 0,1 0 0,-1 0-1,1 1 1,-1-1 0,1 1 0,0 1 0,-6 2 0,-22 14 265,1 2 0,1 1 1,-34 31-1,54-44-265,1 1-1,1-1 1,0 2-1,0-1 1,1 1 0,1 0-1,0 1 1,0 0 0,1 0-1,0 1 1,1-1-1,-4 20 1,8-29-82,0 0 0,1 0 0,-1 0 1,1 0-1,0 0 0,0 0 0,0 1 0,0-1 0,0 0 0,1 0 1,0 0-1,-1 0 0,1 0 0,0-1 0,0 1 0,1 0 0,-1 0 0,1-1 1,-1 1-1,1 0 0,0-1 0,0 0 0,0 1 0,0-1 0,0 0 1,0 0-1,1 0 0,-1 0 0,1-1 0,0 1 0,-1-1 0,1 1 1,0-1-1,0 0 0,0 0 0,0 0 0,5 0 0,12 2-3,-1-1-1,0 0 0,1-2 1,36-4-1,-38 3-4,14-2-768,0-1 1,32-9 0,-36 5-2584,0-1 1,40-18 0,-21 3-4431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20147,'0'0'9193,"-65"68"-7656,22-25-320,-10 8-544,-3 2-673,2-1 0,6-5 0,12-7 0,10-13 0,14-10 0,12-13-929,8-4-512,19-16-641,7-14-2338,6-15-1954,3-11-3236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15022,'0'0'8040,"-53"97"-6150,22-45-193,4 5-127,4 2-161,9-5-384,11-3-609,3-6-287,6-7-65,12-7-32,3-10-385,-2-6-800,-1-5-1505,-4-10-1154,-7 0-1889,-4-8-4741</inkml:trace>
  <inkml:trace contextRef="#ctx0" brushRef="#br0" timeOffset="1">0 329 14414,'0'0'16335,"77"-53"-15374,-26 46-641,4 2-224,0-1-352,3 3-1441,-5-6-2660,-1-4-3394,-4-5-7976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17649,'0'0'8167,"-16"59"-8167,38-46-1281,4-3-3331,1-1-5542</inkml:trace>
  <inkml:trace contextRef="#ctx0" brushRef="#br0" timeOffset="1">1 268 19699,'0'0'12267,"56"33"-12043,-19-33-352,-1 0-2018,-4 0-3171,-9 0-6086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 17809,'0'0'11451,"-13"-1"-11008,10 0-425,-1 0 1,1 0 1,-1 1-1,0-1 1,0 1-1,0 0 1,0 0-1,1 0 1,-1 0-1,0 0 1,0 1-1,0 0 1,1 0-1,-1 0 1,0 0-1,1 1 1,-1 0-1,1-1 1,-1 1-1,1 0 1,0 0-1,0 1 1,0-1-1,0 1 1,0 0-1,1-1 1,-3 5-1,-8 10 119,1 0 0,1 1-1,1 1 1,0 0 0,2 0 0,0 1-1,1 0 1,1 0 0,1 1 0,0 0-1,2 0 1,1 0 0,0 0 0,2 27-1,1-43-230,-1 1 0,1-1 0,0 0 0,1 0-1,-1 0 1,1 0 0,0 0 0,0-1 0,1 1 0,-1 0-1,1-1 1,0 0 0,1 0 0,-1 0 0,0 0 0,1 0 0,0 0-1,0-1 1,0 0 0,1 0 0,-1 0 0,1 0 0,5 1-1,-1 1-850,1-2 1,-1 1-1,1-2 0,15 4 0,41-2-7625,-23-4-2519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16143,'0'0'7917,"-10"7"-6454,5-4-1314,0 1 0,1-1 0,-1 1 0,1 0 0,0 0 0,0 1 0,1-1 0,-1 1 0,1 0 0,0 0 1,0 0-1,1 0 0,-1 1 0,1-1 0,0 1 0,1-1 0,-1 1 0,1 0 0,0 0 0,1-1 0,-1 1 0,1 0 0,0 0 0,1 0 0,1 9 0,-1-13-137,0 0 0,0 0 0,0 0 0,0 0 0,1 0-1,-1 0 1,0-1 0,1 1 0,-1 0 0,1-1 0,0 1-1,0-1 1,-1 0 0,1 0 0,0 1 0,0-1 0,0-1-1,0 1 1,1 0 0,-1 0 0,0-1 0,0 1 0,0-1-1,0 0 1,1 1 0,-1-1 0,0 0 0,0 0 0,5-1-1,-1 1 100,1-1 0,-1 0 0,0 0 0,1 0-1,-1-1 1,0 0 0,0 0 0,0-1-1,8-4 1,4-6 21,0-2-1,0 0 0,-2-1 0,29-35 1,-64 93-410,13-31 301,-1-1 23,1 0-1,0 1 0,1 0 0,0 0 0,0 0 1,2 1-1,-1-1 0,1 1 0,-2 18 0,6-29-27,-1-1 0,0 1 0,0 0 0,1 0-1,-1 0 1,0 0 0,1-1 0,-1 1-1,1 0 1,-1 0 0,1-1 0,-1 1 0,1 0-1,-1-1 1,1 1 0,0 0 0,0-1 0,-1 1-1,1-1 1,0 1 0,0-1 0,-1 0 0,1 1-1,0-1 1,0 0 0,0 1 0,0-1 0,0 0-1,0 0 1,-1 0 0,1 0 0,0 0 0,0 0-1,0 0 1,0 0 0,0 0 0,0 0 0,1-1-1,38-8 298,-27 2-308,0 0-1,0-1 1,-1-1-1,0 0 1,-1 0 0,0-1-1,10-12 1,-6 6-11,1 2 1,21-16 0,-37 30 3,1-1 0,-1 1 0,0 0 0,1 0 0,-1 0 0,0 0 0,1-1 0,-1 1 0,1 0 0,-1 0 0,0 0 0,1 0 0,-1 0 0,0 0 0,1 0 0,-1 0 0,1 0 0,-1 0 0,0 0 0,1 1 0,-1-1 0,0 0 0,1 0 0,-1 0 0,1 0 0,-1 0 0,0 1 0,1-1 0,-1 0 0,0 0 0,0 1 0,1-1 0,-1 0 0,0 1 0,0-1 0,1 0 0,-1 0 0,0 1 0,0-1 0,0 1 0,0-1 0,1 1 0,8 23 0,4 5 0,13-12 0,2 3 0,-25-64 0,-3-67 0,0 110-2,0 0 0,1 1 1,-1-1-1,0 0 0,0 0 0,1 1 0,-1-1 1,1 0-1,-1 1 0,0-1 0,1 0 0,-1 1 1,1-1-1,0 0 0,-1 1 0,1-1 0,-1 1 1,1-1-1,0 1 0,-1 0 0,1-1 0,0 1 0,0 0 1,-1-1-1,1 1 0,0 0 0,0 0 0,-1-1 1,1 1-1,0 0 0,0 0 0,0 0 0,-1 0 1,1 0-1,0 0 0,0 1 0,1-1 0,41 6-839,-28-3-144,16 0-3980,4-3-3069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8456,'0'-2'611,"1"1"1,-1 0-1,1-1 1,-1 1-1,1 0 1,0-1-1,-1 1 0,1 0 1,0 0-1,0 0 1,0 0-1,-1 0 1,1 0-1,0 0 0,1 0 1,-1 0-1,0 0 1,0 0-1,2 0 1,-2 1-394,0 0 0,0 0 0,-1 0-1,1 1 1,0-1 0,0 0 0,-1 1 0,1-1 0,0 0 0,-1 1 0,1-1 0,-1 1 0,1-1 0,0 1 0,-1-1 0,1 1 0,-1 0 0,1-1 0,-1 1 0,0 0 0,1-1 0,-1 1 0,0 0 0,1 1-1,2 5 228,0 1 0,-1 0-1,0 0 1,0 0-1,1 10 1,-1 137 1124,-2-99-555,9-59 246,-4-3-1247,0 0 0,-1 0 0,0-1-1,0 1 1,-1-1 0,1 0 0,-1 0 0,-1 0-1,0 0 1,0 0 0,2-13 0,0-9-29,2-47 1,-8 34 15,2 42 0,0 0 0,0 0 0,0 0 0,0 0 0,0 0 0,-1 0 0,1 0 0,0 0 0,0 0 0,0 0 0,0 0 0,0 0 0,0 0 0,0 0 0,0 0 0,0 0 0,0 0 0,0 0 0,0 0 0,0 0 0,0 0 0,-1 0 0,1 0 0,0 0 0,0 0 0,0 0 0,0 0 0,0 0 0,0 0 0,0 0 0,-1 24 0,1-21 0,-1 0 0,1 0 0,0 0 0,0 1 0,0-1 0,1 0 0,-1 0 0,1 0 0,0-1 0,0 1 0,0 0 0,0 0 0,0 0 0,0 0 0,1-1 0,-1 1 0,1-1 0,0 1 0,0-1 0,0 0 0,0 1 0,0-1 0,0 0 0,1 0 0,-1-1 0,1 1 0,-1-1 0,1 1 0,0-1 0,0 0 0,0 1 0,-1-2 0,1 1 0,0 0 0,0 0 0,0-1 0,0 0 0,0 0 0,6 0 0,0 0 0,-1 0 0,1-1 0,0 0 0,0 0 0,-1-1 0,1 0 0,-1-1 0,1 0 0,-1 0 0,0-1 0,0 0 0,0 0 0,-1-1 0,9-7 0,-10 8 0,-1 0 0,0-1 0,0 0 0,0 0 0,-1 0 0,1-1 0,-1 1 0,-1-1 0,1 0 0,-1 0 0,0-1 0,0 1 0,-1-1 0,0 1 0,0-1 0,0 0 0,-1 0 0,1-11 0,-2 18 0,0-1 0,0 1 0,0 0 0,0 0 0,0 0 0,0 0 0,0 0 0,0-1 0,0 1 0,0 0 0,0 0 0,0 0 0,0 0 0,0 0 0,0-1 0,0 1 0,0 0 0,0 0 0,0 0 0,0 0 0,0 0 0,0-1 0,0 1 0,-1 0 0,1 0 0,0 0 0,0 0 0,0 0 0,0 0 0,0 0 0,0-1 0,0 1 0,-1 0 0,1 0 0,0 0 0,0 0 0,0 0 0,0 0 0,0 0 0,0 0 0,-1 0 0,1 0 0,0 0 0,0 0 0,0 0 0,0 0 0,-1 0 0,1 0 0,0 0 0,0 0 0,0 0 0,0 0 0,0 0 0,-1 0 0,1 0 0,0 0 0,-11 9 0,-7 15 0,13-15 0,-3 4 0,1-1 0,1 1 0,0 1 0,1-1 0,0 1 0,1 0 0,1 0 0,-3 16 0,6-29 0,0 0 0,0-1 0,0 1 0,0 0 0,0 0 0,0-1 0,1 1 0,-1 0 0,0-1 0,0 1 0,0 0 0,1 0 0,-1-1 0,0 1 0,1-1 0,-1 1 0,1 0 0,-1-1 0,0 1 0,1-1 0,-1 1 0,1-1 0,0 1 0,-1-1 0,1 1 0,-1-1 0,1 0 0,0 1 0,-1-1 0,1 0 0,0 0 0,1 1 0,29-3 0,29-22 0,-15-3 0,-34 19 0,1 0 0,-1 1 0,1 1 0,0-1 0,1 2 0,-1 0 0,1 1 0,0 0 0,25-4 0,-37 8 0,0 0 0,0 1 0,0-1 0,-1 0 0,1 1 0,0-1 0,0 0 0,-1 1 0,1-1 0,0 1 0,-1-1 0,1 1 0,0-1 0,-1 1 0,1 0 0,-1-1 0,1 1 0,-1 0 0,1-1 0,-1 1 0,0 0 0,1 0 0,-1 0 0,0-1 0,0 1 0,1 0 0,-1 0 0,0 0 0,0-1 0,0 1 0,0 2 0,0 33 0,0-27 0,0 0 0,-1-5 0,1 0 0,0 0 0,0 0 0,0 0 0,1 0 0,0 0 0,0 0 0,0 0 0,1 5 0,-1-8 0,1 0 0,-1 0 0,0 0 0,0-1 0,0 1 0,0 0 0,1-1 0,-1 1 0,0 0 0,0-1 0,1 0 0,-1 1 0,1-1 0,-1 0 0,0 1 0,1-1 0,-1 0 0,0 0 0,1 0 0,-1-1 0,1 1 0,-1 0 0,0 0 0,1-1 0,-1 1 0,0-1 0,1 1 0,-1-1 0,0 1 0,0-1 0,1 0 0,0-1 0,8-3 0,-1-1 0,1 0 0,-1 0 0,14-13 0,-18 13 0,0 1 0,1 0 0,0 1 0,0-1 0,0 1 0,0 0 0,1 1 0,-1-1 0,1 1 0,0 1 0,0-1 0,14-2 0,-15 13-2026,-6 6-4188,-1-10 2501,1 9-11624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10090,'6'-15'2371,"-5"11"-1066,0 0-1,0 0 0,1 0 1,0 0-1,0 0 1,0 1-1,3-6 0,-5 14 2567,1 10-2915,1 0-679,-16 195 2854,7-147-2743,3 1-1,2-1 1,10 88 0,4-105-162,-12-45-303,1 1 0,-1-1 0,0 0 0,1 0 0,-1 0 0,1 0 0,0 0 0,-1 0 0,1 0 0,-1 0 0,1 0 0,0 0 0,0 0 0,0 0 0,0-1 0,0 1 0,0 0 0,-1-1 0,2 1 0,-1 0 0,0-1 0,0 1 0,0-1 0,0 0 0,0 1-1,0-1 1,0 0 0,1 0 0,-1 1 0,0-1 0,0 0 0,0 0 0,1 0 0,-1-1 0,2 1 0,-2-2-400,0 0 0,0-1-1,0 1 1,0 0 0,0 0-1,0-1 1,-1 1 0,1 0-1,-1-1 1,0 1 0,0-1 0,0 1-1,0-1 1,0 1 0,0 0-1,-2-5 1,2-2-1253,-1 0 319,1 1-1,-2-1 0,1 1 1,-1-1-1,-1 1 1,-5-15-1,0 8 186,0-1-1,-18-25 1,-27-25 2784,0 11 4273,7 18 4024,65 37-6957,21 4-1991,107 6 497,-50-15-6624,-50-6-3145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209 124 11659,'0'0'2808,"11"-12"374,35-37 127,-44 48-2985,-1-1-1,1 0 1,0 0-1,-1 0 1,1 0-1,-1-1 1,0 1-1,0 0 0,0 0 1,0-1-1,1-2 1,-2 4-254,0 1 1,0 0-1,0-1 1,0 1-1,0-1 1,0 1-1,0 0 1,-1-1-1,1 1 1,0 0-1,0-1 1,0 1-1,0-1 1,-1 1-1,1 0 1,0 0-1,0-1 1,-1 1-1,1 0 1,0-1-1,-1 1 1,1 0-1,0 0 1,-1-1-1,1 1 1,0 0-1,-1 0 1,1 0-1,-1 0 1,1 0-1,0 0 1,-1-1-1,1 1 1,-1 0-1,1 0 1,-1 0-1,-5 1 132,0-1 1,0 0-1,0 1 0,1 0 1,-12 4-1,1 1-167,-1 1 1,1 1-1,0 0 1,1 1-1,0 1 1,-26 21-1,32-24 33,1 0-1,0 0 1,1 1-1,-1 1 1,2-1-1,-1 1 1,1 0 0,1 0-1,-1 1 1,2-1-1,-1 1 1,-4 16-1,9-25-58,-1 0 0,1 1 0,0-1 0,-1 0 0,1 0 0,0 1 0,0-1 0,0 0 0,0 0 0,0 1 0,0-1 0,0 0 0,0 0 0,0 1 0,1-1 0,-1 0 0,1 0 0,-1 1 0,1-1 0,-1 0 0,1 0 0,-1 0-1,1 0 1,0 0 0,0 0 0,0 0 0,-1 0 0,2 1 0,0-2 1,0 1-1,1-1 0,-1 1 1,0-1-1,0 1 0,0-1 0,0 0 1,0 0-1,0 0 0,0-1 1,1 1-1,-1 0 0,0-1 1,0 1-1,2-2 0,9-2 24,-1-2-1,1 1 0,-1-2 1,15-9-1,3-5 6,-1-2-1,36-36 0,-53 46-28,0 0-1,-1 0 1,0-1 0,-1 0 0,-1-1-1,0 0 1,8-21 0,-27 63 52,1 0 0,1 1 0,2 0 0,1 0 0,1 0 0,0 51 0,4-77-86,0 1 0,0 0 0,0 0 0,0-1 0,1 1 0,-1 0 0,1-1 0,-1 1 0,1-1 0,0 1 0,0-1 0,1 1 0,-1-1 0,0 0 0,1 1 0,-1-1-1,1 0 1,0 0 0,0 0 0,0 0 0,0-1 0,0 1 0,0 0 0,0-1 0,1 1 0,-1-1 0,0 0 0,1 0 0,-1 0 0,1 0 0,0 0 0,-1-1 0,1 1 0,0-1 0,-1 1 0,1-1 0,0 0 0,-1 0 0,1 0 0,0-1 0,3 0 0,5 0-752,-1-1 0,0-1 0,0 0 1,0 0-1,0-1 0,0 0 0,0 0 1,-1-1-1,14-10 0,19-20-6830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151 139 7815,'0'0'1319,"8"-10"266,44-47 1402,-9 12 1869,-34 36-3202,2-7 3321,-20 14-445,-29 19-2109,8 3-2256,0 1-1,-34 33 0,51-42-145,1 0 0,0 1-1,1 0 1,0 1 0,1 1 0,-15 29 0,24-42-38,0 0-1,0 1 1,0-1 0,0 1-1,0-1 1,0 1 0,1-1-1,-1 1 1,1 0 0,0-1-1,0 1 1,0 0 0,0-1-1,0 1 1,0-1 0,1 1-1,-1 0 1,2 3 0,0-4-34,-1 0-1,0 0 1,1-1 0,-1 1 0,1-1 0,-1 1 0,1-1-1,0 0 1,-1 0 0,1 0 0,0 0 0,0 0 0,0 0-1,0 0 1,0 0 0,0-1 0,0 1 0,3 0 0,7 0-432,1 0 0,-1-1 0,1 0 0,-1-1 0,1 0 0,18-5-1,26-11-5044,-1-5-3065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18289,'0'0'1794,"-9"1"48,5-1-1703,1 1 1,-1 0-1,0-1 1,1 1-1,-1 0 1,1 1-1,-1-1 1,1 1-1,0-1 1,0 1-1,0 0 1,-1 0-1,2 1 1,-1-1-1,0 1 1,0-1-1,1 1 1,0 0-1,-1 0 1,1 0-1,0 0 1,0 0-1,1 0 1,-1 1-1,1-1 1,-1 1 0,1-1-1,0 1 1,0 3-1,-2 6 146,1 0 1,0 0-1,1-1 0,1 19 0,-1-26-217,2-1 0,-1 0 1,0 1-1,1-1 0,0 1 0,0-1 0,0 0 0,1 0 0,-1 0 0,1 0 0,0 0 0,0 0 0,1 0 1,-1 0-1,1-1 0,3 4 0,-4-5-11,-1-1 0,1 0-1,0 0 1,0 0 0,0 0 0,1 0 0,-1 0 0,0 0 0,0-1-1,0 1 1,1-1 0,-1 0 0,0 1 0,0-1 0,1 0 0,-1 0-1,0-1 1,0 1 0,1 0 0,-1-1 0,0 1 0,0-1 0,0 0-1,1 0 1,-1 0 0,0 0 0,0 0 0,0 0 0,-1 0 0,1-1 0,0 1-1,0-1 1,-1 0 0,1 1 0,-1-1 0,1 0 0,0-2 0,5-4 216,0-1 0,-1 1 0,-1-1 0,1 0 1,-2-1-1,7-16 0,-8 17-273,0-1 0,-1 1 0,0-1 0,-1 0 0,0 1 0,0-1 0,-1 0 0,-2-19 0,2 29 0,0 0 0,0-1 0,0 1 0,0 0 0,0 0 0,0 0 0,0 0 0,0-1 0,0 1 0,0 0 0,0 0 0,0 0 0,0-1 0,0 1 0,0 0 0,-1 0 0,1 0 0,0 0 0,0-1 0,0 1 0,0 0 0,0 0 0,0 0 0,0 0 0,-1 0 0,1-1 0,0 1 0,0 0 0,0 0 0,0 0 0,0 0 0,-1 0 0,1 0 0,0 0 0,0 0 0,0 0 0,-1 0 0,1 0 0,0 0 0,0 0 0,0 0 0,0 0 0,-1 0 0,1 0 0,0 0 0,0 0 0,-1 0 0,-6 9 0,-4 14 0,11-22 0,0 0 0,-1 0 0,1 0 0,0 0 0,0 0 0,-1 0 0,1 0 0,0-1 0,0 1 0,0 0 0,0 0 0,0 0 0,0 0 0,1 0 0,-1 0 0,0 0 0,0 0 0,1 0 0,-1 0 0,0-1 0,1 1 0,-1 0 0,1 0 0,-1 0 0,1-1 0,0 1 0,-1 0 0,1-1 0,0 1 0,0 0 0,1 0 0,1 0 0,-1-1 0,0 1 0,0-1 0,1 1 0,-1-1 0,0 0 0,1 0 0,-1 0 0,0 0 0,1 0 0,2-2 0,14-2 0,0-2 0,27-11 0,-31 11 0,-6 3 0,0-1 0,1 1 0,-1 0 0,0 1 0,1 0 0,0 1 0,-1 0 0,1 0 0,0 1 0,12 1 0,-21-1 0,0 1 0,0-1 0,0 1 0,1-1 0,-1 1 0,0-1 0,0 1 0,0-1 0,0 1 0,0 0 0,0 0 0,-1-1 0,1 1 0,0 0 0,0 0 0,-1 0 0,1 0 0,0 0 0,-1 0 0,1 0 0,-1 0 0,1 0 0,-1 0 0,1 2 0,2 34 0,0 1 0,-3-37 0,1 0 0,-1 0 0,1 0 0,-1 0 0,1 0 0,-1 0 0,1 0 0,0 0 0,-1 0 0,1 0 0,0 0 0,0 0 0,0 0 0,0 0 0,0-1 0,0 1 0,0 0 0,0-1 0,0 1 0,0-1 0,0 1 0,0-1 0,0 1 0,1-1 0,1 0 0,8 1 0,0-1 0,0 0 0,0-1 0,0-1 0,0 0 0,0 0 0,-1-1 0,1 0 0,-1-1 0,0 0 0,15-8 0,-12 5 0,1 1 0,0 1 0,1 0 0,-1 1 0,22-4 0,-31 8 0,-1-1 0,0 1 0,0 0 0,0 0 0,0 0 0,0 1 0,0-1 0,0 1 0,4 1 0,-6-1 0,0 0 0,-1 1 0,1-1 0,0 0 0,-1 0 0,0 1 0,1-1 0,-1 1 0,0-1 0,0 1 0,1 0 0,-1-1 0,-1 1 0,1 0 0,0 0 0,0 0 0,-1 0 0,1 0 0,0 3 0,-1-4 0,1-1 0,-1 1 0,0 0 0,1 0 0,-1 0 0,1 0 0,0 0 0,-1 0 0,1 0 0,0-1 0,-1 1 0,1 0 0,0-1 0,0 1 0,0 0 0,0-1 0,0 1 0,0-1 0,0 1 0,0-1 0,0 0 0,0 1 0,0-1 0,0 0 0,0 0 0,0 0 0,0 1 0,0-1 0,0 0 0,0-1 0,0 1 0,0 0 0,0 0 0,0 0 0,0-1 0,0 1 0,0 0 0,0-1 0,2 0 0,40-20 0,-40 19 0,39-20-1854,25-4-5586,-37 16-594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76 16656,'0'0'6011,"-11"0"-3652,3 0-2212,2-1 78,0 1 0,0-1 0,0 1 0,0 1 0,0-1 0,1 1 0,-1 0 0,0 1 0,0-1 0,1 1 0,-1 0 0,1 1 0,0-1 0,-1 1 0,1 0 0,-7 6 0,3-1 26,1 0 1,0 1-1,0 0 0,1 0 0,0 0 1,1 1-1,0 0 0,0 1 0,1-1 1,1 1-1,0 0 0,0 0 0,1 1 1,-3 16-1,6-26-251,0 0 0,1 0 0,-1 0 0,0 0 0,1 0 0,-1 0 0,1 0 0,0 0 0,0 0 0,0-1 0,0 1 0,0 0 0,0-1 0,0 1 0,0 0 0,0-1 0,1 0 0,-1 1 0,1-1 0,-1 0 0,1 0 0,0 1 0,-1-1 0,1 0 0,0-1 0,0 1 0,0 0 0,0-1 0,-1 1 0,1-1 0,0 1 0,0-1 0,0 0 0,0 0 0,0 0 0,0 0 0,3 0 0,5 0 0,1 0 0,-1-1 0,0 0 0,1 0 0,-1-1 0,12-4 0,-8 0 0,0 0 0,-1-1 0,0 0 0,0-1 0,-1 0 0,0-1 0,0-1 0,13-14 0,-17 16 0,-1 1 0,0-2 0,0 1 0,-1-1 0,0 0 0,-1 0 0,1 0 0,-2-1 0,0 0 0,0 0 0,-1 0 0,4-16 0,-7 26 0,0-1 0,1 1 0,-1-1 0,0 0 0,0 0 0,1 1 0,-1-1 0,0 0 0,0 1 0,0-1 0,0 0 0,0 0 0,0 1 0,0-1 0,0 0 0,0 0 0,-1 1 0,1-1 0,0 0 0,0 1 0,-1-1 0,1 0 0,0 1 0,-1-1 0,1 0 0,-1 1 0,1-1 0,-1 1 0,1-1 0,-1 1 0,1-1 0,-1 1 0,1-1 0,-1 1 0,0 0 0,1-1 0,-1 1 0,1 0 0,-1-1 0,0 1 0,0 0 0,1 0 0,-1 0 0,0-1 0,1 1 0,-1 0 0,0 0 0,0 0 0,1 0 0,-1 1 0,0-1 0,0 0 0,1 0 0,-1 0 0,0 0 0,1 1 0,-2-1 0,-2 2 0,0 0 0,1-1 0,-1 2 0,0-1 0,1 0 0,0 1 0,-1-1 0,-4 6 0,3-2 0,0-1 0,0 1 0,1 0 0,0 0 0,0 0 0,1 1 0,0-1 0,0 1 0,0 0 0,1 0 0,0 0 0,0 0 0,1 0 0,0 0 0,-1 13 0,3-19 0,-1 0 0,1 0 0,0 0 0,-1 0 0,1 0 0,0-1 0,0 1 0,0 0 0,0 0 0,-1-1 0,1 1 0,0 0 0,0-1 0,0 1 0,0-1 0,1 0 0,-1 1 0,0-1 0,0 0 0,0 1 0,0-1 0,0 0 0,0 0 0,0 0 0,1 0 0,-1 0 0,0 0 0,0-1 0,0 1 0,0 0 0,0 0 0,0-1 0,0 1 0,2-1 0,41-14 0,-24 1 0,-1 0 0,-1-1 0,0-1 0,-1-1 0,-1-1 0,-1 0 0,21-32 0,-54 98 0,11-25 0,5-17 0,-1 0 0,2 0 0,-1 0 0,1 1 0,0-1 0,0 1 0,0-1 0,1 1 0,0-1 0,2 11 0,-2-16 0,0 1 0,1-1 0,-1 0 0,1 0 0,-1 0 0,1 0 0,-1 0 0,1 0 0,0 0 0,0 0 0,-1 0 0,1 0 0,0 0 0,0 0 0,0 0 0,0 0 0,0-1 0,0 1 0,0 0 0,0-1 0,0 1 0,2 0 0,1-1 0,-1 0 0,0 1 0,0-1 0,0 0 0,0-1 0,0 1 0,0 0 0,0-1 0,0 0 0,0 0 0,0 0 0,0 0 0,3-2 0,8-4 0,0-2 0,0 1 0,-2-2 0,1 0 0,17-18 0,-19 17 0,0 1 0,1 0 0,0 1 0,0 0 0,1 1 0,16-8 0,-28 16 0,-1 0 0,0 0 0,0 0 0,0 0 0,0 0 0,1 0 0,-1 0 0,0 0 0,0 0 0,0 0 0,0-1 0,1 1 0,-1 0 0,0 0 0,0 1 0,0-1 0,1 0 0,-1 0 0,0 0 0,0 0 0,0 0 0,0 0 0,1 0 0,-1 0 0,0 0 0,0 0 0,0 0 0,0 0 0,0 1 0,1-1 0,-1 0 0,0 0 0,0 0 0,0 0 0,0 0 0,0 0 0,0 1 0,0-1 0,1 0 0,-1 0 0,0 0 0,0 0 0,0 1 0,0-1 0,0 0 0,0 0 0,0 0 0,0 1 0,0-1 0,-2 15 0,-8 15 0,0-11 0,5-9 0,-1 0 0,2 0 0,-1 0 0,2 1 0,-1-1 0,1 1 0,-2 20 0,5-31 0,1 1 0,0-1 0,-1 0 0,1 1 0,-1-1 0,1 0 0,0 1 0,-1-1 0,1 0 0,0 0 0,0 0 0,-1 0 0,1 1 0,0-1 0,-1 0 0,1 0 0,0 0 0,-1-1 0,1 1 0,0 0 0,0 0 0,-1 0 0,1 0 0,0-1 0,-1 1 0,1 0 0,-1-1 0,1 1 0,1-1 0,21-8 0,56-45 0,-62 41 0,0 1 0,0 0 0,1 1 0,22-9 0,-21 17-43,-16 15-76,-22 33-268,5-10-84,36-39-2326,3-11-300,-1-1-1,-1-1 1,-1-1 0,40-41-1,-44 41 354,22-22-5092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12139,'0'0'13240,"-7"10"-11954,-5 13-741,0 1 0,1 0 0,2 0 0,0 1 0,1 0 0,-4 32 0,9-37-550,0 1 1,2-1-1,0 1 1,2 0-1,0-1 1,1 1-1,1 0 1,12 39-1,-7-31-2267,-20-50-693,-14-26 2234,-85-85 3795,110 131-3006,0-1 0,-1 1-1,1-1 1,0 1-1,0-1 1,0 0 0,0 0-1,1 1 1,-1-1-1,0 0 1,1 0 0,-1 0-1,1 0 1,0 0-1,-1 0 1,1 0 0,0 0-1,0-2 1,1 2 23,-1 1-1,1 0 1,0-1 0,-1 1 0,1 0 0,0-1-1,0 1 1,0 0 0,0 0 0,0 0-1,0 0 1,0 0 0,1 0 0,-1 0 0,0 0-1,0 0 1,1 0 0,1 0 0,9-3 412,-1 0-1,1 1 1,-1 1 0,24-3 0,-18 3-355,108-11-1219,-29 3-2278,-1-5-3545,-10-4-13750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78 588 12524,'0'0'2488,"-10"2"101,-4 2-1658,8-2-326,0 0-1,0 0 0,0-1 1,0 0-1,0 0 1,-11-1-1,19-11 1344,14-13-1850,1 1 0,1 1 0,26-25 0,-1 0-52,7-10 7,-16 15-1,2 1 0,72-61-1,-106 100-51,0 1 0,-1-1-1,1 1 1,0 0-1,1-1 1,-1 1 0,0 0-1,0 0 1,0 1 0,1-1-1,-1 0 1,0 1 0,1-1-1,-1 1 1,1 0-1,-1 0 1,4 0 0,-4 0 1,-1 1 0,1 0 0,0 0 1,-1-1-1,1 1 0,-1 0 0,1 0 0,-1 1 1,0-1-1,1 0 0,-1 0 0,0 1 1,0-1-1,0 0 0,0 1 0,0-1 0,0 1 1,0 0-1,-1-1 0,1 1 0,-1 0 0,2 2 1,5 23 158,-4-15-125,1 1 0,0 0 0,1-1 1,0 0-1,1 0 0,11 16 0,-15-25-15,1 0 0,-1 0 0,1-1 1,0 1-1,0-1 0,0 0 0,0 0 1,0 0-1,1 0 0,-1-1 0,0 1 1,1-1-1,0 0 0,-1 0 0,1 0 1,0 0-1,-1-1 0,1 1 0,0-1 0,0 0 1,-1 0-1,1-1 0,0 1 0,-1-1 1,1 0-1,0 0 0,-1 0 0,6-2 1,2-2 160,0 1 1,0-2 0,-1 1-1,1-2 1,-1 1 0,18-17-1,53-57 428,-48 47-525,18-22-2,-32 32-41,1 2-1,45-37 0,-65 57-36,0 1 0,1 0 1,-1-1-1,1 1 0,-1-1 0,1 1 0,-1 0 0,1-1 1,-1 1-1,1 0 0,-1-1 0,1 1 0,-1 0 0,1 0 1,-1 0-1,1-1 0,0 1 0,-1 0 0,1 0 1,-1 0-1,1 0 0,0 0 0,-1 0 0,1 0 0,-1 0 1,1 0-1,0 1 0,-1-1 0,1 0 0,-1 0 1,1 0-1,-1 1 0,1-1 0,-1 0 0,1 1 0,-1-1 1,1 0-1,-1 1 0,1-1 0,-1 1 0,0-1 0,1 1 1,-1-1-1,1 1 0,-1-1 0,0 1 0,0-1 1,1 1-1,-1-1 0,0 1 0,0-1 0,0 1 0,0 0 1,1-1-1,-1 1 0,0 0 0,1 46 446,-1-27-257,-1-16-167,2-1 1,-1 1-1,0 0 1,1 0 0,0-1-1,0 1 1,0 0-1,0-1 1,0 1-1,1-1 1,0 1-1,0-1 1,0 0-1,0 0 1,0 0 0,0 0-1,1 0 1,0 0-1,-1 0 1,1-1-1,0 0 1,0 1-1,0-1 1,1 0-1,-1-1 1,0 1-1,1 0 1,0-1 0,-1 0-1,1 0 1,-1 0-1,1 0 1,0-1-1,0 1 1,6-1-1,2-1 5,0 0 0,-1 0 1,1-2-1,0 1 0,0-1 0,-1-1 0,0 0 0,0-1 0,0 0 0,13-9 0,176-123 103,-197 135-134,-1 0 0,1 0 1,0 1-1,0-1 0,0 1 1,0 0-1,0 0 0,0 0 1,0 0-1,0 1 0,0-1 1,5 0-1,-7 2-2,0-1 0,0 1 1,0-1-1,0 1 0,0 0 0,0-1 1,0 1-1,0 0 0,0 0 0,0 0 1,0-1-1,-1 1 0,1 0 0,0 0 1,-1 0-1,1 0 0,0 0 0,-1 0 1,0 0-1,1 1 0,-1-1 0,0 0 1,1 0-1,-1 0 0,0 0 0,0 1 1,0-1-1,0 0 0,0 0 0,0 0 1,0 0-1,-1 3 0,0 37-12,-1-27-325,2 0 0,0 0 0,0 0-1,1 0 1,1 0 0,0 0 0,6 18-1,-7-30-43,-1 0 0,1 0 0,0 0 0,1 0 0,-1-1-1,0 1 1,0 0 0,1-1 0,-1 1 0,1-1 0,-1 1 0,3 1 0,21 4-8805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15599,'0'0'13330,"6"15"-12172,15 57-573,16 103-1,-17-70-985,4 30-2227,-18-46-2612,-8-70 1114,-7-5-1891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15503,'0'0'10281,"76"14"-8487,-22-17-64,11-15-513,6-6-416,3-4-417,-5-2-352,-8-1-288,-14 3-961,-15 4-865,-15 3-1666,-17-1-1793,-3 3-3428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19314,'0'0'4741,"57"-15"-1923,-5 0-511,10-5-770,14-5-608,6-3-737,-2 0-160,-1 7-1249,-17 2-2499,-14 2-3554,-16 4-9194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20595,'0'0'10923,"1"11"-10032,0 9-824,1 1 0,1-1 0,1 1 0,13 37 0,-16-54-65,1 1 0,0-1 0,0 0 0,1 1-1,-1-1 1,1 0 0,0 0 0,0-1 0,0 1-1,1-1 1,-1 1 0,1-1 0,4 3 0,-5-5-2,0 0-1,0 0 1,0 0 0,0 0 0,0 0 0,0-1 0,0 1 0,0-1 0,0 0 0,1 0-1,-1 0 1,0 0 0,0-1 0,0 1 0,0-1 0,0 0 0,0 0 0,0 0-1,0 0 1,0-1 0,0 1 0,4-4 0,7-4 0,-1-1 0,0-1 0,-1-1 0,-1 0 0,1 0 0,-2-1 0,0 0 0,11-18 0,22-29 0,-42 113 0,-4-34 0,-3 44 0,5-62 0,1 1 0,0 0 0,0-1 0,0 1 0,0 0 0,0-1 0,0 1 0,1 0 0,-1-1 0,0 1 0,1 0 0,-1-1 0,1 1 0,0-1 0,-1 1 0,1-1 0,0 1 0,0-1 0,0 0 0,0 1 0,0-1 0,1 0 0,-1 0 0,0 0 0,0 0 0,1 0 0,2 2 0,1-2 0,1-1 0,-1 1 0,1-1 0,-1 0 0,1 0 0,0 0 0,-1-1 0,1 0 0,-1 0 0,1 0 0,-1-1 0,0 1 0,0-1 0,10-5 0,3-4 0,0-1 0,26-21 0,-20 14 0,-9 11 0,-15 8-2,0 0-1,1 0 1,-1 0 0,1 0-1,-1 0 1,1 0 0,-1 1 0,1-1-1,-1 0 1,1 0 0,-1 1-1,0-1 1,1 0 0,-1 0-1,1 1 1,-1-1 0,0 0 0,1 1-1,-1-1 1,0 1 0,0-1-1,1 0 1,-1 1 0,0-1-1,0 1 1,0-1 0,1 1-1,-1-1 1,0 1 0,0-1 0,0 1-1,0-1 1,0 1 0,0-1-1,0 1 1,0-1 0,0 1-1,0-1 1,0 1 0,0-1 0,-1 0-1,1 1 1,0 0 0,-10 75-4020,2-32-6274,6-19-8052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20403,'0'0'6887,"-23"70"-5638,21-40-704,2 0-321,0 0-128,2-1-256,9-1-545,1-3-320,-3-6 384,-4-3-319,1-3-450,-4-3-640,-2-6-832,-9-4-9386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3043,'0'0'23158,"85"-8"-21461,-27 6-672,5-2-736,4-2-193,-4-2-128,-2-1-513,-8-1-1281,-13 0-1537,-12-2-1345,-11 0-3908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19122,'0'0'4516,"-6"66"-2594,3-35-1121,3 4-160,0 2-353,0-1-224,3-4-128,5-3-801,3-3 192,-1-6 129,-3-3-321,-2-3-833,-2-7-928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117 379 13293,'0'0'13335,"-11"-5"-9876,10 4-3172,-46-19 1517,45 20-1786,1-1 1,-1 0-1,1 0 1,-1 1-1,1-1 0,-1 1 1,0 0-1,1-1 1,-1 1-1,0 0 0,1 0 1,-1 0-1,0 0 1,0 0-1,1 0 0,-1 1 1,0-1-1,1 0 1,-1 1-1,1 0 0,-1-1 1,0 1-1,1 0 1,0 0-1,-1-1 1,1 1-1,-1 1 0,1-1 1,0 0-1,0 0 1,-2 2-1,2-1-18,0 0 0,0 0 0,0 0 0,1 0 0,-1 0 0,1 0 0,-1 0 0,1 0 0,0 0 0,-1 1 0,1-1 0,0 0 0,0 0 0,1 0 0,-1 1 0,0-1 0,1 0 0,0 0 0,-1 0 0,1 0 0,0 0 0,0 0 0,2 3 0,-1-3 0,0 0 0,0-1 0,0 1 0,0 0 0,1-1 0,-1 0 0,1 1 0,-1-1 0,1 0 0,-1 0 0,1 0 0,0-1 0,0 1 0,-1-1 0,7 1 0,-2-1 0,0 0 0,1 0 0,-1 0 0,1-1 0,-1 0 0,0-1 0,0 0 0,1 0 0,-1 0 0,0-1 0,-1 0 0,1 0 0,7-5 0,-6 1 0,0-1 0,-1 0 0,0-1 0,0 1 0,-1-1 0,0 0 0,5-11 0,-27 47 0,-20 39 0,34-62 0,0 1 0,1-1 0,0 1 0,0-1 0,0 1 0,0-1 0,0 1 0,1 0 0,0-1 0,0 1 0,0 0 0,1-1 0,0 1 0,1 4 0,-2-7 0,1-1 0,0 0 0,0 0 0,0 0 0,0-1 0,0 1 0,0 0 0,0 0 0,0 0 0,0-1 0,0 1 0,0 0 0,0-1 0,0 1 0,1-1 0,-1 0 0,0 1 0,0-1 0,1 0 0,-1 0 0,0 1 0,1-1 0,-1 0 0,0-1 0,0 1 0,1 0 0,-1 0 0,3-1 0,0 0 0,1 0 0,-1 0 0,1 0 0,-1 0 0,0-1 0,0 0 0,7-3 0,1-4 0,-1-2 0,0 1 0,0-1 0,-1-1 0,0 0 0,11-19 0,45-84 0,-62 107 0,137-267 0,-172 325 0,12-20 0,2 0 0,-26 59 0,33-56 0,2 0 0,2 1 0,1 0 0,2 0 0,1 0 0,4 60 0,-2-93 0,0 0 0,0 0 0,0-1 0,0 1 0,0 0 0,0 0 0,0 0 0,1 0 0,-1-1 0,0 1 0,0 0 0,1 0 0,-1 0 0,0-1 0,1 1 0,-1 0 0,1 0 0,-1-1 0,1 1 0,-1 0 0,1-1 0,1 2 0,11-9 0,10-27 0,-11 7 0,-1-1 0,-1-1 0,-2 0 0,0 0 0,-3-1 0,5-55 0,-33 123 0,19-26 0,0 0 0,1 0 0,0 0 0,1 0 0,0 1 0,1-1 0,1 1 0,1 19 0,-1-31 0,0 0 0,0 0 0,0 0 0,0 0 0,0 0 0,0 0 0,1 0 0,-1 0 0,0 0 0,1-1 0,-1 1 0,1 0 0,-1 0 0,1 0 0,-1 0 0,1 0 0,-1-1 0,1 1 0,0 0 0,-1-1 0,1 1 0,0 0 0,0-1 0,0 1 0,-1-1 0,1 1 0,2 0 0,-1-1 0,0 0 0,0 0 0,0 0 0,0 0 0,0 0 0,0 0 0,0 0 0,0-1 0,0 1 0,0-1 0,0 0 0,3-1 0,3-2 0,1 0 0,-1-1 0,1 0 0,10-10 0,10-12 0,-20 18 0,-1 0 0,1 1 0,1 0 0,0 0 0,0 1 0,0 0 0,1 1 0,0 0 0,0 1 0,0 0 0,20-5 0,-31 10 0,1 0 0,0 0 0,0-1 0,0 1 0,-1 0 0,1 0 0,0 0 0,0 0 0,0 0 0,-1 0 0,1 0 0,0 1 0,0-1 0,0 0 0,-1 0 0,1 1 0,0-1 0,0 0 0,-1 1 0,1-1 0,0 1 0,-1-1 0,1 1 0,0-1 0,-1 1 0,1-1 0,-1 1 0,1 0 0,-1-1 0,1 1 0,-1 0 0,1-1 0,-1 1 0,1 1 0,-1 1 0,0 0 0,1 0 0,-1 0 0,0 0 0,0 0 0,-1-1 0,1 1 0,-1 0 0,1 0 0,-2 3 0,-26 60 0,17-48 0,8-14 0,0 0 0,0 0 0,1 0 0,-1 0 0,1 1 0,0-1 0,0 0 0,1 1 0,-1 0 0,1-1 0,0 1 0,0 0 0,1-1 0,-1 9 0,2-12 0,0-1 0,0 1 0,-1 0 0,1-1 0,0 1 0,0-1 0,0 1 0,0-1 0,0 1 0,0-1 0,1 0 0,-1 0 0,0 1 0,0-1 0,0 0 0,0 0 0,0 0 0,0 0 0,0 0 0,1 0 0,-1 0 0,0-1 0,2 0 0,28-7 0,-16-2 0,-1-1 0,1 0 0,-2-1 0,1 0 0,-2-1 0,0-1 0,0 0 0,-1 0 0,11-21 0,-22 35 0,0-1 0,-1 1 0,1-1 0,0 1 0,0 0 0,0-1 0,-1 1 0,1 0 0,0-1 0,0 1 0,-1 0 0,1-1 0,0 1 0,-1 0 0,1-1 0,0 1 0,-1 0 0,1 0 0,0-1 0,-1 1 0,1 0 0,0 0 0,-1 0 0,1 0 0,-1-1 0,1 1 0,-1 0 0,1 0 0,0 0 0,-1 0 0,1 0 0,-1 0 0,1 0 0,-1 0 0,1 0 0,0 1 0,-1-1 0,1 0 0,-1 0 0,0 0 0,0 0 0,0 0 0,1 0 0,-1 1 0,0-1 0,0 0 0,1 0 0,-1 0 0,0 1 0,1-1 0,-1 0 0,0 1 0,1-1 0,-1 1 0,0-1 0,1 1 0,-1-1 0,1 1 0,-1-1 0,1 1 0,-1-1 0,1 1 0,0 0 0,-1-1 0,1 1 0,-1 0 0,1-1 0,0 1 0,0 0 0,0-1 0,-1 1 0,1 0 0,0 0 0,0 1 0,36-1 0,-27-2 0,0 0 0,-1-1 0,1 0 0,-1-1 0,1 0 0,-1 0 0,0-1 0,9-5 0,-7 3 0,2 1 0,-1 0 0,19-4 0,11 2 0,30-5 0,-66 10 0,0 1 0,0-1 0,-1 1 0,1-1 0,-1 0 0,0-1 0,1 1 0,-1-1 0,0 0 0,-1 0 0,5-4 0,-7 6 0,-1 1 0,1 0 0,-1 0 0,1 0 0,-1-1 0,1 1 0,-1 0 0,0-1 0,1 1 0,-1 0 0,1-1 0,-1 1 0,0-1 0,1 1 0,-1 0 0,0-1 0,0 1 0,0-1 0,1 1 0,-1-1 0,0 1 0,0-1 0,0 1 0,0-1 0,0 1 0,0-1 0,0 1 0,0-1 0,0 1 0,0-1 0,0 1 0,0-1 0,0 1 0,0-1 0,0 1 0,0-1 0,-1 1 0,1-1 0,0 1 0,0-1 0,-1 1 0,1-1 0,0 1 0,0 0 0,-1-1 0,1 1 0,-1 0 0,1-1 0,0 1 0,-1 0 0,1-1 0,-1 1 0,1 0 0,-1 0 0,1-1 0,-1 1 0,1 0 0,-1 0 0,1 0 0,-1 0 0,1 0 0,-1 0 0,1 0 0,-1 0 0,1 0 0,-1 0 0,-2 0 0,-1 0 0,1 0 0,0 0 0,-1 0 0,1 1 0,0 0 0,0 0 0,0 0 0,-6 2 0,2 2 0,0 0 0,1 0 0,0 1 0,0 0 0,0 0 0,0 0 0,1 1 0,0-1 0,0 2 0,1-1 0,0 0 0,0 1 0,1 0 0,0-1 0,0 1 0,1 1 0,0-1 0,0 0 0,1 0 0,0 1 0,1-1 0,0 16 0,1-21 7,0 0 1,1 0-1,-1-1 1,0 1-1,1 0 1,0 0-1,-1-1 0,1 1 1,0-1-1,1 0 1,-1 0-1,0 0 0,1 0 1,-1 0-1,1 0 1,-1 0-1,1-1 1,0 1-1,0-1 0,0 0 1,-1 0-1,1 0 1,1 0-1,3 0 1,2 1-124,0 0 0,1-1 0,-1 0 0,0-1 0,1 0 0,-1 0 0,10-3 0,-10-2-4374,-7-9-3859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7751,'0'0'18252,"12"-5"-16575,3-1-1368,0 1 1,0 0-1,0 1 1,1 1 0,0 1-1,0 0 1,0 1 0,0 1-1,-1 0 1,31 5-1,-25-2-178,-1 1 0,24 8 0,-40-11-123,0 0 0,0 0 0,-1 1 0,1-1 0,0 1 0,-1 0-1,1 0 1,-1 0 0,0 0 0,0 1 0,0-1 0,0 1-1,0 0 1,0 0 0,-1 0 0,0 0 0,1 0 0,-1 1-1,2 4 1,-3-5 8,-1-1 0,0 0-1,0 0 1,0 1 0,-1-1-1,1 0 1,0 1 0,-1-1 0,1 0-1,-1 0 1,0 0 0,0 0-1,0 0 1,0 0 0,0 0-1,0 0 1,-1 0 0,1 0-1,0 0 1,-1-1 0,0 1 0,1-1-1,-1 1 1,0-1 0,0 1-1,0-1 1,-4 2 0,-8 5 186,-1 0 0,-29 10 0,20-9-116,18-2-86,17-2 0,42 4 0,4 1 0,-53-9-2,-1 1-1,0 0 1,0 0 0,1 0-1,-1 0 1,-1 1 0,1-1 0,0 1-1,0 0 1,-1 0 0,0 0-1,1 0 1,-1 0 0,0 0-1,-1 1 1,1-1 0,-1 1-1,1-1 1,-1 1 0,0 0-1,0-1 1,0 1 0,-1 0 0,0 0-1,1 4 1,-1-3 3,0 0-1,0 0 1,-1-1-1,0 1 1,1 0 0,-1 0-1,-1-1 1,1 1-1,-1-1 1,0 1 0,0-1-1,0 0 1,0 0-1,-1 1 1,0-2 0,0 1-1,0 0 1,0-1-1,-6 6 1,-4-2 2,-1 0 0,1 0 1,-1-1-1,0-1 0,-1 0 0,0-1 0,1-1 1,-1 0-1,0-1 0,0-1 0,0 0 0,-1-1 1,1-1-1,-24-3 0,37 4-28,0-1 0,0 1 1,1 0-1,-1-1 0,0 1 0,0-1 1,1 0-1,-1 1 0,1-1 0,-1 0 0,0 0 1,1 0-1,0 0 0,-1 0 0,1 0 1,0-1-1,-1 1 0,1 0 0,0-1 0,0 1 1,0-1-1,0 1 0,0-1 0,0 1 1,1-1-1,-1 0 0,1 1 0,-1-1 0,1 0 1,-1 0-1,1 1 0,0-1 0,0 0 1,0 0-1,0 0 0,0-2 0,1 2-140,0 0 0,0 0 0,-1 0 0,1 0 0,0 0 0,1 1 0,-1-1 0,0 0 0,0 0 0,1 1 0,-1-1 0,1 1 0,0 0 0,-1-1-1,1 1 1,0 0 0,0 0 0,0 0 0,0 0 0,2-1 0,22-6-8809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18161,'0'0'7912,"7"72"-5446,-7-38-1281,0 7-416,0-1-193,0 4-480,0-2-63,0-4-130,0-7-511,0-6-289,2-8-64,-1-10-192,-19-23-10378,-6-10-1025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19923,'0'0'5349,"74"0"-2723,-21 0-1248,13 0-770,5-9-480,5-1-96,-1 1-832,-12 2-1763,-13-1-2401,-16-1-5094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20628,'0'0'4260,"-12"56"-2691,1-15 33,0 6-866,3 3-544,1 2-128,7-3-352,0-4-865,0-7-1089,5-7-320,-1-7-930,1-10 97,-5-8-1377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18193,'0'0'2659,"3"-10"261,-1 6-2710,-1 0 0,0 0 0,1 0 0,0 0 0,0 0 0,0 1 0,0-1 0,1 1 0,-1-1 0,1 1 0,0 0 0,0 0 0,0 0 0,1 1 0,-1-1 0,0 1 0,1 0 1,0 0-1,0 0 0,-1 0 0,1 0 0,0 1 0,0 0 0,0 0 0,1 0 0,-1 0 0,0 1 0,7-1 0,11-1 193,0 0 0,1 2 0,-1 0 0,40 6 0,-56-5-388,1 1-1,-1 0 1,1 0-1,-1 0 0,0 1 1,0 0-1,0 0 0,11 8 1,-14-9-22,0 1 1,0 0-1,-1 0 1,1 0-1,-1 0 0,0 0 1,0 0-1,0 0 1,0 1-1,0-1 1,-1 1-1,1 0 1,-1-1-1,0 1 1,-1 0-1,2 6 1,-2-4 27,0-1-1,-1 0 1,0 0 0,0 0 0,0 0-1,0 0 1,-1 0 0,0 0 0,0 0-1,0-1 1,-1 1 0,1-1 0,-1 1-1,0-1 1,0 0 0,-1 0 0,1 0-1,-1-1 1,-6 5 0,-7 6 93,0 0-1,-1-2 1,-23 12 0,104-27-114,-53 1-76,1 2 0,-1 0-1,0 0 1,1 0 0,-1 1 0,0 1-1,20 5 1,-26-5 52,-1-1-1,1 1 1,-1 0 0,0 0-1,0 0 1,0 0-1,0 1 1,0-1 0,0 1-1,-1 0 1,1 0 0,-1 0-1,0 0 1,0 0-1,0 0 1,0 0 0,0 1-1,-1-1 1,1 1-1,-1-1 1,0 1 0,0 0-1,-1-1 1,1 1 0,-1 5-1,1-2 49,-1-1-1,-1 0 1,1 0-1,-1 1 0,-1-1 1,1 0-1,-1 0 1,0 0-1,0 0 1,0 0-1,-1-1 1,0 1-1,0-1 1,-1 1-1,0-1 0,0 0 1,0-1-1,0 1 1,-1-1-1,1 1 1,-1-1-1,0-1 1,0 1-1,-1-1 1,-7 4-1,-2 1 40,1-2 1,-1 0-1,0 0 1,0-1-1,0-1 0,-1-1 1,1 0-1,-1-1 1,-20 0-1,33-2-74,-1-1-1,1 1 1,-1-1 0,1 0-1,0 0 1,-1 0-1,1 0 1,0-1 0,0 0-1,-1 1 1,1-1 0,1 0-1,-1 0 1,0-1 0,0 1-1,1 0 1,-1-1-1,1 0 1,0 0 0,0 1-1,0-1 1,0-1 0,1 1-1,-1 0 1,1 0 0,-1 0-1,1-1 1,0 1 0,1-1-1,-1 1 1,1-1-1,-1 1 1,1-1 0,0 1-1,0-1 1,0 1 0,1-1-1,0-3 1,0 5-528,0 0 1,-1 0-1,1 0 0,0-1 1,0 2-1,1-1 0,-1 0 0,0 0 1,1 0-1,-1 0 0,1 1 1,-1-1-1,1 1 0,0-1 1,-1 1-1,1 0 0,0 0 1,0-1-1,0 1 0,0 1 1,0-1-1,0 0 0,4 0 1,2-3-1903,23-10-9741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25240,'0'0'7527,"20"61"-7943,4-52-3684,-1-4-4709</inkml:trace>
  <inkml:trace contextRef="#ctx0" brushRef="#br0" timeOffset="1">40 218 22774,'0'0'9993,"74"24"-13164,-58-28-6214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4708,'0'0'24082,"-2"13"-23180,-7 72-48,3-1 0,7 103 1,1-174-1076,0 1 0,1-1 1,6 18-1,5 34-6504,-14-64 6535,0-1 0,0 0 0,0 0 0,0 1 0,0-1 0,0 0 0,0 0 0,0 1 0,0-1 0,-1 0 0,1 0 0,0 0 0,0 1 0,0-1 0,0 0 0,-1 0 1,1 0-1,0 0 0,0 1 0,0-1 0,-1 0 0,1 0 0,0 0 0,0 0 0,-1 0 0,1 0 0,0 0 0,0 0 0,-1 1 0,1-1 0,0 0 0,0 0 0,-1 0 0,1 0 0,0 0 0,0 0 0,-1-1 0,1 1 0,0 0 0,0 0 0,-1 0 0,1 0 0,0 0 0,0 0 0,0 0 0,-1 0 0,1-1 0,0 1 0,0 0 0,0 0 0,-1 0 0,1 0 0,0-1 0,0 1 0,0 0 0,-19-11-10295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16816,'0'0'10666,"66"-39"-9289,-5 35 1,15-3-482,4 0-607,-1 0-225,2 3-128,-12 4-1185,-13 0-1378,-17 2-2017,-17 9-1698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18674,'-1'9'2263,"-5"101"3632,0 80-1978,5-189-3899,1 0-1,0 0 1,0 0-1,0 0 1,0 0 0,0 0-1,0 0 1,0 0-1,0 0 1,1 0 0,-1 0-1,0 0 1,0 0-1,1 0 1,-1 0 0,1 0-1,-1 0 1,1 0-1,-1 0 1,1-1 0,0 1-1,-1 0 1,1 0-1,0-1 1,0 1 0,-1 0-1,1-1 1,0 1-1,0-1 1,0 1-1,0-1 1,0 1 0,0-1-1,0 0 1,1 1-1,-1-1 15,0-1-1,0 1 0,1-1 1,-1 0-1,0 1 0,0-1 1,0 0-1,0 1 0,0-1 1,0 0-1,0 0 0,0 0 0,0 0 1,0 0-1,0 0 0,-1 0 1,1 0-1,-1-1 0,1 1 1,0 0-1,-1 0 0,0-1 1,1 1-1,-1 0 0,0 0 1,1-3-1,1-9-23,0-1-1,0 0 1,-1 0 0,-1 1 0,0-1 0,-1 0 0,-1 0-1,0 1 1,-1-1 0,0 1 0,-1 0 0,-1 0 0,0 0-1,-12-23 1,17 36-13,0 1-1,0-1 0,0 0 1,0 1-1,-1-1 0,1 0 1,0 0-1,0 1 1,0-1-1,0 0 0,0 1 1,0-1-1,-1 0 0,1 0 1,0 1-1,0-1 0,0 0 1,-1 0-1,1 1 1,0-1-1,0 0 0,-1 0 1,1 0-1,0 1 0,0-1 1,-1 0-1,1 0 0,0 0 1,-1 0-1,1 0 1,0 0-1,-1 0 0,1 0 1,0 0-1,-1 1 0,1-1 1,0-1-1,-1 1 0,1 0 1,0 0-1,-1 0 1,1 0-1,0 0 0,0 0 1,-1 0-1,1 0 0,0 0 1,-1-1-1,1 1 0,0 0 1,0 0-1,-1 0 1,1-1-1,0 1 0,-1 0 1,4 30-53,-1-26 13,0 0 0,0-1 1,0 1-1,0-1 0,0 0 0,1 0 1,0 1-1,-1-2 0,1 1 1,0 0-1,1 0 0,-1-1 1,0 0-1,1 0 0,-1 0 1,1 0-1,0 0 0,-1-1 1,1 1-1,0-1 0,0 0 1,8 1-1,10 1-1629,0-1 0,43 0 1,-50-2 424,92 0-9721,-60-2 2647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11819,'0'0'2717,"-10"7"-26,4-2-2278,-1-1 181,1 0 1,-1 0 0,2 1 0,-1 0-1,0 1 1,1-1 0,0 1-1,0 0 1,1 0 0,-1 1 0,1-1-1,1 1 1,-4 8 0,7-14-548,0-1-1,-1 1 1,1-1-1,0 1 1,0 0 0,0-1-1,0 1 1,0-1 0,1 1-1,-1 0 1,0-1 0,0 1-1,0-1 1,0 1 0,1-1-1,-1 1 1,0-1 0,0 1-1,1-1 1,-1 1-1,0-1 1,1 1 0,-1-1-1,1 1 1,-1-1 0,1 1-1,-1-1 1,1 0 0,-1 1-1,1-1 1,0 1 0,25 2 484,26-13-110,-44 7-394,1-1 1,-1-1-1,0 0 0,0 0 1,-1 0-1,0-1 0,12-11 0,-15 13 61,0 0-1,-1 0 0,0 0 0,0 0 0,0-1 0,0 1 0,-1-1 0,0 0 0,0 0 0,0 0 1,0 0-1,-1 0 0,0 0 0,0 0 0,0-7 0,-8 16 548,3 2-504,0-1 0,0 1-1,1 0 1,0 1 0,1-1 0,-1 0-1,1 1 1,-2 10 0,3-15-115,1 0 1,-1 0-1,0 0 1,1 1-1,0-1 1,-1 0-1,1 0 1,0 1-1,0-1 1,0 0-1,1 0 1,-1 0-1,0 1 0,1-1 1,0 0-1,-1 0 1,1 0-1,0 0 1,0 0-1,0 0 1,0 0-1,0 0 1,1 0-1,-1-1 1,1 1-1,-1 0 1,1-1-1,0 1 1,2 1-1,5 0-337,-1-1 0,1 0 0,-1 0 0,1-1 0,-1 0 0,1 0 0,0-1 0,9-1 0,-6 0-1603,1-1 0,0 0 1,0-1-1,21-7 0,9-9-6494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 21076,'-8'-12'6406,"0"-2"-2562,8 6-2403,0 1-1441,3 1 0,7 5 0,8 0 0,-1-2-352,-2-3-8521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129 188 18097,'-10'7'1580,"-2"0"-1216,-55 40 4008,64-44-4104,-1 0-1,1 0 0,0 0 0,0 0 0,0 0 0,1 1 1,-1-1-1,1 1 0,0 0 0,0-1 0,0 1 0,0 0 1,1 0-1,0 1 0,0-1 0,0 0 0,-1 6 0,3-8-262,-1-1 0,1 0-1,-1 0 1,1 1 0,0-1-1,0 0 1,0 0-1,0 0 1,0 0 0,0 0-1,0 0 1,0 0 0,0 0-1,0 0 1,0 0 0,0-1-1,1 1 1,-1-1 0,0 1-1,1-1 1,-1 1 0,0-1-1,1 1 1,-1-1-1,1 0 1,-1 0 0,0 0-1,1 0 1,-1 0 0,3 0-1,52-2-120,-52 1 126,6-1-8,1 0 1,-1-1 0,0-1 0,0 1 0,0-2-1,0 1 1,-1-1 0,0-1 0,0 0-1,0 0 1,-1-1 0,0 0 0,0 0-1,0-1 1,-1 0 0,-1 0 0,11-16-1,3-7 500,-1-1-1,-2-1 1,23-60-1,-30 66-82,-9 19-231,-7 19-42,-4 9-76,0 0 0,1 0-1,1 1 1,1 1 0,1-1 0,1 1 0,0 0 0,2 0 0,0 30 0,3-49-70,0 0 0,0 1 0,1-1 0,-1 0 0,1 1 0,0-1 0,0 0 0,0 0 0,0 0 0,1 0 0,0 0 0,-1 0 0,1 0 0,0 0 0,0 0 0,0-1 0,6 5 0,-4-4 0,1 1 0,0-1 0,-1-1 0,1 1 0,1-1 0,-1 0 0,0 0 0,0 0 0,1-1 0,6 1 0,2 0 0,0-1 0,-1-1 0,1 0 0,0-1 0,0 0 0,0-1 0,-1-1 0,18-5 0,-16 3 0,-1-1 0,0 0 0,0-2 0,-1 1 0,25-20 0,-33 23 0,0 0 0,0 0 0,0-1 0,0 0 0,-1 0 0,0 0 0,0-1 0,0 0 0,-1 1 0,1-1 0,-1 0 0,-1-1 0,1 1 0,-1 0 0,0-1 0,0-6 0,-1 12 0,-1-1 0,0 1 0,0 0 0,0 0 0,0 0 0,0 0 0,0-1 0,0 1 0,0 0 0,0 0 0,-1 0 0,1 0 0,0 0 0,-1-1 0,1 1 0,-1 0 0,1 0 0,-1 0 0,0 0 0,1 0 0,-1 0 0,0 1 0,0-1 0,0 0 0,1 0 0,-1 0 0,-2 0 0,1 0 0,0 0 0,-1 1 0,1-1 0,0 1 0,0 0 0,-1 0 0,1 0 0,0 0 0,-1 0 0,1 0 0,0 1 0,-1-1 0,-2 1 0,-2 2 0,-1-1 0,0 1 0,1 0 0,0 1 0,-1 0 0,2 0 0,-12 8 0,13-6 0,0-1 0,-1 1 0,2 0 0,-1 0 0,1 0 0,0 0 0,0 1 0,0 0 0,1-1 0,-2 9 0,4-13 0,0 1 0,1-1 0,0 1 0,-1 0 0,1-1 0,0 1 0,0-1 0,0 1 0,0 0 0,1-1 0,-1 1 0,1-1 0,0 1 0,-1 0 0,1-1 0,0 0 0,1 1 0,-1-1 0,0 0 0,1 1 0,-1-1 0,1 0 0,-1 0 0,1 0 0,0 0 0,0-1 0,0 1 0,0-1 0,0 1 0,1-1 0,3 3 0,6 2-360,1-1 1,-1 0-1,1 0 1,0-1-1,0-1 1,16 3-1,0-3-4254,55-1 1,-35-3-12566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18738,'0'0'7543,"0"13"-5894,-15 305 3188,14-316-4837,1 1 0,0 0 0,0-1 0,0 1 0,0 0 0,0 0 0,1-1 0,0 1 0,-1 0 0,1-1 0,0 1 0,0-1 0,0 1 0,0-1 0,1 1 0,-1-1 0,3 3 0,-2-3 0,0-1 0,1 0 0,-1 0 0,0 0 0,1 0 0,-1 0 0,1-1 0,-1 1 0,0-1 0,1 1 0,-1-1 0,1 0 0,-1 0 0,1 0 0,-1-1 0,1 1 0,-1 0 0,1-1 0,2-1 0,10-2 0,-1-1 0,0 0 0,0-2 0,-1 1 0,0-2 0,16-11 0,-19 12 0,0 0 0,0 1 0,1 0 0,-1 0 0,1 1 0,1 1 0,-1-1 0,1 2 0,-1 0 0,1 0 0,12 0 0,-23 3 0,0 0 0,0 0 0,0 1 0,-1-1 0,1 0 0,0 1 0,0-1 0,-1 1 0,1-1 0,0 1 0,0-1 0,-1 1 0,1-1 0,-1 1 0,1 0 0,-1-1 0,1 1 0,-1 0 0,1 0 0,-1-1 0,1 1 0,-1 0 0,0 0 0,1-1 0,-1 1 0,0 0 0,0 0 0,0 0 0,0 0 0,0 0 0,0-1 0,0 1 0,0 0 0,0 0 0,0 0 0,0 0 0,0 0 0,-1-1 0,1 2 0,-12 37 0,5-30 0,0 0 0,0 0 0,0-1 0,-1 0 0,0-1 0,-1 0 0,0 0 0,0-1 0,0 0 0,-1 0 0,0-1 0,0 0 0,0-1 0,-12 3 0,5-1 0,0-2 0,-1 0 0,1-1 0,-1-1 0,0 0 0,1-1 0,-1-1 0,-21-3 0,34 2 7,1 0 0,-1-1 0,1 1 0,0-1 0,0 0 1,-1 0-1,1-1 0,0 1 0,1-1 0,-1 0 0,0 0 0,-4-4 0,7 5-22,-1 1 0,1 0 1,0-1-1,-1 0 0,1 1 0,0-1 0,0 0 0,0 0 0,0 0 1,0 0-1,1 0 0,-1 1 0,0-1 0,1-1 0,0 1 0,-1 0 1,1 0-1,0 0 0,0 0 0,0 0 0,0 0 0,0 0 0,1 0 1,-1 0-1,1 0 0,-1 0 0,1 0 0,0 0 0,0 0 1,1-3-1,1 3-429,-1 0-1,1 1 1,-1-1 0,1 0 0,0 1 0,0-1 0,0 1 0,0 0-1,0 0 1,0 0 0,0 1 0,0-1 0,0 1 0,0-1 0,0 1-1,7 1 1,54 2-9104,-26 7 1775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15855,'0'0'9641,"-11"6"-6422,6-3-2854,-56 39 2144,57-40-2443,1 1-1,0 0 1,0 0-1,0 0 1,0 0-1,0 1 0,1-1 1,-1 1-1,1-1 1,0 1-1,0 0 1,1 0-1,-1 0 0,1 0 1,0 0-1,0 0 1,-1 6-1,3-10-65,-1 1 0,1 0 0,-1-1 0,1 1 0,0-1 0,-1 1 0,1-1 0,0 1 0,-1-1 0,1 1 0,0-1 0,0 0 0,-1 1 0,1-1 0,0 0 0,0 0 0,0 1 0,0-1 0,-1 0 0,1 0 0,0 0 0,0 0 0,0 0 0,0 0 0,0 0 0,-1 0 0,1-1 0,1 1 0,28-5 0,-17 1 0,1-1 0,-1-1 0,-1-1 0,1 0 0,-1 0 0,14-12 0,66-61 0,-49 41 0,-29 27 0,-13 12 0,-1 0 0,0 0 0,0-1 0,1 1 0,-1 0 0,0 0 0,0 0 0,1 0 0,-1 0 0,0 0 0,0 0 0,1 0 0,-1 0 0,0 0 0,0 0 0,1 0 0,-1 0 0,0 0 0,0 0 0,1 0 0,-1 0 0,0 0 0,0 1 0,0-1 0,1 0 0,-1 0 0,0 0 0,0 0 0,0 0 0,1 1 0,-1-1 0,0 0 0,0 0 0,0 0 0,0 1 0,1-1 0,-1 0 0,0 0 0,0 0 0,0 1 0,0-1 0,0 0 0,0 0 0,0 1 0,0-1 0,0 0 0,0 0 0,0 1 0,0-1 0,0 0 0,0 0 0,0 1 0,0-1 0,1 14 0,-1-14 0,-2 15 5,1 1 0,-2-1 0,0 0 0,-9 25 0,7-24-30,1 0 0,0-1-1,1 1 1,-2 29 0,5-44-111,0 1 0,0-1 0,0 0 0,0 0 0,0 0 0,1 1 0,-1-1 0,0 0 0,1 0 0,-1 0 0,1 0 0,0 0 0,-1 0 0,1 0 0,0 0 0,-1 0 0,1 0 0,0 0 0,0 0 0,0 0 0,0 0 0,0-1 0,0 1 0,0 0 0,0-1 0,0 1 0,0-1 0,0 1 0,0-1 0,0 1 0,2-1 0,-1 1-461,1-1 1,0 0-1,-1 0 1,1 0-1,0 0 1,-1 0-1,1-1 1,-1 1-1,1-1 1,0 1-1,-1-1 1,1 0-1,-1 0 1,0 0-1,4-3 1,22-20-7540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19506,'0'0'2403,"-55"67"-193,33-27 1505,5 7-1248,6 0-770,10-1-928,1-3-769,7-8 0,9-4 0,6-10 0,-2-9 0,-1-7-128,-3-5-1313,-3 0-641,-3-5-1570,-5-10-1345,-1-5-4131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24 23478,'0'0'5355,"-10"-5"-3695,8 2-1605,-1 1 1,0 0 0,-1 1-1,1-1 1,0 0-1,0 1 1,-1 0-1,1 0 1,-1 0-1,1 0 1,-1 0-1,1 1 1,-1 0 0,0-1-1,1 1 1,-1 1-1,1-1 1,-1 0-1,0 1 1,1 0-1,-1 0 1,1 0 0,-1 0-1,1 0 1,0 1-1,0 0 1,0 0-1,-1-1 1,2 2-1,-1-1 1,-3 3 0,-4 3 10,2 0 0,-1 1 1,1 0-1,-13 19 1,18-24-56,1 0 0,-1 1 0,1-1 0,0 1 0,0-1 0,0 1-1,1 0 1,0 0 0,0 0 0,0 0 0,0 0 0,1 0 0,0 0 0,0 8 0,1-12-11,-1 1 0,1-1 0,0 1 0,0-1 0,0 1 0,0-1 0,0 0 0,0 1 0,0-1 0,0 0 0,0 0 0,1 0 0,-1 0 0,0 0 0,1 0 0,-1 0 0,1 0 0,-1 0 0,1-1 0,0 1 0,-1-1 0,1 1 0,0-1 0,-1 0 0,1 1 0,0-1 0,-1 0 0,3 0 0,55-2 0,-52 2 0,11-3 0,0-1 0,0-1 0,0 0 0,-1-2 0,0 0 0,27-15 0,-27 13 0,1 0 0,1 1 0,0 1 0,0 1 0,21-4 0,-39 10 0,0 0 0,-1 0 0,1 0 0,0 0 0,0 1 0,-1-1 0,1 0 0,0 0 0,-1 1 0,1-1 0,0 0 0,-1 1 0,1-1 0,-1 1 0,1-1 0,-1 1 0,1-1 0,-1 1 0,1 0 0,-1-1 0,1 1 0,-1-1 0,0 1 0,1 0 0,-1-1 0,0 1 0,1 0 0,-1 0 0,0-1 0,0 1 0,0 0 0,0-1 0,0 1 0,0 0 0,0 0 0,0-1 0,0 1 0,0 0 0,0 0 0,0-1 0,-1 1 0,1 0 0,0-1 0,-1 2 0,-9 47 0,6-33 0,4-14-2,-1-1 1,1 1-1,0-1 0,-1 1 0,1-1 1,0 1-1,0-1 0,0 1 1,1-1-1,-1 0 0,0 1 0,0-1 1,1 1-1,-1-1 0,1 1 1,0-1-1,-1 0 0,1 1 0,0-1 1,-1 0-1,1 0 0,0 0 1,0 1-1,0-1 0,2 1 0,0-1-10,-1 0 0,0 0 0,1 0 0,-1-1 0,1 1 0,-1-1 0,1 1 0,-1-1 0,1 0 0,-1 0 0,1 0 0,-1-1-1,1 1 1,2-1 0,13-4-251,0-1-1,-1 0 1,24-12-1,-32 14-4,65-32-8882,-41 17-203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 8168,'0'0'17179,"1"-4"-16710,-3 0-17,-7 9 408,-23 24 1504,27-25-2130,1 1 0,0 0 0,0 1 0,0-1 0,0 1 0,1 0-1,0 0 1,0 0 0,0 0 0,1 0 0,0 0 0,0 1 0,-1 7 0,3-13-282,1 1 0,-1-1 1,1 0-1,-1-1 0,1 1 0,-1 0 1,1 0-1,0 0 0,0 0 0,-1 0 1,1-1-1,0 1 0,0 0 0,0-1 1,0 1-1,0 0 0,0-1 0,0 1 1,0-1-1,0 0 0,0 1 0,0-1 0,0 0 1,0 1-1,0-1 0,0 0 0,0 0 1,0 0-1,0 0 0,2 0 0,43 0-3317,-35-1 2125,26-3-4472,2-7-3278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18481,'0'0'8387,"10"1"-6588,4 1-1671,1-2 0,0 0 0,0 0 1,-1-2-1,1 0 0,0 0 0,-1-1 0,0-1 0,28-11 0,-27 9-129,49-24 511,-59 28-346,-1-1 0,1 0-1,0 0 1,-1 0 0,0-1 0,0 0-1,0 1 1,0-2 0,5-6-1,-8 11-154,-1-1-1,1 0 1,-1 1-1,0-1 0,1 0 1,-1 1-1,0-1 1,1 0-1,-1 0 0,0 1 1,0-1-1,1 0 1,-1 0-1,0 1 0,0-1 1,0 0-1,0 0 1,0 0-1,0 1 1,0-1-1,-1 0 0,1 0 1,0 1-1,0-1 1,0 0-1,-1 0 0,1 1 1,0-1-1,-1 0 1,1 1-1,-1-1 0,1 0 1,-1 1-1,0-1 1,-1-1 10,-1 1 0,1 0 0,0 0 0,-1 0 0,1 0 0,-1 0 0,1 0 1,-1 1-1,0 0 0,-4-1 0,-7 1 23,0 0 0,-1 0 0,-14 4 0,17-1-42,0 0 0,0 2 0,0-1 0,0 1 0,1 1 0,0 0 0,0 1 0,1 0 0,-1 0 0,-13 14 0,19-17 0,0 0 0,1 1 0,0-1 0,-1 1 0,2 0 0,-1 0 0,0 0 0,1 1 0,0-1 0,0 1 0,1 0 0,0 0 0,0 0 0,0 0 0,1 0 0,-1 0 0,2 0 0,-1 0 0,1 1 0,-1-1 0,2 0 0,-1 1 0,2 6 0,0-9-14,-1 0-1,1 0 1,0-1 0,0 1-1,0-1 1,1 1 0,0-1-1,-1 0 1,1 0 0,0 0-1,0 0 1,0-1 0,1 1-1,-1-1 1,1 0 0,-1 0-1,1 0 1,7 2 0,0 1-496,1-2 0,0 0 0,0 0 0,0-1 1,16 1-1,32-2-7306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 10954,'0'0'5504,"0"13"-3934,-32 466 1206,27-376-599,4-74 2469,1-27-1444,3-45-2759,3 0 0,1 0 0,26-83 0,-9 39-277,-11 33-166,3-13 0,35-94 0,-51 159-2,1 1 0,-1 0 0,0-1 0,1 1 0,0 0 0,-1 0 0,1-1-1,0 1 1,0 0 0,-1 0 0,1 0 0,0 0 0,0 0 0,0 0 0,0 0 0,1 1 0,-1-1 0,0 0 0,0 0 0,0 1 0,1-1 0,-1 1 0,0-1-1,1 1 1,-1-1 0,2 1 0,-1 0-6,1 1 0,-1-1-1,0 1 1,1-1-1,-1 1 1,0 0 0,0 0-1,0 0 1,0 0-1,0 1 1,0-1 0,0 0-1,0 1 1,1 1 0,5 5-28,0 0 0,-1 0 1,-1 1-1,0 0 1,9 16-1,-11-17 45,-1-1 0,-1 1 0,0 0 0,0 0 0,0 0 0,-1 1 0,0-1 1,-1 0-1,0 0 0,0 1 0,-1-1 0,0 0 0,0 0 0,-1 0 0,0 0 0,0 0 0,-1 0 0,0 0 0,-7 11 0,5-9 6,-1-1-1,0 0 0,0 0 0,-1-1 1,0 0-1,-1 0 0,1-1 0,-2 1 1,1-2-1,-1 1 0,0-1 0,0-1 1,0 0-1,-19 7 0,27-11-133,-1 0 1,0 0-1,0 0 1,0-1-1,0 1 1,0-1-1,0 0 0,0 1 1,1-1-1,-1 0 1,0 0-1,0 0 1,0 0-1,0-1 1,0 1-1,0 0 0,0-1 1,0 0-1,-3-1 1,4 1-138,0 0 0,0 0 0,0 0 0,0 0 0,1 0 0,-1 0 0,0 0 0,1-1 0,-1 1 0,1 0 0,-1 0 0,1-1 0,0 1 0,0 0 0,-1-1 0,1 1-1,0 0 1,0-1 0,0 1 0,0 0 0,1-3 0,0-2-849,0-1 0,1 0-1,0 1 1,0 0-1,1 0 1,0-1 0,0 2-1,0-1 1,1 0-1,4-6 1,20-16-8776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61 10666,'0'0'15743,"-11"12"-14515,6-8-1131,-7 8 296,1 0 0,1 0 0,-11 17 0,18-25-334,0 0 0,0 0 0,1 1 0,0-1-1,0 1 1,0-1 0,1 1 0,-1 0 0,1 0-1,0 0 1,1 0 0,-1 0 0,1 0 0,0 0-1,0 0 1,1 0 0,1 8 0,-2-11-56,1-1 0,-1 0 0,1 0 0,-1 0 0,1 0 0,-1 0 0,1 0 0,0 0 0,0 0 0,-1 0 0,1-1 0,0 1 0,0 0 1,0 0-1,0-1 0,0 1 0,0 0 0,0-1 0,0 1 0,0-1 0,0 1 0,1-1 0,0 1 0,35-3 199,-29 0-137,0 0 1,0-1-1,0 0 0,0 0 0,0-1 0,8-6 0,-8 5 11,-1-1 0,0-1 0,0 1 0,-1-1 0,0 0 0,0 0 0,-1-1 0,0 0 0,0 0 0,-1 0 0,0-1-1,0 1 1,-1-1 0,0 0 0,0 0 0,-1 0 0,-1 0 0,1 0 0,-1 0 0,-1-1 0,0-13 0,-1 21-82,1 0 1,0 1-1,-1-1 0,1 0 1,-1 1-1,1-1 0,-1 1 1,0-1-1,0 1 1,0-1-1,1 1 0,-2-1 1,1 1-1,0 0 0,0 0 1,0-1-1,0 1 0,-1 0 1,1 0-1,-1 0 0,1 0 1,-1 1-1,1-1 0,-1 0 1,1 1-1,-1-1 1,1 1-1,-1-1 0,0 1 1,1 0-1,-1-1 0,0 1 1,0 0-1,1 0 0,-1 0 1,0 1-1,1-1 0,-3 1 1,1-1-34,1 0 0,-1 1 0,0-1 0,1 1 0,-1 0 0,1-1 0,0 1 0,-1 0 0,1 1 0,0-1 0,-1 0 0,1 1 0,0-1 0,0 1 0,0 0 0,0-1 0,1 1 1,-1 0-1,0 0 0,1 0 0,-1 1 0,1-1 0,0 0 0,0 0 0,-2 6 0,3-7-169,0-1 0,-1 1-1,1 0 1,0 0 0,0 0 0,1 0 0,-1 0 0,0 0 0,0 0-1,0 0 1,1 0 0,-1 0 0,0 0 0,1 0 0,-1 0 0,1 0 0,-1 0-1,1 0 1,-1-1 0,1 1 0,0 0 0,0 0 0,-1-1 0,1 1-1,0 0 1,0-1 0,-1 1 0,1-1 0,0 1 0,0-1 0,0 0 0,0 1-1,0-1 1,2 1 0,36 3-8442,-6-3-991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15278,'0'0'12546,"-9"2"-11463,9-2-1082,-8 2 210,0 0-1,1 1 1,-1 0 0,1 0 0,-9 5 0,14-6-237,-1-1 0,1 1 0,0 0-1,-1 0 1,1 0 0,0 0 0,0 0-1,1 0 1,-1 0 0,0 1-1,1-1 1,-1 1 0,1-1 0,0 1-1,0-1 1,0 1 0,0 0 0,0 0-1,1-1 1,-1 1 0,1 0 0,0 4-1,0-6-63,1 1-1,-1-1 0,1 0 1,-1 0-1,1 1 1,0-1-1,0 0 0,0 0 1,-1 0-1,1 0 1,0 0-1,0 0 0,0 0 1,1 0-1,-1 0 1,0-1-1,0 1 0,0 0 1,1-1-1,-1 1 0,0-1 1,1 1-1,-1-1 1,3 1-1,40 9-1663,-36-9 1193,25 3-798,-26-3 1313,0-1-1,1 1 1,-1 0 0,0 1-1,0 0 1,0 0 0,11 5-1,-17-7 132,-1 1 1,1-1-1,-1 0 0,1 1 0,0-1 0,-1 1 0,1-1 0,-1 1 0,1-1 0,-1 1 0,1-1 0,-1 1 1,0-1-1,1 1 0,-1 0 0,0-1 0,1 1 0,-1 0 0,0-1 0,0 1 0,0 0 0,1-1 1,-1 1-1,0 0 0,0-1 0,0 1 0,0 0 0,0 0 0,0 0 0,-14 20 2068,-25 10 535,30-25-2525,0-1-1,0 0 1,0-1-1,-1 0 1,1 0 0,-1-1-1,0 0 1,0-1 0,-1 0-1,1 0 1,0-1-1,-15-1 1,25 0-216,-1 1 0,1-1-1,-1 0 1,1 0 0,-1 0 0,0 0 0,1 0-1,-1 0 1,1-1 0,-1 1 0,0 0-1,1 0 1,-1 0 0,1 0 0,-1-1 0,1 1-1,-1 0 1,1-1 0,-1 1 0,1 0 0,-1-1-1,1 1 1,0 0 0,-1-1 0,1 1-1,-1-1 1,1 1 0,0-1 0,-1 1 0,1-1-1,0 1 1,0-1 0,-1 1 0,1-1 0,0 1-1,0-1 1,0 0 0,0 1 0,0-1-1,0 1 1,0-1 0,0 1 0,0-1 0,0 0-1,0 1 1,0-1 0,0 1 0,0-1 0,1 1-1,-1-1 1,0 0 0,0 1 0,1-1-1,0 0 1,0-1-388,0 0 1,1 0-1,0 0 0,-1 0 0,1 0 1,0 1-1,0-1 0,0 1 0,0-1 1,0 1-1,3-2 0,17-5-5201,3-1-2217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20019,'0'0'11082,"-4"9"-9672,-6 10-1378,2 0 0,1 1 0,0 0 0,1 1 0,1-1 0,2 1 0,-4 35 0,7-46-283,3 26-4046,-3-35 4013,1 0 1,-1 0-1,0 0 1,1 0-1,-1 0 1,1-1 0,0 1-1,-1 0 1,1 0-1,0 0 1,-1-1-1,1 1 1,0 0 0,0-1-1,0 1 1,-1-1-1,1 1 1,0-1-1,0 1 1,0-1 0,0 1-1,0-1 1,0 0-1,0 0 1,0 1-1,0-1 1,0 0-1,0 0 1,0 0 0,0 0-1,2-1 1,11 0-16464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26 132 3267,'3'-9'5024,"1"-4"-3791,17-53 5030,1 26 1909,-22 40-8098,0 0 1,0-1-1,0 1 1,0 0 0,1 0-1,-1-1 1,0 1-1,0 0 1,0 0 0,0 0-1,0 0 1,1-1-1,-1 1 1,0 0 0,0 0-1,0 0 1,1 0-1,-1 0 1,0-1 0,0 1-1,1 0 1,-1 0-1,0 0 1,0 0 0,1 0-1,-1 0 1,0 0-1,0 0 1,1 0 0,-1 0-1,0 0 1,0 0-1,1 0 1,-1 0 0,0 0-1,0 0 1,0 0-1,1 1 1,-1-1 0,0 0-1,1 0 1,4 13 728,-1 20-892,-4-32 245,1 125 661,-5-1 0,-21 127 0,22-197 293,3-53-715,1-5 134,2-10-499,0 1 0,-1-1 0,-1 1 1,0-1-1,0 0 0,-1 1 0,-1-1 1,-3-24-1,-4 0-6,-21-62 0,30 98-24,-1 1 0,0 0 0,0 0 0,0-1 0,0 1 0,0 0 0,0-1 0,-1 1 0,1 0 0,0 0 0,0-1 0,0 1 0,0 0 0,0-1 0,0 1 0,0 0 0,-1 0 0,1-1 0,0 1 0,0 0 0,0 0 0,0 0 0,-1-1 0,1 1 0,0 0 0,0 0 0,-1 0 0,1-1 0,0 1 0,0 0 0,-1 0 0,1 0 0,0 0 0,-1 0 0,1 0 0,0 0 0,0 0 0,-1 0 0,1 0 0,0 0 0,-1 0 0,1 0 0,-8 14 0,-2 31 0,9-40 0,-1 3 0,1 0 0,-1 0 0,2 0 0,-1 0 0,1 0 0,0 0 0,0 0 0,2 8 0,-1-14 0,-1-1 0,1 1 0,-1-1 0,1 1 0,0-1 0,0 1 0,-1-1 0,1 0 0,0 0 0,0 1 0,0-1 0,1 0 0,-1 0 0,0 0 0,0 0 0,1 0 0,1 1 0,0-1 0,0 0 0,0 0 0,0 0 0,1-1 0,-1 0 0,0 1 0,0-1 0,0 0 0,0 0 0,0-1 0,0 1 0,4-1 0,0-1 0,0 0 0,0 0 0,0-1 0,0 0 0,-1 0 0,1 0 0,-1-1 0,0 0 0,0 0 0,6-6 0,51-57 0,-50 51 0,1 1 0,29-25 0,-42 39 0,0 0 0,0 0 0,0 0 0,0 0 0,1 0 0,-1 0 0,0 0 0,0 1 0,1-1 0,-1 0 0,0 1 0,1-1 0,-1 1 0,1 0 0,-1-1 0,0 1 0,1 0 0,-1 0 0,1 0 0,-1 0 0,1 0 0,-1 0 0,1 1 0,-1-1 0,0 0 0,1 1 0,-1-1 0,1 1 0,-1-1 0,0 1 0,0 0 0,1-1 0,-1 1 0,0 0 0,0 0 0,0 0 0,0 0 0,0 0 0,0 0 0,0 0 0,0 0 0,0 1 0,0-1 0,-1 0 0,1 1 0,0-1 0,-1 0 0,1 1 0,-1 1 0,5 9 0,-1 2 0,-1-1 0,-1 0 0,2 18 0,-1-14 0,-1-6 0,1 0 0,1 0 0,0-1 0,0 1 0,1-1 0,1 0 0,-1 0 0,8 9 0,-12-19 0,-1 0 0,0 0 0,0 0 0,0 0 0,1 0 0,-1 1 0,0-1 0,0 0 0,1 0 0,-1 0 0,0 0 0,1 0 0,-1 0 0,0 0 0,0 0 0,1 0 0,-1 0 0,0 0 0,0 0 0,1 0 0,-1 0 0,0 0 0,1 0 0,-1 0 0,0 0 0,0 0 0,1 0 0,-1-1 0,0 1 0,0 0 0,0 0 0,1 0 0,-1 0 0,0 0 0,0-1 0,0 1 0,1 0 0,-1 0 0,0-1 0,0 1 0,0 0 0,0 0 0,1 0 0,-1-1 0,0 1 0,0 0 0,0-1 0,0 1 0,0 0 0,0 0 0,0-1 0,0 1 0,7-18 0,-7 16 0,42-123 0,-41 109-1397,-11 14-1985,-16 13-4496,19-7 900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22742,'0'0'-4293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3940,'0'-20'17067,"1"35"-8990,-2 35-5681,-5-2-2179,3 0-1,2 0 0,6 65 0,-5-112-205,0 1 0,0-1 0,0 1 0,0-1 0,0 0-1,1 1 1,-1-1 0,0 0 0,1 1 0,-1-1 0,1 0-1,0 1 1,-1-1 0,1 0 0,0 0 0,0 0 0,-1 0 0,1 0-1,0 0 1,0 0 0,0 0 0,0 0 0,1 0 0,-1 0-1,0 0 1,0-1 0,0 1 0,1-1 0,1 2 0,-1-3-184,-1 1 1,1-1 0,-1 1 0,1-1-1,-1 0 1,1 1 0,-1-1 0,0 0-1,1 0 1,-1 0 0,0 0 0,0 0-1,0 0 1,0 0 0,0-1 0,0 1-1,0 0 1,0-1 0,0 1 0,0-1-1,-1 1 1,1-1 0,0 1 0,-1-1-1,1-1 1,13-38-8647,-6 19 2386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15118,'0'0'8638,"9"-11"-7266,0 0-986,1 0 0,1 0 0,-1 1 0,18-12 0,-24 19-292,0 0 0,1 0 0,-1 0 0,1 1 0,-1 0 0,1 0 0,0 0 0,-1 0 0,1 1 0,0-1 1,0 1-1,0 1 0,1-1 0,-1 1 0,0-1 0,0 2 0,0-1 0,0 0 0,9 3 0,-12-2-86,-1 1-1,0-1 1,1 0-1,-1 1 1,0-1-1,0 1 1,0 0-1,0-1 1,-1 1-1,1 0 1,0-1-1,-1 1 1,1 0-1,-1 0 1,1-1-1,-1 1 1,0 0-1,0 0 1,0 0-1,0 0 1,0-1-1,0 1 1,-1 0-1,0 2 1,-9 49 643,-16 7 84,20-49-547,0-1 1,1 1-1,1 0 0,0 1 0,1-1 0,0 1 0,0 0 0,-1 14 0,5-26-178,-1 1 0,0-1-1,1 1 1,-1-1 0,0 0-1,0 1 1,1-1 0,-1 1-1,1-1 1,-1 0-1,0 1 1,1-1 0,-1 0-1,1 0 1,-1 1 0,1-1-1,-1 0 1,1 0-1,-1 0 1,1 0 0,-1 1-1,1-1 1,-1 0 0,1 0-1,-1 0 1,1 0-1,-1 0 1,1 0 0,-1 0-1,1 0 1,-1-1 0,1 1-1,-1 0 1,1 0 0,-1 0-1,1-1 1,22-5 194,-13 0-204,0-1 0,0 0 0,-1 0 0,0-1 0,0 0 0,-1-1 0,0 0 0,10-15 0,4-7 0,22-47 0,-31 57 0,-13 33 0,-1-9 0,0 0 0,1 0 0,-1 1 0,1-1 0,0 0 0,0 0 0,0 1 0,0-1 0,1 0 0,-1 0 0,1 1 0,0-1 0,0 0 0,0 0 0,3 5 0,-1-6 0,0 0 0,1 0 0,0 0 0,-1 0 0,1 0 0,0-1 0,0 0 0,0 0 0,0 0 0,0 0 0,0 0 0,0-1 0,0 0 0,0 0 0,7-1 0,-2 1 0,0-1 0,0 0 0,0-1 0,0 0 0,-1-1 0,10-3 0,-6 0 0,0 0 0,0-1 0,-1 0 0,0-1 0,-1 0 0,17-18 0,-22 21 0,-1 0 0,1 0 0,-1 0 0,-1-1 0,1 0 0,-1 1 0,0-1 0,0-1 0,0 1 0,-1 0 0,0-1 0,-1 1 0,1-1 0,-1 1 0,0-9 0,-1 15 0,0-1 0,0 1 0,0-1 0,0 1 0,0 0 0,0-1 0,0 1 0,0-1 0,0 1 0,0-1 0,0 1 0,0 0 0,0-1 0,0 1 0,-1-1 0,1 1 0,0 0 0,0-1 0,-1 1 0,1 0 0,0-1 0,0 1 0,-1 0 0,1-1 0,0 1 0,-1 0 0,1 0 0,0-1 0,-1 1 0,1 0 0,-1 0 0,1 0 0,0-1 0,-1 1 0,1 0 0,-1 0 0,1 0 0,0 0 0,-2 0 0,-20 8 0,-17 22 0,-10 28 0,46-54 0,0 1 0,0 0 0,0 0 0,1 0 0,-1 0 0,1 0 0,0 1 0,1-1 0,-1 1 0,1-1 0,0 8 0,1-12 0,0 1 0,1-1 0,-1 1 0,1-1 0,-1 1 0,1-1 0,0 1 0,0-1 0,0 0 0,0 1 0,0-1 0,0 0 0,0 0 0,0 0 0,0 0 0,0 0 0,1 0 0,-1 0 0,0 0 0,1 0 0,-1-1 0,1 1 0,-1 0 0,1-1 0,-1 0 0,1 1 0,-1-1 0,1 0 0,-1 1 0,1-1 0,2 0 0,61 1 0,-50-1 0,-3 1-783,-9-1-84,0 1 1,1-1-1,-1 0 1,1 0-1,-1 0 0,0 0 1,1-1-1,-1 1 1,4-2-1,-6-4-8966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19699,'0'0'13068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26521,'0'0'6246,"80"-34"-6246,-46 25-512,-3-5-4325,-7-1-4964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9705,'0'0'18807,"14"2"-17227,214 32 1384,57 7-5805,-219-37-6042,-53-4 2125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85 17777,'0'0'6144,"8"-10"-4526,-4 5-1423,-1 0 0,2 0-1,-1 1 1,0-1 0,1 1 0,0 0 0,0 0 0,0 1-1,0-1 1,1 1 0,0 0 0,-1 0 0,1 1 0,0 0 0,8-2-1,11-1 76,0 1-1,0 1 0,0 1 0,47 2 0,-72 0-269,1 0 0,-1 0 0,1 0 0,-1 0 0,1 0 0,-1 0 0,1 0 0,-1 0 0,1 0 0,-1 0 0,0 0 0,1 1 0,-1-1 0,1 0 1,-1 0-1,1 0 0,-1 1 0,0-1 0,1 0 0,-1 1 0,0-1 0,1 0 0,-1 1 0,0-1 0,1 0 0,-1 1 0,0-1 0,0 0 0,1 1 0,-1-1 0,0 1 0,0-1 0,0 1 1,-9 13 56,-23 8 183,-65 22 558,-121 37 1,-14 5 70,223-83-869,-42 23 0,48-25 0,1 1 0,-1 0 0,1 0 0,-1 0 0,1 0 0,0 0 0,0 0 0,0 1 0,0-1 0,0 1 0,1-1 0,-1 1 0,1 0 0,0-1 0,-2 5 0,3-6 0,0 0 0,0-1 0,0 1 0,0 0 0,0 0 0,0-1 0,0 1 0,0 0 0,0 0 0,0 0 0,0-1 0,0 1 0,0 0 0,1-1 0,-1 1 0,0 0 0,1 0 0,-1-1 0,1 1 0,-1 0 0,0-1 0,1 1 0,-1-1 0,1 1 0,0-1 0,-1 1 0,1-1 0,-1 1 0,2 0 0,25 8 0,-20-7 0,81 17-1578,1-4 0,180 7 0,-230-20 547,70 2-7329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191 164 10378,'0'0'2290,"6"-11"240,2-1-1776,26-41 2776,-32 48-2959,0 1 1,0 0-1,0-1 1,-1 1-1,1-1 1,-1 0-1,0 0 1,-1 1-1,1-1 1,-1 0-1,0-8 1,-1 11-479,0 1 1,1-1 0,-1 1 0,0-1-1,0 1 1,0 0 0,0-1 0,0 1 0,0 0-1,-1 0 1,1 0 0,0 0 0,-1 0-1,1 0 1,0 0 0,-1 1 0,1-1 0,-1 0-1,1 1 1,-1-1 0,0 1 0,1 0-1,-1-1 1,1 1 0,-1 0 0,0 0 0,1 0-1,-1 0 1,-3 1 0,-2-1 23,1 0 1,-1 1-1,0 0 1,0 0-1,1 1 1,-10 3-1,6 0-82,0 0 0,1 1 1,0 1-1,0-1 0,1 1 0,0 1 1,0-1-1,1 1 0,0 1 0,0-1 1,1 1-1,-8 14 0,8-12 47,0 1 0,1 0 0,0 0 1,0 0-1,2 0 0,-1 1 0,2 0 0,0 0 0,0 0 0,1 14 0,1-24-73,0-1 0,0 1 0,1 0 0,-1-1 0,1 1 0,0-1 0,0 1 0,0-1 0,0 1 0,0-1-1,0 0 1,1 0 0,-1 1 0,1-1 0,0 0 0,-1 0 0,1 0 0,0-1 0,0 1 0,0 0 0,0-1 0,1 1 0,-1-1-1,0 0 1,1 0 0,-1 0 0,1 0 0,-1 0 0,1 0 0,-1-1 0,1 1 0,-1-1 0,1 0 0,0 1 0,-1-1 0,5-1-1,3 1 13,0 0 0,1-1 0,-1-1 0,0 0 0,0 0 0,0-1-1,0 0 1,13-6 0,-3-1 59,-2-1-1,1-1 0,-2-1 1,1 0-1,17-19 1,-27 25-47,-1 0 1,0-1-1,0 0 1,-1-1-1,0 1 1,0-1 0,-1-1-1,0 1 1,0-1-1,-2 1 1,1-1-1,3-17 1,-36 60-34,23-23 0,0 0 0,1 0 0,0 1 0,0 0 0,1 0 0,1 1 0,0-1 0,-2 24 0,5-35 0,0 1 0,0 0 0,0 0 0,1 0 0,-1 0 0,1 0 0,-1-1 0,0 1 0,1 0 0,-1 0 0,1-1 0,0 1 0,-1 0 0,1-1 0,0 1 0,-1 0 0,1-1 0,0 1 0,0-1 0,-1 1 0,1-1 0,0 0 0,0 1 0,0-1 0,0 0 0,-1 1 0,1-1 0,0 0 0,0 0 0,0 0 0,0 0 0,0 0 0,1 0 0,38-1 0,-35 0 0,25-3 0,0-2 0,30-9 0,-36 8 0,1 1 0,0 1 0,-1 1 0,31-1 0,-54 5 0,0 0 0,0 0 0,0 0 0,0 0 0,1 1 0,-1-1 0,0 0 0,0 1 0,0-1 0,0 1 0,0-1 0,0 1 0,0-1 0,0 1 0,-1 0 0,1-1 0,0 1 0,0 0 0,0 0 0,-1 0 0,1-1 0,0 1 0,-1 0 0,1 0 0,-1 0 0,1 0 0,-1 0 0,1 0 0,-1 0 0,0 0 0,1 1 0,-1-1 0,0 0 0,0 0 0,0 0 0,0 0 0,0 0 0,0 0 0,0 0 0,0 1 0,-1-1 0,1 0 0,-1 2 0,1 4 0,12-23 0,-5-4 0,0-1 0,-2 0 0,6-38 0,-10 62-131,0 0-1,0 0 1,0 0 0,0 0-1,1 0 1,-1 0 0,1-1-1,0 1 1,0 0 0,0-1-1,0 1 1,0-1-1,1 0 1,-1 0 0,1 0-1,-1 0 1,1 0 0,0 0-1,0-1 1,0 1 0,-1-1-1,2 0 1,-1 0 0,0 0-1,0 0 1,0-1 0,0 1-1,0-1 1,1 0 0,4 0-1,0 1-320,1-1-1,-1 0 1,1-1-1,-1 1 1,0-2 0,1 1-1,-1-1 1,0 0-1,0-1 1,14-7-1,15-15-2978,-27 18 2030,0-1 0,0 2 1,1-1-1,0 2 1,20-9-1,-34 19 6271,-7 12 62,12-13-3517,8-6-786,20-19-491,-27 18-25,1 0-1,0 0 0,0 0 0,0 0 0,0 1 0,8-4 1,-10 50 2833,-5 45-2698,-4 0-1,-21 106 0,-6-56-135,29-122 237,-1 0 1,-1-1 0,0 0 0,-1 0 0,-20 29 0,27-44-329,1-1 1,-1 1 0,1 0 0,-1 0 0,1-1 0,-1 1 0,0 0-1,1-1 1,-1 1 0,0 0 0,1-1 0,-1 1 0,0-1 0,0 1-1,0-1 1,1 1 0,-1-1 0,0 0 0,0 0 0,0 1-1,0-1 1,-1 0 0,1 0 7,0-1 1,1 1-1,-1-1 0,0 1 0,1-1 1,-1 1-1,1-1 0,-1 1 0,1-1 0,0 0 1,-1 1-1,1-1 0,-1 0 0,1 0 1,0 1-1,0-1 0,-1 0 0,1 0 0,0 1 1,0-1-1,0-1 0,-2-53 976,2 45-940,0-11-66,1-1 0,1 0 1,1 0-1,0 1 0,2-1 0,1 1 0,0 0 0,1 1 1,2-1-1,0 1 0,1 1 0,1 0 0,1 1 0,0 0 1,1 0-1,1 1 0,1 1 0,0 1 0,1 0 1,1 1-1,0 0 0,1 2 0,1 0 0,0 1 0,23-10 1,-31 16-32,1-1 2,1 0 0,0 1 0,1 0 1,-1 1-1,1 0 0,27-3 0,-41 8 30,1-1 0,-1 1 0,1-1 0,-1 0 0,1 1 0,-1-1 0,1 1 0,-1-1 0,1 1 0,-1-1 0,1 1 0,-1 0 0,0-1 0,1 1 0,-1-1 0,0 1 0,0 0 0,1-1 0,-1 1 0,0 0 0,0-1 0,0 1 0,0 0 0,0-1 0,0 1 0,0 0 0,0-1 0,0 1 0,0 0 0,0-1 0,-1 1 0,1 0 0,0-1 0,0 1 0,-1 0 0,1-1 0,0 1 0,-1 0 0,-11 31 238,12-31-235,-2 2-1,1 0 0,0-1 0,-1 1 0,1 0 0,1 0 0,-1 0 0,0 0 0,1 0 0,0 0 0,-1 0 0,1 1 0,1 2 0,-1-5-2,1 0 0,0 0 0,-1 0 0,1 0-1,0 0 1,0 0 0,0 0 0,0-1 0,0 1 0,0 0-1,0 0 1,0-1 0,0 1 0,0-1 0,1 1 0,-1-1-1,0 1 1,0-1 0,0 0 0,1 0 0,-1 1-1,0-1 1,0 0 0,1 0 0,-1 0 0,0-1 0,0 1-1,1 0 1,0-1 0,20-1 0,0-1 0,0-2 0,-1 0 0,0-1 0,20-10 0,-19 8 0,-1 1 0,1 0 0,0 2 0,38-5 0,-58 10 0,-1 0 0,0 0 0,1-1 0,-1 1 0,1 0 0,-1 0 0,1 0 0,-1 1 0,0-1 0,1 0 0,-1 0 0,1 1 0,-1-1 0,0 1 0,1-1 0,-1 1 0,0 0 0,0 0 0,1-1 0,-1 1 0,0 0 0,0 0 0,0 0 0,0 0 0,0 0 0,1 2 0,-2-1 0,1 0 0,-1 0 0,0 0 0,0 0 0,0 0 0,0 0 0,0 0 0,-1 0 0,1 0 0,-1 0 0,1 0 0,-1 0 0,0 0 0,0 0 0,1 0 0,-1 0 0,-1 0 0,0 1 0,-11 16 0,-6 15 0,19-34 0,0 1 0,0-1 0,0 1 0,0-1 0,1 0 0,-1 1 0,0-1 0,0 0 0,0 1 0,0-1 0,1 1 0,-1-1 0,0 0 0,0 1 0,1-1 0,-1 0 0,0 0 0,1 1 0,-1-1 0,0 0 0,1 0 0,-1 1 0,0-1 0,1 0 0,-1 0 0,0 0 0,1 1 0,-1-1 0,1 0 0,-1 0 0,1 0 0,-1 0 0,0 0 0,1 0 0,-1 0 0,1 0 0,-1 0 0,0 0 0,1 0 0,-1 0 0,1-1 0,-1 1 0,0 0 0,1 0 0,-1 0 0,1 0 0,-1-1 0,20-3 0,-1-4 0,-1-1 0,32-21 0,-40 23 0,1 0 0,0 0 0,1 1 0,-1 0 0,1 1 0,0 0 0,1 1 0,-1 0 0,1 1 0,15-2 0,-27 5 0,0 1 0,0-1 0,0 1 0,0-1 0,0 1 0,-1 0 0,1-1 0,0 1 0,-1 0 0,1 0 0,0-1 0,-1 1 0,1 0 0,-1 0 0,1 0 0,-1 0 0,1 0 0,-1-1 0,0 1 0,0 0 0,1 0 0,-1 0 0,0 0 0,0 0 0,0 0 0,0 0 0,0 0 0,0 0 0,0 0 0,0 0 0,-1 0 0,1 0 0,0 0 0,0 0 0,-1 0 0,0 1 0,-10 43 0,10-43 0,1-1-26,-1 0 0,1 0-1,-1 0 1,1 0 0,-1 0 0,1 0-1,0 0 1,0 0 0,-1 0 0,1 0-1,0 1 1,0-1 0,0 0 0,0 0 0,0 0-1,0 0 1,0 0 0,1 0 0,-1 0-1,0 0 1,1 0 0,-1 0 0,0 0 0,1 0-1,-1 0 1,1 0 0,0 0 0,-1 0-1,1 0 1,0 0 0,0-1 0,-1 1-1,1 0 1,0 0 0,0-1 0,0 1 0,0-1-1,0 1 1,0-1 0,0 1 0,0-1-1,0 1 1,0-1 0,0 0 0,2 1 0,4-1-540,0 0 0,0-1 0,0 1 0,0-1 0,-1-1 0,12-2 0,5-3-7324,0-3-6310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9961,'64'-5'11785,"-51"3"-10199,0 0-1,0-1 0,17-7 1,-26 8-1416,1 1 0,-1-1 0,0 0 0,0 0 0,0 0 0,0-1 1,0 1-1,-1-1 0,1 0 0,-1 0 0,1 0 0,-1 0 0,0-1 1,-1 0-1,1 1 0,0-1 0,-1 0 0,0 0 0,0 0 1,0 0-1,-1-1 0,1 1 0,-1 0 0,0-1 0,0 1 0,0-10 1,-1 13-168,0 0-1,0 0 1,0 0 0,0 0 0,0 0 0,0-1 0,0 1 0,0 0 0,-1 0 0,1 0 0,-1 0 0,1 0 0,-1 0 0,1 0 0,-1 0 0,1 0 0,-1 1 0,0-1 0,1 0-1,-1 0 1,0 0 0,0 1 0,0-1 0,0 0 0,0 1 0,1-1 0,-1 1 0,-2-2 0,0 2-1,1-1 0,-1 1-1,0-1 1,0 1 0,0 0 0,1 0-1,-1 0 1,0 1 0,0-1 0,0 1 0,-3 0-1,-1 1-3,1 0 0,-1 1-1,0 0 1,0 0-1,1 0 1,0 1 0,0 0-1,-10 7 1,9-3 2,0 1 0,0-1 0,1 1 0,0 0 0,0 1 0,1-1 0,0 1 0,1 0 0,0 1 0,0-1 0,1 1 0,1-1 0,0 1 0,0 0 0,1 0 0,0 15 0,1-24 0,1 0 0,-1 0 0,0 0 0,1 0 0,-1 0 0,1 0 0,-1 0 0,1 0 0,0 0 0,0 0 0,0-1 0,0 1 0,0 0 0,0-1 0,1 1 0,-1-1 0,0 1 0,1-1 0,-1 1 0,1-1 0,-1 0 0,1 0 0,3 2 0,0-1 0,0 0 0,0-1 0,1 1 0,-1-1 0,0 0 0,1-1 0,-1 1 0,11-1 0,1-2 0,0 1 0,0-2 0,0-1 0,31-9 0,32-29 0,-14 7 0,-66 36 0,1 0 0,0 0 0,-1 0 0,1 0 0,-1 1 0,1-1 0,-1 0 0,0 0 0,1 0 0,-1 0 0,0 0 0,0 1 0,0-1 0,0 0 0,0 0 0,0 0 0,0 0 0,0 1 0,0-1 0,-1 1 0,1-1 0,-5 20 0,3-18 0,1 1 0,0-1 0,0 0 0,1 1 0,-1-1 0,1 1 0,0-1 0,0 1 0,0 6 0,2-9 0,1 0 0,-1 0 0,0-1 0,0 1 0,1-1 0,-1 1 0,0-1 0,1 0 0,-1 0 0,0 0 0,1 0 0,-1 0 0,0-1 0,1 1 0,3-2 0,6-2 0,-1-1 0,0 0 0,-1 0 0,1-1 0,10-8 0,-14 8 0,1 1 0,-1 0 0,1 0 0,0 1 0,0 0 0,1 1 0,-1 0 0,1 0 0,-1 1 0,1 0 0,13-2 0,-10 12-5392,-12-8 4921,0 1 0,1-1 0,-1 1 1,1-1-1,-1 1 0,1-1 1,-1 1-1,1-1 0,-1 1 0,1-1 1,0 0-1,-1 1 0,1-1 0,0 0 1,-1 1-1,1-1 0,0 0 1,-1 0-1,1 0 0,0 0 0,1 1 1,10-1-9438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66 8296,'5'-9'5365,"0"-4"-3758,18-30 3240,-26 50 832,1 5-4386,-4 11-1047,-11 19 341,2 0 1,1 0 0,3 2 0,1-1 0,3 1 0,1 1 0,0 69 0,6-112-577,0-1 0,0 1 0,0 0 1,0 0-1,0 0 0,1-1 0,-1 1 1,1 0-1,-1-1 0,1 1 1,0 0-1,0-1 0,0 1 0,0-1 1,0 1-1,0-1 0,0 0 0,0 1 1,0-1-1,1 0 0,-1 0 0,0 0 1,1 0-1,-1 0 0,1 0 0,-1 0 1,4 1-1,-3-2-7,-1 0 0,1 0 0,-1 0 0,1 0 0,0 0 0,-1 0 0,1 0 0,-1-1 0,1 1-1,-1-1 1,1 1 0,-1-1 0,1 0 0,-1 1 0,1-1 0,-1 0 0,0 0 0,0 0 0,1 0 0,-1 0 0,0 0 0,0-1 0,0 1 0,0 0 0,0 0 0,0-1 0,-1 1 0,1-1-1,0 1 1,0-3 0,3-7 19,0 1 0,-1-1-1,0 0 1,-1 0-1,0-1 1,-1 1-1,0 0 1,-1-1 0,0 1-1,-1 0 1,0-1-1,-5-17 1,6 28-23,0 0 0,-1 1 0,1-1 0,0 0-1,0 1 1,0-1 0,-1 0 0,1 1 0,0-1 0,-1 0 0,1 1 0,-1-1 0,1 1-1,0-1 1,-1 1 0,1-1 0,-1 1 0,0-1 0,1 1 0,-1-1 0,1 1 0,-1 0 0,0-1-1,1 1 1,-1 0 0,0 0 0,1-1 0,-1 1 0,0 0 0,1 0 0,-1 0 0,0 0-1,1 0 1,-1 0 0,0 0 0,-1 0 0,2 1-5,-1 0 0,1-1 1,-1 1-1,1-1 0,0 1 0,-1 0 1,1 0-1,0-1 0,0 1 0,-1 0 0,1 0 1,0-1-1,0 1 0,0 0 0,0 0 0,0-1 1,0 1-1,0 0 0,0 0 0,0 0 1,0-1-1,1 1 0,-1 0 0,0 0 0,0-1 1,1 1-1,-1 0 0,0-1 0,1 1 1,-1 0-1,1-1 0,-1 1 0,1-1 0,-1 1 1,2 0-1,2 4-190,1 0 0,0 0 0,1-1-1,-1 0 1,1 0 0,0 0 0,0-1 0,0 0 0,0 0 0,1 0 0,-1-1 0,1 0-1,10 2 1,-6-2 22,-1 0 0,1 0-1,-1-1 1,1-1-1,0 0 1,-1 0 0,1-1-1,14-3 1,-21 2 181,1 1 0,0-2 0,-1 1 0,1 0 0,-1-1 0,1 0 0,-1 0 0,0 0 0,-1-1 1,7-6-1,-7 7 46,-1 1 0,0-1 0,0 1 0,-1-1 0,1 0 0,0 1 0,-1-1 0,0 0 0,1 0 0,-1 0 0,0 0 0,-1 0 0,1-1 0,-1 1 0,1 0 0,-1 0 0,0 0 0,0-5 0,-1 7-27,1 1 0,-1-1 0,1 1 0,0-1 0,-1 1 0,1-1 0,-1 1-1,1 0 1,-1-1 0,0 1 0,1 0 0,-1-1 0,1 1 0,-1 0-1,1 0 1,-1 0 0,0-1 0,1 1 0,-1 0 0,0 0 0,1 0-1,-1 0 1,0 0 0,1 0 0,-1 0 0,0 0 0,1 1 0,-1-1-1,1 0 1,-1 0 0,0 1 0,-22 6 384,17-4-328,1 1 1,-1 0-1,1 0 0,0 0 0,1 0 1,-1 1-1,1 0 0,0 0 1,0 0-1,0 0 0,1 1 0,-1-1 1,1 1-1,1 0 0,-1 0 0,1 0 1,0 1-1,1-1 0,-1 0 1,1 1-1,0-1 0,1 0 0,0 1 1,1 12-1,0-17-83,0 0 0,0 0 0,1 0 0,-1 0 0,1 0 0,-1 0 0,1-1 0,0 1 0,0-1 0,-1 1 0,1-1 0,0 0 0,0 0 0,1 0 0,-1 0 0,0 0 0,0 0 0,0 0 0,1-1 0,-1 1 0,0-1 0,1 0 0,-1 1 0,0-1 0,1 0 0,-1-1 0,0 1 0,1 0 0,3-1 0,3 0 0,1-1 0,0 1 0,-1-2 0,1 1 0,17-8 0,-3-4-126,-1-1 0,-1-2 0,0 0 0,25-26 1,35-26-383,-79 70 204,-4 10 425,-7 9 334,7-19-438,-2 3 39,1 1 1,-1-1-1,1 0 1,0 1 0,0 0-1,1-1 1,-1 1-1,1 0 1,0 0-1,0 0 1,1 0-1,-1-1 1,1 1-1,1 8 1,-1-12-57,1-1 0,0 1 0,0 0 0,-1 0 0,1 0 0,0-1 0,0 1 0,0 0 0,-1-1 0,1 1 0,0-1 0,0 1 0,0-1 0,0 1 0,0-1 0,0 0 0,0 1 0,1-1 0,-1 0 0,0 0 0,0 0 0,0 0 0,0 0 0,0 0 0,0 0 0,0 0 0,0 0 0,0 0 0,0-1 0,0 1 0,0 0 0,0-1 0,0 1 0,0-1 0,2 0 0,35-20 0,-24 7 0,0-1 0,-1-1 0,-1 0 0,0-1 0,-2 0 0,0-1 0,0 0 0,-2 0 0,0-1 0,-1 0 0,-1-1 0,-1 1 0,4-34 0,-10 45 0,-3 10 0,-10 21 0,-14 38 0,15-27 0,1 2 0,2 0 0,2 0 0,1 1 0,2 0 0,-1 52 0,5-88 0,1 1 0,0 0 0,0-1 0,1 1 0,-1 0 0,0-1 0,0 1 0,1 0 0,-1-1 0,1 1 0,-1 0 0,1-1 0,0 1 0,0-1 0,-1 0 0,1 1 0,0-1 0,2 3 0,-2-4 0,0 1 0,0-1 0,1 1 0,-1-1 0,0 1 0,0-1 0,0 0 0,0 1 0,0-1 0,1 0 0,-1 0 0,0 0 0,0 0 0,0 0 0,0 0 0,1 0 0,-1-1 0,0 1 0,0 0 0,1-1 0,3-1 0,-1 0 0,0 0 0,0 0 0,0 0 0,0-1 0,0 0 0,-1 0 0,1 0 0,-1 0 0,0 0 0,6-8 0,-1-3 0,-1 0 0,0 0 0,-1-1 0,0 1 0,-1-2 0,-1 1 0,0 0 0,-2-1 0,1 0 0,-1-26 0,-2 42 0,0 0 0,1 0 0,-1-1 0,0 1 0,0 0 0,0-1 0,0 1 0,0 0 0,0-1 0,0 1 0,0 0 0,0 0 0,0-1 0,0 1 0,0 0 0,0-1 0,0 1 0,0 0 0,0-1 0,0 1 0,0 0 0,0 0 0,0-1 0,0 1 0,0 0 0,-1-1 0,1 1 0,0 0 0,0 0 0,0-1 0,-1 1 0,1 0 0,0 0 0,0 0 0,0-1 0,-1 1 0,1 0 0,0 0 0,-1 0 0,1 0 0,0 0 0,0-1 0,-1 1 0,1 0 0,0 0 0,-1 0 0,1 0 0,0 0 0,-1 0 0,1 0 0,0 0 0,0 0 0,-1 0 0,1 0 0,0 0 0,-1 0 0,1 1 0,0-1 0,-1 0 0,1 0 0,0 0 0,0 0 0,-1 0 0,1 1 0,0-1 0,0 0 0,-1 1 0,-13 17 0,12-13 0,0 1 0,0-1 0,1 1 0,0 0 0,0-1 0,0 1 0,1 0 0,0 0 0,0 0 0,0-1 0,1 1 0,0 0 0,0 0 0,0-1 0,3 9 0,-2-11 0,0 0 0,0 0 0,0 0 0,0 0 0,0 0 0,0-1 0,1 1 0,-1-1 0,1 0 0,0 1 0,0-1 0,0 0 0,0-1 0,0 1 0,0-1 0,0 1 0,1-1 0,-1 0 0,0 0 0,1 0 0,-1 0 0,1-1 0,-1 0 0,1 1 0,0-1 0,4-1 0,-3 1 0,0-1 0,1 0 0,-1 0 0,1 0 0,-1-1 0,0 0 0,0 0 0,0 0 0,0 0 0,0-1 0,-1 0 0,1 0 0,-1 0 0,5-5 0,8-8 0,-1-1 0,18-24 0,5-5 0,-48 59 0,0 0 0,1 1 0,0 0 0,-5 16 0,7-17 0,0-1 0,1 0 0,0 0 0,0 1 0,1 0 0,1 0 0,0 0 0,1 0 0,0 0 0,1 0 0,1 1 0,1 15 0,-1-28 1,1 1-1,-1-1 1,1 1-1,-1-1 1,1 0 0,0 1-1,-1-1 1,1 0 0,0 0-1,0 0 1,0 0-1,0 1 1,0-1 0,0-1-1,0 1 1,1 0-1,-1 0 1,0 0 0,0 0-1,1-1 1,-1 1 0,0-1-1,1 1 1,-1-1-1,1 1 1,-1-1 0,1 0-1,-1 0 1,0 0 0,1 0-1,-1 0 1,1 0-1,-1 0 1,1 0 0,-1-1-1,1 1 1,-1 0-1,3-2 1,0 1-10,0 0 0,0 0-1,0-1 1,0 1 0,0-1 0,-1 0-1,1 0 1,-1-1 0,1 1 0,-1-1-1,0 1 1,6-7 0,6-22-1598,-5-3-3363,-1-10-2835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3972,'-5'-8'22645,"9"8"-22485,5 0-384,1 5-1762,0 1-3427,-1-3-8296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176 333 17424,'-10'1'3342,"3"-1"-3053,1 1 0,-1 0 0,1 0 0,0 0 0,0 1 0,0 0-1,-1 0 1,2 1 0,-1-1 0,0 1 0,1 1 0,-1-1 0,1 1-1,0 0 1,0 0 0,0 0 0,-7 10 0,5-6-195,1 1 0,1-1-1,-1 1 1,2 0 0,-1 0 0,1 1 0,0-1-1,1 1 1,0 0 0,1 0 0,0 0 0,1 0-1,-1 19 1,2-27-87,0 0 0,0-1 0,0 1 0,0 0 0,0 0 0,1 0 0,-1 0 0,1 0 0,-1-1 0,1 1 0,0 0 0,-1-1-1,1 1 1,0 0 0,0-1 0,0 1 0,1-1 0,-1 1 0,0-1 0,1 0 0,-1 1 0,0-1 0,1 0 0,-1 0 0,4 2 0,-1-2 39,0 0 0,0 0 1,0 0-1,0-1 0,1 1 1,-1-1-1,0 0 0,0 0 0,0 0 1,0-1-1,6-1 0,5-1 192,1-1 0,-1-1-1,0-1 1,0 0 0,19-12-1,4-7 145,0-2-1,-2-1 0,-2-1 1,55-60-1,-66 63-178,-1-2 0,-1-1-1,-2 0 1,-1-2 0,-1 0-1,21-56 1,-34 77-203,-1 0 0,0 0 0,0-1 0,-2 1 0,2-12 0,-3 22 0,0 0 0,0-1 0,0 1 0,0 0 0,0 0 0,1-1 0,-1 1 0,0 0 0,0-1 0,0 1 0,0 0 0,-1-1 0,1 1 0,0 0 0,0 0 0,0-1 0,0 1 0,0 0 0,0 0 0,0-1 0,0 1 0,-1 0 0,1 0 0,0-1 0,0 1 0,0 0 0,0 0 0,-1-1 0,1 1 0,0 0 0,0 0 0,-1 0 0,1 0 0,0-1 0,0 1 0,-1 0 0,1 0 0,0 0 0,-1 0 0,1 0 0,0 0 0,0 0 0,-1 0 0,1 0 0,-16 9 0,-11 18 0,-13 26 0,-58 101 0,85-130 0,1 1 0,1 0 0,1 0 0,2 1 0,0 0 0,2 1 0,-4 29 0,9-54 0,1 0 0,-1 1 0,1-1 0,0 0 0,0 0 0,0 0 0,0 1 0,0-1 0,1 0 0,-1 0 0,0 0 0,1 1 0,0-1 0,0 0 0,-1 0 0,1 0 0,0 0 0,1 0 0,-1 0 0,0-1 0,0 1 0,1 0 0,-1-1 0,1 1 0,0-1 0,-1 1 0,1-1 0,0 0 0,0 1 0,0-1 0,0 0 0,0 0 0,0-1 0,0 1 0,0 0 0,0-1 0,0 1 0,0-1 0,1 1 0,-1-1 0,0 0 0,3 0 0,4-1 0,0 0 0,-1 0 0,1-1 0,-1 0 0,1 0 0,-1-1 0,0 0 0,0-1 0,14-7 0,0-4-18,0-1 1,0-1-1,-2 0 0,0-2 1,-1 0-1,-1-2 0,0 0 1,-2 0-1,-1-2 0,0 0 1,-2-1-1,11-25 0,-45 99 10,13-34 38,0 1 0,2 0-1,0 1 1,1 0 0,0 0 0,2 0-1,-3 23 1,6-39-30,0 0 0,0 0 0,0 0 0,1 0 0,-1-1 0,0 1 0,1 0 0,-1 0 0,1 0 0,0 0 0,0-1 0,-1 1 0,1 0 0,0-1 0,1 1 0,-1-1 0,0 1 0,0-1 0,1 1 0,-1-1 0,0 0 0,1 0 0,-1 0 0,1 0 0,0 0 0,-1 0 0,1 0 0,0 0 0,0-1 0,0 1 0,-1 0 0,1-1 0,0 0 0,0 1 0,0-1 0,0 0 0,0 0 0,0 0 0,0 0 0,2-1 0,4 0 0,1 0 0,-1 0 0,0-1 0,0 0 0,0-1 0,0 0 0,0 0 0,8-5 0,28-21 0,-2-2 0,-1-2 0,-2-2 0,60-68 0,-94 98 0,5-4 0,-8 10 0,-4 8 0,2-8 0,-35 86 0,21-56 0,1 1 0,2 0 0,1 0 0,2 1 0,-8 63 0,15-62 0,2 1 0,2-1 0,1 0 0,2 0 0,1 0 0,2-1 0,24 62 0,-22-69 0,-2 1 0,0 0 0,-2 0 0,-1 1 0,-1 0 0,1 33 0,-7-57 0,1 0 0,-1 0 0,1 0 0,-1 0 0,0 0 0,0 0 0,-1 0 0,0 0 0,1-1 0,-1 1 0,0 0 0,0-1 0,-1 1 0,1-1 0,-1 0 0,0 0 0,0 0 0,0 0 0,0-1 0,0 1 0,-1-1 0,1 1 0,-1-1 0,1 0 0,-1-1 0,-4 2 0,5-1 0,-1-1 0,1 0 0,0-1 0,-1 1 0,1-1 0,0 1 0,-1-1 0,1 0 0,0 0 0,-1 0 0,1-1 0,-1 1 0,1-1 0,0 0 0,0 0 0,-1 0 0,1 0 0,0-1 0,0 1 0,0-1 0,0 0 0,0 0 0,1 0 0,-1 0 0,1 0 0,-1 0 0,1-1 0,0 1 0,0-1 0,0 0 0,0 0 0,-2-3 0,-4-11 0,1-1 0,0 0 0,1 0 0,1 0 0,1-1 0,-4-35 0,5 21 0,2-1 0,2 1 0,4-37 0,-3 57-81,0 1-1,1 0 1,0 0-1,1 0 1,0 1-1,1-1 1,0 1-1,1 0 1,0 0-1,1 1 1,0 0-1,1 0 1,0 1-1,0-1 1,1 2-1,0-1 1,1 2-1,18-13 1,10-1-1089,0 1 1,1 2-1,1 2 0,45-11 1,-75 23 798,73-24-11208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15 13421,'0'0'12363,"-13"-4"-11140,6 2-1045,4 1-132,0-1 0,0 1 0,0 0 1,0 0-1,0 0 0,-1 1 0,1-1 0,0 1 1,0 0-1,0 0 0,-1 0 0,1 0 0,0 1 1,0-1-1,-1 1 0,1 0 0,0 0 0,0 0 1,0 0-1,0 0 0,0 1 0,0-1 0,1 1 1,-1 0-1,0 0 0,-3 3 0,-11 13 469,1 1-1,-20 30 0,32-43-365,0 1 0,1-1 0,-1 1 0,1 0 0,1 0 0,-1 0 1,1 0-1,0 0 0,1 0 0,0 1 0,0-1 0,0 13 0,1-19-142,1 0-1,-1-1 1,0 1 0,1 0 0,-1 0 0,1 0-1,0-1 1,-1 1 0,1 0 0,-1-1-1,1 1 1,0-1 0,-1 1 0,1 0 0,0-1-1,0 0 1,0 1 0,-1-1 0,1 1-1,0-1 1,0 0 0,0 0 0,0 1 0,0-1-1,0 0 1,0 0 0,-1 0 0,1 0 0,0 0-1,0 0 1,0 0 0,1-1 0,35-5 175,-12-4-118,0-1 1,-2-1 0,1-1 0,33-26 0,-23 16-3,36-18 0,-69 40-62,1 0 0,-1 1 0,1-1 0,-1 0 0,1 1 0,-1-1 0,1 0 0,0 1 0,-1 0 0,1-1 0,0 1 0,0 0 0,-1 0 0,1 0 0,0 0 0,-1 0 0,1 1 0,0-1 0,2 1 0,-3 0 0,0 0 0,0-1 0,0 1 0,0 0 0,-1 0 0,1 0 0,0 0 0,0 0 0,-1 0 0,1 0 0,-1 1 0,1-1 0,-1 0 0,0 0 0,1 0 0,-1 1 0,0-1 0,0 0 0,0 0 0,0 3 0,0 9 0,-1 1 0,-1-1 0,-1 1 0,-4 14 0,1-1 0,6-26 0,0-1 0,0 1 0,-1 0 0,1 0 0,0 0 0,0 0 0,0 0 0,0-1 0,0 1 0,0 0 0,1 0 0,-1 0 0,0 0 0,0 0 0,1-1 0,-1 1 0,0 0 0,1 0 0,-1-1 0,1 1 0,-1 0 0,1 0 0,-1-1 0,1 1 0,-1-1 0,1 1 0,0 0 0,-1-1 0,1 1 0,0-1 0,0 1 0,1 0 0,1-1 0,0 1 0,-1-1 0,1 0 0,0 0 0,0 0 0,0 0 0,-1 0 0,1-1 0,0 1 0,4-2 0,9-3 0,0-1 0,24-13 0,-15 6 0,-15 6 0,2 1 0,-1 0 0,0 1 0,1 0 0,0 1 0,0 0 0,1 1 0,-1 0 0,14-1 0,-25 4 0,1 1 0,-1-1 0,0 0 0,0 1 0,0-1 0,0 1 0,0-1 0,0 1 0,0-1 0,0 1 0,0 0 0,0-1 0,0 1 0,-1 0 0,1 0 0,0 0 0,0 0 0,-1 0 0,1 0 0,0 0 0,-1 0 0,1 0 0,-1 0 0,0 0 0,1 0 0,-1 0 0,0 0 0,1 0 0,-1 1 0,0-1 0,0 0 0,0 2 0,0 47 0,0-35 0,-3 13 87,2-22-156,0 0 0,1 0 0,-1 0 0,1 0 0,1 0 0,-1-1 0,3 12 1,0-17-3920,5-7-7127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49 17392,'0'0'3236,"2"-9"548,9-28-474,-12 35-94,-4 6-2472,-6 9-535,3 3-136,1 0 0,1 0 0,1 1 0,0 0 0,1 0 0,1 0 0,0 0 0,1 1 0,2-1 0,-1 1 0,4 27 0,-3-43-73,0 0 0,0-1 0,1 1 0,-1 0 0,0 0 0,1 0 0,-1 0 0,1-1 0,0 1 0,-1 0 0,1 0 0,0-1 0,0 1 0,0-1 0,0 1 0,0-1 0,1 1 0,-1-1 0,0 0 0,1 1 0,-1-1 0,1 0 0,-1 0 0,1 0 0,0 0 0,-1 0 0,1-1 0,0 1 0,0 0 0,0-1 0,-1 1 0,1-1 0,0 0 0,0 1 0,0-1 0,0 0 0,0 0 0,-1-1 0,1 1 0,0 0 0,0 0 0,0-1 0,0 1 0,-1-1 0,4-1 0,2-1 0,1 0 0,0-1 0,-1 0 0,0 0 0,0-1 0,0 0 0,0 0 0,10-12 0,-1-1 0,-1-2 0,0 1 0,-2-2 0,0 1 0,-2-2 0,0 0 0,11-34 0,-31 79 0,-16 51 0,24-69 0,0-1 0,0 1 0,0-1 0,1 1 0,0 0 0,0-1 0,0 1 0,0-1 0,0 1 0,1 0 0,0-1 0,0 1 0,0-1 0,3 5 0,-3-7 0,1 0 0,-1-1 0,1 1 0,-1-1 0,1 0 0,0 1 0,0-1 0,0 0 0,0 0 0,0 0 0,0 0 0,0-1 0,0 1 0,0 0 0,0-1 0,0 1 0,0-1 0,1 0 0,-1 0 0,0 0 0,0 0 0,0 0 0,3-1 0,1 1 0,0-1 0,1 0 0,-1 0 0,0-1 0,0 0 0,11-5 0,-1-3 0,0-2 0,-1 0 0,-1 0 0,0-1 0,-1-1 0,0 0 0,17-27 0,4-2 0,-29 43 0,-4 10 0,-2 13 0,-23 55 0,19-64 0,0 0 0,1-1 0,0 1 0,1 1 0,1-1 0,-2 15 0,5-28-79,-1-1 1,0 1-1,0 0 1,0-1-1,1 1 0,-1-1 1,0 1-1,1-1 1,-1 1-1,0-1 0,1 1 1,-1-1-1,1 1 1,-1-1-1,1 0 0,-1 1 1,1-1-1,-1 1 1,1-1-1,-1 0 0,1 0 1,-1 1-1,1-1 1,-1 0-1,1 0 0,0 0 1,-1 0-1,1 0 1,-1 1-1,1-1 0,0 0 1,-1 0-1,1-1 1,0 1-1,-1 0 0,1 0 1,0 0-1,28-9-5774,-10-7 247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14350,'0'0'16623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78 18225,'0'0'3609,"-11"0"-294,4-1-2964,0 1 0,0 0 0,1 0 0,-1 1 1,0 0-1,1 0 0,-1 1 0,1-1 0,-1 1 0,1 1 0,0-1 0,-1 1 0,1 0 0,1 1 0,-1-1 0,-10 10 0,9-6-204,1 1 0,0-1-1,1 2 1,0-1 0,0 0-1,0 1 1,-5 17 0,9-23-121,0 0 1,0 0 0,1 0 0,-1 0 0,1 0 0,0 1 0,0-1 0,0 0-1,0 0 1,0 0 0,1 0 0,0 4 0,0-5-22,0 0 1,0 0-1,0-1 1,0 1 0,0-1-1,0 1 1,1-1-1,-1 0 1,0 1-1,1-1 1,-1 0-1,1 0 1,-1 0-1,1 0 1,-1 0-1,1 0 1,0 0-1,0-1 1,-1 1-1,1 0 1,0-1-1,2 1 1,7 0-6,0 0 0,0-1 0,1 0 0,-1 0 0,0-1 0,0-1 0,0 0 0,0-1 0,-1 0 0,1 0 0,-1-1 0,0 0 0,1-1 0,-2 0 0,1-1 0,-1 0 0,17-14 0,-3 0 0,-1 0 0,0-1 0,-2-2 0,0 0 0,23-37 0,-29 36 0,-10 11 0,-7 10 0,-4 8 0,-1 3 0,-1 1 0,2 0 0,-1 1 0,1-1 0,1 2 0,0-1 0,0 1 0,1 0 0,1 0 0,-1 0 0,2 0 0,0 1 0,0 0 0,1 0 0,0 0 0,1 0 0,1 0 0,0 17 0,1-26-21,-1 0 0,1 0 1,0 0-1,0 0 0,0 0 0,0-1 0,1 1 1,-1 0-1,1-1 0,0 1 0,-1-1 0,1 1 0,0-1 1,1 0-1,-1 0 0,0 0 0,0 0 0,1 0 1,-1 0-1,1-1 0,5 3 0,-1-1-329,0-1-1,0 0 0,1 0 0,-1-1 1,0 0-1,1 0 0,-1 0 1,8-2-1,30 0-6829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10250,'0'0'15283,"3"10"-13830,9 31-1028,-1 0 1,-2 2-1,-2-1 1,-2 1-1,-1 65 1,-4-70 7,-2 0 1,-2 0 0,-1 0 0,-2 0-1,-2-1 1,-22 60 0,29-108-194,5-18-288,124-401 48,-123 417 0,1 0 0,1 0 0,0 0 0,1 1 0,0 0 0,1 0 0,10-11 0,-13 18 0,0 0 0,0 1 0,1 0 0,-1 0 0,1 0 0,0 0 0,0 1 0,0 0 0,0 0 0,0 1 0,1 0 0,-1 0 0,1 0 0,-1 1 0,1 0 0,11 0 0,-8 0 0,-1 1 0,1 1 0,0 0 0,0 0 0,-1 1 0,1 0 0,0 1 0,8 3 0,-16-5 0,1 0 0,-1 0 0,0 0 0,0 1 0,-1-1 0,1 0 0,0 1 0,0-1 0,-1 1 0,1 0 0,-1 0 0,1-1 0,-1 1 0,0 0 0,1 0 0,0 4 0,-1-3 0,-1-1 0,1 1 0,-1 0 0,0-1 0,0 1 0,0 0 0,-1 0 0,1-1 0,-1 1 0,1 0 0,-1-1 0,0 1 0,0 0 0,0-1 0,0 1 0,0-1 0,-3 4 0,-3 4 0,0-2 0,0 1 0,-1-1 0,0 0 0,0-1 0,-1 0 0,0 0 0,0-1 0,0 0 0,-16 6 0,7-2 0,-2-2 0,1-1 0,-1 0 0,-34 6 0,43-11 1,1-1 0,-1 0-1,1-1 1,-12-1 0,21 1-1,-1 0 0,1-1-1,-1 1 1,1 0 0,-1-1 0,1 1-1,-1-1 1,1 1 0,-1-1 0,1 0-1,0 0 1,-1 1 0,1-1 0,0 0-1,-2-2 1,2 2-1,1 0 1,0 0-1,-1 0 1,1 0-1,0 0 0,0 0 1,-1 0-1,1 0 1,0 0-1,0 0 0,0 0 1,0 0-1,1 0 1,-1 0-1,0 0 1,0 0-1,1 0 0,-1 0 1,0 0-1,1 0 1,-1 0-1,1 0 0,-1 0 1,1 0-1,0 1 1,1-3-1,2-2-438,1 0-1,0 1 1,0-1-1,0 1 1,1 0-1,-1 0 1,1 1 0,0-1-1,12-3 1,64-23-11016,-73 27 9474,42-13-11467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18930,'0'0'13495,"11"1"-13185,-5-1-307,0 0 1,1-1-1,-1 1 0,0-1 1,0-1-1,0 1 0,0-1 1,-1 0-1,1 0 0,0-1 1,6-3-1,-9 3-3,1 1-1,-1 0 1,0-1 0,0 0-1,0 1 1,-1-1 0,1 0-1,0 0 1,-1-1 0,0 1-1,0-1 1,0 1-1,0-1 1,-1 1 0,1-1-1,-1 0 1,0 0 0,0 0-1,-1 0 1,1 0 0,-1 0-1,0-5 1,0 8 0,0 0 0,0 0 0,0 0 0,0 0 0,-1 1 0,1-1 0,0 0 0,-1 0 0,1 0 0,-1 0 0,1 0 0,-1 1 0,1-1 0,-1 0 0,0 0 0,1 1 0,-1-1 0,0 1 0,0-1 0,1 0 0,-1 1 0,0-1 0,0 1 0,0 0 0,0-1 0,0 1 0,1 0 0,-1-1 0,0 1 0,0 0 0,0 0 0,0 0 0,0 0 0,0 0 0,0 0 0,0 0 0,0 0 0,0 0 0,0 1 0,0-1 0,0 0 0,0 1 0,-3-1 0,0 1 0,0 0 0,0 0 0,1 0 0,-1 1 0,0-1 0,1 1 0,-1 0 0,-3 3 0,1 0 0,1-1 0,0 1 0,1 0 0,-1 1 0,1-1 0,0 1 0,0 0 0,1 0 0,0 0 0,0 1 0,0-1 0,1 1 0,0 0 0,-1 8 0,3-14 0,0 0 0,0 0 0,0 0 0,0 0 0,0 0 0,1 0 0,-1 0 0,0-1 0,1 1 0,-1 0 0,1 0 0,-1 0 0,1 0 0,0 0 0,-1-1 0,1 1 0,0 0 0,-1-1 0,1 1 0,0 0 0,0-1 0,-1 1 0,1-1 0,0 1 0,0-1 0,0 1 0,0-1 0,0 0 0,0 1 0,0-1 0,0 0 0,0 0 0,1 0 0,41 3 0,-33-4 0,-3 2 0,77 0 0,100 13 0,-184-15 0,1 0 0,0 0 0,-1 0 0,0 0 0,1 0 0,-1 0 0,1 0 0,-1 0 0,0-1 0,0 1 0,0 0 0,0 0 0,0 0 0,0 0 0,0-1 0,0 1 0,-1-1 0,1 1 0,-1-10 0,-1 0 0,-1 0 0,0 1 0,0-1 0,-1 1 0,0 0 0,-1 0 0,-7-12 0,7 13 0,-1 0 0,2-1 0,0 1 0,0-1 0,0 0 0,1 0 0,1 0 0,-3-21 0,6 30 0,0 0 0,0 0 0,1 0 0,-1 0 0,0 0 0,0 1 0,1-1 0,-1 0 0,0 1 0,1-1 0,-1 1 0,0-1 0,1 1 0,-1 0 0,1 0 0,-1-1 0,1 1 0,-1 0 0,1 0 0,-1 1 0,1-1 0,-1 0 0,3 1 0,2-1 0,29 1-949,-14 0-1613,1-1-1,0-1 0,-1-1 1,1 0-1,32-10 0,-12-2-8818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14414,'0'0'10057,"-8"10"-8418,-6 13-1107,1 1-1,1 1 1,1 0-1,1 0 1,2 1-1,-11 50 1,9-14 202,2 0 0,2 1 0,5 104 0,2-160-734,0 0 0,0 0 0,1 0 0,0 0 0,3 8 0,-4-14 0,-1 0 0,0 0 0,1 0 0,-1 0 0,1 0 0,0 0 0,-1 0 0,1-1 0,0 1 0,-1 0 0,1 0 0,0-1 0,0 1 0,-1 0 0,1-1 0,0 1 0,0-1 0,2 1 0,-2-1 0,0 0 0,0 0 0,0 0 0,0 0 0,0-1 0,0 1 0,-1 0 0,1-1 0,0 1 0,0-1 0,0 1 0,0-1 0,0 1 0,-1-1 0,1 0 0,0 1 0,0-1 0,-1 0 0,1 0 0,-1 1 0,1-1 0,0 0 0,-1 0 0,1-1 0,5-9 0,0-1 0,-1 0 0,0 1 0,-1-2 0,-1 1 0,0 0 0,0-1 0,1-17 0,1-104 0,-5 131 0,0-102 0,1 108 0,0-1 0,-1 1 0,1-1 0,0 1 0,1-1 0,-1 1 0,0-1 0,1 0 0,-1 0 0,1 0 0,0 0 0,0 0 0,-1 0 0,1 0 0,0 0 0,1-1 0,-1 1 0,0-1 0,0 0 0,1 1 0,3 0 0,1 2 0,1-1 0,-1 0 0,1 0 0,0-1 0,16 3 0,-18-4 0,0 0 0,0-1 0,0 0 0,0 0 0,0 0 0,0-1 0,0 0 0,0 0 0,0 0 0,0-1 0,0 0 0,-1 0 0,1-1 0,-1 0 0,0 1 0,1-2 0,-1 1 0,-1-1 0,1 1 0,0-1 0,-1-1 0,0 1 0,0 0 0,0-1 0,-1 0 0,1 0 0,-1 0 0,0-1 0,-1 1 0,1-1 0,-1 1 0,0-1 0,-1 0 0,1 0 0,0-11 0,-1 16 0,-1 0 0,1-1 0,-1 1 0,0 0 0,0-1 0,0 1 0,0-1 0,0 1 0,0 0 0,0-1 0,0 1 0,0 0 0,-1-1 0,1 1 0,0 0 0,-1-1 0,0 1 0,1 0 0,-1 0 0,1-1 0,-1 1 0,0 0 0,0 0 0,0 0 0,-2-2 0,2 3 0,-1 0 0,0 0 0,1-1 0,-1 1 0,0 0 0,1 1 0,-1-1 0,0 0 0,1 0 0,-1 1 0,0-1 0,1 1 0,-1 0 0,1-1 0,-1 1 0,1 0 0,-1 0 0,1 0 0,-1 0 0,1 0 0,-2 2 0,-9 6 0,1 1 0,0 1 0,1 0 0,0 1 0,-11 17 0,16-22 0,1 0 0,0-1 0,0 2 0,0-1 0,1 0 0,0 1 0,1-1 0,0 1 0,0 0 0,1 0 0,-2 15 0,4-22-62,-1 1 0,0-1 0,1 0 1,-1 0-1,1 0 0,-1 1 0,1-1 0,-1 0 0,1 0 0,0 0 0,0 0 1,0 0-1,-1 0 0,1 0 0,0 0 0,0 0 0,0-1 0,0 1 0,1 0 1,-1-1-1,0 1 0,0 0 0,0-1 0,0 0 0,1 1 0,-1-1 1,0 0-1,1 1 0,-1-1 0,0 0 0,2 0 0,49 0-3990,-41-1 2963,10-1-968,1-1-1,-1-2 1,1 0 0,-1-1 0,25-11 0,8-5-6057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168 105 6342,'6'-9'8691,"-2"4"-7410,24-37 3728,-27 40-4466,0-1 0,0 1-1,0 0 1,0-1 0,-1 1 0,1-1-1,-1 1 1,0-1 0,0 1 0,0-1-1,0 1 1,-1-5 0,1 6-408,-1 0 1,1 0-1,-1 1 1,0-1-1,1 0 1,-1 0-1,0 1 1,0-1-1,1 0 1,-1 1-1,0-1 1,0 1-1,0-1 1,0 1-1,0-1 1,0 1 0,0 0-1,0-1 1,0 1-1,0 0 1,0 0-1,0 0 1,0 0-1,0 0 1,0 0-1,0 0 1,-1 0-1,-31 4 384,24-1-511,0 0 0,0 0 0,0 1-1,1 0 1,-1 1 0,1 0 0,0 0 0,0 1-1,1 0 1,-1 0 0,-6 9 0,9-10-9,1-1 0,0 1 0,0 0 0,0 0 0,1 1-1,-1-1 1,1 1 0,1-1 0,-1 1 0,1 0 0,0 0 0,0 0 0,1 1 0,-1-1 0,2 0 0,-1 1 0,1 11 0,0-15-91,1 0-1,0 0 1,1 0-1,-1-1 1,0 1 0,1 0-1,-1-1 1,1 1-1,0-1 1,0 1 0,0-1-1,0 0 1,0 0-1,1 0 1,-1 0 0,1 0-1,-1-1 1,1 1-1,0-1 1,-1 0 0,1 1-1,0-1 1,0 0-1,0-1 1,0 1 0,0 0-1,0-1 1,0 0-1,6 0 1,-1 1-363,0-1 0,0 0 0,0 0 0,1-1 0,-1 0-1,0 0 1,0-1 0,0 0 0,0-1 0,9-3 0,16-16-5081,-2-8-2290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2755,'0'0'26040,"-8"11"-25453,-1 2-537,1 0-1,1 1 0,0 0 0,1 0 1,1 0-1,0 1 0,1-1 0,-5 31 1,3-2 301,1 0 0,3 1 0,1-1 1,7 54-1,-6-95-341,1 1-1,-1-1 1,1 1 0,0-1-1,0 1 1,0-1 0,0 1 0,1-1-1,-1 0 1,0 0 0,1 0 0,0 0-1,-1 0 1,1 0 0,0 0-1,3 2 1,-5-4-11,0 0 0,1 1 0,-1-1-1,1 0 1,-1 0 0,1 1 0,-1-1 0,1 0 0,-1 0-1,1 0 1,-1 0 0,1 0 0,-1 0 0,1 0 0,-1 0-1,1 0 1,-1 0 0,1 0 0,-1 0 0,1 0 0,-1-1-1,1 1 1,-1 0 0,1 0 0,-1 0 0,1-1 0,-1 1-1,1-1 1,0 0-7,0-1 1,0 1-1,0-1 0,0 1 0,0-1 0,-1 0 0,1 1 0,0-1 1,-1 0-1,0 1 0,1-1 0,-1 0 0,0-2 0,1-8-23,0 0-1,-1 0 1,0-1-1,-1 1 1,-1 0-1,0 0 1,0 1-1,-7-20 1,-3 2 410,-31-54 1,28 55 196,12 23-530,-9-23 48,12 28-95,0-1 0,0 1 1,0-1-1,0 1 0,1-1 1,-1 0-1,0 1 1,0-1-1,0 1 0,1-1 1,-1 1-1,0-1 0,0 1 1,1-1-1,-1 1 1,0-1-1,1 1 0,-1 0 1,1-1-1,-1 1 0,0-1 1,1 1-1,-1 0 1,1-1-1,-1 1 0,1 0 1,-1 0-1,1-1 0,0 1 1,-1 0-1,1 0 1,-1 0-1,1 0 0,-1 0 1,1 0-1,0 0 0,-1 0 1,1 0-1,-1 0 1,1 0-1,-1 0 0,1 0 1,0 1-1,99 3-1197,-52-1-3573,49-4-1,-44-4-14051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28 20211,'0'0'2114,"-9"-5"518,4 2-2431,0 0 0,0 0 0,-1 1 1,1-1-1,-1 1 0,1 1 0,-1-1 0,0 1 1,0 0-1,0 0 0,0 1 0,1 0 0,-1 0 0,0 0 1,0 1-1,0-1 0,0 2 0,-7 1 0,0 3-161,0 0 0,1 1 0,0 0 0,0 1 0,1 0-1,0 1 1,0 0 0,1 1 0,0 0 0,1 0 0,0 1 0,0 1-1,1-1 1,-6 14 0,14-25-41,0 1 0,0 0 0,-1-1 0,1 1 0,0 0 0,0-1 0,0 1 0,0 0 0,0-1 0,0 1 0,0 0 0,0-1 0,1 1 0,-1 0 0,0-1 0,0 1 0,0 0 0,1-1 0,-1 1 0,0-1 0,1 1 0,-1-1 0,1 1 0,-1 0 0,0-1 0,1 1 0,-1-1 0,1 0 0,-1 1 0,1-1 0,0 1 0,-1-1 0,1 0 0,-1 0 0,1 1 0,0-1 0,-1 0 0,1 0 0,0 0 0,-1 1 0,1-1 0,0 0 0,-1 0 0,1 0 0,0 0 0,-1 0-1,1 0 1,0-1 0,0 1 0,47-2-595,-39 1 410,28-4-532,-26 2 552,0 1 0,0 0-1,0 1 1,0 1 0,0 0 0,0 0 0,0 1-1,0 0 1,0 1 0,15 4 0,-25-5 194,1 0 1,0 0-1,-1 0 1,1 0-1,0 1 1,-1-1-1,0 1 1,1-1-1,-1 1 0,0-1 1,0 1-1,1-1 1,-2 1-1,1 0 1,0 0-1,0 0 1,0 0-1,-1-1 0,1 1 1,-1 0-1,1 0 1,-1 0-1,0 0 1,0 0-1,0 0 1,0 0-1,0 0 1,-1 0-1,1 0 0,0 0 1,-1 0-1,0 0 1,1 0-1,-3 3 1,1 1 246,-1 1 1,0-1-1,-1 1 1,0-1-1,0-1 1,0 1-1,-1 0 1,-7 6-1,0-2 218,-1 0 0,0-1 0,0 0-1,-1-1 1,-20 8 0,25-12-541,0 0-1,0-1 1,0-1-1,-1 0 1,1 0-1,0 0 1,-1-1-1,1-1 1,-1 0-1,-11-1 1,21 1-51,0 0 1,-1 0-1,1-1 1,0 1-1,-1 0 1,1 0-1,0-1 1,0 1-1,0 0 1,-1 0-1,1-1 1,0 1-1,0 0 1,0-1-1,0 1 1,0 0-1,-1-1 1,1 1-1,0 0 1,0-1-1,0 1 1,0 0-1,0-1 1,0 1-1,0 0 1,0-1-1,0 1 1,0-1-1,0 1 1,1 0-1,-1-1 1,0 1-1,0 0 1,0 0-1,0-1 1,1 1-1,-1 0 1,0-1-1,0 1 1,0 0-1,1 0 1,-1-1-1,0 1 1,0 0-1,1 0 1,-1-1-1,0 1 1,1 0-1,-1 0 1,1 0-1,14-16-2917,16-4-2258,8-2-2515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29 531 18770,'0'0'1847,"-6"9"5,-17 27 22,23-36-1854,0 0 1,1 0-1,-1 0 0,0 0 0,0 0 1,0 0-1,1 0 0,-1 0 0,0 0 1,0 0-1,0 0 0,1 0 1,-1 0-1,0 0 0,0 0 0,0 0 1,0 1-1,1-1 0,-1 0 0,0 0 1,0 0-1,0 0 0,0 0 0,0 1 1,1-1-1,-1 0 0,0 0 1,0 0-1,0 0 0,0 1 0,0-1 1,0 0-1,0 0 0,0 0 0,0 1 1,0-1-1,0 0 0,0 0 0,0 0 1,0 1-1,0-1 0,0 0 1,0 0-1,0 0 0,0 1 0,0-1 1,0 0-1,0 0 0,0 0 0,0 1 1,0-1-1,0 0 0,-1 0 0,1 0 1,0 0-1,0 1 0,0-1 1,0 0-1,9-2 203,1 0 0,0-1 0,-1 0 0,1-1 0,-1 0 0,0 0 0,0-1 0,-1 0 0,9-7-1,81-67 1041,-60 47-1013,188-166 787,-187 159-914,-1-2 1,-2-2 0,42-65 0,-77 119-1531,-6 15 722,-50 114-1354,-3 9 921,52-128 547,1-1 0,0 1 0,2-1 0,0 1 0,1 31 0,6-21-2574,-3-30 2861,0 0 0,0 0 0,0 0 0,0 0 0,0 0 0,0 0 1,0-1-1,0 1 0,0 0 0,1 0 0,-1-1 0,0 1 0,0-1 0,1 1 0,-1-1 0,0 1 1,1-1-1,-1 0 0,0 0 0,3 0 0,41 2-8071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15150,'0'0'9097,"-7"10"-6145,5-6-2702,-36 63 2341,35-63-2471,1 1-1,1-1 0,-1 0 0,1 1 1,0-1-1,0 1 0,0 0 0,0-1 1,1 1-1,0 0 0,0-1 0,0 1 1,0 0-1,1-1 0,0 1 0,2 6 1,-2-10-116,0 0 0,0 1 0,0-1 0,1 0 0,-1 0 1,1 1-1,-1-1 0,1 0 0,-1-1 0,1 1 0,0 0 1,-1 0-1,1-1 0,0 1 0,0-1 0,-1 1 0,1-1 1,0 0-1,0 0 0,0 0 0,-1 0 0,1 0 0,0 0 1,0 0-1,0-1 0,2 0 0,2 0 2,0 0 0,0 0 0,0-1 0,0 0 0,0 0 0,9-5 0,-1-4 3,-1 0-1,0 0 1,-1-1-1,-1-1 0,0 0 1,-1 0-1,0-1 1,-1 0-1,0-1 0,-1 0 1,-1 0-1,0-1 1,6-25-1,-46 126-460,25-68 280,0 0 0,1 1-1,1 0 1,1 0-1,0 0 1,1 1-1,-1 20 1,5-38 55,0 0 0,0 0 0,0-1 0,1 1 0,-1 0 0,0 0 0,0 0 0,0-1 0,1 1 0,-1 0 0,0 0 0,1-1 0,-1 1 0,1 0 0,-1-1 0,1 1 0,-1 0 0,1-1 0,-1 1 0,1-1 0,0 1 0,-1-1 0,1 1 0,0-1 0,-1 1 1,1-1-1,0 0 0,0 1 0,-1-1 0,1 0 0,0 0 0,0 1 0,0-1 0,0 0 0,-1 0 0,1 0 0,0 0 0,0 0 0,0 0 0,-1 0 0,1-1 0,0 1 0,0 0 0,0 0 0,-1-1 0,1 1 0,0 0 0,0-1 0,0 0 0,42-21-4097,-27 10 1728,-1-2-1,0 0 1,13-17 0,11-13-4107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61 142 3331,'13'-27'1601,"19"-42"4144,-16 24 1526,-27 76-3404,-24 54 1,25-67-3294,1 1-1,1 1 1,1 0 0,1 0 0,0 0 0,2 0 0,-4 41 0,7-60-565,1 0-1,0 0 1,1 0-1,-1 0 1,0 0-1,0 0 1,0 0-1,1 0 1,-1 0 0,0 0-1,1 0 1,-1 0-1,1 0 1,-1 0-1,1 0 1,0 0 0,-1-1-1,1 1 1,0 0-1,-1 0 1,1-1-1,0 1 1,0 0 0,0-1-1,0 1 1,0-1-1,1 2 1,2-1-18,-1-1-1,0 1 1,1-1 0,-1 1 0,0-1 0,1 0 0,-1 0 0,0 0 0,5-1-1,10-3-890,1 0 0,26-11 0,-37 12 9,-2 1 453,1-1-187,0 0-1,0 0 1,0 1-1,1 0 0,-1 1 1,1 0-1,0 0 1,-1 0-1,1 1 0,11 1 1,-19 0 724,1-1-1,0 1 1,-1-1 0,1 1-1,0-1 1,-1 1 0,1 0 0,0-1-1,-1 1 1,1 0 0,-1 0 0,0-1-1,1 1 1,-1 0 0,1 0-1,-1 0 1,0 0 0,0-1 0,0 1-1,1 0 1,-1 0 0,0 0-1,0 0 1,0 0 0,0 0 0,0 0-1,-1-1 1,1 1 0,0 0 0,0 0-1,-1 0 1,1 0 0,0-1-1,-1 2 1,-14 30 3930,6-22-3725,0-1 0,-1 0-1,0 0 1,0-1 0,-1-1 0,0 0-1,-1 0 1,1-1 0,-1 0-1,-1-1 1,1-1 0,-1 0 0,1 0-1,-1-1 1,0-1 0,-1 0 0,1-1-1,-15-1 1,28 0-378,-1 0-1,0 0 1,0 0-1,1 0 1,-1-1 0,0 1-1,1 0 1,-1-1-1,0 1 1,1 0 0,-1-1-1,0 1 1,1-1-1,-1 1 1,1-1 0,-1 1-1,1-1 1,-1 0-1,1 1 1,-1-1 0,1 0-1,0 1 1,-1-1-1,1 0 1,0 1 0,0-1-1,-1 0 1,1 0 0,0 1-1,0-1 1,0 0-1,0 0 1,0 1 0,0-1-1,0 0 1,0 0-1,0 1 1,1-1 0,-1 0-1,0 1 1,0-1-1,1-1 1,0-1-626,0 0-1,0 0 1,0 0 0,1 0 0,-1 0-1,1 1 1,-1-1 0,1 0 0,3-3-1,20-14-7835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5862,'0'0'18924,"-12"-2"-15721,2 1-2788,-1 1 0,1 0 0,0 0 0,-1 1 0,1 1 0,-18 4 0,25-6-399,-1 1 0,1 0 0,0 0 0,0 0 1,0 1-1,0-1 0,0 1 0,0 0 0,0 0 0,0 0 1,1 0-1,-1 0 0,1 0 0,-1 1 0,1-1 0,0 1 1,0 0-1,0-1 0,0 1 0,1 0 0,-1 0 1,1 0-1,-1 1 0,1-1 0,0 0 0,1 0 0,-1 1 1,0-1-1,1 5 0,0-7-48,1 1 0,-1-1 0,1 0 0,-1 1 1,1-1-1,0 0 0,0 1 0,0-1 0,0 0 0,-1 0 0,1 0 0,1 0 1,-1 0-1,0 0 0,0 0 0,0 0 0,0 0 0,1-1 0,-1 1 0,0 0 0,1-1 1,-1 1-1,1-1 0,-1 0 0,1 1 0,-1-1 0,0 0 0,1 0 0,-1 0 1,4 0-1,57 1-1540,-48-1 940,28-2-1035,-25 1 1232,1 1 0,0 0 1,22 4-1,-39-4 452,-1 0-1,1 0 1,0 0 0,0 1 0,-1-1 0,1 0 0,0 0 0,0 1-1,-1-1 1,1 1 0,0-1 0,-1 1 0,1-1 0,0 1 0,-1-1-1,1 1 1,-1-1 0,1 1 0,-1 0 0,1-1 0,-1 1 0,0 0-1,1-1 1,-1 1 0,0 0 0,1 0 0,-1-1 0,0 2 0,-5 25 835,-23 19 999,27-44-1781,-58 60 2516,53-56-2335,-1-1-1,1 0 1,-1 0-1,0 0 1,0 0-1,-1-1 1,-14 5 0,22-8-300,-1-1 0,1 0 0,0 0 0,-1 0 0,1 0 0,0 0 0,-1 0 0,1 0 1,0 0-1,-1 0 0,1 0 0,0 0 0,-1 0 0,1 0 0,0 0 0,-1 0 0,1 0 0,0 0 1,-1 0-1,1-1 0,0 1 0,-1 0 0,1 0 0,0 0 0,-1 0 0,1-1 0,0 1 1,0 0-1,-1 0 0,1-1 0,0 1 0,0 0 0,0 0 0,-1-1 0,1 1 0,0 0 1,0-1-1,0 0 0,-1-18-2096,12-21-3498,8-7-2754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16848,'-4'11'3902,"-37"107"2333,6 9-3286,23-79-2547,3 0-1,2 1 0,-1 72 0,9-135-731,1 0 0,0-1 1,7-21-1,1-7-993,11-65-1870,-19 118 3587,0-1 0,0 0 0,1 0 0,0 0 0,0 0-1,1 0 1,0 0 0,6 8 0,-8-15-363,1 1-1,-1-1 1,1 1-1,0-1 1,0 0-1,0 0 1,0 0-1,0 0 1,0-1-1,0 1 1,0-1-1,1 0 1,-1 0-1,1 0 1,-1 0-1,1 0 1,-1-1-1,1 0 1,-1 0-1,1 0 1,0 0-1,-1 0 1,1-1-1,-1 1 1,1-1-1,-1 0 1,0 0-1,1-1 1,-1 1-1,0 0 1,0-1-1,0 0 1,5-3-1,1-1 133,0-1 1,-1 0-1,1-1 0,-1 0 0,-1 0 0,0-1 1,0 0-1,0 0 0,6-13 0,2-16 633,-37 60-743,12-6-53,1-1 0,0 1 0,2 0 0,0 1 0,0 0 0,2 0 0,0 1 0,1-1 0,-3 36 0,6-52-34,1 0 1,0 0-1,0 0 1,0 0-1,0 0 1,1 0-1,-1 0 1,0 0-1,0 0 1,0 0-1,1 0 1,-1 0-1,1 0 1,-1 0-1,1 0 1,-1 0-1,1 0 0,-1 0 1,1-1-1,0 1 1,-1 0-1,1 0 1,0-1-1,0 1 1,0 0-1,-1-1 1,1 1-1,0-1 1,0 1-1,0-1 1,0 0-1,0 1 1,0-1-1,0 0 1,0 1-1,0-1 0,0 0 1,0 0-1,0 0 1,0 0-1,0 0 1,0 0-1,0-1 1,0 1-1,0 0 1,0 0-1,0-1 1,2 0-1,2 0-377,1-1 0,-1 0 0,0-1-1,0 1 1,-1-1 0,1 0 0,-1 0-1,6-5 1,5-8-4046,0 0-1,16-26 1,4-9-9530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11979,'-5'10'5846,"-7"13"-4104,2 0 0,0 0 0,2 1 0,1 0 0,-5 26 0,6-19-966,2-1 0,-1 36 0,5 125-1096,1-211 337,1 1-1,7-29 1,1-12-163,-8 33 131,1-7-99,-2 27 370,0 13 407,0 2-600,1 1 1,0-1 0,0 0-1,1 0 1,0 0 0,1 0 0,-1 0-1,1-1 1,1 1 0,-1-1-1,1 0 1,1-1 0,7 9-1,-11-13-62,1 1 0,-1-1 0,0 0-1,1 0 1,0 0 0,-1 0-1,1-1 1,0 1 0,0-1-1,0 1 1,0-1 0,0 0-1,0 0 1,0-1 0,0 1 0,1-1-1,-1 1 1,0-1 0,0 0-1,1 0 1,-1 0 0,0-1-1,0 1 1,0-1 0,1 0 0,-1 0-1,0 0 1,0 0 0,0 0-1,0-1 1,-1 1 0,1-1-1,0 0 1,-1 0 0,1 0-1,-1 0 1,5-4 0,2-3-16,0-1 0,-1 0 0,0 0 0,-1 0 0,0-1 0,0 0 0,-1 0 0,-1-1 0,9-23 0,-51 79 250,29-31-156,1 1-1,0-1 1,0 1-1,1 1 1,1-1-1,1 1 1,0 0-1,0 0 1,-1 22-1,5-36-78,0 0 0,0 0 0,0 0 0,0 0 0,0 0 0,1 0 0,-1 0 0,0-1 0,0 1 0,1 0 0,-1 0 0,1 0 0,-1 0 0,0 0 0,1 0 0,0 0 0,-1-1 0,1 1 0,-1 0 0,1-1 0,0 1 0,0 0 0,-1-1 0,1 1 0,0-1 0,0 1 0,0-1 0,0 1 0,0-1 0,-1 0 0,1 1 0,0-1 0,0 0 0,0 0 0,0 1 0,0-1 0,0 0 0,0 0 0,0 0 0,0 0 0,0-1 0,0 1 0,0 0 0,0 0 0,0-1 0,0 1 0,0 0 0,0-1 0,0 1 0,-1-1 0,2 0 0,4-1 0,0-1 0,0 1 0,0-2 0,-1 1 0,1 0 0,7-8 0,18-22 0,-2-1 0,30-45 0,-11 13 0,-32 48 0,-15 18 0,-1 0 0,0 0 0,0 0 0,0-1 0,0 1 0,0 0 0,1 0 0,-1 0 0,0 0 0,0 0 0,0 0 0,1-1 0,-1 1 0,0 0 0,0 0 0,0 0 0,1 0 0,-1 0 0,0 0 0,0 0 0,0 0 0,1 0 0,-1 0 0,0 0 0,0 0 0,0 0 0,1 0 0,-1 0 0,0 0 0,0 0 0,0 0 0,1 0 0,-1 1 0,0-1 0,0 0 0,0 0 0,1 0 0,-1 0 0,0 0 0,0 0 0,0 1 0,0-1 0,1 0 0,-1 0 0,0 0 0,0 0 0,0 1 0,0-1 0,0 0 0,0 0 0,0 0 0,0 1 0,0-1 0,0 0 0,1 0 0,-1 0 0,0 1 0,0-1 0,0 0 0,0 0 0,0 1 0,-1-1 0,1 0 0,0 0 0,0 0 0,0 1 0,0-1 0,0 0 0,0 1 0,-2 13 0,-30 67 0,-3 4 0,33-78 0,0 1 0,1-1 0,-1 1 0,1 0 0,1-1 0,-1 1 0,2 0 0,-1 0 0,2 10 0,-1-17-65,-1 1 0,1-1 0,-1 1 0,1-1 0,0 1 0,-1-1 0,1 0 0,0 1 0,0-1 0,0 0 0,0 0 0,0 0 0,0 0 0,0 0 0,1 0 0,-1 0 0,0 0 0,1 0 0,-1 0 0,0-1 0,1 1 0,1 0 0,0 0-390,-1 0-1,1-1 1,0 1-1,0-1 1,0 0-1,-1 1 0,1-1 1,0-1-1,0 1 1,0 0-1,4-2 1,15-8-9304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7399,'0'0'24930,"9"-7"-24540,-2 3-361,43-34 2,-47 36-32,0-1 0,0 1 0,0-1 1,-1 1-1,0-1 0,1 0 0,-1 0 1,0 0-1,0-1 0,-1 1 1,1 0-1,-1-1 0,1 1 0,-1-1 1,1-5-1,-2 9 1,-1-1 0,1 1 0,0 0 0,0-1 0,-1 1 0,1-1 0,-1 1 0,1 0 0,0-1 0,-1 1 0,1 0 0,-1 0 0,1-1 0,-1 1 0,1 0 0,-1 0 0,1-1 0,-1 1 0,1 0 0,-1 0 0,1 0 0,-1 0 0,1 0 0,-1 0 0,1 0 0,-1 0 0,1 0 0,-1 0 0,1 0 0,-1 0 0,1 0 0,-1 1 0,1-1 0,-1 0 0,1 0 0,-1 1 0,1-1 0,0 0 0,-1 0 0,1 1 0,-1 0 0,-22 10 0,-18 45 0,41-57-4,0 1 0,0-1 0,1 1 0,-1 0-1,0-1 1,0 1 0,1 0 0,-1-1 0,0 1 0,1 0 0,-1-1 0,0 1 0,1 0-1,-1 0 1,1-1 0,-1 1 0,0 0 0,1 0 0,-1 0 0,1 0 0,-1-1 0,0 1-1,1 0 1,-1 0 0,1 0 0,-1 0 0,1 0 0,-1 0 0,1 0 0,-1 0-1,0 0 1,1 1 0,-1-1 0,1 0 0,-1 0 0,0 0 0,1 0 0,-1 1 0,1-1-1,-1 0 1,0 0 0,1 1 0,-1-1 0,0 0 0,1 0 0,-1 1 0,0-1 0,1 1-1,6 22-845,-9-18-3118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12043,'0'0'19411,"-3"13"-18296,-154 450-917,202-533-198,-24 18 0,20-79 0,-38 124 0,-5 33 0,1-14 0,0 0 0,1 0 0,0 0 0,1 1 0,5 22 0,-5-32 0,0 0 0,0 0 0,1 0 0,-1 0 0,1 0 0,0 0 0,-1 0 0,1-1 0,1 1 0,-1-1 0,0 1 0,1-1 0,-1 0 0,1 0 0,-1 0 0,1 0 0,0-1 0,0 1 0,0-1 0,0 0 0,0 0 0,0 0 0,1 0 0,-1 0 0,0 0 0,0-1 0,4 0 0,4 1 0,-1-1 0,1-1 0,-1 0 0,0 0 0,1-1 0,-1 0 0,0-1 0,0 0 0,0-1 0,0 0 0,-1 0 0,1-1 0,-1 0 0,-1-1 0,1 0 0,-1 0 0,0-1 0,0 0 0,0 0 0,-1-1 0,-1 0 0,1 0 0,-1-1 0,-1 0 0,1 0 0,-2 0 0,1-1 0,-1 0 0,-1 1 0,1-1 0,-2 0 0,1-1 0,0-15 0,-2 24 0,-1 1 0,0-1 0,0 0 0,0 0 0,0 0 0,0 1 0,0-1 0,-1 0 0,1 0 0,-1 1 0,1-1 0,-1 0 0,0 1 0,1-1 0,-1 0 0,0 1 0,0-1 0,0 1 0,0-1 0,-3-1 0,3 2 0,-1 0 0,1 1 0,0-1 0,-1 1 0,1-1 0,-1 1 0,0 0 0,1-1 0,-1 1 0,1 0 0,-1 0 0,1 0 0,-1 0 0,1 1 0,-1-1 0,1 0 0,-1 1 0,-2 0 0,-3 2 0,0 0 0,0 0 0,1 1 0,-1 0 0,1 0 0,0 1 0,0-1 0,-6 8 0,-7 9 0,2 0 0,-22 35 0,33-46 0,0 0 0,1 0 0,0 1 0,1 0 0,0-1 0,1 1 0,0 1 0,-2 19 0,5-30-88,0 1 0,0 0-1,0-1 1,0 1 0,1-1 0,-1 1 0,0 0 0,1-1-1,-1 1 1,1-1 0,0 1 0,-1-1 0,1 1-1,0-1 1,0 0 0,0 1 0,0-1 0,0 0 0,0 0-1,0 1 1,0-1 0,1 0 0,-1 0 0,0 0 0,1-1-1,-1 1 1,1 0 0,-1 0 0,1-1 0,-1 1-1,1-1 1,-1 1 0,1-1 0,0 0 0,-1 0 0,1 0-1,-1 1 1,1-2 0,0 1 0,-1 0 0,4-1-1,2 1-842,1-1-1,-1 0 0,1-1 0,-1 0 0,0 0 0,0 0 0,0-1 0,9-5 0,17-14-10199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10570,'0'0'19752,"-12"-1"-17654,7 1-2082,1-1 0,-1 1-1,0 0 1,0 0 0,0 1 0,1 0-1,-1 0 1,0 0 0,0 0 0,1 1 0,-1-1-1,1 1 1,0 0 0,-1 1 0,1-1-1,0 1 1,0 0 0,0 0 0,1 0-1,-1 0 1,-3 6 0,-23 37-1,29-45-17,1 0 0,-1 0 0,0 0 1,1 0-1,-1 0 0,1 0 0,-1 0 1,1 0-1,0 0 0,-1 0 0,1 0 1,0 1-1,0-1 0,0 0 0,0 0 1,0 0-1,0 0 0,0 1 0,0-1 1,0 0-1,0 0 0,1 0 0,-1 0 1,1 0-1,-1 0 0,1 0 1,-1 0-1,1 0 0,-1 0 0,1 0 1,0 0-1,-1 0 0,1 0 0,0 0 1,0 0-1,0-1 0,0 1 0,0 0 1,0-1-1,0 1 0,2 0 0,7 1-328,1 0-1,-1-1 1,1 0-1,12-2 1,-17 1 156,1-1 0,-1 1 0,1 0 0,0 0 0,-1 1 0,1 0-1,-1 0 1,1 1 0,-1 0 0,0 0 0,0 0 0,0 1 0,11 6 0,-15-8 196,-1 1 0,0-1 1,0 0-1,0 1 0,0 0 0,0-1 0,-1 1 0,1-1 1,0 1-1,-1 0 0,1 0 0,-1-1 0,1 1 0,-1 0 1,0 0-1,0 0 0,0-1 0,0 1 0,0 0 0,0 0 1,-1 0-1,1 0 0,0-1 0,-1 1 0,0 0 0,1-1 1,-1 1-1,0 0 0,0-1 0,0 1 0,0-1 0,0 1 1,0-1-1,0 1 0,0-1 0,-1 0 0,-1 2 0,-5 6 190,-1 0-1,-1-1 0,-17 13 0,13-11-408,0-1 1,-1 0-1,-27 10 0,32-15-1070,0-1-1,-1 0 1,-21 3 0,-5-5-5566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22709,'0'0'10058,"30"61"-25753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 18770,'0'0'1809,"-12"0"-100,-3-1-1264,-12 0 892,0 2 0,-35 3 0,54-3-1129,-1 1-1,1 0 1,0 0 0,-1 0 0,1 1 0,0 0 0,1 1 0,-1 0 0,0 0 0,1 0 0,0 1 0,-11 10 0,14-11-85,0 0 0,1 1 0,-1-1 0,1 1 0,1-1 0,-1 1 0,0 0 0,1 0 0,0 0 0,0 0 0,1 1 0,-1-1 0,1 0 0,0 1 0,1-1 1,-1 1-1,1-1 0,1 9 0,-1-12-109,1 0 0,-1-1 0,1 1 1,0-1-1,-1 1 0,1-1 0,0 1 1,0-1-1,0 1 0,0-1 1,0 0-1,1 1 0,-1-1 0,0 0 1,1 0-1,-1 0 0,0 0 0,1 0 1,-1 0-1,1 0 0,0-1 0,-1 1 1,1 0-1,-1-1 0,3 1 0,48 8-19,-48-9-13,92 7-2610,-1-4-4855,-49-2 612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185 131 13357,'7'-20'425,"-1"1"1,0-1 0,3-28 0,-13 28 1696,-7 16-363,8 5-1587,0 1 1,0-1 0,0 1 0,1-1-1,-1 1 1,1 0 0,-1 0 0,1 0 0,0 0-1,-4 4 1,-9 14 436,1 0 1,1 1-1,1 0 1,-15 36-1,-28 99 962,48-133-1090,1 2 0,0-1 0,2 1 0,1 0 0,1 0 0,1 0 1,3 36-1,-2-57-449,1-1 1,0 1 0,0 0 0,0 0-1,0 0 1,1 0 0,0-1 0,0 1-1,0-1 1,0 1 0,0-1 0,0 0-1,1 0 1,0 0 0,0 0 0,-1 0-1,2-1 1,-1 1 0,0-1 0,0 0-1,1 0 1,-1 0 0,1 0 0,0-1-1,0 1 1,-1-1 0,1 0 0,0 0-1,0-1 1,6 1 0,-1 0 96,0-1 1,-1 0 0,1-1-1,0 0 1,0 0-1,-1-1 1,1 0 0,-1 0-1,1-1 1,-1 0-1,0-1 1,0 0-1,7-5 1,3-4-103,-1-1 1,-1 0-1,0-2 1,0 0-1,-2 0 0,0-2 1,-1 0-1,-1 0 1,0-1-1,-2-1 0,0 1 1,-1-2-1,-1 1 1,-1-1-1,-1-1 0,-1 1 1,-1-1-1,-1 0 0,0 0 1,-2 0-1,-1 0 1,-2-22-1,1 34-23,0 0 0,-1 0 0,0 1-1,-1-1 1,0 1 0,0-1 0,-7-11 0,9 18-11,-1 0 0,0 0 1,0 0-1,0 0 0,-1 0 1,1 0-1,-1 1 0,0-1 1,1 1-1,-1-1 0,0 1 1,0 0-1,-1 0 0,1 1 1,0-1-1,-1 1 0,1-1 1,0 1-1,-1 0 0,0 0 1,1 1-1,-5-1 0,5 1-149,0 0 1,0 1-1,0 0 0,0-1 0,1 1 0,-1 0 0,0 0 1,0 1-1,1-1 0,-1 1 0,0-1 0,1 1 0,0 0 1,-1 0-1,1 0 0,0 0 0,0 0 0,0 0 0,0 1 1,1-1-1,-1 1 0,0-1 0,1 1 0,0 0 0,0-1 1,0 1-1,0 0 0,0 0 0,-1 5 0,-1 7-1475,-1 0-1,2 0 0,0 0 0,0 23 1,5-2-4973,13-5-4329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15022,'0'0'15391,"0"13"-14297,-5 244 166,10-242-1260,5-16 0,-8 0 0,-1-1 0,1 1 0,0-1 0,-1 0 0,1 1 0,-1-1 0,0 0 0,0 0 0,1 0 0,-1 0 0,1-3 0,1-8 0,0 0 0,-1-1 0,0 1 0,-1-1 0,0 1 0,-1-1 0,-1 0 0,0 1 0,-1-1 0,0 1 0,-1 0 0,0-1 0,-6-11 0,-2 13 0,5 15 0,5-3 0,1 1 0,0 0 0,0-1 0,0 1 0,0 0 0,0-1 0,0 1 0,0 0 0,0 0 0,1-1 0,-1 1 0,0 0 0,0-1 0,0 1 0,1-1 0,-1 1 0,0 0 0,1-1 0,-1 1 0,1-1 0,-1 1 0,1-1 0,-1 1 0,1-1 0,-1 1 0,1-1 0,-1 1 0,1-1 0,-1 0 0,1 1 0,0-1 0,-1 0 0,1 0 0,0 1 0,-1-1 0,2 0 0,16 4-1131,0-1 0,1 0 0,-1-1-1,1-1 1,0-1 0,25-3 0,13 0-2300,-16 3-1694,-4 0-1046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36 5445,'0'0'18652,"-9"-7"-17312,4 3-1089,4 2-190,-1 0-1,0 0 0,0 0 0,0 0 0,0 1 0,0-1 0,-1 1 1,1-1-1,0 1 0,-1 0 0,1 0 0,-1 0 0,1 0 1,-1 0-1,0 0 0,1 1 0,-1-1 0,0 1 0,1 0 1,-1 0-1,0 0 0,0 0 0,1 0 0,-1 1 0,-3 0 0,-1 3 164,1 0 0,-1 1 0,1 0 0,0 0-1,0 0 1,1 0 0,-1 1 0,1 0-1,-5 8 1,7-10-74,0 1 0,1-1 1,-1 1-1,1-1 0,0 1 0,0 0 0,0 0 0,1 0 0,0 0 0,0 0 1,0 0-1,0 0 0,1 0 0,1 11 0,-1-15-133,0 0 0,0 1-1,1-1 1,-1 0 0,1 0-1,-1 1 1,1-1 0,0 0 0,-1 0-1,1 0 1,0 0 0,0 1 0,0-1-1,0-1 1,0 1 0,0 0 0,0 0-1,0 0 1,0 0 0,0-1-1,0 1 1,1 0 0,1 0 0,0 0 6,1 0 1,0 0 0,-1-1 0,1 1-1,0-1 1,-1 0 0,1 0 0,6-1-1,-2 0-4,-1 0 0,0-1 0,1 0 0,-1 0-1,0-1 1,0 0 0,0 0 0,7-5 0,-8 3-2,1-1 1,-1 0-1,0 0 1,-1-1-1,0 0 1,0 0-1,6-10 1,-9 13-13,0 1 1,0-1 0,-1 1-1,1-1 1,-1 0-1,0 0 1,0 1-1,0-1 1,-1 0-1,1 0 1,-1 0 0,0 0-1,0 0 1,0 0-1,-1 0 1,0 0-1,-1-7 1,1 11-32,1-1-1,-1 0 1,1 1 0,-1-1 0,0 0-1,1 1 1,-1-1 0,0 1 0,1-1-1,-1 1 1,0-1 0,0 1 0,1 0-1,-1-1 1,0 1 0,0 0 0,0 0-1,0 0 1,1-1 0,-1 1 0,0 0-1,0 0 1,0 0 0,0 0 0,0 0-1,1 1 1,-1-1 0,0 0-1,0 0 1,0 1 0,0-1 0,1 0-1,-2 1 1,-25 13-1723,6 13-1402,14-11-568,7-15 3389,0-1-1,0 1 1,0-1-1,0 1 1,0-1 0,0 1-1,0-1 1,0 1-1,0 0 1,0-1 0,0 0-1,1 1 1,-1-1-1,0 1 1,0-1 0,0 1-1,1-1 1,-1 1-1,0-1 1,0 1 0,1-1-1,-1 0 1,0 1-1,1-1 1,0 1 0,10 2-9306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8904,'0'0'15952,"-9"-1"-13449,1 0-2334,1 1 0,-1 1-1,1-1 1,-1 1 0,1 1 0,0-1-1,-1 1 1,1 0 0,0 1 0,0 0-1,0 0 1,1 0 0,-1 1 0,1 0 0,0 1-1,0-1 1,-8 9 0,-22 21 746,36-34-902,-1 1 1,1-1-1,0 0 1,0 1-1,-1-1 1,1 1 0,0-1-1,0 1 1,0-1-1,-1 0 1,1 1-1,0-1 1,0 1-1,0-1 1,0 1-1,0-1 1,0 1-1,0-1 1,0 1-1,0-1 1,0 1 0,0-1-1,1 0 1,-1 1-1,0-1 1,0 1-1,0-1 1,0 1-1,1 0 1,1 0-10,-1-1-1,0 1 1,1 0 0,-1-1 0,1 1-1,-1-1 1,1 1 0,-1-1 0,1 0-1,0 1 1,-1-1 0,1 0 0,-1 0-1,3-1 1,39 0-38,41 0-805,-77 1 782,0 1 0,0 0 1,0 0-1,-1 1 0,1-1 0,-1 1 0,1 1 0,-1-1 1,7 5-1,-11-6 78,-1 0 1,1 0 0,-1 0-1,0 0 1,1 1 0,-1-1-1,0 0 1,0 1 0,0-1-1,0 1 1,0-1 0,0 1-1,-1-1 1,1 1 0,0 0-1,-1-1 1,1 1 0,-1 0-1,0-1 1,1 1 0,-1 0-1,0 0 1,0 0 0,0-1-1,0 1 1,-1 0 0,1 0-1,0-1 1,-1 1 0,1 0-1,-1-1 1,1 1 0,-1 0-1,0-1 1,0 1 0,0-1-1,0 1 1,0-1-1,0 0 1,0 1 0,-1-1-1,-1 2 1,-3 4 140,0 0 0,-1-1 0,0 0 0,0 0 1,-1 0-1,-13 7 0,10-8-126,-1 1 1,0-2 0,0 0 0,0 0 0,0-1 0,0-1 0,-1 0-1,1-1 1,-14 0 0,25-1-112,1 1 0,0-1 0,-1 0 1,1 0-1,0 0 0,-1 0 0,1 0 0,-1 0 0,1 0 0,0 0 1,-1 0-1,1-1 0,-1 1 0,1 0 0,0 0 0,-1 0 1,1 0-1,0 0 0,-1-1 0,1 1 0,0 0 0,-1 0 0,1-1 1,0 1-1,-1 0 0,1 0 0,0-1 0,0 1 0,-1 0 0,1-1 1,0 1-1,0 0 0,0-1 0,-1 1 0,1 0 0,0-1 1,0 1-1,0-1 0,0 1 0,0 0 0,0-1 0,0 1 0,0-1 1,0 1-1,0 0 0,0-1 0,13-16-6614,7 7-400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15439,'0'0'2316,"3"-9"605,0-2-1779,-1 6-529,-1 1 1,1-1-1,-1 0 0,-1 0 0,1 0 1,0 0-1,-1-5 0,-1 9-418,0 0 0,0 0-1,0 0 1,0 1 0,0-1 0,0 0 0,0 1-1,-1-1 1,1 0 0,0 1 0,0 0 0,0-1-1,-1 1 1,1 0 0,0-1 0,0 1 0,-1 0-1,1 0 1,0 0 0,-1 0 0,1 0-1,0 1 1,-2-1 0,-38 3 687,31 0-827,0 0 0,0 1-1,0 0 1,1 1 0,-1 0 0,-11 8-1,16-10-47,1 0-1,0 0 1,0 0-1,0 1 0,0-1 1,1 1-1,-1 0 1,1 0-1,0 0 0,0 0 1,1 1-1,-1-1 1,1 1-1,0 0 1,-2 6-1,4-10-6,0-1 0,0 1 0,0 0 0,0 0 0,0 0 0,0 0 0,0-1 0,0 1 0,0 0 0,1 0 0,-1 0 0,0-1 0,0 1 0,1 0 0,-1 0 0,1-1 0,-1 1 0,1 0 0,-1-1 0,1 1 0,-1 0 0,1-1 0,-1 1 0,1-1 0,0 1 0,-1-1 0,1 1 0,0-1 0,0 1 0,-1-1 0,1 0 0,0 0 0,0 1 0,0-1 0,-1 0 0,1 0 0,1 0 0,38 2 0,-29-2 0,27-2-227,-28 1 100,1 0-1,-1 0 1,0 1-1,0 0 1,0 1-1,1 0 1,-1 1 0,0 0-1,0 0 1,-1 1-1,15 6 1,-24-9 133,1 1 1,0-1 0,-1 1 0,1-1-1,0 0 1,-1 1 0,1 0-1,-1-1 1,1 1 0,-1-1 0,1 1-1,-1 0 1,1-1 0,-1 1-1,0 0 1,1-1 0,-1 1 0,0 0-1,0 0 1,0-1 0,1 1-1,-1 0 1,0 0 0,0-1 0,0 1-1,0 0 1,0 0 0,0 0-1,0-1 1,-1 1 0,1 0 0,0 0-1,0-1 1,-1 1 0,1 0 0,0-1-1,-1 1 1,1 0 0,0-1-1,-1 1 1,1 0 0,-1-1 0,1 1-1,-1-1 1,0 1 0,1-1-1,-1 1 1,0-1 0,0 1 0,-34 20 644,16-12-621,-1-2 1,0 0-1,0-1 0,0-1 0,-23 2 1,-18-5-4665,43-3-2541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17681,'0'0'13581,"58"5"-13389,-26-5-128,4 0 0,-1 0-64,2-10-417,-6-3-1088,-7-1-2755,-10 1-3171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17681,'0'0'8077,"10"-4"-6294,16-9-1587,0-1 0,0-1 0,-2-1 1,43-37-1,-54 42-219,0-1 0,0-1 0,-1 0 0,-1-1 1,0 0-1,-1-1 0,-1 0 0,0-1 0,12-31 0,-19 42 61,0 0 0,-1-1 0,1 1 0,-1-1 0,-1 1 0,1-1 0,-1 0 0,0-5 0,0 10-26,-1-1 1,1 1-1,-1-1 1,1 1-1,-1 0 1,1 0-1,-1-1 1,0 1-1,0 0 1,0 0-1,0 0 1,1 0-1,-1 0 1,-1 0 0,1 0-1,0 0 1,0 0-1,0 0 1,0 1-1,-1-1 1,1 0-1,0 1 1,-1-1-1,1 1 1,0-1-1,-1 1 1,1 0-1,0 0 1,-1 0-1,1-1 1,-1 1-1,1 0 1,-1 1-1,-1-1 1,-5 1 0,-1 1 0,1-1-1,0 2 1,0-1 0,0 1 0,0 0 0,0 1 0,1 0 0,-1 0 0,1 1 0,0-1-1,0 2 1,1-1 0,0 1 0,0 0 0,0 0 0,-5 8 0,-4 3 142,2 1 0,0 1 1,2 0-1,0 1 0,-12 30 1,18-37 87,0 1-1,1-1 1,1 1 0,0 0 0,-1 18 0,3-29-202,1 1 1,0 0-1,0-1 0,0 1 0,0-1 1,1 1-1,-1 0 0,1-1 0,0 1 1,0-1-1,0 0 0,1 1 1,-1-1-1,1 0 0,0 0 0,0 0 1,0 0-1,0 0 0,0 0 0,1 0 1,-1-1-1,1 1 0,0-1 0,-1 0 1,7 4-1,4-1-263,-1-1 0,1 0 0,0-1 0,0 0 1,0-1-1,0-1 0,20 0 0,-7-1-1133,0-1 0,49-10 0,-65 9-451,1-1 0,-1 0-1,0-1 1,0 0 0,14-8 0,0-6-8999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0 590 17392,'0'0'10982,"14"-12"-9819,54-43-402,113-121 0,-155 145-522,-2-1 1,34-58 0,-50 75-180,-1 0 1,0 0-1,-1 0 1,-1-1-1,0 0 1,-1 0-1,-1 0 1,-1 0-1,1-21 1,-2 37-61,-1-1 0,0 0 0,0 1 0,0-1 0,0 1 0,0-1 0,0 1 0,0-1 0,0 0 0,0 1 0,-1-1 0,1 1 0,0-1 0,0 1 0,0-1 0,-1 1 0,1-1 0,0 0 0,-1 1 1,1 0-1,0-1 0,-1 1 0,1-1 0,0 1 0,-1-1 0,1 1 0,-1 0 0,1-1 0,-1 1 0,1 0 0,-1 0 0,1-1 0,-1 1 0,1 0 0,-1 0 0,0 0 0,1 0 0,-1-1 0,1 1 0,-1 0 0,1 0 1,-1 0-1,0 0 0,1 0 0,-1 0 0,1 1 0,-1-1 0,1 0 0,-1 0 0,0 0 0,1 1 0,-1-1 0,1 0 0,-1 0 0,1 1 0,-1-1 0,1 0 0,0 1 0,-1-1 0,1 1 0,-1 0 0,-31 25-61,-3 11 133,3 2 1,-35 52-1,53-70-39,1 1-1,1 0 0,2 0 0,0 1 1,1 1-1,-9 38 0,17-56-27,-1 1-1,1 0 1,1 0 0,-1 0 0,1 0-1,0 0 1,1 0 0,2 10 0,-3-15-33,1 1 0,0-1 0,0 0 0,0 1 0,1-1 0,-1 0 0,1 0 0,-1 0 0,1 0 0,-1 0 1,1 0-1,0-1 0,0 1 0,0-1 0,0 1 0,0-1 0,0 0 0,1 1 0,-1-1 0,0 0 0,1-1 0,-1 1 0,0 0 1,1-1-1,4 1 0,4 1-1645,0-1 0,0-1 0,1 0-1,11-2 1,12-4-6030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3748,'0'0'14627,"-10"1"-9401,3 0-4894,0 0 0,0 0 0,1 1 0,-1 0 0,0 1 0,1-1-1,-1 1 1,1 1 0,0-1 0,0 1 0,0 0 0,0 0 0,1 1 0,0 0 0,0 0 0,-7 9 0,2-3-240,1 2 0,0-1 0,1 1 1,-6 15-1,11-23-81,0 1 1,1 0-1,0 0 0,0 0 1,1 0-1,-1 0 0,1 0 1,1 0-1,-1 1 0,1-1 1,0 0-1,2 11 0,-2-16-5,1 0 0,0 1 0,0-1 0,0 0-1,0 0 1,0 0 0,0 0 0,0 0 0,1 0 0,-1 0 0,0 0-1,1 0 1,-1-1 0,0 1 0,1 0 0,-1-1 0,1 0-1,-1 1 1,1-1 0,-1 0 0,1 1 0,-1-1 0,1 0 0,-1 0-1,1 0 1,0 0 0,-1-1 0,1 1 0,-1 0 0,1-1-1,-1 1 1,3-2 0,5 0 41,-1 0 0,0 0 0,0-1-1,14-7 1,-5-1-26,0-1 0,-1-1 0,0-1 0,-1 0 0,-1 0 0,0-2 0,-1 0 0,-1 0-1,-1-1 1,0 0 0,13-31 0,-24 48-19,0 0 0,0 0-1,0 0 1,0 0 0,0 0-1,0 1 1,0-1 0,-1 0-1,1 0 1,0 0 0,0 0-1,0 0 1,0 0 0,0 0 0,0 0-1,-1 0 1,1 0 0,0 0-1,0-1 1,0 1 0,0 0-1,0 0 1,0 0 0,-1 0-1,1 0 1,0 0 0,0 0-1,0 0 1,0 0 0,0 0 0,0 0-1,0 0 1,0-1 0,0 1-1,0 0 1,-1 0 0,1 0-1,0 0 1,0 0 0,0 0-1,0 0 1,0-1 0,0 1-1,0 0 1,0 0 0,0 0 0,0 0-1,0 0 1,0 0 0,0 0-1,0-1 1,0 1 0,0 0-1,0 0 1,0 0 0,0 0-1,0 0 1,-9 6 66,-13 18 187,-37 51 0,53-67-204,0 0 1,1 0-1,0 1 0,0 0 0,1 0 0,1 0 0,-1 1 0,2-1 0,-1 1 1,-1 18-1,4-28-97,0 1-1,0-1 1,0 1 0,0-1 0,0 1 0,0-1-1,0 0 1,0 1 0,0-1 0,0 1 0,1-1 0,-1 1-1,0-1 1,0 0 0,1 1 0,-1-1 0,0 1-1,0-1 1,1 0 0,-1 1 0,0-1 0,1 0-1,-1 0 1,1 1 0,-1-1 0,0 0 0,1 0 0,-1 1-1,1-1 1,-1 0 0,0 0 0,1 0 0,-1 0-1,1 0 1,-1 0 0,1 0 0,24-4-2769,19-17-4833,-9-6-2788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15919,'0'0'3539,"-12"3"-271,-1 1-2619,0 0 1,1 1 0,-1 0 0,1 1 0,0 0-1,1 1 1,-1 0 0,1 1 0,1 1 0,-18 16 0,28-25-638,0 0 1,0 1-1,0-1 1,-1 0-1,1 0 1,0 0-1,0 1 1,0-1 0,0 0-1,0 0 1,0 1-1,-1-1 1,1 0-1,0 1 1,0-1-1,0 0 1,0 0-1,0 1 1,0-1 0,0 0-1,0 1 1,0-1-1,0 0 1,0 0-1,0 1 1,0-1-1,0 0 1,1 0-1,-1 1 1,0-1 0,0 0-1,0 1 1,0-1-1,0 0 1,1 0-1,-1 0 1,0 1-1,0-1 1,0 0-1,1 0 1,-1 0 0,0 1-1,18 4 185,32-5-584,-40 0 96,15 0-682,-1-1-530,44 5 0,-62-3 1484,1 1 0,-1-1 0,0 1 0,1 0 0,-1 0 0,0 1 0,0-1 0,-1 1 0,1 1 1,-1-1-1,9 8 0,-12-9 133,0 0 1,-1 0-1,1 0 1,-1 0-1,0 0 0,1 0 1,-1 0-1,0 0 1,0 1-1,-1-1 1,1 0-1,0 1 1,-1-1-1,1 1 1,-1-1-1,0 1 0,0-1 1,0 1-1,0-1 1,0 1-1,-1-1 1,1 0-1,-1 1 1,0-1-1,1 1 1,-1-1-1,0 0 1,0 0-1,0 0 0,-1 1 1,1-1-1,-1 0 1,1 0-1,-1-1 1,-2 4-1,-4 3 228,1 1 0,-1-2-1,-1 1 1,1-1 0,-1-1 0,-16 10-1,16-11-310,-1 0-1,0 0 1,1-1-1,-2-1 0,1 1 1,0-2-1,0 1 1,-1-2-1,1 1 0,-1-1 1,0-1-1,-17-1 1,27 1-201,-1-1 1,1 1-1,0 0 1,-1-1-1,1 1 0,0-1 1,-1 0-1,1 1 1,0-1-1,0 0 1,0 0-1,0 0 1,0 0-1,0 0 1,0 0-1,0 0 1,0 0-1,0 0 1,1 0-1,-1-1 1,0 1-1,1 0 1,-1 0-1,1-1 1,-1-1-1,-1-36-11395,6 16 1919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16271,'0'0'10811,"-2"9"-8665,-72 276 172,3-20-1097,70-263-1221,0-1 0,1 1 0,-1-1 0,1 1 0,0 0 0,0-1 0,-1 1 0,1 0 0,0-1 0,1 1 0,-1 0 0,0-1 0,0 1 0,1 0 0,-1-1 0,0 1 0,2 2 0,-1-4 0,0 0 0,0 0 0,-1 0 0,1 0 0,0 0 0,-1 0 0,1 0 0,0 0 0,0 0 0,-1 0 0,1 0 0,0-1 0,0 1 0,-1 0 0,1 0 0,0-1 0,-1 1 0,1-1 0,-1 1 0,1-1 0,0 1 0,-1-1 0,1 1 0,-1-1 0,1 0 0,41-50 0,-32 34 0,0 0 0,-1-1 0,0 0 0,-2-1 0,0 0 0,-1 0 0,-1 0 0,-1-1 0,2-31 0,-8 62 0,-6 40 0,8-49 0,0-1 0,0 1 0,0-1 0,1 1 0,-1-1 0,0 1 0,0-1 0,1 1 0,-1-1 0,1 1 0,0-1 0,-1 1 0,1-1 0,0 0 0,0 1 0,0-1 0,0 0 0,0 0 0,0 1 0,0-1 0,0 0 0,0 0 0,0 0 0,1 0 0,-1-1 0,0 1 0,1 0 0,-1-1 0,1 1 0,2 0 0,1 0 0,0 0 0,0 0 0,1-1 0,-1 1 0,0-1 0,1-1 0,-1 1 0,0-1 0,0 0 0,0 0 0,0 0 0,0-1 0,0 0 0,0 0 0,9-5 0,-5 1 0,-1 0 0,1-1 0,-1 0 0,0-1 0,-1 0 0,12-15 0,-55 107 0,32-74 0,0 1 0,1 0 0,0 0 0,0 0 0,1 0 0,1 1 0,0 12 0,1-24-22,0 1 1,0 0-1,0-1 0,0 1 1,0 0-1,0-1 1,0 1-1,0 0 0,0-1 1,0 1-1,1 0 0,-1-1 1,0 1-1,1-1 1,-1 1-1,0-1 0,1 1 1,-1 0-1,1-1 0,-1 0 1,1 1-1,-1-1 1,1 1-1,-1-1 0,1 1 1,-1-1-1,1 0 0,-1 0 1,1 1-1,0-1 1,-1 0-1,1 0 0,-1 1 1,1-1-1,0 0 0,-1 0 1,1 0-1,0 0 1,-1 0-1,1 0 0,0 0 1,-1 0-1,1-1 0,0 1 1,-1 0-1,1 0 1,0 0-1,0-1 0,1 0-272,1 0 0,-1 1 0,0-1 0,0-1-1,0 1 1,0 0 0,0 0 0,0-1 0,0 1-1,0-1 1,0 0 0,-1 1 0,3-3 0,9-21-7917,2-3-5081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26777,'0'0'4292,"-71"29"-3491,51-5-513,6 0-224,6-1-128,8-2-1665,0-6-2531,6-3-2531</inkml:trace>
  <inkml:trace contextRef="#ctx0" brushRef="#br0" timeOffset="1">39 342 10890,'0'0'10378,"-34"67"-8168,29-54-320,5-4-769,0-5-288,2-4-577,13-4-512,0-14-2339,1-9-5092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20563,'0'0'11884,"18"53"-17169,-7-35-1249,1-1-4325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15471,'0'0'16250,"-9"-1"-15359,3 1-884,1 0-1,-1 1 1,1 0-1,-1 0 0,1 0 1,-1 1-1,1 0 1,0 0-1,0 0 1,0 0-1,0 1 1,0 0-1,0 0 1,1 0-1,0 1 0,-1-1 1,1 1-1,0 0 1,1 0-1,-1 1 1,1-1-1,0 1 1,-5 8-1,3-3-6,-1 0 0,1 0 0,1 1 0,-6 19 0,9-27 0,0 0 0,0 0 0,1 0 0,0 0 0,0 0 0,0 1 0,0-1 0,0 0 0,2 6 0,-2-8 0,0 0 0,1 1 0,-1-1 0,1 0 0,0 0 0,-1 0 0,1 0 0,0 0 0,0 0 0,0 0 0,-1 0 0,1-1 0,0 1 0,0 0 0,0 0 0,0-1 0,1 1 0,-1-1 0,0 1 0,0-1 0,0 1 0,0-1 0,1 0 0,-1 1 0,1-1 0,7 1-463,0 0 1,0 0-1,0-1 1,12-2-1,-12 1-386,0-1 0,-1 0 0,0 0 0,1-1 0,-1 0 0,0-1 0,0 1 0,-1-2-1,1 1 1,-1-1 0,0 0 0,0-1 0,6-6 0,6-7-6059</inkml:trace>
  <inkml:trace contextRef="#ctx0" brushRef="#br0" timeOffset="1">310 2 19827,'0'0'10538,"-20"53"-8937,16-33-928,2-1-545,-1 1-128,3-1 0,0-1 0,-1-2-1025,-1-4-1601,-1-4-1699,2-3-1440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15951,'0'0'13373,"-3"11"-13048,-39 102 484,29-83-480,0 2 1,2 0 0,1 0 0,2 1 0,1 0 0,-3 49 0,10-80-330,0-1 0,-1 0 0,1 0 0,0 0 0,0 0 0,1 1 0,-1-1 0,0 0 0,0 0 0,0 0 0,1 0 0,-1 0 0,1 0 0,-1 0 0,1 0 0,-1 0 0,1 0 0,-1 0 0,1 0 0,0 0 0,0 0 0,1 1 0,-1-1 0,0-1 0,0 0 0,0 0 0,0 0 0,0 0 0,0 0 0,0 0 0,0 0 0,0 0 0,1 0 0,-1 0 0,0-1 0,0 1 0,0 0 0,-1-1 0,1 1 0,0-1 0,0 1 0,2-2 0,2-2 0,1 0 0,-1 0 0,1-1 0,-1 0 0,-1 0 0,6-6 0,-5 4 0,0 0 0,-1-1 0,0 1 0,0-1 0,0 0 0,-1 0 0,-1-1 0,1 1 0,-1-1 0,0 1 0,-1-1 0,0 1 0,-1-1 0,0 0 0,-1-16 0,-8 61 0,8-34 0,1-1 0,0 0 0,0 1 0,0-1 0,0 1 0,0-1 0,1 1 0,-1-1 0,0 1 0,1-1 0,-1 0 0,1 1 0,-1-1 0,1 1 0,0-1 0,-1 0 0,1 0 0,0 0 0,0 1 0,0-1 0,0 0 0,0 0 0,0 0 0,0 0 0,2 1 0,1-1 0,-1 0 0,0-1 0,1 1 0,-1-1 0,1 1 0,-1-1 0,1 0 0,-1 0 0,1-1 0,4 0 0,-2-1 0,0 1 0,0-1 0,0-1 0,0 1 0,0-1 0,-1 0 0,1 0 0,-1-1 0,0 1 0,0-1 0,6-6 0,1-1 0,-1-1 0,-1 0 0,13-18 0,-17 16 0,-16 20 0,-15 17 0,20-17 0,1 0 0,0 0 0,1 0 0,-1 1 0,1 0 0,0-1 0,1 1 0,-1 0 0,1 0 0,1 0 0,-1 1 0,1 7 0,1-15 0,0 1 0,0-1 0,0 0 0,0 1 0,0-1 0,0 0 0,0 1 0,0-1 0,0 0 0,0 1 0,1-1 0,-1 0 0,0 1 0,0-1 0,0 0 0,1 0 0,-1 1 0,0-1 0,0 0 0,0 0 0,1 1 0,-1-1 0,0 0 0,1 0 0,-1 0 0,0 1 0,0-1 0,1 0 0,-1 0 0,0 0 0,1 0 0,-1 0 0,0 0 0,1 0 0,-1 0 0,1 0 0,-1 0 0,20-3 0,15-15 0,-25 9 0,0 0 0,0 0 0,-1-1 0,0 0 0,-1-1 0,0 0 0,0-1 0,-1 1 0,-1-1 0,7-16 0,-15 25 0,-7 8 0,-5 7 0,8-4 0,0 0 0,0 0 0,0 0 0,1 1 0,0 0 0,1 0 0,0 0 0,1 0 0,-1 1 0,2-1 0,-1 1 0,1 0 0,1 0 0,0 0 0,0 0 0,1 0 0,2 19 0,-2-27-170,0-1-1,1 1 1,-1 0-1,0 0 1,1 0-1,0 0 1,-1 0-1,1-1 1,0 1-1,0 0 1,0-1-1,0 1 1,0-1 0,0 1-1,0-1 1,0 1-1,1-1 1,-1 0-1,1 1 1,-1-1-1,1 0 1,-1 0-1,1 0 1,0 0-1,-1 0 1,1-1-1,0 1 1,0 0 0,0-1-1,-1 0 1,1 1-1,0-1 1,0 0-1,0 0 1,0 0-1,0 0 1,0 0-1,0 0 1,0-1-1,-1 1 1,1-1 0,0 1-1,2-2 1,4-1-1109,0 0 1,0 0 0,-1-1 0,0 0-1,1 0 1,-1-1 0,-1 0 0,11-9-1,8-13-8095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 12332,'0'0'17600,"-11"-3"-16068,3 2-1410,0-1-1,0 1 1,0 1-1,0 0 1,0 0-1,0 0 1,-9 2-1,14-1-110,0-1 1,1 1-1,-1-1 1,0 1-1,0 0 1,1 0-1,-1 0 0,0 1 1,1-1-1,-1 1 1,1-1-1,0 1 0,0 0 1,-1 0-1,1 0 1,0 0-1,1 0 0,-1 0 1,0 1-1,1-1 1,-1 1-1,1-1 1,0 1-1,-1-1 0,1 1 1,1 0-1,-1 0 1,-1 5-1,2-7-10,0 0 1,1 0-1,-1 0 0,0 0 0,0 0 0,1 0 1,-1 0-1,0 0 0,1 0 0,-1 0 1,1 0-1,0 0 0,-1 0 0,1 0 1,0-1-1,-1 1 0,1 0 0,0-1 1,0 1-1,0 0 0,-1-1 0,1 1 1,0-1-1,0 1 0,0-1 0,0 1 1,0-1-1,0 0 0,0 1 0,0-1 1,0 0-1,0 0 0,0 0 0,0 0 1,0 0-1,2 0 0,49 1-98,-38-2-50,8 0-663,-15 1 621,1-1 1,0 1 0,-1 0-1,1 0 1,0 1-1,-1 0 1,1 1 0,-1 0-1,1 0 1,11 5 0,-18-7 193,-1 0 0,0 1 0,1-1 0,-1 0 0,0 0 0,1 0 0,-1 1 0,0-1 0,1 0 1,-1 1-1,0-1 0,1 0 0,-1 0 0,0 1 0,0-1 0,0 1 0,1-1 0,-1 0 0,0 1 0,0-1 0,0 0 1,0 1-1,0-1 0,1 1 0,-1-1 0,0 0 0,0 1 0,0-1 0,0 1 0,0-1 0,0 1 0,-1-1 0,1 0 0,0 1 1,0-1-1,0 1 0,0-1 0,0 0 0,-1 1 0,1 0 0,-19 13 576,-29 6 497,47-19-1055,-105 30 1329,94-29-2253,-1 0 0,1-1-1,-23 0 1,14-7-5607,7-10-4905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26970,'0'0'5797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16111,'0'0'12914,"6"15"-12204,-5-14-699,5 12 142,-1 1 0,0 0-1,-1 1 1,-1-1 0,0 1 0,-1 0-1,1 18 1,-8 175 1459,4-205-1605,1-1 0,0 0 0,0 1 0,1-1 0,-1 0 0,1 1 0,-1-1 0,1 0 0,-1 1 0,1-1 0,0 0 0,0 0 0,0 0 0,1 0 0,-1 0 0,0 0 0,1 0 0,-1 0 0,1-1 0,-1 1 0,5 2 0,-4-2-6,1-1 1,0 0 0,0 0 0,-1-1-1,1 1 1,0-1 0,0 1 0,0-1-1,-1 0 1,1 0 0,0 0 0,0 0-1,0-1 1,0 1 0,0-1 0,-1 1-1,1-1 1,5-2 0,3-3-2,1 1 0,-1-2 0,-1 1 0,1-1 0,-1-1 0,16-15 0,53-62 0,-63 66 0,115-146 0,-131 164 0,0 1 0,0 0 0,0-1 0,1 1 0,-1 0 0,0-1 0,0 1 0,0 0 0,0-1 0,1 1 0,-1 0 0,0-1 0,0 1 0,1 0 0,-1 0 0,0-1 0,1 1 0,-1 0 0,0 0 0,1-1 0,-1 1 0,0 0 0,1 0 0,-1 0 0,0 0 0,1 0 0,-1-1 0,0 1 0,1 0 0,-1 0 0,1 0 0,-1 0 0,0 0 0,1 0 0,-1 0 0,0 0 0,1 1 0,-1-1 0,1 0 0,-1 0 0,0 0 0,1 0 0,-1 0 0,0 1 0,1-1 0,-2 22 0,-14 31 0,1-20 0,7-17 0,0 1 0,0-1 0,2 1 0,0 1 0,-4 32 0,9-50-12,0 1 0,-1 0-1,1 0 1,0 0 0,0-1 0,0 1-1,1 0 1,-1 0 0,0 0 0,0-1 0,0 1-1,1 0 1,-1 0 0,0 0 0,1-1-1,-1 1 1,0 0 0,1-1 0,-1 1 0,1 0-1,-1-1 1,1 1 0,-1-1 0,1 1-1,0-1 1,-1 1 0,1-1 0,0 1 0,-1-1-1,1 1 1,1-1 0,1 1-100,-1-1 0,1 0 0,-1 0 0,0 0 0,1 0 0,-1 0 0,1 0 0,-1-1 0,1 1 0,3-2 0,3-1-778,-1 0 1,0-1-1,0 0 0,0 0 0,9-7 1,14-17-7845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17521,'0'0'7094,"-6"10"-6336,4-8-712,-2 4 91,0 0-1,1 1 1,-1-1 0,1 1 0,1-1 0,-1 1-1,1 0 1,0 0 0,1 0 0,0 0 0,-1 10-1,1 29 1030,0-27-557,0 1 1,2 0-1,4 32 1,-5-51-580,0 0-1,0 0 1,0 0 0,0 0 0,1 0 0,-1 0 0,0 0-1,1 0 1,-1 0 0,0 0 0,1 0 0,-1 0 0,1 0-1,-1 0 1,1 0 0,0-1 0,-1 1 0,1 0 0,0 0 0,0-1-1,-1 1 1,1-1 0,0 1 0,0 0 0,0-1 0,0 0-1,0 1 1,0-1 0,0 1 0,0-1 0,0 0 0,0 0-1,0 0 1,0 1 0,0-1 0,0 0 0,0 0 0,2-1-1,-1 1 24,0-1-1,0 0 0,0 0 0,0 0 0,0 0 1,-1-1-1,1 1 0,0 0 0,0-1 0,-1 1 1,1-1-1,-1 1 0,0-1 0,1 0 0,-1 0 1,0 0-1,1-2 0,5-15-52,-1-1 0,0 1 0,-2-2 0,0 1 0,-2 0 0,0-1 0,-1 1 0,-3-31 0,2 21 0,0 29 0,0 1 0,1-1 0,-1 1 0,0-1 0,0 1 0,1-1 0,-1 1 0,1-1 0,-1 1 0,0-1 0,1 1 0,-1 0 0,1-1 0,-1 1 0,1 0 0,-1-1 0,1 1 0,-1 0 0,1 0 0,-1-1 0,1 1 0,0 0 0,-1 0 0,1 0 0,-1 0 0,1 0 0,0 0 0,-1 0 0,1 0 0,-1 0 0,1 0 0,-1 0 0,1 0 0,0 0 0,-1 0 0,1 1 0,-1-1 0,2 1 0,36 8 0,-17-3 0,7-4 0,50-3 0,-58-1 0,1 1 0,0 2 0,0 0 0,32 6 0,-51-7 0,1 1 0,0 0 0,-1 0 0,1 0 0,0 0 0,-1 0 0,1 0 0,-1 1 0,0-1 0,1 1 0,-1 0 0,0 0 0,0 0 0,0 0 0,0 0 0,-1 0 0,1 0 0,0 1 0,-1-1 0,0 1 0,1-1 0,-1 1 0,0-1 0,1 4 0,-1 4 0,1 0 0,-1 0 0,0 0 0,-1 0 0,-2 14 0,1 5 0,2-28 0,-1 0 0,0-1 0,1 1 0,-1 0 0,1-1 0,-1 1 0,1 0 0,-1-1 0,1 1 0,-1 0 0,1-1 0,0 1 0,-1-1 0,1 1 0,0-1 0,-1 0 0,1 1 0,0-1 0,0 0 0,-1 1 0,1-1 0,0 0 0,0 0 0,0 0 0,-1 1 0,1-1 0,0 0 0,0 0 0,0 0 0,0-1 0,-1 1 0,1 0 0,1 0 0,33-6 0,-21 1 0,0-2 0,-1 0 0,19-12 0,-24 13 0,-1 1 0,1-1 0,0 2 0,1-1 0,-1 1 0,1 1 0,0 0 0,-1 0 0,1 0 0,1 1 0,-1 1 0,0-1 0,12 1 0,-20 2 0,1 1 0,-1-1 0,0 1 0,0-1 0,0 1 0,0 0 0,0-1 0,0 1 0,-1 0 0,1 0 0,-1-1 0,1 1 0,-1 0 0,1 0 0,-1 0 0,0 0 0,0 0 0,0 0 0,0-1 0,0 1 0,-1 3 0,3 19 0,-1-23 0,1 1 0,-1 0 0,1 0 0,-1-1 0,1 1 0,-1-1 0,1 0 0,0 1 0,0-1 0,0 0 0,0 0 0,0 0 0,0 0 0,0-1 0,0 1 0,0 0 0,0-1 0,0 0 0,1 1 0,-1-1 0,0 0 0,5 0 0,53-4 0,-58 4 0,20-4-508,0-1 0,0-1 0,33-15 0,-31 12-395,0 0 0,34-7 1,-49 16-2780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124 247 8872,'0'0'11078,"-11"8"-8132,5-4-2771,-9 7 1137,0-1 1,-26 26-1,38-33-1123,0 0-1,0 0 1,0 1 0,0-1 0,0 1 0,1 0 0,0 0-1,0-1 1,0 2 0,0-1 0,0 0 0,1 0 0,0 0-1,0 1 1,0-1 0,0 1 0,1-1 0,0 1 0,-1-1-1,2 5 1,0-7-174,0 0 0,0-1 0,1 1-1,-1 0 1,0-1 0,1 0 0,-1 1-1,1-1 1,-1 0 0,1 1 0,0-1-1,-1 0 1,1 0 0,0-1 0,0 1 0,0 0-1,0-1 1,0 1 0,0-1 0,0 1-1,0-1 1,0 0 0,0 0 0,0 0-1,0 0 1,0 0 0,3-1 0,5 1 10,-1-1 0,0 0 0,1-1 0,16-4 0,-17 2-53,0 0-1,0-1 0,0 0 1,-1-1-1,0 0 1,0 0-1,0 0 0,-1-1 1,0 0-1,0-1 0,-1 1 1,0-1-1,0-1 0,-1 1 1,0-1-1,-1 0 0,1 0 1,3-14-1,-8 22-8,-15 38 560,14-33-497,-1 1 0,0 0 1,1 0-1,0 0 0,0 0 1,1 0-1,0 0 0,-1 0 1,1 0-1,1 0 0,1 8 1,-2-11-10,1 0-1,0 0 1,0 0 0,0 0 0,0-1 0,0 1 0,0 0 0,1 0 0,-1-1-1,0 1 1,1-1 0,0 1 0,-1-1 0,1 0 0,0 0 0,-1 0 0,1 0-1,0 0 1,0 0 0,0 0 0,0 0 0,0-1 0,0 1 0,0-1 0,0 1-1,0-1 1,0 0 0,1 0 0,2 0 0,8-1-2,0 0 0,0-1 0,0 0 0,0-1 0,-1-1 0,1 0 0,-1 0 1,0-2-1,0 1 0,0-1 0,-1-1 0,0 0 0,0-1 0,-1 0 0,0-1 0,0 0 0,-1 0 0,10-14 1,-2 3-60,-1-1 0,-1-1 0,-1-1 1,-1 0-1,0 0 0,-2-1 1,-1-1-1,8-31 0,-11 8-95,-7 48 144,-1-1-1,1 1 0,-1-1 0,1 1 1,0 0-1,-1-1 0,1 1 0,-1 0 1,1 0-1,-1 0 0,1-1 1,-1 1-1,1 0 0,-1 0 0,1 0 1,-1 0-1,1 0 0,-1 0 0,1 0 1,-1 0-1,0 0 0,1 0 1,-1 0-1,1 0 0,-1 0 0,1 0 1,-1 0-1,1 1 0,-1-1 0,1 0 1,-1 0-1,1 1 0,-1-1 1,1 0-1,0 1 0,-1-1 0,1 0 1,0 1-1,-1 0 0,-6 5 27,1 0 0,1 1 0,-1-1-1,1 1 1,0 1 0,1-1 0,-1 1 0,1-1-1,1 1 1,-4 11 0,0 4 45,0-1-1,-5 41 1,8-41-76,2 1 0,2 43 0,0-60 0,0 0 0,1-1 0,0 1 0,0 0 0,0-1 0,1 1 0,0-1 0,0 0 0,0 1 0,1-1 0,-1 0 0,1 0 0,1-1 0,-1 1 0,1-1 0,-1 1 0,6 3 0,-9-7 0,1-1 0,0 1 0,-1-1 0,1 1 0,0-1 0,-1 1 0,1-1 0,0 0 0,-1 1 0,1-1 0,0 0 0,0 0 0,-1 1 0,1-1 0,0 0 0,0 0 0,-1 0 0,1 0 0,0 0 0,0 0 0,0 0 0,-1 0 0,1-1 0,0 1 0,0 0 0,-1 0 0,1 0 0,1-1 0,11-21 0,-3-32 0,-10 53 0,2-25 0,-1 0 0,-3-41 0,2 67 0,0-1 0,0 1 0,0-1 0,1 0 0,-1 1 0,0-1 0,-1 0 0,1 1 0,0-1 0,0 0 0,0 1 0,0-1 0,0 0 0,-1 1 0,1-1 0,0 1 0,0-1 0,-1 0 0,1 1 0,-1-1 0,1 1 0,0-1 0,-1 1 0,1-1 0,-1 1 0,1 0 0,-1-1 0,1 1 0,-1-1 0,0 1 0,1 0 0,-1 0 0,1-1 0,-1 1 0,-1 0 0,1 0 0,1 1 0,-1-1 0,0 1 0,1 0 0,-1 0 0,0-1 0,1 1 0,-1 0 0,1 0 0,-1 0 0,1 0 0,0 0 0,-1-1 0,1 1 0,0 0 0,0 0 0,-1 0 0,1 0 0,0 0 0,0 0 0,0 0 0,0 0 0,0 1 0,0 1 0,0 0 0,0 0 0,0 0 0,1 0 0,-1 0 0,0 0 0,1 0 0,0 0 0,0 0 0,0-1 0,0 1 0,0 0 0,1-1 0,-1 1 0,1-1 0,-1 1 0,1-1 0,0 0 0,0 1 0,0-1 0,0 0 0,1 0 0,2 1 0,1 0 0,0-1 0,0 1 0,0-2 0,0 1 0,0 0 0,0-1 0,1-1 0,-1 1 0,0-1 0,7 0 0,-3 0 0,-1-1 0,1 0 0,-1-1 0,0 0 0,1 0 0,-1-1 0,0 0 0,-1-1 0,1 0 0,0 0 0,-1-1 0,0 0 0,8-7 0,-5 3 0,0 0 0,-1-2 0,0 1 0,-1-1 0,0 0 0,-1-1 0,0 0 0,7-15 0,-32 62 0,-16 46 0,29-69 0,0 0 0,1 1 0,0 0 0,1 0 0,0 0 0,1 0 0,1 0 0,1 15 0,-1-25-98,1-1 0,0 0 0,-1 0 0,1 0 0,0 0 0,0 1 0,0-1 0,1 0 0,-1-1 0,0 1 0,1 0 0,-1 0 0,1 0 0,0-1 0,-1 1 0,1-1 0,0 0 0,0 1 0,0-1 0,0 0 0,0 0 0,0 0 0,0 0 0,1-1 0,-1 1 0,0 0 0,0-1 0,1 0 0,2 1 0,-2-1-271,1 1 0,-1-1-1,0 0 1,1-1 0,-1 1 0,0 0 0,0-1 0,1 0-1,-1 1 1,0-1 0,0-1 0,0 1 0,0 0-1,0-1 1,0 1 0,0-1 0,-1 0 0,1 0 0,-1 0-1,4-4 1,11-18-10975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8136,'0'0'23510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19923,'0'0'9465,"10"-3"-8051,35-7-426,-44 9-973,0 1 1,0 0-1,0 0 1,-1 0-1,1 0 0,0 0 1,0 0-1,0 0 1,0 0-1,0 1 0,0-1 1,0 0-1,0 0 1,-1 1-1,1-1 0,0 1 1,0-1-1,0 1 1,0-1-1,-1 1 0,1-1 1,0 1-1,-1-1 0,1 1 1,0 0-1,-1 0 1,1-1-1,-1 1 0,1 0 1,-1 0-1,0 0 1,1-1-1,-1 1 0,0 0 1,1 0-1,-1 0 1,0 0-1,0 0 0,0 0 1,0 0-1,0 0 1,0 0-1,0-1 0,0 3 1,-6 40 268,-1-25-284,-1 0 0,-18 32 0,-14 33 0,38-76 0,0-1 0,0 1 0,1-1 0,-1 1 0,2 0 0,-1 0 0,1-1 0,-1 1 0,2 0 0,1 12 0,-1-17 0,0 1 0,0-1 0,1 0 0,-1 0 0,0 0 0,1 0 0,0 0 0,-1 0 0,1 0 0,0-1 0,0 1 0,0 0 0,0-1 0,0 0 0,0 1 0,0-1 0,1 0 0,-1 0 0,1 0 0,-1-1 0,0 1 0,1 0 0,-1-1 0,1 0 0,-1 1 0,1-1 0,-1 0 0,1 0 0,3-1 0,1 1 0,1 0 0,-1-1 0,0 0 0,0 0 0,1-1 0,-1 0 0,0 0 0,0-1 0,7-3 0,-4-1 0,0 0 0,0-1 0,-1 0 0,0-1 0,0 0 0,-1 0 0,0-1 0,-1 0 0,8-14 0,-11 18 0,0-1 0,-1 0 0,0 0 0,0 0 0,-1-1 0,0 1 0,0-1 0,0 1 0,-1-1 0,0 0 0,-1 1 0,0-1 0,0 0 0,0 0 0,-1 1 0,-2-9 0,3 16 0,0-1 0,-1 1 0,1 0 0,0-1 0,-1 1 0,1-1 0,0 1 0,-1-1 0,1 1 0,0 0 0,-1-1 0,1 1 0,-1 0 0,1-1 0,-1 1 0,1 0 0,-1 0 0,1-1 0,-1 1 0,1 0 0,-1 0 0,1 0 0,-1 0 0,0 0 0,1 0 0,-1 0 0,1 0 0,-1 0 0,1 0 0,-1 0 0,1 0 0,-1 0 0,1 0 0,-1 0 0,1 1 0,-1-1 0,1 0 0,-1 0 0,1 1 0,-1-1 0,1 0 0,-1 1 0,1-1 0,0 0 0,-1 1 0,1-1 0,-1 1 0,1-1 0,0 1 0,0-1 0,-1 1 0,1-1 0,0 1 0,0-1 0,-1 1 0,1-1 0,0 1 0,0-1 0,0 1 0,0-1 0,0 1 0,0-1 0,0 1 0,0-1 0,0 2 0,0 2 0,-1 0 0,1 0 0,0 0 0,0 0 0,0 0 0,0 0 0,1-1 0,0 1 0,-1 0 0,2 0 0,-1 0 0,0-1 0,1 1 0,-1 0 0,1-1 0,0 0 0,0 1 0,1-1 0,-1 0 0,1 0 0,-1 0 0,1 0 0,0-1 0,0 1 0,0-1 0,1 0 0,-1 0 0,0 0 0,1 0 0,0 0 0,-1-1 0,1 1 0,0-1 0,-1 0 0,7 0 0,6 3 0,-1-2 0,1 0 0,-1 0 0,1-2 0,0 0 0,-1 0 0,1-2 0,-1 0 0,1-1 0,-1 0 0,0-1 0,19-8 0,-27 9 0,0 0 0,0 0 0,0-1 0,0 0 0,-1 0 0,1-1 0,-1 0 0,0 0 0,-1 0 0,1-1 0,-1 1 0,0-2 0,0 1 0,-1 0 0,0-1 0,0 0 0,0 0 0,-1 0 0,0 0 0,-1-1 0,0 1 0,0-1 0,0 1 0,-1-1 0,0 0 0,0-9 0,-1 16 0,0 0 0,0 0 0,0 0 0,-1 0 0,1 0 0,0 0 0,0 0 0,-1 0 0,1 0 0,-1 0 0,1 0 0,-1 0 0,1 0 0,-1 0 0,1 0 0,-1 0 0,0 0 0,0 1 0,1-1 0,-1 0 0,0 1 0,0-1 0,0 0 0,0 1 0,0-1 0,0 1 0,0-1 0,0 1 0,0 0 0,0-1 0,0 1 0,0 0 0,0 0 0,0 0 0,0 0 0,0 0 0,0 0 0,0 0 0,0 0 0,0 0 0,0 0 0,0 0 0,0 1 0,0-1 0,0 1 0,0-1 0,-2 1 0,-3 1 0,0 0 0,0 0 0,1 1 0,-1 0 0,1 0 0,-1 0 0,-4 4 0,0 2 0,1 0 0,0 0 0,1 0 0,0 1 0,1 0 0,0 1 0,0 0 0,1 0 0,-7 19 0,11-26 0,1 0 0,0 0 0,0 0 0,0 0 0,0 0 0,1 0 0,-1 0 0,1 1 0,0-1 0,1 0 0,-1 0 0,1 0 0,0 1 0,0-1 0,0 0 0,0 0 0,1 0 0,-1 0 0,1-1 0,0 1 0,0 0 0,1-1 0,-1 1 0,1-1 0,0 0 0,0 0 0,0 0 0,0 0 0,0-1 0,1 1 0,6 3 0,9 4-227,1-2 1,0 0-1,1-1 0,0-1 1,0-2-1,0 1 1,0-2-1,1-1 0,-1-1 1,29-2-1,14 1-7241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1 467 15535,'0'0'7612,"12"1"-5007,4-2-2060,-1 0 0,1-1 0,-1-1 0,0 0 0,0-1 0,0-1 0,-1 0 0,0-1 0,1-1 0,24-15 0,25-17-132,86-68 0,-123 85-380,-1-1-1,-2-1 0,0-1 0,-2-1 1,30-45-1,-49 67-32,17-32 0,-19 35 0,0 0 0,0-1 0,0 1 0,-1 0 0,1-1 0,-1 1 0,1-1 0,-1 1 0,1-1 0,-1 1 0,0-1 0,0 1 0,0-1 0,0 1 0,0-1 0,0 1 0,0-1 0,0 1 0,-1-1 0,0-1 0,-8 7-144,-10 18-182,1 1 0,0 0 0,2 2-1,1 0 1,-13 31 0,12-27 206,14-24 83,-14 21-800,1 2 1,2 0-1,1 0 0,1 1 1,1 1-1,-9 51 1,18-76 339,2 25-2741,0-29 2897,-1 0-1,0 0 1,1-1 0,-1 1-1,1 0 1,-1 0 0,1-1 0,-1 1-1,1 0 1,-1-1 0,1 1 0,0-1-1,-1 1 1,1-1 0,0 1 0,0-1-1,-1 1 1,1-1 0,0 0 0,0 1-1,0-1 1,30 2-11756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0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8232,'0'0'18561,"-1"16"-17413,-8 465 2130,6-137-1730,2-328-1548,-1-26 0,-1-28 0,6-70 0,5 0 0,5 1 0,31-128 0,-43 228 0,1-1 0,0 1 0,0-1 0,1 1 0,0 0 0,1 0 0,-1 0 0,1 1 0,0-1 0,1 1 0,0 0 0,5-6 0,-5 8 0,1 0 0,-1 1 0,1-1 0,0 1 0,0 0 0,0 1 0,1-1 0,-1 1 0,1 1 0,-1-1 0,1 1 0,-1 0 0,13 0 0,-7 0 0,0 0 0,0 1 0,0 1 0,0 0 0,0 0 0,16 5 0,-26-6 0,0 1 0,0 0 0,0-1 0,-1 1 0,1 0 0,0 0 0,-1 0 0,1 1 0,-1-1 0,1 0 0,-1 1 0,1-1 0,-1 0 0,0 1 0,0 0 0,0-1 0,0 1 0,2 3 0,-3-2 0,1 0 0,-1 0 0,0 1 0,1-1 0,-2 0 0,1 0 0,0 0 0,-1 0 0,1 0 0,-1 0 0,0 0 0,0 0 0,0 0 0,0 0 0,-3 5 0,-3 3 0,0 0 0,-1 0 0,0 0 0,0-1 0,-1-1 0,0 1 0,-1-2 0,-14 11 0,7-6 0,-1-1 0,-1-1 0,1-1 0,-29 11 0,38-18 0,0 0 0,-1 0 0,0-1 0,1 0 0,-15 0 0,23-2 0,0 1 0,0-1 0,-1 0 0,1 0 0,0 0 0,0 0 0,-1 0 0,1 0 0,0 0 0,0 0 0,-1-1 0,1 1 0,0 0 0,0-1 0,0 1 0,-1-1 0,1 0 0,0 1 0,0-1 0,0 0 0,0 1 0,0-1 0,0 0 0,1 0 0,-1 0 0,0 0 0,0 0 0,0 0 0,1 0 0,-1 0 0,1 0 0,-1 0 0,1 0 0,-1-1 0,1 1 0,-1 0 0,1 0 0,0 0 0,0-1 0,0 1 0,0 0 0,0 0 0,0-1 0,0 1 0,0 0 0,0 0 0,1-1 0,-1 1 0,0 0 0,2-2 0,-1 0-149,0 0 1,1 0-1,0 1 0,-1-1 0,1 0 1,0 1-1,1 0 0,-1-1 0,0 1 1,1 0-1,-1 0 0,1 0 0,-1 1 1,1-1-1,0 0 0,3 0 0,54-21-6314,-51 20 4933,33-10-8896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137 124 14029,'0'0'1735,"0"-11"-85,0 7-1689,1-7 817,-2 0 0,1 0 1,-1 0-1,-5-19 0,5 28-659,1 0 1,0 1-1,-1-1 0,1 0 1,-1 1-1,1-1 1,-1 1-1,0-1 0,0 1 1,0-1-1,0 1 0,0 0 1,0-1-1,0 1 0,0 0 1,-1 0-1,1 0 0,0 0 1,-1 0-1,1 0 0,-1 0 1,1 0-1,-1 0 0,1 1 1,-1-1-1,1 1 0,-1-1 1,0 1-1,1 0 0,-1-1 1,0 1-1,0 0 1,1 0-1,-1 0 0,0 0 1,1 1-1,-1-1 0,0 0 1,1 1-1,-1-1 0,0 1 1,1-1-1,-1 1 0,1 0 1,-3 2-1,-1-1-9,1 2 1,0-1-1,1 0 1,-1 1-1,1-1 0,-1 1 1,1 0-1,0 0 1,0 0-1,1 1 0,-1-1 1,1 1-1,0-1 1,0 1-1,1 0 0,-2 6 1,-2 5 130,2 1-1,0 0 1,-1 24 0,4-38-213,-1-1-1,1 1 1,0-1 0,0 1-1,0 0 1,0-1 0,0 1 0,1-1-1,-1 1 1,1-1 0,-1 1-1,1-1 1,0 1 0,0-1-1,0 0 1,0 1 0,1-1 0,-1 0-1,1 0 1,-1 0 0,1 0-1,0 0 1,-1 0 0,1 0-1,0-1 1,0 1 0,1-1-1,-1 1 1,0-1 0,0 0 0,1 0-1,-1 0 1,1 0 0,-1 0-1,1-1 1,-1 1 0,1-1-1,-1 1 1,1-1 0,-1 0-1,1 0 1,0 0 0,-1 0 0,4-1-1,3-1 120,0 0 0,0 0 0,0 0 0,0-1 1,-1 0-1,1-1 0,-1 0 0,0 0 0,0-1 0,0 0 0,10-10 0,-12 10-132,-1-1 0,1 0 1,-1 0-1,-1-1 0,1 0 0,-1 1 0,0-1 1,-1-1-1,4-9 0,-6 14-15,0 1 0,-1 0 1,1 0-1,-1-1 0,1 1 0,-1 0 1,0-1-1,0 1 0,0-1 0,0 1 1,0 0-1,-1-1 0,1 1 0,-1 0 0,1-1 1,-1 1-1,0 0 0,0 0 0,0 0 1,0 0-1,0 0 0,-1 0 0,1 0 0,-1 0 1,1 0-1,-1 0 0,0 1 0,1-1 1,-1 1-1,0-1 0,0 1 0,0 0 1,0 0-1,-5-2 0,-2 0-63,0 0 0,0 0 0,-1 1 0,1 0 1,-1 1-1,1 0 0,-15 0 0,22 1 11,-1 0 1,1 0-1,-1 0 1,1 0-1,-1 0 1,1 0-1,-1 1 1,1-1-1,-1 1 1,1 0-1,0-1 1,-1 1-1,1 0 1,0 1-1,0-1 1,-1 0-1,1 1 1,0-1-1,0 1 1,0 0-1,1-1 1,-1 1-1,0 0 1,1 0-1,-1 0 1,1 0-1,0 1 1,-1-1-1,1 0 1,0 0-1,-1 5 1,2-6-155,0-1 1,0 1 0,0 0 0,0 0-1,0 0 1,0-1 0,0 1-1,0 0 1,0 0 0,0-1 0,0 1-1,0 0 1,1 0 0,-1-1 0,0 1-1,1 0 1,-1 0 0,0-1-1,1 1 1,-1-1 0,1 1 0,-1 0-1,1-1 1,-1 1 0,1-1-1,-1 1 1,1-1 0,0 1 0,-1-1-1,1 1 1,0-1 0,0 1 0,28 2-6620,-26-3 6122,37 0-8949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17681,'0'0'3566,"-14"4"-822,-19 8-899,-47 24 1,69-30-1606,0-1-1,1 2 0,0-1 1,0 1-1,1 1 1,0 0-1,0 0 1,1 1-1,-14 17 0,22-26-239,0 0-1,0 0 1,0 0-1,0 1 0,0-1 1,0 0-1,-1 0 1,1 1-1,0-1 1,0 0-1,0 0 0,0 0 1,0 1-1,0-1 1,0 0-1,0 0 0,0 1 1,0-1-1,0 0 1,0 0-1,0 1 0,1-1 1,-1 0-1,0 0 1,0 0-1,0 1 0,0-1 1,0 0-1,0 0 1,0 0-1,1 1 0,-1-1 1,0 0-1,0 0 1,0 0-1,1 0 0,-1 1 1,0-1-1,0 0 1,1 0-1,13 4-58,25-4-80,-31 0 111,189-4-384,-196 4 414,1 0 0,-1 0 0,1 1 0,-1-1 0,0 0-1,1 0 1,-1 1 0,1-1 0,-1 1 0,0-1 0,1 1-1,-1-1 1,0 1 0,0 0 0,1 0 0,-1 0-1,0-1 1,0 1 0,0 0 0,0 1 0,0-1 0,0 0-1,0 0 1,-1 0 0,1 0 0,0 1 0,-1-1 0,1 0-1,-1 1 1,1-1 0,-1 1 0,1-1 0,-1 0-1,0 1 1,0-1 0,0 1 0,0-1 0,0 1 0,0-1-1,0 0 1,-1 4 0,0 0 112,0 0 0,0 1 0,-1-1 0,1 0-1,-1 0 1,-1 0 0,1 0 0,-1 0 0,1 0 0,-5 4 0,-6 6 135,-1-1 1,0-1-1,-1-1 1,-28 20 0,34-27-180,0 1 1,0-1-1,0-1 1,-1 1-1,0-2 1,0 1-1,0-2 1,0 1-1,0-1 1,-16 1-1,25-3-78,1 0 0,-1 0 0,0 1 0,0-1 1,0 0-1,0 0 0,0 0 0,0 0 0,0 0 0,0-1 0,0 1 0,0 0 0,0 0 1,0-1-1,1 1 0,-1 0 0,0-1 0,0 1 0,0-1 0,0 1 0,1-1 0,-1 1 1,0-1-1,0 0 0,1 1 0,-1-1 0,1 0 0,-1 1 0,0-1 0,1 0 0,0 0 1,-1 0-1,1 0 0,-1 0 0,1 1 0,0-1 0,0 0 0,-1 0 0,1 0 0,0 0 1,0 0-1,0 0 0,0 0 0,0 0 0,0 0 0,0 0 0,1 0 0,-1 0 0,0 1 1,0-1-1,1 0 0,-1 0 0,1 0 0,-1 0 0,1-1 0,2-3-230,0 0-1,0 0 0,0 0 1,0 0-1,1 1 1,0 0-1,0-1 0,4-3 1,47-26-10172,-27 19 2846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16496,'0'0'15540,"-5"13"-14921,-2 9-543,-3 4-69,2 0 1,0 1-1,2 0 0,-5 51 0,11-77-74,0 0-1,0 0 1,0 0 0,0 0-1,0-1 1,0 1 0,1 0-1,-1 0 1,0 0 0,1-1-1,-1 1 1,0 0 0,1 0-1,-1-1 1,1 1 0,-1 0-1,1-1 1,-1 1 0,1-1-1,0 1 1,-1-1 0,1 1-1,0-1 1,0 1 0,-1-1-1,1 1 1,0-1 0,0 0-1,-1 0 1,1 1 0,0-1 0,0 0-1,0 0 1,0 0 0,-1 0-1,1 0 1,1 0 0,0 0-313,1 0 1,-1 0 0,0-1-1,0 1 1,0 0 0,0-1 0,0 0-1,0 1 1,0-1 0,0 0-1,0 0 1,0 0 0,-1 0 0,4-3-1,10-15-7067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12748,'0'0'17158,"-2"15"-16352,-27 160 18,-20 162 407,49-337-1231,0 0 0,0 1 0,0-1 0,0 0 0,0 0 0,0 0 0,0 0 0,0 0 0,0 1 0,0-1 0,0 0 0,0 0 0,0 0 0,0 0 0,0 0 0,0 0 0,0 1 0,0-1 0,0 0 0,0 0 0,0 0 0,-1 0 0,1 0 0,0 0 0,0 1 0,0-1 0,0 0 0,0 0 0,0 0 0,0 0 0,0 0 0,0 0 0,-1 0 0,1 0 0,0 0 0,0 0 0,0 0 0,0 0 0,0 1 0,0-1 0,-1 0 0,1 0 0,0 0 0,0 0 0,0 0 0,0 0 0,0 0 0,-1 0 0,1 0 0,0 0 0,0-1 0,0 1 0,0 0 0,0 0 0,0 0 0,-1 0 0,1 0 0,0 0 0,0 0 0,0 0 0,0 0 0,-11-12 0,-16-30 0,17 25 0,1 5 0,-34-58 0,40 64 0,-1-1 0,2 1 0,-1-1 0,0 0 0,1 0 0,1 0 0,-1 0 0,0-12 0,4 18 0,0 0 0,0 0 0,0 0 0,0 0 0,0 0 0,1 0 0,-1 1 0,0-1 0,0 1 0,1 0 0,-1 0 0,0 0 0,0 0 0,1 0 0,2 1 0,2-2 0,42-2 0,0-2 0,-1-3 0,62-17 0,-88 21-4917,-22 4 4700,1 0-1,-1-1 1,0 1-1,1 0 0,-1 0 1,0 0-1,1 0 1,-1 0-1,0-1 0,1 1 1,-1 0-1,0 0 1,1 0-1,-1 0 0,0 0 1,1 0-1,-1 0 1,0 0-1,1 0 0,-1 0 1,1 0-1,-1 0 1,0 0-1,1 1 0,-1-1 1,0 0-1,1 0 1,-1 0-1,0 0 0,0 1 1,1-1-1,-1 0 1,0 0-1,1 1 0,-1-1 1,0 0-1,0 0 1,0 1-1,1-1 0,-1 0 1,0 1-1,0-1 1,0 0-1,0 1 0,1-1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17072,'0'0'13004,"55"14"-21908,-44-9-1442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19667,'0'0'11087,"0"10"-9917,-10 131-128,-2 23-2762,12-164 1555,0 1 0,1-1 0,-1 0 0,0 0 1,1 0-1,-1 0 0,0 0 0,1 1 0,-1-1 0,1 0 1,-1 0-1,0 0 0,1 0 0,-1 0 0,0 0 1,1 0-1,-1 0 0,0 0 0,1 0 0,-1-1 1,0 1-1,1 0 0,-1 0 0,0 0 0,1 0 0,-1 0 1,0-1-1,1 1 0,-1 0 0,0 0 0,0-1 1,1 1-1,-1 0 0,0 0 0,0-1 0,1 1 1,-1 0-1,0-1 0,0 1 0,0 0 0,0-1 0,1 1 1,-1 0-1,0-1 0,14-14-4921,0-7-1870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13997,'0'0'3732,"13"-9"-342,-1 0-2794,63-41 3876,-67 46-3921,0 0 0,1 0 1,-1 1-1,1 0 1,-1 0-1,1 1 1,0 0-1,18-1 0,-26 3-530,1 0-1,-1 0 0,0 0 1,0 0-1,1 0 0,-1 0 1,0 1-1,0-1 0,0 0 1,1 1-1,-1-1 0,0 1 1,0 0-1,0-1 0,0 1 1,0 0-1,0-1 0,0 1 1,0 0-1,0 0 0,0 0 1,-1 0-1,1 0 0,0 0 1,-1 0-1,1 0 0,1 3 0,-1 0 22,0-1-1,-1 1 0,1 0 0,-1 0 0,0 0 0,1 0 1,-2 0-1,1 0 0,-1 5 0,-2 6 49,0-1 0,-1 1 0,-1-1 0,-6 14 0,-9 11-17,12-24-57,0 0 1,0 1-1,2 0 0,0 0 0,0 1 1,-4 27-1,10-44-16,0 1 0,0 0 0,0-1 0,0 1 0,0 0 0,0-1 0,0 1 0,0-1 0,0 1 0,0 0 0,0-1 0,0 1 0,0 0 0,1-1 0,-1 1 0,0-1 0,0 1 0,1 0 0,-1-1 0,0 1 0,1-1 0,-1 1 0,0-1 0,1 1 0,-1-1 0,1 1 0,-1-1 0,1 0 0,-1 1 0,1-1 0,0 1 0,21-5 0,-16 1 0,0 0 0,0-1 0,0 0 0,-1 0 0,8-6 0,-3-3 0,0 1 0,0-1 0,-2-1 0,1 0 0,-2 0 0,0-1 0,-1 1 0,0-2 0,-1 1 0,-1 0 0,0-1 0,2-22 0,-9 32 0,-3 12 0,-3 11 0,8-14 0,0-1 0,0 1 0,1 0 0,-1-1 0,1 1 0,-1 0 0,1-1 0,0 1 0,0 0 0,0-1 0,0 1 0,1 0 0,-1-1 0,1 1 0,0 0 0,-1-1 0,1 1 0,0-1 0,1 1 0,-1-1 0,0 0 0,1 0 0,-1 1 0,1-1 0,0 0 0,-1 0 0,1 0 0,0 0 0,0-1 0,1 1 0,-1-1 0,0 1 0,0-1 0,1 0 0,-1 0 0,1 1 0,-1-2 0,1 1 0,0 0 0,-1-1 0,5 1 0,7 1 0,0 0 0,0-1 0,0-1 0,1-1 0,-1 0 0,25-5 0,-18 1 0,-1-1 0,0-1 0,0-1 0,-1-1 0,0 0 0,-1-2 0,0 0 0,0-1 0,-1-1 0,-1 0 0,27-30 0,-40 41 0,-1 0 0,0-1 0,0 0 0,0 1 0,0-1 0,-1 0 0,1 0 0,-1 0 0,1 0 0,-1-1 0,0 1 0,0 0 0,-1 0 0,1-1 0,-1 1 0,1-6 0,-2 8 0,1 0 0,-1 1 0,1-1 0,-1 0 0,1 1 0,-1-1 0,0 1 0,1-1 0,-1 0 0,0 1 0,0 0 0,1-1 0,-1 1 0,0-1 0,0 1 0,1 0 0,-1 0 0,0-1 0,0 1 0,0 0 0,0 0 0,0 0 0,1 0 0,-1 0 0,0 0 0,0 0 0,-1 1 0,-27 2 0,19 0 0,1 1 0,0-1 0,1 2 0,-1-1 0,1 1 0,0 1 0,0 0 0,0 0 0,1 0 0,0 1 0,-8 10 0,9-11 0,1 1 0,-1-1 0,2 1 0,-1 0 0,1 1 0,0-1 0,1 1 0,0-1 0,0 1 0,0 0 0,1 0 0,0 0 0,0 13 0,2-17 2,1 0-1,-1-1 1,1 1-1,0 0 1,1-1-1,-1 1 1,0-1-1,1 0 1,0 1-1,0-1 1,0 0-1,0 0 1,0 0-1,1-1 1,-1 1-1,1 0 1,0-1-1,0 0 1,0 1-1,0-1 1,0 0-1,0-1 1,1 1-1,-1-1 1,1 1 0,-1-1-1,1 0 1,3 1-1,9 2-45,1 0 0,-1-1 0,1-1 0,32 1 0,-47-3-23,6-2-1879,-7-5-2196,-1-9-3268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17360,'0'0'12909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31 4388,'-16'-3'-85,"-47"-8"244,-81-4 1,109 14 472,0 1 0,0 2 1,0 1-1,-52 11 0,-365 115-1763,405-113-3151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19699,'0'0'13068,"61"-42"-13068,-13 25 0,10-2 0,8 0 0,0 2 0,-4-2 0,1 5-320,-10 9-2019,-9 3-1088,-6 2-961,-12 0-1794,-12 0-5605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15855,'-14'18'3043,"4"-7"-2702,-127 170 4304,124-161-3957,0 0 0,1 1 0,2 0 0,0 1 0,1 0 0,1 1 0,1 0 0,-5 31 0,12-52-678,0 1 0,0-1 0,0 0-1,0 1 1,0-1 0,0 1 0,0-1 0,1 0-1,0 1 1,-1-1 0,1 0 0,0 0-1,0 0 1,0 1 0,0-1 0,0 0-1,1 0 1,-1 0 0,1-1 0,-1 1-1,1 0 1,3 2 0,-1-1-39,1 0 1,0-1 0,0 1-1,0-1 1,0 0-1,0-1 1,0 1-1,0-1 1,10 1-1,10 0-156,-1-2 0,1-1 0,35-4 0,-12-3-108,-26 4 292,0 1-1,0 1 0,24 1 1,-45 1 14,1 0 0,-1 0 0,0 0 0,1 0-1,-1 0 1,0 1 0,1-1 0,-1 0 0,0 1 0,0-1 0,1 1 0,-1-1 0,0 1 0,0-1 0,0 1 0,1 0 0,-1 0 0,0-1 0,0 1 0,0 0 0,-1 0-1,1 0 1,0 0 0,0 0 0,0 1 0,-1-1 0,1 0 0,-1 0 0,1 0 0,-1 1 0,1-1 0,-1 0 0,1 0 0,-1 1 0,0-1 0,0 0 0,0 1 0,0-1-1,0 0 1,0 1 0,-1 1 0,0 2 116,0 0 1,0 0-1,-1-1 0,1 1 0,-1 0 0,0-1 1,-1 0-1,1 1 0,-1-1 0,-4 5 0,-8 7 14,-1 0-1,0-1 1,-1-1 0,-1-1-1,0 0 1,-20 9-1,24-14-401,0-2 0,0 0-1,-28 8 1,33-12-429,1 0 0,-1-1 1,0 0-1,0-1 0,1 1 0,-1-2 1,-14-1-1,20 1-128,0 1 0,-1-1-1,1 0 1,0-1 0,0 1 0,0-1-1,-1 1 1,2-1 0,-5-2 0,-22-27-13828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2498,'0'0'13907,"8"0"-12877,427-16 3892,-222 14-4158,677 29 677,295 46-1041,-165-14 823,-687-31-21,748 36 404,78-126-1351,-1096 57-254,1013-63 111,-450 33-128,-578 32 31,-21 3-1,0-1 0,0-2 0,0-1 0,49-13 1,-65 9-228,-17 2-476,-20-1-988,-63-9-5444,42 3 1035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8936,'0'0'8456,"3"-9"-7153,-2 6-1275,0 1-1,0-1 1,0 1 0,0-1 0,1 1-1,-1-1 1,0 1 0,1 0 0,0 0-1,-1 0 1,1 0 0,0 0 0,0 0-1,0 1 1,0-1 0,1 1-1,-1-1 1,0 1 0,4-2 0,4 1-18,-1 0-1,0 0 1,1 1 0,-1 0 0,18 1 0,89 6-410,179 31-1,-15 0-576,220-25 899,3-37 1441,51-1 699,624 57-1106,-912-9-933,1649 93 93,-1455-107 250,453 10 1532,-1 35-671,-747-38-1225,382 29 15,0-37-4,-411-16 400,-1-7 0,240-59 0,-361 72-413,-7 2-22,0-1-1,0 0 1,0 0 0,0-1 0,-1 0 0,12-6 0,-47 5-7217,-1 4 1127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12524,'0'0'4666,"5"13"-3268,12 45-142,-2 0 0,-2 1 0,4 65 0,7 201-303,-19-218-743,17 1230 141,-23-971 169,1-336-531,-1-12-113,0 0-1,2 0 0,0 0 1,1 0-1,0-1 1,2 1-1,0-1 0,9 25 1,-9-49-6012,-4-15 4003,-4-23-3222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1 538 12684,'0'0'8205,"11"5"-7004,-4-2-999,0-1-1,0 0 1,0 0 0,1-1-1,-1 1 1,0-1-1,1-1 1,-1 0 0,1 0-1,11-2 1,-3 0-6,0-2 0,-1 0 1,1-1-1,-1 0 0,15-8 0,31-20-55,-1-2 0,-2-2-1,-2-4 1,-1-1-1,-2-3 1,-2-2-1,-3-3 1,81-105 0,-116 137-140,1 1-40,-18 24-33,-23 56-37,22-45-220,0 0 1,1 0 0,1 0 0,1 0-1,0 0 1,1 1 0,1-1-1,1 0 1,1 1 0,1-1-1,0 0 1,1 0 0,1 0-1,0-1 1,2 0 0,0 0-1,1 0 1,0-1 0,1 0 0,1 0-1,18 21 1,21 12-7258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2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4869,'0'0'3432,"4"-10"-2909,17-30-357,-21 39-162,1 0 1,0-1-1,0 1 1,-1 0-1,1-1 1,0 1-1,0 0 1,0 0-1,0 0 1,1 0-1,-1 0 1,0 0-1,0 0 1,1 0-1,-1 1 1,3-2-1,-4 2-3,1 0-1,0 0 0,0 0 0,-1 0 1,1 0-1,0 0 0,-1 0 1,1 0-1,0 1 0,0-1 0,-1 0 1,1 0-1,0 1 0,-1-1 1,1 0-1,-1 1 0,1-1 1,0 1-1,-1-1 0,1 1 0,-1-1 1,1 1-1,0 0 0,1 2 59,0 1 0,0-1 0,0 1 0,0-1 0,-1 1 0,1 0 0,-1 0 0,1 5 0,7 59 2084,-1 99 1,-5-59-1034,31 414-39,9 188-551,6 665 782,-72-817 754,23-557-2097,0-1 1,0 0 0,0 1 0,0-1-1,0 0 1,0 1 0,0-1 0,0 0-1,0 1 1,0-1 0,0 0 0,0 1-1,-1-1 1,1 0 0,0 1 0,0-1-1,0 0 1,0 1 0,-1-1 0,1 0-1,0 1 1,0-1 0,0 0 0,-1 0-1,1 1 1,0-1 0,0 0 0,-1 0-1,1 0 1,0 1 0,-1-1 0,1 0-1,0 0 1,-1 0 0,-9-8-2246,-9-22-2819,18 28 4733,-27-48-7876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6566,'0'0'17136,"13"-6"-16308,24-8-89,0 1 1,1 2-1,75-11 0,458-105 1039,-560 124-2537,-1 1-1,1 0 1,19-2-1,-37 6-4434,-4 4 2577,-4 1-424,-20 2-6280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1 13677,'0'0'11488,"-11"6"-10313,-202 133 717,79-48-1249,93-64-331,-23 13 331,2 3 1,-59 53-1,113-89-572,2 0 0,-1 1-1,1-1 1,-9 15 0,14-21-71,0 0 1,1-1 0,-1 1 0,0 0 0,1 0-1,-1 0 1,1 0 0,-1 0 0,1 0-1,0 0 1,-1 0 0,1 0 0,0 0-1,0 0 1,0 0 0,0 0 0,0 0-1,0 0 1,0 0 0,0 0 0,0 1-1,0-1 1,1 0 0,-1 0 0,0 0-1,1 0 1,-1 0 0,1 0 0,-1-1 0,1 1-1,-1 0 1,1 0 0,0 0 0,-1 0-1,1-1 1,0 1 0,0 0 0,0 0-1,-1-1 1,1 1 0,0-1 0,0 1-1,0-1 1,0 1 0,0-1 0,0 0-1,0 1 1,0-1 0,0 0 0,0 0-1,0 0 1,0 0 0,0 0 0,2 0-1,27 3 0,-1-1-1,1-2 0,49-6 1,92-23 191,-57 9-230,79-5-2506,-65 13-8133,-54 8-7761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15118,'0'0'15647,"0"10"-15161,-1 30-93,-1-20-287,1 0 0,0 1 1,2-1-1,1 0 0,0 0 1,8 30-1,-10-49-102,0 0 0,1 0-1,-1-1 1,0 1 0,1 0 0,-1 0 0,0-1-1,1 1 1,-1 0 0,1-1 0,-1 1 0,1 0-1,0-1 1,-1 1 0,1-1 0,-1 1 0,1-1-1,0 1 1,0-1 0,-1 0 0,1 1 0,0-1-1,0 0 1,-1 1 0,1-1 0,0 0 0,0 0-1,0 0 1,0 0 0,1 0 0,0 0 6,0-1 0,0 0 1,0 0-1,0 0 0,0 0 1,0 0-1,0 0 0,0 0 1,0 0-1,-1-1 0,3-2 1,36-45 126,77-149-137,-117 197 0,0 1 0,0-1 0,1 0 0,-1 1 0,0-1 0,1 0 0,-1 1 0,0-1 0,1 1 0,-1-1 0,1 0 0,-1 1 0,1-1 0,-1 1 0,1-1 0,0 1 0,-1 0 0,1-1 0,0 1 0,-1 0 0,1-1 0,0 1 0,-1 0 0,1 0 0,0-1 0,0 1 0,-1 0 0,2 0 0,6 19 0,-8 50 0,-1-56 0,1-9 0,5 40 0,-5-43 0,0 0 0,0 0 0,0-1 0,1 1 0,-1 0 0,0 0 0,1 0 0,-1-1 0,0 1 0,1 0 0,-1-1 0,1 1 0,-1 0 0,1-1 0,0 1 0,-1 0 0,1-1 0,0 1 0,-1-1 0,1 1 0,0-1 0,-1 0 0,1 1 0,0-1 0,0 0 0,0 1 0,-1-1 0,1 0 0,0 0 0,0 0 0,0 0 0,0 0 0,-1 0 0,1 0 0,0 0 0,0 0 0,0 0 0,0 0 0,-1-1 0,1 1 0,0 0 0,0-1 0,0 1 0,-1 0 0,1-1 0,1 0 0,6-5 0,0 1 0,0-2 0,-1 1 0,0-1 0,0 0 0,0-1 0,10-15 0,-10 13 0,0 0 0,1 1 0,1 0 0,16-14 0,-25 22 2,1 1-1,-1-1 1,1 1 0,-1 0-1,1-1 1,-1 1 0,1-1-1,0 1 1,-1 0 0,1 0-1,0-1 1,-1 1-1,1 0 1,0 0 0,-1 0-1,1 0 1,0 0 0,0 0-1,-1 0 1,1 0 0,0 0-1,-1 0 1,1 0 0,0 1-1,-1-1 1,1 0 0,0 0-1,-1 1 1,1-1 0,0 0-1,-1 1 1,1-1 0,-1 0-1,1 1 1,-1-1-1,1 1 1,-1-1 0,1 1-1,-1 0 1,1-1 0,-1 1-1,0-1 1,1 1 0,-1 0-1,0-1 1,0 1 0,1 0-1,-1-1 1,0 1 0,0 0-1,0-1 1,0 1 0,0 0-1,0-1 1,0 1 0,0 1-1,2 58-111,-1-35-312,2-16-1424,2-7-5127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109 109 16335,'0'0'14991,"-11"-3"-14436,9 2-543,0 0 0,-1 0 0,1 0 0,0 0 0,-1 1 0,1-1 0,-1 1 0,1-1 0,-1 1 0,1 0 0,-1 0 0,1 1 0,-1-1 0,1 0 1,-1 1-1,1-1 0,-1 1 0,1 0 0,0 0 0,-1 0 0,1 0 0,0 0 0,0 1 0,-1-1 0,1 0 0,1 1 0,-1 0 0,0 0 0,0-1 0,0 1 0,1 0 0,-1 0 0,1 0 0,0 1 0,-1-1 0,1 0 0,0 0 1,-1 5-1,-1 0 13,1 0 0,-1 0 1,1 0-1,1 0 0,-1 0 1,1 0-1,0 14 0,1-21-24,0 0 1,0 1-1,0-1 0,0 0 0,0 1 0,0-1 0,0 0 0,0 1 0,0-1 0,0 0 0,0 1 0,0-1 0,0 0 0,0 0 0,0 1 0,0-1 0,1 0 0,-1 1 0,0-1 0,0 0 0,0 0 0,1 1 0,-1-1 0,0 0 0,0 0 0,0 0 0,1 1 0,-1-1 0,0 0 0,1 0 0,-1 0 1,0 0-1,0 0 0,1 0 0,-1 1 0,0-1 0,1 0 0,-1 0 0,0 0 0,1 0 0,16-6 71,12-17 27,0-11-99,-21 24 0,-1 1 0,1-1 0,1 2 0,-1-1 0,1 1 0,1 0 0,20-12 0,-29 19 0,0 1 0,0 0 0,0-1 0,-1 1 0,1 0 0,0-1 0,0 1 0,0 0 0,0 0 0,0 0 0,0 0 0,0 0 0,0 0 0,0 0 0,0 1 0,0-1 0,0 0 0,0 0 0,0 1 0,0-1 0,-1 1 0,1-1 0,0 0 0,0 1 0,0 0 0,-1-1 0,1 1 0,0-1 0,0 1 0,-1 0 0,1 0 0,-1-1 0,1 1 0,-1 0 0,1 0 0,-1 0 0,1 0 0,-1-1 0,0 1 0,1 0 0,-1 0 0,0 2 0,8 54 0,-5-27 0,-2-30 0,-1-1 0,0 1 0,0 0 0,0-1 0,0 1 0,0 0 0,0 0 0,1-1 0,-1 1 0,0 0 0,0 0 0,0 0 0,0-1 0,1 1 0,-1 0 0,0 0 0,0 0 0,1-1 0,-1 1 0,0 0 0,0 0 0,1 0 0,-1 0 0,0 0 0,1 0 0,-1 0 0,0 0 0,0 0 0,1 0 0,-1 0 0,0 0 0,1 0 0,-1 0 0,0 0 0,1 0 0,-1 0 0,0 0 0,0 0 0,1 0 0,-1 0 0,0 0 0,0 1 0,1-1 0,-1 0 0,0 0 0,0 0 0,1 0 0,-1 1 0,0-1 0,0 0 0,0 0 0,1 1 0,-1-1 0,0 0 0,0 0 0,0 1 0,0-1 0,0 0 0,0 0 0,1 1 0,-1-1 0,8-24 0,-1-21 0,-5 34 0,-1-1 0,1 0 0,1 1 0,0-1 0,6-14 0,-8 24-66,0 1 1,0 0-1,1-1 1,-1 1-1,0 0 1,0 0-1,1-1 1,-1 1-1,1 0 1,-1 0-1,1 1 1,-1-1-1,1 0 1,-1 0-1,1 1 1,0-1-1,-1 1 0,1 0 1,0-1-1,3 1 1,44 0-3417,-11 0-639,-11-8-3812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4452,'0'0'19806,"-7"13"-19043,5-7-635,-4 4 191,0 2 0,2-1 0,-1 1-1,1-1 1,1 1 0,-4 23 0,-2 41 902,-1-1 861,0 76 1,10-150-2083,0 0 0,0 0 0,-1-1 0,1 1 0,0 0 0,0-1 0,0 1 0,0 0 0,1-1 0,-1 1 0,0 0 0,0-1 0,0 1 0,0 0 0,1-1 0,-1 1 0,0 0 0,1-1 0,-1 1 0,0-1 0,1 1 0,-1-1 0,1 1 0,-1-1 0,1 1 0,-1-1 0,1 1 0,-1-1 0,1 1 0,0-1 0,-1 0 0,1 0 0,-1 1 0,1-1 0,0 0 0,-1 0 0,1 1 0,0-1 0,-1 0 0,1 0 0,0 0 0,-1 0 0,1 0 0,0 0 0,0 0 0,-1 0 0,1-1 0,0 1 0,-1 0 0,1 0 0,0 0 0,-1-1 0,1 1 0,-1 0 0,1-1 0,0 1 0,-1-1 0,1 1 0,0-1 0,37-29 0,-16 6 0,-1 0 0,-1-2 0,-2 0 0,0-1 0,-2-1 0,0 0 0,-3-2 0,17-48 0,-25 55-3407,-8 19-204,-7 10-694,-5 10-5832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21460,'53'-18'3460,"-2"5"-610,4 7 33,5 2-1346,-1 4-1216,5 0-225,-3 0-192,-1 3-1602,-7-1-1825,-8-2-2787,-13 0-8200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17072,'0'0'10987,"61"16"-9706,-36-17-1089,1-14-320,-2-1-1314,-3-3-1761,-6-5-2786,-4-1-6087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5573,'0'0'17911,"9"-2"-16860,-2-2-727,1 1-1,-1-1 1,0 0 0,0 0-1,-1-1 1,0 0-1,1 0 1,-2-1 0,1 0-1,0 0 1,-1 0 0,-1 0-1,1-1 1,-1 0-1,0 0 1,0 0 0,-1 0-1,0-1 1,0 0-1,2-12 1,-4 19-301,-1 0-1,0 1 1,1-1 0,-1 0-1,0 0 1,0 0 0,1 0-1,-1 1 1,0-1 0,0 0 0,0 0-1,0 0 1,0 0 0,0 0-1,-1 1 1,1-1 0,0 0-1,0 0 1,-1 0 0,1 0-1,-1-1 1,-11 13 440,-12 29 11,15-24-474,2-1 0,0 1 0,1 0 0,0 0 0,1 1 0,1-1 0,1 1 0,0 0 0,0 29 0,3-45 0,0 0 0,1 0 0,-1-1 0,0 1 0,1 0 0,-1 0 0,1 0 0,-1 0 0,1 0 0,-1-1 0,1 1 0,-1 0 0,1-1 0,0 1 0,-1 0 0,1-1 0,0 1 0,0 0 0,-1-1 0,1 1 0,0-1 0,0 0 0,0 1 0,0-1 0,0 0 0,0 1 0,0-1 0,-1 0 0,1 0 0,0 0 0,0 0 0,0 0 0,0 0 0,0 0 0,0 0 0,1-1 0,3 1 0,-1-1 0,0 1 0,1-1 0,-1-1 0,0 1 0,0 0 0,5-4 0,4-3 0,-1 0 0,-1-1 0,1-1 0,-2 0 0,1 0 0,-1-1 0,-1 0 0,0-1 0,9-16 0,1-5 0,-1-1 0,18-47 0,-25 55 0,-1-1 0,-1 1 0,-2-1 0,0-1 0,-2 1 0,2-36 0,-10 63 0,-3 7 0,-5 12 0,0 6 0,1 1 0,1 0 0,2 1 0,0 0 0,2 0 0,-2 29 0,5-39 0,1 0 0,1 1 0,1-1 0,1 0 0,0 1 0,1-1 0,1 0 0,0-1 0,1 1 0,13 27 0,-9-33-207,-5-17-323,-9-23-943,-5 12 938,-1 0 0,0 1 0,-1 1-1,0 0 1,-1 0 0,-30-24 0,-8-11 2146,50 50-1579,1-1 0,-1 0 1,0 1-1,0-1 1,1 0-1,-1 0 1,1 1-1,-1-1 0,0 0 1,1 0-1,0 0 1,-1 0-1,1 0 1,-1 0-1,1 0 1,0 0-1,0 0 0,0 0 1,0 0-1,0 0 1,0 0-1,0 0 1,0 0-1,0 0 0,0 0 1,1-1-1,-1 1 56,1-1 0,0 1 0,1 0-1,-1 0 1,0 0 0,0-1 0,0 1 0,1 1-1,-1-1 1,0 0 0,1 0 0,-1 0 0,1 1-1,2-2 1,9-1 432,0 0 0,0 1 0,16-2 0,-21 4-447,60-4-2710,12-1-4869,-45-1-2594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22870,'0'0'6374,"-14"58"-4004,15-31-1217,15 2-1153,4 6 0,-1 2 0,-3 3 0,-6 6 0,-10 4 0,0 3 0,-18 6 0,-14 6 0,-18 7-1025,-15 10-1666,-18 5-992,-5-2 64,-6-3-4005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0 15599,'0'0'12694,"-15"14"-12272,-46 47-317,4 2 0,-59 82 0,90-106-58,2 0-1,2 2 0,1 0 1,-19 60-1,31-73-279,1 0 0,1 0 1,2 0-1,1 1 0,1 0 0,2 0 1,1 0-1,3 32 0,-2-52-238,1-1 1,0 1-1,0-1 1,0 1-1,1-1 0,5 10 1,-5-13-266,0 0 0,0 0 0,0 0 0,1-1 0,0 1 1,4 3-1,30 18-8345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2828 210 9001,'2'-13'-1922,"0"3"1912,1-5-345,0 1 0,1-29 0,-4 39 420,0 0 0,0 0 0,0 0-1,-1 1 1,1-1 0,-1 0-1,0 0 1,0 1 0,0-1-1,-1 1 1,1-1 0,-1 1-1,0-1 1,0 1 0,0 0-1,0 0 1,-1 0 0,-3-4 0,-2 2 507,0 0 1,1 0 0,-2 1 0,1 0 0,0 1 0,-1 0 0,1 0 0,-1 1 0,0 0 0,-12-1 0,-14 0 207,-47 2 0,52 1-389,-88 4-163,-179 28 0,-115 46-496,373-70 315,-103 22 146,1 6 1,2 6 0,1 6 0,-177 89-1,249-103-91,3 3-1,1 3 0,1 3 0,3 2 0,2 3 1,2 2-1,2 2 0,2 2 0,3 3 0,-60 93 1,86-113-264,1 0 0,2 1 0,1 1 0,2 1 0,2 0 1,1 0-1,2 2 0,3-1 0,-5 68 0,11-85 195,1 0-1,1 0 0,1-1 1,1 1-1,1-1 0,1 0 1,1 0-1,1 0 0,1-1 1,1 0-1,1 0 0,1-1 1,1-1-1,1 0 1,0 0-1,2-1 0,0-1 1,26 24-1,-16-22-42,0-1-1,2-1 1,0-1 0,1-2-1,1 0 1,0-2 0,1-1 0,0-2-1,1-1 1,0-1 0,45 5-1,-14-6 37,0-3 0,0-3 0,0-2-1,122-19 1,-92 2 122,-1-4 0,-2-4 0,0-4 0,125-61-1,-89 27 134,-3-6-1,149-111 0,-193 123-130,-2-4-1,-3-4 0,75-86 0,-121 120-100,-1-1-1,-1 0 0,-2-2 0,-1-1 0,-2-1 0,-2-1 0,-1 0 0,-2-1 1,19-80-1,-30 99-147,-1 0 0,-1 0 0,-1-1 1,-1 1-1,0 0 0,-2-1 0,-6-30 0,5 38-232,-1 0-1,0 0 0,-2 1 0,1 0 0,-1 0 1,-1 0-1,0 1 0,-1 0 0,0 1 1,0-1-1,-1 1 0,-14-12 0,-46-30-4515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15086,'66'0'1121,"13"0"-928,5 0 255,2-1-160,-4-4-64,-11 1 641,-10-1 128,-10 2-705,-11-1-191,-9 1-65,-9 2 0,-16 1-737,-21-3-6021,-12 1-1602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 0 18353,'0'0'9327,"-5"5"-8996,-26 22 56,-2-1 0,-1-1 1,0-2-1,-2-1 0,-47 21 1,40-22 65,1 1 0,2 3 0,-75 59 1,111-80-430,0 0 0,0 0 0,0 1 0,1-1 0,-1 1 0,1 0-1,0 0 1,-3 10 0,5-14-24,0 1-1,1-1 0,-1 1 0,1-1 0,0 1 1,0-1-1,-1 1 0,1 0 0,0-1 0,0 1 1,1-1-1,-1 1 0,0-1 0,0 1 0,1 0 1,-1-1-1,1 1 0,-1-1 0,1 1 0,0-1 1,-1 0-1,1 1 0,0-1 0,0 0 0,0 1 1,0-1-1,0 0 0,1 0 0,-1 0 0,0 0 1,0 0-1,1 0 0,-1 0 0,0-1 0,3 2 1,11 4 11,0 0 0,0-1 1,0-1-1,1-1 0,29 4 1,87-1-193,-60-5-347,-13 2-402,87 4-2893,-50-6-5138,-41-1-2965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17328,'0'0'5397,"13"1"-2396,4 1-2442,0 0 0,-1-2-1,1 0 1,-1-1 0,1 0 0,0-1 0,-1-1 0,0-1 0,24-8 0,-20 2-488,1-1 0,-2-1-1,0-1 1,0-1 0,19-18 0,-31 25-58,0-1 0,0 0-1,0 0 1,-1 0 0,0-1 0,5-10 0,-9 14 7,0 1-1,-1-1 1,1 0 0,-1 1-1,0-1 1,0 0 0,0 0-1,0 0 1,-1 0-1,0 0 1,0 0 0,-1 0-1,0-7 1,0 10-9,0 0 1,0 0-1,-1 0 0,1 0 0,0 0 0,0 1 1,-1-1-1,1 0 0,-1 1 0,0-1 1,1 1-1,-1 0 0,0 0 0,0-1 1,0 1-1,0 0 0,0 0 0,0 1 1,0-1-1,0 0 0,0 1 0,0-1 1,-1 1-1,1 0 0,0 0 0,0 0 1,0 0-1,0 0 0,-4 1 0,-3-1-23,-1 1-1,1 0 0,-1 0 1,1 1-1,-16 6 1,11-1 22,0 0 1,1 1-1,0 0 1,1 1-1,0 1 1,0 0-1,1 0 1,-20 24-1,18-17 2,0 0 0,2 0-1,0 1 1,0 1 0,2 0-1,-8 20 1,15-33-6,0 0 0,0 1 0,1-1-1,0 0 1,0 0 0,0 1 0,1 7 0,0-13-5,0 1 1,1-1-1,-1 1 0,0-1 1,0 1-1,1-1 0,-1 1 1,1-1-1,0 0 0,-1 1 1,1-1-1,0 0 0,0 1 1,0-1-1,0 0 0,0 0 0,0 0 1,0 0-1,0 0 0,0 0 1,1 0-1,-1 0 0,0 0 1,1-1-1,-1 1 0,0 0 1,1-1-1,-1 1 0,1-1 1,-1 0-1,1 1 0,2-1 1,16 2-103,1-1 1,-1-1 0,0-1-1,1-1 1,24-5 0,28-10-2637,-2-3-4154,-63 17 5809,32-8-6499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20019,'0'0'9577,"-58"76"-8328,19-33-384,0 5-481,0 0-159,0-3-161,7-7-32,7-9-32,8-7-257,4-12-255,8-10-545,3 0-961,-1-10-2146,-3-15-1281,-2-5-801,3-3-6470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15503,'0'0'10666,"66"-3"-8264,-39 17-192,-1 6-608,7 4-1218,-5 2-384,3 5 0,-7-2 0,-1 2-416,-5-6-2787,-5-6-2691,-3-5-5541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19378,'0'0'4837,"86"52"-3780,11-52 705,36-20 288,30-14-865,37-9-385,34-5-63,29 4-288,18 6-161,9 12-256,2 17-32,-11 9-2018,-20 0-3844,-39 4-4932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74 7431,'0'0'8643,"5"-11"-4602,0-4-2933,18-33 3795,-22 68-242,2 12-4443,-18 550 1544,-5-605-1805,20 22 53,-27-40-2079,-1 0 0,-53-59-1,88 107 2499,1-1 0,0 0 0,1-1 0,-1 0 0,1 0 0,0-1 0,0 0-1,1-1 1,-1 0 0,1 0 0,0-1 0,11 1 0,54 3-1596,-5-9-3476,-65 3 3343,1-1 1,-1 0 0,1-1 0,-1 1-1,1-1 1,-1 0 0,9-5 0,5-4-7008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6694,'0'0'11537,"2"5"-10011,-1-3-1234,0 1 1,1-1-1,-1 0 0,1 0 0,0 1 0,-1-1 0,1 0 0,0 0 0,0-1 0,0 1 1,1 0-1,-1-1 0,0 1 0,1-1 0,-1 0 0,1 0 0,-1 0 0,1 0 0,-1 0 1,1 0-1,0-1 0,-1 1 0,1-1 0,0 0 0,0 0 0,-1 0 0,1 0 0,0 0 1,4-1-1,-1-1-127,0 0 0,0 0 1,0 0-1,0-1 0,0 0 0,-1 0 1,0-1-1,0 1 0,0-1 0,0 0 1,0 0-1,-1-1 0,5-4 1,28-45 888,-35 51-996,0-1 1,-1 0-1,1 1 1,-1-1 0,0 0-1,0 1 1,0-1-1,0 0 1,-1 0-1,1 0 1,-1 0-1,0 0 1,0 0-1,-2-5 1,2 8-59,-1 1 0,1-1 0,-1 0 0,1 1 0,-1-1 0,1 1 0,-1-1 0,0 1 0,1-1 0,-1 1 0,0 0 0,1-1 0,-1 1 0,0 0 0,0-1 0,1 1 0,-1 0 0,0 0 0,0 0 0,0 0 0,1-1 0,-1 1 0,0 0 0,0 1 0,0-1 0,1 0 0,-1 0 0,0 0 0,0 0 0,1 1 0,-1-1 0,0 0 0,0 1 0,1-1 0,-2 1 0,-27 14 0,16-2 0,1 0 0,0 1 0,2 0 0,-1 1 0,-13 26 0,18-29 0,0 0 0,1 0 0,0 0 0,1 0 0,0 1 0,1-1 0,1 1 0,-2 19 0,4-31 0,1 0 0,-1 0 0,0 0 0,1 0 0,-1 0 0,1 0 0,-1 0 0,1-1 0,0 1 0,-1 0 0,1 0 0,0 0 0,0-1 0,-1 1 0,1 0 0,0-1 0,0 1 0,0-1 0,0 1 0,0-1 0,0 0 0,0 1 0,0-1 0,0 0 0,0 1 0,0-1 0,0 0 0,0 0 0,0 0 0,0 0 0,0 0 0,0 0 0,0 0 0,0 0 0,0-1 0,0 1 0,2-1 0,45-10 0,-21-1 0,-1-1 0,38-25 0,-38 22 0,1 0 0,33-13 0,-59 29 0,0-1 0,-1 1 0,1-1 0,0 1 0,0-1 0,0 1 0,0-1 0,0 1 0,0 0 0,0 0 0,0-1 0,0 1 0,0 0 0,0 0 0,0 0 0,0 0 0,0 0 0,0 0 0,0 0 0,-1 0 0,1 1 0,0-1 0,0 0 0,0 1 0,0-1 0,0 0 0,0 1 0,0-1 0,0 1 0,-1-1 0,1 1 0,0 0 0,0-1 0,-1 1 0,1 0 0,0 0 0,-1-1 0,1 1 0,-1 0 0,1 0 0,0 1 0,0 3 0,0 1 0,-1-1 0,0 0 0,0 0 0,0 0 0,-2 10 0,2-14 0,-2 10 0,-1 0 0,0 0 0,-1 0 0,-4 9 0,4-11 0,1-1 0,-1 1 0,2-1 0,-1 1 0,1 0 0,-1 14 0,20-39 0,-6-3 0,-2 0 0,0 0 0,-1-1 0,-1-1 0,7-36 0,-13 56 0,0-1 0,-1 1 0,1 0 0,0-1 0,0 1 0,0 0 0,0-1 0,0 1 0,0 0 0,0 0 0,1 0 0,-1 0 0,0 0 0,1 0 0,-1 1 0,0-1 0,1 0 0,-1 0 0,1 1 0,-1-1 0,1 1 0,0 0 0,-1-1 0,1 1 0,2 0 0,45-2 0,-40 2 0,9 0 0,-13-1 0,1 1 0,-1 0 0,0 0 0,0 0 0,0 1 0,1 0 0,6 2 0,-10-2 0,0 0 0,-1 0 0,0 0 0,1 0 0,-1 0 0,0 0 0,1 1 0,-1-1 0,0 0 0,0 1 0,0-1 0,0 1 0,0-1 0,-1 1 0,1-1 0,0 1 0,-1 0 0,1-1 0,-1 1 0,1 0 0,-1 0 0,0-1 0,0 1 0,0 0 0,0 0 0,0 3 0,-9 43 0,8-43 0,30-23 0,-11 2 0,34-28 0,-48 42 0,0-1 0,0 0 0,0 1 0,0 0 0,0 0 0,0 1 0,1-1 0,-1 1 0,1 0 0,-1 0 0,8-1 0,-11 3 0,0 0 0,0 1 0,-1-1 0,1 0 0,0 0 0,-1 1 0,1-1 0,-1 0 0,1 1 0,-1-1 0,1 1 0,-1-1 0,0 0 0,0 1 0,0-1 0,0 1 0,0-1 0,0 1 0,-1 1 0,0 34 0,0-35-267,1 0 0,-1-1 0,1 1 0,0 0 0,-1-1 0,1 1 0,0 0 0,0 0 0,1-1 0,-1 1 0,0 0 0,0-1 0,1 1 0,-1 0 0,1-1 0,-1 1 0,1-1 0,1 3 0,0-3-163,0 0 0,0 0 0,-1-1 0,1 1 0,0-1 0,0 1 0,0-1-1,0 0 1,-1 0 0,1 0 0,0 0 0,0 0 0,0 0 0,0 0 0,0-1 0,0 1 0,-1-1 0,4 0-1,19-8-6503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99 322 10442,'0'0'17782,"-10"4"-16255,8-4-1455,-7 4 300,0-1 0,0 2 0,1-1 0,-12 8 0,18-10-327,0 0 0,-1 0 0,1 0 0,0 0 0,0 0 1,0 0-1,0 0 0,0 1 0,1-1 0,-1 1 1,1-1-1,-1 1 0,1 0 0,0-1 0,0 1 1,0 0-1,0 0 0,1 0 0,-1 0 0,1 0 0,0 0 1,0 0-1,0 3 0,0-5-45,1 0 0,-1-1 0,1 1 0,-1 0 0,1 0 0,0 0 0,-1 0 0,1-1 0,0 1 0,-1 0 0,1 0 0,0-1 0,0 1 0,0-1 0,0 1 0,-1-1 0,1 1 0,0-1 0,0 1 0,0-1 0,0 0 0,0 0 0,0 1 0,0-1 0,0 0 0,0 0 0,2 0 0,37 0 0,-30 0 0,-4 0 0,-1-1 0,0 0 0,1 0 0,-1 0 0,0 0 0,0-1 0,0 0 0,0 0 0,0 0 0,0-1 0,0 1 0,-1-1 0,1 0 0,3-4 0,4-4 0,-1 0 0,0-1 0,14-19 0,-21 31 0,-4 13 0,-5 25 0,3-25 0,1-11 0,1-1 0,0 1 0,0-1 0,0 1 0,0-1 0,0 1 0,0 0 0,0-1 0,1 1 0,-1-1 0,0 1 0,1-1 0,-1 1 0,1-1 0,0 1 0,0-1 0,-1 1 0,1-1 0,0 0 0,0 1 0,0-1 0,0 0 0,0 0 0,1 0 0,-1 0 0,2 1 0,0 0 0,0-1 0,0 0 0,1 0 0,-1 0 0,0-1 0,1 1 0,-1-1 0,0 0 0,1 0 0,-1 0 0,0 0 0,4-1 0,7-2 0,-1 0 0,0 0 0,0-2 0,-1 1 0,21-12 0,-5-1 0,-1-2 0,0 0 0,-2-2 0,0-1 0,-2-1 0,0-1 0,-2-1 0,0-1 0,-2-1 0,-1 0 0,-1-2 0,21-48 0,-35 72 0,-1 0 0,0-1 0,-1 1 0,1 0 0,-1-1 0,0 1 0,1-8 0,-2 13 0,0 0 0,0 0 0,0 0 0,0-1 0,0 1 0,0 0 0,0 0 0,0-1 0,0 1 0,-1 0 0,1 0 0,0 0 0,0-1 0,0 1 0,0 0 0,0 0 0,0-1 0,0 1 0,0 0 0,-1 0 0,1 0 0,0 0 0,0-1 0,0 1 0,0 0 0,-1 0 0,1 0 0,0 0 0,0 0 0,0 0 0,-1 0 0,1-1 0,0 1 0,0 0 0,-1 0 0,1 0 0,0 0 0,0 0 0,0 0 0,-1 0 0,1 0 0,0 0 0,-1 0 0,-13 6 0,-11 12 0,9-3 0,0 0 0,1 1 0,1 1 0,1 1 0,-16 25 0,23-34 0,2 0 0,-1 1 0,1-1 0,0 1 0,1 0 0,0 0 0,1 0 0,0 0 0,1 1 0,0-1 0,0 0 0,1 1 0,2 16 0,-1-24 0,0 1 1,0-1-1,0 0 0,0 0 1,0 0-1,1 0 0,0 0 1,-1 0-1,1 0 1,0 0-1,0-1 0,1 1 1,-1-1-1,0 1 0,1-1 1,3 2-1,0 1-29,1-1-1,0-1 1,0 1-1,0-1 1,0 0-1,14 2 1,3 0-570,1-1 1,-1-2-1,36 0 1,-29-4-7004,-2-11-6577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19 259 12940,'0'0'13037,"12"-7"-11468,7-4-1196,-1-1-1,0 0 1,-1-1 0,24-24-1,-34 31-228,-1-1 0,0 1 1,0-1-1,0-1 0,-1 1 0,0-1 0,-1 0 0,0 0 0,0 0 1,-1-1-1,1 1 0,-2-1 0,0 0 0,0 0 0,1-13 0,-2 21-130,-1 0-1,0 0 0,0 0 0,0 0 1,-1 0-1,1 0 0,0-1 0,0 1 1,0 0-1,-1 0 0,1 0 0,-1 0 1,1 0-1,-1 0 0,1 1 0,-1-1 1,1 0-1,-1 0 0,0 0 1,1 0-1,-1 1 0,0-1 0,0 0 1,0 1-1,1-1 0,-3 0 0,1 0 13,0 0 1,0 1-1,0 0 0,-1-1 0,1 1 0,0 0 0,0 0 1,0 0-1,0 1 0,0-1 0,-1 0 0,-2 2 0,-2 0 19,0 1-1,1-1 0,-1 1 0,1 1 0,0-1 1,0 1-1,-8 7 0,2 1-44,0 1 0,1 1 0,0 0 0,2 0 0,-1 1 0,-10 25 0,16-31 0,0 0 0,0 0 0,1 1 0,1 0 0,-1 0 0,2-1 0,-1 1 0,1 0 0,1 1 0,0-1 0,0 0 0,4 17 0,-3-25-6,0 0 1,0 0-1,0 0 1,0 0-1,0 0 1,1-1-1,-1 1 1,1-1-1,-1 1 1,1-1-1,0 1 0,-1-1 1,1 0-1,0 0 1,0 0-1,0 0 1,0 0-1,0 0 1,0-1-1,0 1 1,0-1-1,1 1 0,-1-1 1,0 0-1,0 0 1,0 0-1,0 0 1,1 0-1,-1 0 1,0-1-1,2 0 0,6 0-134,-1 0 0,0-1-1,0 0 1,0-1 0,17-6-1,29-24-3494,-4-8-3983,-20 10-96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129 139 18962,'0'0'5429,"-7"12"-3475,-11 27-1004,0 1 0,3 1 0,2 0 0,1 0 0,-7 53 0,7-11-1441,-3 160 1,17-239-2882,3-19 2207,3-27 369,-7-39 467,-2 58 416,1 0 0,2 0 0,0 1 0,1-1-1,7-25 1,-9 44 53,1 1 0,0 0 0,-1 0 0,1 0 0,1 0 0,-1 0 0,0 1 0,1-1 0,-1 1 0,1-1 0,0 1 0,4-2 0,45-26 1038,-9 5-567,-20 6-362,-1-2 0,0 0-1,-1-1 1,-2-2 0,0 0 0,-2 0 0,0-2 0,-2 0 0,-1-1-1,-1-1 1,-1 0 0,11-41 0,-22 68-249,0 0 0,-1 0 0,1 0 0,-1 0 0,0 0 0,1 0 0,-1 0 0,0 0 0,0-1 0,0 1 0,1 0 0,-1 0 0,0 0 0,0 0 0,-1 0 0,1 0 0,0 0 0,0-1 0,0 1 0,-1-2 0,-14 29 0,-12 46 0,3 1 0,2 0 0,4 2 0,4 1 0,2 0 0,4 0 0,2 82 0,17-112 0,-11-45 0,0 0 0,0 0 0,0-1 0,0 1 0,1 0 0,-1 0 0,0-1 0,0 1 0,1 0 0,-1-1 0,0 1 0,1 0 0,-1-1 0,1 1 0,-1-1 0,1 1 0,-1-1 0,1 1 0,0-1 0,-1 1 0,1-1 0,-1 1 0,1-1 0,0 0 0,-1 1 0,1-1 0,0 0 0,0 0 0,-1 0 0,1 1 0,0-1 0,0 0 0,-1 0 0,1 0 0,0 0 0,0 0 0,-1 0 0,1 0 0,0-1 0,-1 1 0,1 0 0,0 0 0,0-1 0,-1 1 0,1 0 0,0-1 0,-1 1 0,1 0 0,0-1 0,-1 1 0,1-1 0,-1 1 0,1-1 0,-1 1 0,1-1 0,-1 0 0,1 1 0,-1-1 0,1 0 0,2-5-1,1 0 0,-1 0 0,0 0 0,0-1 0,0 1 0,-1-1 0,0 0 1,-1 1-1,2-13 0,3-71-99,-5 63 22,0-39-493,-2 39 279,2 0 0,5-35 0,-6 62 329,0-1-1,1 0 0,-1 0 0,1 1 0,0-1 1,-1 0-1,1 1 0,-1-1 0,1 0 0,0 1 1,0-1-1,-1 1 0,1-1 0,0 1 0,0-1 1,0 1-1,-1 0 0,1-1 0,0 1 0,0 0 1,0 0-1,0 0 0,0 0 0,0 0 1,0 0-1,0 0 0,-1 0 0,1 0 0,2 0 1,39 6 363,-21-3-280,-13-4-117,0 1-1,1-1 0,-1 0 1,0-1-1,0 0 1,0 0-1,0-1 0,0 0 1,-1 0-1,1-1 1,-1 0-1,0 0 0,9-8 1,-11 8-4,0 0 1,0 0 0,-1 0-1,0-1 1,0 0 0,0 1-1,-1-2 1,1 1 0,-1 0-1,0-1 1,-1 1-1,1-1 1,-1 0 0,-1 0-1,1 0 1,-1 0 0,0 0-1,1-12 1,-2 18 0,0-1 0,0 1 0,0 0 0,0-1 0,1 1 0,-1 0 0,0-1 0,0 1 0,0-1 0,0 1 0,0 0 0,0-1 0,-1 1 0,1-1 0,0 1 0,0 0 0,0-1 0,0 1 0,0 0 0,0-1 0,-1 1 0,1 0 0,0-1 0,0 1 0,-1 0 0,1-1 0,0 1 0,0 0 0,-1 0 0,1-1 0,0 1 0,-1 0 0,1 0 0,0 0 0,-1-1 0,1 1 0,0 0 0,-1 0 0,1 0 0,-1 0 0,1 0 0,0 0 0,-1 0 0,1 0 0,-1 0 0,1 0 0,0 0 0,-1 0 0,1 0 0,0 0 0,-1 0 0,1 0 0,-1 0 0,1 0 0,0 1 0,-1-1 0,1 0 0,0 0 0,-1 0 0,1 1 0,0-1 0,0 0 0,-1 1 0,1-1 0,0 0 0,-1 1 0,-19 19 0,10-6 0,0-1 0,1 1 0,1 1 0,0 0 0,1 0 0,0 1 0,2 0 0,0 0 0,0 0 0,2 0 0,0 1 0,-1 22 0,4-37-97,0-1 1,0 0-1,0 1 1,1-1-1,-1 0 0,0 0 1,1 0-1,-1 1 1,1-1-1,-1 0 1,1 0-1,-1 0 0,1 0 1,0 0-1,0 0 1,0 0-1,-1 0 0,1 0 1,0 0-1,0 0 1,0-1-1,0 1 1,0 0-1,1-1 0,-1 1 1,1 0-1,36 5-6338,-15-6-2395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38 19058,'0'0'2947,"-10"2"-294,-3 1-1899,-38 3 1151,78-31 3545,-27 24-5450,13-5 0,-7 6 0,-5 1 0,0-1 0,0 0 0,-1 0 0,1-1 0,0 1 0,-1 0 0,1 0 0,0 0 0,0 0 0,-1-1 0,1 1 0,0 0 0,-1-1 0,1 1 0,0 0 0,-1-1 0,1 1 0,-1-1 0,1 1 0,-1-1 0,1 1 0,-1-1 0,1 0 0,-1 1 0,1-1 0,-1 1 0,0-1 0,1 0 0,-1-1 0,-4-3 0,-9 11 0,5-1 0,1 0 0,0 1 0,0 0 0,0 0 0,1 1 0,0 0 0,1 0 0,-1 0 0,1 1 0,1 0 0,-1 0 0,2 0 0,-1 0 0,1 1 0,0 0 0,0-1 0,1 1 0,-2 17 0,5-25 0,-1 0 0,0-1 0,1 1 0,-1 0 0,0-1 0,1 1 0,-1 0 0,1-1 0,-1 1 0,1-1 0,0 1 0,-1 0 0,1-1 0,-1 1 0,1-1 0,0 0 0,-1 1 0,1-1 0,0 0 0,0 1 0,-1-1 0,1 0 0,0 0 0,0 1 0,-1-1 0,1 0 0,0 0 0,0 0 0,0 0 0,-1 0 0,2 0 0,33-1 0,-27 1 0,3-1-774,0 0 0,1 0 0,-1-2 0,0 1 0,18-8 1,-16 5-1008,0-1 1,-1 0-1,0 0 1,0-2-1,-1 1 1,0-1-1,18-18 1,-7 0-11203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17296,'0'0'14547,"-2"8"-13772,-29 113-607,18-77-172,2 1 0,1 0 1,3 1-1,-3 53 0,10-94 4,1 23 0,-1-27 0,0-1 0,0 1 0,0-1 0,0 1 0,0-1 0,0 0 0,0 1 0,0-1 0,0 1 0,0-1 0,0 0 0,1 1 0,-1-1 0,0 1 0,0-1 0,0 0 0,1 1 0,-1-1 0,0 1 0,0-1 0,1 0 0,-1 1 0,0-1 0,1 0 0,-1 0 0,0 1 0,1-1 0,-1 0 0,0 0 0,1 0 0,-1 1 0,1-1 0,-1 0 0,0 0 0,1 0 0,-1 0 0,1 0 0,-1 0 0,1 0 0,-1 0 0,1 0 0,-1 0 0,0 0 0,1 0 0,-1 0 0,1 0 0,0 0 0,0-2 0,0 1 0,0 0 0,1-1 0,-1 1 0,0-1 0,0 0 0,-1 1 0,1-1 0,0 0 0,0 1 0,-1-1 0,1 0 0,-1 0 0,0 0 0,1 0 0,-1 1 0,0-5 0,1-39 0,-1 38 0,1-20 0,-1-32 0,0 55 0,0 1 0,-1-1 0,1 0 0,-1 1 0,0 0 0,0-1 0,-1 1 0,1 0 0,0-1 0,-1 1 0,0 0 0,-4-5 0,6 7 0,-1 0 0,1 1 0,-1-1 0,0 1 0,1-1 0,-1 1 0,1-1 0,-1 1 0,0 0 0,1-1 0,-1 1 0,0 0 0,1-1 0,-1 1 0,0 0 0,0 0 0,1 0 0,-1-1 0,0 1 0,0 0 0,1 0 0,-1 0 0,0 0 0,0 0 0,1 1 0,-1-1 0,0 0 0,1 0 0,-1 0 0,0 1 0,0-1 0,1 0 0,-1 1 0,0-1 0,1 1 0,-1-1 0,1 0 0,-2 2 0,2-1 0,0-1 0,-1 1 0,1-1 0,0 1 0,0 0 0,0-1 0,0 1 0,0-1 0,0 1 0,0 0 0,0-1 0,0 1 0,0-1 0,0 1 0,0 0 0,0-1 0,0 1 0,0-1 0,1 1 0,-1 0 0,0-1 0,0 1 0,1-1 0,-1 1 0,1-1 0,-1 1 0,0-1 0,1 1 0,-1-1 0,1 0 0,-1 1 0,1-1 0,-1 0 0,1 1 0,-1-1 0,1 0 0,-1 1 0,1-1 0,0 0 0,-1 0 0,1 0 0,-1 0 0,1 0 0,0 0 0,-1 1 0,1-1 0,-1-1 0,1 1 0,0 0 0,0 0 0,11 2-368,0 0 0,0-1 0,0 0 0,0-1 0,0 0 0,0-1 0,0-1 0,-1 0 0,1 0 0,0-1 0,17-7 0,-13 3-35,0-1 0,-1-1 0,0 0 0,0-2 0,-1 1 1,0-2-1,14-14 0,-31 29 1998,-16 16 3181,-3 7-3898,19-23-903,0 1 1,0-1-1,1 1 0,0-1 0,0 1 0,0 0 0,0 0 0,0 0 0,1 1 0,0-1 0,-2 8 0,4-10-9,-1-1-1,1 0 1,-1 0-1,1 0 1,0 0-1,-1 0 1,1 0-1,0 0 0,0-1 1,0 1-1,0 0 1,0 0-1,0 0 1,0-1-1,0 1 1,0-1-1,0 1 1,0-1-1,0 1 0,0-1 1,0 1-1,1-1 1,1 0-1,39 9-795,-30-6 648,-2-1 225,-1 0 1,0 1-1,0 0 1,0 1-1,0 0 1,0 1-1,14 9 1,-21-13 5,-1 1 1,1-1 0,0 1-1,0 0 1,-1-1 0,1 1-1,-1 0 1,0 0 0,1 0-1,-1 0 1,0 0 0,0 0-1,0 0 1,0 1 0,-1-1-1,1 0 1,-1 0 0,1 1-1,-1-1 1,0 0 0,0 1-1,0-1 1,0 0 0,0 1-1,0-1 1,-1 0 0,1 1-1,-1-1 1,0 0-1,0 0 1,1 1 0,-1-1-1,-1 0 1,1 0 0,0 0-1,0 0 1,-1 0 0,-1 1-1,-5 7-22,-1 0-1,0 0 0,-1-1 0,0 0 1,-1-1-1,1-1 0,-1 1 1,-1-1-1,1-1 0,-1 0 0,-1-1 1,1-1-1,-22 6 0,25-8-972,0 0 0,-1-1 0,1 0 0,-1-1-1,1 0 1,0 0 0,-13-3 0,4-3-9160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79 393 15054,'-11'2'2648,"-4"-1"-2083,8 0-355,-1 0 1,0 1-1,0-1 1,-13 6 0,65-8 1054,-4 2-715,265-44 2014,-74 7-1568,698-41-487,5 50-829,-837 25 313,1508-122 2132,-840 72 1649,-761 52-3697,18-3-518,-31-13-7238,6 11 5371,-12-17-15843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88 137 14350,'-12'3'4361,"-64"19"-1622,114-18 613,329-24 250,-124 3-2992,81 5-335,563-49-817,-874 59 477,33-4-447,-1-2 0,52-16 0,-80 17 402,-13 3-3951,-26 0-6257,-14 3-1026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228 153 17424,'-76'10'1645,"48"-7"-1110,0 1 0,0 1 0,-39 13 0,88-16 1531,254-42 1107,-83 7-2027,1067-66 1134,9 88-5865,-947 11 27,-199-2-457,-16-8-2177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7239,'0'0'210,"-1"0"0,1 0 1,0 0-1,0 0 0,0 0 1,0 1-1,0-1 0,0 0 1,0 0-1,0 0 0,0 0 1,0 1-1,0-1 0,2 2 3365,-2-2-3364,0 0-1,0 0 0,0 0 1,0 0-1,1 0 0,-1 0 1,0 0-1,0 0 0,0 0 1,0 0-1,0 0 0,1 0 0,-1 0 1,0 0-1,0 0 0,0 0 1,0 0-1,0 0 0,1 0 1,-1 0-1,0 0 0,0 0 1,0 0-1,0 0 0,1-1 1052,-1 1-1052,14-12 4368,20-31-4735,-26 33 1641,371-487 2103,-384 547-2855,-4-24-424,-2 0 1,0-1 0,-17 26 0,-21 48 511,43-77-2432,3-17-1619,3-23-375,0 14 3295,0-8-5909,0-2-2342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4543 257 15150,'-41'-21'-230,"0"2"0,-1 2-1,-1 2 1,-1 1 0,0 3-1,-63-9 1,-806-80 287,-2 60 1178,487 62 903,340-10-1794,1 4 1,-156 50-1,91-9-563,-165 88 0,-130 101-138,421-231 351,-235 146 66,226-136 29,1 2 1,0 1-1,3 2 1,-56 65-1,76-81-56,2 0 1,0 0-1,1 1 0,0 0 0,1 0 0,1 1 0,0 0 0,1 0 0,1 1 0,1-1 0,-2 19 0,4-23-22,1-1-1,0 1 1,1 0-1,0-1 1,1 1 0,0-1-1,1 1 1,0-1-1,1 0 1,0 0-1,1-1 1,0 1 0,1-1-1,0 0 1,1-1-1,13 17 1,6 0-23,1-1 0,1-2 0,0-1 1,2-1-1,1-1 0,0-2 0,2-1 0,37 14 1,30 6-529,153 36 1,20-13-143,3-12 0,285 12-1,565-30 1219,-906-33-495,0-9-1,-2-11 0,0-8 1,-2-11-1,-2-8 1,271-103-1,-403 122 201,-2-4 0,91-55 0,-145 74-93,-1 0 1,0-2 0,-1-1 0,-1-1-1,-1-1 1,-1 0 0,-1-2 0,0-1-1,30-51 1,-42 60-69,0 0 0,-2-1-1,0 0 1,-1 0 0,0 0-1,-1-1 1,-1 1 0,-1-1 0,-1 0-1,0 0 1,-1 0 0,0 0-1,-6-28 1,2 26-42,-1 0 0,-1 0 0,0 1-1,-2 0 1,0 0 0,-1 1 0,-1 0-1,0 1 1,-1-1 0,-1 2 0,-21-22 0,4 10-239,-1 1 1,-1 2 0,-1 1 0,-1 1-1,-1 2 1,0 1 0,-2 2 0,-74-25-1,16 15-1451,-1 4 0,-144-16 0,26 14-3457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5653 348 15855,'-32'-24'-82,"-2"1"0,0 2 0,-2 1 0,0 2 0,-1 1 0,-1 2 0,0 2 0,-1 1 0,0 2 0,-69-8 0,-99 1-1744,-241 11 0,269 7 1143,-709 25-629,427-7 2544,-716 71 570,600 33-1461,444-82 128,2 5 0,-151 77 0,216-89-285,2 2-1,1 3 1,2 2-1,2 3 1,2 3 0,-67 70-1,100-89-194,1 0 0,1 1 0,2 2-1,0 0 1,3 0 0,-18 45 0,25-51-35,2 0 0,1 1 0,1 0 0,1 0 0,2 0 0,0 1 0,2 0 0,1-1 0,5 41 0,-3-50 43,2 0 0,0-1-1,0 1 1,2-1-1,0 0 1,1 0 0,0-1-1,1 0 1,1 0 0,16 20-1,-9-16 10,2 0 0,0-1 0,1-1 0,0 0 0,2-2-1,31 19 1,-5-9 11,2-2 0,0-2 0,1-2 0,1-2 0,1-3 0,61 9 0,20-4-5,-1-7 0,245-9 0,265-68-32,432-130-74,-9-45 838,-997 224-630,49-11-15,454-112 199,-20-45-535,-483 155 46,-1-2 0,80-52 0,-123 68 158,-1-1 0,-1-1 0,0-1 0,-2-1 0,0-1 0,-1-1 0,-1-1 0,-1 0 0,15-27 1,-25 36 39,0 0 1,-2-1 0,1 0 0,-2 0 0,0 0 0,0-1-1,-1 1 1,-1-1 0,-1 0 0,0 0 0,0 1 0,-2-1 0,0 0-1,-1 0 1,0 1 0,-1-1 0,-1 1 0,0-1 0,-1 1 0,0 0-1,-1 1 1,-1 0 0,-15-23 0,2 8-39,-1 0 0,-1 2 0,-2 1-1,0 1 1,-2 1 0,-1 1 0,0 1 0,-2 1 0,-37-19 0,15 13-228,-1 2-1,-1 3 1,-1 2 0,-77-17 0,42 18-763,0 5 0,-95-2 0,4 8-3339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17360,'0'0'9353,"2"12"-7527,10 65 263,0 83 0,13 85-4543,-19-218-232,-3-21-1366,-1-19-1920,-2-19-1748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18065,'0'0'10154,"68"24"-9097,-10-17-609,9-5-352,8-2 32,-2 0-96,-6 0-64,-12 0-448,-16 0-1282,-20 8-1601,-19 4-2499,-5-1-5861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21813,'0'0'8328,"70"-9"-6727,-21-6-896,3 0-609,6 1-288,-2 8-1698,-7 4-2146,-7 2-1601,-9 0-2659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17553,'-1'9'2898,"-6"133"4507,7-140-7374,0 1 1,0-1 0,1 0-1,-1 0 1,0 0 0,1 0 0,0 0-1,-1 1 1,1-1 0,0 0-1,0 0 1,0-1 0,0 1-1,0 0 1,1 0 0,-1 0 0,1-1-1,-1 1 1,1-1 0,-1 1-1,1-1 1,0 0 0,0 1-1,0-1 1,-1 0 0,1 0 0,0 0-1,0-1 1,1 1 0,-1 0-1,0-1 1,0 1 0,0-1-1,0 0 1,0 0 0,1 0 0,-1 0-1,0 0 1,0 0 0,0-1-1,0 1 1,4-1 0,3-1-9,0 0 0,0-1 0,0 1-1,0-2 1,0 1 0,0-1 0,-1-1 0,13-8 0,-5-1-50,0-1-1,-1 0 1,18-25-1,30-29 651,-63 69-605,1 0 0,-1 0 0,0 0 0,1 0 0,-1 0 0,0 0 0,1 0 0,-1 0 0,0 1 0,1-1 0,-1 0 0,0 0 0,1 0 1,-1 1-1,0-1 0,0 0 0,1 0 0,-1 1 0,0-1 0,0 0 0,1 1 0,-1-1 0,0 0 0,0 0 0,0 1 0,0-1 0,1 1 0,-1-1 0,0 0 1,0 1-1,0-1 0,0 0 0,0 1 0,0-1 0,0 0 0,0 1 0,0-1 0,0 1 0,0-1 0,0 0 0,0 1 0,0-1 0,-1 0 0,1 1 1,3 36 1255,-1-6-532,-1-29-742,-1-1 0,1 0 0,0 1 0,0-1 0,0 1 0,0-1 0,0 0 0,0 0 0,0 0 0,0 1 0,0-1 0,1 0 0,-1 0 0,0-1 0,1 1 0,-1 0 0,0 0 0,1-1 0,-1 1 0,1-1 0,0 1 0,-1-1 0,1 1 0,-1-1 0,1 0 0,-1 0 0,1 0 0,0 0 0,-1 0 0,1 0 0,0-1 0,-1 1 0,1 0 0,-1-1 0,1 1 0,-1-1 0,3-1 0,5-1 0,1-1 0,-1 0 0,0 0 0,14-10 0,-4 1 0,5-4 0,41-22 0,-59 36 0,0 0 0,0 0 0,0 1 0,1 0 0,-1 0 0,1 0 0,0 1 0,-1 0 0,1 0 0,0 1 0,0 0 0,10 1 0,-16-1 0,1 1 0,-1 0 0,0 0 0,0 0 0,0 0 0,0 0 0,0 0 0,0 0 0,0 1 0,0-1 0,0 0 0,-1 0 0,1 1 0,0-1 0,-1 1 0,0-1 0,1 0 0,-1 1 0,1-1 0,-1 1 0,0-1 0,0 1 0,0-1 0,0 1 0,0 1 0,-2 46 0,2-44 0,-2 16-2073,1 1-5735,4-38-440</inkml:trace>
  <inkml:trace contextRef="#ctx0" brushRef="#br0" timeOffset="1">675 1 18514,'0'0'11466,"57"45"-26296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13869,'0'0'14013,"-12"-6"-12726,-42-15-326,52 21-925,0 0 0,0 0 0,0 0-1,0 0 1,1 0 0,-1 0 0,0 0 0,0 1 0,0-1 0,0 1 0,0-1 0,0 1 0,0 0-1,0 0 1,1 0 0,-1 0 0,0 0 0,1 0 0,-1 1 0,1-1 0,-1 0 0,1 1 0,-3 2 0,-21 39 34,22-37-57,-2 4 7,1 1 0,0 0 0,0 0 0,1 0 0,1 0 0,0 0 0,0 1 0,1-1 0,1 1 0,0-1 0,1 13 0,0-21-18,-1-1 0,1 0 0,0 0 1,0 1-1,0-1 0,1 0 0,-1 0 0,0 0 0,1 0 0,-1 0 1,1-1-1,0 1 0,-1 0 0,1-1 0,0 1 0,0-1 0,0 0 1,0 1-1,0-1 0,1 0 0,-1 0 0,0 0 0,0-1 0,1 1 1,-1-1-1,1 1 0,-1-1 0,0 0 0,1 0 0,-1 0 0,1 0 1,-1 0-1,4-1 0,3 1 14,0-1 0,0-1 1,0 0-1,0 0 0,0 0 0,0-1 1,13-7-1,-4 0 8,-1-2 1,0 0 0,0 0-1,23-25 1,-31 29-7,-1-1-1,0-1 1,-1 1-1,0-1 1,0 0-1,-1-1 1,-1 0 0,0 0-1,5-14 1,-10 19 289,-6 10-146,-6 12 1,11-14-153,-28 53 194,28-52-194,-1 1-1,1 0 0,0 0 0,0 0 1,0 0-1,0 0 0,0 0 1,1 0-1,0 0 0,0 0 0,0 1 1,1 4-1,0-8-8,0 0 0,0 0 0,-1-1 0,1 1 0,0 0 0,0 0 0,0-1 0,0 1 0,0-1 0,0 1 0,0-1 0,0 1 0,0-1 0,1 0 0,-1 0 0,0 1 0,0-1 0,0 0 0,0 0 0,0 0 0,1 0 0,-1 0 0,0 0 0,1-1 0,30-3 0,-15-1 0,0-2 0,-1 0 0,0-1 0,-1 0 0,18-13 0,-12 7 0,42-19 0,-62 32 0,0 0 0,0 1 0,0-1 0,1 1 0,-1-1 0,0 1 0,0-1 0,0 1 0,0-1 0,1 1 0,-1 0 0,0 0 0,0 0 0,1-1 0,-1 1 0,0 1 0,0-1 0,0 0 0,1 0 0,-1 0 0,0 1 0,0-1 0,0 0 0,1 1 0,-1-1 0,0 1 0,0 0 0,0-1 0,0 1 0,2 1 0,-2 1 0,0 0 0,0 0 0,0 0 0,-1 0 0,1 0 0,-1 0 0,1 0 0,-1 0 0,-1 6 0,7 33 0,-5-41 0,-1 1 0,1-1 0,0 0 0,0 1 0,0-1 0,0 0 0,0 0 0,0 0 0,0 0 0,0 0 0,0 0 0,1 0 0,-1 0 0,0 0 0,1 0 0,-1-1 0,0 1 0,1-1 0,-1 1 0,1-1 0,-1 1 0,1-1 0,-1 0 0,1 0 0,-1 1 0,3-1 0,2-1 0,1 1 0,0-1 0,-1 0 0,1 0 0,-1-1 0,0 0 0,1 0 0,-1 0 0,0-1 0,0 0 0,0 0 0,-1 0 0,9-7 0,39-19 0,-52 29 2,-1-1-1,1 1 1,-1 0 0,1 0-1,-1-1 1,1 1 0,-1 0-1,1 0 1,-1 0-1,1 0 1,-1 0 0,1 0-1,0 0 1,-1 0 0,1 0-1,-1 0 1,1 0 0,-1 0-1,1 0 1,-1 0 0,1 0-1,-1 1 1,1-1 0,-1 0-1,1 0 1,-1 1 0,1-1-1,-1 0 1,0 0-1,1 1 1,-1-1 0,1 1-1,-1-1 1,0 0 0,1 1-1,-1-1 1,0 1 0,1-1-1,-1 1 1,0-1 0,0 1-1,0-1 1,1 1 0,-1-1-1,0 1 1,0-1-1,0 1 1,0 0 0,-2 37-4,0-3-531,15-37-12220,-8-8 3859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12 19026,'0'0'13298,"-13"-3"-12892,4 1-381,5 1-24,0-1-1,0 1 1,-1 0 0,1 0-1,0 1 1,-1-1 0,1 1-1,0 0 1,-1 0-1,1 1 1,0-1 0,-1 1-1,1 0 1,0 0 0,0 0-1,0 1 1,0-1-1,-6 4 1,-4 4-1,1 1 0,0 0 0,-20 20 0,30-26 0,0-1 0,0 1 0,0-1 0,0 1 0,1 0 0,-1 0 0,1 1 0,0-1 0,0 0 0,1 1 0,-1-1 0,1 1 0,0-1 0,0 1 0,0 0 0,1 0 0,0 6 0,0-9 0,1 0 0,0 1 0,0-1 0,0 0 0,0 0 0,0 0 0,1 0 0,-1 0 0,1 0 0,-1-1 0,1 1 0,-1 0 0,1-1 0,0 1 0,0-1 0,0 0 0,0 1 0,0-1 0,0 0 0,0 0 0,0-1 0,0 1 0,1 0 0,-1-1 0,0 1 0,4 0 0,66 6 0,-69-7 0,14 1-302,65-3-7590,-57-3-1018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15150,'0'0'10869,"0"13"-8936,0 3-1587,-1-7-65,1 0 0,0 0-1,0 0 1,1 0 0,0 0 0,4 14 0,-4-20-222,0 0-1,1 0 1,-1-1-1,1 1 1,0 0-1,-1 0 1,1-1-1,0 1 0,1-1 1,-1 0-1,0 1 1,1-1-1,-1 0 1,1-1-1,0 1 1,-1 0-1,1-1 1,0 1-1,0-1 1,0 0-1,0 0 1,0 0-1,0 0 1,1-1-1,3 1 1,11 1 25,0-1 0,-1-1-1,1 0 1,0-2 0,-1 0 0,29-7 0,-3-3 113,59-26 1,-100 38-198,1-1 0,-1 1 0,1-1 0,-1 1 0,0 0 0,1 0 0,-1 0 0,1 0 0,-1 0 0,0 1 0,1-1 0,-1 1 0,1-1 0,-1 1 0,0 0 0,3 1 0,29 6 0,55-25-8205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61 9865,'0'0'2552,"4"-9"-91,12-29 219,-16 38-2600,0 0 1,0-1-1,0 1 0,1 0 1,-1-1-1,0 1 1,0 0-1,0-1 0,0 1 1,0 0-1,0-1 0,0 1 1,0-1-1,0 1 1,0 0-1,0-1 0,0 1 1,0 0-1,0-1 1,0 1-1,0-1 0,-1 1 1,1 0-1,0-1 0,0 1 1,0 0-1,-1-1 1,1 1-1,0 0 0,0 0 1,-1-1-1,1 1 0,0 0 1,0 0-1,-1-1 1,1 1-1,0 0 0,-1 0 1,1 0-1,0 0 0,-1-1 1,1 1-1,0 0 1,-1 0-1,1 0 0,-1 0 1,1 0-1,0 0 0,-1 0 1,1 0-1,0 0 1,-1 0-1,1 0 0,-1 0 1,1 0-1,0 0 1,-1 0-1,1 1 0,-1-1 1,-21 6 729,21-6-768,-19 10 383,1 0 1,0 2 0,0 0 0,-32 28-1,17-12 228,-6 2 327,1 2-1,-50 54 1,81-78-928,0 1 0,0 0 0,1 1 1,0-1-1,1 2 0,0-1 1,1 0-1,0 1 0,0 0 1,1 1-1,1-1 0,0 0 0,0 1 1,1 0-1,1 0 0,0 17 1,1-26-60,1 0 1,0 0-1,0 1 1,0-1-1,1 0 0,-1 0 1,1-1-1,0 1 1,0 0-1,0 0 1,0-1-1,0 1 1,0-1-1,1 0 1,-1 0-1,1 0 1,-1 0-1,1 0 1,0 0-1,0-1 1,0 1-1,0-1 1,0 0-1,6 2 1,12 3-44,-1-1 1,40 4 0,-32-5 2,-17-2 43,-1 1 1,1-1 0,0 2-1,-1-1 1,0 2-1,0-1 1,0 1-1,-1 1 1,1 0-1,-1 0 1,9 9 0,-15-12 12,1 0 0,-1 1 1,0-1-1,-1 1 0,1-1 1,-1 1-1,0 0 1,0 0-1,0 0 0,0 1 1,-1-1-1,1 0 1,-1 1-1,0-1 0,-1 1 1,1-1-1,-1 1 1,0-1-1,0 1 0,0-1 1,0 1-1,-1-1 0,0 1 1,0-1-1,0 0 1,-1 1-1,1-1 0,-1 0 1,-4 8-1,-2 0 117,1 0-1,-2-1 1,1 0 0,-2-1-1,1 1 1,-1-2 0,-1 1-1,0-2 1,0 1 0,-1-2-1,0 1 1,-17 7 0,12-7 30,-2 0 1,1-2-1,-1 0 1,0 0 0,0-2-1,-1-1 1,1 0-1,-24 0 1,39-3-161,0 0-1,1-1 1,-1 1-1,0-1 1,1 0-1,-1 0 1,0 0 0,1 0-1,-1-1 1,1 1-1,0-1 1,-1 0-1,1 0 1,0 0 0,0-1-1,0 1 1,1-1-1,-4-2 1,5 3-21,0 1-1,0-1 1,0 0-1,1 1 1,-1-1 0,0 0-1,1 1 1,-1-1 0,1 0-1,0 1 1,-1-1 0,1 0-1,0 0 1,0 0 0,0 1-1,0-1 1,1 0 0,-1 0-1,0 0 1,1 1-1,-1-1 1,1 0 0,0 1-1,-1-1 1,1 1 0,0-1-1,0 0 1,0 1 0,0 0-1,0-1 1,1 1 0,-1 0-1,0-1 1,1 1-1,-1 0 1,0 0 0,1 0-1,2-1 1,100-58-12942,-62 36 4650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17713,'0'0'13356,"66"12"-15662,-38-3-2402,-4-4-2307,-2 0-8552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14061,'0'0'15471,"-3"6"-15151,-1 4-261,1 0-1,-1-1 1,2 1 0,-1 0-1,1 0 1,1 1-1,0-1 1,0 0-1,1 1 1,0-1 0,1 0-1,0 0 1,3 11-1,5 15-132,2-1 0,21 47-1,0 2-394,-28-73 583,-1 1 1,0 0-1,-1 0 0,0 0 0,-1 0 0,-1 0 0,1 0 0,-2 0 0,0 0 0,0 0 1,-7 23-1,7-30-67,-1 0 0,0 0 0,0 0 1,0-1-1,-1 1 0,0 0 0,1-1 1,-2 0-1,1 1 0,0-2 0,-1 1 1,0 0-1,0-1 0,0 1 0,0-1 1,-1 0-1,1 0 0,-1-1 0,0 1 1,0-1-1,1 0 0,-2-1 0,1 1 1,0-1-1,0 0 0,0 0 0,0 0 1,-1-1-1,-6 0 0,7-1-47,0 0 0,-1 0 0,1 0 0,0-1 0,-1 0 0,1 0 0,0 0 0,1-1 0,-1 1 0,0-1 0,1 0 0,-1-1 0,1 1 0,0-1 0,0 0 0,0 0 0,1 0 0,-1 0 0,1-1 0,0 1 0,0-1 0,1 0 0,0 0 0,-1 0 0,2 0 0,-3-9 0,1 7 0,1 1 0,0-1 0,1 1 0,-1-1 0,1 1 0,1-1 0,-1 0 0,1 0 0,0 1 0,1-1 0,0 0 0,0 1 0,0-1 0,1 0 0,0 1 0,0 0 0,0-1 0,1 1 0,0 0 0,1 0 0,4-7 0,7 1-480,-1 0-1,2 1 1,-1 1 0,2 1 0,-1 0-1,1 1 1,0 1 0,30-9 0,22-10-3809,-12-1-7760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17745,'0'0'13645,"3"11"-13021,3 21-448,-4-14-136,2 1 0,0-1 0,14 35 1,-17-51-36,0 0 1,0 0 0,0 0-1,1 0 1,-1 0 0,1-1-1,-1 1 1,1 0 0,0-1-1,0 0 1,-1 1 0,1-1 0,0 0-1,0 0 1,0 0 0,1 0-1,-1 0 1,0-1 0,0 1-1,0-1 1,0 1 0,1-1-1,-1 0 1,0 0 0,1 0 0,-1 0-1,0 0 1,0 0 0,1-1-1,-1 1 1,0-1 0,0 1-1,0-1 1,0 0 0,0 0-1,0 0 1,3-2 0,6-3 34,1 0 0,-1-1 0,0-1 0,17-15 0,14-17-40,-30 27 0,1 0 0,0 1 0,28-19 0,-40 31 0,-1-1 0,0 1 0,1 0 0,-1 0 0,0 0 0,1-1 0,-1 1 0,0 0 0,1 0 0,-1 0 0,0 0 0,1 0 0,-1 0 0,1 0 0,-1 0 0,0 0 0,1 0 0,-1 0 0,0 0 0,1 0 0,-1 0 0,1 0 0,-1 0 0,0 0 0,1 0 0,-1 1 0,0-1 0,1 0 0,-1 0 0,0 0 0,1 1 0,-1-1 0,1 1 0,4 14 0,-5 30 0,0-35 0,-1-8 0,1 1 0,0-1 0,0 0 0,0 1 0,0-1 0,1 0 0,-1 0 0,1 1 0,-1-1 0,1 0 0,0 0 0,-1 1 0,1-1 0,0 0 0,1 0 0,-1 0 0,0 0 0,2 2 0,-1-4 0,0 1 0,0 0 0,0-1 0,0 0 0,0 1 0,0-1 0,0 0 0,0 0 0,0 0 0,0 0 0,0 0 0,0-1 0,0 1 0,0-1 0,0 1 0,0-1 0,0 0 0,0 1 0,-1-1 0,1 0 0,0 0 0,2-2 0,41-28 0,-39 26 0,1 0 0,-1 0 0,0 1 0,1-1 0,0 1 0,0 1 0,0 0 0,1 0 0,-1 0 0,1 1 0,10-2 0,-17 4 1,0 1-1,-1-1 1,1 1 0,0 0 0,0-1-1,-1 1 1,1 0 0,0 0 0,-1-1-1,1 1 1,-1 0 0,1 0-1,-1 0 1,1 0 0,-1 0 0,1 0-1,-1 0 1,0 0 0,0 0 0,0 0-1,1 0 1,-1 0 0,0 0 0,0 0-1,0 0 1,0 0 0,-1 0-1,1 0 1,0 0 0,-1 1 0,-4 36-115,-2-25 10,1-2-3618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16944,'0'0'7847,"53"34"-8775,-31-20-1859,6 1-1537,-3 0-2563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38 7655,'0'0'15743,"-3"-5"-15134,3 3-385,-1 0 1,0 0 0,0 0-1,0 0 1,0 1-1,0-1 1,0 0 0,0 1-1,-1-1 1,1 1 0,-1-1-1,1 1 1,-1 0-1,1 0 1,-1 0 0,0 0-1,0 0 1,1 0 0,-1 0-1,0 0 1,0 1-1,0-1 1,0 1 0,0-1-1,0 1 1,0 0 0,0 0-1,0 0 1,0 0-1,0 0 1,0 0 0,0 0-1,0 1 1,0-1-1,0 1 1,0-1 0,0 1-1,-2 2 1,-3 30-225,4 182 0,3-214 0,0 0 0,0 0 0,-1 0 0,1 0 0,0 0 0,0 1 0,0-1 0,1 0 0,-1 0 0,0 0 0,0 0 0,1 0 0,-1 0 0,1 0 0,-1 0 0,1 0 0,-1 0 0,1 0 0,-1 0 0,1 0 0,0 0 0,-1 0 0,1 0 0,0-1 0,0 1 0,0 0 0,0-1 0,0 1 0,0 0 0,0-1 0,0 1 0,0-1 0,0 0 0,0 1 0,0-1 0,0 0 0,0 0 0,0 1 0,0-1 0,1 0 0,-1 0 0,0 0 0,0 0 0,0-1 0,0 1 0,0 0 0,0 0 0,0-1 0,0 1 0,1 0 0,-1-1 0,0 1 0,1-2 0,4 0 0,0-1 0,0-1 0,1 1 0,-2-1 0,1 0 0,0 0 0,6-7 0,-2-1 0,0 0 0,0-1 0,-2 0 0,1 0 0,-2-1 0,0 0 0,-1 0 0,0-1 0,-1 0 0,4-20 0,-15 59 0,2-13 0,1 1 0,0 0 0,1-1 0,-1 19 0,3-29 0,1 0 0,-1 0 0,1 0 0,0-1 0,-1 1 0,1 0 0,0 0 0,-1-1 0,1 1 0,0-1 0,0 1 0,-1 0 0,1-1 0,0 0 0,0 1 0,0-1 0,0 1 0,0-1 0,0 0 0,0 0 0,0 1 0,0-1 0,0 0 0,0 0 0,0 0 0,0 0 0,0 0 0,0 0 0,0-1 0,0 1 0,-1 0 0,1 0 0,2-1 0,35-10 0,-33 7 0,-1 0 0,1 0 0,-1 0 0,0 0 0,0-1 0,0 0 0,0 1 0,-1-1 0,0-1 0,0 1 0,0 0 0,-1-1 0,0 1 0,0-1 0,0 0 0,-1 0 0,0 0 0,1-8 0,0-29 0,-2 43 0,-1 0 0,1 0 0,0-1 0,-1 1 0,1 0 0,0 0 0,-1 0 0,1 0 0,-1 0 0,1 0 0,0 0 0,-1 0 0,1 0 0,0 0 0,-1 0 0,1 0 0,-1 0 0,1 0 0,0 0 0,-1 0 0,1 0 0,0 1 0,-1-1 0,1 0 0,0 0 0,-1 0 0,1 1 0,0-1 0,-1 0 0,1 0 0,0 1 0,-1-1 0,1 0 0,0 1 0,0-1 0,0 0 0,-1 1 0,1-1 0,-15 13 0,3 0 0,0 0 0,1 0 0,-11 18 0,20-27 0,-1-1 0,1 1 0,0 0 0,0-1 0,0 1 0,1 0 0,-1 0 0,1 1 0,0-1 0,0 0 0,0 0 0,1 1 0,-1-1 0,1 0 0,0 0 0,1 1 0,-1-1 0,2 7 0,-1-9-29,1 0 1,-1 0-1,1-1 1,-1 1-1,1-1 0,-1 1 1,1-1-1,0 0 1,0 1-1,0-1 1,0 0-1,0 0 0,0 0 1,0-1-1,0 1 1,0 0-1,0-1 0,0 1 1,0-1-1,5 0 1,53 2-1847,-45-3 928,58 0-7520,-34-4 177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12 8936,'0'0'18669,"-11"-3"-16005,5 1-2545,1 0 0,-1 1 0,0 0 0,0 0-1,0 0 1,0 1 0,0 0 0,0 0 0,1 1 0,-1-1 0,0 1 0,0 0 0,0 1 0,0-1 0,1 1 0,-1 1 0,1-1 0,0 1 0,-1 0 0,-6 5 0,12-8-119,-1 0 0,1 0 0,0 0 0,0 0 0,-1 1 0,1-1 0,0 0 0,-1 0 0,1 0 0,0 1 0,0-1 0,0 0 0,-1 0 0,1 1 0,0-1 0,0 0 0,0 1 0,0-1 0,-1 0 0,1 1 0,0-1 0,0 0 0,0 1 0,0-1 0,0 0 0,0 1 0,0-1 0,0 0 0,0 1 0,0-1 0,0 0 0,0 1 0,0-1 0,0 0 0,1 1 0,11 4 0,28-5 0,-34 0 0,5 0-360,1 0 0,-1 0 1,0 1-1,1 1 0,-1 0 0,0 0 0,0 1 1,0 1-1,18 8 0,-28-12 373,-1 0-1,1 1 1,-1-1-1,1 1 1,0-1 0,-1 1-1,1-1 1,-1 1-1,1-1 1,-1 1 0,0-1-1,1 1 1,-1 0-1,1-1 1,-1 1 0,0 0-1,0-1 1,1 1-1,-1 0 1,0 0 0,0-1-1,0 1 1,0 0-1,0-1 1,0 1 0,0 0-1,0 0 1,0-1 0,0 1-1,0 0 1,-1 0-1,1-1 1,0 1 0,0 0-1,-1-1 1,1 1-1,0 0 1,-1-1 0,1 1-1,-1-1 1,1 1-1,-1-1 1,1 1 0,-1 0-1,1-1 1,-1 0-1,1 1 1,-1-1 0,0 1-1,1-1 1,-1 0-1,0 1 1,1-1 0,-3 0-1,-42 22 1653,40-20-1583,-11 4-101,-1 0 1,1-1 0,-1-1-1,-1 0 1,1-1 0,-22 0-1,38-3-142,1 0-1,-1 0 0,1 0 0,-1 0 0,1 0 0,-1 0 0,1 0 1,-1-1-1,1 1 0,-1 0 0,1 0 0,0-1 0,-1 1 0,1 0 1,-1-1-1,1 1 0,0 0 0,-1-1 0,1 1 0,0 0 0,0-1 0,-1 1 1,1-1-1,0 1 0,0 0 0,-1-1 0,1 1 0,0-1 0,0 1 1,0-1-1,0 1 0,0-1 0,0 1 0,0-1 0,0 1 0,0-1 1,0 1-1,0-1 0,0 1 0,0-1 0,0 1 0,0-1 0,1 1 1,-1 0-1,0-1 0,0 1 0,0-1 0,1 1 0,-1-1 0,0 1 0,1 0 1,-1-1-1,14-24-6175,6 2-2893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17745,'0'0'10121,"-4"14"-7996,-10 44-1200,1 0 1,-6 89-1,17-99-941,3 0 0,8 68 0,-11-123-483,-1 0 0,-1 0 0,1 1-1,-1-1 1,0 1 0,0 0 0,-8-9 0,-4-5 243,-10-14 223,19 25 329,-1 0-1,1-1 1,1 0-1,-1 0 0,-6-17 1,12 26-246,1 1 1,0-1-1,0 0 1,0 1-1,0-1 1,0 0-1,0 1 0,0-1 1,0 1-1,0-1 1,1 0-1,-1 1 1,0-1-1,0 0 1,0 1-1,1-1 1,-1 1-1,0-1 0,1 0 1,-1 1-1,0-1 1,1 1-1,-1-1 1,1 1-1,-1 0 1,1-1-1,-1 1 0,1-1 1,-1 1-1,1 0 1,0-1-1,-1 1 1,1 0-1,-1 0 1,1 0-1,0-1 0,-1 1 1,1 0-1,0 0 1,-1 0-1,1 0 1,0 0-1,-1 0 1,2 0-1,38 0-122,-28 0 201,85 0-2591,-32 0-6238,-13 0-5660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18033,'0'0'4506,"0"9"-2286,1 45 148,-2-32-1754,1 1 1,0-1-1,2 1 0,1-1 1,8 31-1,-10-51-571,0 0 0,0 0 0,0 0 0,0 0 0,0 0 0,0 0 0,1-1 0,-1 1 0,1 0 1,-1-1-1,1 1 0,-1-1 0,1 0 0,0 0 0,0 1 0,0-1 0,0 0 0,0 0 0,0-1 0,2 2 0,1-1 2,-1-1 1,1 1-1,0-1 1,-1 0-1,1 0 0,-1 0 1,1-1-1,-1 1 0,6-3 1,4-1 4,-1 0 1,0-1-1,-1-1 1,0 0-1,18-11 0,-8 0-1,-1-1 0,-1-1 0,0 0 0,-1-2 0,19-28 0,-40 83-49,-1-23 0,-1 1 0,1-1 0,1 1 0,0 0 0,0 13 0,2-24 0,1-1 0,-1 1 0,1 0 0,-1 0 0,1 0 0,0-1 0,-1 1 0,1 0 0,0-1 0,-1 1 0,1 0 0,0-1 0,0 1 0,0-1 0,-1 1 0,1-1 0,0 0 0,0 1 0,0-1 0,0 0 0,0 1 0,0-1 0,0 0 0,0 0 0,0 0 0,0 0 0,0 0 0,0 0 0,-1 0 0,1 0 0,0-1 0,0 1 0,2-1 0,37-6 0,-26 1 0,-1 0 0,0-2 0,0 1 0,20-17 0,-23 16 0,1 0 0,0 1 0,0 0 0,1 0 0,0 2 0,18-7 0,-30 11 0,0 1 0,1 0 0,-1 0 0,1 0 0,-1 0 0,0 0 0,1 0 0,-1 0 0,1 0 0,-1 0 0,0 0 0,1 0 0,-1 0 0,1 0 0,-1 1 0,0-1 0,1 0 0,-1 0 0,0 0 0,1 0 0,-1 1 0,0-1 0,1 0 0,-1 0 0,0 1 0,1-1 0,-1 0 0,0 1 0,0-1 0,0 0 0,1 1 0,-1-1 0,0 0 0,0 1 0,0-1 0,0 0 0,1 1 0,-1-1 0,0 1 0,0 25 0,-13 22 0,6-32 0,4-11 0,1 1 0,-1 0 0,1 0 0,0 0 0,0 0 0,1 0 0,-1 7 0,2-12-43,0-1 1,0 0-1,0 0 1,0 1-1,0-1 1,0 0-1,0 0 1,0 1-1,0-1 0,0 0 1,0 0-1,0 1 1,0-1-1,1 0 1,-1 0-1,0 1 0,0-1 1,0 0-1,0 0 1,0 1-1,1-1 1,-1 0-1,0 0 1,0 0-1,0 0 0,1 1 1,-1-1-1,0 0 1,0 0-1,1 0 1,-1 0-1,0 0 1,0 0-1,1 0 0,-1 0 1,0 1-1,0-1 1,1 0-1,-1 0 1,0 0-1,0 0 1,1 0-1,-1 0 0,1-1 1,16-6-4588,12-15-6079,-13 2 1314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14253,'0'0'13133,"10"5"-11307,-5-2-1678,0 0 0,0-1 0,0 0 0,0 0 0,1 0 0,-1-1 1,1 0-1,-1 0 0,1 0 0,0-1 0,-1 0 0,1 0 0,-1 0 1,1 0-1,0-1 0,-1 0 0,1 0 0,-1-1 0,1 0 0,-1 0 1,0 0-1,0 0 0,6-4 0,-6 3-148,1 0 0,-1 0 0,0 0 0,0-1 0,-1 0 0,1 0 0,-1 0 0,0 0 0,0-1 0,0 0 0,0 1 0,-1-1 0,0-1 0,0 1 0,0 0 0,-1-1 0,0 0 0,0 1 0,2-10 0,-4 15 0,0-1 0,1 1 0,-1-1 0,0 1 0,0-1 0,0 1 0,0-1 0,0 0 0,0 1 0,0-1 0,-1 1 0,1-1 0,0 1 0,0-1 0,0 1 0,0-1 0,-1 1 0,1-1 0,0 1 0,0-1 0,-1 1 0,1-1 0,0 1 0,-1 0 0,1-1 0,-1 1 0,1 0 0,0-1 0,-1 1 0,1 0 0,-1-1 0,1 1 0,-2 0 0,-19 4 0,-18 22 0,26-10 0,0 0 0,1 0 0,1 1 0,-12 23 0,19-32 0,0 1 0,1-1 0,-1 1 0,2 0 0,-1 0 0,1 0 0,0 0 0,1 0 0,0 1 0,1-1 0,1 16 0,0-23-38,0 0 0,0 0 1,0 0-1,0 1 0,1-2 0,-1 1 0,1 0 0,0 0 1,-1 0-1,1-1 0,0 1 0,0-1 0,0 1 0,0-1 1,0 0-1,0 0 0,1 0 0,-1 0 0,0 0 0,0-1 1,1 1-1,-1-1 0,0 1 0,1-1 0,-1 0 0,1 0 1,-1 0-1,4 0 0,5 0-467,1 0 1,0 0 0,-1-2-1,19-3 1,-21 3-503,0-1 0,-1-1 0,0 0 0,0 0 0,0 0 0,7-6 0,23-21-6855,-10 2-2435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8840,'0'0'4874,"1"-9"-1372,2-32-352,2 23 58,1 17 938,1 23-642,-9 20-2781,1-22-450,1 1 1,4 34-1,-4-53-273,1-1 0,0 0 0,-1 0 0,1 1 0,0-1 0,0 0 0,0 0 0,0 0 0,0 0 0,0 0 0,1 0 0,-1 0 0,0-1 0,0 1 0,1 0 0,-1-1 0,0 1 0,1-1 0,-1 1 0,0-1 0,1 0 0,-1 1 0,1-1 0,-1 0 0,1 0 0,-1 0 0,0 0 0,1 0 0,-1-1 0,1 1 0,-1 0 0,3-1 0,3 0 0,0 0 0,0-1 0,0 0 0,0 0 0,9-5 0,31-27 0,-38 27 0,-1 0 0,1 1 0,0 0 0,18-9 0,-26 22 0,0-1 0,-1 1 0,1 0 0,-1-1 0,-2 14 0,2-12-294,-1 28-4094,1-35 4275,0-1 1,0 1 0,0 0 0,0-1 0,0 1-1,1-1 1,-1 1 0,0-1 0,0 1 0,0-1-1,1 1 1,-1-1 0,0 1 0,1-1 0,-1 1-1,1-1 1,-1 0 0,0 1 0,1-1 0,-1 1 0,1-1-1,-1 0 1,1 1 0,-1-1 0,1 0 0,-1 0-1,1 0 1,0 1 0,-1-1 0,1 0 0,-1 0-1,1 0 1,-1 0 0,1 0 0,0 0 0,-1 0-1,1 0 1,-1 0 0,1 0 0,-1 0 0,1-1-1,0 1 1,-1 0 0,1 0 0,-1 0 0,1-1-1,-1 1 1,1 0 0,-1-1 0,1 1 0,-1 0-1,1-1 1,11-9-6491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7911,'0'0'14516,"-6"11"-12573,-7 14-1183,1 1 1,2 0 0,0 0-1,-7 35 1,-21 129 414,5-22-890,25-134 236,-17 43-1,25-77-625,0 0-1,0 0 0,0 0 1,0 0-1,0 0 0,0 0 0,0 0 1,1 0-1,-1 0 0,0 0 1,0 0-1,0 0 0,0 0 0,0 0 1,0 0-1,0 0 0,0 0 1,0 0-1,0 0 0,0 0 0,1 0 1,-1 0-1,0 0-317,0 0 317,0 1 1,0-1-1,0 0 0,0 0 1,0 0-1,0 0 0,0 0 1,0 0-1,0 0 0,0 0 0,0 0 1,0 0-1,0 1 0,13-15-2936,14-23-4689,-7 2-3544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21044,'0'0'6000,"-7"13"-3336,-1-1-2358,1 1 0,1 0 0,0 0 0,1 0 0,1 0-1,0 1 1,0 0 0,2 0 0,-2 16 0,3-15-306,1-1 0,1 1 0,0-1 0,1 1 0,0-1 0,1 0 0,1 0 0,0 0 0,1 0 0,1-1 0,13 24 0,-7-19-544,-9-14 210,0 1 1,0-1 0,0 0-1,-1 1 1,1 0-1,-1-1 1,0 1 0,2 7-1,-9-19-5029,-11-9 3039,6 6 893,9 10 1373,-68-85-1864,6-4 9171,63 89-7186,-1-1 0,1 0-1,0 1 1,-1-1-1,1 0 1,-1 1 0,1-1-1,0 0 1,0 0-1,-1 1 1,1-1 0,0 0-1,0 0 1,0 0 0,0 1-1,0-1 1,0 0-1,0 0 1,0 1 0,0-1-1,0 0 1,1 0-1,-1 1 1,0-1 0,0 0-1,1 0 1,-1 1-1,0-1 1,1 0 0,-1 1-1,1-1 1,-1 0 0,1 1-1,-1-1 1,1 1-1,0-1 1,-1 1 0,1-1-1,-1 1 1,1-1-1,0 1 1,0 0 0,-1-1-1,1 1 1,0 0-1,0 0 1,-1 0 0,1-1-1,0 1 1,0 0 0,-1 0-1,1 0 1,0 0-1,0 0 1,1 1 0,62-1 3345,-43 1-2929,12 0-703,54-4-5280,-44-5-4495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19058,'0'0'2242,"10"-6"-619,92-62 2446,-90 61-3690,0 0-1,1 1 1,0 0 0,0 1 0,1 1 0,0 0 0,20-4 0,-33 9-374,0-1 1,-1 0-1,1 0 0,0 1 1,-1-1-1,1 1 0,0-1 1,-1 0-1,1 1 0,0-1 0,-1 1 1,1-1-1,-1 1 0,1 0 1,-1-1-1,1 1 0,-1 0 1,0-1-1,1 1 0,-1 0 0,0-1 1,1 1-1,-1 0 0,0-1 1,0 1-1,0 0 0,0 0 1,0-1-1,0 1 0,0 0 1,0 0-1,0 0 0,0-1 0,0 1 1,0 0-1,0 0 0,-1 1 1,-6 33 422,-18 35 330,18-56-617,1 0-1,1 1 0,0 0 0,1 1 0,1-1 0,0 1 0,-1 16 0,4-31-137,0 1 0,0 0 1,0-1-1,1 1 0,-1 0 0,0-1 0,1 1 0,-1-1 0,1 1 1,-1-1-1,1 1 0,0-1 0,-1 1 0,1-1 0,0 0 0,0 1 1,0-1-1,0 0 0,0 0 0,1 1 0,-1-1 0,0 0 0,0 0 1,1 0-1,2 1 0,0-1 4,0 0 0,0 1 0,0-2-1,0 1 1,0 0 0,0-1 0,0 0 0,0 0 0,0 0 0,6-1 0,2-1 4,0-1 0,1 1 0,-2-2 0,1 0 0,0-1 0,16-8 0,-20 8-11,-1 0 0,1-1 0,-1 1 0,0-1 0,-1-1 0,1 0 0,-1 0 0,0 0 0,-1 0 0,0-1 0,0 0 0,-1 0 0,6-13 0,-5 5 0,-1 0 0,0 0 0,-1-1 0,-1 0 0,0 1 0,-2-25 0,-1 67 0,0-19 0,1 0 0,0 0 0,0 0 0,0 0 0,1 0 0,0 0 0,3 11 0,-3-16 0,0 1 0,1-1 0,-1 1 0,1-1 0,-1 0 0,1 1 0,0-1 0,0 0 0,0 0 0,1-1 0,-1 1 0,0 0 0,1-1 0,-1 1 0,1-1 0,-1 0 0,1 0 0,-1 0 0,1 0 0,0 0 0,0-1 0,-1 1 0,1-1 0,5 1 0,1-1 0,-1 0 0,1 0 0,-1 0 0,1-1 0,-1-1 0,0 0 0,1 0 0,-1 0 0,0-1 0,0 0 0,-1 0 0,1-1 0,0 0 0,-1-1 0,0 0 0,0 0 0,-1 0 0,1-1 0,-1 0 0,0 0 0,-1 0 0,0-1 0,0 0 0,0 0 0,-1 0 0,1-1 0,-2 1 0,1-1 0,-1 0 0,-1 0 0,1 0 0,-1-1 0,-1 1 0,2-12 0,-4 10 0,-2 10 0,-7 16 0,-10 30 0,15-32 5,1 1 1,1 0-1,1 0 0,0 0 1,-1 20-1,3-32-10,0-1 1,0 1-1,1 0 1,-1 0-1,1 0 1,-1 0-1,1 0 0,0-1 1,0 1-1,0 0 1,0-1-1,0 1 1,1-1-1,-1 1 0,1-1 1,0 1-1,0-1 1,-1 0-1,2 0 1,-1 0-1,0 0 0,0 0 1,1-1-1,-1 1 1,0-1-1,1 1 0,0-1 1,-1 0-1,1 0 1,0 0-1,0 0 1,-1-1-1,1 1 0,4 0 1,23 0-2074,-3-7-6446,-13-7 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3555,'0'0'28187,"32"72"-32095,-14-47-832,2 1-641,0 3-4196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79 3459,'0'0'9754,"-1"-9"-3978,1 8-5729,1-1 263,-1-1 0,0 1 0,0-1-1,0 1 1,0-1 0,0 1 0,-1-1 0,1 1-1,-1 0 1,0-1 0,0 1 0,0 0-1,0-1 1,0 1 0,0 0 0,0 0 0,-1 0-1,1 0 1,-1 0 0,1 0 0,-1 0 0,0 1-1,0-1 1,0 1 0,0-1 0,0 1 0,0 0-1,0-1 1,-1 1 0,1 0 0,0 0 0,-1 1-1,1-1 1,-5 0 0,1 0-234,-1 0 0,1 0 0,0 1 0,0 0 0,-1 0 0,1 1 0,0 0 0,0 0 0,0 0 0,0 1 0,0 0 0,0 0 0,0 0 0,0 1 0,1 0 0,-1 0 0,1 0 0,0 1 0,0 0 0,0 0 0,0 0 0,1 0 0,0 1 0,-1 0 0,2 0 0,-1 0 0,1 0 0,0 1 0,0-1 0,0 1 0,1 0 0,-1-1 0,1 1 0,1 1 0,-1-1 0,1 0 0,0 11 0,1-15-76,0 1 0,1-1 0,-1 0 0,0 0 0,1 0 0,0 0 0,0 0 0,-1-1 0,1 1 0,0 0 0,1 0 0,-1 0 0,0-1 0,0 1 0,1-1 0,-1 1 0,1-1 0,-1 1 0,1-1 0,0 0 0,-1 0 0,1 0 0,0 0 0,0 0 0,0 0 0,0 0 0,0-1 0,0 1 0,0-1 0,2 1 0,9 1 0,0 0 0,0-1 0,23 0 0,-28-1 0,11-1 0,0 0 0,0-1 0,0-1 0,0-1 0,0-1 0,-1 0 0,0-1 0,0-1 0,-1-1 0,0-1 0,0 0 0,-1-1 0,0-1 0,0 0 0,-2-1 0,1-1 0,21-25 0,-48 90 0,10-44-378,0 0 0,0 1 0,1-1-1,1 0 1,-1 0 0,1 1 0,0-1 0,1 0 0,0 0 0,1 0 0,2 12-1,10-4-7959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85 4036,'9'-6'10564,"28"-23"-5626,-35 28-4600,-1 0-1,1 0 0,-1-1 0,1 1 1,-1 0-1,0-1 0,0 1 0,0-1 0,0 1 1,0-1-1,0 1 0,0-1 0,0 0 0,0 0 1,-1 1-1,1-4 0,-1 5-191,0-1 0,0 0-1,0 1 1,-1-1 0,1 0 0,0 0-1,0 1 1,-1-1 0,1 0-1,-1 1 1,1-1 0,0 0 0,-1 1-1,1-1 1,-1 1 0,0-1 0,1 1-1,-1-1 1,1 1 0,-1-1 0,0 1-1,1 0 1,-1-1 0,0 1-1,-1-1 1,-4 0 191,0-1-1,0 1 1,0 0 0,-1 0-1,1 0 1,-10 2-1,3 0-273,1 1 0,-1 1 0,1 0 0,0 1 0,0 0-1,1 1 1,-1 0 0,1 1 0,0 0 0,0 1-1,1 0 1,0 1 0,-18 17 0,22-19-42,-1 0 1,1 0-1,1 0 1,-1 1-1,1 0 0,1 1 1,-1-1-1,1 1 1,0-1-1,1 1 0,0 0 1,0 1-1,1-1 1,0 0-1,0 1 1,1-1-1,0 1 0,0 0 1,1-1-1,0 1 1,2 10-1,0-15-18,-1-1 0,1 1-1,0 0 1,0-1 0,0 1 0,0-1-1,1 1 1,-1-1 0,1 0 0,0 0-1,0 0 1,0-1 0,0 1 0,1-1-1,-1 0 1,1 0 0,-1 0 0,1 0 0,0 0-1,0-1 1,0 0 0,0 1 0,0-2-1,7 2 1,13 2-58,-1-2 0,1 0 0,25-2 0,-31 0-77,-1 0-920,0-1 0,0-1 1,31-6-1,14-16-7217,-20-1-1009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60 17360,'0'0'9983,"-2"9"-7954,-5 19-1499,-3 17 425,1 1 0,-5 77 0,14-123-955,0 0 0,0 1 0,0-1 0,0 0 0,0 0 0,0 0 0,1 1 0,-1-1 0,0 0 0,0 0 0,0 0 0,0 0 0,0 1 0,1-1 0,-1 0 0,0 0 0,0 0 0,0 0 0,0 0 0,1 1 0,-1-1 0,0 0 0,0 0 0,0 0 0,1 0 0,-1 0 0,0 0 0,0 0 0,1 0 0,-1 0 0,0 0 0,0 0 0,0 0 0,1 0 0,-1 0 0,0 0 0,0 0 0,0 0 0,1 0 0,-1 0 0,0 0 0,0-1 0,0 1 0,1 0 0,-1 0 0,0 0 0,0 0 0,0 0 0,0 0 0,1-1 0,-1 1 0,0 0 0,11-9 0,-5 2 0,-1-1 0,0 1 0,0-1 0,-1-1 0,0 1 0,-1-1 0,0 1 0,0-1 0,-1 0 0,0 0 0,1-10 0,-2 13 0,0 0 0,-1 0 0,1 0 0,-1 0 0,-1 0 0,1 0 0,-1 0 0,0 0 0,0 1 0,-1-1 0,0 0 0,0 1 0,0-1 0,-1 1 0,1-1 0,-1 1 0,0 0 0,-5-5 0,8 9 0,0 1 0,-1 0 0,1-1 0,0 1 0,0 0 0,0-1 0,0 1 0,-1-1 0,1 1 0,0 0 0,0 0 0,-1-1 0,1 1 0,0 0 0,-1-1 0,1 1 0,0 0 0,-1 0 0,1 0 0,0-1 0,-1 1 0,1 0 0,-1 0 0,1 0 0,0 0 0,-1 0 0,1 0 0,-1 0 0,1-1 0,0 1 0,-1 0 0,1 1 0,-1-1 0,1 0 0,0 0 0,-1 0 0,1 0 0,-1 0 0,1 0 0,0 0 0,-1 1 0,1-1 0,0 0 0,-1 0 0,1 0 0,0 1 0,-1-1 0,1 0 0,0 1 0,-1-1 0,1 0 0,0 1 0,0-1 0,-1 0 0,1 1 0,0-1 0,0 0 0,0 1 0,0-1 0,0 0 0,-1 1 0,1-1 0,0 1 0,0 0 0,0 1 0,0-1 0,0 0 0,0 0 0,0 0 0,0 1 0,1-1 0,-1 0 0,0 0 0,0 0 0,1 1 0,-1-1 0,1 0 0,-1 0 0,1 0 0,0 0 0,-1 0 0,1 0 0,0 0 0,0 0 0,1 1 0,7 2 0,0 1 0,1-2 0,-1 1 0,1-2 0,-1 1 0,1-1 0,15 1 0,72 2 0,-95-5 0,8 1 0,-1-1 0,0-1 0,1 0 0,-1 0 0,0-1 0,0 0 0,1 0 0,-2-1 0,17-8 0,-22 9 0,1 0 0,-1 0 0,0 0 0,0-1 0,0 0 0,0 1 0,0-1 0,-1 0 0,1 0 0,-1-1 0,0 1 0,0 0 0,0-1 0,0 0 0,-1 1 0,1-1 0,-1 0 0,0 0 0,0 1 0,0-1 0,-1 0 0,1 0 0,-1 0 0,0 0 0,-1-7 0,1 10 0,0 0 0,0 0 0,0 0 0,0 0 0,0 0 0,-1 0 0,1 0 0,0 0 0,-1 0 0,1 0 0,-1 0 0,1 0 0,-1 1 0,1-1 0,-1 0 0,0 0 0,1 0 0,-1 1 0,0-1 0,1 0 0,-1 1 0,0-1 0,0 0 0,0 1 0,0-1 0,-1 0 0,-1 1 0,1-1 0,-1 1 0,1-1 0,0 1 0,-1 0 0,1 0 0,-1 0 0,1 1 0,-1-1 0,1 1 0,-3 0 0,-1 1 0,0-1 0,1 2 0,-1-1 0,0 1 0,1-1 0,0 2 0,0-1 0,-8 7 0,5-2 0,0 1 0,1 0 0,0 1 0,1-1 0,0 2 0,0-1 0,1 0 0,1 1 0,-1 0 0,2 0 0,0 0 0,0 1 0,1-1 0,0 1 0,1-1 0,0 17 0,2-26-120,-1 1-1,1-1 1,0 1 0,0-1 0,0 1-1,0-1 1,1 0 0,-1 1 0,0-1-1,1 0 1,0 0 0,-1 0 0,1 0-1,0 0 1,0 0 0,0-1 0,1 1-1,-1-1 1,0 1 0,0-1 0,1 0-1,-1 0 1,1 0 0,-1 0 0,1 0-1,-1-1 1,1 1 0,0-1 0,3 1-1,10 0-1366,0 1 0,-1-2 0,26-2 0,-41 2 1450,50-8-5179,4-11-4126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188 152 19731,'0'0'3710,"-11"0"-214,4 0-3141,-1 0 0,1 1-1,0 0 1,0 0 0,0 0-1,0 1 1,1 0 0,-1 1 0,0-1-1,1 1 1,-1 1 0,1-1-1,0 1 1,0 0 0,-9 9-1,8-6-331,1-1 0,-1 2-1,1-1 1,1 1 0,-1 0 0,2 0 0,-1 1-1,-6 17 1,10-24-28,0 0 1,1 0-1,-1 0 0,1 1 1,0-1-1,-1 0 0,1 0 1,0 1-1,0-1 0,1 0 1,-1 0-1,0 0 0,1 1 1,-1-1-1,1 0 0,0 0 1,1 3-1,0-3-14,-1 0 0,1 0 0,0-1 0,0 1-1,0 0 1,0-1 0,0 0 0,0 1 0,1-1 0,-1 0 0,0 0 0,0 0-1,1 0 1,-1-1 0,1 1 0,-1-1 0,1 1 0,-1-1 0,4 0 0,1 1-85,0-1 0,0 0 1,0 0-1,0-1 1,0 0-1,0 0 1,-1-1-1,1 1 0,0-1 1,-1-1-1,0 1 1,1-1-1,-1 0 1,0-1-1,0 0 0,8-6 1,-5 1 128,0 0 1,-1 0-1,0-1 1,-1 0-1,0 0 0,0-1 1,-1 0-1,7-16 1,-4 6 157,-1-1 1,0 0-1,-2 0 1,0-1-1,-2 0 1,0 0-1,0-25 1,-25 80 296,13-11-480,1 0 0,1 1 0,-3 24 0,7-35 0,1 0 0,0 0 0,1 1 0,0-1 0,0 0 0,1 0 0,1 0 0,3 14 0,-3-21 0,0 0 0,0 0 0,0 0 0,1 0 0,0-1 0,-1 1 0,1-1 0,0 1 0,0-1 0,1 0 0,-1 0 0,1 0 0,0-1 0,-1 1 0,1-1 0,0 0 0,0 0 0,1 0 0,-1-1 0,0 1 0,1-1 0,-1 0 0,0 0 0,1-1 0,-1 1 0,8-1 0,-4 0 0,1 0 0,-1 0 0,0-1 0,1 0 0,-1-1 0,0 0 0,0 0 0,0-1 0,0 1 0,-1-2 0,1 1 0,-1-1 0,12-8 0,-13 7 0,-1 1 0,0-1 0,0 0 0,0 0 0,-1-1 0,1 1 0,-1-1 0,0 0 0,-1 0 0,0 0 0,0-1 0,0 1 0,0-1 0,2-12 0,-24 39 0,14-7 0,1 0 0,1 1 0,-1-1 0,2 1 0,0-1 0,1 1 0,0 23 0,2-36-93,-1 1 0,0-1 0,0 1 0,1 0 0,-1-1 0,0 1 0,1-1 0,0 1 0,-1-1 0,1 1 1,0-1-1,0 0 0,0 1 0,0-1 0,0 0 0,0 0 0,0 0 0,0 1 0,0-1 0,1 0 0,-1-1 0,0 1 0,1 0 0,-1 0 0,1 0 0,-1-1 0,1 1 0,-1-1 0,1 1 0,-1-1 0,1 0 1,0 0-1,-1 1 0,1-1 0,-1 0 0,3-1 0,0 1-290,0 0 1,-1 0-1,1 0 0,0-1 1,-1 1-1,1-1 0,-1 0 1,1 0-1,-1-1 1,1 1-1,-1-1 0,0 1 1,1-1-1,-1 0 1,4-4-1,10-14-6776,0-5-5493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23927,'0'0'8840,"65"0"-8840,-55 13-1185,2 1-3972,-2-4-8808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11371,'0'0'10698,"1"10"-8782,0 18-1010,-2 1-1,-1-1 0,-1 0 1,-1 0-1,-2 0 0,-11 35 1,6-23-837,2 0 0,-7 70 0,15-93-61,0-4 6,0-1-1,1 0 1,2 21 0,-2-31-9,0-1 1,0 1 0,1 0-1,-1-1 1,0 1 0,1 0-1,-1-1 1,1 1 0,0-1 0,-1 1-1,1-1 1,0 1 0,0-1-1,0 0 1,0 1 0,0-1 0,0 0-1,1 0 1,-1 1 0,0-1-1,1 0 1,-1 0 0,0-1-1,1 1 1,-1 0 0,1 0 0,0-1-1,-1 1 1,1-1 0,-1 1-1,1-1 1,0 0 0,2 1-1,-3-2-80,0 1 0,0-1-1,0 1 1,-1-1-1,1 1 1,0-1 0,0 1-1,0-1 1,0 0-1,0 0 1,-1 1 0,1-1-1,0 0 1,-1 0-1,1 0 1,-1 0-1,1 0 1,-1 0 0,1 0-1,-1 0 1,1 0-1,-1 0 1,0 0 0,0 0-1,0 0 1,1 0-1,-1 0 1,0 0-1,0 0 1,-1 0 0,1-2-1,-2-38-7056,-5 18 529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19122,'0'0'12108,"58"10"-11019,-29-10-641,0 2-448,-2-2 0,-2 1 0,0-1 0,-5 0-1121,-4 1-929,1 0-1537,-1-1-1346,2 3-2146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75 169 20211,'6'-11'2333,"-1"-1"-1832,1 1 1,1 0-1,0 1 1,1-1-1,0 1 1,0 1-1,1 0 1,0 0-1,1 0 1,0 1-1,0 1 1,0 0-1,1 0 1,1 1-1,14-7 1,-20 11-472,0 1 0,-1-1 1,1 1-1,0 0 0,-1 0 1,1 0-1,0 1 0,0 0 1,0 0-1,9 2 0,-13-1-28,0 0 0,0 0 0,0 0 0,0 0 0,0 0 0,0 0 0,0 0 0,-1 1-1,1-1 1,0 1 0,-1-1 0,0 1 0,1 0 0,-1-1 0,0 1 0,0 0 0,0 0 0,0 0 0,0 0 0,0 0 0,0 0-1,-1 0 1,1 0 0,-1 0 0,1 0 0,-1 0 0,0 1 0,0-1 0,0 0 0,0 0 0,-1 3 0,0 4 56,0 0 1,-1 1 0,0-1 0,0 0-1,-1 0 1,-1 0 0,1 0-1,-1-1 1,-10 15 0,-56 74 868,49-70-765,-40 48-26,32-41-138,1 1 0,1 2 0,-35 65 0,60-99 2,1 0 0,0 0 0,0 0 0,0 0 0,0 0 0,0 0 0,0 0 0,1 0 0,0 0 0,0 0 0,0 4 0,0-6 0,0 0 0,0 0 0,1 0 0,-1 1 0,1-1 0,-1 0 0,1 0 0,-1 0 0,1 0 0,-1 0 0,1-1 0,0 1 0,0 0 0,-1 0 0,1 0 0,0-1 0,0 1 0,0 0 0,0-1 0,0 1 0,1 0 0,4 1 0,0-1 0,0 0 0,0 0 0,0 0 0,1-1 0,-1 1 0,0-2 0,0 1 0,9-2 0,26-6-1118,-1-1 0,0-3 0,-1-1 1,64-30-1,-38 13-6201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 21620,'0'0'7602,"-10"-1"-6278,4 1-1213,-1-1-1,1 1 0,0 1 1,-1-1-1,1 1 0,0 0 1,-1 0-1,1 1 0,0 0 0,0 0 1,0 1-1,0-1 0,1 1 1,-9 5-1,12-6-100,-52 42 320,52-42-321,0-1-1,0 1 0,1 0 1,-1-1-1,0 1 0,1 0 1,0 0-1,-1 0 0,1 0 1,0 0-1,0 1 1,0-1-1,1 0 0,-1 0 1,0 1-1,1-1 0,0 0 1,-1 1-1,1-1 0,0 1 1,0-1-1,0 0 1,1 1-1,-1-1 0,0 0 1,2 4-1,1-3-35,1-1-1,0 1 1,0-1 0,0 1 0,0-1-1,0 0 1,1-1 0,-1 1-1,1-1 1,-1 0 0,1 0 0,7 1-1,4 1-103,6 2-93,33 10-561,-52-14 704,0 0 0,0 0 0,0 0 1,0 1-1,-1-1 0,1 1 0,0-1 0,-1 1 1,1 0-1,-1 0 0,0 1 0,1-1 0,2 4 1,-5-4 112,1 0 1,0 0 0,-1 0-1,1 0 1,-1 0 0,0 0-1,0 0 1,0 0 0,0 0 0,0 0-1,0 0 1,0 0 0,-1 0-1,1 0 1,-1 0 0,1 0-1,-1 0 1,0-1 0,0 1 0,0 0-1,0 0 1,0-1 0,0 1-1,0 0 1,0-1 0,-1 1-1,1-1 1,-1 0 0,1 1 0,-1-1-1,0 0 1,1 0 0,-1 0-1,0 0 1,-2 1 0,-10 5 325,0 0-1,0 0 1,-18 5 0,27-10-340,-16 5-687,0-1 0,0-2 0,-1 0 0,1-1 0,-41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9513,'0'-1'631,"1"-1"0,-1 1 0,1 0 0,-1 0 1,1 0-1,-1 0 0,1 0 0,0 0 0,-1 0 0,1 0 0,0 0 0,0 0 0,0 0 1,0 0-1,0 1 0,0-1 0,0 0 0,0 0 0,2 0 0,-3 1-405,1 1 1,0-1-1,-1 1 0,1 0 0,-1-1 0,1 1 0,-1-1 1,1 1-1,-1 0 0,0-1 0,1 1 0,-1 0 0,0 0 1,1-1-1,-1 1 0,0 0 0,0 0 0,0-1 0,0 1 1,1 0-1,-1 0 0,-1 0 0,3 68 1148,-3-57-286,-1 40-426,-16 84 1,4-42-1595,8 0-4079,7-104-831,4-4 3116,1-3 62,3-23-4142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12492,'0'0'4916,"-1"12"-3239,-4 45 357,1-24-1208,1 1 0,2 0-1,1 0 1,1 0-1,7 34 1,-7-63-743,1 0 0,-1-1 0,1 1 0,0 0 0,0-1 1,1 0-1,-1 0 0,1 1 0,0-2 0,0 1 0,1 0 1,-1-1-1,1 1 0,-1-1 0,1 0 0,0 0 0,1 0 1,5 2-1,-7-3 40,0-1 1,0 0-1,1 0 1,-1-1-1,0 1 1,1-1 0,-1 1-1,0-1 1,1 0-1,-1 0 1,1-1-1,-1 1 1,0-1-1,1 1 1,-1-1 0,0 0-1,0 0 1,1-1-1,-1 1 1,0-1-1,0 1 1,0-1-1,-1 0 1,1 0-1,0 0 1,-1-1 0,3-2-1,11-13-13,-2-1 1,0 0-1,-1-1 0,-2-1 1,0 1-1,-1-2 0,0 0 1,-2 0-1,-1 0 0,-1-1 1,-1 0-1,-1 0 0,0-1 1,-1-33-1,-3 57-113,0 0 0,0-1 0,0 1 0,1 0 0,-1 0 0,0-1 0,0 1 0,0 0 0,0-1 0,0 1 0,0 0 0,0-1 1,0 1-1,0 0 0,0-1 0,-1 1 0,1 0 0,0-1 0,0 1 0,0 0 0,0-1 0,0 1 0,0 0 0,-1-1 0,1 1 0,0 0 0,0 0 0,-1-1 0,1 1 0,0 0 0,0 0 0,-1 0 0,1-1 0,0 1 0,0 0 0,-1 0 0,1 0 0,-1 0 1,-9 9-338,-8 23-972,15 9-3251,4-14-1973,0-8-1546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14253,'0'0'6022,"12"-3"-3694,5-2-1850,0-1 0,0 0 0,0-2 0,15-9 1,-25 13-275,0 0 0,0 0 0,-1 0 0,1-1 0,-1 0 0,-1-1 0,1 1 0,-1-1 0,1 0 0,-2 0 0,1-1 0,-1 1 0,7-14 0,-11 19-164,0 1 0,1 0 0,-1-1-1,0 1 1,0 0 0,1-1 0,-1 1-1,0-1 1,0 1 0,0 0 0,0-1-1,1 1 1,-1-1 0,0 1-1,0 0 1,0-1 0,0 1 0,0-1-1,0 1 1,0 0 0,0-1 0,0 1-1,0-1 1,0 1 0,-1-1 0,1 1-1,0 0 1,0-1 0,0 1 0,-1 0-1,1-1 1,0 1 0,0-1 0,0 1-1,-1 0 1,1 0 0,0-1 0,-1 1-1,1 0 1,0-1 0,-1 1 0,1 0-1,0 0 1,-1 0 0,1-1 0,-1 1-1,1 0 1,0 0 0,-1 0-1,1 0 1,-1 0 0,1 0 0,-1 0-1,1 0 1,0 0 0,-1 0 0,1 0-1,-1 0 1,1 0 0,0 0 0,-1 0-1,1 0 1,-1 1 0,1-1 0,0 0-1,-1 0 1,1 0 0,-1 1 0,1-1-1,-28 17 19,21-12-58,1 0-1,0 1 0,0 0 0,0 0 0,1 1 0,0-1 0,0 1 1,1 0-1,0 0 0,0 1 0,1 0 0,-1-1 0,2 1 1,-1 0-1,1 0 0,0 1 0,1-1 0,-1 13 0,2-20-8,0 0-1,0 0 0,0 0 0,1 1 0,-1-1 0,0 0 1,1 0-1,-1 0 0,0 0 0,1 0 0,-1 0 0,1 0 1,0 0-1,-1 0 0,1 0 0,0 0 0,0 0 0,-1 0 1,1 0-1,0-1 0,0 1 0,0 0 0,0-1 0,0 1 1,1 0-1,2 1-57,-1-1 1,1 0 0,-1 0 0,1 0-1,0-1 1,-1 1 0,1-1-1,5 0 1,0 0-263,0-1 0,0 0 0,0 0 0,0-1 0,0 0 0,12-5 0,-4-1-1387,-1-1-1,0 0 0,0-1 1,-1 0-1,-1-1 0,20-20 1,-6-1-2929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14382,'0'0'9860,"-3"15"-9124,-4 11-415,3-1 0,0 1 0,1 0 0,1 0 0,2 0 0,1 0 0,8 51 0,-1-47-369,39 118-2317,-47-147 1153,-2-16-726,-7-2 2081,-1 1-1,-1 0 0,0 1 0,-1 0 0,0 0 0,-1 2 0,-17-14 0,-23-28 2570,52 55-2634,0-1-1,1 1 0,-1-1 1,0 0-1,1 1 0,-1-1 0,1 0 1,-1 0-1,0 1 0,1-1 1,0 0-1,-1 0 0,1 0 0,-1 0 1,1 0-1,0 1 0,0-1 1,0 0-1,-1 0 0,1 0 1,0 0-1,0 0 0,0 0 0,0 0 1,0 0-1,1 0 0,-1 0 1,0 0-1,0 0 0,1 1 0,-1-1 1,0 0-1,1 0 0,-1 0 1,1 0-1,-1 1 0,1-1 0,-1 0 1,1 0-1,0 1 0,-1-1 1,1 1-1,0-1 0,0 0 0,-1 1 1,1-1-1,0 1 0,0 0 1,0-1-1,0 1 0,0 0 0,0-1 1,-1 1-1,1 0 0,0 0 1,0 0-1,2 0 0,10-3-163,1 0 0,0 1 0,17 0 1,-13 1 88,44-6-2910,-21-1-2460,17-5-7526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16592,'0'0'9705,"-2"87"-8328,-1-39-480,-2 1-705,1 1-160,2-8 0,2-7-256,0-11-705,5-6-929,-2-9-832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10474,'0'0'6144,"12"-7"-2946,5-2-2439,0 0-1,1 1 1,0 1 0,0 1-1,1 0 1,-1 2 0,1 0-1,30-2 1,-32 5-438,-2 0-230,-1 0 1,0 1-1,0 1 1,0 0 0,0 1-1,17 5 1,-29-6-97,1-1 1,0 2-1,-1-1 1,0 0 0,1 0-1,-1 1 1,0 0-1,0-1 1,0 1-1,0 0 1,0 0 0,0 0-1,0 0 1,-1 0-1,3 5 1,-2-4 7,-1 1 0,0-1 0,0 1-1,0 0 1,-1 0 0,1-1 0,-1 1 0,0 0 0,0 0 0,0 0 0,-1-1-1,1 1 1,-1 0 0,-1 4 0,-2 2 163,0-1-1,0 0 1,-1-1-1,-1 1 1,1-1-1,-1 0 1,0-1-1,-1 1 0,0-1 1,0 0-1,-1-1 1,1 0-1,-2 0 1,1-1-1,0 0 1,-1 0-1,0-1 1,0 0-1,0 0 1,-1-1-1,1 0 1,-11 1-1,20-4-229,-1 0 0,1 0 0,-1 0 0,1 0 0,-1 0 0,1 0 0,-1 0 0,1 0 0,0 0 0,-1 0 0,1 0 0,-1 0 0,1 0 0,-1 0 0,1 0 0,0 0-1,-1-1 1,1 1 0,-1 0 0,1 0 0,0 0 0,-1-1 0,1 1 0,0 0 0,-1-1 0,1 1 0,0 0 0,-1 0 0,1-1 0,0 1 0,0-1 0,-1 1 0,1-1 0,5-15-3302,23-13-4869,3 13 270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17 8904,'-2'10'8537,"-3"9"-6360,-2-1 1,1 0 0,-15 23 0,10-17-309,0 0-1,-11 36 1,22-43-1756,9-20 102,13-24 98,-16 10-338,-2-1 1,0 0 0,-1 0 0,-1 0-1,-1 0 1,0-22 0,-1 35-677,1 8 693,0 0 0,0 0-1,0 0 1,0-1-1,1 1 1,-1 0 0,1 0-1,0-1 1,-1 1-1,1-1 1,1 0-1,-1 0 1,0 1 0,0-1-1,1 0 1,-1-1-1,1 1 1,0 0-1,-1-1 1,1 0 0,0 1-1,0-1 1,0 0-1,0-1 1,0 1-1,0 0 1,0-1 0,6 1-1,7 1 37,0-1-1,0 0 1,0-1-1,19-3 1,-27 2-9,1-1-1,-1 0 1,0 0 0,0-1 0,0 0 0,0 0-1,-1-1 1,1 0 0,10-8 0,-14 9 7,0 1-1,-1-1 1,0 0 0,1 0 0,-1 0 0,-1-1 0,1 1-1,0-1 1,-1 0 0,1 1 0,-1-1 0,0 0 0,-1-1-1,1 1 1,-1 0 0,1 0 0,-1-1 0,-1 1 0,2-7-1,-7 6 213,-5 10-155,-6 11 13,10-7-76,0 0 1,1 1-1,0-1 0,1 1 1,0 0-1,1 1 0,0-1 1,1 0-1,0 1 1,-1 20-1,4-31-20,0 1 0,0 0 0,0 0 0,0 0 0,0 0 0,0-1 0,0 1 0,1-1 0,-1 1 0,0-1 0,0 1 0,1-1 0,-1 0 0,1 1 0,-1-1 0,0 0 0,1 0 0,-1 0 0,0 0 0,1 0 0,-1 0 0,0-1 0,3 0 0,37-4 0,-30 1-30,1 0-1,-1-1 1,16-9 0,-20 9 3,0 1 0,0 0 0,1 1 0,0-1 1,-1 1-1,1 1 0,0 0 0,1 0 0,11-1 0,-19 3 16,-1 1 1,1-1-1,0 1 0,-1-1 0,1 0 0,-1 1 0,1-1 0,-1 1 1,1-1-1,-1 1 0,0 0 0,1-1 0,-1 1 0,1-1 0,-1 1 1,0 0-1,0-1 0,1 1 0,-1 0 0,0 0 0,0-1 0,0 1 0,0 0 1,0-1-1,0 1 0,0 0 0,0-1 0,0 2 0,0 29 9,-1-22 63,-6 84 57,8-92-468,0-1 1,-1 0 0,1 1 0,0-1 0,-1 0 0,1 0 0,0 0 0,-1 1 0,1-1 0,0 0-1,0 0 1,-1 0 0,1 0 0,0 0 0,-1 0 0,1-1 0,0 1 0,0 0 0,-1 0 0,1 0 0,0-1-1,-1 1 1,1 0 0,0-1 0,-1 1 0,1 0 0,0-1 0,11-12-7157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12684,'0'0'12348,"-9"-1"-9556,-1-1-2338,1 1 14,0-1-1,1 1 1,-1 1-1,0-1 1,-17 3-1,24-2-459,0 1 0,0-1 0,1 1 0,-1-1 0,0 1 0,0 0 0,1-1 0,-1 1 0,1 0-1,-1 0 1,1 0 0,-1 0 0,1 1 0,-1-1 0,1 0 0,0 1 0,0-1 0,0 1 0,-1-1 0,2 1 0,-1-1 0,0 1 0,0 0-1,0-1 1,1 1 0,-1 0 0,1 0 0,-1 0 0,1-1 0,0 1 0,0 0 0,0 0 0,0 0 0,0 0 0,0 0 0,0-1-1,2 5 1,-2-5-41,1 1 0,-1-1-1,1 1 1,0-1 0,0 1-1,-1-1 1,1 0 0,0 1-1,0-1 1,1 0 0,-1 0-1,0 0 1,0 0 0,0 0-1,1 0 1,-1 0 0,1 0-1,-1 0 1,1 0 0,-1-1-1,1 1 1,-1-1 0,1 1-1,-1-1 1,1 0 0,2 1-1,52 4-902,-38-5 381,-10 1 105,0 0 1,1 1-1,-1-1 1,16 7-1,-23-8 467,0 0-1,0 1 1,0-1-1,0 0 0,0 1 1,0-1-1,0 1 1,0 0-1,0-1 1,0 1-1,0 0 1,-1-1-1,1 1 0,0 0 1,0 0-1,-1 0 1,1 0-1,0 0 1,-1 0-1,1-1 1,-1 2-1,1-1 0,-1 0 1,0 0-1,1 0 1,-1 0-1,0 0 1,0 0-1,0 0 1,1 0-1,-1 0 0,-1 1 1,1-1-1,0 0 1,0 0-1,0 0 1,0 0-1,-1 0 1,1 0-1,-1 0 0,1 0 1,-1 0-1,1 0 1,-1 0-1,1 0 1,-1 0-1,0 0 1,1 0-1,-3 1 0,-4 5 309,0-1 0,-1 0 0,0 0 0,-1 0 0,1-1 0,-1-1 0,0 1 0,0-1 0,-1-1 0,1 0 0,-1 0 0,0-1 0,0 0 0,1 0 0,-19-1 0,28-1-386,-1 0 0,1 0 0,-1 0 0,1 0-1,-1 0 1,1 0 0,0-1 0,-1 1 0,1 0 0,0 0 0,-1 0 0,1-1-1,0 1 1,-1 0 0,1 0 0,0-1 0,-1 1 0,1 0 0,0-1 0,0 1-1,-1-1 1,1 1 0,0 0 0,0-1 0,0 1 0,0 0 0,0-1 0,-1 1 0,1-1-1,0 1 1,0-1 0,0 1 0,0 0 0,0-1 0,0 1 0,0-1 0,0 1-1,0-1 1,1 1 0,-1 0 0,0-1 0,0 1 0,0-1 0,0 1 0,1 0 0,-1-1-1,0 1 1,1-1 0,11-20-6425,2 7-1329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9737,'0'0'18412,"2"5"-17616,-2-4-761,0-1 1,0 1-1,0 0 1,0-1-1,1 1 1,-1 0-1,0-1 1,0 1-1,1-1 1,-1 1-1,0-1 1,1 1-1,-1 0 1,1-1-1,-1 1 1,0-1-1,1 0 1,-1 1-1,1-1 1,0 1-1,-1-1 1,1 0-1,-1 1 1,1-1-1,-1 0 1,1 0-1,0 1 1,-1-1-1,1 0 1,0 0-1,-1 0 1,1 0-1,0 0 1,-1 0-1,1 0 1,0 0-1,-1 0 1,1 0-1,0 0 1,-1 0-1,1 0 1,0-1-1,-1 1 0,1 0 1,-1-1-1,1 1 1,0 0-1,-1-1 1,1 1-1,-1 0 1,1-2-1,3-1 109,0-1 0,-1 0-1,0 0 1,0 0 0,0-1-1,0 1 1,4-10 0,-2-7 251,-5 21-394,0 0 0,0-1 0,0 1 0,0 0 0,0-1 0,0 1-1,0 0 1,0 0 0,0-1 0,0 1 0,0 0 0,0-1 0,0 1-1,0 0 1,0-1 0,-1 1 0,1 0 0,0 0 0,0-1 0,0 1-1,0 0 1,-1 0 0,1-1 0,0 1 0,0 0 0,-1 0 0,1 0 0,0 0-1,0-1 1,-1 1 0,1 0 0,0 0 0,-1 0 0,1 0 0,0 0-1,0 0 1,-1 0 0,1 0 0,0 0 0,-1-1 0,1 1 0,0 1-1,-1-1 1,1 0 0,0 0 0,-1 0 0,1 0 0,0 0 0,0 0-1,-1 0 1,1 0 0,0 0 0,-1 1 0,1-1 0,0 0 0,0 0-1,-1 0 1,1 1 0,0-1 0,-1 0 0,0 1 9,0 0 0,0 0-1,0 0 1,0-1 0,0 1 0,0 0-1,0 0 1,0 0 0,0 1 0,0-1-1,0 0 1,0 0 0,1 0 0,-1 1-1,1-1 1,-1 0 0,1 1 0,-1 2-1,5 4 124,14-11-72,27-24-61,-43 26 0,0-1 0,0 1 0,-1 0 0,1-1 0,0 1 0,-1-1 0,1 1 0,-1-1 0,0 0 0,0 0 0,0 0 0,0 0 0,0 1 0,0-2 0,0 1 0,0 0 0,-1 0 0,1 0 0,-1 0 0,1 0 0,-1-4 0,-2 6 0,0-1 0,0 1 0,1 0 0,-1 0 0,0 0 0,0 1 0,0-1 0,1 0 0,-1 1 0,0-1 0,0 1 0,1-1 0,-1 1 0,-3 2 0,-3 4 0,0 0 0,1 0 0,0 1 0,0 0 0,1 0 0,0 1 0,0 0 0,1 0 0,0 0 0,0 1 0,1-1 0,1 1 0,0 0 0,0 1 0,1-1 0,0 0 0,-1 15 0,4-24 0,0 0 0,-1 0 0,1 0 0,0 0 0,0 0 0,0 0 0,0 0 0,0 0 0,0 0 0,1-1 0,-1 1 0,0 0 0,0-1 0,0 1 0,1-1 0,-1 1 0,0-1 0,1 0 0,-1 1 0,0-1 0,1 0 0,-1 0 0,0 0 0,1 0 0,-1 0 0,0 0 0,1-1 0,-1 1 0,2-1 0,45-6 0,8-15-329,-48 17 230,2 1 1,-1 0 0,0 1-1,1-1 1,0 2 0,-1 0 0,21-2-1,-29 4 115,1 0-1,0 1 0,-1-1 1,1 1-1,-1-1 1,1 1-1,-1 0 0,1 0 1,-1 0-1,1 0 0,-1 0 1,0 0-1,1 0 1,-1 0-1,0 0 0,0 1 1,0-1-1,1 2 0,19 16 419,-14-17-607,0 0-1,0 0 1,0 0-1,0-1 0,1 0 1,-1-1-1,0 1 1,1-1-1,13-2 0,-10 0-1859,0 0-1,0-1 0,0 0 0,0-1 1,18-8-1,-4-3-4426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39 15951,'0'0'14857,"13"-6"-13560,-9 5-1204,64-23 398,-61 22-485,-1 0 1,0 1-1,1 0 1,-1 1-1,0-1 1,1 1-1,-1 0 1,1 1-1,-1-1 1,1 1-1,10 4 1,-15-5-7,-1 1 0,1-1 0,-1 1 0,1 0 0,-1 0 0,0-1 0,1 1 0,-1 0 0,0 0 0,0 0 0,0 1 0,0-1 0,0 0 0,0 0 0,0 1 0,0-1 0,0 0 0,0 1 0,-1-1 0,1 1 0,-1-1 0,1 1 0,-1 1 0,1 0 0,-1 0 0,0 0 0,-1 0 0,1 0 0,-1 0 0,1 0 0,-1 0 0,0-1 0,0 1 0,0 0 0,-2 4 0,-3 3 0,0 0 0,-1 0 0,0 0 0,-16 15 0,-16 9 0,30-28 0,0 2 0,0 0 0,1 0 0,0 0 0,-12 17 0,19-24 0,1-1 0,0 1 0,0-1 0,-1 1 0,1-1 0,0 1 0,0-1 0,0 1 0,0-1 0,0 0 0,0 1 0,0-1 0,0 1 0,0-1 0,0 1 0,0-1 0,0 1 0,0-1 0,0 1 0,0-1 0,0 1 0,1-1 0,-1 1 0,0-1 0,0 1 0,1-1 0,-1 0 0,0 1 0,0-1 0,1 1 0,-1-1 0,0 0 0,1 1 0,-1-1 0,1 0 0,-1 0 0,0 1 0,1-1 0,-1 0 0,1 0 0,-1 0 0,1 1 0,-1-1 0,1 0 0,-1 0 0,1 0 0,-1 0 0,1 0 0,-1 0 0,1 0 0,-1 0 0,1 0 0,34 1 0,-27-2 0,21 1 0,-7-1 0,0 1 0,1 1 0,-1 1 0,30 7 0,-47-8 0,-1 0 0,1 0 0,0 1 0,-1 0 0,1 0 0,-1 0 0,0 1 0,0-1 0,0 1 0,0 0 0,0 0 0,0 0 0,-1 1 0,0-1 0,0 1 0,0 0 0,0 0 0,0 0 0,-1 0 0,1 0 0,-1 1 0,0-1 0,-1 1 0,1-1 0,1 9 0,-2-3 0,0 0 0,-1 0 0,0 0 0,-1-1 0,0 1 0,-1 0 0,0 0 0,0-1 0,-1 1 0,0-1 0,-1 0 0,0 0 0,0 0 0,-1-1 0,0 1 0,0-1 0,-1 0 0,-13 14 0,6-8 0,-1-1 0,-1 0 0,0 0 0,-1-1 0,0-1 0,-1-1 0,0-1 0,-30 13 0,39-19-28,1 0-1,-1-1 1,1 0-1,-1 0 1,0-1 0,1 0-1,-1 0 1,0-1-1,0 0 1,-13-2 0,18 1-97,0 0 0,0 0 0,0 0 0,0 0 0,0 0 1,0-1-1,0 0 0,0 1 0,0-1 0,1 0 0,-1 0 0,1-1 1,-1 1-1,1-1 0,0 1 0,0-1 0,0 1 0,0-1 0,1 0 1,-1 0-1,1 0 0,-1 0 0,1 0 0,0-1 0,1 1 0,-2-5 1,-2-24-8429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16944,'0'0'9001,"-55"61"-7272,39-23-512,6 6-160,7 0-32,3 0-288,0-2-481,7-3-160,6-6-64,2-2-160,-2-5-544,-4-7-514,-4-5-1440,1-10-961</inkml:trace>
  <inkml:trace contextRef="#ctx0" brushRef="#br0" timeOffset="1">48 280 12075,'0'0'15855,"-47"-50"-13773,61 42-736,12-2-802,10 3-512,6-2-96,9 0-1665,2-1-3556,4-1-6727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17873,'0'0'2477,"0"9"406,0 32 156,-8 57 0,4-61-2185,1 0-1,2 0 0,4 45 0,-3-80-851,0 0-1,0 0 0,1-1 1,-1 1-1,0 0 0,1-1 1,0 1-1,-1-1 0,1 1 1,0 0-1,0-1 0,0 0 1,0 1-1,0-1 0,0 1 1,0-1-1,0 0 0,1 0 1,-1 0-1,0 0 0,1 0 1,-1 0-1,1 0 0,-1 0 1,1 0-1,-1-1 0,1 1 1,0-1-1,-1 1 0,1-1 1,0 0-1,-1 1 0,1-1 1,0 0-1,0 0 0,-1 0 1,1 0-1,0-1 0,2 0 1,2 0-3,0 0 0,0-1-1,0 0 1,0 0 0,0-1 0,-1 0 0,1 0 0,-1 0 0,10-7 0,-1-4 1,0 0 0,-1-1 0,-1-1 0,0 0 0,-2 0 0,1-1 0,13-31 0,-9 11 0,-1-1 0,16-70 0,-30 144-3525,0-11-963,0 2-3610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79 15054,'0'0'11542,"-13"-7"-8793,-43-22-1099,53 28-1613,0 0 0,0 0 1,-1 0-1,1 1 1,0-1-1,0 1 0,-1 0 1,1 0-1,0 0 0,-1 0 1,1 0-1,0 1 0,-1-1 1,1 1-1,0 0 1,0 0-1,0 0 0,0 1 1,0-1-1,0 1 0,0 0 1,0-1-1,1 1 0,-1 0 1,1 1-1,-1-1 1,1 0-1,0 1 0,0-1 1,-4 7-1,2-4 10,1 1 1,-1 0-1,1 0 0,0 0 0,1 1 0,-1-1 1,1 1-1,1-1 0,-1 1 0,1 0 1,0 0-1,0 11 0,2-16-47,-1-1 0,1 0 0,0 1 0,-1-1 0,1 0 0,0 0 0,0 0 0,0 0 0,0 0 0,0 0 0,0 0 0,0 0 0,0 0 0,0 0 0,1-1 0,-1 1 0,0 0 0,0-1 0,1 1 0,-1-1 0,0 1 0,1-1 0,-1 0 0,1 1 0,-1-1 0,0 0 0,1 0 0,-1 0 0,3-1 0,47-3 0,-41 1 0,0-1 0,1-1 0,-1 1 0,-1-2 0,1 1 0,-1-1 0,0-1 0,0 1 0,14-16 0,-11 10 0,-1-1 0,0 0 0,-1 0 0,-1-1 0,0-1 0,11-24 0,-25 54 0,1 0 0,1-1 0,0 1 0,1 1 0,1-1 0,0 0 0,2 28 0,0-40-223,-1 0 0,1 0 0,0-1 0,0 1 0,0 0 0,0-1 0,0 1 0,1 0 0,-1-1 0,1 1 0,0-1 0,-1 0 0,1 0 0,0 0 1,0 0-1,1 0 0,-1 0 0,0 0 0,1-1 0,-1 1 0,1-1 0,-1 1 0,1-1 0,0 0 0,-1 0 0,1 0 0,0-1 0,0 1 0,3 0 0,27 2-4299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9161,'0'0'19576,"-3"9"-18632,-25 78-213,14-50-339,2 1 1,1 0-1,3 1 1,0-1-1,-3 65 1,11-101-393,0 0 0,0 0 0,0 0 0,1 1 0,-1-1 0,0 0 0,1 0 0,-1 0 0,1 0 0,0 0 0,0 0 0,0 0 0,0 0 0,0-1 0,0 1 0,0 0 0,1 0 0,-1-1 0,0 1 0,1-1 0,0 1 0,2 1 0,-1-1 0,1-1 0,-1 0 0,0 0 0,0 0 0,1 0 0,-1-1 0,1 1 0,-1-1 0,0 0 0,1 0 0,-1 0 0,7-2 0,2 0 0,1-1 0,-1 0 0,-1-1 0,1-1 0,-1 0 0,21-12 0,-14 4 0,0 0 0,-2-1 0,29-30 0,-37 36 0,-1-1 0,0 0 0,-1-1 0,1 1 0,-2-1 0,0 0 0,0-1 0,0 1 0,2-13 0,-7 23 0,0 0 0,0 0 0,0 0 0,-1 0 0,1 0 0,0 1 0,0-1 0,0 0 0,0 0 0,0 0 0,-1 0 0,1 0 0,0 0 0,0 0 0,0 0 0,0 0 0,0-1 0,-1 1 0,1 0 0,0 0 0,0 0 0,0 0 0,0 0 0,0 0 0,-1 0 0,1 0 0,0 0 0,0 0 0,0 0 0,0-1 0,0 1 0,0 0 0,0 0 0,0 0 0,-1 0 0,1 0 0,0 0 0,0-1 0,0 1 0,-9 15 0,1-1 0,1 0 0,1 0 0,1 1 0,0 0 0,1 0 0,0 1 0,1-1 0,-1 22 0,4-36 0,0 0 0,0 0 0,0 0 0,0 0 0,1 0 0,-1 0 0,0 0 0,0-1 0,1 1 0,-1 0 0,0 0 0,1 0 0,-1 0 0,1-1 0,-1 1 0,1 0 0,-1 0 0,1-1 0,0 1 0,-1-1 0,1 1 0,0 0 0,-1-1 0,1 1 0,0-1 0,0 1 0,1-1 0,0 1 0,0 0 0,1-1 0,-1 0 0,0 0 0,1 1 0,-1-1 0,1-1 0,-1 1 0,0 0 0,4-1 0,1-1 0,1 0 0,-1 0 0,-1-1 0,1 0 0,0 0 0,9-7 0,-2-2 0,-1-1 0,0-1 0,-1 0 0,-1-1 0,0 0 0,-1 0 0,-1-1 0,12-26 0,-9 18 0,-19 69 0,4-34 0,-1-1 0,0 1 0,1 0 0,0-1 0,1 1 0,0 0 0,1 1 0,0-1 0,1 0 0,0 0 0,2 12 0,-1-21-190,-1-1 1,1 0-1,0 0 1,0 1-1,0-1 0,0 0 1,0 0-1,0 0 0,1 0 1,-1 0-1,0-1 1,0 1-1,1 0 0,-1 0 1,1-1-1,-1 1 0,0-1 1,1 1-1,-1-1 1,1 0-1,-1 1 0,1-1 1,1 0-1,1 0-697,-1 1 0,0-1 0,0 0 0,1-1 1,-1 1-1,0 0 0,0-1 0,0 0 0,0 0 0,5-2 0,8-9-11615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10 121 17008,'0'0'13501,"11"4"-12225,-6-1-1232,0 0 1,1-1 0,-1 0-1,1-1 1,-1 1 0,1-1-1,0 0 1,0 0 0,-1-1-1,1 1 1,0-2 0,0 1-1,0 0 1,0-1-1,-1 0 1,1 0 0,0-1-1,-1 0 1,1 0 0,-1 0-1,7-4 1,-7 3-45,-1 0 0,0 0 0,0-1 0,0 1 0,0-1 0,-1 0 0,1 0 0,-1 0 0,0 0 0,-1-1 0,1 1 0,-1-1 0,1 0 0,-1 0 0,-1 0 0,1 0 0,-1 0 0,0 0 0,0 0 0,1-9 0,-3 13 0,1 0 0,0 0 0,-1-1 0,1 1 0,-1 0 0,1 0 0,-1 0 0,0 0 0,1 0 0,-1-1 0,0 1 0,0 0 0,0 1 0,1-1 0,-1 0 0,0 0 0,0 0 0,0 1 0,-1-1 0,1 0 0,0 1 0,0-1 0,0 1 0,0-1 0,-1 1 0,1 0 0,0-1 0,0 1 0,-1 0 0,1 0 0,0 0 0,-1 0 0,1 0 0,0 0 0,0 0 0,-1 0 0,1 1 0,0-1 0,-2 1 0,-3 0 0,0 0 0,1 0 0,-1 0 0,0 1 0,1 0 0,0 0 0,-1 1 0,-4 2 0,0 4 0,0 0 0,1 1 0,0 0 0,0 0 0,1 1 0,0 0 0,1 1 0,1-1 0,0 1 0,0 0 0,1 1 0,1 0 0,0-1 0,1 1 0,0 1 0,1-1 0,-1 20 0,3-30 2,0 0 1,0 0-1,0-1 1,1 1-1,-1 0 0,1-1 1,0 1-1,0 0 1,0-1-1,0 1 0,0-1 1,0 0-1,1 1 1,-1-1-1,1 0 1,-1 0-1,1 0 0,0 0 1,0 0-1,0 0 1,0 0-1,1-1 0,-1 1 1,0-1-1,1 1 1,-1-1-1,0 0 0,1 0 1,0 0-1,3 0 1,7 2-53,1 0 1,0-2 0,0 1 0,24-2 0,-23-1-84,47-1-2536,4-12-4896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14382,'0'0'13260,"19"66"-11530,-38-10-257,-6 11-608,-7 6-224,-1 3-225,1-3-416,6-5 0,6-7 0,6-8 0,11-9 0,3-10 0,6-12-2082,6-15-4452,4-7-10218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12684,'0'0'18914,"2"13"-18209,-1 9-628,-1 0 0,-1 0 1,0-1-1,-2 1 1,-8 36-1,0-22-862,4-14-1640,0 0-1,2 1 1,0 0 0,2 0-1,-1 23 1,1-61-11610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17136,'0'0'9834,"55"11"-7753,-17-11-415,3-10-673,5-2-737,1 0-224,-2 1-96,-6 2-672,-6-1-1218,-8 0-2114,-12-4-2242,-10 0-4965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18001,'0'0'11243,"67"-53"-11211,-36 50-32,2 3-929,0 0-1602,-2 0-1184,-6 9-801,-7 1-1346,-5 5-1953</inkml:trace>
  <inkml:trace contextRef="#ctx0" brushRef="#br0" timeOffset="1">301 112 4773,'0'0'2338,"5"8"753,14 42 1526,-7 15 5233,-12-64-9741,0 0 0,0-1 0,1 1 1,-1 0-1,0 0 0,0-1 1,0 1-1,1 0 0,-1 0 0,0-1 1,0 1-1,1 0 0,-1-1 0,1 1 1,-1 0-1,1-1 0,-1 1 0,1-1 1,-1 1-1,1-1 0,-1 1 1,1-1-1,0 1 0,-1-1 0,1 0 1,0 1-1,1 0 0,23-5 966,32-30-1456,-42 24 509,-14 9-140,1 0 1,0 0-1,-1 0 1,1 0-1,0 0 1,-1 1-1,1-1 1,0 0-1,0 1 1,0-1-1,0 1 1,-1 0-1,1 0 1,0 0-1,0 0 1,0 0-1,0 0 1,0 0-1,0 0 1,0 1-1,2 0 1,-3 0 14,0 0 0,1 0 0,-1 1 0,0-1 0,0 0 0,0 1 0,0-1 0,0 0 0,0 1 0,0 0 0,0-1 0,-1 1 0,1-1 0,0 1 0,-1 0 0,0-1 0,1 1 0,-1 2 0,1 11 127,0 0 1,-2 0-1,0 0 0,-3 18 1,3-21 5,0-11-146,19-28-5345,-6 4-1547,3-6-5617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13068,'0'0'5793,"-8"14"-2025,0-1-2945,0 0-1,1 1 0,1 0 0,0 1 0,1-1 0,1 1 0,0 0 0,1 0 0,-2 30 1,4-32-756,1 0 0,0 1 0,1-1 0,1 0 0,0 0 0,1 0 0,0-1 0,5 13 0,-1-19 207,-2-17-172,0-19-174,-5 29 61,3-24-398,-1-1-1,-1 0 0,-4-28 0,4 56 399,0 0 0,-1 0 0,1 0 0,0 0 0,0 0 0,1 0 0,-1 0 0,0 0-1,0-1 1,1 1 0,-1 0 0,1-1 0,0 0 0,-1 1 0,1-1 0,0 0-1,0 0 1,0 1 0,0-1 0,0-1 0,0 1 0,3 1 0,47 10 96,-51-12-70,70 4 653,-67-4-647,-1 1 1,0-2-1,0 1 0,0 0 1,1-1-1,-1 1 0,0-1 1,0 0-1,0 0 0,0 0 1,0 0-1,0-1 1,0 1-1,-1-1 0,1 0 1,0 0-1,-1 0 0,1 0 1,2-3-1,-6-3 585,-11 9-400,-13 7-46,21-5-128,0 0 1,0-1-1,1 1 1,-1 1-1,1-1 1,-1 0-1,1 1 1,0 0-1,1 0 1,-1 0-1,0 0 1,1 0-1,0 0 1,0 1-1,1-1 1,-1 1-1,1-1 1,0 1-1,0 0 1,0 0-1,1-1 1,-1 9-1,2-12-32,-1 0 0,1 0 0,0 0 0,-1 0 0,1-1 0,0 1 0,0 0 0,-1 0 0,1-1 0,0 1 0,0 0 0,0-1 0,0 1 0,0-1 0,0 1 0,0-1 0,0 1 0,0-1 0,0 0 0,0 1 0,0-1 0,0 0 0,0 0 0,0 0 0,2 0 0,37 0 0,-27 0 0,217-9-107,-229 9 108,-1 0 0,1 0 0,-1 0 0,1 0 0,-1 0 0,1 0 0,-1 0 0,1-1 0,-1 1 0,1 0 0,-1 0 0,1 0 1,-1-1-1,0 1 0,1 0 0,-1-1 0,0 1 0,1 0 0,-1-1 0,1 1 0,-1 0 0,0-1 0,0 1 0,1-1 0,-1 1 0,0 0 0,0-1 0,0 1 0,1-1 0,-1 1 0,0-1 0,0 1 0,0-1 0,-5-20 34,-15-13 2,1 12-37,15 19 0,0-1 0,1 0 0,-1 0 0,1 0 0,0 0 0,0-1 0,1 1 0,0-1 0,-3-4 0,6 8-4,0 0 0,0 1 0,0-1 0,-1 1 0,1-1 0,0 1 0,0-1 0,0 1 0,0 0 0,0 0 0,0-1 1,0 1-1,0 0 0,0 0 0,0 0 0,0 0 0,0 0 0,0 0 0,0 0 0,0 0 0,1 1 0,-1-1-96,133 2-6107,2 1 5602,-135-3 666,0 0 0,-1 0-1,1 0 1,0 0 0,-1 0 0,1 0-1,0 0 1,0 1 0,-1-1-1,1 0 1,0 0 0,-1 1-1,1-1 1,-1 0 0,1 1-1,0-1 1,-1 1 0,1-1 0,-1 1-1,1-1 1,-1 1 0,1-1-1,-1 1 1,0-1 0,1 1-1,-1 0 1,0-1 0,1 1 0,-1-1-1,0 1 1,0 0 0,1-1-1,-1 1 1,0 1 0,-1 29 2915,0-28-2786,1 0 0,0 0-1,-1 0 1,1 0 0,0 0 0,1 0 0,-1 0-1,0 0 1,2 4 0,1-7-190,1 1 0,-1-1 0,1 0 0,-1 0 0,1 0 0,-1-1 0,1 1 0,-1-1 0,1 0 0,5-3 0,42-15-561,-38 13 212,0 0 0,0 1 0,0 1 0,1 0 0,-1 1 0,1 1 0,18-2 0,-32 4 298,1 0 0,-1 0-1,1 0 1,-1 0-1,1 0 1,-1 0-1,1 0 1,-1 1-1,1-1 1,-1 0-1,1 0 1,-1 0-1,1 0 1,-1 1-1,0-1 1,1 0-1,-1 1 1,1-1-1,-1 0 1,0 1-1,1-1 1,-1 0-1,0 1 1,1-1-1,-1 1 1,0-1-1,0 0 1,1 1-1,-1-1 1,0 1-1,0-1 1,0 1-1,-2 21-290,-19 27 1018,17-39-773,3-10 27,1 1 0,-1 0 1,1 0-1,-1-1 0,1 1 1,0 0-1,-1 0 0,1 0 1,0 0-1,0 0 0,0 0 1,-1 0-1,1-1 0,0 1 0,0 0 1,1 0-1,-1 0 0,0 0 1,0 0-1,0 0 0,0 0 1,1 0-1,-1-1 0,1 1 1,-1 0-1,1 1 0,0-2-281,0 1 1,0-1-1,0 1 0,0-1 0,0 0 1,1 0-1,-1 1 0,0-1 0,0 0 1,0 0-1,0 0 0,0 0 0,1 0 0,-1-1 1,0 1-1,0 0 0,0 0 0,0-1 1,0 1-1,0-1 0,2 0 0,16-10-6759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0 829 24663,'0'0'1949,"10"6"-1842,-2-1-96,0-1 1,0 0-1,0-1 1,0 0-1,0 0 1,1-1 0,0 0-1,-1-1 1,1 1-1,0-2 1,0 1-1,16-2 1,14-3 79,68-16 0,-73 13-55,1132-254 328,-42 9-285,-1023 231-148,695-141 883,2 43 689,-475 101-1612,-191 19-4427,-100 0-1955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68 205 15951,'0'0'3331,"-9"8"305,3-3-3081,-27 25 1901,31-28-2256,0 0 1,0 0-1,1 0 1,-1 1-1,0-1 1,1 0-1,0 1 1,0 0-1,0-1 1,0 1-1,0 0 1,0-1-1,1 1 1,-1 0-1,0 4 1,2-5-200,0-1 0,0-1 0,0 1 0,0 0 0,0 0 1,0 0-1,0 0 0,0-1 0,0 1 0,0 0 0,0-1 0,0 1 0,0-1 0,0 1 1,1-1-1,-1 1 0,0-1 0,0 0 0,1 0 0,-1 0 0,0 0 0,0 0 0,1 0 1,-1 0-1,0 0 0,1 0 0,0-1 0,39-4-294,-35 2 178,0-1 0,0 1-1,0-1 1,-1 0 0,10-9-1,-13 11-1,1 0-1,-1 0 0,1-1 1,-1 1-1,0-1 1,0 0-1,0 1 1,-1-1-1,1 0 0,0 0 1,-1 0-1,0 0 1,2-6-1,-3 8-266,-7 15 346,4-8 231,0 0-1,1 0 0,0 0 0,0 0 0,1 1 1,0-1-1,0 0 0,0 12 0,1-17-153,0 1 0,0 0-1,0 0 1,0 0 0,1-1 0,-1 1-1,1 0 1,-1-1 0,1 1-1,0 0 1,0-1 0,0 1-1,0-1 1,0 1 0,0-1-1,0 0 1,0 1 0,0-1 0,1 0-1,-1 0 1,0 0 0,1 0-1,-1 0 1,1 0 0,-1 0-1,1 0 1,0-1 0,-1 1-1,1-1 1,0 1 0,-1-1 0,1 0-1,0 1 1,0-1 0,2 0-1,7 0 5,0-1-1,0 0 1,0-1 0,-1 0-1,1-1 1,0 0-1,-1 0 1,1-1 0,-1-1-1,0 0 1,-1 0-1,1-1 1,-1 0-1,0-1 1,0 0 0,-1 0-1,11-12 1,-6 5-61,0-1 1,-1 0 0,0 0-1,-1-1 1,-1-1-1,-1 1 1,0-2 0,-1 1-1,7-25 1,-13 35-12,0 0 0,-1 0-1,0 0 1,-1 1 0,1-1 0,-1-8 0,0 14 34,0 0 0,-1 0 0,1 0 0,0 0 1,0 1-1,0-1 0,-1 0 0,1 0 1,-1 0-1,1 0 0,0 0 0,-1 1 0,1-1 1,-1 0-1,0 0 0,1 1 0,-1-1 0,0 0 1,1 1-1,-3-2 0,2 2 17,0 0 0,-1-1 0,1 1 1,-1 0-1,1 0 0,0 0 0,-1 0 0,1 0 0,-1 1 0,1-1 0,0 0 1,-1 0-1,1 1 0,0-1 0,-1 1 0,1 0 0,0-1 0,-2 2 1,-5 4 83,0-1 0,1 1 0,0 0 1,0 1-1,1 0 0,0 0 0,0 0 1,0 0-1,1 1 0,0 0 0,1 0 1,-6 15-1,4-9 47,1 0 1,0 1 0,1-1-1,1 1 1,0 0 0,1 1-1,0 14 1,2-27-263,0 1 0,1-1 1,-1 0-1,1 0 0,0 0 1,0 0-1,0 0 0,0 0 0,0 0 1,1 0-1,0-1 0,-1 1 0,1 0 1,0-1-1,0 0 0,0 1 0,0-1 1,1 0-1,-1 0 0,1 0 0,-1 0 1,1 0-1,0-1 0,0 1 0,-1-1 1,1 0-1,0 0 0,0 0 0,0 0 1,6 0-1,4 2-544,0-1-1,0-1 1,0 0 0,0 0 0,0-2 0,18-2-1,-28 3 353,1-1 0,0 0-1,-1 0 1,1 0-1,-1-1 1,1 1-1,-1-1 1,6-3-1,36-38 516,-15 13 262,-28 24 2442,-12 8-1204,-3 5-2291,6 5-3376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47 133 21044,'0'0'7159,"-6"12"-4864,-1 5-2043,0 0 0,1 0 0,1 0 1,0 1-1,1 0 0,1 0 0,1 0 0,0 34 0,2-52-252,0 1 0,0 0 0,0-1 0,1 1 0,-1 0 0,0 0 0,0-1 0,0 1 0,1 0 0,-1-1 0,0 1 0,0 0 0,1-1 0,-1 1 0,1 0 0,-1-1 0,1 1 0,-1-1 0,1 1 0,-1-1 0,1 1 0,-1-1 0,1 1 0,0-1 0,-1 0 0,1 1 0,0-1 0,-1 0 0,1 1 0,0-1 0,-1 0 0,1 0 0,0 0 0,0 0 0,-1 0 0,1 0 0,0 0 0,0 0 0,-1 0 0,2 0 0,0 0 0,-1 0 0,1-1 0,0 1 0,-1-1 0,1 0 0,0 1 0,-1-1 0,1 0 0,-1 0 0,1 0 0,-1 0 0,0 0 0,1 0 0,-1 0 0,0 0 0,2-2 0,1-7-14,0 1-1,0-1 1,-1 0 0,0-1 0,-1 1-1,0 0 1,0-1 0,-1 1-1,-1-1 1,0 0 0,-1-15 0,0 1-77,-9 64-2610,10-37 2375,0 1 0,1-1 0,-1 1 0,0-1 0,1 0 0,0 1 0,-1-1 0,1 0 0,0 1 0,0-1 0,1 0 0,-1 0 0,0 0 0,1 0 0,-1 0 0,1 0 0,-1 0 0,1-1 0,0 1 0,0 0 0,0-1 0,3 2 0,0 0-467,1 0 0,-1-1 0,1 0 0,0 0-1,-1 0 1,1-1 0,0 0 0,0 0 0,9 0 0,-6-1 383,0 0 0,0-1 0,0 0 0,-1 0 0,1-1 0,12-4 0,8-9 2591,-9-5 3324,-20 20-5389,0 0-1,1-1 1,-1 1-1,0 0 0,1-1 1,-1 1-1,0 0 1,1-1-1,-1 1 0,0 0 1,0-1-1,1 1 1,-1-1-1,0 1 0,0 0 1,0-1-1,0 1 1,0-1-1,0 1 0,0-1 1,1 1-1,-1-1 1,0 1-1,-1 0 0,1-1 1,0 1-1,0-1 0,0 1 1,0-1-1,0 1 1,0 0-1,0-1 0,-1 1 1,1-1-1,0 1 1,0 0-1,-1-1 0,1 1 1,0-1-1,0 1 1,-1 0-1,1 0 0,0-1 1,-1 1-1,1 0 1,-1-1-1,1 1 0,0 0 1,-1 0-1,1 0 1,-1 0-1,1-1 0,0 1 1,-1 0-1,1 0 0,-1 0 1,1 0-1,-1 0 1,1 0-1,-1 0 0,1 0 1,-1 0-1,-28 9 1755,26-7-1775,0 1 0,1 0 0,-1-1 0,1 1 0,-1 1 1,1-1-1,0 0 0,1 0 0,-1 1 0,0-1 0,1 1 0,-1 3 0,1-6-86,0 1 0,1-1 0,0 0 0,-1 0 1,1 0-1,0 0 0,-1 0 0,1 0 0,0 0 0,0 0 0,0 1 0,0-1 0,0 0 0,0 0 0,0 0 0,0 0 0,1 0 0,-1 0 0,0 1 0,1-1 0,-1 0 0,1 0 0,-1 0 0,1 0 0,-1 0 0,1 0 0,0-1 0,0 1 0,-1 0 0,1 0 0,0 0 0,0-1 0,0 1 0,0 0 0,0-1 0,0 1 1,0-1-1,0 1 0,0-1 0,2 1 0,5 0-59,0-1 0,0 0 0,0 0 0,0-1 0,0 0 1,0-1-1,0 0 0,0 0 0,0-1 0,-1 0 0,1 0 0,-1 0 0,0-1 1,12-9-1,-9 6-362,0 0 0,0-1 0,-1-1-1,-1 1 1,1-1 0,-1-1 0,-1 1 0,0-1 0,7-14 0,-13 23-298,-1 34 539,0-30 347,-1 1-1,1-1 0,0 1 1,1 0-1,-1-1 0,1 1 1,0-1-1,0 1 0,0-1 1,0 0-1,0 1 0,1-1 1,-1 0-1,5 6 0,-4-7-48,0-1-1,1 1 0,-1-1 1,1 1-1,-1-1 0,1 0 1,-1 0-1,1 0 0,0 0 1,0-1-1,-1 1 0,1-1 1,0 1-1,0-1 0,0 0 1,-1 0-1,1 0 0,0-1 1,4 0-1,2-1-75,0 0 0,0-1 0,-1 0-1,1 0 1,-1-1 0,0 0 0,0-1 0,0 1 0,-1-1-1,1-1 1,-1 0 0,-1 0 0,1 0 0,-1-1 0,0 0-1,0 0 1,7-12 0,-6 7-43,0 0 0,0 0 0,-1 0 0,-1-1 0,0 0 0,0 0 0,-1 0 1,-1 0-1,-1-1 0,3-25 0,-5 39-13,0-1 0,0 1 0,0 0 0,0 0 0,0 0 0,0-1 0,0 1 0,0 0 0,0 0 0,0 0 0,0-1 0,0 1 0,0 0 0,0 0 0,0 0 0,0-1 0,0 1 0,0 0 0,0 0 0,0 0 0,0 0 0,0-1 0,0 1 0,0 0 0,0 0 0,-1 0 0,1-1 0,0 1 0,0 0 0,0 0 0,0 0 0,0 0 0,-1 0 0,1 0 0,0-1 0,0 1 0,0 0 0,0 0 0,-1 0 0,1 0 0,0 0 0,0 0 0,0 0 0,-1 0 0,1 0 0,0 0 0,0 0 0,0 0 0,-1 0 0,1 0 0,0 0 0,0 0 0,0 0 0,-1 0 0,-11 11-70,-8 18 62,8-5 221,1 1 1,1-1 0,2 1 0,0 1-1,2 0 1,0 0 0,2 0 0,1 1-1,0 30 1,3-56-204,0 1 1,-1-1-1,1 1 1,0-1-1,1 0 1,-1 1-1,0-1 1,0 1-1,0-1 1,1 0-1,-1 1 1,1-1-1,-1 0 0,1 1 1,0-1-1,-1 0 1,1 0-1,0 0 1,0 0-1,0 0 1,0 0-1,0 0 1,0 0-1,0 0 1,0 0-1,0 0 1,0 0-1,0-1 0,1 1 1,-1 0-1,0-1 1,0 1-1,1-1 1,-1 0-1,1 1 1,-1-1-1,0 0 1,1 0-1,-1 0 1,0 0-1,1 0 0,-1 0 1,1 0-1,-1-1 1,3 0-1,0 0 4,0 0-1,0 0 0,0-1 0,0 0 0,-1 0 0,1 0 0,0-1 1,-1 1-1,0-1 0,1 1 0,-1-1 0,0 0 0,0-1 1,3-3-1,-1-4-19,0 0-1,-1 0 1,0 0 0,-1-1 0,0 0 0,-1 1 0,0-1-1,-1 0 1,0 0 0,-1-17 0,0 33 19,1 0 1,0 0-1,0 0 0,0 0 1,1-1-1,-1 1 0,1 0 1,0-1-1,0 1 1,0-1-1,0 0 0,1 1 1,-1-1-1,1 0 0,0 0 1,0-1-1,0 1 1,0-1-1,1 1 0,-1-1 1,1 0-1,-1 0 0,1-1 1,0 1-1,5 1 0,-1 0 11,1 0 0,0 0 0,-1-1 0,1 0-1,0-1 1,0 0 0,0 0 0,0-1 0,0 0-1,0-1 1,9-2 0,-16 3-19,0 0 0,0-1 0,-1 1 0,1-1 0,0 0 0,-1 1 0,1-1 0,-1 0 0,1 0 0,-1 0 0,1 0 0,-1-1 0,0 1 0,0 0 0,1 0 0,-1-1 0,0 1 0,0-1 0,0 1 0,0-1 0,-1 1 0,1-1 0,0 0 0,-1 1 0,1-1 0,-1 0 0,1 0 0,-1 1 0,0-1 0,0 0 0,0 0 0,0 1 0,0-1 0,0 0 0,0 0 0,-1 0 0,1 1 0,-1-1 0,1 0 0,-1 1 0,0-1 0,1 0 0,-1 1 0,0-1 0,0 1 0,0-1 0,0 1 0,-1 0 0,1-1 0,0 1 0,0 0 0,-1 0 0,1 0 0,-1 0 0,1 0 0,-1 0 0,1 0 0,-1 1 0,0-1 0,-2 0 0,1 0 1,1 0 0,-1 0 0,1 0 0,-1 0 0,1 1 0,-1-1 0,0 1 0,0 0 0,1 0 0,-1 0 0,0 0 0,1 0 0,-1 1 0,0-1 0,1 1 0,-1 0 0,1 0 0,-1 0 0,1 0 0,-1 0 0,1 0 0,0 1 0,-1-1 0,1 1 0,0-1 0,0 1 0,-3 3 0,3-1-8,0 0-1,0-1 1,1 1 0,-1 0-1,1 0 1,0 0-1,0 0 1,0 0 0,1 0-1,-1 0 1,1 0 0,0 0-1,0 0 1,0 0-1,1 0 1,0 0 0,-1 0-1,3 5 1,-2-5-210,0-1 1,1 1-1,-1-1 1,1 0 0,0 1-1,0-1 1,0 0-1,1 0 1,-1 0-1,1-1 1,-1 1-1,6 4 1,27 11-7161,1-10-3812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106 221 11531,'5'-4'1633,"33"-25"5703,-37 28-7012,0 0 0,0-1 0,0 1 0,0 0 0,0 0 0,0 0 0,0-1 0,0 1 0,0 0 0,0-1 1,-1 1-1,1-1 0,-1 1 0,1-1 0,-1 1 0,0-1 0,1 1 0,-1-1 0,0 1 0,0-1 0,0 0 0,0 1 0,0-1 0,-1 1 0,1-1 0,-1-1 0,0 2-229,0-1 0,0 1-1,-1 0 1,1 0 0,0 1 0,-1-1 0,1 0 0,-1 0-1,1 1 1,-1-1 0,1 1 0,-1-1 0,1 1-1,-1 0 1,0-1 0,1 1 0,-1 0 0,1 0-1,-1 0 1,0 0 0,1 1 0,-1-1 0,-2 1-1,-40 12 1149,38-9-1243,0 0 0,1 0 0,-1 1 0,1 0 0,0 0 0,0 0 0,0 1 0,1 0 0,0 0 0,0 0 0,0 0 0,1 1 0,0-1 0,0 1 0,1 0 0,-1 0 0,2 0 0,-1 0 0,1 0 0,-1 14 0,2-19 0,0-1 0,0 1 0,0-1 0,1 1 0,-1-1 0,0 1 0,1-1 0,-1 1 0,1-1 0,0 1 0,-1-1 0,1 0 0,0 1 0,0-1 0,0 0 0,0 0 0,0 1 0,0-1 0,0 0 0,0 0 0,0 0 0,1 0 0,-1-1 0,2 2 0,0-1 0,1 0 0,-1 0 0,1 0 0,-1 0 0,1 0 0,-1-1 0,1 0 0,0 0 0,-1 0 0,6-1 0,0 0 0,1-1 0,-1 0 0,0 0 0,0-1 0,0-1 0,0 1 0,13-9 0,-6 0-223,-1 0-1,-1-1 1,0-1-1,-1 0 1,18-27-1,4-3-234,-35 48 495,1 0 0,-1 0 0,1 0 0,0 0 0,0 0 0,0 0 0,0 0 0,1 0 0,0-1 0,-1 1 0,1 0 0,1-1 0,-1 0 0,0 1 1,4 2-1,-2-5-3,1 1 1,0-1-1,0 0 1,0 0-1,0 0 1,0-1-1,0 0 1,0 0 0,0 0-1,0 0 1,-1-1-1,1 0 1,0 0-1,0 0 1,0-1 0,0 1-1,-1-1 1,1 0-1,7-6 1,7-3 94,-1 0-1,-1-2 1,19-17 0,-30 26-129,-1-1 0,0 1 0,0-1 0,0-1 0,0 1 0,-1 0 0,0-1 0,0 0 0,0 0 0,-1 0 0,0-1 0,0 1 0,0-1 0,-1 0 0,0 0 0,-1 1 0,1-1 0,0-11 0,-2 18-2,0-1 0,0 1 1,0 0-1,0-1 0,0 1 0,0 0 0,0-1 1,0 1-1,0 0 0,0-1 0,0 1 0,0 0 1,0-1-1,0 1 0,-1 0 0,1-1 0,0 1 1,0 0-1,0-1 0,0 1 0,-1 0 1,1 0-1,0-1 0,0 1 0,-1 0 0,1 0 1,0-1-1,0 1 0,-1 0 0,1 0 0,0 0 1,-1 0-1,1-1 0,0 1 0,-1 0 0,1 0 1,-15 6-148,-10 17-90,8 8 274,0 1 0,2 0 0,1 1 0,2 0 0,1 1 0,1 0 0,3 1-1,0 0 1,2 0 0,2 1 0,2-1 0,3 57 0,-1-84-87,1 1 1,0-1-1,0 0 1,0 0-1,1 0 0,0 0 1,1 0-1,8 14 1,-13-67 483,-12-32-396,7 50-37,1-1 0,1 0 0,1-56 0,3 82-93,0 0-1,0 0 1,1 0-1,-1 0 1,1 0-1,0-1 1,-1 1-1,1 0 1,0 1-1,0-1 1,0 0-1,1 0 1,-1 0-1,0 1 1,1-1-1,-1 0 1,1 1-1,-1-1 1,1 1 0,0 0-1,0 0 1,-1 0-1,1 0 1,0 0-1,0 0 1,0 0-1,0 0 1,0 1-1,4-2 1,6 0-1322,0 1 0,1 0-1,-1 1 1,16 1 0,-5 0-1700,30-1-10150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4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12524,'0'0'17745,"2"13"-16646,7 177 300,-6-182-1399,5-15 0,4-16 0,-6-4-3,-1 1 0,-2-1-1,0 0 1,-2-41 0,1 75-41,0 0 1,1 0-1,0 0 1,0-1-1,1 0 0,0 1 1,0-1-1,0-1 1,1 1-1,0 0 0,7 6 1,-5-8 58,-1 1 1,1-1-1,0-1 0,0 1 1,0-1-1,1 0 1,-1-1-1,1 1 0,-1-1 1,1-1-1,0 0 1,0 0-1,0 0 1,-1-1-1,1 0 0,0-1 1,0 0-1,0 0 1,0-1-1,-1 1 0,1-2 1,-1 1-1,1-1 1,-1 0-1,0-1 0,0 0 1,0 0-1,-1 0 1,0-1-1,1 0 0,-2 0 1,1 0-1,0-1 1,4-6-1,-9 11-15,0 0 0,0 0 0,0-1 0,-1 1 0,1 0 0,0 0 0,0-1 0,-1 1 0,1 0 0,-1-1 0,1 1 0,-1 0 0,0-1 0,1 1 0,-1-1 0,0 1 0,0 0 0,0-1 0,0 1 0,0-1 0,0 1 0,-1-1 0,1 1 0,0 0 0,-1-1 0,1 1 0,-1 0 0,1-1 0,-1 1 0,0 0 0,0-1 0,1 1 0,-1 0 0,0 0 0,-1-1 0,0 1 0,0 1 0,1-1 0,-1 1 0,1 0 0,-1-1 0,0 1 0,1 0 0,-1 0 0,0 0 0,1 1 0,-1-1 0,1 0 0,-1 0 0,0 1 0,1-1 0,-1 1 0,1 0 0,-1-1 0,1 1 0,-1 0 0,1 0 0,0 0 0,-1 0 0,1 0 0,0 0 0,0 0 0,0 0 0,0 0 0,0 1 0,-1 1 0,-4 3 0,0 1 0,1 0 0,0 1 0,1 0 0,-1-1 0,1 1 0,1 1 0,0-1 0,0 0 0,0 1 0,1 0 0,1-1 0,-1 1 0,1 0 0,1 0 0,0 0 0,1 12 0,-1-20-106,1 1 0,-1-1 0,1 1 0,0-1-1,-1 0 1,1 0 0,0 1 0,0-1 0,0 0 0,0 0 0,0 0 0,0 0 0,0 0-1,0 0 1,0 0 0,1 0 0,-1 0 0,0-1 0,1 1 0,-1 0 0,0-1 0,1 1-1,-1-1 1,1 0 0,1 1 0,40 2-6162,-33-4 4405,17 1-7650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4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21076,'0'0'2888,"-3"11"-69,-7 42-1622,3 1-1,1 0 1,3 1 0,6 78 0,5-97-1197,-7-34 0,-1-1 0,0 1 0,1-1 0,-1 1 0,0-1 0,1 0 0,0 1 0,-1-1 0,1 0 0,0 0 0,0 1 0,-1-1 0,1 0 0,0 0 0,0 0 0,0 0 0,1 0 0,-1 0 0,0 0 0,0 0 0,3 0 0,-3-3 0,1 0 0,-1-1 0,0 1 0,1-1 0,-1 1 0,0-1 0,-1 1 0,1-1 0,0 0 0,-1 0 0,1 1 0,-1-4 0,1 0 0,8-39 0,-1 7 0,16-51 0,-6 148 0,-15-53 0,0-1 0,0 1 0,0-1 0,1 0 0,0 0 0,0 0 0,0-1 0,1 1 0,0-1 0,0 0 0,0 0 0,0-1 0,0 1 0,1-1 0,-1-1 0,1 1 0,0-1 0,0 0 0,0 0 0,0 0 0,0-1 0,1 0 0,-1 0 0,0-1 0,0 0 0,1 0 0,-1 0 0,7-2 0,-8 2 0,1-1 0,-1 0 0,0 0 0,1 0 0,-1 0 0,0-1 0,0 0 0,0 0 0,0-1 0,-1 1 0,1-1 0,-1 0 0,1 0 0,-1-1 0,0 1 0,0-1 0,-1 0 0,1 0 0,-1 0 0,1-1 0,-1 1 0,-1-1 0,1 0 0,-1 1 0,0-1 0,0 0 0,0 0 0,0-1 0,-1 1 0,0 0 0,0 0 0,0-10 0,-1 15 0,0 0 0,0 0 0,0-1 0,0 1 0,0 0 0,1 0 0,-1-1 0,0 1 0,0 0 0,0-1 0,0 1 0,0 0 0,0-1 0,0 1 0,0 0 0,0 0 0,0-1 0,0 1 0,0 0 0,-1-1 0,1 1 0,0 0 0,0-1 0,0 1 0,0 0 0,0 0 0,-1-1 0,1 1 0,0 0 0,0 0 0,0 0 0,-1-1 0,1 1 0,0 0 0,0 0 0,0 0 0,-1-1 0,1 1 0,0 0 0,-1 0 0,1 0 0,0 0 0,0 0 0,-1 0 0,1 0 0,0 0 0,-1 0 0,1 0 0,0 0 0,-1 0 0,1 0 0,0 0 0,0 0 0,-1 0 0,1 0 0,0 0 0,-1 0 0,1 0 0,0 0 0,0 0 0,-1 1 0,1-1 0,-11 10 0,2 1 0,1 1 0,1 1 0,0-1 0,-10 25 0,15-32 0,-1 1 0,1 0 0,0 0 0,1 0 0,-1 0 0,1 1 0,1-1 0,-1 0 0,1 0 0,0 1 0,1-1 0,-1 0 0,3 11 0,-2-15 0,0-1 0,0 1 0,0-1 0,0 0 0,0 1 0,0-1 0,1 0 0,-1 0 0,0 0 0,1 0 0,-1 0 0,1 0 0,-1 0 0,1 0 0,-1 0 0,1-1 0,0 1 0,-1-1 0,1 1 0,0-1 0,0 0 0,-1 1 0,1-1 0,0 0 0,0 0 0,-1 0 0,1 0 0,0-1 0,2 0 0,1 1 0,0-1 0,-1 0 0,1-1 0,-1 1 0,1-1 0,-1 0 0,1 0 0,-1 0 0,6-4 0,-1-1 0,-1-1 0,0 0 0,0-1 0,0 1 0,-1-1 0,0-1 0,-1 1 0,0-1 0,-1 0 0,0-1 0,6-17 0,-49 97 0,35-62 0,1-1 0,-1 1 0,1 0 0,0-1 0,1 1 0,0 0 0,0 0 0,0 0 0,1 9 0,1-15 0,1 0 0,-1 0 0,1 0 0,-1 0 0,1-1 0,0 1 0,-1 0 0,1-1 0,0 0 0,-1 1 0,1-1 0,0 0 0,0 0 0,-1 0 0,1 0 0,0 0 0,0 0 0,3-1 0,1 1 0,13-2 0,1 0 0,0-1 0,21-5 0,-21 3 0,0 1 0,1 1 0,23-1 0,-43 4 0,0 0 0,-1-1 0,1 1 0,0 0 0,-1-1 0,1 1 0,-1 0 0,1-1 0,0 1 0,-1-1 0,1 0 0,-1 1 0,1-1 0,-1 1 0,0-1 0,1 1 0,-1-1 0,1 0 0,-1 1 0,0-1 0,0 0 0,1 0 0,-1 1 0,0-1 0,0 0 0,0-1 0,3-19 0,-2 19 0,-1-112 0,1 113 0,1 1 0,-1 0 0,1-1 0,-1 1 0,0 0 0,1 0 0,-1 0 0,1 0 0,-1 0 0,1 0 0,-1 0 0,0 1 0,1-1 0,1 1 0,69 14 0,78 7 0,-148-22 0,-1 0 0,1 0 0,-1 0 0,1 0 0,-1 1 0,1-1 0,-1 1 0,1-1 0,-1 1 0,1-1 0,-1 1 0,1 0 0,-1-1 0,0 1 0,1 0 0,-1 0 0,0 0 0,0 0 0,0 0 0,0 0 0,0 1 0,0-1 0,0 0 0,0 0 0,0 1 0,0-1 0,-1 1 0,1-1 0,-1 1 0,1-1 0,-1 1 0,1-1 0,-1 1 0,0 2 0,0 4 0,-1 1 0,0-1 0,-1 0 0,0 0 0,-5 14 0,-3 24 0,10-45 0,0-1 0,1 1 0,-1 0 0,1-1 0,-1 1 0,0-1 0,1 0 0,-1 1 0,1-1 0,0 1 0,-1-1 0,1 0 0,-1 1 0,1-1 0,0 0 0,-1 0 0,1 1 0,-1-1 0,1 0 0,0 0 0,-1 0 0,1 0 0,0 0 0,-1 0 0,1 0 0,0 0 0,-1 0 0,1 0 0,0 0 0,0-1 0,24-2 0,-7-4 0,-1 0 0,27-15 0,-33 15 0,-1 1 0,1 1 0,0 0 0,0 0 0,1 1 0,-1 1 0,1 0 0,0 0 0,15 0 0,-26 3 0,-1 1 0,1-1 0,0 1 0,-1 0 0,1-1 0,-1 1 0,0 0 0,1-1 0,-1 1 0,0 0 0,1 0 0,-1-1 0,0 1 0,0 0 0,0 0 0,1-1 0,-1 1 0,0 0 0,0 0 0,0 0 0,0-1 0,0 1 0,-1 0 0,1 0 0,0 0 0,0-1 0,0 1 0,-1 1 0,-5 24 0,6-24-2,-10 34-2026,9-12-3560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14990,'0'0'8750,"2"-9"-6711,-1 0-1730,2 1-1,-1 0 1,1 0-1,0 1 1,1-1-1,0 1 1,0-1 0,0 1-1,1 0 1,0 1-1,1-1 1,-1 1-1,1 0 1,10-7-1,-2 1-116,1 0 0,0 1 0,1 1-1,21-11 1,-31 17-179,0 1 0,0 1 1,1-1-1,-1 1 0,1 0 0,0 1 0,0 0 0,-1 0 0,1 0 1,0 1-1,0 0 0,0 0 0,0 1 0,0 0 0,6 1 1,-9 0-4,0 0 0,0 0 1,0 0-1,-1 1 0,1-1 1,-1 1-1,1 0 1,-1 0-1,0 0 0,0 1 1,-1-1-1,1 1 0,-1-1 1,0 1-1,0 0 1,0 0-1,0 0 0,0 0 1,-1 0-1,1 6 1,4 12 102,-1 1 1,2 35 0,-5-43-49,-1 0-3,-1-6 1,1 1 0,1-1 0,-1 0 1,5 12-1,-6-19-56,1-1 0,0 1 0,0 0 1,0 0-1,0-1 0,0 1 0,0 0 1,0-1-1,0 1 0,1-1 0,-1 0 1,0 1-1,1-1 0,0 0 0,-1 0 1,1 0-1,0 0 0,-1 0 0,1 0 1,0 0-1,0-1 0,0 1 0,-1-1 1,1 1-1,4 0 0,0-1-354,1 0 0,-1-1 0,1 1 0,-1-1 0,1 0 0,-1-1-1,0 0 1,1 0 0,-1 0 0,10-6 0,-10 5-387,0-1-1,0 1 0,0-2 1,0 1-1,-1 0 0,0-1 1,0 0-1,0-1 0,0 1 1,-1-1-1,0 0 1,0 0-1,-1 0 0,1 0 1,4-14-1,-3-7-9541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18257,'0'0'2755,"9"0"-636,4 0-1160,1 0-1,-1 1 1,0 1-1,0 0 1,0 1-1,20 6 1,-29-7-853,1 0 0,-1 0 1,1 1-1,-1-1 0,0 1 1,0 0-1,0 0 1,0 0-1,-1 0 0,1 1 1,-1-1-1,0 1 0,0 0 1,0 0-1,-1 0 0,1 1 1,-1-1-1,0 1 1,0-1-1,-1 1 0,1-1 1,-1 1-1,1 7 0,0 5-65,-2 0-1,1 0 0,-2 0 0,-1 0 1,0 0-1,0-1 0,-2 1 0,0-1 1,-1 1-1,-8 16 0,1-7-121,-1 0 0,-1-1 0,-1-1 1,-2 0-1,-21 25 0,20-31-3032,6-13-4537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19955,'-7'77'8233,"5"87"-8805,3-123 1303,-2-34-674,2 1 1,-1-1-1,1 1 0,0-1 1,1 1-1,-1-1 0,1 0 1,1 0-1,4 9 0,-6-14-22,-1-1 0,1 1 1,0-1-1,0 0 0,0 1 0,1-1 0,-1 0 0,0 0 1,0 0-1,1 0 0,-1 0 0,0 0 0,1-1 0,-1 1 0,1 0 1,-1-1-1,1 1 0,0-1 0,1 1 0,0-1 26,0 0 0,0 0 1,-1-1-1,1 1 0,0-1 0,0 1 0,0-1 1,-1 0-1,1 0 0,0 0 0,-1-1 0,1 1 1,-1-1-1,5-2 0,9-10 168,0 0 1,-1-1-1,0-1 1,-1 0-1,17-25 0,25-29 402,-55 68-626,1 0-1,-1 1 1,0 0-1,1-1 0,0 1 1,-1 0-1,1 0 1,-1 0-1,1 0 1,0 0-1,3-1 1,-4 2-3,0 0-1,-1 0 1,1 0 0,-1 0 0,1 0-1,-1 0 1,1 0 0,0 0 0,-1 0-1,1 0 1,-1 0 0,1 1 0,-1-1-1,1 0 1,-1 0 0,1 1 0,-1-1-1,1 0 1,-1 1 0,1-1 0,-1 0 0,0 1-1,1-1 1,-1 1 0,0-1 0,1 1-1,-1 0 1,3 5 9,-1 0 0,0 1 0,0-1 1,0 1-1,-1-1 0,0 8 0,-1-10-8,1 0 0,-1 0 0,1 0 0,0 0 0,0 0-1,0 0 1,0 0 0,0 0 0,1 0 0,0 0 0,0-1 0,3 5 0,-3-7-3,0 0 0,1-1 0,-1 1 0,0 0 0,1-1 0,-1 0 0,1 1 0,-1-1 0,0 0 0,1 0 0,-1-1 0,1 1 0,-1 0 0,0-1 0,1 1 0,-1-1 0,0 0 0,1 0 0,-1 0 0,0 0 0,0 0 0,3-3 0,49-35 0,-44 30 0,5-4 0,-8 7 0,0 0 0,0 0 0,0 0 0,1 1 0,0 0 0,0 1 0,0 0 0,0 0 0,1 0 0,11-2 0,-19 6 0,0 0 0,0 0 0,0 0 0,0 0 0,0 0 0,0 1 0,0-1 0,0 0 0,0 0 0,0 1 0,0-1 0,0 1 0,-1-1 0,1 1 0,0-1 0,0 1 0,0-1 0,0 1 0,-1 0 0,1-1 0,0 1 0,-1 0 0,1 0 0,-1 0 0,1-1 0,-1 1 0,1 0 0,-1 0 0,1 0 0,-1 0 0,0 0 0,1 0 0,-1 0 0,0 0 0,0 0 0,0 2 0,2 43 0,-2-35 0,-4 55-3829,-1-1-4054,5-70-1737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20692,'0'0'1121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25 23414,'0'0'6678,"-11"-5"-5663,5 1-899,4 2-95,-1 1 0,1-1 0,0 1 0,-1-1 1,1 1-1,-1 0 0,0 0 0,1 0 1,-1 0-1,0 0 0,0 1 0,1-1 0,-1 1 1,0 0-1,0 0 0,0 0 0,0 0 1,1 0-1,-1 1 0,0-1 0,0 1 1,0 0-1,1-1 0,-1 2 0,0-1 0,1 0 1,-1 0-1,-2 3 0,-8 7 62,0 2 0,0 0-1,1 0 1,1 1 0,-17 27 0,22-30-40,0-1 0,1 1 0,0 0 1,1 0-1,0 0 0,1 0 0,0 1 1,1 0-1,-2 19 0,4-30-43,0 0 0,0 1 0,0-1 0,0 0 0,0 1 0,0-1 0,1 1 0,-1-1 0,0 0 0,1 0 0,-1 1 0,1-1 0,-1 0 0,1 0 0,0 1 0,0-1 0,-1 0 0,1 0 0,0 0 0,0 0 0,0 0 0,0 0 0,0 0 0,0-1 0,3 3 0,-2-2 0,1-1 0,0 1 0,0 0 0,0-1 0,0 1 0,0-1 0,0 0 0,0 0 0,0 0 0,0 0 0,4-2 0,4 0 0,-1-1 0,0 0 0,0-1 0,0 0 0,0 0 0,9-6 0,-2-2 0,1-1 0,-2 0 0,0-1 0,0-1 0,-2 0 0,0-1 0,0-1 0,-2 0 0,0 0 0,-1-2 0,14-30 0,-34 98 0,4-30 0,0 0 0,1 0 0,0 0 0,2 0 0,0 39 0,2-56-15,0 0 0,0 0 0,1 0 0,-1 1-1,1-1 1,-1 0 0,1 0 0,0-1 0,0 1 0,0 0 0,0 0 0,0 0 0,0 0 0,0-1-1,1 1 1,-1-1 0,1 1 0,-1-1 0,1 1 0,-1-1 0,5 2 0,-2-1-107,0 0 1,0-1 0,0 1 0,0-1 0,0 0-1,1 0 1,-1-1 0,0 1 0,1-1 0,5-1-1,0 1-646,0-1-1,0-1 0,-1 0 1,1 0-1,0-1 0,-1 0 0,0-1 1,0 0-1,9-5 0,24-22-15374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37 6951,'0'0'4671,"-13"-4"-2354,-26-6-1050,0 2 1,-1 2 0,-59-2 0,65 7-810,-1 2-1,0 1 1,-40 8 0,62-7-327,1 0 0,-1 1-1,1 1 1,0 0 0,1 0 0,-1 1 0,1 1-1,0 0 1,1 0 0,-1 1 0,-17 18 0,13-8-82,0 0 0,2 1 0,0 0 1,1 1-1,1 1 0,1 0 0,1 0 1,1 1-1,0 0 0,-6 38 0,7-23 18,2 0-1,2 0 0,1 1 1,2-1-1,8 71 0,-4-86-87,0-1-1,2 1 1,0-1 0,1-1-1,1 0 1,1 0 0,12 19-1,-16-30 13,0 0-1,1-1 1,0 0-1,1 0 1,-1-1-1,1 1 1,1-2-1,0 1 1,0-1-1,0 0 1,0 0-1,1-1 1,0 0-1,0-1 1,0 0-1,1-1 1,11 4-1,-4-5 73,-1-1 0,0 0 0,1-1 0,-1-1 0,0 0 0,1-2 0,-1 1 0,0-2-1,0 0 1,-1-1 0,1-1 0,-1 0 0,0-1 0,-1-1 0,0 0 0,25-19-1,-6 1 147,-1-1 0,-1-2 0,-2-1 0,-1-2 0,35-49 0,-47 57 95,0 0 1,-2 0 0,-1-2-1,-1 1 1,-2-2 0,0 1-1,-2-1 1,0-1 0,4-36-1,-11 53-188,1 0 0,-2-1-1,0 1 1,0 0 0,-1 0 0,0 0-1,-1 0 1,0 0 0,-1 0 0,0 0-1,-1 0 1,0 1 0,0 0-1,-1 0 1,-1 0 0,0 0 0,0 1-1,-1 0 1,0 0 0,0 1-1,-1 0 1,0 0 0,0 1 0,-1 0-1,0 0 1,-11-5 0,10 7-143,1 0 0,-1 1 0,0 0 1,0 1-1,0 0 0,-1 1 0,1 0 0,-1 0 1,1 1-1,-1 1 0,1 0 0,-1 0 1,-16 3-1,13 0-1161,0 0 1,0 1-1,0 0 1,1 1-1,-21 11 0,10-5-4748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18289,'0'0'13266,"-1"12"-12481,-3 19-620,-1-3-112,2 0-1,1 1 0,1-1 1,5 48-1,-3-73-52,-1 0 0,1 0 0,0 0 0,0 0 0,1-1 0,-1 1 0,0-1 0,1 1 0,0-1 0,-1 1 0,1-1 0,0 0 0,0 0 0,0 0 0,1 0 0,-1 0 0,0 0 0,1 0 0,-1-1 0,1 0 0,0 1 0,-1-1 0,1 0 0,0 0 0,0 0 0,0-1 0,0 1 0,0-1 0,0 1 0,0-1 0,-1 0 0,1 0 0,0 0 0,0-1 0,5 0 0,0-1 0,0 1 0,0-1 0,0-1 0,0 1 0,-1-1 0,1-1 0,-1 1 0,0-1 0,1-1 0,-2 1 0,11-10 0,-10 8 0,-1-1 0,0-1 0,-1 1 0,0-1 0,0 0 0,-1 0 0,0 0 0,0 0 0,-1-1 0,0 0 0,0 0 0,-1 0 0,0 0 0,-1 0 0,1-17 0,-8 37 0,-1 13 0,6-18 0,0 1 0,1-1 0,-1 0 0,1 0 0,1 0 0,-1 0 0,1 0 0,0 0 0,3 11 0,-2-15 0,-1 0 0,1 0 0,0 0 0,-1 0 0,1 0 0,0 0 0,0 0 0,1-1 0,-1 1 0,0-1 0,0 0 0,1 1 0,-1-1 0,1 0 0,-1 0 0,1-1 0,-1 1 0,1 0 0,-1-1 0,1 0 0,0 0 0,-1 1 0,1-1 0,4-1 0,4 1 0,-1-1 0,0 0 0,0-1 0,0 0 0,0 0 0,0-1 0,0 0 0,0-1 0,-1 0 0,10-6 0,-13 7 0,0-1 0,0 0 0,0 0 0,-1-1 0,1 0 0,-1 0 0,0 0 0,-1 0 0,1-1 0,-1 0 0,0 0 0,0 0 0,-1 0 0,0-1 0,3-8 0,-5 13 0,0 1 0,-1-1 0,1 0 0,-1 1 0,1-1 0,-1 0 0,0 1 0,1-1 0,-1 0 0,0 1 0,0-1 0,0 0 0,0 0 0,-1 1 0,1-1 0,0 0 0,-1 1 0,1-1 0,-2-2 0,1 3 0,0 1 0,0-1 0,0 1 0,0-1 0,0 1 0,1 0 0,-1 0 0,0-1 0,0 1 0,0 0 0,0 0 0,0 0 0,0 0 0,0 0 0,0 0 0,0 0 0,0 1 0,0-1 0,0 0 0,0 0 0,0 1 0,1-1 0,-1 0 0,-1 2 0,-6 1 0,1 1 0,0 0 0,1 1 0,-1 0 0,1 0 0,-10 10 0,12-11 0,0 0 0,1 0 0,-1 1 0,1-1 0,1 0 0,-1 1 0,0 0 0,1 0 0,0 0 0,0 0 0,-2 9 0,5-14 0,-1 1 0,0-1 0,1 1 0,-1-1 0,0 1 0,1-1 0,-1 1 0,0-1 0,1 0 0,-1 1 0,1-1 0,-1 0 0,1 1 0,-1-1 0,1 0 0,-1 0 0,1 1 0,-1-1 0,1 0 0,0 0 0,-1 0 0,1 0 0,-1 0 0,1 0 0,-1 1 0,1-2 0,0 1 0,0 0 0,24 1 0,-20-2 0,27 1 0,-11-1 0,-1 1 0,0 2 0,32 4 0,-45-4 0,0 0 0,-1 0 0,1 1 0,0 0 0,-1 0 0,1 0 0,-1 1 0,0 0 0,0 0 0,-1 1 0,1-1 0,-1 1 0,8 11 0,-10-12 0,1 0 0,-1 0 0,0-1 0,1 1 0,0-1 0,0 0 0,0 1 0,0-2 0,0 1 0,0 0 0,1-1 0,-1 0 0,9 2 0,-10-3 0,-1-1 0,1 0 0,0-1 0,0 1 0,-1 0 0,1-1 0,0 1 0,-1-1 0,1 0 0,-1 0 0,1 0 0,-1 0 0,1-1 0,-1 1 0,1-1 0,-1 1 0,0-1 0,0 0 0,0 0 0,0 0 0,0 0 0,-1 0 0,1 0 0,0 0 0,-1-1 0,2-2 0,2-4 0,-1 0 0,0 0 0,0 0 0,-1 0 0,-1-1 0,1 1 0,-1-1 0,-1 0 0,0 1 0,0-1 0,-1 0 0,0 0 0,-2-12 0,3 29 0,5 15 0,-4-21 0,0 0 0,0 0 0,0 0 0,0 0 0,0 0 0,0 0 0,0-1 0,0 1 0,1-1 0,-1 1 0,0-1 0,0 0 0,3 0 0,4 2 0,0-1 0,0 0 0,0-1 0,1 0 0,-1-1 0,0 0 0,0 0 0,0-1 0,0 0 0,0 0 0,0-1 0,0-1 0,-1 1 0,1-1 0,-1-1 0,0 1 0,0-1 0,-1-1 0,9-7 0,-13 14-11,-2 9-15,-2 10-44,-4 6 81,1 0 0,1 0-1,1 1 1,2-1 0,0 1-1,2-1 1,1 0 0,1 1-1,15 49 1,-12-53-11,-1 0 0,0 0 0,-2 0 0,0 1 0,-2-1 0,-1 44 0,-1-65 0,0 0 0,0-1 0,0 1 0,0 0 0,0-1 0,0 1 0,-1 0 0,1-1 0,-1 1 0,1-1 0,-1 1 0,1-1 0,-1 1 0,0-1 0,0 1 0,0-1 0,0 0 0,0 1 0,0-1 0,0 0 0,0 0 0,-1 0 0,1 0 0,0 0 0,-1 0 0,1 0 0,-1 0 0,1 0 0,-1-1 0,1 1 0,-3 0 0,2-1 0,0 0 0,0 0 0,0-1 0,0 1 0,1 0 0,-1-1 0,0 0 0,0 1 0,0-1 0,0 0 0,1 0 0,-1 0 0,0 0 0,1 0 0,-1 0 0,1 0 0,-1-1 0,1 1 0,0-1 0,-1 1 0,1-1 0,0 1 0,0-1 0,0 0 0,-1-2 0,-5-9 0,2 0 0,-1-1 0,1 1 0,1-1 0,1 0 0,0-1 0,1 1 0,-1-25 0,2 33 0,1-1 0,1 0 0,-1 0 0,1 1 0,0-1 0,1 0 0,-1 1 0,1-1 0,1 1 0,-1 0 0,1-1 0,0 1 0,1 0 0,-1 1 0,1-1 0,0 1 0,1 0 0,-1 0 0,1 0 0,8-6 0,106-59-3929,-72 40-4185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121 148 19699,'32'-62'7328,"-30"59"-7111,-1-1 0,1 0 0,-1 1 0,0-1 0,0 0 0,-1 0 0,1 0 0,-1 0-1,0 0 1,0 0 0,0 0 0,0 0 0,-1 0 0,1 1 0,-3-7 0,2 9-171,1-1-1,-1 1 1,-1 0 0,1 0-1,0-1 1,0 1-1,0 0 1,-1 0 0,1 0-1,0 0 1,-1 0-1,1 0 1,-1 1 0,1-1-1,-1 0 1,0 1-1,1-1 1,-1 1 0,0 0-1,1 0 1,-1-1-1,0 1 1,1 0 0,-1 0-1,0 0 1,1 1 0,-1-1-1,0 0 1,1 1-1,-4 0 1,1 0-3,-1 1-1,1-1 1,0 1 0,0-1 0,0 1 0,0 1-1,0-1 1,0 0 0,0 1 0,-4 4 0,1 2-22,0 0 0,1 0 1,0 0-1,1 1 0,0 0 1,0 0-1,1 0 0,1 1 1,0 0-1,0-1 1,1 1-1,0 0 0,1 0 1,0 0-1,1 0 0,0 1 1,3 16-1,-2-25-21,0 0 0,0 0 0,0 0 0,1 0 0,0-1 0,-1 1 0,1 0 0,0-1 0,0 0 0,0 1 0,1-1 0,-1 0 0,1 0 0,4 3 0,49 24 0,-46-25 0,0 0 0,-1 1 0,0 0 0,13 9 0,-16-8 0,0 1 0,-1 0 0,1 0 0,-1 0 0,-1 1 0,0 0 0,0 0 0,0 0 0,-1 0 0,0 0 0,0 1 0,-1-1 0,-1 1 0,1 0 0,-1 0 0,-1-1 0,1 1 0,-2 0 0,1 0 0,-3 10 0,2-10 0,0 0 0,-1 0 0,0 0 0,-1-1 0,1 1 0,-2-1 0,1 1 0,-1-1 0,-1 0 0,1 0 0,-2-1 0,1 0 0,-1 0 0,0 0 0,0 0 0,0-1 0,-1 0 0,0 0 0,-14 7 0,20-11 0,-1-1 0,1 0 0,-1 0 0,1-1 0,-1 1 0,0 0 0,1-1 0,-1 1 0,0 0 0,1-1 0,-1 0 0,0 0 0,0 1 0,0-1 0,1 0 0,-1 0 0,0 0 0,0-1 0,1 1 0,-1 0 0,0-1 0,0 1 0,1-1 0,-1 1 0,0-1 0,1 0 0,-1 0 0,1 0 0,-1 0 0,1 0 0,-1 0 0,1 0 0,0-1 0,0 1 0,-1 0 0,1-1 0,0 1 0,0-1 0,0 1 0,0-1 0,1 1 0,-1-1 0,0 0 0,1 1 0,-1-1 0,1 0 0,-1-2 0,0-4 0,-1 0 0,1 0 0,1-1 0,0 1 0,0 0 0,0-1 0,1 1 0,0 0 0,3-11 0,4 2 0,1 0 0,0 0 0,1 0 0,0 1 0,2 1 0,0 0 0,27-26 0,-12 11 0,23-24 0,41-49 0,-79 88 0,-1 0 0,-1-1 0,-1-1 0,0 1 0,8-22 0,-15 32 0,0 0 0,0-1 0,-1 1 0,0 0 0,0-1 0,-1 1 0,1-1 0,-2-11 0,1 17 0,-1 1 0,1-1 0,0 1 0,0-1 0,-1 1 0,1-1 0,0 1 0,0-1 0,-1 1 0,1 0 0,-1-1 0,1 1 0,0 0 0,-1-1 0,1 1 0,-1 0 0,1 0 0,-1-1 0,1 1 0,-1 0 0,1 0 0,-1 0 0,1 0 0,-1-1 0,1 1 0,-1 0 0,1 0 0,-1 0 0,1 0 0,-1 0 0,1 0 0,-1 1 0,0-1 0,-19 6 0,14-1 0,0 0 0,0 1 0,0 0 0,1 0 0,0 0 0,0 1 0,1-1 0,0 1 0,0 0 0,-3 8 0,-2 7 0,0 1 0,-6 26 0,15-49 0,-10 53 0,10-51 0,0-1 0,0 1 0,-1-1 0,1 0 0,0 1 0,0-1 0,0 1 0,0-1 0,1 1 0,-1-1 0,0 0 0,0 1 0,1-1 0,-1 0 0,1 1 0,0-1 0,-1 0 0,1 1 0,0-1 0,0 0 0,-1 0 0,1 0 0,0 0 0,0 0 0,0 0 0,0 0 0,1 0 0,-1 0 0,0 0 0,0-1 0,3 2 0,3-1 0,0 0 0,0-1 0,-1 0 0,1 0 0,0 0 0,0-1 0,0 0 0,0 0 0,-1-1 0,1 0 0,0 0 0,-1-1 0,11-5 0,3-4 0,0-1 0,31-27 0,-33 25 0,1 0 0,22-12 0,-40 27 0,-1-1 0,1 1 0,-1 0 0,1 0 0,-1 0 0,1 0 0,-1 0 0,1 0 0,0 0 0,-1 0 0,1 0 0,-1 0 0,1 0 0,-1 0 0,1 0 0,-1 1 0,1-1 0,-1 0 0,1 0 0,-1 0 0,1 1 0,-1-1 0,1 0 0,-1 1 0,1-1 0,-1 0 0,0 1 0,1-1 0,-1 1 0,0-1 0,1 1 0,-1-1 0,0 1 0,1-1 0,-1 1 0,0-1 0,0 1 0,0-1 0,0 1 0,1-1 0,-1 1 0,0-1 0,0 1 0,0-1 0,0 1 0,0-1 0,0 1 0,0 0 0,-1-1 0,1 1 0,0 0 0,0 41 0,-1-31 0,1-9 0,0 0 0,0-1 0,-1 1 0,1 0 0,0 0 0,1 0 0,-1 0 0,0-1 0,0 1 0,1 0 0,-1 0 0,1-1 0,0 1 0,-1 0 0,1-1 0,0 1 0,0 0 0,0-1 0,0 1 0,0-1 0,0 0 0,1 1 0,-1-1 0,3 2 0,-2-2 0,1-1 0,-1 0 0,1 0 0,-1-1 0,1 1 0,-1 0 0,1-1 0,-1 1 0,0-1 0,1 0 0,-1 0 0,0 0 0,1 0 0,-1 0 0,0 0 0,0-1 0,0 1 0,0-1 0,2-2 0,22-18 0,-19 16 0,-1 0 0,1 0 0,-1 1 0,1 0 0,1 0 0,-1 1 0,1 0 0,0 0 0,0 0 0,13-3 0,-21 8-12,1-1 0,0 1 1,-1 0-1,1 0 0,-1-1 0,1 1 1,0 0-1,-1 0 0,0 0 0,1-1 0,-1 1 1,1 0-1,-1 0 0,0 0 0,0 0 1,0 0-1,1 0 0,-1 0 0,0 0 0,0 0 1,0 0-1,0 0 0,-1 1 0,1 35-1225,0-28 376,0 12-8134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19987,'0'0'10719,"11"1"-9929,-4 0-709,0-1-1,-1 0 0,1 0 1,0-1-1,0 0 1,0 0-1,0-1 0,0 0 1,8-3-1,-11 3-58,0 1 0,0-1 1,0 0-1,0-1 0,-1 1 0,1 0 1,-1-1-1,0 0 0,0 0 0,0 0 1,0 0-1,0 0 0,0-1 0,-1 1 1,0-1-1,0 0 0,0 0 0,0 0 1,-1 0-1,2-5 0,-2 8-22,-1-1 0,1 1 0,-1-1 0,1 1 0,-1-1 0,0 1 0,0-1 0,0 1 0,0-1 0,0 1 0,0-1 0,0 1 0,-1-1 0,1 1 0,-1-1 0,1 1 0,-1-1 0,1 1 0,-2-3 0,1 4 0,0-1 0,1 1 0,-1-1 0,0 1 0,0-1 0,0 1 0,0 0 0,0-1 0,0 1 0,0 0 0,0 0 0,1 0 0,-1-1 0,0 1 0,0 0 0,0 0 0,0 1 0,0-1 0,0 0 0,0 0 0,0 0 0,-1 1 0,-3 1 0,0-1 0,1 1 0,-1 0 0,1 1 0,0-1 0,0 1 0,0 0 0,0 0 0,0 0 0,-5 6 0,3-2 0,1 0 0,0 0 0,0 0 0,0 1 0,1 0 0,0 0 0,0 0 0,1 0 0,0 0 0,1 1 0,-1-1 0,-1 16 0,5-23 0,-1 0 0,0-1 0,0 1 0,0 0 0,0-1 0,0 1 0,1 0 0,-1 0 0,0-1 0,1 1 0,-1 0 0,1-1 0,-1 1 0,1-1 0,-1 1 0,1 0 0,-1-1 0,1 1 0,-1-1 0,1 0 0,-1 1 0,1-1 0,0 1 0,-1-1 0,1 0 0,1 1 0,27 4 0,30-9 0,37-20-98,-69 16 88,1 1 0,35-5 0,-62 10 17,-1 1-1,1-1 1,-1 0 0,1 0-1,-1 1 1,0-1 0,0 0-1,0 0 1,0 0 0,0 1 0,0-1-1,-1 0 1,1 0 0,-1 1-1,1-1 1,-1 0 0,1 1-1,-2-3 1,0-1-6,2 3-111,-1 0-1,1 1 1,0-1-1,-1 0 1,1 0-1,0 0 1,0 0 0,0 1-1,0-1 1,0 0-1,1 0 1,-1 0-1,1 0 1,-1 1 0,1-1-1,-1 0 1,1 0-1,0 1 1,0-1-1,0 1 1,0-1 0,0 1-1,0-1 1,1 1-1,-1-1 1,0 1 0,1 0-1,2-2 1,2 1-619,-1 1 1,1-1 0,-1 1 0,1 1 0,0-1-1,0 1 1,11 1 0,-2-1-387,14 0-4213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47 20019,'0'0'4207,"-11"0"-780,10 0-3337,-6 0 442,-1 0 0,1 1 0,0 0 0,0 1 0,-14 3 0,19-4-467,-1 0 1,1 0-1,0 0 1,0 1-1,0-1 0,0 0 1,0 1-1,0-1 1,0 1-1,0 0 1,1 0-1,-1-1 0,1 1 1,-1 0-1,1 0 1,0 1-1,-1-1 1,1 0-1,0 0 1,1 1-1,-1-1 0,0 0 1,1 1-1,-1-1 1,1 1-1,0-1 1,0 4-1,0-5-65,0 0 0,0 0 0,0 0 0,0 0 0,0 0 0,1 0 0,-1 0 0,0 0 0,1 0 0,-1 0 0,1 0 0,-1 0 0,1 0 0,0 0 0,-1 0 0,1-1 0,0 1 0,0 0 0,-1 0 0,1-1 0,0 1 0,0-1 0,0 1 0,0-1 0,0 1 0,0-1 0,1 1 0,37 4 0,-28-5 0,0-1 0,0 0 0,-1-1 0,1-1 0,11-3 0,-2-4 0,-1-1 0,0 0 0,-1-2 0,30-26 0,-8 7 0,-27 23 0,-13 9 0,1-1 0,-1 1 0,0 0 0,0 0 0,0 0 0,1 0 0,-1 0 0,0 0 0,0 0 0,1 0 0,-1 0 0,0 0 0,0 0 0,1 0 0,-1 0 0,0 0 0,0 0 0,1 0 0,-1 0 0,0 0 0,0 0 0,1 0 0,-1 0 0,0 0 0,0 0 0,1 1 0,-1-1 0,0 0 0,0 0 0,0 0 0,0 0 0,1 1 0,-1-1 0,0 0 0,0 0 0,0 0 0,0 1 0,1-1 0,-1 0 0,0 0 0,0 0 0,0 1 0,0-1 0,0 0 0,0 0 0,0 1 0,0-1 0,0 0 0,0 0 0,0 1 0,0-1 0,0 10 0,-2 4 25,0-1 0,-1 0 0,-5 17 0,4-18-126,1 1 0,0 0 0,1 0-1,-1 19 1,2-25-244,3 20-3363,-2-26 3343,1 0-1,-1 0 1,0 0 0,1 0-1,-1 0 1,1 0-1,-1 0 1,1 0 0,-1-1-1,1 1 1,-1 0-1,1 0 1,0-1 0,-1 1-1,1 0 1,0-1-1,0 1 1,0-1 0,0 1-1,-1-1 1,1 1-1,0-1 1,1 1 0,14 1-8220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20628,'0'0'3811,"-32"69"-768,15-24 288,6 9-1377,8 1-1954,3 1 0,0-6 0,18-2 0,-2-5 0,0-8 0,-3-5 0,-6-13-2050,-1-12-3683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48 8872,'0'0'15802,"-8"8"-13549,2-2-2032,0 1 1,0 0-1,1 0 1,0 0 0,1 0-1,-1 1 1,1 0-1,1 0 1,0 0-1,0 0 1,0 1-1,1-1 1,-2 14-1,3-14-96,0-1-1,1 1 0,-1 0 0,2 0 0,-1 0 0,3 11 1,-3-17-116,1 1 1,0-1 0,0 0 0,0 0 0,0 0 0,0 1 0,1-1-1,-1 0 1,1-1 0,-1 1 0,1 0 0,-1 0 0,1-1 0,0 1 0,0-1-1,0 1 1,0-1 0,0 0 0,0 0 0,1 0 0,-1 0 0,0 0-1,0 0 1,5 0 0,2 1 34,0-1 0,1 0 0,-1-1 0,0 0 0,0-1 0,0 0 0,0 0 0,0-1 0,0 0 0,0 0 0,-1-1 0,1 0 0,-1-1 0,0 0 0,0 0 0,0-1 0,0 0 0,11-9 0,-10 6 8,-1 1 1,1-1-1,-1-1 1,-1 0-1,0 0 1,0 0-1,-1-1 1,0 0-1,0 0 1,-1 0-1,-1-1 1,0 0-1,0 0 0,2-14 1,-9 44-64,-2 4-44,1 1 0,1 0 1,1 0-1,1 0 1,1 0-1,1 0 0,5 26 1,-5-46 61,0 0 1,0-1 0,0 1 0,1-1-1,0 1 1,0-1 0,0 1-1,0-1 1,0 0 0,0 0 0,1 0-1,0 0 1,-1-1 0,1 1 0,0-1-1,1 0 1,-1 1 0,0-1-1,0-1 1,1 1 0,-1 0 0,1-1-1,0 0 1,-1 0 0,1 0 0,0 0-1,0 0 1,5-1 0,-3 0 4,0 0 1,0 0-1,0-1 1,0 0-1,0 0 1,0 0-1,-1-1 0,1 0 1,-1 0-1,1 0 1,-1-1-1,0 0 1,0 0-1,0 0 1,0-1-1,0 0 1,7-7-1,-3-1-12,0 0 0,-1-1 0,-1 0 0,0 0 0,0-1 0,-2 0 0,1 0 0,-2 0 0,0-1 0,-1 1 0,0-1 0,-1 0 0,-1 0 0,0 0 0,-1 0 0,-1 0 0,-2-18 0,2 29 0,0 1 0,0-1 0,0 1 0,0-1 0,-1 1 0,1-1 0,-1 1 0,0 0 0,0 0 0,0 0 0,0 0 0,-1 0 0,1 1 0,-1-1 0,0 1 0,1-1 0,-1 1 0,0 0 0,-1 0 0,1 0 0,0 0 0,0 1 0,-8-3 0,9 4 0,0-1 0,0 1 0,0 0 0,0-1 0,0 1 0,0 0 0,0 0 0,0 1 0,0-1 0,0 0 0,-1 1 0,1-1 0,0 1 0,0 0 0,1-1 0,-1 1 0,0 0 0,0 0 0,0 0 0,0 1 0,1-1 0,-1 0 0,1 1 0,-1-1 0,1 1 0,-1-1 0,1 1 0,0 0 0,0-1 0,0 1 0,0 0 0,0 0 0,0 0 0,0 0 0,1 0 0,-1 0 0,1 0 0,-1 0 0,1 0 0,0 0 0,0 3 0,-2 35-2590,2-37 2161,0-1-1,1 1 1,-1 0-1,1-1 0,0 1 1,0-1-1,0 1 1,0-1-1,0 0 1,0 1-1,1-1 0,-1 0 1,1 0-1,0 0 1,-1 0-1,1 0 0,0 0 1,0-1-1,0 1 1,4 2-1,20 8-8683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48 18834,'0'0'3593,"-11"-1"-225,5 1-3090,0 0 1,0 1-1,0 0 0,0-1 1,0 2-1,0-1 0,0 1 0,1 0 1,-1 0-1,0 0 0,1 1 1,0 0-1,0 0 0,-1 1 0,2-1 1,-1 1-1,0 0 0,1 0 1,0 1-1,0-1 0,0 1 1,-6 10-1,7-10-217,0 0 0,1 0 0,-1 1 1,1-1-1,0 1 0,1-1 0,-3 13 1,4-17-60,0 0 0,0 1 0,0-1 0,0 1 0,0-1 0,0 1 1,0-1-1,1 0 0,-1 1 0,0-1 0,1 0 0,-1 1 0,1-1 1,-1 0-1,1 1 0,0-1 0,0 0 0,-1 0 0,1 0 0,0 0 1,0 0-1,0 0 0,0 0 0,0 0 0,0 0 0,1 0 0,-1 0 1,0-1-1,0 1 0,1 0 0,-1-1 0,0 1 0,1-1 0,-1 0 1,1 1-1,-1-1 0,2 0 0,4 1-2,1-1 0,-1 0 0,0 0 0,0-1 0,0 0 0,0 0 0,0-1 0,0 1 0,0-2 0,0 1 0,-1-1 0,1 0 0,-1 0 0,0-1 0,0 0 0,0 0 0,7-6 0,-4 2 0,0 0 0,-1-1 0,0 0 0,0-1 0,-1 0 0,0 0 0,-1 0 0,0-1 0,6-16 0,-15 38-74,-1-1-1,2 1 1,-1 0 0,1 0 0,1 0-1,0 0 1,1 0 0,0 0 0,0 0-1,3 11 1,-2-20-238,1 0-1,-1 0 0,1 0 1,-1 0-1,1 0 0,0-1 1,-1 1-1,1 0 0,0-1 1,0 0-1,0 1 0,0-1 1,1 0-1,-1 0 0,0 0 1,0-1-1,1 1 1,-1 0-1,0-1 0,1 0 1,-1 1-1,1-1 0,-1 0 1,0 0-1,4-1 0,3 1-393,-1-1 0,0 1-1,0-2 1,-1 1-1,1-1 1,12-5 0,-8 1 79,-1 0 1,1-1 0,-1-1-1,0 0 1,-1-1 0,0 0 0,17-20-1,-19 20 966,-1 0 0,-1-1-1,11-20 1,-14 24 282,-1 1 0,0-1 0,0 0 0,0 0 0,-1-1 1,0 1-1,1-12 0,-3 18-460,1 0 0,-1-1 0,1 1 0,-1 0 0,1 0 1,-1 0-1,1 0 0,-1 0 0,1 0 0,-1 0 0,1 0 0,-1 0 1,1 0-1,-1 0 0,1 0 0,-1 0 0,0 0 0,1 0 0,-1 0 1,1 0-1,-1 1 0,1-1 0,0 0 0,-1 0 0,1 1 0,-1 0 1,-4 4 257,0 0 0,0 0 0,1 0 0,0 1 0,0 0 0,1 0 0,0 0 0,0 0 0,-3 8 0,4-10-222,1 0-1,-1 0 1,1 0-1,0 1 1,0-1-1,0 1 1,0-1-1,1 0 1,0 1-1,0-1 1,0 1-1,0-1 1,1 1-1,-1-1 1,3 8 0,-1-11-185,0 1 1,0 0-1,-1-1 1,1 1-1,0-1 1,1 1-1,-1-1 1,0 0-1,0 0 1,0 0-1,1 0 1,-1-1-1,0 1 1,1 0-1,-1-1 1,1 0-1,-1 1 1,0-1-1,5-1 1,51-2 94,-40-1-261,-1 0 1,-1-1-1,18-8 0,-19 7-203,1 0-1,-1 2 1,33-7 0,-47 11 313,1 0 1,-1 0 0,1 0-1,-1 0 1,1 0 0,-1 1 0,1-1-1,-1 0 1,1 1 0,-1-1-1,1 1 1,-1-1 0,0 1-1,1 0 1,-1 0 0,0 0 0,0-1-1,0 1 1,1 0 0,-1 0-1,0 1 1,0-1 0,-1 0 0,1 0-1,0 0 1,0 1 0,0-1-1,-1 0 1,1 1 0,-1-1 0,1 1-1,-1-1 1,1 1 0,-1-1-1,0 1 1,0-1 0,0 1-1,0-1 1,0 1 0,0-1 0,0 1-1,-1 2 1,0 10 61,-1 0 1,0 1-1,-7 19 0,8-29-7,-23 71 1405,-3-2 1,-70 134-1,91-197-1343,3-4-69,0 0-1,0-1 1,-1 0 0,0 1 0,0-2 0,-1 1-1,1 0 1,-9 7 0,12-13-4,1 0 0,0 0 0,0 0 0,-1 0 0,1 0 0,0 0 0,0 0 0,0-1 0,-1 1 0,1 0 0,0 0 0,0 0 0,0 0 0,-1 0 0,1 0 0,0 0 0,0 0 0,0 0 0,-1-1 0,1 1 0,0 0 0,0 0 0,0 0 0,0 0 0,-1-1 0,1 1 0,0 0 0,0 0 0,0 0 0,0-1 0,0 1 0,0 0 0,0 0 0,0-1 0,0 1 0,0 0 0,0 0 0,0 0 0,-1-1 0,2 1 0,-1 0 0,0 0 0,0-1 0,0 1 0,0 0 0,0 0 0,0 0 0,0-1 0,-1-17 0,2 16 0,-1-32-23,1 1 0,2 0 0,2 0 0,1 0 1,1 0-1,15-41 0,-17 61-31,0 0 1,1 0 0,1 1-1,0 0 1,0 0 0,1 1-1,1-1 1,-1 2-1,2-1 1,0 1 0,0 1-1,1 0 1,0 0-1,0 1 1,1 1 0,0 0-1,23-10 1,23-1-2715,2 3-3395,3 2-4028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64 17424,'0'0'4549,"-5"-10"-2542,4 7-1894,-1-1 0,0 1-1,0-1 1,0 1 0,-1 0 0,1 0 0,-1 0-1,0 0 1,1 1 0,-1-1 0,-1 1 0,1-1 0,0 1-1,0 0 1,-1 1 0,1-1 0,-1 0 0,0 1-1,1 0 1,-1 0 0,0 0 0,0 0 0,0 1-1,0-1 1,1 1 0,-1 0 0,0 0 0,0 1-1,0-1 1,0 1 0,0-1 0,1 1 0,-1 1 0,0-1-1,1 0 1,-1 1 0,-4 2 0,-3 3-28,0 0 0,0 0 0,1 1 0,0 1 1,1 0-1,0 0 0,0 1 0,1 0 0,0 0 0,0 1 0,2 0 1,-9 17-1,4-7 187,2 0 0,1 1 0,0 0 0,2 0 0,0 1 0,-2 25 0,7-42-229,0 0 1,1 0 0,0 0-1,0 0 1,0 0 0,1 0 0,0 0-1,0 0 1,4 10 0,-4-13-40,1-1 1,-1 1-1,1-1 0,-1 0 1,1 1-1,0-1 1,0 0-1,0 0 1,0 0-1,0-1 1,1 1-1,-1 0 0,1-1 1,-1 1-1,1-1 1,-1 0-1,1 0 1,0 0-1,0 0 0,-1 0 1,1-1-1,3 1 1,8 0 21,0 0 0,0-2 0,0 1 1,-1-2-1,1 0 0,0 0 0,-1-1 1,1-1-1,-1 0 0,0-1 0,-1 0 0,1-1 1,16-11-1,-12 7 12,0-1 0,-2 0 0,1-2 0,-1 0 0,-1 0 0,0-1 1,-1-1-1,21-32 0,-29 39-14,-1-1 1,0 0-1,0 0 0,-1-1 1,-1 1-1,1 0 0,-2-1 1,1 0-1,-1 1 1,-1-13-1,1 20-28,-1-1-1,0 1 1,0 0-1,-1-1 1,1 1-1,0 0 1,-1-1 0,1 1-1,-1 0 1,0 0-1,0-1 1,0 1-1,0 0 1,0 0-1,0 0 1,-1 0 0,1 1-1,0-1 1,-1 0-1,0 0 1,1 1-1,-1-1 1,0 1-1,0 0 1,0-1 0,0 1-1,0 0 1,0 0-1,0 0 1,0 0-1,-1 1 1,1-1 0,0 0-1,-1 1 1,1 0-1,0 0 1,-1-1-1,1 1 1,0 1-1,-1-1 1,1 0 0,0 0-1,0 1 1,-1 0-1,-2 1 1,2-2-162,1 1 0,0 0 0,0 0 0,-1 0 0,1 0-1,0 0 1,0 1 0,1-1 0,-1 1 0,0-1 0,0 1 0,1 0 0,-1 0 0,1-1 0,-1 1 0,1 0 0,0 0 0,0 1 0,-2 2 0,-7 28-5370,8-3-1895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91 104 18642,'-3'10'4655,"-28"95"-1557,18-68-1824,2 0 1,2 1-1,1 0 1,-6 76-1,14-85-1274,-1-18 0,1-22 0,2-27-81,3 1 1,0-1-1,3 1 0,1 0 1,1 0-1,3 1 0,0 1 1,37-67-1,-42 90 72,0-1-1,1 2 1,0-1-1,1 1 1,0 1-1,16-14 1,-22 22-1,-1-1-1,0 1 1,1 0 0,-1 0-1,1 0 1,-1 1 0,1-1-1,0 1 1,0 0 0,0 0-1,0 0 1,5 0 0,-6 1 2,-1 0 0,0 1 0,1-1 0,-1 1 0,0 0 0,1-1 0,-1 1 0,0 0 0,0 0 0,1 1 0,-1-1 0,0 0 0,0 1 0,0-1 0,-1 1 0,1-1 0,0 1 0,-1 0 0,1 0 0,-1 0 0,1 0 0,0 3 0,1 0 28,0 1 0,-1 0 0,0 0 1,0 0-1,0 0 0,-1 0 0,0 1 1,0-1-1,-1 0 0,0 0 1,0 1-1,0-1 0,-1 0 0,1 0 1,-2 1-1,1-1 0,-1 0 0,0 0 1,0 0-1,0 0 0,-1-1 0,0 1 1,0-1-1,-1 1 0,0-1 1,-4 5-1,2-2 15,-1 0 0,1-1 0,-1 1 1,-1-2-1,1 1 0,-1-1 0,0 0 0,0-1 1,-1 1-1,0-2 0,0 1 0,0-1 0,0-1 1,-1 0-1,-19 4 0,28-7-127,0 1 0,0-1 0,0 0-1,0 0 1,0 0 0,0 0 0,0 0 0,0 0 0,0 0 0,0 0-1,-1 0 1,1-1 0,0 1 0,0 0 0,0-1 0,0 1 0,0-1-1,0 1 1,1-1 0,-1 1 0,0-1 0,0 0 0,0 1 0,0-1-1,1 0 1,-1 0 0,0 0 0,1 1 0,-1-1 0,0 0 0,1 0-1,-1 0 1,1 0 0,0 0 0,-1 0 0,1 0 0,0 0 0,0 0-1,-1 0 1,1-1 0,0 1 0,0 0 0,0 0 0,0 0 0,0 0-1,1 0 1,-1-1 0,1-3-749,0 1 0,0-1 0,1 1 0,-1-1 0,1 1 0,0 0 0,0 0 0,0 0 0,6-8 0,17-13-8331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46 22133,'-3'10'2936,"-46"116"-496,-15 43 1082,59-150-3305,0-1 0,2 1 0,0 0 0,1 0 0,0 0 0,2 0 0,2 25 0,-1-42-217,-1 1 0,1 0 0,-1-1 0,1 1 0,0-1 0,0 1 0,0-1 0,1 1 0,-1-1 0,2 3 0,7-2 0,1-17 0,8-41-51,18-87 0,-30 104 21,2 1-1,2 1 1,0-1-1,3 2 1,1 0-1,21-35 1,-32 65 18,0 0 0,0 0 0,1 0 0,0 1-1,0-1 1,0 1 0,0 0 0,1 1 0,-1 0 0,1-1 0,0 2-1,0-1 1,9-2 0,-13 4 12,0 1-1,0-1 1,0 1 0,0-1-1,0 1 1,0 0-1,1 0 1,-1 0 0,0 0-1,0 0 1,0 0 0,0 1-1,0-1 1,1 1-1,-1 0 1,0-1 0,0 1-1,0 0 1,-1 0-1,1 0 1,0 1 0,0-1-1,0 0 1,-1 1 0,1-1-1,-1 1 1,1-1-1,-1 1 1,0 0 0,1-1-1,-1 1 1,0 0-1,0 0 1,0 0 0,-1 0-1,1 0 1,0 0-1,-1 0 1,1 0 0,-1 1-1,0-1 1,0 0 0,0 3-1,1 1 15,-2 0-1,1 0 1,-1 1 0,0-1-1,0 0 1,-1 0 0,1 0-1,-1 0 1,-1 0-1,1 0 1,-1-1 0,0 1-1,0-1 1,-1 0 0,0 0-1,1 0 1,-2 0-1,-6 6 1,3-3 8,0-1 0,0 0 0,-1 0 0,0-1 1,0-1-1,0 1 0,-1-1 0,0-1 0,0 0 0,-14 4 0,23-8-100,0 1 1,1-1-1,-1 0 0,0 1 0,1-1 1,-1 0-1,0 0 0,0 0 1,1 0-1,-1 0 0,0 1 0,0-1 1,1-1-1,-1 1 0,0 0 1,0 0-1,0 0 0,1 0 0,-1 0 1,0-1-1,1 1 0,-1 0 0,0-1 1,1 1-1,-1 0 0,0-1 1,1 1-1,-1-1 0,1 1 0,-1-1 1,0 1-1,1-1 0,-1 0 1,1 1-1,0-1 0,-1 1 0,1-1 1,0 0-1,-1 0 0,1 1 1,0-1-1,0 0 0,-1 1 0,1-1 1,0 0-1,0-1 0,0-1-559,1 0-1,-1 1 0,1-1 1,0 0-1,-1 1 0,1-1 1,0 0-1,1 1 1,-1-1-1,0 1 0,1 0 1,2-3-1,14-15-9905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18417,'0'0'8238,"-6"10"-7950,-3 7-224,1 0 0,1 1 0,1 0 0,1 0 0,0 0 0,1 0 0,1 1 0,-1 29 0,4-47-59,-1 7-5,1 1 0,0-1-1,0 0 1,1 1 0,4 13 0,-5-20 15,0-1 0,1 0 0,-1 1 0,1-1 0,0 0 0,-1 0 0,1 0 0,0 0 0,0 0 0,0 0 0,0 0 0,0 0 0,0 0-1,0 0 1,0 0 0,0 0 0,0-1 0,1 1 0,-1-1 0,0 1 0,0 0 0,1-1 0,-1 0 0,0 1 0,1-1 0,-1 0 0,0 0 0,1 0 0,-1 0 0,0 0 0,1 0 0,-1 0 0,0 0 0,1-1 0,-1 1 0,0 0 0,1-1 0,-1 1 0,0-1 0,0 1-1,1-1 1,-1 0 0,2-1 0,3-2 159,0 1-1,0-2 0,-1 1 0,1-1 0,-1 0 1,0 0-1,0 0 0,-1 0 0,1-1 0,3-7 1,36-65 694,-43 75-844,48-117 1620,-47 167-1564,-7 15-339,2-33-391,1 54 0,2-82 521,0 0 0,0 0-1,1 0 1,-1 1 0,0-1 0,0 0-1,1 0 1,-1 0 0,1 0 0,-1 0-1,1 0 1,-1 0 0,1 0 0,0 0-1,-1-1 1,1 1 0,0 0 0,0 0-1,-1 0 1,1-1 0,0 1 0,0 0-1,0-1 1,0 1 0,0-1-1,0 1 1,0-1 0,0 0 0,0 1-1,0-1 1,2 0 0,0 1-465,-1-1-1,1 0 1,0 0 0,0 0 0,-1-1-1,1 1 1,0-1 0,0 1-1,-1-1 1,1 0 0,-1 0 0,4-2-1,18-14-6227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8493 405 6566,'-18'-1'3187,"-270"10"-496,-395 3-1349,495-13-1932,-312-35-250,2-38 2826,271 38-927,-1499-199-135,1324 203-951,-489 22 0,684 22 175,0 8-1,1 10 0,1 9 1,3 9-1,2 8 0,2 9 1,4 9-1,2 8 0,-321 191 1,436-224-74,2 2 1,2 4-1,3 3 1,-95 102-1,133-124-62,2 1 1,2 1-1,1 2 0,2 0 0,2 2 1,2 1-1,1 0 0,3 2 0,1 0 1,-13 65-1,22-70-27,1 0-1,2 1 1,2-1-1,5 75 1,0-90 11,1 1 0,1-1 0,1 0 0,2 0 0,0-1 1,2 0-1,0 0 0,24 37 0,-3-16 65,3-2-1,1-1 1,1-1 0,3-3 0,70 55 0,2-10 7,126 68 1,-51-46-157,5-9 0,4-7-1,263 80 1,-220-100-8,2-10 0,389 43 0,721-14 351,-558-48-248,-138 7 34,290 17-25,1-33-47,851-108 672,-1450 53-372,501-40-32,-8-51-700,-273-23 201,-490 113 243,-1-3 1,-1-4-1,-2-3 0,-1-3 1,81-58-1,-130 80 125,0-1 0,-1-2 0,-1 0 0,-1-1 0,-1-1 0,0 0 0,-2-2 0,22-38 0,-33 51-13,0 1 0,-1-2 0,0 1 0,0 0 0,-1-1-1,-1 0 1,0 0 0,0 0 0,-1 0 0,-1 0 0,0 0 0,0 0 0,-1 0 0,0 0 0,-1 1 0,0-1 0,-1 0 0,-1 1 0,1-1 0,-1 1 0,-1 0 0,0 0 0,0 0 0,-8-9 0,-14-16 65,-1 1-1,-2 2 1,-1 1 0,-44-35 0,-152-97-207,155 114 83,-85-59-15,-872-568 177,807 547-186,-5 11 0,-437-161 0,110 124-114,-10 34-1599,349 77 30,-61-18-3175,4-9-6453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202 110 20339,'0'0'4319,"-12"0"-347,10 0-3870,-16-1 464,0 2 0,0 1 0,0 0 0,-20 5 0,34-6-526,1 0 0,-1 0 1,0 0-1,0 0 0,1 0 0,-1 1 0,1 0 0,-1 0 1,1 0-1,0 0 0,-1 0 0,1 1 0,0-1 0,1 1 1,-1 0-1,0 0 0,1 0 0,0 0 0,-1 0 0,1 0 1,0 1-1,1-1 0,-1 1 0,1 0 0,-1-1 0,1 1 1,0 0-1,1 0 0,-2 6 0,3-9-40,-1 0 0,1 0 0,-1-1 0,1 1 0,-1 0 0,1 0 0,-1-1 0,1 1 0,0 0 0,-1-1 0,1 1 0,0-1 0,0 1 0,-1-1 0,1 1 0,0-1 0,0 1 0,0-1 0,0 0 0,0 0 0,-1 1 0,1-1 0,0 0 0,0 0 0,0 0 0,0 0 0,0 0 0,0 0 0,0 0 0,1 0 0,36-2 0,-34 2 0,21-3 0,46-13 0,-53 11 0,1 1 0,-1 1 0,1 0 0,-1 1 0,22 1 0,-39 1 0,0 0 0,0 0 0,1 0 0,-1 0 0,0 1 0,0-1 0,0 1 0,0-1 0,0 0 0,0 1 0,0 0 0,-1-1 0,1 1 0,0-1 0,0 1 0,0 0 0,0 0 0,-1 0 0,1-1 0,0 1 0,-1 0 0,1 0 0,-1 0 0,1 0 0,-1 0 0,1 0 0,-1 0 0,0 0 0,0 0 0,1 0 0,-1 0 0,0 0 0,0 0 0,0 1 0,0-1 0,0 0 0,0 0 0,-1 2 0,4 16 0,3-62 0,-7 30 0,0-1 0,-2 1 0,1 0 0,-8-20 0,6 20 0,0 0 0,1 0 0,0 0 0,-1-22 0,5 35-113,0-1 0,-1 0-1,1 1 1,-1-1 0,1 1 0,0-1-1,-1 1 1,1-1 0,0 1 0,0-1-1,-1 1 1,1 0 0,0-1 0,0 1-1,0 0 1,-1 0 0,1-1 0,0 1-1,0 0 1,0 0 0,0 0 0,1 0-1,31-2-5454,-21 2 2669,18-3-4735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3491,'0'0'20537,"-10"9"-17878,2 1-2237,0 0 1,0 0-1,1 1 1,0 0-1,1 0 1,0 1-1,1-1 1,0 1-1,1 1 1,0-1-1,1 0 1,0 1-1,-1 17 1,1-3-396,0 1 1,2 0-1,1 0 1,1 0-1,8 50 1,-8-76-28,0 1 0,0-1 0,0 1 0,0-1 0,0 1 0,0-1 0,1 1 0,-1-1 0,1 0 0,0 0 0,3 4 0,-4-6 0,0 1 0,-1-1 0,1 1 0,0-1 0,0 1 0,0-1 0,0 1 0,0-1 0,0 0 0,0 0 0,0 1 0,0-1 0,0 0 0,0 0 0,0 0 0,0 0 0,0 0 0,0 0 0,0-1 0,0 1 0,2 0 0,0-2 0,-1 0 0,1 1 0,0-1 0,-1 0 0,0 0 0,1 0 0,-1 0 0,0-1 0,0 1 0,0-1 0,0 1 0,0-1 0,-1 0 0,1 1 0,-1-1 0,0 0 0,2-5 0,3-10 0,-1 0 0,-1-1 0,-1 0 0,0 0 0,-2 1 0,0-1 0,-1 0 0,-2-20 0,2 38 0,0 0 0,0-1 0,-1 1 0,1 0 0,0 0 0,-1-1 0,1 1 0,-1 0 0,1 0 0,-1 0 0,1 0 0,-1 0 0,0 0 0,1 0 0,-1 0 0,0 0 0,0 0 0,0 0 0,0 0 0,0 1 0,0-1 0,0 0 0,0 1 0,0-1 0,0 0 0,0 1 0,-2-1 0,2 1 0,0 0 0,0 0 0,0 0 0,0 0 0,0 1 0,0-1 0,1 0 0,-1 1 0,0-1 0,0 0 0,0 1 0,0-1 0,1 1 0,-1-1 0,0 1 0,0-1 0,1 1 0,-1 0 0,0-1 0,1 1 0,-1 0 0,1-1 0,-1 1 0,1 0 0,-1 0 0,1 0 0,0 0 0,-1-1 0,1 1 0,0 0 0,0 0 0,-1 0 0,1 0 0,0 0 0,0 1 0,-1 3 0,0 1 0,1-1 0,-1 0 0,1 0 0,0 1 0,0-1 0,1 0 0,0 0 0,0 1 0,0-1 0,0 0 0,1 0 0,0 0 0,0 0 0,0 0 0,1-1 0,-1 1 0,1-1 0,5 7 0,-4-7 0,1-1 0,-1 0 0,0 0 0,1 0 0,0 0 0,0-1 0,-1 0 0,1 0 0,1 0 0,-1 0 0,0-1 0,0 0 0,0 0 0,1 0 0,-1-1 0,1 0 0,-1 0 0,0 0 0,9-2 0,-8 1 0,0-1 0,0 1 0,-1-1 0,1 0 0,-1 0 0,1-1 0,-1 0 0,0 0 0,0 0 0,0 0 0,-1-1 0,1 0 0,-1 0 0,6-6 0,0-2 0,-1 0 0,0-1 0,-1 0 0,9-18 0,-23 73 0,0-20 0,0 0 0,2 1 0,0-1 0,2 1 0,0 36 0,2-57 0,0 0 0,0 0 0,0 0 0,0-1 0,0 1 0,1 0 0,-1 0 0,1 0 0,-1 0 0,1-1 0,-1 1 0,1 0 0,0 0 0,0-1 0,0 1 0,0-1 0,0 1 0,1-1 0,-1 1 0,0-1 0,1 0 0,-1 1 0,1-1 0,-1 0 0,1 0 0,-1 0 0,1 0 0,0-1 0,0 1 0,-1 0 0,1-1 0,0 1 0,0-1 0,0 1 0,0-1 0,0 0 0,-1 0 0,1 0 0,0 0 0,0 0 0,0 0 0,0-1 0,0 1 0,0-1 0,-1 1 0,4-2 0,4-1 0,0 0 0,-1 0 0,1-1 0,-1-1 0,0 1 0,0-1 0,0-1 0,8-7 0,95-108 0,-111 121 0,0 0 0,0 1 0,-1-1 0,1 0 0,0 0 0,0 1 0,0-1 0,0 0 0,0 0 0,0 0 0,0 1 0,0-1 0,0 0 0,0 0 0,0 1 0,0-1 0,0 0 0,0 0 0,0 1 0,0-1 0,0 0 0,0 0 0,0 0 0,1 1 0,-1-1 0,0 0 0,0 0 0,0 0 0,0 1 0,0-1 0,0 0 0,1 0 0,-1 0 0,0 0 0,0 1 0,0-1 0,1 0 0,-1 0 0,0 0 0,0 0 0,0 0 0,1 0 0,-1 0 0,0 0 0,0 0 0,1 1 0,-1-1 0,0 0 0,0 0 0,0 0 0,1 0 0,-1 0 0,0-1 0,0 1 0,1 0 0,-1 0 0,0 0 0,0 0 0,1 0 0,-1 0 0,0 0 0,0 0 0,0 0 0,1-1 0,-1 1 0,0 0 0,0 0 0,1 35 0,1 3 0,-1-36 0,1-1 0,-1-1 0,0 1 0,0 0 0,1 0 0,-1 0 0,1-1 0,-1 1 0,0-1 0,1 1 0,-1-1 0,1 1 0,-1-1 0,1 0 0,0 0 0,-1 0 0,1 0 0,-1 0 0,2 0 0,33-3 0,-24 0 0,-1 0 0,1-1 0,17-8 0,-21 8 0,-1 1 0,0-1 0,1 2 0,0-1 0,-1 1 0,1 0 0,0 1 0,0-1 0,0 2 0,0-1 0,9 1 0,-16 1 0,-1-1 0,1 1 0,0-1 0,0 1 0,0 0 0,-1-1 0,1 1 0,0 0 0,-1-1 0,1 1 0,0 0 0,-1 0 0,1 0 0,-1 0 0,0 0 0,1-1 0,-1 1 0,0 0 0,1 0 0,-1 0 0,0 0 0,0 0 0,0 1 0,5 33 0,-3-18 0,6 4-3349,-8-21 2982,1 1-1,-1 0 0,1 0 0,0-1 0,-1 1 0,1 0 1,0-1-1,-1 1 0,1-1 0,0 1 0,0-1 0,-1 1 1,1-1-1,0 0 0,0 1 0,0-1 0,0 0 0,0 1 1,-1-1-1,1 0 0,0 0 0,0 0 0,0 0 0,0 0 1,0 0-1,0 0 0,0 0 0,0-1 0,0 1 0,-1 0 1,1 0-1,0-1 0,1 0 0,10-7-14590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11691,'0'0'21076,"1"67"-21076,-1-50 0,0 1 0,0-3 0,0 0 0,0-7-2883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18097,'0'0'5258,"-1"10"-3208,-23 100 528,13-68-1382,2 0 0,2 0 0,-2 50 0,9-92-1196,0 1 0,0-1 0,0 0 0,0 0 0,0 1 0,0-1 0,0 0 0,0 0 0,0 0 0,0 1 0,0-1 0,0 0 0,0 0 0,0 1 0,0-1 0,0 0 0,1 0 0,-1 0 0,0 1 0,0-1 0,0 0 0,0 0 0,0 0 0,0 0 0,1 1 0,-1-1 0,0 0 0,0 0 0,0 0 0,1 0 0,-1 0 0,0 0 0,0 1 0,0-1 0,1 0 0,-1 0 0,0 0 0,0 0 0,0 0 0,1 0 0,-1 0 0,0 0 0,1 0 0,11-6 0,8-14 0,-15 9 0,-1 0 0,0 0 0,-1 0 0,0-1 0,-1 0 0,-1 1 0,0-1 0,0 0 0,-2-20 0,0 21 0,-3 14 0,-2 21 0,6-15 0,0 1 0,1-1 0,0 1 0,0-1 0,1 0 0,1 1 0,-1-1 0,7 13 0,-7-17 0,1-1 0,0 1 0,0-1 0,0 0 0,0 0 0,1 0 0,-1-1 0,1 1 0,0-1 0,0 0 0,0 0 0,1 0 0,-1-1 0,1 1 0,0-1 0,-1 0 0,10 2 0,-4-2 0,0 0 0,0-1 0,0 0 0,0 0 0,0-1 0,0-1 0,0 0 0,0 0 0,0-1 0,0 0 0,0 0 0,-1-1 0,1-1 0,-1 1 0,0-2 0,0 1 0,0-1 0,-1-1 0,1 0 0,-1 0 0,-1 0 0,1-1 0,-1 0 0,0 0 0,-1-1 0,0 0 0,0 0 0,0-1 0,-1 0 0,-1 1 0,1-2 0,4-14 0,-9 69 0,0-43 0,0 1 0,0-1 0,1 0 0,-1 0 0,1 1 0,0-1 0,0 0 0,-1 0 0,1 0 0,1 0 0,-1 1 0,0-2 0,0 1 0,1 0 0,-1 0 0,1 0 0,-1-1 0,1 1 0,0 0 0,0-1 0,0 0 0,0 1 0,0-1 0,0 0 0,0 0 0,0 0 0,0-1 0,4 2 0,1-1 0,0 0 0,0-1 0,0 0 0,0 0 0,0-1 0,0 1 0,0-2 0,0 1 0,0-1 0,6-2 0,4-4 0,0 0 0,23-15 0,-38 22-3,-1 0 1,0 0-1,1 0 0,-1 1 0,1-1 1,-1 0-1,1 1 0,0-1 0,-1 1 1,1 0-1,0-1 0,-1 1 1,1 0-1,0 0 0,-1 0 0,3 0 1,-3 1-3,0-1 0,0 0 0,0 1 0,-1-1 0,1 1 0,0 0 0,0-1 0,-1 1 0,1-1 0,0 1 0,-1 0 0,1 0 0,-1-1 0,1 1 0,-1 0 0,1 0 0,-1 0 0,1-1 0,-1 1 0,0 0 0,1 1 0,0 7-33,0 0 0,0 0 0,-1 0 0,0 0-1,-1 10 1,0 5 7,1 13 77,-2 0 0,-1-1 0,-2 1 1,-1 0-1,-2-1 0,-1 0 0,-2-1 1,-25 53-1,36-87-46,0 0 0,-1 0 0,1 0 0,0 0 0,-1 0 0,1 0 0,-1 0 0,1 0 0,-1 0 0,0-1 0,1 1 0,-1 0 0,0 0 0,1-1 0,-1 1 0,0 0 0,0-1 0,0 1 0,1-1 0,-1 1 0,0-1 0,0 1 0,0-1 0,0 0 0,0 1 0,0-1 0,0 0 0,0 0 0,0 0 0,-2 0 0,2-1 0,-1 0 0,1 0 0,-1 0 0,1 0 0,0-1 0,-1 1 0,1 0 0,0-1 0,0 1 0,0-1 0,0 1 0,0-1 0,0 0 0,1 1 0,-2-3 0,-17-69 0,19 72 0,-4-15-501,1 0 0,1 0 0,1 0-1,0 0 1,1-1 0,0 1 0,2 0 0,0 0 0,1 0 0,0 0-1,1 0 1,1 1 0,0 0 0,2 0 0,10-20 0,-2 9-4976,-4 2-3481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16624,'0'0'4964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212 127 7847,'0'0'5216,"12"-12"-1089,38-36-487,-48 46-3481,0 0-1,0 0 0,0 0 0,0 0 0,0 0 0,-1 0 1,1-1-1,-1 1 0,1-1 0,-1 1 0,0-1 0,0 1 1,0-1-1,0 0 0,0 0 0,-1 1 0,1-5 0,-2 6-10,1 0 0,0 0 0,-1 0 0,0 0 0,1 0 0,-1 0 0,0 0 0,1 0 0,-1 0 0,0 1 0,0-1 0,0 0-1,0 0 1,1 1 0,-1-1 0,0 0 0,0 1 0,-1-1 0,1 1 0,0-1 0,0 1 0,0 0 0,0-1 0,0 1 0,0 0 0,-3 0 0,-4-1 418,-1 1 0,0 0 0,1 0 0,-1 1 0,1 0 1,-1 0-1,1 1 0,-12 4 0,7 0-566,0 0 0,0 1 0,1 0 0,0 1 0,0 1 0,1 0 0,0 1 0,-13 14 0,17-16 0,1 0 0,-1 0 0,2 0 0,-1 1 0,1 0 0,0 0 0,1 0 0,0 1 0,1-1 0,0 1 0,0 0 0,-1 17 0,3-25-40,1 1-1,0 0 1,0 0 0,0-1-1,0 1 1,1 0 0,-1 0 0,1-1-1,0 1 1,0 0 0,0-1-1,0 1 1,0 0 0,0-1-1,1 0 1,-1 1 0,1-1-1,0 0 1,-1 0 0,1 0-1,4 4 1,-1-3-162,0 0 1,0 0-1,0-1 0,0 0 0,1 0 0,-1 0 0,1 0 1,-1-1-1,1 0 0,7 1 0,6-1-764,-1-1 0,1-1-1,-1 0 1,1-1 0,35-9 0,9-14-5873,-3-6-4035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9289,'-5'12'3416,"-1"1"-2491,1 0 1,1 0-1,-1 0 0,2 0 0,0 1 0,1-1 0,0 1 0,1 0 1,1 15-1,0-28-847,0 0 0,0 1 1,1-1-1,-1 0 0,1 0 0,-1 1 1,1-1-1,-1 0 0,1 0 0,0 0 1,0 0-1,-1 0 0,1 0 1,0 0-1,0 0 0,0 0 0,0 0 1,0 0-1,0 0 0,1-1 0,-1 1 1,0 0-1,2 0 0,1 0 135,-1 0 0,1 0 0,0-1 0,0 1 0,-1-1 0,1 0-1,0 0 1,5 0 0,-1-1 184,1 0-1,-1-1 1,0 0-1,-1 0 1,1-1-1,0 0 1,9-5-1,-10 3-218,-1 1-1,0-1 1,0-1-1,0 1 1,0-1-1,-1 0 1,0 0-1,0-1 1,-1 1-1,0-1 1,4-9-1,-7 13-123,0 1-1,0-1 1,0 0 0,0 0-1,0 0 1,-1 0-1,1 0 1,-1 0-1,0 0 1,0 0-1,0 0 1,-1 0 0,1-1-1,-1 1 1,1 1-1,-1-1 1,0 0-1,0 0 1,0 0-1,-1 0 1,1 1 0,-1-1-1,1 0 1,-1 1-1,0 0 1,0-1-1,0 1 1,0 0-1,-1 0 1,1 0-1,-4-2 1,-47-23-54,50 25 0,-1 1 0,1 0 0,0 0 0,0 0 0,-1 0 0,1 1 0,0-1 0,-1 1 0,1 0 0,-1 0 0,1 0 0,0 0 0,-1 1 0,1-1 0,-4 2 0,7-2-16,0 0 0,-1 1 1,1-1-1,0 0 0,-1 1 0,1-1 0,0 0 1,0 1-1,0-1 0,-1 0 0,1 1 1,0-1-1,0 0 0,0 1 0,0-1 0,0 1 1,0-1-1,0 0 0,0 1 0,0-1 0,0 1 1,0-1-1,0 0 0,0 1 0,0-1 0,0 1 1,0-1-1,0 0 0,0 1 0,1-1 1,-1 0-1,0 1 0,0-1 0,0 0 0,1 1 1,-1-1-1,0 0 0,0 1 0,1-1 0,-1 0 1,0 0-1,1 1 0,-1-1 0,0 0 1,1 0-1,0 1 0,16 11-1431,-7-7 339,1-1 0,0 0 0,0-1 1,0 0-1,22 2 0,28-1-7497,-18-4-2045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32 5285,'0'0'14681,"-9"-6"-10870,8 6-3732,-3-3 156,1 0-1,-1 0 1,0 1 0,0 0 0,0 0-1,0 0 1,0 0 0,0 1-1,0 0 1,-1 0 0,1 0 0,0 0-1,-1 0 1,1 1 0,-1 0 0,1 0-1,-1 0 1,1 1 0,-1-1-1,1 1 1,0 0 0,-1 0 0,1 1-1,-5 1 1,-4 5 344,0 0 1,-23 19-1,31-24-461,1 1 1,0 0 0,0 1-1,0-1 1,0 1 0,1 0-1,0-1 1,0 1 0,0 1-1,-4 9 1,7-15-119,0 1 0,0 0 0,0 0 0,0 0 0,0 0 0,0 0 0,0 0 0,0 0 0,0 0 0,0-1 0,1 1 0,-1 0 0,0 0 0,0 0 0,1 0 0,-1-1 0,1 1 0,-1 0 0,1 0 0,-1-1 0,1 1 0,-1 0 0,1-1 0,0 1 0,-1 0 0,1-1 0,0 1 0,-1-1 0,1 1 0,0-1 0,0 0 0,0 1 0,0-1 0,-1 0 0,1 1 0,0-1 0,0 0 0,0 0 0,0 0 0,0 0 0,1 0 0,48 2 0,-38-3 0,193 2-2039,-203-2 2030,-1 1 0,1 0 1,-1 0-1,1 0 0,0 0 1,-1 0-1,1 0 0,0 1 1,-1-1-1,1 0 0,-1 1 1,1-1-1,-1 1 1,1 0-1,-1 0 0,1-1 1,-1 1-1,1 0 0,-1 0 1,0 0-1,0 0 0,1 0 1,-1 1-1,0-1 0,0 0 1,0 1-1,0-1 0,-1 0 1,1 1-1,0-1 0,0 1 1,-1-1-1,1 1 0,-1 0 1,0-1-1,1 1 0,-1-1 1,0 1-1,0 0 0,0-1 1,0 3-1,-1 0 127,0 1 0,0 0 0,-1-1 0,1 0-1,-1 1 1,0-1 0,-1 0 0,1 0 0,-1 0 0,1 0 0,-1 0 0,0-1-1,-6 6 1,-2 1-64,-1 0 0,0-1 0,0-1-1,-1 1 1,0-2 0,0 0 0,-1-1-1,0 0 1,0-1 0,-1 0 0,1-1-1,-1-1 1,-28 3 0,42-7-187,0 1 0,0 0 0,0 0 0,0 0 0,0-1 0,0 1 0,0 0 0,0-1 0,0 1 0,1-1 0,-1 1 0,0-1 0,0 0 0,0 1 0,1-1 0,-1 0 0,0 1 0,0-1 0,1 0 0,-1 0 0,1 0 0,-1 1 0,1-1 0,-1 0 0,1 0 0,0 0 0,-1 0 0,1 0 0,0 0 0,0 0 0,0 0 1,-1 0-1,1 0 0,0 0 0,0 0 0,1 0 0,-1 0 0,0 0 0,0 0 0,0 0 0,1 0 0,-1 0 0,0 0 0,1-1 0,1-4-1381,-1 0 0,1 1 0,0-1 0,1 0 1,-1 1-1,6-8 0,13-15-9867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17104,'0'0'12700,"-3"13"-11205,-17 63-1128,4 0 0,3 2 0,-6 156 0,27-175-367,-7-55 0,0-1 0,0 1 0,1-1 0,-1 0 0,1 0 0,-1 1 0,1-1 0,0 0 0,0 0 0,1 0 0,-1-1 0,0 1 0,6 4 0,-8-7-34,0 0 1,1 0-1,-1 0 0,0 1 1,0-1-1,1 0 1,-1 0-1,0 0 0,1 0 1,-1 1-1,0-1 0,1 0 1,-1 0-1,0 0 1,1 0-1,-1 0 0,0 0 1,1 0-1,-1 0 0,0 0 1,1 0-1,-1 0 1,0 0-1,1 0 0,-1 0 1,0-1-1,1 1 0,-1 0 1,0 0-1,0 0 0,1 0 1,-1 0-1,0-1 1,1 1-1,-1 0 0,0 0 1,0-1-1,1 1 0,-1 0 1,0 0-1,0-1 1,0 1-1,1-1 0,3-21-3433,-6-25-3603,-1 33 5427,0 1 0,-1 0 0,0 1-1,-8-16 1,3 10 1063,-1 0 0,-16-21 1,-10-6 4851,-3 6 5629,44 37-4376,25 0-5194,2 6-1028,49 10 1,-21-2-4560,1-5-5771,-16-7-1993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 22197,'0'0'4281,"-14"-1"-1056,13 1-3164,-15-1 315,0 0-1,1 1 0,-1 1 1,0 1-1,1 0 0,-1 1 1,-25 8-1,41-11-375,-72 35 0,68-33 0,1 1 0,-1-1 0,0 1 0,1 0 0,-1 0 0,1 0 0,0 0 0,0 0 0,0 1 0,0 0 0,1-1 0,-1 1 0,1 0 0,0 0 0,-2 6 0,4-9 0,0 1 0,0-1 0,0 1 0,0-1 0,0 1 0,0-1 0,1 0 0,-1 1 0,0-1 0,1 1 0,-1-1 0,1 0 0,0 0 0,-1 1 0,1-1 0,0 0 0,0 0 0,0 0 0,0 1 0,-1-1 0,2 0 0,-1 0 0,0-1 0,0 1 0,0 0 0,0 0 0,1 0 0,-1-1 0,0 1 0,1-1 0,-1 1 0,0-1 0,1 0 0,1 1 0,59 10 0,-52-10 0,84 6-762,-58-5 155,0 1 0,59 12-1,-94-14 610,1-1 0,0 0 0,-1 1 0,1-1 0,0 1 0,-1 0 0,1-1 0,0 1 0,-1 0 0,1 0 0,-1 0 0,0 0 0,1 0 0,-1 1 0,2 1 0,-3-2 18,1 0 0,-1-1 1,0 1-1,0 0 0,0-1 0,0 1 1,0 0-1,0-1 0,0 1 1,0 0-1,0-1 0,0 1 1,0 0-1,0-1 0,-1 1 1,1 0-1,0-1 0,0 1 1,-1 0-1,1-1 0,0 1 0,-1-1 1,1 1-1,-1-1 0,1 1 1,-1 0-1,-4 3 79,0 0-1,-1 0 1,1 0 0,-1 0-1,1-1 1,-11 4 0,-23 9-153,-1-2 0,-54 12 0,17-12-3852,32-11-3205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67 12684,'0'0'7036,"0"4"-3423,0-25-799,0-28-2710,1 91 17,-4 58 1547,-20 122 1,7-86-1456,15-116 972,0 0-3357,0-9-3386,1-34-1035,0-16-2952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1323 21909,'0'0'3416,"14"0"-2893,381 22-153,-114-1-499,1100-2 1630,2-74 1685,-103-28-2287,1244-57-800,-2417 137-70,234-17 49,-332 19-66,-1 0 0,0-1 0,0 0 1,-1 0-1,1-1 0,11-5 0,-17 7 8,0 0-1,0-1 0,0 1 1,0-1-1,0 0 0,0 1 1,0-1-1,0 0 0,-1 0 1,1 0-1,-1 0 0,0 0 1,1-1-1,-1 1 1,0 0-1,0-1 0,0 1 1,-1 0-1,1-1 0,0 1 1,-1-1-1,0 1 0,0-6 1,-2-37 28,-2 0 1,-15-61 0,1 1-233,9 38 140,-3 0 0,-27-89 0,31 133 38,0 1-1,-2 0 1,-1 0-1,-1 1 1,0 0-1,-2 2 1,0-1 0,-1 1-1,-1 1 1,-23-20-1,38 37 8,-27-23-23,-37-25 1,58 43 41,-1 2 1,0-1-1,0 1 0,0 0 1,0 1-1,-1-1 0,1 2 1,-1-1-1,0 1 1,-16-1-1,23 3-20,1 0 1,0 0-1,0 1 0,-1-1 0,1 1 1,0-1-1,0 0 0,-1 1 1,1 0-1,0-1 0,0 1 0,0 0 1,0 0-1,0-1 0,0 1 1,0 0-1,0 0 0,0 0 0,0 0 1,1 0-1,-2 3 0,-15 32-12,16-31 3,-1-1 0,1 1 1,-1-1-1,0 1 0,-1-1 0,1 0 0,-1 0 0,-4 5 1,1-4 6,-1-1 0,0 0 0,1-1 0,-1 0 0,0 0 0,0 0 0,-1-1 0,1 0 0,0 0 0,-13 0 0,-81 2 33,66-4-35,-1305-54-224,767 17 248,-2974-64-874,3287 99 944,-390 7 199,327 28-194,258-21-121,0 2-1,-115 43 1,173-54-24,-3 1-186,0 0 1,0 1 0,-17 10 0,25-13-109,0-1 1,0 1 0,0 0 0,-1 0 0,2 0 0,-1 1 0,0-1-1,0 0 1,1 1 0,-1-1 0,-1 5 0,3-6 161,0 0 0,-1 0 0,1-1 0,0 1 0,0 0 0,0 0 0,-1-1 0,1 1 0,0 0 0,0 0 0,0 0 0,0-1 0,1 1 0,-1 0 0,0 0 0,0 0 0,0-1 0,1 1 0,-1 0 0,0 0 0,1-1 0,-1 1 0,0 0 0,1-1 0,-1 1 0,1 0 0,0-1 0,-1 1 0,1-1 0,-1 1 0,1-1 0,0 1 0,-1-1 0,1 1 0,0-1 0,1 1 0,28 5-6654,8-5-5630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2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16111,'0'0'2947,"-22"88"-1986,22-25 224,0 17-160,5 13 0,4 13-577,2 5-223,2-1-129,1-5-32,4-1 0,-2-7-32,3-5-64,0-7-1121,-2-7-1730,-7-12-2818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14498 909 11659,'-12'-9'5018,"-10"-9"-4894,-1 2-1,-1 0 1,0 1 0,-1 2-1,-44-18 1,-14 11-1581,-1 3 0,-1 4-1,-117-4 1,-60-8-4058,-240-62 8499,-70-10 2002,-1016-112-2756,-6 39-1438,693 116-1112,301 23 277,-422-5 693,0 37 124,815 0-741,-559 14-68,-92 0 1,163-40 228,454 12 183,-62 5-331,0 13 0,0 13 0,2 13 0,-519 123 0,744-134 3,1 2 0,1 4 0,2 3 0,0 3 1,2 4-1,2 2 0,1 3 0,-78 64 1,111-78-55,1 2 0,2 1 0,0 2 0,-50 69 0,73-89-3,0 1 0,1 0 0,1 0 0,0 1 0,1 0 0,1 0 0,-6 29 0,9-32 8,0 0 0,1-1-1,0 1 1,1 0 0,0-1 0,1 1 0,0 0 0,1-1-1,0 0 1,0 0 0,1 0 0,6 12 0,6 5-12,1-2 1,1 0-1,1-1 1,1 0-1,1-2 1,1-1 0,1 0-1,1-2 1,1-1-1,0 0 1,1-2-1,42 19 1,1-4-24,2-3 0,1-3 0,142 29 1,-14-23-131,319 9 0,23 1 174,177 91 65,149 17 71,-76-98-146,4-37-38,-671-12 31,1727 2 94,-1109-5-86,753-69 244,-486 10-222,1982 23 127,-2834 37-148,90-4-72,-1-10 1,-1-12 0,-1-10-1,309-87 1,-509 111 74,85-23 15,239-100 0,-355 128-26,-1 0 1,1-1-1,-1 0 0,-1-1 0,0-1 0,0 0 0,-1-1 0,0 0 1,12-16-1,-20 23 17,1-1 1,-2 1-1,1-1 1,0 0-1,-1 0 1,0 0-1,0 0 1,-1 0-1,1 0 0,-1 0 1,0-1-1,-1 1 1,1-1-1,-1 1 1,0 0-1,0-1 1,-1 1-1,1-1 1,-1 1-1,-1 0 1,1 0-1,-1-1 1,0 1-1,0 0 1,0 0-1,0 1 0,-1-1 1,0 0-1,-6-6 1,-7-7 50,0 0 0,-2 2 1,0 0-1,-1 1 0,0 1 0,-1 1 1,-31-16-1,-158-63 0,206 91-57,-277-100 11,-5 13-1,-4 12 1,-311-39 0,525 104-352,-157-29-1524,189 29-238,-63-24 0,-9-21-5182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5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3074 56 13581,'-325'-26'3277,"48"1"-2444,-440 20-1625,421 6 1563,202 2-363,0 4 1,1 3-1,0 5 1,-105 30-1,82-9-372,2 4 1,-193 97-1,280-123-41,2 1 0,0 1 0,0 1 0,2 1 0,0 1 0,1 1 0,1 1 0,1 0 0,-18 26-1,24-27 35,2 1 0,0 0 0,2 1-1,0 0 1,1 0 0,1 1-1,2 0 1,0 1 0,1 0 0,2-1-1,-2 38 1,5-44-15,0 1-1,1-1 1,1 0 0,1 0 0,0 0-1,1 0 1,1 0 0,1-1 0,0 1-1,1-1 1,1-1 0,0 0-1,1 0 1,1 0 0,0-1 0,1-1-1,0 0 1,1 0 0,1-1 0,20 15-1,9 5 4,2-2 0,2-2 0,0-2 0,1-2 0,76 27 0,262 64 142,-336-103-142,313 74 98,689 71 0,386-125-19,-1164-46-50,0-13 0,325-74 0,-351 34-112,-220 58 37,0-2-1,-2 0 1,1-2-1,-1-1 1,-1-1-1,43-34 1,-60 43 26,-1 0 0,1-1 0,-1 0-1,-1 0 1,1 0 0,-1-1 0,0 0 0,-1 0-1,0 0 1,0 0 0,-1-1 0,0 1 0,0-1 0,-1 0-1,0 0 1,0 0 0,-1 0 0,-1 0 0,1 0 0,-2-13-1,-2 9 36,0-1 0,0 1 0,-1 1 0,-1-1 0,0 0-1,0 1 1,-1 0 0,-1 0 0,0 1 0,-1 0 0,0 0-1,-1 1 1,-11-11 0,-13-10 211,-2 1 0,-1 2-1,-1 2 1,-1 1 0,-67-32 0,-219-74 937,-447-91 0,-81-27-4618,644 170-320,-4-1-2776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4:4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7783,'30'-2'9529,"153"-12"-7297,540 1 1233,-588 14-3402,993 22 1676,340 2-130,-1458-26-1477,-16-2 29,-19-2-348,-134-12-9101,91 7 314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4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10154,'0'0'6005,"12"2"-5156,148 27 2158,292 13-1,178-37-2534,-603-5-396,835-46 643,0-47 79,-625 66-57,149-27 551,-441 55-3438,9-1-2659,-4 0-3320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2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102 230 10346,'-10'-3'443,"6"2"-453,-55-18 932,57 18-769,-1 0 1,1 0 0,0-1 0,0 1 0,0-1-1,0 1 1,0-1 0,0 0 0,0 0-1,-2-3 1,4 4-39,-1 0 0,1 0 0,-1 0 0,1-1 0,0 1 0,-1 0 0,1 0 1,0 0-1,0 0 0,0 0 0,0 0 0,0 0 0,0-1 0,0 1 0,0 0 0,1 0 0,-1 0 0,0 0 0,1 0 0,-1 0 0,0 0 0,1 0 0,0 0 0,-1 0 0,2-1 1,2-2 17,1 1 0,0 0 0,0 0 0,0 0 0,0 1 0,0 0 0,1 0 0,-1 0 0,1 1 0,-1 0 0,1 0 0,10-1 0,-10 1-79,90-10 568,145 3 1,-160 7-566,346-2 72,409-12 361,-559 0-445,738-20 1053,-445 38 76,-608-28-9758,13 7-48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2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7143,'0'0'10362,"12"-13"-9466,-5 12-800,0-1-1,0 1 1,0 0-1,1 0 1,-1 1-1,0 0 1,0 0-1,12 2 0,8 0 18,666-43 2327,-117 2-1084,989-70 250,-1280 97-1082,-318 28-9274,22-15 2643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6406,'0'0'6721,"13"2"-6123,88 7 534,168-6 1,-135-5-1140,1259-38 2013,-241 1 835,582 0 346,-1528 38-2973,-12 1-4303,-141-2-1671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1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1313,'-13'3'385,"2"-2"-289,2 0-481,4-1-1024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14029,'1'23'2530,"0"-1"0,8 39 0,-1-29-2185,2 0-1,1-1 1,1-1-1,2 0 1,22 37-1,-28-54-372,0 4 438,2-1 0,1 0 0,0 0 0,0-1 0,16 16 0,-24-29-281,-1 0-1,0 0 1,1 0 0,-1 0-1,1 0 1,-1 0 0,1-1 0,0 1-1,0-1 1,-1 0 0,1 0 0,0 0-1,0 0 1,0-1 0,0 1-1,1-1 1,-1 1 0,0-1 0,0 0-1,0-1 1,0 1 0,0 0 0,0-1-1,0 0 1,0 1 0,0-1-1,0 0 1,0-1 0,0 1 0,-1 0-1,1-1 1,0 0 0,-1 0 0,1 1-1,-1-1 1,0-1 0,1 1-1,-1 0 1,2-4 0,11-12-24,0 0 0,-1-2 0,-1 1 0,-1-2 0,0 0 0,-2 0 0,-1-1 0,0 0 0,8-37 0,-10 29-41,-1-1 1,-2 0-1,-1 0 0,-2 0 0,0 0 1,-8-58-1,6 77-64,-1 0 0,-1 0 0,0 0 0,0 1 0,-1 0 0,-1-1 0,0 1 0,-11-18 0,14 34-2610,1 8-5478,1-4 1233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1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74 172 416,'0'0'2168,"-5"-5"-2126,-15-17 17,19 21 45,0 0 0,0 0 0,0 0-1,0 0 1,0 0 0,0 0 0,0 0-1,0 1 1,0-1 0,0 0 0,-1 1-1,1-1 1,0 1 0,0-1 0,-1 1 0,1 0-1,0-1 1,-1 1 0,1 0 0,0 0-1,-1 0 1,-1 0 0,-16-3 2116,58 9 5858,27-5-6470,75-6-1711,-35 0 263,0 4 0,168 21 0,262 23 798,3-43-202,-388-2-335,1511-90 125,-778 28-436,0 35-104,397 79 117,-441 38-1324,-783-84-1879,-8-4-2824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13453,'0'0'10607,"2"10"-10126,0 33-284,-2 0 0,-9 78 0,0-7-159,-16 336 456,10-200 3902,14-232-4147,-2 6 2,2 0 0,0 0 1,2 1-1,0-1 0,2 0 0,1 0 0,10 38 1,-13-61 210,1 8-3031,-2-9 2259,0 0 1,0 1-1,0-1 0,0 0 1,0 0-1,0 1 1,0-1-1,0 0 1,0 0-1,-1 1 1,1-1-1,0 0 1,0 0-1,0 1 0,0-1 1,-1 0-1,1 0 1,0 0-1,0 1 1,0-1-1,-1 0 1,1 0-1,0 0 1,0 0-1,-1 0 1,1 0-1,0 1 0,0-1 1,-1 0-1,1 0 1,0 0-1,0 0 1,-1 0-1,1 0 1,0 0-1,-1 0 1,1 0-1,0 0 0,0 0 1,-1 0-1,1 0 1,0-1-1,-1 1 1,-14-1-11222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17745,'0'0'6262,"9"0"-5259,786-18 2804,71-35-4093,-569 27 241,74 17-34,-329 9-51,-38 0 51,-1 0 0,1 0 0,0 0 0,0 1 0,-1 0 0,1 0 0,0 0 0,-1 0 0,1 0 0,-1 1 0,7 3 0,7 7-4657,-6-4-785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17809,'0'0'6822,"16"4"-5295,43 8-451,44 8 932,143 48 1,-234-64-1873,-1 0-1,0 1 1,-1 1 0,1 0 0,-1 0-1,15 13 1,-23-17-122,0-1 0,0 1 1,-1 0-1,1 0 0,-1 0 0,1 0 0,-1 0 0,0 0 0,0 0 1,1 1-1,-2-1 0,1 0 0,0 0 0,0 1 0,-1-1 0,0 1 1,1-1-1,-1 1 0,0-1 0,0 0 0,0 1 0,0-1 1,-1 1-1,1-1 0,-1 1 0,1-1 0,-1 0 0,0 1 0,0-1 1,0 0-1,0 0 0,0 0 0,-1 0 0,1 0 0,-1 0 0,1 0 1,-1 0-1,0 0 0,-2 1 0,-19 19-6,-2-2 1,0-1-1,-1-1 0,-54 28 0,-1 2-433,56-34-2490,6-9-4356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0 507 11627,'0'0'15401,"14"-10"-13986,36-33-424,-1-2 0,57-67 0,127-173-168,-233 284-822,1 0 1,-1 0-1,1 1 1,-1-1 0,1 0-1,0 0 1,-1 1-1,1-1 1,0 1 0,0-1-1,-1 1 1,1-1-1,0 1 1,0-1 0,0 1-1,-1 0 1,1-1-1,0 1 1,0 0 0,0 0-1,0-1 1,0 1-1,0 0 1,0 0 0,0 0-1,0 0 1,0 0-1,-1 1 1,1-1 0,0 0-1,0 0 1,0 1-1,0-1 1,0 0 0,0 1-1,-1-1 1,1 1 0,0-1-1,0 1 1,-1-1-1,1 1 1,0 0 0,-1-1-1,1 1 1,0 0-1,-1-1 1,1 1 0,-1 0-1,1 0 1,-1 0-1,1 1 1,4 8-8,0 0-1,-1 0 1,6 19 0,-4-11 81,13 33-517,33 73 1394,-18-66-2949,7-7-4118,-21-33-2608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16143,'0'0'6300,"2"11"-5574,14 356 2662,-19-243 452,38-530-4566,-35 400 679,0 1 0,1-1 0,0 0 1,0 0-1,0 1 0,0-1 0,1 1 0,3-8 1,-3 11 5,-1 1 0,1-1 0,-1 1 0,1 0 1,0-1-1,0 1 0,-1 0 0,1 0 0,0 0 0,0 0 1,0 0-1,0 0 0,1 1 0,-1-1 0,0 1 1,0 0-1,0-1 0,0 1 0,0 0 0,1 0 1,-1 0-1,0 0 0,0 1 0,4 0 0,-1 0 24,1 0 0,0 0-1,0 1 1,-1 0 0,1 0 0,-1 0-1,0 0 1,0 1 0,1 0-1,-2 0 1,1 1 0,0-1-1,-1 1 1,1 0 0,-1 0 0,0 0-1,-1 1 1,7 8 0,-9-10 92,1 0 0,-1 0 0,1 0 0,-1 0 0,0 0 0,0 0 1,0 0-1,-1 0 0,1 0 0,-1 0 0,0 1 0,0-1 0,0 0 0,0 0 1,0 0-1,-1 1 0,1-1 0,-1 0 0,0 0 0,0 0 0,0 0 1,0 0-1,-1 0 0,1 0 0,-1-1 0,0 1 0,1 0 0,-1-1 0,-1 1 1,1-1-1,0 0 0,-1 0 0,1 0 0,-6 4 0,-4 2 92,0 0-1,-1 0 1,-1-1-1,1 0 1,-1-2-1,0 1 0,-1-2 1,1 0-1,-1 0 1,-29 2-1,43-6-466,1 0 205,0 0 0,0 0 0,0 0 0,0 0 0,0 0 0,0 0-1,0-1 1,0 1 0,0 0 0,0 0 0,0 0 0,0 0 0,0 0 0,0 0 0,1 0 0,-1 0-1,0 0 1,0-1 0,0 1 0,0 0 0,0 0 0,0 0 0,0 0 0,0 0 0,0 0 0,0 0-1,0 0 1,0-1 0,0 1 0,0 0 0,0 0 0,-1 0 0,1 0 0,0 0 0,0 0 0,0 0 0,0 0-1,0 0 1,0 0 0,0-1 0,0 1 0,0 0 0,0 0 0,0 0 0,0 0 0,0 0 0,-1 0-1,1 0 1,0 0 0,0 0 0,0 0 0,0 0 0,0 0 0,0 0 0,11-13-6909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0 897,'0'0'26841,"8"9"-26472,23 23-308,-6-7-558,-1 0 0,-1 2 0,32 47-1,-52-68-76,-1 0-1,0 0 1,0 0-1,0 0 1,-1 0-1,1 0 1,-1 13-1,-1-16-48,0 0-1,0 0 0,0 0 0,0 0 0,-1-1 1,1 1-1,-1 0 0,0 0 0,0-1 0,0 1 1,0 0-1,-3 3 0,-10 8-6380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9 266 12684,'0'0'7047,"-8"-60"-4389,22 39-1024,13-2-673,12-2 32,8-1-545,6-1-352,-1 0-1089,-3-1-3331,-7-1-10186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12460,'0'0'9529,"9"10"-9161,126 155 808,153 171 2010,21-25-1435,-264-264-607,-2 3 0,40 62 0,-79-107-1073,0 1 43,0 0-1,0 0 0,0-1 1,1 1-1,0-1 1,6 5-1,-11-24-2238,-2-4-4900,-8-6-5061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20499,'0'0'4645,"20"-55"-1795,-17 47-960,1 8-1025,0 0-352,4 10-513,-2 15-161,-2 7 161,2 7 0,-5 5-352,-1-1-609,0-1-480,0-2-993,0-8-161,-1-4-224,-8-8-640,-3-7-2050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19186,'0'0'2723,"-1"13"-940,-1 42-454,3-52-1243,-1 0 0,0-1 0,1 1-1,0 0 1,0 0 0,0-1 0,0 1 0,0 0 0,0-1 0,1 1-1,-1-1 1,1 0 0,0 1 0,0-1 0,-1 0 0,2 0 0,-1 0-1,0 0 1,0-1 0,0 1 0,1-1 0,-1 1 0,1-1 0,-1 0-1,1 0 1,0 0 0,-1 0 0,1 0 0,0-1 0,5 2 0,3-1 85,1 0 0,-1 0 0,0-1 0,1 0 1,20-4-1,-25 2-55,1-1 0,-1 1 1,1-1-1,-1-1 0,0 0 0,0 0 1,0 0-1,-1-1 0,0 1 0,1-2 1,-2 1-1,1-1 0,-1 0 0,1 0 1,-2 0-1,1-1 0,3-7 0,-6 11-62,0 0-1,0-1 0,0 1 0,0 0 0,-1-1 0,1 0 0,-1 1 0,0-1 0,-1 0 0,1 0 1,0 0-1,-1 0 0,0 1 0,0-1 0,0 0 0,0 0 0,-1 0 0,0 0 0,0 0 0,0 1 0,0-1 1,0 0-1,-1 1 0,1-1 0,-1 1 0,0 0 0,0-1 0,0 1 0,-1 0 0,1 0 0,-1 0 1,0 0-1,0 1 0,0-1 0,0 1 0,-3-2 0,2 1-53,0 1 0,0 0 1,0 0-1,0 0 0,0 0 0,0 1 0,0-1 1,-1 1-1,1 0 0,0 0 0,-1 1 0,1-1 0,-1 1 1,1 0-1,-1 1 0,1-1 0,-1 1 0,1-1 1,0 1-1,-8 3 0,6-1 0,-1 1 1,1 0-1,0 0 0,0 0 1,0 1-1,1-1 0,-1 1 1,1 1-1,1-1 0,-1 1 1,-7 11-1,5-4-3,-1 0 0,2 0 0,-1 1 0,2 0 0,0 0 0,1 1-1,0-1 1,1 1 0,1 0 0,0-1 0,1 1 0,1 17 0,0-29-58,1-1-1,-1 0 1,1 0 0,0 1-1,-1-1 1,1 0 0,0 0-1,0 0 1,1 0 0,-1 0-1,0 0 1,1 0 0,-1-1-1,1 1 1,-1 0 0,1-1 0,0 1-1,0-1 1,2 2 0,1-1-247,0 1 1,0-1 0,0 0-1,1 0 1,-1-1 0,1 1-1,9 0 1,2-1-967,-1 0-1,1-1 1,-1-1-1,28-6 0,21-14-3417,-1-11-1634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15503,'0'0'8231,"55"-10"-6885,-21 0 255,2 0-864,0 1-609,-1 2-96,-7 5-128,-5 2-1441,-12 0-1058,-5 0-1537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11915,'0'0'14926,"3"-51"-14445,23 33-161,6 2-64,7-2-192,3 6-64,3 4-416,-6 7-2178,-1 1-1282,-8 0-2402</inkml:trace>
  <inkml:trace contextRef="#ctx0" brushRef="#br0" timeOffset="1">422 390 19122,'0'0'4607,"9"-5"-3123,20-16-861,0 0 0,-1-2 0,34-37 0,7-4-798,-69 64 164,0-1 0,0 1 0,0 0 0,0-1-1,1 1 1,-1 0 0,0-1 0,0 1 0,1 0 0,-1 0 0,0-1 0,1 1-1,-1 0 1,0 0 0,1-1 0,-1 1 0,0 0 0,1 0 0,-1 0 0,1 0-1,-1-1 1,0 1 0,1 0 0,-1 0 0,0 0 0,1 0 0,-1 0 0,1 0-1,-1 0 1,1 0 0,-1 0 0,0 0 0,1 0 0,-1 1 0,0-1 0,1 0 0,-1 0-1,1 0 1,-1 0 0,0 1 0,1-1 0,-1 0 0,0 0 0,1 1 0,-1-1-1,0 0 1,1 1 0,0 25-103,-16 46 331,13-65-213,-18 96 321,18-48-1717,12-7-4299,1-31-2258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10922,'0'0'12706,"-1"13"-11601,-4 73 85,-10 272 1966,14-253-2740,20 150 0,-14-227-465,0-1 0,2 1 0,2-1 0,22 51-1,-25-54-3674,-6-23 3311,0-1 0,0 1 1,0-1-1,0 1 1,0-1-1,0 1 0,0 0 1,0-1-1,0 1 1,0-1-1,-1 1 0,1-1 1,0 1-1,0-1 0,-1 1 1,1-1-1,0 1 1,0-1-1,-1 1 0,1-1 1,-1 1-1,1-1 1,0 0-1,-2 1 0,-7 2-8550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13453,'0'0'10041,"11"1"-8541,79 7 48,0-5-1,114-9 1,-110 0-1478,1 4 0,130 15 0,-134-2-47,0-4-1,98-6 1,182-34 421,-304 26-495,1 3 0,-1 3 0,1 3-1,71 11 1,-132-13-888,4 1-1898,-6 1-3759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23895,'0'0'4681,"13"1"-3698,1 0-701,124 13 1400,-111-10-1614,-1 0 0,0 2 0,39 14 0,-62-19-61,0 0-1,0 1 0,-1-1 0,1 0 0,0 1 1,-1 0-1,1-1 0,-1 1 0,1 0 1,-1 0-1,0 0 0,0 1 0,0-1 0,0 1 1,0-1-1,-1 1 0,1-1 0,-1 1 0,1 0 1,-1 0-1,0 0 0,1 3 0,-2-2 18,0 1 0,0-1 0,0 1 0,-1-1 0,0 1 0,1-1 0,-2 1 0,1-1 0,0 0-1,-1 1 1,0-1 0,0 0 0,-3 5 0,-9 10 75,0 0 0,0-1-1,-2-1 1,-29 26 0,30-30-223,-39 32-2157,50-42 1819,0 0 0,0-1 0,-1 0 0,1 0 0,-1 0 0,1 0 0,-1-1 0,0 0 0,0 0 0,0 0 0,-9 0 0,-8-2-10327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14061,'0'0'14227,"13"-2"-13271,-12 2-930,7-1 49,-1-1 1,1 1 0,-1-1-1,0 0 1,0-1-1,1 0 1,-2 0 0,1 0-1,0-1 1,-1 0-1,1 0 1,6-7 0,18-20 42,-2-1 1,-2-1-1,0-1 1,29-52-1,-56 85-126,0 1-1,0 0 0,0 0 1,0-1-1,0 1 0,0 0 1,0 0-1,1-1 0,-1 1 1,0 0-1,0 0 0,0 0 1,0-1-1,0 1 0,1 0 1,-1 0-1,0 0 0,0 0 1,0-1-1,1 1 1,-1 0-1,0 0 0,0 0 1,1 0-1,-1 0 0,0 0 1,0 0-1,1-1 0,-1 1 1,0 0-1,0 0 0,1 0 1,-1 0-1,0 0 0,0 0 1,1 0-1,-1 0 0,0 1 1,0-1-1,1 0 1,-1 0-1,0 0 0,0 0 1,1 0-1,-1 0 0,8 17-174,3 39 167,-7-31 37,0-9-210,1 0 0,0 0 1,12 23-1,9 0-3238,-23-36 2083,1 1 0,0 0-1,0-1 1,0 0 0,0 0-1,8 4 1,10 1-14212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12011,'0'0'10181,"30"12"-4677,-13-3-5055,0 0 0,0-1 0,1-2 0,28 8 0,-40-12-335,2 2 89,0-1-1,0 1 1,0 0-1,-1 0 1,13 11 0,-14-11-54,-1 0 1,1 0 0,0 0-1,0-1 1,0 0-1,0 0 1,1 0 0,-1-1-1,14 3 1,0-1-150,0 1 0,0 1 0,0 1 0,-1 0 0,0 1 0,32 20 0,-1-2 0,37 8 0,-69-29 0,-1 1 0,1 1 0,-2 0 0,1 1 0,19 14 0,-16-8 0,1 0 0,1-2 0,0 0 0,0-1 0,34 10 0,62 29 0,-82-33 0,1-1 0,51 14 0,-88-30 2,1 0 0,-1 0 0,0 0 0,0 0-1,0 0 1,1 0 0,-1 1 0,0-1 0,0 0 0,0 0 0,1 0 0,-1 1 0,0-1-1,0 0 1,0 0 0,0 0 0,0 1 0,1-1 0,-1 0 0,0 0 0,0 0 0,0 1-1,0-1 1,0 0 0,0 0 0,0 1 0,0-1 0,0 0 0,0 0 0,0 1-1,0-1 1,0 0 0,0 0 0,0 1 0,0-1 0,0 0 0,0 0 0,-1 1 0,1-1-1,0 0 1,0 0 0,0 0 0,0 1 0,0-1 0,0 0 0,-1 0 0,1 0 0,0 1-1,0-1 1,0 0 0,-1 0 0,1 0 0,0 0 0,0 0 0,-1 0 0,1 1 0,0-1-1,0 0 1,0 0 0,-1 0 0,1 0 0,-1 0 0,-13 9-596,7-9-2860,0-1-4789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18481,'0'0'10186,"0"77"-9834,0-37-255,5-2-97,-2 1-353,1-2-928,-1-6-961,-2-2-224,-1-9-1186,0-5-2209,-6-5-5254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17969,'0'0'5990,"56"-11"-4837,-22-3 96,5 0-865,1 2-320,-3 0-576,-4 4-962,-4 4-1376,-9 1-1026,-9 2-1633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19795,'0'0'5573,"65"-34"-4516,-32 28-641,5 2-320,3 4-576,-2 0-1730,-3 0-2242,-6 0-4933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 15182,'0'0'3775,"-13"4"-1277,4-2-2177,0 2 0,1-1 1,-1 1-1,0 0 0,1 1 0,0 0 0,0 0 1,1 1-1,0 0 0,0 0 0,0 1 0,0-1 0,1 2 1,0-1-1,1 1 0,0-1 0,-8 17 0,10-18-219,1-1-1,0 0 1,1 0-1,-1 1 1,1-1-1,0 1 1,0-1-1,1 1 1,0 11-1,0-15-83,0-1 0,1 1 0,-1 0 0,1-1 0,-1 1 0,1 0 1,0-1-1,0 1 0,0-1 0,-1 1 0,2-1 0,-1 1 0,0-1 0,0 0 0,0 1 0,1-1 0,-1 0 0,0 0 0,1 0 0,-1 0 0,1 0 0,0 0 0,-1-1 0,1 1 0,-1-1 0,1 1 0,0-1 0,0 1 0,-1-1 1,1 0-1,0 0 0,0 0 0,2 0 0,2 0 72,1 0-1,0 0 1,-1-1 0,1 0 0,0 0 0,-1-1 0,0 1 0,1-2 0,-1 1-1,0-1 1,0 0 0,0 0 0,0 0 0,-1-1 0,1 0 0,-1 0 0,0 0 0,0-1-1,-1 0 1,1 0 0,-1 0 0,7-11 0,-5 6 51,-1 0 0,0-1 0,0 1 1,-1-1-1,0 0 0,-1 0 0,0-1 0,-1 1 0,0-1 1,-1 1-1,0-1 0,-2-15 0,1 28-303,0 0 1,0 0-1,-1 0 0,1 0 1,-1-1-1,1 1 0,0 0 1,-1 0-1,1 0 0,-1 0 1,0 0-1,1 0 1,-1-1-1,0 1 0,0 0 1,1 0-1,-1-1 0,0 1 1,0-1-1,0 1 0,0-1 1,0 1-1,0-1 0,1 1 1,-1-1-1,0 0 0,0 0 1,0 1-1,-1-1 0,1 0 1,0 0-1,0 0 0,0 0 1,0 0-1,0 0 0,0-1 1,0 1-1,0 0 1,0 0-1,0-1 0,0 1 1,0 0-1,0-1 0,1 1 1,-1-1-1,0 0 0,0 1 1,0-1-1,0 0 0,1 1 1,-1-1-1,0 0 0,1 0 1,-1 1-1,1-1 0,-1 0 1,0 0-1,1 0 0,0 0 1,-1 0-1,1 0 0,0 0 1,-1-2-1,0 21-5320,1-2-1816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15407,'21'-12'10633,"4"10"-7526,-23 2-3107,-1 0 0,0 0 1,1 0-1,-1 0 0,0 1 1,1-1-1,-1 0 0,0 1 1,0-1-1,0 1 0,1-1 1,-1 1-1,0 0 0,0-1 1,0 1-1,0 0 0,0 0 1,0 0-1,0 0 0,0 0 1,-1 0-1,1 0 0,0 0 1,0 0-1,-1 0 0,1 1 1,-1-1-1,1 0 0,-1 0 1,0 0-1,1 1 0,-1-1 1,0 0-1,0 2 0,0 1 82,-1 0 0,0 0 1,1-1-1,-2 1 0,1 0 0,0-1 0,-1 1 0,0-1 0,1 1 0,-1-1 0,-1 0 0,1 0 0,0 0 0,-1 0 1,1 0-1,-1-1 0,-3 3 0,3-2 9,-1 0-1,1 0 1,1 0 0,-1 0 0,0 0 0,1 0 0,0 1-1,-1-1 1,1 1 0,1 0 0,-1-1 0,0 1-1,1 0 1,0 0 0,0 0 0,0 0 0,0 5 0,1-7-97,0 0 1,0-1-1,0 1 1,0-1-1,0 1 1,1-1 0,-1 1-1,0-1 1,1 0-1,0 1 1,-1-1-1,1 1 1,0-1 0,-1 0-1,1 1 1,0-1-1,0 0 1,0 0 0,0 0-1,0 0 1,0 0-1,1 0 1,1 2-1,0-2-76,0 0 1,-1 0-1,1 0 0,0-1 0,0 1 0,0-1 0,0 1 0,0-1 0,0 0 0,0 0 0,5-1 0,38-11-3277,-11-7-3897,-13 0-2844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8552,'0'0'15951,"88"19"-15342,-46-16-289,9 0-288,1 1-512,-2 1-1250,-6-1-256,-2-1-224,-9-3-64,-8 0-1826,-8-2-5381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17905,'0'0'5349,"54"0"-3587,-37 11-545,-2 6 224,-4 6-672,-6 6-353,-5 11-224,-8 3 97,-13 7-129,-11 2-64,-5 0-32,1-7-32,5-5-544,4-11-1378,13-11-2562,6-17-4709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9385,'0'0'9064,"61"21"-8903,-24-17-65,9-3-64,4-1 0,6 0-385,2-2-479,1-7-1186,-2-1-1281,-2 1-1474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8456,'0'0'4388,"57"16"-3011,-33-11-672,7-1-96,6-4 63,11 0-319,8 0-257,6-1 0,7-7-160,2 2-1506,-1 0-1088,-4 1-1346,0-1-2562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6919,'0'0'1953,"86"5"706,-41-5-545,1 0-513,3 0-415,2 0-770,3 3-320,1-1-32,3 3-480,0-1-609,3-1-64,-2-1 544,1-2-63,-1 0-193,2 0-352,-3 0-513,0-5-1313,-1 3-2754</inkml:trace>
  <inkml:trace contextRef="#ctx0" brushRef="#br0" timeOffset="1">1311 52 3427,'0'0'3139,"56"-14"-801,-32 4 481,-5 2-1185,-1 0-161,-4 1 193,-4 2-641,-1 5-769,-4 0-224,1 0-96,0 1-737,-1 4-1345,10-5-2659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17104,'0'0'5995,"-4"10"-5194,-11 32-8,2 1 0,2 1-1,1-1 1,3 2 0,-2 49 0,3 243-11,7-219-572,-4 395-55,3-511-368,0 0 0,0-1 0,0 1 0,0 0 0,0 0 0,1-1 0,-1 1 0,0-1-1,1 1 1,0 0 0,-1-1 0,1 1 0,0-1 0,0 1 0,1 1 0,-1-2-158,0 0 1,0-1-1,0 1 1,0 0-1,0-1 1,0 1-1,0-1 1,0 0-1,1 1 1,-1-1-1,0 0 1,0 1-1,0-1 1,0 0-1,1 0 1,-1 0-1,0 0 1,0 0-1,0-1 0,0 1 1,1 0-1,0-1 1,10-4-7413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17617,'0'0'5157,"13"0"-4479,125 0 809,148-21 0,149-39-1716,-180 22-338,-43 19 601,365 14 1,-316 14 106,216 4-68,-217-26 1037,-249 17-3754,-10-3 2082,-1-1 1,1 1 0,-1-1-1,1 0 1,-1 1-1,1-1 1,-1 0 0,1 0-1,0 1 1,-1-1 0,1 0-1,-1 0 1,1 0-1,0 0 1,-1 1 0,1-1-1,0 0 1,-1 0-1,1 0 1,0-1 0,-1 1-1,2 0 1,7-3-10394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18610,'0'0'1532,"9"-2"80,32-3-146,0 1 0,71 3 0,-87 3-1318,-1 0 0,1 1 0,-1 2 0,0 0 0,0 2 0,28 11 0,-51-18-135,1 1 0,-1-1 0,0 1 0,1-1 0,-1 1 0,0 0 0,0 0 0,1 0 0,-1 0 0,0 0 0,0 0 0,0 0 0,0 0 0,0 0 0,0 0 0,0 0 0,-1 1 0,1-1 0,0 0 0,-1 1 0,1-1 0,-1 0 0,1 1 0,0 1 0,-2-1 42,1 0 0,0 0 0,-1 0 0,1 0 0,-1 0 0,0 0 0,0 0 0,0 0 0,0 0 0,0-1 0,0 1 0,0 0 0,0-1 0,-1 1 0,-1 1 0,-8 8 330,-1-2 0,0 1 0,-23 12 0,26-16-364,-27 16 250,-203 136 387,236-156-901,-20 13-2390,7-9-4303,7-5-5839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8584,'0'0'15492,"7"-13"-14141,17-28 61,55-70 0,-53 78-1135,-1 0-1,-2-1 0,-2-2 1,34-74-1,-40 265-249,-12-136 65,1-1-1,12 32 1,7-9-1956,-21-38 1259,0-1-1,0 0 0,1 1 1,-1-1-1,1 0 0,-1 0 1,1-1-1,0 1 1,-1 0-1,1-1 0,3 2 1,14-1-9981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23 16111,'0'0'11222,"-8"-5"-10294,4 2-875,2 2-46,1-1-1,-1 1 1,0 0 0,0-1-1,1 1 1,-1 0-1,0 0 1,0 0-1,0 0 1,0 1 0,-1-1-1,1 1 1,0-1-1,0 1 1,0 0-1,0-1 1,-1 1 0,1 0-1,0 0 1,0 1-1,0-1 1,-1 0-1,1 1 1,0 0 0,0-1-1,0 1 1,0 0-1,0 0 1,0 0-1,0 0 1,0 0 0,1 1-1,-1-1 1,-1 2-1,-16 13 158,1 0 0,1 1 0,1 1 0,0 1 1,2 0-1,0 1 0,1 1 0,1 0 0,1 0 0,-11 31 0,21-51-156,0 1 1,0-1 0,1 0-1,-1 1 1,1 0 0,-1-1-1,1 1 1,0-1 0,0 1-1,-1-1 1,1 1 0,0 0-1,0-1 1,1 1 0,-1-1-1,0 1 1,0-1 0,1 1-1,-1-1 1,1 1 0,0-1-1,-1 1 1,1-1 0,0 1-1,0-1 1,0 0-1,-1 1 1,2-1 0,-1 0-1,0 0 1,0 0 0,0 0-1,0 0 1,1 0 0,-1 0-1,2 0 1,3 1-7,0-1 1,0 0-1,0-1 1,0 1-1,0-1 0,0 0 1,0-1-1,9-1 0,0-1-510,0 0 0,0-1-1,-1-1 1,1 0-1,-1-1 1,26-15 0,34-33-6669,-26 11-1696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6150,'0'0'21812,"-4"-5"-20739,-9-15-411,13 20-637,0 0 0,0 0-1,0 1 1,0-1 0,0 0-1,0 0 1,0 0 0,0 0-1,0 0 1,0 1-1,0-1 1,0 0 0,0 0-1,0 0 1,0 0 0,0 0-1,0 0 1,0 1 0,0-1-1,0 0 1,0 0 0,0 0-1,-1 0 1,1 0-1,0 0 1,0 0 0,0 0-1,0 1 1,0-1 0,0 0-1,0 0 1,-1 0 0,1 0-1,0 0 1,0 0-1,0 0 1,0 0 0,0 0-1,0 0 1,-1 0 0,1 0-1,0 0 1,0 0 0,0 0-1,0 0 1,0 0 0,-1 0-1,1 0 1,0 0-1,0 0 1,0 0 0,0 0-1,0 0 1,0 0 0,-1 0-1,1-1 1,0 1 0,0 0-1,0 0 1,0 0-1,0 0 1,0 0 0,0 0-1,0 0 1,0 0 0,-1-1-1,1 2 35,0-1 1,0 1-1,0 0 0,0-1 0,0 1 0,1-1 0,-1 1 0,0 0 0,0-1 0,0 1 1,0-1-1,1 1 0,-1-1 0,0 1 0,1 0 0,-1-1 0,0 0 0,1 1 0,-1-1 1,1 1-1,-1-1 0,1 1 0,0-1 0,110 81-59,-74-54 0,43 42 0,-23-19 0,-2 5 0,-43-41 0,0-1 0,1 0 0,21 16 0,18 11 0,-37-28 0,0 0 0,1-1 0,0-1 0,0 0 0,1-1 0,24 9 0,-39-17-14,8-1-1924,-8-9-2655,-2-5-6351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2659,'-3'1'9172,"-5"1"2945,8-2-11938,1-1 1,-1 0-1,1 1 0,0-1 1,-1 1-1,1-1 0,-1 1 1,1 0-1,0-1 0,0 1 1,-1 0-1,1-1 0,0 1 0,-1 0 1,1 0-1,0-1 0,0 1 1,0 0-1,-1 0 0,1 0 1,0 0-1,0 0 0,0 0 1,-1 0-1,1 0 0,0 1 1,0-1-1,-1 0 0,1 0 1,0 1-1,0-1 0,-1 0 1,1 1-1,0-1 0,-1 1 1,1-1-1,-1 1 0,1-1 1,0 1-1,-1-1 0,1 1 0,-1 0 1,1-1-1,0 2 0,11 8 192,20 11-276,1-1-1,1-2 1,63 23 0,-93-40-95,50 10 0,-2-1 0,34 11 0,-29-8 0,-20-5 0,-29-7 0,0 0 0,0 1 0,-1 0 0,1 0 0,-1 1 0,0 0 0,13 7 0,-17-9 0,1 1 0,-1-1 0,0 1 0,1-1 0,-1 0 0,0-1 0,1 1 0,6 0 0,-7-1 0,1 1 0,-1-1 0,0 1 0,0-1 0,0 1 0,1 0 0,-1 0 0,0 1 0,0-1 0,0 0 0,5 5 0,7 3 0,0-1 0,1 0 0,0 0 0,1-2 0,-1 0 0,1-1 0,1-1 0,-1 0 0,23 1 0,-10 0 0,0 1 0,29 10 0,-36-7 0,9 3 0,42 10 0,66 3 0,-98-17 0,62 19 0,-77-19 0,-9-4 0,-4 0 0,-31 10 0,16-13 44,-5 1-3723,6-7-5786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6182,'0'0'-288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10698,'0'0'11873,"-2"11"-10000,-6 39-728,1-20-525,2-1 0,2 1 0,0 1 0,3 58-1,0-88-632,1-1-1,-1 1 0,0 0 0,0 0 0,1 0 0,-1-1 0,0 1 0,1 0 0,-1-1 1,1 1-1,-1 0 0,1-1 0,-1 1 0,1 0 0,0-1 0,-1 1 0,1-1 0,0 1 1,-1-1-1,1 1 0,0-1 0,-1 0 0,1 1 0,0-1 0,0 0 0,0 0 0,-1 1 1,1-1-1,0 0 0,0 0 0,0 0 0,-1 0 0,1 0 0,0 0 0,0 0 0,0 0 1,0-1-1,-1 1 0,1 0 0,0 0 0,0-1 0,-1 1 0,1 0 0,0-1 0,0 1 1,-1-1-1,1 1 0,1-2 0,33-25-1227,-17 4 261,-1 0 0,-1-1 1,-1-1-1,21-48 0,-30 57 1191,0 0-1,-1 0 1,-1-1-1,-1 0 1,3-26-1,-9 65 749,-1 0 0,-13 41-1,-6 31-994,22-88-54,-8 76 388,9-76-565,-1 0 1,2 1 0,-1-1-1,0 0 1,1 0 0,0 0-1,1 0 1,0 0-1,-1 0 1,6 9 0,4-5-2345,-9-23-17098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10858,'0'0'15599,"8"31"-16047,22-31-1026,0 0-800,4 0-833,-4-1-737,1 0-416,-7 1-1281,-2 0 1025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60 2338,'9'-1'2294,"8"-1"6056,-10-3-1191,-19-1-4404,7 4-2431,-2 1-1,1-1 0,0 2 1,0-1-1,0 1 1,0-1-1,0 2 0,-1-1 1,1 1-1,0 0 0,0 0 1,0 0-1,-6 3 1,9-2-202,0-1 1,0 0 0,0 1 0,0-1-1,1 1 1,-1 0 0,1 0 0,-1 0-1,1 0 1,0 0 0,-1 0 0,1 1 0,0-1-1,1 1 1,-1 0 0,0-1 0,1 1-1,-1 0 1,1 0 0,0 0 0,0 0 0,0 0-1,1 0 1,-1 0 0,1 0 0,-1 7-1,2-9-117,-1 0 0,1 0-1,0 0 1,0 0 0,-1 0-1,1 0 1,0-1-1,0 1 1,0 0 0,0 0-1,0-1 1,0 1 0,0 0-1,0-1 1,0 1-1,0-1 1,0 1 0,1-1-1,-1 0 1,0 0 0,0 1-1,0-1 1,1 0-1,-1 0 1,0 0 0,0 0-1,1 0 1,-1-1 0,1 1-1,44-3 122,-46 3-124,69-15 129,-58 11-131,0 1 0,0 0 0,0 1-1,0 0 1,0 1 0,0 0-1,1 1 1,-1 0 0,19 3-1,-29-3 1,1 1 0,-1-1 0,0 1 0,1-1 0,-1 1-1,0 0 1,0 0 0,0-1 0,0 1 0,0 0-1,0 0 1,0 0 0,0 0 0,0 0 0,0 0-1,0 1 1,0-1 0,-1 0 0,1 0 0,-1 1-1,1-1 1,-1 0 0,1 0 0,-1 3 0,3 35 893,-4-29-297,1-163-447,0 153-149,1-1 0,-1 1 0,0 0 0,0 0 0,0-1 0,0 1 0,0 0 0,0 0 0,1-1 0,-1 1 0,0 0 0,0 0 0,0 0 0,1-1 0,-1 1 0,0 0 0,0 0 0,1 0 0,-1 0 0,0-1 0,0 1 0,1 0 0,-1 0 0,0 0 0,0 0 0,1 0 0,-1 0 0,0 0 0,1 0 0,-1 0 0,0 0 0,0 0 0,1 0 0,-1 0 0,0 0 0,1 0 0,-1 0 0,0 0 0,0 0 0,1 0 0,-1 1 0,0-1 0,0 0 0,1 0 0,-1 0 0,0 0 0,0 0 0,1 1 0,-1-1 0,0 0 0,0 0 0,0 1 0,0-1 0,1 0 0,-1 0 0,0 1 0,0-1 0,0 0 0,0 0 0,0 1 0,15 13 0,-15-14 0,4 3 0,0 0 0,-1 0 0,1 0 0,1 0 0,-1-1 0,0 1 0,1-1 0,-1 0 0,1 0 0,0-1 0,-1 0 0,1 0 0,0 0 0,0 0 0,0-1 0,0 1 0,0-1 0,-1 0 0,1-1 0,0 1 0,0-1 0,5-2 0,-4 2 0,1-1 0,-1 0 0,0 0 0,0-1 0,0 0 0,0 0 0,-1-1 0,1 1 0,-1-1 0,0 0 0,0 0 0,0-1 0,-1 0 0,0 0 0,8-10 0,-17 61 0,-1-24 4,1-4-22,1 2-1,0-1 1,-2 38 0,6-57-122,0 1 0,0-1-1,1 0 1,-1 0 0,0 1 0,0-1 0,1 0 0,-1 0 0,0 1 0,0-1 0,1 0 0,-1 0 0,0 0 0,1 1 0,-1-1 0,0 0 0,1 0 0,-1 0 0,0 0 0,1 0 0,-1 0 0,0 0 0,1 0 0,-1 0 0,0 0 0,1 0 0,-1 0 0,1 0 0,-1 0-1,0 0 1,1 0 0,-1 0 0,0 0 0,1 0 0,-1-1 0,0 1 0,1 0 0,-1 0 0,0 0 0,0-1 0,1 1 0,-1 0 0,0 0 0,0-1 0,1 1 0,-1 0 0,0 0 0,0-1 0,0 1 0,1 0 0,-1-1 0,0 1 0,0 0 0,0-1 0,0 1 0,7-18-6939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17072,'0'0'15038,"9"8"-17616,-2-2 2711,21 18-4949,-25-21 3598,1 0 0,0 0 0,0-1 0,0 1 0,0-1 1,0 0-1,0-1 0,1 1 0,-1-1 0,1 1 0,-1-1 0,6 0 1,32-3 8794,35 1-1834,-72 1-5412,1 0 0,-1 1 1,0 0-1,0 0 0,0 0 1,0 1-1,-1 0 0,1-1 1,0 2-1,-1-1 1,7 4-1,-9-4-204,0 0 1,-1 0-1,1 0 1,0 0-1,-1 1 0,1-1 1,-1 0-1,0 1 1,0-1-1,0 1 1,0-1-1,0 1 0,-1-1 1,1 1-1,-1-1 1,0 1-1,1 0 1,-1-1-1,0 1 0,-1 0 1,1-1-1,0 1 1,-1-1-1,1 1 1,-1 0-1,0-1 0,0 1 1,-2 3-1,-3 7 443,0-1-1,-1 0 1,-16 22 0,-10 3-208,25-31-347,2 1 0,-1 0-1,1 0 1,0 1 0,0 0 0,1 0-1,-5 10 1,11-17-15,0 0 0,0 0 0,0 0 0,0-1 0,0 1 0,0 0 0,1-1 0,-1 1 0,0-1 0,0 1 0,0-1 0,1 1 0,-1-1 0,0 0 0,1 0 0,-1 0 0,0 0 0,0 0 0,1 0 0,-1 0 0,0 0 0,3-1 0,37 0 0,-13-2-695,-17 3-309,0-1 1,-1 0-1,1-1 1,-1 0-1,0 0 1,0-1 0,17-8-1,-19 2-5995,-4-1-3031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15887,'0'0'16079,"74"1"-16079,-38 2-768,0-1-1090,-4-2-1537,3 0 192,-4 0-1186,-2 0-768,-5-10-2306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9897,'0'0'12343,"-9"3"-9936,-5 2-1279,1 1-1,-1 0 1,-14 10 0,25-14-972,-1 0-1,1 0 1,-1 0 0,1 0 0,0 1 0,0-1 0,0 1 0,0 0 0,0 0 0,1 0 0,0 1 0,-1-1-1,1 1 1,0-1 0,0 1 0,1-1 0,-1 1 0,1 0 0,-2 7 0,7-10-131,0 0 0,0 0 0,0-1 0,0 1 0,0-1 0,0 0 1,0 0-1,0 0 0,6-2 0,4-1-167,-1-1 0,1-1 0,15-7 0,-19 8 203,0-1 1,1 1 0,-1 1-1,1 0 1,0 0 0,0 1-1,12 0 1,21 21 253,9-21-282,-41 0-65,0 1 0,0 1-1,0 0 1,1 1 0,18 3 0,-14 9-2897,-7-5-2884,5-4-5758,-3-4 1231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17617,'0'0'6993,"-7"10"-4879,-4 7-1574,1 1-1,0 0 1,1 0 0,1 1 0,1 0 0,0 0-1,2 1 1,-6 34 0,10-29-392,0 0 1,4 26-1,-2-44-229,0 1 0,0-1 0,1 0 0,0 0-1,0 0 1,1 0 0,0-1 0,0 1 0,1-1 0,-1 0 0,8 10-1,-10-15-24,-1-1 0,0 1-1,1-1 1,-1 1 0,0-1-1,1 1 1,-1-1 0,0 1-1,1-1 1,-1 1 0,1-1-1,-1 0 1,1 1-1,-1-1 1,1 0 0,-1 1-1,1-1 1,0 0 0,-1 0-1,1 1 1,-1-1 0,1 0-1,0 0 1,-1 0 0,1 0-1,0 0 1,-1 0 0,2 0-1,0-16-3433,-13-25 475,-32-24 2637,9 26 5629,40 35-1346,29 2-3829,1 3-738,48-1-7627,-78-1 7833,0 1-1,0-1 1,0-1-1,-1 1 1,1-1-1,0 0 1,0 0-1,-1-1 1,1 1-1,6-7 9650,-21 12-5919,-12 13-1272,19-13-1871,0-1 1,0 0 0,1 0 0,-1 1 0,1-1 0,0 1 0,-1-1 0,1 1-1,0 0 1,1-1 0,-1 1 0,0 0 0,1 0 0,-1 0 0,1-1 0,0 1 0,0 0-1,0 0 1,1 5 0,0-6-48,0 0-1,1-1 1,-1 1 0,0 0-1,1-1 1,-1 1 0,0-1-1,1 1 1,0-1 0,-1 1-1,1-1 1,0 0 0,0 0-1,0 0 1,0 0 0,0-1-1,0 1 1,0 0 0,0-1-1,0 1 1,0-1 0,0 0-1,0 1 1,0-1 0,0 0-1,4-1 1,0 1-34,1 0 0,0 0 0,-1-1 0,1 0 0,0 0 0,-1-1 0,1 1 0,-1-2 0,0 1 0,11-6 0,-4-1 0,0 0 0,0-1 0,14-14 0,-23 20 0,-7 8 0,0 1 0,0-1 0,0 1 0,1-1 0,0 1 0,0 0 0,-2 8 0,3-12 0,0 0 0,1 1 0,-1-1 0,1 0 0,0 0 0,-1 1 0,1-1 0,0 0 0,0 1 0,-1-1 0,1 1 0,0-1 0,0 0 0,1 1 0,-1-1 0,0 0 0,0 1 0,1-1 0,-1 0 0,1 1 0,-1-1 0,1 0 0,-1 0 0,1 1 0,0-1 0,0 0 0,0 0 0,-1 0 0,1 0 0,0 0 0,0 0 0,0 0 0,1-1 0,-1 1 0,2 1 0,32 3-1590,0-7-4299,-5-8-4729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11851,'0'0'9316,"-10"13"-6327,1-1-2421,0 0 0,0 1 0,2-1 0,-1 2 0,2-1 0,-1 1 0,2 0 0,0 0 0,-4 20 0,5 21-172,2 1 0,3-1 0,2 1 0,2-1 0,19 78 0,-23-128-481,0 0 1,1 0-1,0 0 1,0 0-1,0 0 1,1-1 0,5 8-1,-8-11-60,1 0-1,-1 0 1,1-1 0,-1 1-1,1 0 1,0-1-1,0 1 1,-1 0 0,1-1-1,0 1 1,0-1-1,-1 0 1,1 1 0,0-1-1,0 1 1,0-1-1,0 0 1,0 0 0,0 0-1,0 1 1,-1-1 0,1 0-1,0 0 1,0 0-1,0 0 1,0-1 0,0 1-1,0 0 1,0 0-1,0 0 1,0-1 0,-1 1-1,1-1 1,0 1 0,0 0-1,0-1 1,-1 1-1,1-1 1,0 0 0,0 1-1,-1-1 1,1 0-1,-1 1 1,1-1 0,0 0-1,-1 0 1,1 1 0,-1-1-1,0 0 1,1 0-1,-1 0 1,1-1 0,11-25-6582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18898,'0'0'10121,"-50"67"-9448,40-32 224,1 1-256,5 2-161,4-2 0,0-4-223,4-4-193,9-8-32,4-3-256,0-8-833,0-7-1666,-4-2-4356,-1-4-11915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 15759,'0'0'13228,"-9"-2"-11989,6 1-1190,0 0 0,-1 1 0,1-1 0,0 1 0,-1 0 0,1 0 0,0 1 0,-1-1 0,1 1 0,0-1 0,-1 1 0,1 0 0,0 0 0,0 0 0,0 1 0,-4 2 0,2-1-10,-1 1-1,1 1 0,1-1 1,-1 1-1,1 0 1,0 0-1,0 0 0,0 0 1,-5 10-1,7-11-35,0-1 0,0 1 0,1-1 0,-1 1-1,1 0 1,0 0 0,0 0 0,0 0 0,0 0 0,1 0 0,-1 0 0,1 7-1,1-11-5,-1 1-1,1-1 0,-1 1 1,1 0-1,-1-1 0,1 0 1,-1 1-1,1-1 0,-1 1 0,1-1 1,-1 0-1,1 1 0,0-1 1,-1 0-1,1 1 0,0-1 1,-1 0-1,1 0 0,0 0 1,-1 0-1,1 0 0,0 0 0,0 0 1,-1 0-1,1 0 0,0 0 1,-1 0-1,2 0 0,21-5 26,-16 1-7,0 0 1,0 0-1,0-1 0,-1 1 1,0-2-1,0 1 1,0-1-1,-1 0 0,8-10 1,-3 2 87,-1 0 0,0 0 0,11-26 0,-24 144-130,3-101-65,1 1-1,0-1 0,0 1 1,1-1-1,-1 0 1,1 1-1,0-1 1,0 0-1,0 1 0,0-1 1,0 0-1,1 0 1,-1 0-1,1 0 1,4 5-1,-4-6-136,0-1 0,0 1 0,0-1 0,1 0 0,-1 0 0,0 0 0,1 0 0,-1-1 0,1 1 0,-1-1 0,1 1 0,-1-1 0,1 0 0,-1 0 0,1 0 0,0 0 0,-1 0 0,1-1 0,-1 1 0,1-1 0,-1 1 0,0-1 0,4-1 0,2-2-1082,-1-1 0,1 1-1,0-1 1,-1 0 0,0-1 0,-1 1 0,1-2-1,-1 1 1,0-1 0,0 1 0,-1-2 0,9-14-1,2-7-3780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5189,'0'0'15791,"-6"11"-14857,2-3-736,-22 41 973,24-45-840,1-1 1,0 0 0,0 1 0,1-1 0,-1 1-1,1-1 1,-1 1 0,1 0 0,0-1 0,0 1 0,1-1-1,-1 1 1,1 0 0,0-1 0,0 0 0,1 5-1,8 14-406,0 1 0,-2 0 0,-1 0-1,9 46 1,-14-58 27,-1 1-1,0-1 0,-1 0 1,0 1-1,-1-1 0,0 0 0,-1 0 1,0 0-1,0 0 0,-1 0 1,-1 0-1,-8 18 0,11-27 131,0-1 0,1 1-1,-1 0 1,0-1-1,0 1 1,0-1 0,0 1-1,-1-1 1,1 0-1,0 1 1,-1-1 0,1 0-1,-1 0 1,1 0-1,-1 0 1,1 0-1,-1 0 1,-3 1 0,4-2-14,0 0 1,0-1 0,0 1 0,-1 0-1,1 0 1,0-1 0,0 1 0,0 0-1,0-1 1,0 1 0,0-1 0,0 1 0,0-1-1,0 0 1,0 0 0,1 1 0,-1-1-1,0 0 1,0 0 0,1 0 0,-1 0-1,0 0 1,-4-7 129,1 1 0,0-1 0,1 0-1,-1 0 1,-3-17 0,-1-6-156,2-1-1,0 0 0,-1-54 1,7 85-163,0-1 1,1 0 0,-1 1 0,0-1 0,1 1 0,-1-1 0,0 1-1,1-1 1,0 1 0,-1-1 0,1 1 0,0 0 0,0-1-1,0 1 1,0 0 0,0-1 0,0 1 0,0 0 0,0 0-1,1 0 1,-1 0 0,0 0 0,1 1 0,-1-1 0,0 0-1,1 0 1,-1 1 0,3-1 0,52-8-5777,-31 6 1943,8-3-2265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 12172,'0'0'12945,"-10"-2"-11397,4 2-1351,1-1 0,0 1 0,-1 0 0,1 0 0,0 1 0,0-1 0,-1 1 0,1 1-1,0-1 1,0 1 0,-6 2 0,8-3-115,0 1-1,1 0 0,-1 0 1,1 0-1,-1 0 1,1 0-1,0 0 0,0 0 1,0 1-1,0-1 0,0 1 1,0 0-1,1-1 1,-1 1-1,1 0 0,0 0 1,0 0-1,0 0 0,0 0 1,0 0-1,1 0 1,-1 1-1,1-1 0,0 0 1,0 4-1,2-5-123,-1 0-1,1 0 1,-1 0-1,1 0 1,0 0-1,0-1 1,0 1 0,0 0-1,0-1 1,0 1-1,0-1 1,0 0-1,1 0 1,2 1 0,12 8-454,-11-5 400,-1 1 0,0-1 1,0 1-1,0 0 0,-1 0 0,0 0 0,0 1 0,0 0 0,-1-1 0,0 1 0,0 0 0,-1 1 0,0-1 0,0 0 0,-1 1 0,0-1 0,0 1 0,-1-1 0,0 1 0,0-1 0,-1 1 0,0-1 1,-3 13-1,1-4 177,-2 0 1,0-1 0,0 0-1,-2 0 1,0 0 0,-1-1 0,0 0-1,-1-1 1,0 1 0,-13 12-1,21-25-32,1 1 1,-1-1-1,0 0 0,0 0 0,0 0 0,0 0 0,0 0 0,0 0 0,0 0 0,0-1 0,0 1 0,0 0 0,0 0 1,-1-1-1,1 1 0,0-1 0,0 1 0,-1-1 0,1 0 0,0 1 0,-1-1 0,1 0 0,0 0 0,-3 0 0,3-1-30,0 0-1,0 0 1,0 0-1,0 0 0,0 0 1,1-1-1,-1 1 0,0 0 1,1 0-1,-1 0 1,1-1-1,-1 1 0,1 0 1,0-1-1,0 1 0,0 0 1,-1-1-1,1 1 1,1-2-1,-1-12-74,0 0 1,2 0-1,3-18 0,-1 16-25,1 0 0,0 1 0,1 0 0,1 0 0,0 0 0,1 1 0,1 0 0,19-24 0,-23 32-141,1 0-1,0 1 1,1-1 0,0 2-1,0-1 1,0 1 0,1 0-1,-1 0 1,1 1-1,0 0 1,0 0 0,1 1-1,-1 0 1,1 0 0,0 1-1,0 0 1,-1 1 0,16-1-1,-24 3 210,1-1-1,-1 0 1,1 0-1,-1 0 1,1 0-1,-1 1 1,1-1-1,-1 0 1,1 0-1,-1 1 1,0-1 0,1 1-1,-1-1 1,1 0-1,-1 1 1,0-1-1,1 1 1,-1-1-1,0 1 1,1-1-1,-1 0 1,0 1-1,0 0 1,0-1-1,0 1 1,1-1-1,-1 1 1,0-1-1,0 1 1,0-1-1,0 1 1,0-1-1,0 1 1,0-1-1,0 1 1,0 0-1,-1 0 1,1 0 51,0 1 1,0-1-1,0 0 0,-1 1 1,1-1-1,-1 0 0,1 0 1,-1 1-1,1-1 1,-1 0-1,1 0 0,-1 0 1,0 1-1,0-1 0,-1 1 1,1-1 601,22-25 391,-16 19-974,-3 2 70,0 0 1,0 0-1,1 1 1,-1-1-1,1 1 1,-1-1 0,1 1-1,0 0 1,0 0-1,0 0 1,0 0-1,0 1 1,0-1-1,0 1 1,1 0-1,-1 0 1,1 0 0,-1 0-1,1 1 1,-1-1-1,1 1 1,-1 0-1,1 0 1,5 1-1,-4 0-118,0-1-1,1 1 0,-1-1 0,0 0 1,0-1-1,0 1 0,0-1 0,0 0 0,0 0 1,0-1-1,0 1 0,0-1 0,0 0 0,-1-1 1,1 1-1,-1-1 0,0 0 0,6-4 0,-4 2 150,-1 1-1,0-1 0,0 0 0,0 0 0,-1-1 0,1 1 0,-1-1 0,6-12 0,-14 30-255,-15 49 840,14-18-4162,6-38-1619,6-5-3161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109 108 9865,'5'-6'1981,"0"2"-879,0-1 0,0 0-1,0 0 1,-1-1 0,1 0 0,-1 1 0,-1-1 0,1-1-1,-1 1 1,0 0 0,-1-1 0,0 1 0,0-1 0,2-8 0,-5 14-1037,1 1 0,0 0 0,-1-1 0,1 1 0,0 0 0,-1-1 0,1 1 0,-1 0 0,1-1 0,-1 1 0,1 0 0,0 0 0,-1 0 0,1-1 0,-1 1 0,1 0 0,-1 0 0,0 0 0,1 0 0,-1 0 0,1 0 0,-1 0 0,1 0 0,-1 0 0,1 0 0,-1 0 0,1 0 0,-1 0 0,1 1 1,-1-1-1,1 0 0,-1 0 0,0 1 0,-19 6 115,11 0-169,1-1 1,0 2-1,0-1 0,1 1 0,0 0 1,0 0-1,1 1 0,0 0 1,1 0-1,0 1 0,0-1 0,1 1 1,0 0-1,1 0 0,0 1 0,0-1 1,-1 17-1,4-27-19,0 1 1,0-1-1,0 0 1,0 1-1,0-1 1,0 1-1,0-1 1,0 0-1,1 1 1,-1-1-1,0 1 1,0-1-1,0 0 0,0 1 1,0-1-1,1 0 1,-1 1-1,0-1 1,0 0-1,1 1 1,-1-1-1,0 0 1,1 1-1,-1-1 1,0 0-1,1 0 0,-1 1 1,0-1-1,1 0 1,-1 0-1,0 0 1,1 0-1,-1 1 1,1-1-1,18-4-32,21-19 102,-35 19-119,-3 3 27,-1 0 0,0 0 0,0 0 0,0 1 0,0-1 0,1 0 0,-1 0 0,0 1 0,1-1 0,-1 1 0,1-1 0,-1 1 0,0-1 0,1 1 0,-1 0 0,1 0 0,-1 0 0,1 0 0,-1 0 0,1 0 0,-1 0 0,1 0 0,-1 1 0,1-1 0,-1 0 0,0 1 0,1-1 0,-1 1 0,1 0 0,-1-1 0,0 1 0,0 0 0,1 0 0,-1 0 0,0 0 0,0 0 0,0 0 0,0 0 0,0 0 0,0 1 0,-1-1 0,1 0 0,0 0 0,0 1 0,-1-1 0,1 1 0,-1-1 0,1 0 0,-1 1 0,0-1 0,0 1 0,1 2 0,1 11-89,-1 0 1,0 0-1,-1 0 0,-1 17 0,0-22 200,-1 3 182,0 1 0,-1 0 0,0-1 0,-1 0 0,0 0 0,-1 0 0,-10 18 0,12-26-152,0 1-1,0-1 0,0 1 1,-1-1-1,1 0 0,-1 0 1,-1-1-1,1 1 1,-1-1-1,1 0 0,-1 0 1,0 0-1,-1-1 0,1 0 1,0 0-1,-1 0 0,0-1 1,-10 4-1,14-6-115,1 0 1,0 0-1,0 0 0,0 0 0,-1-1 1,1 1-1,0 0 0,0-1 1,0 1-1,0 0 0,-1-1 0,1 1 1,0-1-1,0 0 0,0 1 1,0-1-1,0 0 0,0 0 1,0 0-1,1 1 0,-1-1 0,0 0 1,0 0-1,1 0 0,-1 0 1,0 0-1,1-1 0,-1 1 0,1 0 1,0 0-1,-1 0 0,1 0 1,0-1-1,0 1 0,-1 0 0,1 0 1,0-2-1,0-53-600,0 46 380,1 4-17,0 0 1,0-1-1,0 1 0,1 0 0,0 0 1,0 0-1,1 0 0,0 0 0,0 1 1,0-1-1,0 1 0,5-6 0,7-6-1592,1 0 0,18-15 0,-10 9-1607,18-17-3931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17777,'0'0'6304,"-6"9"-4280,-19 30-372,-31 65 0,48-88-1485,1 1 0,0 1 0,1-1-1,1 1 1,1 0 0,1 1 0,-2 26 0,5-44-173,0 0 0,0-1 0,0 1 0,0 0 0,0 0 0,0-1 0,0 1 0,0 0 0,0 0 0,0-1 0,0 1 0,1 0 0,-1 0 0,0-1 0,0 1 0,1 0 0,-1-1 0,1 1 0,-1 0 0,0-1 0,1 1 0,-1-1 0,2 2 0,11-7 58,11-25 66,-13 0-747,16-59-1,-30 108 548,2-13 121,0 1 0,0 0 0,0 0 0,1 0 0,0 0 0,1 0 0,1 12 0,-1-18-23,-1 0-1,1 0 1,-1 0-1,1 0 1,-1 0-1,1 0 1,0 0 0,-1 0-1,1 0 1,0 0-1,0-1 1,-1 1-1,1 0 1,0 0 0,0-1-1,0 1 1,0-1-1,0 1 1,0-1-1,0 1 1,2-1 0,0 1 11,0-1 0,0 0 1,0 0-1,0 0 1,1 0-1,-1 0 1,0-1-1,0 0 0,0 1 1,0-1-1,4-2 1,2-1 34,0 0 0,0-1 1,-1 0-1,1-1 0,-1 0 1,0 0-1,-1 0 0,12-14 1,-4 3 107,0-1 1,20-33 0,-47 104-395,1-23 278,3-12 151,2-1-1,0 1 0,1 0 1,1 1-1,-3 34 1,7-53-206,0 1 0,0-1 0,1 1 1,-1-1-1,0 0 0,0 1 0,0-1 0,1 1 1,-1-1-1,0 0 0,1 1 0,-1-1 1,0 0-1,0 1 0,1-1 0,-1 0 0,1 0 1,-1 1-1,0-1 0,1 0 0,-1 0 0,1 0 1,-1 0-1,0 1 0,1-1 0,-1 0 0,1 0 1,-1 0-1,1 0 0,-1 0 0,0 0 0,1 0 1,-1 0-1,1 0 0,-1 0 0,1-1 1,-1 1-1,1 0 0,-1 0 0,0 0 0,1 0 1,-1-1-1,0 1 0,1 0 0,-1 0 0,1-1 1,-1 1-1,0 0 0,0-1 0,1 1 0,-1 0 1,0-1-1,1 0 0,22-16-864,16-39-4794,-12-7-3405,-18 26 1185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6118,'0'0'16271,"6"51"-36770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17777,'0'0'4884,"-9"9"-2908,-7 7-1465,-6 6 1171,-31 38 0,81-72-1644,-26 11-23,8-7-248,1 1 0,0 1-1,0 0 1,0 0-1,1 1 1,-1 0 0,1 1-1,1 1 1,-1 0-1,25-3 1,-36 6 247,0 0 1,0 0 0,0 0-1,0 0 1,0 1-1,0-1 1,0 0-1,1 0 1,-1 1-1,0-1 1,0 1 0,0-1-1,-1 1 1,1 0-1,0-1 1,0 1-1,0 0 1,0-1-1,-1 1 1,1 0 0,0 0-1,0 0 1,0 1-1,9 28 866,-10-27-825,0-1 0,1 0 1,-1 0-1,0 0 0,1 0 1,-1 0-1,1 0 0,0 0 1,0 0-1,-1 0 0,1 0 1,1 0-1,-1 0 0,0-1 1,0 1-1,1 0 0,-1-1 1,1 1-1,-1-1 0,1 1 1,0-1-1,-1 0 0,1 0 1,0 0-1,0 0 0,3 1 1,-1-1 100,0-1 0,1 0 0,-1-1 0,0 1 0,1-1 0,-1 0 0,0 0 0,0 0 0,1 0 1,-1-1-1,0 0 0,5-2 0,51-36 374,-48 31-469,1 0 1,25-12-1,-37 20-67,1 0-1,-1 0 0,0 1 1,1-1-1,-1 1 0,1-1 1,-1 1-1,1 0 0,-1 0 1,1-1-1,-1 1 0,1 0 0,0 0 1,-1 0-1,1 1 0,-1-1 1,3 1-1,-3-1 8,-1 1 0,1-1 0,-1 1 0,1 0 0,-1-1 0,1 1 0,-1 0 0,0-1 1,1 1-1,-1 0 0,0-1 0,1 1 0,-1 0 0,0-1 0,0 1 0,0 0 0,0 0 0,0-1 0,1 1 0,-1 0 0,-1 0 0,1-1 0,0 1 0,0 1 0,-2 8-109,-1-1 0,0 0-1,0 0 1,-6 11-1,5-14-146,4-4-596,-2 3 122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1 443 9801,'0'0'6097,"17"0"-5158,655-58 2973,-511 39-3815,863-122-2297,21-2 502,5 66 4769,-472 73-1748,-7 41-1146,-544-34-232,-14-2-65,-1 0 1,0 1 0,1 0 0,-1 1 0,0 0-1,0 1 1,14 6 0,-25-9-12,0-1-1,0 1 1,0 0-1,-1-1 1,1 1-1,0 0 1,0-1 0,0 1-1,-1 0 1,1 0-1,0 0 1,-1 0-1,1 0 1,-1 0-1,1 0 1,-1 0 0,1 0-1,-1 0 1,0 0-1,1 0 1,-1 0-1,0 1 1,0 9-4796,0-9 2953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16367,'0'0'1874,"11"-1"-518,7 1-1254,-1 1-1,1 1 0,-1 0 1,0 1-1,1 1 1,30 11-1,128 64 9,-155-68-104,-1 2 1,0 0-1,0 1 1,-1 0-1,-1 2 1,16 18-1,-30-31-9,-1 1 0,0 0 0,0 0 0,0 0 0,0 1 0,-1-1 0,0 0 0,0 1 0,0 0 0,0-1 0,-1 1 0,0 0 0,0 0 0,1 7 0,-2-8 1,-1-1 0,1 0 1,-1 0-1,0 0 0,0 0 0,0 0 0,0 0 0,0 0 0,-1 0 0,1 0 0,-1 0 0,0-1 0,0 1 0,0-1 1,0 1-1,0-1 0,-1 0 0,1 0 0,-1 0 0,1 0 0,-1 0 0,0-1 0,-4 3 0,-44 20 203,-1-3 1,-2-2-1,-88 20 0,25-8-146,-113 44-1982,147-41-3412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16912,'0'0'4036,"-14"1"-1725,5-1-1995,-1 1-1,1 1 0,0 0 1,0 0-1,0 0 0,0 1 1,0 1-1,0-1 0,1 2 1,-1-1-1,1 1 0,1 0 1,-1 1-1,-11 10 0,11-9-83,0 0 0,1 1 0,0 0 0,1 0-1,0 0 1,0 1 0,1 0 0,0 0 0,0 0 0,1 1-1,0 0 1,1-1 0,-4 19 0,7-26-233,0-1 0,0 1 0,0-1 0,0 0 0,0 1 1,0-1-1,0 1 0,0-1 0,1 0 0,-1 1 0,0-1 0,1 0 0,-1 1 1,1-1-1,0 0 0,-1 0 0,1 0 0,0 1 0,0-1 0,0 0 0,0 0 1,0 0-1,0 0 0,0 0 0,0 0 0,2 1 0,0-1 12,0 0-1,0 0 1,0-1-1,0 1 0,0 0 1,0-1-1,0 0 1,0 0-1,0 0 1,1 0-1,4-1 1,1-1 28,-1 0 1,0 0 0,0 0 0,0-1-1,0-1 1,0 1 0,0-1-1,11-8 1,-3-5-155,-1 0 0,-1-1 0,0 0 0,-1-1-1,-1-1 1,19-41 0,-26 50-344,-16 35 144,1 0 1,0 0-1,-9 44 0,12-7-4533,9-43-678,7-4-2604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6822,'0'0'3716,"9"0"-2835,335-10 2007,-30-2-1767,1308 12 3160,2-1-3459,-751 16-753,-1 0 28,595 22 528,-496-4-576,-721-39 909,464-72-1,-680 72-1041,-7 2-275,-1-1-1,0-1 1,39-15 0,-50 11-2866,-11-2-2631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64 5765,'-200'-37'2481,"70"11"3505,262 42-5621,1-6-1,171-9 0,-125-3 652,1095 6 2273,640-7-2745,-1218-9-87,83 0 2524,-692 11-2672,123 3 266,-170 1-604,-1 1 0,0 2 0,45 12 0,-50-3-1744,-29-9-4071,-10-4 612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12524,'0'0'1959,"16"1"-1751,319 1-18,260 9 1419,412 0 1661,-2-60-1480,-126 4-582,-758 42-2025,229 23 0,-280-13-3544,2-3-3946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2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9385,'0'0'4094,"10"1"-3843,111 6 2699,170-13-1,-121 0-1785,657-43 372,117-1 483,-730 49-1836,2390-20 2245,-1830 21-2099,219-5 57,-911 3-217,153-9 84,-231 11-565,-7 1-226,-15 2-1281,-29 4-5265,27-7 784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167 204 4708,'3'-6'4769,"17"-25"-414,-15 29-4211,-1 1 0,1 0-1,-1 0 1,1 0 0,0 1 0,-1-1 0,1 1 0,0 0 0,-1 1 0,1-1 0,0 1 0,8 2-1,7 0 149,439 24 3395,235-25-2419,-351-4-917,-36 2-38,785-5 901,-81-38-557,-107 21-209,-796 17-192,197-37 1,-198 24-231,200-10 1,-208 28-23,634-19 29,-223 9-65,-375 15 44,54 1 8,-151-7-20,25-1 1,0 2 1,0 3-1,76 14 1,-70-3 63,-61-14-5,-9-1 2,-37-8 28,-43-5-107,-1 3 0,0 4 0,-117 4 0,166 3 48,-158 0-98,-783 19-2188,187 15 840,-245-13 1379,-64 3 157,617-11-109,-779 49-13,632-11 1,-103 10 0,716-59 0,-30 1 0,1 3 0,1 1 0,-1 1 0,1 3 0,-44 17 0,83-27-3,0 0-1,0 0 1,1 0 0,-1 0-1,0 0 1,0 0 0,0 0-1,1 0 1,-1 1 0,0-1 0,1 1-1,-1 0 1,1-1 0,0 1-1,0 0 1,-2 3 0,2-4-4,1 1-1,0-1 1,0 0 0,0 0 0,0 0 0,0 0 0,0 0 0,0 1 0,1-1 0,-1 0 0,0 0 0,1 0 0,-1 0 0,1 0 0,-1 0 0,1 0 0,-1 0-1,1 0 1,0 0 0,-1 0 0,1 0 0,1 1 0,4 2-68,0 1-1,0 0 1,1-1 0,-1 0-1,1-1 1,0 0-1,13 5 1,2-2-1104,0 0 1,1-2 0,37 4-1,26-4-5328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5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4596 404 9801,'-11'-7'224,"-40"-22"46,-2 2-1,-106-37 0,-137-28-363,229 73 128,-106-26 1232,0 9 1,-338-28-1,-360 44 342,867 20-1602,-307 5 213,-595 89 0,799-74 221,0 4 1,-168 63-1,229-69-291,1 2-1,1 2 1,1 1-1,1 3 1,1 2-1,1 1 1,2 2 0,-42 43-1,68-61-144,0 1 0,1 1 0,1 0 0,0 0 0,1 1-1,0 0 1,-8 23 0,15-32-2,-1-1-1,2 1 1,-1 0-1,1 0 1,0 0-1,0 0 1,0 0-1,1 0 1,1 0-1,-1 0 1,1 0-1,0 0 1,0 0-1,1 0 1,0-1-1,0 1 1,1-1-1,0 1 1,0-1-1,1 0 1,6 10-1,7 3 1,0-1 0,1-1 0,1 0-1,1-2 1,0 0 0,1-1 0,0-2-1,34 16 1,24 5-10,89 26 0,10-8 57,2-8-1,2-7 1,204 12 0,559-26-158,-642-38 175,0-13 1,-2-13 0,295-81 0,-590 121-63,276-76-11,-230 61 94,0-3 1,-2-2-1,63-37 1,-103 53 24,1-1 1,-1-1-1,-1 1 1,1-2 0,-1 1-1,8-11 1,-15 16-65,1 0-1,-1-1 1,1 1 0,-1-1-1,0 1 1,-1-1-1,1 0 1,-1 0 0,1 0-1,-1 0 1,0 0 0,-1 0-1,1 0 1,-1 0 0,0 0-1,0 0 1,0 0-1,0 0 1,-1 0 0,1 0-1,-3-8 1,-1 4-18,1 1 0,-1 0 0,-1 0 0,1 0 0,-1 0 0,-1 1 0,1-1 0,-1 1 0,-13-10 0,-66-43 16,80 56-40,-52-30-25,-2 2 0,-1 3 0,-74-24 0,-194-45-4106,205 64-226,-7-5-6416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8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4581 725 6758,'0'0'1436,"4"-9"48,2-6-880,0-1 0,-2 0 0,5-26-1,-8 37-359,0-1 0,0 1 0,-1 0-1,0-1 1,0 1 0,-1 0 0,1-1 0,-1 1-1,0 0 1,-1 0 0,1 0 0,-1 0-1,0 0 1,0 0 0,-1 0 0,1 1 0,-1-1-1,-3-4 1,-9-5 13,0 1-1,-1 0 0,0 0 1,-1 2-1,0 0 1,-1 1-1,-33-13 1,-143-43-445,159 55 289,-772-172-483,-15 74 513,505 78-5,-1 13 0,-375 28 1,592-1 86,0 5-1,1 4 1,-178 57 0,214-52-122,0 2 0,2 4 1,1 2-1,1 3 0,2 2 0,-85 70 0,131-95-67,0 0-1,0 1 1,1 0-1,0 1 1,1 0-1,0 0 1,2 1-1,-1 1 1,2-1-1,0 1 1,0 1-1,2-1 1,0 1-1,0 0 1,2 0-1,0 0 1,1 1-1,0-1 1,2 18-1,-2 7 1,2 0 1,1 0-1,3 0 0,14 67 0,-14-90-19,2-1-1,0 0 0,1 0 1,0 0-1,1-1 0,1 0 0,1-1 1,0 0-1,1 0 0,1-1 1,0-1-1,1 0 0,15 13 0,9 0 33,0-2-1,1-1 0,1-2 0,1-1 0,1-3 0,76 22 0,266 44 53,45-23 945,3-18 0,584-18 0,-61-97 1742,-866 61-2701,0-4 1,0-4 0,145-55-1,-183 55-70,-1-3-1,-2-2 0,0-2 0,-2-1 0,-1-3 1,-1-2-1,58-57 0,-97 86-5,23-23-5,0-1 0,-2-1 0,-1-1 0,25-43 0,-44 65 6,-1 0 0,0 0 0,0 0 0,-1-1 0,0 1 0,0-1 0,-1 0 0,0 0 0,-1 1 0,0-1 0,0-1 0,-1 1 0,0 0 0,-1 0 0,0 0 0,0 0-1,-1 0 1,0 1 0,-1-1 0,0 0 0,0 1 0,-1 0 0,0 0 0,-5-9 0,-9-8-29,-2 0 0,0 1 0,-1 1 0,-2 1 0,0 1 0,-1 1 0,-1 1 0,-1 1 0,-50-25 0,21 17-1465,0 2-1,-1 2 1,-1 4-1,-71-15 1,-4 8-4997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8:5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5352 521 7239,'0'0'7223,"-9"-7"-7149,-6-4-45,-1 1 0,0 0 0,-1 1 0,1 1 0,-2 1 0,-30-9 0,-42-1 924,-1 4 0,-98-1 0,86 8-399,-127-24 0,46-10-502,-183-33 24,-1073-103 25,1264 156-46,-522-34 237,560 56-21,-1 6 0,2 6 0,-182 41 0,-45 49-249,313-85 56,1 2 1,1 2-1,2 2 0,0 2 0,-43 34 0,74-48-71,-1 1-1,2 0 0,0 1 1,1 1-1,0 0 1,1 1-1,1 1 1,1 0-1,0 0 1,2 1-1,0 0 1,1 1-1,0 0 1,2 0-1,1 1 0,0-1 1,2 1-1,-3 42 1,6-44-23,0 0 1,1 1-1,1-1 0,1 0 1,0 0-1,2 0 0,0-1 1,1 0-1,1 0 1,0 0-1,2 0 0,0-1 1,12 16-1,2 0 40,2-1 1,1-2 0,1 0-1,2-2 1,1-1-1,61 43 1,-41-39 11,0-2 1,2-2 0,1-3 0,61 20 0,-10-12 20,143 25 1,104-3-91,-26-19-75,466-11 1,329-75-1120,-632 14 1310,630-128 0,-1041 149-47,-1-4 0,107-41 0,-159 51-23,-1 0 0,-1-2-1,0 0 1,0-2 0,-2 0 0,0-1 0,0-1-1,-1-1 1,-2-1 0,1 0 0,25-37-1,-37 46 21,-1 0-1,0 0 0,0-1 0,-1 0 0,0 1 1,-1-1-1,0-1 0,-1 1 0,0 0 1,0-1-1,-1 1 0,-1-1 0,0 1 0,0-1 1,-1 1-1,0-1 0,-4-14 0,0 10 45,0 1 0,-1 1-1,0-1 1,-1 1 0,-1 0-1,0 0 1,0 1 0,-1 0-1,-1 1 1,0 0 0,-20-16 0,-4 0-10,-1 1 0,-1 2 0,-2 2 1,0 1-1,-1 2 0,-1 1 0,-59-16 0,-305-58 350,274 68-491,109 20-508,0-1 1,-29-12-1,-6-13-4388,1-16-7805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9161,'0'0'7543,"12"-1"-7415,29-4 60,67-17 1,-68 12-159,0 2-1,1 2 1,45-2 0,9 9 117,103 15 0,-38-2 270,208-9 0,-218-8-356,269 30 0,-278-4 15,14 3 137,219 8-1,-113-32 332,368 17 471,-358-2-454,454-28-1,-471 1 228,-147 9-609,1-5-1,190-36 1,-237 29-167,-2 0 41,72-26 0,-122 28 1206,1-1-3202,4 2-2407,2-4-3888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4:4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8520,'0'0'4580,"13"-5"-4366,13-3-192,1 2 1,-1 0-1,1 2 1,30-1-1,391 6 993,333-15-823,-148-39 894,1015-52 2114,-317 66-2593,-220 4-360,-14 35-482,-997 0-2001,-12-1-3279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12107,'-9'3'5846,"-3"1"-4866,0 2-1,0-1 1,0 2-1,1-1 1,0 2 0,-16 13-1,22-17-873,0 0 0,0 0-1,1 1 1,0 0 0,0 0 0,0 0-1,0 1 1,1-1 0,0 1-1,0 0 1,0 0 0,1 0 0,0 0-1,0 0 1,0 0 0,1 1 0,-1 8-1,3-14-147,-1 0 0,1-1 0,-1 1-1,0 0 1,1-1 0,-1 1 0,1-1-1,0 1 1,-1-1 0,1 1 0,0-1-1,-1 1 1,1-1 0,0 1 0,-1-1-1,1 0 1,0 1 0,0-1 0,-1 0-1,1 0 1,0 0 0,0 0 0,-1 1-1,1-1 1,0 0 0,0 0 0,0 0-1,1-1 1,33 1-398,-26 0 285,19-2-55,-19 1 165,0 1 0,0-1 0,0 1 0,0 1 0,17 3-1,-25-4 75,0 1 0,0 0 0,0-1 0,0 1 0,-1 0 0,1-1 0,0 1 0,0 0 0,-1 0 0,1 0 0,0-1 0,-1 1 0,1 0 0,-1 0 0,1 0 0,-1 0 0,0 0 0,1 0 0,-1 0 0,0 0 0,0 1 0,1-1 0,-1 0 0,0 0 0,0 0 0,0 0 0,0 0 0,-1 0 0,1 0 0,0 0 0,0 0 0,-1 0 0,1 0 0,-1 0 0,0 2 0,-20 36 2024,9-25-867,-2 0 0,-22 18 1,31-28-1330,0 0-1,1-1 1,-1 1 0,-1-1 0,1 0 0,0-1-1,-1 1 1,0-1 0,1 0 0,-1-1 0,0 0-1,-7 2 1,11-6-4175,2-10 656,0 12 2695,3-19-6736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5:5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26 3491,'-275'-16'999,"237"11"578,-1 2 1,1 2-1,-69 5 1,103-3-1466,0 0-1,0 0 1,0 1 0,1 0 0,-1-1 0,0 1 0,1 0 0,-1 1 0,1-1 0,0 1 0,-6 5 0,8-7-68,1-1 0,-1 1 0,1 0 0,-1-1 0,1 1 0,-1 0 0,1 0 0,-1-1 0,1 1 0,0 0 0,-1 0 1,1 0-1,0 0 0,0-1 0,0 1 0,-1 0 0,1 0 0,0 0 0,0 0 0,0 0 0,1-1 0,-1 3 0,1-2 26,0 0 1,0 0-1,-1 0 0,1 0 1,0 0-1,1 0 1,-1 0-1,0 0 0,0 0 1,0-1-1,0 1 0,1 0 1,-1-1-1,0 1 0,1-1 1,-1 1-1,0-1 0,1 0 1,1 1-1,39 5 449,-1-2 0,1-2 0,58-4 0,-23 1-161,724-12 950,1201 106 1153,-947-84 262,-432-4-2413,-607-2-376,-27-7-11431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1142 1 10474,'0'0'1863,"-12"9"-1116,-11 12-253,0 1-1,2 1 0,1 0 0,-27 41 1,4 16 607,4 1 1,-51 157-1,22-54-199,-201 547 843,213-545-1627,8 2-1,-23 197 1,28-63 497,-71 580 73,56-44-238,27-288-350,-35 913 786,68-1424-757,3 1 0,2-1 1,3-1-1,2 0 0,28 80 0,-8-56 55,2-1 0,5-2 0,47 74 0,54 108-11,-108-197-154,-24-59-7722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4 422 14253,'-1'10'1559,"1"-2"-1375,-1 0 25,0 0 1,0 0-1,1 0 0,0 0 0,1 0 1,0 0-1,0 0 0,1 0 0,0-1 1,0 1-1,1 0 0,5 11 0,2-7 30,0-1-1,0-1 0,1 1 0,0-2 0,1 1 1,0-1-1,1-1 0,-1-1 0,2 0 0,-1 0 1,1-1-1,0-1 0,0 0 0,26 5 0,6-1 339,1-2-1,0-2 0,64-2 0,-99-2-458,-2-1 310,0 0 0,0 0 0,0-1-1,0 0 1,19-5 0,-25 4-262,0 0 0,-1 0 0,1 0 0,-1 0 0,1-1 1,-1 1-1,0-1 0,0 0 0,0 0 0,0 0 0,-1 0 0,1-1 0,-1 1 0,0 0 0,0-1 0,0 0 1,2-6-1,4-9 49,-2 0-1,-1 0 1,0-1 0,-1 1 0,1-35 0,-4-103 918,-2 115-1057,-7-61-2333,0 53-2105,-14-53 0,12 69-5989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13036,'0'0'1661,"16"-2"-1384,406-23 653,21 25-683,-185 2-191,493 4-115,717-11 3364,-86-10-466,-1201 15-2843,-57 1-78,-2-6 0,127-21 0,-248 26 43,44-12-1679,-22-6-3710,-14-7-6770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7783,'0'0'11029,"9"-7"-10714,-3 1-263,-4 4-41,0 0 0,0-1 0,0 1 0,0 0 1,0 0-1,1 0 0,-1 1 0,1-1 1,0 0-1,-1 1 0,1 0 0,0 0 1,0 0-1,0 0 0,0 0 0,0 0 1,0 1-1,0 0 0,0-1 0,0 1 1,0 0-1,5 1 0,67 20 215,-40-11-185,1 0 0,0-2 0,70 5 0,883-23 2906,-601-22-2831,157-6-46,327 60 688,-309-9-530,297 27 954,235 52-467,340-72-256,-1059-35-419,306 4 32,-561 13-68,1-5-1,170-28 1,-143 10-3,-1-1 4,202-4 0,151 17 31,-342 5-24,280 2-7,-424 3 3,0 1 0,-1 0 0,24 7-1,-23-5 2,1-1-1,-1 0 0,27 1 0,-33-5-7,0 1-1,1-1 1,-1 0-1,0-1 1,1 0 0,-1 0-1,0-1 1,10-5-1,-17 7-16,-2 0-32,-71 8-7564,47-7 2119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0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 6374,'0'0'288,"-66"-14"-3459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77 178 1986,'0'0'203,"-9"0"-80,-32-3 3,19 1 1723,17 1 336,8 0 1150,76-14-818,-53 9-1865,0 1 0,52-2 0,460-12 1873,204-15-951,-134 11-1269,357 12 1160,-517 17-1366,377-4 297,-452-29-230,-17 0 4,583 23-97,-609 5 393,-51 22-365,-164-9-143,-62-5-634,-36-6-1375,0 0 1,33 1-1,-25-5-3346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1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8392,'0'0'5408,"12"0"-4447,257-13 2559,-66 0-2604,555 7-222,-717 8-728,0 1 1,0 3 0,63 16-1,-96-16-120,-24-3 103,-35-2 70,48-1-19,-1083 13 726,876-11-310,661-27-386,-151 4-28,349 5-210,-843 26-571,-325 58 0,327-37-2270,33-9-1030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1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10218,'178'-17'635,"-34"5"-678,568-33 4597,-622 45-4416,1012-15 1608,-308-5-1092,-278 9-427,660 30 254,-436 7-264,-232-11 174,-194-8 154,479-52-1,-307 24-320,-483 22-224,0-1-1,0 1 1,0 0-1,0 0 1,0 1-1,0-1 1,-1 1-1,1-1 1,4 4-1,25 11 1,142 13 235,-110-20-202,1-2-1,-1-4 1,87-6-1,-30 1-7,1548-55 226,-1471 43-222,495-28 11,323 2-13,-283 18 10,-522 9 753,-266 23-1567,14-2-2973,19-7-2122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0:1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6662,'15'2'-69,"901"6"7208,-447-17-3286,2823-22 193,-3154 28-3703,482 3 1663,-620 0-2009,5 0-96,-1-1 0,0 2 0,1-1 1,-1 0-1,0 1 0,0 0 0,0 0 0,1 0 0,-1 0 0,0 1 0,0 0 0,-1 0 0,7 3 0,-10-4 24,1-1 0,-1 0 0,0 0 0,0 0 0,0 1 0,1-1 0,-1 0 0,0 0 0,0 1 0,0-1 0,0 0 0,0 0 0,0 1-1,1-1 1,-1 0 0,0 0 0,0 1 0,0-1 0,0 0 0,0 1 0,0-1 0,0 0 0,0 0 0,0 1 0,0-1 0,0 0 0,-1 0 0,1 1 0,0-1 0,0 0 0,0 1 0,0-1 0,0 0 0,0 0 0,-1 0 0,1 1 0,0-1-1,0 0 1,0 0 0,-1 0 0,1 1 0,0-1 0,0 0 0,0 0 0,-1 0 0,1 0 0,-1 1 0,-14 4-4576,-24 0-8086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0 224,'0'0'20756,"-13"4"-18840,11-4-1912,-74 29 2467,71-27-2321,-1 1 1,1 0 0,-1 0 0,1 1 0,0-1 0,0 1-1,1 0 1,-1 0 0,1 1 0,0-1 0,0 1-1,0 0 1,-4 8 0,8-13-153,-1 1 0,1-1 0,0 1 0,0-1 0,0 1 0,0-1 0,0 0 0,-1 1 0,1-1 0,0 1 0,0-1 0,0 1 0,0-1 0,0 1 0,1-1 0,-1 0 0,0 1 0,0-1 0,0 1 0,0-1 0,0 1 1,1-1-1,-1 0 0,0 1 0,0-1 0,1 0 0,-1 1 0,0-1 0,0 0 0,1 1 0,-1-1 0,0 0 0,1 1 0,20 5-71,34-6-414,-41-1 68,-3 1 311,4 0-615,1 0 0,0 1 0,-1 0 0,22 6-1,-35-7 691,1 1 0,-1 0 0,0-1 0,0 1 0,1 0 0,-1 0 0,0 1 0,0-1 0,0 0 0,0 1 0,-1-1 0,1 1 0,0 0 0,-1-1 0,3 5 0,-3-5 164,0 1-1,-1 0 1,1 0 0,-1 0-1,0 0 1,1 0 0,-1 0-1,0 0 1,0 0-1,-1 1 1,1-1 0,0 0-1,-1 0 1,1 0 0,-1-1-1,1 1 1,-1 0 0,0 0-1,0 0 1,0 0 0,-2 2-1,-4 5 442,1-1-1,-2 0 0,1 0 0,-1-1 0,-1 0 0,1 0 0,-1-1 1,0 0-1,-1-1 0,-11 5 0,16-7-634,0-1 1,0 0-1,-1-1 0,1 1 1,-1-1-1,1 0 0,-7 0 1,10-12-6910,4-6-80</inkml:trace>
  <inkml:trace contextRef="#ctx0" brushRef="#br0" timeOffset="1">438 27 15919,'0'0'9641,"-16"82"-6982,9-50-577,-1 1-673,5-4-1153,3-5-224,0-6-993,0-6-1697,0-9-1794,8-16-17233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0:2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15535,'0'0'1617,"11"-1"-613,134-23 1317,373-49 1161,234 40-2700,-171 13-1826,-555 18 620,81-7-2076,-39-5-2365,-33 0-889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2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7559,'0'0'7090,"10"-2"-6722,43-6 377,0 3 1,83 2-1,9-1-34,1460-16 2444,-486 117-2456,-588-60-613,-1-43 128,-265 0 4,558 34 454,-740-21-1894,-81-7-1458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12011,'0'0'8617,"14"-3"-7961,59-6 196,0 3-1,116 5 1,-106 1-540,393 11 101,265-6 60,-673-4-4166,-62 0 1939,-8 0-177,-33-1-2152,-1 0-6578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2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7239,'0'0'7025,"6"0"-6742,124 7 29,143-1 892,669 28 800,-325 3-1937,105-8 207,-11 0-30,977 27 680,-354-109-155,-1177 39-743,471-59 65,-501 51-790,235-9-1,-258 25-6037,-53-2-2482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2:1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8264,'0'0'6929,"11"-4"-6689,7-2-164,-1 1-1,1 1 1,0 0-1,0 1 1,0 1-1,27 1 1,-5 1 18,780-20 372,-503-5-452,938-41 63,-1233 66-80,64 2-38,-79-1 37,1 0 1,-1 1 0,1-1-1,-1 1 1,1 1-1,-1-1 1,0 1 0,11 7-1,-17-10 111,-32-8-397,5-12-3514,15 5-387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353 124 7687,'-12'1'5008,"-66"5"-60,864-22-842,570 2-2714,-1274 13-1380,35-2 12,402 10 85,-499-3-122,-38-2-27,-566-5 152,-717 8 139,694 14-145,806-33-184,-38 1 92,1122 7-396,-623 15 412,-643-11-14,-23-2 7,-30-4-25,-217-13 179,-282 13 0,341 9-88,-252 4 560,-505 69 0,928-70-777,27-2-350,40-3-573,-29 0 930,477-35-947,-209 10 1127,28 5-156,480-44-1445,-1430 129 5006,-349 20-3472,549-48 172,366-29-488,-82 4-1257,52-16-3881,51-8-3069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3:5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446 101 8296,'0'0'9598,"10"-4"-8802,12-1-225,0 0 0,0 1 0,0 1 1,29 0-1,252 4 2823,152 18-2736,167 2 179,-227-14-420,-225-1-335,341 17 402,-7-2-155,-318-16-146,1026-22-54,-1014 6-103,1107-24 513,-352 102-516,-845-58-8,289 28 1,327 26 38,2-34-23,-630-29-31,1046-36 6,-963 10 13,-159 21-26,1 0-1,-1-2 1,0 0 0,-1-1-1,1-1 1,25-17 0,-27 16-1,0 1 1,1 1-1,-1 0 1,2 2-1,-1 0 1,1 1-1,0 1 1,29-2-1,48-11 134,-175 35-195,0-3-1,-1-3 1,-119 2 0,-715-34 91,0-32-443,714 40 280,-2525-56-1519,601 148 1772,343-24-498,1503-52 516,-360 0-142,-532 17 1236,1129-19-972,4 0-12,74-5-444,645-56-339,462-21-483,427 75 1,-513 37-307,-136-2 379,3540 3 1348,-4185-32-433,409-8-217,-8-52 153,-650 55 170,5 0 39,0-2 0,-1-1 0,0-1 0,39-16 0,-60 15-1078,-12 9 762,0-1-1,0 1 0,0 0 0,0 0 0,0-1 0,0 1 0,0 0 0,0-1 0,0 1 0,-1 0 0,1 0 0,0-1 1,0 1-1,0 0 0,0-1 0,0 1 0,-1 0 0,1 0 0,0 0 0,0-1 0,-1 1 0,1 0 0,0 0 1,0 0-1,-1-1 0,1 1 0,0 0 0,0 0 0,-1 0 0,1 0 0,0 0 0,-1 0 0,1 0 0,0 0 1,0 0-1,-1 0 0,1 0 0,0 0 0,-1 0 0,0 0 0,-12-3-10440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4:1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40 213 7239,'0'0'2642,"-9"1"-981,-22 4 1473,60-7 1974,234-51-1683,-67 10-2755,135-4 646,599-9-1,-930 56-1315,62 0-160,92 10 0,-150-10-160,25 1-1861,-28-1 1861,0 0 0,-1 0 0,1 0 0,0-1 0,0 1 0,0 0 0,-1-1 1,1 1-1,0-1 0,0 1 0,-1-1 0,1 1 0,-1-1 0,1 1 0,0-1 1,-1 0-1,1 1 0,-1-1 0,1-1 0,4-17-11045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5:2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 2755,'0'0'7548,"-10"-1"-6491,0 0-474,-19-3-457,6-11 5107,33 23-5021,1 1 1,0-2 0,1 1-1,0-1 1,0-1-1,0 0 1,1-1 0,-1-1-1,1 0 1,24 5-1,10-1 106,83 4-1,851-10 1359,-555-21-752,300-6-59,-311 24-801,563 6 630,-833 5-699,168 34 1,-81-9 766,-148-26-505,0-5 1,98-7-1,171-30 264,-67 5-336,648-5 348,-778 30-505,639 4-18,-466 18 149,145 3 131,-153-46-143,0-1-16,-289 27-258,-19-3-353,-39-7-430,-6-8-5453,21 4 341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5:4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7944,'0'0'5354,"15"-7"-5114,-5 2-221,3-1 5,0 0 0,1 0 0,-1 1 0,1 1 0,1 0 0,26-2 0,135 0 127,233 22 0,-73 1-15,230-12 319,273 7 1716,2209 14-543,-1874-61-602,438-5 714,-1141 42-1595,530-5-39,-889-3-34,-60 1 4,1 3-1,90 9 1,-67 13-1093,-16-2-3332,-15-10-2953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61 119 14990,'0'0'12198,"13"4"-11872,-10-3-311,2 1 3,0 0-1,0-1 1,1 1-1,-1-1 1,0 0-1,0 0 1,1-1-1,-1 0 1,1 0-1,-1 0 1,0 0-1,1-1 1,-1 0-1,0 0 1,1 0-1,-1-1 1,0 0-1,0 0 1,0 0-1,-1 0 1,9-6-1,-7 3 17,0 0-1,0 0 0,-1 0 0,0-1 1,7-8-1,-11 12 66,1-1-1,-1 1 1,1 0 0,-1-1 0,0 1 0,0-1-1,0 1 1,0-1 0,0 0 0,-1 1 0,1-1-1,-1 0 1,0 1 0,0-1 0,0 0 0,0 1-1,0-1 1,-1-5 0,0 7-54,0 0-1,0-1 1,0 1 0,0 0 0,0 0-1,0 0 1,0 0 0,0 0-1,0 0 1,-1 0 0,1 0-1,0 1 1,-1-1 0,1 0-1,-1 1 1,1-1 0,0 1 0,-1 0-1,1-1 1,-1 1 0,1 0-1,-1 0 1,0 0 0,1 0-1,-1 0 1,-1 0 0,-3 0-48,0 1 0,0-1 1,1 1-1,-1 0 0,-11 4 1,8 0-10,-1 1 0,1-1 1,0 2-1,1-1 1,0 1-1,0 0 1,0 1-1,1 0 1,0 0-1,-9 15 1,4-6 38,2 1 1,0 0-1,1 1 1,-11 31-1,18-45-24,0-1-1,1 1 1,0 0-1,0 0 0,1 0 1,-1 0-1,1 9 1,1-12-31,-1-1 0,0 0 1,0 0-1,1 0 0,-1 1 0,1-1 1,-1 0-1,1 0 0,-1 0 0,1 0 1,0 0-1,0 0 0,-1 0 0,1 0 1,0 0-1,0 0 0,0-1 0,0 1 1,0 0-1,0-1 0,0 1 1,0 0-1,0-1 0,1 1 0,-1-1 1,0 0-1,0 1 0,0-1 0,1 0 1,-1 0-1,0 0 0,0 0 0,3 0 1,6 0-579,1-1 0,-1 0 0,1-1 0,-1 0 1,0-1-1,0 0 0,0 0 0,0-1 0,18-11 0,5-4-4073,39-32 0,-71 50 4508,46-34-6278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17521,'0'0'1249,"-35"58"-769,35-35-448,0 0-993,14 0-2786,5-3-5894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6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48 2306,'-35'-5'513,"1"0"544,1 1-705,0-1-224,2 1-96,4 0-32,-1-1-384,2 2-1,2 0 289,2-1 96,3 3 64,-1 0-32,1 1 0,0-2-96,-1 1-1729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6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39 4004,'0'0'6299,"-8"0"-5995,-26-1-159,25 0-65,42 3 1655,253 21-102,128 18 123,-250-19-1630,1-7 0,175-7-1,-57-3 171,443-21-91,-628 11-175,670-42 268,325-15 504,-373 47-216,-352 11-622,819 1 56,-1042 4-19,717 15 111,-850-16-105,754-18 237,-769 19-187,0 0 1,0 1-1,0-1 1,0 0-1,0 1 0,0 0 1,0 0-1,0 0 1,1 0-1,-6 5 0,5-3-809,-1-1-1,0 0 0,-1 1 0,1-1 0,0-1 0,-1 1 0,-7 2 0,0-3-5995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7:3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12684,'0'0'3128,"11"-5"-2210,33-15-458,2 3 0,-1 2 0,2 1 0,-1 3-1,2 2 1,68-5 0,311 2 134,-312 13-77,828-41 295,-535 15-364,-268 20-386,-120 5-6082,-49 3 1445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9:4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8968,'0'0'2413,"9"1"-1414,100 8 1928,148-9 0,-103-3-2034,327-22 1065,3 0-632,679 41-724,-6 0 23,-1100-16-605,488 12 506,-423-3-163,-2 5-1,177 45 1,-168-33 811,-104-19-3342,-19-5 342,0 0 1,0 0-1,1-1 1,-1 0-1,12 0 1,24 0-10955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2:2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9769,'0'0'7698,"13"4"-6753,-1-1-727,-3 0-51,0-1 0,0 0 0,0-1-1,0 0 1,0 0 0,1-1 0,-1 0-1,11-1 1,133-11 1066,190 9 0,-167 5-870,637-33 1186,2-1-450,-698 32-1059,1734 29 305,-1828-28-354,1814 108 1293,-553-50-461,-767-76 533,-501 15-1297,21-1 75,-31 4-169,-20 4-145,-97 30-3629,27-6-4633,34-16-2550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2:2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9225 200 7815,'-65'-16'1716,"-1"4"0,-90-7 0,-138 9-898,9 0-500,84-5-710,-545-34 325,168 22 1130,-489-14 175,2 66-785,-122 110-322,996-100 151,2 9 1,2 8-1,2 8 0,-199 95 1,237-82-242,4 6 0,3 6 0,-141 114-1,184-119-197,3 3-1,4 4 1,4 4-1,-123 170 0,-193 397-1633,67 37 2632,257-509 19,-89 319-1,132-366-637,8 2-1,5 2 1,-4 158-1,93 1462 222,-41-1502-435,63 272-1,-59-405-42,6-1 0,5-2 0,6-1 0,68 126 0,-38-114 58,6-3 0,5-4-1,125 139 1,-66-107 22,286 244 1,-323-317-41,3-5 0,3-4 1,4-6-1,3-5 0,3-5 1,2-6-1,3-6 0,213 54 1,600 63 660,12-84-601,794-54-193,-1508-36 277,352-54 1,-497 41-76,-1-4 1,112-43-1,-142 39-39,-1-2 0,-1-3 0,110-75 0,-95 48-30,-3-3 1,-3-4-1,-2-2 0,-4-4 0,93-128 1,-88 93-155,-4-4 0,-5-2 0,83-209 0,-80 138-126,78-354 0,-33-198 444,-13-947 2095,-100 638-96,-11 866-2075,-8-1 0,-7 2 0,-92-309 1,66 338-176,-6 2 1,-6 3-1,-6 3 0,-7 3 1,-5 4-1,-7 4 1,-157-176-1,108 156-1895,-262-218 0,207 215-3428,-223-130-1,196 151-3044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3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6662,'0'0'379,"14"-5"-272,39-11 155,2 2-1,87-10 1,182 3 1693,131-15-211,-236 3-1145,361-46 980,-266 42-530,80-8 150,-253 39 99,170 16-1,-258-7-1298,-47-3-167,-4 1-77,0-1-1,0 0 1,0 1 0,0-1-1,0 0 1,0 0 0,0 0-1,0-1 1,0 1-1,0 0 1,0-1 0,-1 1-1,4-2 1,-3-10-4394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3:2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5061,'0'0'9262,"12"-2"-8888,83-8 1446,0 6 1,179 13 0,-53 0-1283,774-24 830,-278-1-499,2211 14 620,-1990 14-903,242 0 29,-1068-13-387,-25-1-14,133 14 1,-219-12-265,0 0 0,1 0 0,-1 0 0,0 0 1,0 0-1,0 0 0,0 0 0,0 0 0,0 1 0,1-1 1,-1 1-1,0-1 0,0 1 0,0-1 0,0 1 0,0-1 0,0 1 1,-1 0-1,1 0 0,0-1 0,0 1 0,0 0 0,-1 0 1,1 0-1,0 0 0,-1 0 0,1 0 0,0 2 0,-1-2-157,-1 0 0,1 1 1,0-1-1,-1 0 0,0 0 0,1 0 0,-1 1 0,0-1 0,1 0 0,-1 0 0,0 0 0,0 0 0,0 0 1,0 0-1,0-1 0,0 1 0,0 0 0,0 0 0,0-1 0,-1 1 0,1 0 0,0-1 0,-2 1 0,-26 11-5344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3:2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13805,'14'-5'59,"71"-23"18,0 3 1,135-20-1,199-8 1509,-403 51-1493,1115-110 2764,3 57-2004,200 91-63,-1120-19-707,608 45-151,-2-32 1030,-641-28-551,394-14 43,-565 12-639,24-5 332,-31 5-239,-1 0-1,1 0 1,0-1 0,-1 1-1,1 0 1,-1 0-1,1 0 1,-1-1 0,1 1-1,-1 0 1,1-1-1,-1 1 1,1 0 0,-1-1-1,1 1 1,-1-1-1,0 1 1,1-1 0,-1 1-1,1-1 1,-1 1-1,0-1 1,0 1 0,1-1-1,-1 1 1,0-1-1,0 1 1,0-1 0,0 0-1,1 1 1,-1-1-1,0 1 1,0-1 0,0 0-1,0 1 1,0-1 0,-1 1-1,1-1 1,0 0-1,0 1 1,-1-2 0,-9-14-6288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9065,'0'0'8787,"2"-7"-8681,-2 6-104,0-1 1,0 1-1,0 0 0,0 0 0,0-1 0,1 1 0,-1 0 0,0 0 1,1 0-1,-1-1 0,1 1 0,0 0 0,-1 0 0,1 0 0,0 0 1,0 0-1,-1 0 0,1 0 0,0 0 0,0 1 0,1-2 0,33 5 32,-23 0-29,27 3 37,1-3 1,0-1 0,40-3 0,-19 1-1,382-23 473,-111 3 417,1081 2 2282,-962 36-839,-521-8-4761,36-11-3849,2-4-6177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17008,'0'0'11777,"-12"4"-10683,1 0-999,1-1 0,0 1-1,0 1 1,0 0 0,0 1 0,1 0 0,0 0 0,0 0-1,1 2 1,-1-1 0,2 1 0,-1 0 0,1 0 0,0 1-1,1 0 1,-9 16 0,12-19-43,1 0 0,0 1 0,0 0 0,0-1 0,1 1 0,0 0 0,0 0-1,0 11 1,1-16-77,1 0 0,-1 0 0,0 0 0,1 0 0,-1 0-1,1 0 1,0 0 0,0 0 0,-1 0 0,1-1 0,0 1-1,1 0 1,-1 0 0,0-1 0,0 1 0,1-1 0,-1 1-1,1-1 1,-1 0 0,1 0 0,0 0 0,-1 1 0,1-1 0,0-1-1,0 1 1,0 0 0,0 0 0,0-1 0,0 1 0,0-1-1,0 0 1,2 1 0,6 0-772,-1 0-1,1-1 0,0 0 1,16-2-1,17-9-6291,6-10-5979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0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86 7143,'0'0'2082,"-10"0"-443,-12-2-1077,-1 0 644,1 1 3416,930 13-1326,0-1-3149,1085-112 3606,-1974 99-3710,-19 2-43,0 0-1,0 0 0,0 0 0,0 0 1,0 0-1,-32 3-471,-58 4-2820,27-5-1941,-32-2-9939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8776,'0'0'5766,"10"-2"-4832,632-72 3474,-345 50-3376,-161 10-809,956-58 3200,-1 111-2902,-865-27-482,564-7-250,-598-8 188,951-80 1624,-1119 80-1465,-3 1-98,0-1-1,0 0 1,-1-2 0,0 0 0,0-2 0,33-14-1,-52 20-164,-1 0 0,1 1 1,-1-1-1,1 0 0,-1 0 0,1 0 0,-1 1 0,0-1 0,1 0 0,-1 0 0,0 0 0,0 0 0,0 0 0,0 0 0,0 0 0,0 0 0,0 1 0,0-1 0,0 0 0,0 0 0,0 0 0,0 0 0,-1 0 0,1 0 0,0 0 0,-1 1 0,1-1 0,0 0 0,-1 0 0,0 0 0,1 1 0,-1-1 0,1 0 0,-1 1 0,0-1 0,1 0 0,-1 1 0,0-1 0,0 1 0,1-1 0,-2 0 0,-20-19-5670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4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62 155 9577,'0'0'2760,"-9"-5"-1164,-28-19-453,36 24-1056,0-1 1,0 0 0,0 1 0,0-1-1,0 0 1,0 1 0,0-1 0,0 0-1,0 0 1,1 0 0,-1 0 0,0 0-1,1 0 1,-1 0 0,0 0 0,1 0-1,0 0 1,-1-2 0,1 2-51,0 1 0,0-1 1,0 0-1,1 1 0,-1-1 0,0 1 1,0-1-1,1 1 0,-1-1 0,1 1 0,-1-1 1,0 1-1,1-1 0,-1 1 0,1-1 1,-1 1-1,1 0 0,-1-1 0,1 1 0,-1 0 1,1-1-1,-1 1 0,1 0 0,0 0 1,44-9 594,-40 9-569,369-14 2566,-181 12-2418,633-33 363,72-2-422,692 65-189,-259-2-1223,-1357-27-2893,-6-4-2339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5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58 5894,'-13'0'485,"-252"0"539,147 0 1903,93 3-1490,25-3-1365,-1 0 0,0 1 0,1-1 0,-1 0 0,0 0 0,1 1 0,-1-1 0,1 0 0,-1 1 0,1-1 0,-1 1 0,0-1 0,1 1 0,-1-1-1,1 1 1,0-1 0,-1 1 0,1-1 0,-1 1 0,1 0 0,0-1 0,-1 1 0,1-1 0,0 1 0,0 0 0,0-1 0,0 1 0,-1 0 0,1 0 0,0-1 0,0 1-1,0 1 1,1-2-17,-1 1 0,1 0 0,-1-1 0,1 1 0,0-1 0,-1 1 0,1-1 1,0 1-1,-1-1 0,1 1 0,0-1 0,-1 1 0,1-1 0,0 0 0,0 1 0,0-1 0,-1 0 0,1 0 0,0 0 0,0 0 0,0 0 0,0 0 0,1 0 0,27 1 688,-23-1-500,801-20 1996,-321 2-1670,602-6-425,-1076 24-238,42-2-1645,58-7 0,-43-5-2430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6650 137 9417,'-84'-30'322,"-1"3"1,-2 5-1,0 3 1,-113-10-1,-51 19-1066,-405 36 1,-241 115 2166,629-77-1091,2 13 0,5 10 0,3 12 0,5 12-1,-459 274 1,542-272-248,4 8 1,6 7-1,6 7 0,6 6 0,6 7 1,6 6-1,8 5 0,-166 270 0,192-261 54,8 6-1,8 3 0,7 3 0,8 4 1,8 3-1,-40 206 0,30 43 53,-20 522-1,71-529-15,31 1 437,-1-352-452,4-1 1,3 0-1,4-1 0,2-1 0,4-1 1,4-1-1,2-1 0,74 121 1,-52-111-135,4-3 1,4-3-1,3-2 1,3-3-1,3-3 1,131 98-1,261 133-203,25-36-222,-219-122 204,-158-81 111,618 304-695,-616-317 712,3-5 1,1-6 0,1-4 0,206 27 0,-106-42 173,399-18 1,212-96 214,-724 77-275,-2-4 0,0-5 1,-2-4-1,-1-4 0,-2-5 0,-2-4 1,-2-3-1,164-119 0,-119 61 13,-5-5 0,-5-6 0,-6-5-1,-5-6 1,-5-5 0,-7-4 0,103-178 0,-131 181-76,-7-3 1,-5-3 0,-7-3 0,-6-2 0,-7-2 0,-6-2 0,-7-1 0,18-203 0,-35 80 258,-12-1-1,-36-308 1,-153-536 464,121 850-158,-12 2 0,-149-344 0,174 498-453,-5 2 1,-5 3 0,-106-141-1,104 168-143,-4 3-1,-3 3 0,-3 3 0,-125-94 1,88 88-452,-162-83 1,-133-37-2314,200 102-657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5:3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8616,'0'0'9166,"17"-1"-8216,520-34 3730,276-12-3370,1566 110 1487,-1639-28-2599,-765-38-2334,-12 1-7659,30 4 3234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12396,'1'0'12661,"6"0"-11229,144-7 5696,-74 2-9683,-38 3-2922,0 1-3815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15567,'0'0'10292,"11"-5"-8119,78-26 525,-80 28-2596,1 1 0,-1 0-1,1 0 1,0 1 0,-1 1-1,1 0 1,0 0 0,0 0 0,10 3-1,-19-2-100,0-1-1,1 1 0,-1-1 1,0 1-1,0 0 1,0-1-1,0 1 0,0 0 1,0 0-1,0 0 0,-1 0 1,1 0-1,0 0 0,0 0 1,-1 0-1,1 0 1,-1 0-1,1 0 0,-1 0 1,1 1-1,-1-1 0,1 0 1,-1 0-1,0 1 0,0-1 1,0 0-1,0 0 1,0 1-1,0-1 0,0 0 1,-1 3-1,1 0-2,-1 0-1,1 0 1,-1 0-1,-1 0 1,1 0-1,0 0 1,-1 0-1,-4 6 1,-13 15 194,-1-2 0,-42 38 0,-3 4-480,59-60-1294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90 14350,'0'0'9091,"-9"-4"-8274,5 3-743,0 0 0,0 0 0,1 0 0,-1 0 0,0 1 0,0-1 0,0 1 0,1 0 0,-1 0 0,0 0 0,0 1 0,0-1 1,0 1-1,1 0 0,-1 0 0,0 1 0,1-1 0,-1 1 0,1-1 0,-1 1 0,1 0 0,0 1 0,0-1 0,0 0 0,0 1 0,0 0 1,0-1-1,1 1 0,0 0 0,-1 1 0,-2 5 0,1-4 66,0 0-1,1 0 1,0 0 0,0 0 0,1 0 0,-1 0-1,1 1 1,0-1 0,1 1 0,-1 0 0,1 0-1,0-1 1,1 1 0,-1 0 0,2 11 0,-1-17-123,1 1 1,-1 0-1,1-1 1,0 1-1,-1-1 1,1 1 0,0-1-1,-1 0 1,1 1-1,0-1 1,-1 0-1,1 1 1,0-1-1,0 0 1,-1 0-1,1 0 1,0 0 0,0 1-1,0-1 1,-1 0-1,1 0 1,0-1-1,0 1 1,0 0-1,1 0 1,22-5 572,-18 1-484,1 1-1,-1-1 1,0 0-1,0-1 1,0 1 0,0-1-1,-1 0 1,0-1-1,0 1 1,0-1 0,0 0-1,-1 0 1,0-1 0,4-10-1,-3 7 36,-1-1 1,0 1-1,0-1 0,-1 0 1,-1 0-1,0-1 0,-1 1 1,1-21-1,-2 31-141,0 0 0,0 1 0,0-1 0,0 0 0,0 0 0,0 1 0,0-1 0,0 0 0,0 1 0,0-1 0,0 0 0,0 1 0,-1-1 0,1 0 0,0 1 0,0-1 0,-1 1 0,1-1 0,0 0 0,-1 1 0,1-1 0,-1 1 0,1-1 0,-1 1 0,1-1 0,-1 1 0,1-1 0,-1 1 0,1 0 0,-1-1 0,0 1 0,1 0 0,-1-1 0,0 1 0,1 0 0,-1 0 0,0 0 0,1 0 0,-1-1 0,0 1 0,1 0 0,-1 0 0,0 0 0,1 1 0,-1-1 0,0 0 0,1 0 0,-1 0 0,0 0 0,1 1 0,-1-1 0,-1 1 0,0 0 0,1 0 0,-1 0 0,0 0 0,0 0 0,0 0 0,1 1 0,-1-1 0,1 1 0,-1-1 0,1 1 0,0-1 0,-1 1 0,1 0 0,0 0 0,0 0 0,-1 4 0,1-5-182,0 1 0,1-1-1,-1 1 1,1 0 0,0-1 0,-1 1 0,1 0 0,0 0-1,0-1 1,0 1 0,0 0 0,0 0 0,1-1 0,-1 1-1,0 0 1,1-1 0,0 1 0,-1 0 0,1-1 0,0 1-1,0-1 1,-1 1 0,1-1 0,0 1 0,1-1 0,-1 0-1,0 1 1,0-1 0,1 0 0,-1 0 0,0 0-1,1 0 1,-1 0 0,1 0 0,-1-1 0,1 1 0,2 1-1,0-2-358,-1 1-1,1-1 0,-1 0 0,0 0 0,1 0 0,-1 0 0,1-1 0,-1 1 0,0-1 0,1 0 0,-1 0 0,0 0 1,0 0-1,0-1 0,0 1 0,0-1 0,0 0 0,0 0 0,3-3 0,6-7-8859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14125,'0'0'13501,"12"-1"-13431,-2 0-64,-1-1 1,1 0-1,-1 0 1,1-1 0,-1 0-1,0-1 1,0 0-1,0-1 1,-1 1-1,1-2 1,-1 1 0,0-1-1,-1 0 1,1-1-1,-1 0 1,8-10 0,-15 16 73,-19 31 566,10-19-492,4-3-73,-1 1-1,1-1 0,1 1 0,0 0 0,0 0 0,0 1 0,1-1 0,1 1 0,0-1 0,-2 17 0,4-26-69,0 0 0,0 1-1,0-1 1,0 1 0,0-1-1,0 0 1,0 1 0,0-1 0,0 1-1,0-1 1,0 0 0,1 1-1,-1-1 1,0 1 0,0-1-1,0 0 1,1 1 0,-1-1-1,0 0 1,0 1 0,1-1 0,-1 0-1,0 0 1,0 1 0,1-1-1,-1 0 1,1 0 0,-1 0-1,0 1 1,1-1 0,-1 0-1,0 0 1,1 0 0,-1 0 0,1 0-1,-1 0 1,0 1 0,1-1-1,20-6 256,16-17-36,31-49-1543,-69 86-5766,-16 30 2146,2-8-2353,13-26-215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103 482 12107,'0'0'11606,"-11"-3"-10853,9 3-711,-42-5 603,41 5-596,1 0 1,0 0-1,0 1 1,0-1-1,0 1 0,0-1 1,0 1-1,-1 0 1,2 0-1,-1 0 0,0 0 1,0 0-1,0 0 0,0 1 1,1-1-1,-1 1 1,0-1-1,1 1 0,0-1 1,-1 1-1,1 0 0,0 0 1,0 0-1,-1 2 1,32-23 195,67-81-2482,-99 124 1645,-18 50 440,15-59 368,0 1 1,0-1-1,2 1 1,0 0-1,1 0 1,1 0-1,0 31 1,2-45-184,-1-1-1,0 1 1,1 0-1,-1-1 1,1 1-1,-1 0 1,1-1-1,0 1 1,-1-1-1,1 1 1,0-1-1,0 1 1,0-1-1,1 0 1,-1 1 0,0-1-1,0 0 1,1 0-1,-1 0 1,0 0-1,1 0 1,-1 0-1,1 0 1,0-1-1,-1 1 1,1-1-1,-1 1 1,1-1-1,0 1 1,0-1 0,-1 0-1,1 0 1,0 0-1,0 0 1,-1 0-1,1 0 1,0 0-1,-1 0 1,1-1-1,0 1 1,-1-1-1,3 0 1,3-1 183,1-1 1,-1 1-1,0-1 1,0 0-1,0-1 1,0 0-1,0 0 1,7-7-1,5-7 56,-1-2 0,-1-1-1,0 0 1,-2-1 0,-1-1 0,0 0 0,-2-1-1,-1 0 1,13-41 0,3-24-230,21-124 1,-44 195-211,-2 12 103,-1 1 0,1-1 0,-1 0 0,-1 0 0,1 0-1,-1 0 1,0-8 0,-2 14 33,1 0-1,-1 0 1,1 0 0,-1 1-1,1-1 1,-1 0-1,1 1 1,-1-1-1,1 1 1,0 0 0,-1-1-1,1 1 1,-2 1-1,-12 11 70,1 0-1,0 1 1,1 0-1,1 1 0,0 1 1,1 0-1,0 1 1,2 0-1,0 0 0,-8 23 1,12-26 11,0 0 1,2 0-1,-1 1 1,2-1-1,0 1 0,1 0 1,0 0-1,1 0 1,1-1-1,0 1 1,1 0-1,1-1 0,5 18 1,-6-25-88,0-1-1,1 1 1,0 0 0,0-1 0,1 0 0,-1 0-1,2 0 1,-1 0 0,1 0 0,-1-1-1,1 0 1,1 0 0,-1 0 0,1-1 0,0 0-1,0 0 1,0 0 0,0-1 0,1 0 0,0 0-1,-1-1 1,1 1 0,0-1 0,0-1 0,0 0-1,0 0 1,0 0 0,12-1 0,24-5-2700,-3-19-3106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0 929,'0'0'17462,"-5"10"-15471,-6 9-1369,1 0-1,1 1 1,1 1-1,0-1 1,2 1 0,1 0-1,0 0 1,-3 43 0,8 63-494,1-145-79,0 9 7,-1 0 1,0 0-1,0 0 0,-1 0 0,0 0 0,0 0 1,-1 0-1,-4-13 0,0 9 138,4 10-39,0-1 0,0 1 0,0-1 0,1 0 0,-1 1 0,1-1 0,0 0 0,0 0 1,1 0-1,-1 0 0,1 0 0,0 0 0,0-5 0,4 7-18,-1 1 1,1 0 0,0 0-1,0 0 1,-1 1 0,1-1-1,0 1 1,0 0 0,0 0-1,-1 0 1,7 2 0,0-2 3,163 14-295,-170-17-1074,-9-3-133,-11-5-1335,-20 6-5872,17 2-1036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9353,'0'0'14835,"2"11"-14360,2 32 779,-2 0-1,-2 0 0,-8 69 0,7-96-1546,-9 37 709,-2-35-4729,11-17 3838,1-1 0,-1 0 1,0 1-1,0-1 0,0 0 1,0 0-1,1 1 0,-1-1 1,0 0-1,0 0 0,0 0 1,0 0-1,0 0 0,0 0 1,0 0-1,1-1 0,-1 1 1,0 0-1,0 0 0,0-1 1,0 1-1,0-1 0,-11-6-6342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12620,'0'0'5488,"1"11"-3572,15 86 1575,-14-89-3144,-1-1 0,1-1-1,1 1 1,-1 0-1,1 0 1,0-1 0,0 1-1,1-1 1,0 0 0,0 0-1,1-1 1,-1 1 0,10 7-1,-11-11-256,0-1-1,0 1 0,0-1 1,0 0-1,0 0 1,0 0-1,1-1 1,-1 1-1,0-1 0,1 0 1,-1 0-1,0 0 1,1 0-1,-1 0 0,0-1 1,1 1-1,-1-1 1,0 0-1,0 0 1,0-1-1,6-2 0,6-4 449,-1 0 1,-1-1-1,17-14 0,-6 5-259,-11 10-948,-11 7 119,1 0 0,-1-1 0,1 1-1,-1-1 1,0 1 0,0-1 0,0 0 0,0 0-1,0 0 1,1-2 0,1-7-7911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15887,'0'0'14451,"4"8"-13981,26 82 1025,-30-89-1490,1 0 0,-1 0 0,0 0 0,1 0 0,-1 0 0,1 0 0,-1-1 0,1 1 0,0 0 0,-1 0 0,1 0 0,0-1 0,-1 1 0,1-1 0,0 1 0,0 0 0,-1-1 0,1 1 0,0-1 0,0 1 0,0-1 1,0 0-1,0 0 0,0 1 0,1-1 0,29-5 148,21-26 27,-13-2-180,-31 26 0,0-1 0,1 1 0,-1 0 0,2 1 0,-1 0 0,1 0 0,12-5 0,-22 11 0,1 0 0,0 0 0,-1 1 0,1-1 0,-1 0 0,1 0 0,0 0 0,-1 1 0,1-1 0,-1 0 0,1 0 0,0 1 0,-1-1 0,1 1 0,-1-1 0,1 0 0,-1 1 0,1-1 0,-1 1 0,0-1 0,1 1 0,-1-1 0,0 1 0,1 0 0,-1-1 0,0 1 0,0-1 0,1 1 0,-1 0 0,0-1 0,0 1 0,0 0 0,0-1 0,0 1 0,0 0 0,0-1 0,0 1 0,0 0 0,0-1 0,0 2 0,-1 39 0,1-30 0,0-10 0,-1 0 0,1 0 0,0 0 0,0 0 0,0 0 0,0 0 0,0 0 0,0 0 0,0 0 0,0 0 0,0 0 0,1 0 0,-1 0 0,0 0 0,0 0 0,1 0 0,-1 0 0,1 0 0,-1-1 0,1 1 0,-1 0 0,1 0 0,0 0 0,-1-1 0,1 1 0,0 0 0,0-1 0,-1 1 0,1 0 0,0-1 0,0 1 0,0-1 0,1 1 0,1-1 0,-1-1 0,1 1 0,0-1 0,-1 0 0,1 0 0,-1 0 0,0 0 0,1 0 0,-1 0 0,0-1 0,1 1 0,2-4 0,13-8 0,-12 7 0,1 0 0,0 1 0,1 0 0,-1 0 0,1 1 0,0-1 0,0 2 0,0-1 0,1 1 0,-1 1 0,1-1 0,13-1 0,-21 4 0,-1 0 0,1 0 0,0 0 0,0 0 0,-1 1 0,1-1 0,0 0 0,-1 0 0,1 1 0,0-1 0,-1 0 0,1 1 0,0-1 0,-1 0 0,1 1 0,-1-1 0,1 1 0,0-1 0,-1 1 0,1 0 0,-1-1 0,0 1 0,1-1 0,-1 1 0,1 0 0,-1-1 0,0 1 0,0 0 0,1 1 0,0 29 0,-2-22 0,-1-1 0,0 1 0,-1-1 0,1 0 0,-5 8 0,7-15-226,-1-1 1,1 1-1,0-1 1,0 0-1,-1 1 1,1-1-1,0 0 1,-1 1-1,1-1 1,-1 0-1,1 1 1,0-1-1,-1 0 1,1 0-1,-1 0 1,1 1-1,0-1 1,-1 0-1,1 0 1,-1 0-1,1 0 1,-1 0-1,1 0 1,-1 0-1,1 0 1,-1 0-1,1 0 1,-1 0-1,1 0 1,-1 0-1,1 0 1,-1-1-1,-5-4-6938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22966,'0'0'9449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2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15022,'0'0'4100,"97"-55"-3491,-32 43 31,6 0-319,4 4-289,-9 4-417,-8 4-1024,-13-1-2883,-14-2-5029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3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14318,'0'0'1985,"58"-22"-1760,10-4-1,22-7-32,20-6-96,18-5-1217,7 0-2210,-1 6-4484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14830,'0'0'384,"55"-10"-127,-5-5 159,17-2-64,10 2-224,12 0 1,4 1-129,0 2-481,-10 0-2402,-14 2-5637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3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12908,'0'0'11771,"5"-9"-10020,0 3-1482,0-1-1,1 0 0,-1 1 0,1 0 0,0 1 0,1-1 1,-1 1-1,1 0 0,0 1 0,0-1 0,1 2 0,-1-1 1,1 1-1,0 0 0,0 0 0,16-2 0,-12 3-140,0 0 0,0 1-1,0 0 1,0 1-1,0 1 1,0 0 0,15 3-1,-23-3-102,-1 0-1,0 0 1,0 0-1,0 0 0,0 1 1,0-1-1,0 1 1,0 0-1,-1 0 0,1 0 1,-1 0-1,1 1 1,-1-1-1,0 1 0,0-1 1,0 1-1,0 0 1,0-1-1,-1 1 0,1 0 1,-1 0-1,0 1 1,0-1-1,0 0 1,0 0-1,0 0 0,-1 1 1,1-1-1,-1 0 1,0 6-1,-1-2-24,1 1 0,-2 0 0,1-1 0,-1 1 0,0-1 0,0 0 0,-1 1 0,0-1 0,0 0 0,-1-1 0,0 1 0,0 0 0,0-1 0,-1 0 0,0 0 0,-8 7 0,-13 10 0,0 0 0,-43 26 0,14-9 0,47-34 0,-19 15 0,26-20 0,0-1 0,0 1 0,1 0 0,-1 0 0,0-1 0,1 1 0,-1 0 0,0 0 0,1 0 0,-1-1 0,1 1 0,-1 0 0,1 0 0,0 0 0,-1 0 0,1 0 0,0 0 0,0 0 0,-1 0 0,1 0 0,0 0 0,0 0 0,0 0 0,1 2 0,3-2 0,1 1 0,0-1 0,0 0 0,0 0 0,0-1 0,0 1 0,0-1 0,0 0 0,10-2 0,-5 2 0,21-1 0,-10 0 0,0 1 0,-1 0 0,1 2 0,0 0 0,0 1 0,-1 1 0,30 10 0,-39-7-931,-5-8-2713,-6-10-5906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7271,'0'0'14419,"12"-1"-13485,-8 1-839,0 0-23,0 0-1,1-1 0,-1 1 1,0-1-1,0 0 0,0 0 1,0 0-1,-1 0 0,1-1 0,0 1 1,0-1-1,-1 0 0,1 0 1,-1-1-1,0 1 0,0-1 1,0 0-1,0 1 0,4-5 1,243-327 2218,-226 295-1164,-23 38-966,-1 9-58,-11 137 1924,-1 1-807,12-141-1216,1 33 261,-1-38-272,0 1 1,0 0 0,0-1-1,0 1 1,0-1 0,-1 1-1,1-1 1,0 1 0,1-1-1,-1 1 1,0-1 0,0 1 0,0-1-1,0 1 1,0-1 0,0 1-1,1-1 1,-1 1 0,0-1-1,0 1 1,1-1 0,-1 1-1,0-1 1,1 1 0,-1-1-1,0 0 1,1 1 0,-1-1 0,1 0-1,-1 1 1,1-1 0,-1 0-1,1 1 1,-1-1 0,0 0-1,1 0 1,0 0 0,-1 0-1,1 1 1,-1-1 0,1 0-1,-1 0 1,1 0 0,-1 0-1,1 0 1,-1 0 0,1 0 0,-1-1-1,1 1 1,0 0 0,0-1-323,1-1 0,-1 1 0,-1 0 0,1 0 0,0-1 0,0 1 0,0-1 0,-1 1 0,1-1 0,-1 1 0,1-1 1,-1 1-1,0-1 0,1 0 0,-1 1 0,0-1 0,0 1 0,0-3 0,0-2-1356,2-33-9823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50 144 3459,'0'0'22454,"-6"9"-21937,-1 4-451,0 1 0,1 1 0,1-1 0,-6 21-1,9-27-45,0 0-1,1 0 1,-1 0-1,2 0 1,-1-1-1,1 1 1,0 0-1,1 0 0,0 0 1,0 0-1,1 0 1,2 7-1,-3-12 9,1-1 0,-1 1 1,1-1-1,-1 0 0,1 0 0,0 0 0,0 0 0,0 0 0,0 0 0,0 0 1,0-1-1,1 1 0,-1-1 0,1 1 0,-1-1 0,1 0 0,-1 0 0,1 0 1,0 0-1,-1-1 0,1 1 0,0-1 0,0 0 0,-1 0 0,1 0 0,0 0 1,0 0-1,-1 0 0,6-2 0,0 1 142,0-1 0,-1 0 1,1 0-1,-1-1 0,1 0 1,-1 0-1,0-1 0,0 0 0,8-6 1,-3-1-23,-1 1 0,0-2 0,-1 1 0,0-2 0,-1 1 0,-1-1 0,0 0 0,0-1 0,-2 0 0,1 0 0,-2-1 0,0 1 0,-1-1 0,0 0-1,-1 0 1,-1-1 0,1-28 0,-3 44-161,0 0 0,-1 0 0,1 0 0,0 0 0,0-1 0,0 1-1,-1 0 1,1 0 0,0 0 0,0 0 0,-1 0 0,1 0-1,0 0 1,0 0 0,0 0 0,-1 0 0,1 0 0,0 0-1,0 0 1,-1 0 0,1 0 0,0 0 0,0 0 0,-1 0-1,1 0 1,0 0 0,0 0 0,0 0 0,-1 0 0,1 0 0,0 1-1,0-1 1,0 0 0,-1 0 0,1 0 0,0 0 0,0 1-1,0-1 1,0 0 0,-1 0 0,1 0 0,0 1 0,-5 5-18,1 1 0,-1-1 1,1 1-1,0 0 0,1 1 1,0-1-1,0 1 0,-3 14 1,2-6 209,1 0 1,1 0 0,-1 25 0,3-40-172,0 0 0,-1 0 0,1 0 0,0 0 0,0 0 0,0 0 0,1 0 0,-1 0 0,0 0 0,0 0 0,0-1 0,1 1 0,-1 0 0,0 0 0,1 0 0,-1 0 0,1 0 0,-1 0 0,1-1 0,0 1 0,-1 0 0,1-1 0,0 1 1,-1 0-1,1-1 0,0 1 0,0 0 0,0-1 0,-1 0 0,1 1 0,0-1 0,0 1 0,0-1 0,0 0 0,0 0 0,0 1 0,0-1 0,0 0 0,0 0 0,0 0 0,0 0 0,0 0 0,0 0 0,0 0 0,-1-1 0,1 1 0,0 0 0,0 0 0,1-1 0,3-1 22,0 0-1,0 0 1,0 0-1,0-1 1,-1 1-1,1-1 1,-1 0-1,5-4 1,8-12-30,0 0 0,-1-1 0,-1-1 0,-1-1 0,-1 0 0,-1 0 0,-1-1 0,10-30 0,-36 128 0,11-63 0,0-1 0,2 1 0,-1 0 0,1-1 0,1 1 0,0 0 0,1 0 0,2 23 0,-1-33 0,0-1 0,0 0 0,0 0 0,0 1 0,0-1 0,0 0 0,0 0 0,1 0 0,-1-1 0,0 1 0,1 0 0,-1 0 0,0-1 0,1 1 0,-1-1 0,1 1 0,-1-1 0,1 1 0,-1-1 0,1 0 0,-1 0 0,1 0 0,0 0 0,-1 0 0,1 0 0,-1 0 0,1-1 0,2 0 0,43-11 0,-33 4 0,1-1 0,-1-1 0,0-1 0,19-18 0,-27 22 0,1 1 0,-1-1 0,0 0 0,-1 0 0,0-1 0,0 0 0,0 0 0,-1 0 0,0 0 0,3-12 0,-8 2 0,-9 22 0,-15 26 0,15-13 0,1 1 0,-13 32 0,19-42 0,1 0 0,0 0 0,0 0 0,1 1 0,0-1 0,0 0 0,1 1 0,0-1 0,2 11 0,-2-18 0,0 0 0,1 0 0,-1 1 0,1-1 0,0 0 0,-1 0 0,1-1 0,0 1 0,0 0 0,-1 0 0,1 0 0,0 0 0,0-1 0,0 1 0,0 0 0,0-1 0,0 1 0,0-1 0,0 1 0,0-1 0,1 1 0,-1-1 0,0 0 0,0 0 0,0 0 0,0 1 0,1-1 0,-1 0 0,2-1 0,2 1 0,-1 0 0,0 0 0,0-1 0,1 1 0,-1-1 0,0 0 0,6-3 0,3-2 0,-1-1 0,-1-1 0,0 0 0,0-1 0,0 0 0,-1 0 0,14-18 0,58-83 0,-75 101 0,-1-1 0,3-2 0,-1 0 0,0-1 0,8-19 0,-64 102 0,42-58 0,0 0 0,1 0 0,1 1 0,0 0 0,0 0 0,2 0 0,0 0 0,-1 23 0,2-35 0,1 1 0,0 0 0,0-1 0,0 1 0,1 0 0,-1-1 0,0 1 0,1 0 0,-1-1 0,1 1 0,-1-1 0,1 1 0,0-1 0,-1 1 0,1-1 0,0 1 0,0-1 0,0 1 0,0-1 0,1 0 0,-1 0 0,0 0 0,0 0 0,3 2 0,-2-2 0,1 0 0,0-1 0,-1 1 0,1-1 0,0 1 0,0-1 0,-1 0 0,1 0 0,0 0 0,0 0 0,0 0 0,-1-1 0,5 0 0,2-2 0,0 0 0,0 0 0,0-1 0,-1 0 0,0 0 0,0-1 0,0 0 0,8-7 0,12-16 0,-23 21 0,1 0 0,1 0 0,-1 0 0,1 1 0,1 0 0,-1 0 0,1 1 0,0 0 0,0 0 0,11-4 0,-18 9 0,0 0 0,0 0 0,-1 0 0,1 1 0,0-1 0,-1 0 0,1 0 0,0 0 0,0 1 0,-1-1 0,1 0 0,-1 1 0,1-1 0,0 0 0,-1 1 0,1-1 0,-1 1 0,1-1 0,-1 1 0,1-1 0,-1 1 0,1-1 0,-1 1 0,0 0 0,1-1 0,-1 1 0,0 0 0,1-1 0,-1 1 0,0 0 0,0-1 0,0 1 0,0 0 0,0 0 0,1-1 0,-2 2 0,4 36 0,-2-25 0,-1-8 0,0 0 0,1 0 0,0-1 0,0 1 0,0 0 0,0-1 0,1 1 0,0-1 0,0 0 0,0 1 0,0-1 0,5 5 0,-4-6 0,-1-1 0,1 0 0,0 0 0,0 0 0,0 0 0,1 0 0,-1-1 0,0 1 0,1-1 0,-1 0 0,1 0 0,-1 0 0,1-1 0,-1 1 0,1-1 0,0 0 0,4 0 0,11 1 0,1-1 0,-1-1 0,0 0 0,0-1 0,0-2 0,0 0 0,0-1 0,-1 0 0,0-2 0,18-8 0,-34 14-195,0 0 0,0 0 1,-1-1-1,1 1 0,0 0 0,-1-1 0,1 1 1,-1-1-1,0 1 0,1-1 0,-1 1 0,0-1 1,0 0-1,0 0 0,0 0 0,0 0 1,0 0-1,-1 0 0,1 0 0,-1 0 0,1 0 1,-1-4-1,0 2-567,0 0 0,-1 0 0,0 0 1,0 0-1,0 0 0,0 0 0,-1 0 0,0 0 0,1 0 1,-5-4-1,-12-24-8287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8456,'0'0'6935,"9"-3"-5692,27-3-317,1 2 0,-1 1 0,42 2 0,0-1-236,1091-61 2271,-245 12-2169,-383 31-101,996 95 0,-1429-59-944,-55-7-458,1-2 0,-1-3 1,70-2-1,-123-2 609,1 0-1,-1 0 0,1 0 1,-1-1-1,0 1 0,1 0 1,-1 0-1,1 0 1,-1-1-1,1 1 0,-1 0 1,0 0-1,1-1 0,-1 1 1,0 0-1,1-1 0,-1 1 1,0 0-1,1-1 1,-1 1-1,0-1 0,0 1 1,0 0-1,1-1 0,-1 1 1,0-1-1,0 1 1,0-1-1,0 1 0,0-1 1,0 1-1,0 0 0,0-1 1,0 1-1,0-1 1,0 1-1,0-1 0,0 1 1,0-1-1,0 1 0,0-1 1,-1 1-1,1 0 1,0-1-1,0 1 0,-1-1 1,1 1-1,0-1 0,-11-19-5475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18578,'0'0'2925,"14"-12"-1185,8-8-640,1 0-1,36-22 1,-52 37-930,1 0 0,-1 1 0,1 0-1,-1 1 1,1-1 0,0 1 0,1 1 0,-1 0 0,0 0 0,1 0 0,-1 1 0,1 1 0,-1-1 0,1 1 0,-1 1 0,10 1 0,-17-2-170,1 1 0,0 0 0,-1 0 0,1 0 0,-1 0 0,0 0 0,1 0 0,-1 1 0,0-1 0,0 0 0,0 1 1,0-1-1,0 1 0,0-1 0,0 1 0,0 0 0,0-1 0,-1 1 0,1 0 0,-1 0 0,1-1 0,-1 1 0,0 0 1,0 0-1,0-1 0,0 1 0,0 0 0,0 0 0,0 0 0,0-1 0,-1 1 0,1 0 0,-2 3 0,0 5 32,-1 0-1,0 0 1,0-1-1,-9 16 1,-11 14 135,-48 58 1,45-62 425,-44 71 0,68-104-551,0 2-1,1-1 1,-1 0-1,1 0 1,-1 0-1,1 1 0,0-1 1,0 1-1,0-1 1,1 1-1,-1-1 1,1 1-1,0-1 1,0 1-1,0 0 1,0-1-1,1 1 1,1 6-1,0-8-27,0 1 0,0-1 0,0 0 0,0 0 0,0 0 0,1 0 0,-1 0 0,1-1 0,-1 1 0,1-1 0,0 0 0,-1 0 0,1 0 0,0 0 0,0 0 0,0 0 0,0-1 0,0 1 0,0-1 0,0 0 0,0 0 0,4 0 0,15 0-317,0 0-1,0-2 0,0 0 0,0-1 0,21-7 0,-22 4-2483,-1-1-1,36-18 1,-11-1-5669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22485,'0'0'1826,"-17"76"-224,6-36-449,2 5-481,3 3-223,3 0-353,3-6-513,0-5-1120,7-6-673,2-9 96,-3-5-385,-3-10-960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16111,'0'0'6534,"53"-8"-5989,-16 7-321,10-3-192,2-5-1986,3-1-3203,-1-4-6758</inkml:trace>
  <inkml:trace contextRef="#ctx0" brushRef="#br0" timeOffset="1">492 367 19603,'0'0'5733,"14"-5"-4025,6-4-1452,0-1-1,-1-1 1,-1-1 0,1 0-1,-2-1 1,0-1-1,17-18 1,-10 8-75,-2-2-1,-1 0 1,-1-1 0,-1-1 0,-1-1-1,26-60 1,-70 199 1266,19-82-1267,1 0 1,2 1-1,1 0 1,1 33-1,2-61-254,0 1-1,0-1 1,0 0-1,0 0 1,0 1 0,0-1-1,0 0 1,1 1 0,-1-1-1,1 0 1,-1 0 0,1 0-1,-1 1 1,1-1-1,0 0 1,-1 0 0,1 0-1,0 0 1,0 0 0,0 0-1,0 0 1,0 0-1,0 0 1,0-1 0,2 2-1,23 3-6362,-8-5-823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24311,'0'0'4644,"-50"73"-2818,39-42-801,6-2-737,5 3-224,0-5-256,10 0-1666,5-4-1697,-2-2-1121,-3-6-1538,-4-2-1922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16912,'0'0'9801,"76"-58"-8744,-36 43-608,3-2-353,6 3-481,0 0-1953,2-4-2659,-3-3-4323</inkml:trace>
  <inkml:trace contextRef="#ctx0" brushRef="#br0" timeOffset="1">587 14 15471,'0'0'8210,"10"-3"-5712,2 0-1915,0 1 0,0 0 0,0 0 0,0 1-1,1 0 1,13 2 0,-22-1-529,-1 1 0,0-1 0,0 1 0,0 0 0,1-1 0,-1 1 0,0 1 0,0-1 0,0 0 0,-1 1 0,1-1 0,0 1 0,0 0 0,-1 0 0,1 0 0,-1 1 0,0-1 0,0 0 0,0 1 0,0-1 0,0 1 0,0 0 0,0 0 0,-1 0 0,0 0 0,1 0 0,-1 0 0,0 0 0,-1 0 0,1 0 0,0 0 0,-1 7 0,1-3-35,-1 1 1,-1-1-1,1 1 1,-1-1-1,-1 0 1,1 1-1,-1-1 0,-1 0 1,1 0-1,-1 0 1,0 0-1,-5 7 1,-6 7 92,0-1 1,-24 25 0,-18 25 22,54-68-135,1-1 0,0 1 0,0 0 0,0-1 0,1 1 0,-1 0 0,0 0 0,1-1 0,-1 1 0,1 0 0,-1 0 0,1 0 0,0 0 0,0 3 0,0-5 0,0 1 0,1 0 0,-1 0 0,0 0 0,1-1 0,-1 1 0,1 0 0,-1 0 0,0-1 0,1 1 0,0-1 0,-1 1 0,1 0 0,-1-1 0,1 1 0,0-1 0,0 1 0,-1-1 0,1 1 0,0-1 0,0 0 0,1 1 0,5 1 0,0-1 0,1 0 0,-1 0 0,1-1 0,13-1 0,-5 1 0,61 1-100,119-4-3991,-125-6-4178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17008,'0'0'2685,"8"-6"-250,11-6-1568,0 2 0,1 0 0,0 1-1,1 1 1,-1 1 0,2 0 0,25-3 0,-31 7-624,0 1 1,1 0-1,-1 2 0,0-1 0,1 2 0,24 4 0,-39-5-236,-1 0-1,1 1 1,-1-1-1,1 0 1,-1 1 0,0-1-1,1 1 1,-1-1-1,0 1 1,1 0-1,-1 0 1,0 0 0,0-1-1,0 1 1,1 0-1,-1 0 1,0 1-1,0-1 1,-1 0 0,1 0-1,0 0 1,0 1-1,-1-1 1,1 0-1,1 3 1,-2-1 10,0 0-1,0 0 1,0 0 0,0 0-1,0 0 1,-1 0-1,1-1 1,-1 1 0,0 0-1,0 0 1,0 0 0,-2 3-1,-3 5 78,-1 1-1,0-1 1,0 0-1,-15 15 0,-61 47 428,64-58-396,0 1 1,1 0-1,0 1 1,-17 24-1,33-39-124,1-1-1,0 1 1,0 0 0,0-1-1,0 1 1,0 0-1,0 0 1,0 0 0,0 0-1,1-1 1,-1 1 0,1 0-1,-1 0 1,1 0 0,0 0-1,0 0 1,0 0-1,0 0 1,0 0 0,1 3-1,0-3 1,0 0 0,0-1 0,0 1-1,0-1 1,0 1 0,0-1 0,1 0-1,-1 1 1,0-1 0,1 0 0,-1 0-1,1 0 1,0 0 0,-1 0-1,1 0 1,0-1 0,2 2 0,9 1-28,0 0 0,0-1 1,0 0-1,23-1 0,-36-1 26,78 0-2509,-62-1-677,0-1 1,29-6 0,3-7-8948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23478,'0'0'7591,"-25"66"-6790,23-34-256,0 3-449,2-1-32,2-1-352,9-1-673,2-4-737,-1-5-1153,-5-3-320,-2-9-768,-5-6-930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14318,'0'0'11819,"78"-10"-10314,-38 9-992,6 0-449,5-1-545,-3 0-1857,-4-6-2755,-3-3-5541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21909,'0'0'4511,"11"-4"-2093,8-6-2039,1 0 0,-1-2 0,-1 0-1,0-1 1,-1-1 0,0-1 0,-1 0 0,0-1 0,15-21 0,-9 8-370,-1 0 0,-1-1 0,-2-1 0,-1 0 0,16-45 1,-24 44-119,-9 24-52,-6 20 41,-2 10 147,1 0-1,1 0 1,1 0 0,-4 44 0,4 94 123,5-153-157,0-4-89,0 0-1,1 0 0,-1 0 0,1-1 1,-1 1-1,1 0 0,0 0 0,0 0 1,1-1-1,-1 1 0,0-1 0,1 1 0,-1-1 1,3 3-1,-3-4-190,0 0-1,0-1 1,-1 1 0,1 0 0,0-1-1,0 1 1,0 0 0,0-1 0,0 1-1,0-1 1,0 0 0,0 1 0,0-1-1,0 0 1,0 0 0,2 1 0,-1-1-358,-1-1-1,1 1 1,-1 0 0,0-1 0,1 1 0,-1-1 0,0 1 0,1-1 0,-1 1 0,0-1-1,0 0 1,1 0 0,-1 0 0,0 0 0,0 0 0,1-1 0,12-17-12157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22677,'-11'-10'4036,"6"0"288,5 2-2594,0-2-1730,0 5 0,4-2 0,-3-1-3812,-1-2-7046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21268,'0'0'7527,"-19"56"-6149,10-29-450,1 2-383,5 2-417,3-1-96,0-3-320,3-4-897,4 0-1121,-1-7-1506,-2-5-544,-4-6-513</inkml:trace>
  <inkml:trace contextRef="#ctx0" brushRef="#br0" timeOffset="1">0 190 9417,'0'0'20499,"57"-53"-20339,-27 44-128,1-1-736,2-1-2211,-3-7-2018,4-1-3683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18065,'0'0'9470,"11"1"-7356,-5-1-1862,1 1 0,0 0 0,-1 0 0,1 0 0,-1 1 0,1 0 0,7 4 0,-12-5-206,1 1-1,0 0 1,-1 0 0,0-1 0,1 1 0,-1 1 0,0-1 0,0 0 0,0 0 0,0 1 0,-1-1 0,1 1 0,-1 0 0,1-1 0,-1 1 0,0 0-1,0 0 1,0 0 0,-1 0 0,1 0 0,-1 0 0,1 0 0,-1 3 0,0 1-46,0-1 0,0 0 0,-1 1 0,1-1 0,-2 0 0,1 1 0,-1-1 0,0 0 0,0 0 0,0 0 0,-1 0 0,-5 8 0,-2 0 0,-1 0 0,-1 0 0,-14 12 0,13-13 0,0 1 0,-20 28 0,32-41 0,1-1 0,0 0 0,-1 1 0,1-1 0,-1 1 0,1 0 0,0-1 0,-1 1 0,1-1 0,0 1 0,-1 0 0,1-1 0,0 1 0,0-1 0,0 1 0,0 0 0,0-1 0,-1 1 0,1 0 0,0-1 0,1 1 0,-1 0 0,0-1 0,0 1 0,0 0 0,0-1 0,0 1 0,1 0 0,-1-1 0,0 1 0,0-1 0,1 1 0,-1-1 0,1 1 0,-1 0 0,0-1 0,1 0 0,-1 1 0,1-1 0,-1 1 0,1-1 0,-1 1 0,1-1 0,0 0 0,-1 1 0,1-1 0,-1 0 0,1 0 0,0 0 0,-1 1 0,1-1 0,0 0 0,-1 0 0,2 0 0,45 1 0,-34-2 0,-11 1 0,48 1-1949,81-11 1,-94 2-5494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21364,'0'0'4356,"74"0"-2850,-6 0-417,19-2-449,14-2-544,7 2-1153,-11-1-3427,-15-1-3363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22005,'0'0'608,"70"0"289,-11-5 1121,17-6-993,12-2-833,14-2-96,4-8-2530,1-7-3908,-4-11-7751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16143,'1'14'4372,"-1"142"-1355,5 91-620,-5-243-2365,0-1 1,0 0-1,1 1 1,0-1-1,-1 0 1,1 1-1,0-1 1,1 0-1,-1 0 1,1 0-1,-1 0 1,1 0-1,0 0 1,0 0-1,0-1 1,0 1-1,1-1 1,-1 1-1,1-1 1,-1 0-1,1 0 1,4 2-1,-3-3 139,-1 0 0,1 0 0,-1 0 0,1-1 1,-1 1-1,1-1 0,0 0 0,-1 0 0,1-1 0,0 1 0,-1-1 0,1 0 0,-1 1 0,1-2 0,-1 1 0,0 0 0,1-1 0,-1 1 0,0-1 0,0 0 0,4-3 0,33-26 387,-1-2-1,-1-2 0,42-50 0,-42 44-458,-25 27-98,241-266-1182,-212 226-2470,-19 17-4293,-8 6-8108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206 101 11307,'-49'-2'949,"34"0"-236,-1 1-1,0 1 1,1 0-1,-1 1 1,1 0-1,-1 2 0,1 0 1,-17 5-1,32-8-671,0 0 0,1 0 0,-1 0 0,1 0 0,-1 1 0,0-1 0,1 0 0,-1 0 0,0 0 0,0 0-1,1 1 1,-1-1 0,0 0 0,1 0 0,-1 0 0,0 1 0,0-1 0,1 0 0,-1 1 0,0-1 0,0 0 0,0 0 0,1 1-1,-1-1 1,0 0 0,0 1 0,0-1 0,0 0 0,0 1 0,0-1 0,0 1 0,0-1 0,0 0 0,0 1 0,0-1 0,0 0-1,0 1 1,0-1 0,0 0 0,0 1 0,0-1 0,0 0 0,0 1 0,0-1 0,-1 0 0,1 1 0,0-1 0,0 0 0,0 1-1,-1-1 1,1 0 0,0 0 0,0 1 0,-1-1 0,1 0 0,0 0 0,-1 0 0,1 1 0,0-1 0,-1 0 0,1 0 0,0 0-1,-1 0 1,0 1 0,32 6 417,60 3 1145,158-2 0,-169-7-1441,1548-54 666,-1221 17-761,431-29-401,-787 65-829,-74 0-17367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1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5057 6598,'0'0'6887,"9"-4"-6866,19-11 70,-1-1 0,-1-1 0,29-25 0,-25 19 4,120-76 1703,16-12-1412,153-149 473,528-557 1,-409 312-321,-307 335-307,122-207 0,-103 116 222,189-291 101,-182 334-449,293-313 0,-346 427-82,5 3 0,4 6-1,3 5 1,195-114 0,-198 145-41,1 5 0,3 5 0,2 5 0,2 6 0,178-33 0,-20 26 100,378-11 0,-471 46 25,600-8 265,-627 29-332,215 42 1,150 66-56,-379-77 110,-1 6 0,-3 6 0,225 122 0,-74-31 80,170 98 284,-410-209-410,-2 2 1,-1 1-1,-2 3 0,-1 2 0,-3 2 1,56 72-1,-12 2 299,-6 3 0,114 226-1,-180-310-355,-2 0-1,-1 1 0,-2 0 0,-2 1 0,6 69 0,-8 199 139,-6-275-113,-2-11 29,0-1 0,-1 0 0,-1 1 0,0-1 0,-10 24 0,-46 98 443,20-50-461,-87 256 334,74-198-283,26-76-62,-59 181 129,68-194-113,4 2 0,-9 77 0,16-77-34,0-13-1,2 0-1,3 0 1,4 52-1,-1-97 3,-1 1-1,1-1 1,1 0-1,-1 1 1,1-1-1,0 0 1,0 0-1,0 0 1,1 0-1,0 0 1,0 0-1,0-1 1,0 0-1,1 1 1,-1-1-1,1 0 1,0-1-1,1 1 1,-1-1-1,1 0 1,6 4-1,6 1 5,0-1 0,1-1 0,0 0 0,33 6 0,-20-6-3,-10 1-21,0 0 1,0 1 0,19 12 0,-19-10-77,-1-1 0,40 12 0,-54-19-336,27 9-764,-32-11 888,0 0-1,0 1 1,0-1 0,-1 1-1,1 0 1,0-1 0,-1 1-1,1 0 1,0-1 0,-1 1-1,1 0 1,-1-1 0,1 1-1,-1 0 1,1 0 0,-1 0-1,0 0 1,1 0 0,-1 0-1,0 6-6231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8 5381,'40'-8'6378,"-10"14"-3403,-28-5-2852,1 1-1,-1 0 1,1 0-1,-1 0 1,0 1-1,0-1 1,0 1-1,-1-1 1,1 1-1,-1-1 1,1 1-1,-1 0 1,0 0 0,0 0-1,0 0 1,0 0-1,0 0 1,-1 0-1,1 0 1,-1 0-1,0 3 1,2 9 93,0-1 1,-1 1-1,0 0 0,-2 0 1,1 0-1,-2-1 0,0 1 1,-1 0-1,0-1 1,-1 0-1,-1 0 0,0 0 1,-1 0-1,-14 23 1,-35 36 1546,-100 103 0,100-117-1505,35-27-1097,19-25-2374,12-18-1868,8-16-2975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7335,'0'0'17798,"14"-7"-16853,-9 5-866,10-6 126,0 1-1,-1-2 1,0 0 0,-1-1 0,20-17 0,167-191 3302,-205 253-2717,-12 32-561,8-34-58,1 0 0,2 1 0,1-1 0,-1 41 0,15-60-6807,-9-21-277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85 167 6758,'0'0'3401,"0"-10"-1351,1-4-633,1 0 0,0 0 0,1 1 0,7-24 1,-8 33-940,0 0 1,0-1 0,0 1-1,1 0 1,-1 0-1,1 0 1,0 0 0,0 0-1,0 1 1,1-1 0,4-2-1,-6 4-388,1 0-1,0 1 0,0-1 1,0 1-1,0 0 0,0 0 0,0 0 1,0 0-1,0 0 0,0 1 1,6-1-1,-8 1-88,0 0 0,1 0 0,-1-1 0,1 1-1,-1 0 1,1 1 0,-1-1 0,0 0 0,1 0 0,-1 1 0,1-1-1,-1 0 1,0 1 0,1 0 0,-1-1 0,0 1 0,0 0 0,1-1 0,-1 1-1,0 0 1,0 0 0,2 2 0,-3-1-7,1 1-1,0-1 1,0 0-1,-1 1 1,1-1-1,-1 1 1,0-1-1,0 1 1,0 0-1,0-1 1,0 1-1,-1 3 1,-1 3 49,0 0 0,0 0-1,-1-1 1,0 1 0,-1-1 0,0 1-1,0-1 1,-11 14 0,-52 62 295,42-56-63,3-3 74,12-15-89,1 1 1,0 0-1,0 1 1,1 0-1,-9 18 0,17-29-253,0-1-1,0 1 1,0-1-1,0 1 1,0-1-1,0 1 1,0-1-1,0 1 1,0-1-1,1 1 0,-1-1 1,0 1-1,0-1 1,1 1-1,-1-1 1,0 1-1,1-1 1,-1 0-1,0 1 1,1-1-1,-1 0 0,1 1 1,-1-1-1,0 0 1,1 1-1,-1-1 1,1 0-1,-1 0 1,1 1-1,-1-1 1,1 0-1,-1 0 0,1 0 1,-1 0-1,1 0 1,-1 0-1,1 0 1,-1 0-1,1 0 1,0 0-1,-1 0 1,1 0-1,-1 0 0,1 0 1,-1-1-1,1 1 1,0 0-1,30-4 229,-5-5-63,0 0-1,40-20 1,15-7-3645,-50 24-915,-8 3-2103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0 17873,'-52'138'1664,"6"3"0,-51 271-1,61 11-37,33 2-1330,-21 314 617,-13-428 307,-43 656 3144,80-922-4402,0 28 948,0-53-2381,-1-18-210,0-7-806,-6-34-4362,-7-12-5996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64 10346,'0'0'3715,"-10"-7"-2353,2 1-1063,0 1-1,-1 0 1,1 0 0,-1 1 0,-1 0 0,1 1 0,0 0 0,-1 0 0,0 1 0,1 0 0,-1 1 0,-11 0 0,10 2-167,0 0-1,0 1 1,0 0 0,1 1 0,-1 0-1,1 1 1,0 0 0,0 1 0,0 0-1,1 1 1,0-1 0,0 2 0,0-1 0,1 1-1,0 1 1,0 0 0,1 0 0,0 0-1,-7 10 1,-7 13-46,0 1 0,2 1 0,1 0-1,-15 43 1,19-41 31,1 2 0,-14 69 0,24-91-90,1 0 0,0-1 0,1 1-1,1 0 1,0 0 0,1-1 0,1 1 0,0 0-1,1-1 1,7 21 0,-8-30-10,0 0 0,1 0 1,-1 0-1,1-1 0,0 1 0,0-1 0,1 0 1,-1 0-1,1 0 0,0 0 0,0-1 0,0 1 1,0-1-1,1 0 0,-1-1 0,8 4 0,-5-3 53,1-1 0,0 1-1,0-2 1,1 1 0,-1-1-1,0 0 1,1-1 0,-1 0-1,14-1 1,0-3 121,-1 0-1,0-2 1,0 0 0,0-1-1,0-1 1,-1-1 0,20-13-1,-4 1 236,0-3-1,-2 0 0,-1-3 1,-1 0-1,-2-2 0,-1-1 1,-1-2-1,-1-1 0,-2-1 0,-1 0 1,29-60-1,-48 82-305,0 0 0,0 0 1,-1 0-1,-1-1 0,0 1 0,-1-1 0,0 1 1,-1-1-1,-1 0 0,-1-26 0,0 33-112,0 0 0,-1 0 0,0 0 0,0 0 0,0 0-1,0 1 1,-1-1 0,0 1 0,0-1 0,-1 1 0,1 0 0,-1 0-1,0 1 1,-1-1 0,1 1 0,-1 0 0,0 0 0,0 0-1,0 1 1,0-1 0,0 1 0,-1 1 0,-11-5 0,5 3-357,1 1 0,-1 0-1,0 1 1,0 1 0,0-1 0,0 2 0,0 0 0,0 0 0,0 1 0,-12 3 0,-70 21-7828,55-12 1403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5063 3187 6534,'0'0'11729,"9"0"-11137,6-2-334,-1 0 0,1 0 0,-1-2 0,1 0 0,-1 0 0,0-1 0,-1-1 0,21-12 0,80-47 370,-3-5 0,163-134 0,173-202-280,-344 300-30,-5-4 1,128-187-1,-199 256 256,-2-1 1,-3 0-1,-1-2 0,-2 0 0,-2-2 0,-1 0 0,-3-1 0,-2 0 0,-2 0 0,-3-1 0,-1-1 0,-2-78 0,-7 94-469,0 1-1,-2 0 1,-2 0-1,-1 1 0,-1 0 1,-2 1-1,-1 0 1,-21-36-1,21 47-104,-1 0 0,-1 1 0,-1 1 0,-1 1 0,0 0 0,0 1 0,-2 1 0,-28-17 0,-173-82 0,186 97 0,-510-216 0,387 177 0,-253-55 0,-477-36-137,-8 89-9,692 58-113,1 10 0,1 8 0,-229 52 0,197-15 44,-399 154-1,496-153 129,3 6-1,3 6 0,3 6 0,-135 104 0,214-139 73,2 2 0,1 3-1,2 1 1,3 2 0,2 2-1,1 2 1,-46 89-1,30-34-14,5 2-1,4 2 0,-31 128 1,51-134 30,4 0 0,5 1 0,4 1 0,6 174 0,6-247 2,2 0 0,1-1 0,2 1 0,1-1 0,2 0 1,1-1-1,1 0 0,2-1 0,1 0 0,1-1 0,2-1 0,1 0 0,1-1 1,2-1-1,0-1 0,2-1 0,1-1 0,1-1 0,54 39 0,-40-36 14,2-2-1,0-1 0,1-2 0,1-2 0,1-2 1,0-2-1,81 16 0,-26-15 39,0-5 0,159-1-1,2-11-1190,-259 1 922,0 0-1,0 0 0,0 1 1,0-1-1,0 0 0,0 1 0,0-1 1,0 1-1,0-1 0,0 1 1,-1-1-1,1 1 0,0 0 1,0-1-1,-1 1 0,1 0 1,0-1-1,-1 1 0,1 0 0,0 2 1,12 8-7086,-6-10 276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16432,'8'-2'1643,"0"1"0,0 1 1,0-1-1,16 2 0,-1 2-1328,1 0 0,-1 2 0,0 1-1,35 13 1,-53-17-305,0 0 0,0 0 0,-1 0 0,1 1 0,-1 0 0,0 0 0,1 0 0,-1 0 0,-1 1 1,1 0-1,0 0 0,-1 0 0,0 0 0,0 0 0,0 1 0,0-1 0,3 9 0,-5-7 93,1 1 0,-1-1-1,0 1 1,0 0 0,-1-1 0,0 1 0,0 0 0,-1-1 0,1 1-1,-2-1 1,1 1 0,-3 7 0,-7 14 562,-1-1 1,-1 0-1,-1-1 1,-32 46-1,43-68-588,-10 14-103,-32 54 1017,24-21-5100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68 3908,'0'0'7938,"-9"-1"-5205,0 2-1924,6-1-557,0 0 0,0 1-1,0-1 1,0 0 0,0-1 0,0 1 0,0-1-1,0 1 1,0-1 0,0 0 0,0 0-1,0 0 1,1 0 0,-5-3 0,6 4-98,0-1 0,1 1 0,-1-1 0,0 1 0,1-1 1,-1 1-1,0-1 0,1 1 0,-1-1 0,1 0 0,-1 1 0,1-1 0,-1 0 1,1 1-1,0-1 0,-1 0 0,1 0 0,0 0 0,0 1 0,-1-1 0,1 0 1,0 0-1,0 0 0,0 1 0,0-1 0,0 0 0,0 0 0,0 0 0,0 1 1,1-1-1,-1 0 0,0 0 0,0 0 0,1 1 0,-1-1 0,0 0 0,1 0 1,-1 1-1,1-1 0,-1 0 0,1 1 0,-1-1 0,1 1 0,-1-1 0,1 1 1,0-1-1,-1 1 0,1-1 0,0 1 0,-1-1 0,1 1 0,1-1 0,3-2 141,0 1 0,-1-1 0,2 1 0,-1 0 0,0 0 0,7-2 0,-4 3-135,0 0 0,0 0 0,0 0-1,0 1 1,0 0 0,0 1 0,-1-1-1,1 2 1,0-1 0,10 4 0,-14-4-152,-1 1 1,0-1-1,0 1 1,0 0 0,0 0-1,-1 0 1,1 0-1,-1 1 1,1-1 0,-1 1-1,0-1 1,1 1-1,-1 0 1,-1 0 0,1 0-1,0 0 1,-1 0-1,0 0 1,1 0-1,-1 1 1,0-1 0,-1 0-1,1 1 1,-1-1-1,1 7 1,-1-1 18,0 0-1,0-1 1,-1 1-1,-1 0 1,1 0-1,-1 0 1,-1-1-1,1 1 1,-2-1-1,1 1 1,-1-1-1,0 0 1,-11 14-1,-3 1 196,-2 0 0,-42 37 0,41-41-134,1 0 0,1 1-1,-17 24 1,35-44-88,1 1 0,-1-1 0,1 1 0,0-1 0,-1 0 0,1 1 0,0-1 0,0 1 0,-1-1 0,1 1 0,0-1 0,0 1 0,0-1 0,0 1 0,0-1 0,0 1 0,0-1 0,0 1 0,0-1 0,0 1 0,0 0 0,0-1 0,0 1 0,0-1 0,0 1 0,0-1 0,0 1 0,1-1 0,-1 1 0,0-1 0,0 0 0,1 1 0,-1-1 0,0 1 0,1-1 0,-1 1 0,0-1 0,1 0 0,-1 1 0,1-1 0,-1 0 0,0 1 0,1-1 0,-1 0 0,1 0 0,-1 0 0,1 1 0,-1-1 0,1 0 0,-1 0 0,1 0 0,-1 0 0,1 0 0,0 0 0,-1 0 0,1 0 0,-1 0 0,1 0 0,43 0 0,-33-1 0,26-2-174,47-9 0,-50 6-1126,67-4 1,-87 10-5294,-7 0-4495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15278,'0'0'8531,"12"-5"-7196,8-5-981,0-1 1,-1 0-1,0-1 1,27-24-1,57-62-167,-103 98-177,0-1 0,1 1 0,-1 0 0,0-1 0,0 1 0,0-1 0,1 1 0,-1 0-1,0-1 1,1 1 0,-1 0 0,0-1 0,1 1 0,-1 0 0,0 0 0,1-1 0,-1 1 0,1 0 0,-1 0 0,0 0 0,1-1 0,-1 1 0,1 0 0,-1 0 0,1 0 0,-1 0 0,0 0-1,1 0 1,-1 0 0,1 0 0,-1 0 0,1 0 0,-1 0 0,1 0 0,-1 0 0,0 1 0,1-1 0,-1 0 0,1 0 0,-1 0 0,0 1 0,1-1 0,-1 0 0,1 0 0,-1 1 0,0-1-1,1 1 1,3 28 877,-14 39 546,5-50-1505,1 1 0,1 0 0,-1 28 0,4-46-137,0-1 0,0 0 0,1 1 1,-1-1-1,0 0 0,0 1 0,0-1 0,1 0 0,-1 1 0,0-1 1,0 0-1,1 0 0,-1 1 0,0-1 0,1 0 0,-1 0 0,0 0 0,1 1 1,-1-1-1,0 0 0,1 0 0,-1 0 0,1 0 0,-1 0 0,0 0 1,1 0-1,-1 0 0,0 0 0,1 0 0,-1 0 0,1 0 0,-1 0 0,0 0 1,1 0-1,-1 0 0,1 0 0,-1 0 0,0-1 0,1 1 0,-1 0 1,0 0-1,1 0 0,-1-1 0,0 1 0,0 0 0,1 0 0,-1-1 1,0 1-1,0 0 0,1 0 0,-1-1 0,0 1 0,0 0 0,0-1 0,1 1 1,-1-1-1,0 1 0,0 0 0,0-1 0,0 1 0,0 0 0,0-1 1,0 0-1,6-15-10495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16496,'-13'9'1270,"-8"6"-635,1 1 1,0 1-1,1 1 0,0 0 0,2 1 1,0 1-1,-19 31 0,21-23-382,1 1 1,1 0-1,-12 42 0,20-54-249,1-1-1,1 1 1,0 0 0,1 0 0,1 0-1,1 0 1,0 0 0,3 18 0,-2-29 72,1 1 0,0-2 0,0 1 0,0 0 0,1 0 0,0-1 0,0 1 0,0-1 0,0 0 0,1 0 0,0 0 0,0 0 0,1-1 1,-1 0-1,1 0 0,0 0 0,0 0 0,0-1 0,0 0 0,1 0 0,-1 0 0,1 0 0,0-1 0,0 0 0,0-1 0,7 2 0,2 0 156,-1-1 0,1 0-1,-1-1 1,1-1 0,-1 0-1,1-1 1,-1-1-1,1 0 1,-1-1 0,18-6-1,-4-2-80,-1-1 0,0-1-1,0-2 1,-2 0-1,0-2 1,-1-1 0,-1 0-1,0-2 1,-1-1-1,-2-1 1,0 0 0,-1-1-1,28-48 1,-41 59-13,0 1 0,-1-1 0,-1 0 1,0 0-1,-1 0 0,0-1 0,2-23 0,-4 31-93,-1 0 1,0 0-1,0 0 0,0 0 0,-1 0 1,0 0-1,0 0 0,0 0 0,-1 0 1,1 1-1,-1-1 0,0 0 0,0 1 1,-1 0-1,1-1 0,-1 1 0,0 0 1,0 0-1,-1 1 0,1-1 0,-1 1 1,-6-5-1,-2 1-81,-1 0 1,0 1-1,0 0 1,-1 1-1,0 1 1,0 0-1,0 1 1,0 0-1,0 1 1,-1 1-1,1 0 1,-1 1-1,-19 2 1,-18 5-1464,1 1 1,-64 20-1,105-25 1047,-29 4-5207,12-5-6315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93 444 7207,'-33'41'7367,"26"-34"-6138,0 1-1,1 0 0,0-1 0,0 2 1,0-1-1,1 1 0,1 0 1,0 0-1,-4 11 0,8-19-1168,0-1 0,-1 0 0,1 0 0,0 1 0,0-1 0,0 0 0,0 0 0,0 0 0,0 1 0,0-1 0,0 0 0,0 0 0,0 1 0,0-1 0,0 0 0,0 0 0,0 0-1,0 1 1,1-1 0,-1 0 0,0 0 0,0 1 0,0-1 0,0 0 0,0 0 0,0 0 0,0 0 0,1 1 0,-1-1 0,0 0 0,0 0 0,0 0 0,1 0 0,-1 1 0,0-1 0,0 0 0,0 0-1,1 0 1,-1 0 0,0 0 0,0 0 0,0 0 0,1 0 0,-1 0 0,15-4 783,13-12-300,23-35-109,-1-1 0,-3-3 0,59-88 0,-65 87-344,104-154-90,-145 210 0,0 1 0,0-1 0,0 0 0,0 0 0,0 0 0,0 1 0,0-1 0,0 0 0,0 0 0,0 0 0,0 1 0,0-1 0,0 0 0,0 0 0,0 0 0,0 1 0,0-1 0,0 0 0,0 0 0,0 0 0,0 1 0,0-1 0,0 0 0,0 0 0,0 0 0,1 0 0,-1 1 0,0-1 0,0 0 0,0 0 0,0 0 0,0 0 0,1 0 0,-1 0 0,0 1 0,0-1 0,0 0 0,1 0 0,-1 0 0,0 0 0,0 0 0,0 0 0,1 0 0,-1 0 0,0 0 0,0 0 0,0 0 0,1 0 0,-1 0 0,0 0 0,0 0 0,0 0 0,1 0 0,-1 0 0,0 0 0,0 0 0,0 0 0,1 0 0,-1-1 0,0 1 0,0 0 0,0 0 0,0 0 0,1 0 0,-1 23 0,0-20 0,-3 48 0,-15 72 0,9-69 0,-3 58 0,11-100-8,1-3-133,-1 0 0,1 0 0,1 0 0,-1 0 0,4 13-1,-4-21 36,1 1-1,-1-1 1,1 1-1,0-1 0,-1 1 1,1-1-1,0 0 1,0 1-1,0-1 0,0 0 1,0 0-1,0 0 1,0 1-1,0-1 0,1 0 1,-1 0-1,0-1 0,1 1 1,-1 0-1,0 0 1,1-1-1,-1 1 0,1-1 1,-1 1-1,1-1 1,0 0-1,-1 1 0,1-1 1,-1 0-1,1 0 0,0 0 1,-1 0-1,1 0 1,-1-1-1,1 1 0,2-1 1,22-8-8900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12112 1 8456,'0'0'5413,"3"8"-4890,3 11-114,-1 0 0,0 0-1,-2 1 1,0-1-1,-1 1 1,-1 0 0,-1-1-1,-1 1 1,-4 22-1,-2 0 88,-2 0 0,-2-1 0,-23 57 0,-111 237 1404,124-300-1874,-1-1-1,-1 0 1,-2-2-1,-29 29 1,-123 108 95,156-150-119,-66 55-2,-4-4 0,-145 86-1,-216 90 6,396-217-3,-1060 471 68,821-377-44,-2182 757 582,1065-551 323,1022-270-470,-661 16 0,41-114-589,273-49 149,527 51-10,-301-93-1,402 92-35,2-4 0,1-5 0,3-5 0,-162-109 0,186 105-4,3-3 0,2-4 0,4-3 0,2-3 0,-116-153 0,151 174-14,1-2 0,3-1 0,-32-78 0,49 99 32,1-1 0,2 0 0,1 0-1,2-1 1,1 0 0,1 0 0,2-60 0,3 76 22,1 1 0,0 0 0,1 0 0,1 0 0,0 0 0,1 0 0,1 1-1,0 0 1,1 0 0,13-19 0,-7 15 10,0 1 0,2 0 0,0 1 0,1 1 0,0 0 0,33-22 0,-17 17-15,0 2 0,2 1 0,0 1 0,0 2-1,2 2 1,-1 1 0,2 1 0,52-6 0,-16 10-887,109 4 1,-181 2 814,34 4-2198,-18 2-703,-7 5-3988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 15951,'0'0'177,"-1"0"0,0 0 0,0 0 0,1 0 0,-1-1 0,0 1 0,1 0 0,-1 0 0,1-1 0,-1 1 0,0-1 0,1 1 0,-1-1 0,1 1 0,-1 0 0,1-1 0,-1 0 0,1 1 0,-1-1 0,1 1 1,0-1-1,-1 0 0,1 1 0,0-1 0,-1 0 0,1 0 0,22-6 925,-20 7-1176,53-11 397,-1 3-1,2 2 1,-1 3-1,71 4 0,-119 0-284,-1-1 0,1 1 0,-1 1-1,0-1 1,1 1 0,-1 0-1,0 0 1,0 1 0,0-1 0,-1 2-1,1-1 1,0 0 0,-1 1 0,0 0-1,0 0 1,0 1 0,-1 0-1,7 8 1,-7-7 26,-1 0 1,0 0-1,0 1 0,-1-1 1,0 1-1,0-1 0,-1 1 0,1 0 1,-2-1-1,1 1 0,-1 0 1,0 0-1,0 0 0,0 0 0,-1-1 1,-1 1-1,-2 12 0,-7 13 439,-2 0 0,-1-1 0,-1 0 0,-24 34 0,-14 31-1327,44-77-1451,0 1-1,-11 40 1,19-53-5279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0 490 13549,'0'0'9641,"9"-5"-8424,17-10-778,0-1 0,-2-2 0,0 0 0,-1-2 0,40-44 0,96-129-425,-119 134-108,-30 42 47,1 0 0,27-30 0,-38 47 45,-1 0 0,1 0 0,0 0 0,0 0 0,0 0 1,0 0-1,0 1 0,0-1 0,0 0 0,0 0 0,0 0 0,0 0 0,0 0 0,0 0 0,0 0 1,0 0-1,0 1 0,0-1 0,0 0 0,0 0 0,1 0 0,-1 0 0,0 0 0,0 0 0,0 0 0,0 0 1,0 0-1,0 1 0,0-1 0,0 0 0,0 0 0,0 0 0,0 0 0,0 0 0,0 0 0,1 0 0,-1 0 1,0 0-1,0 0 0,0 0 0,0 0 0,0 0 0,0 0 0,0 0 0,0 0 0,1 0 0,-1 0 1,0 0-1,0 0 0,0 0 0,0 0 0,0 0 0,0 0 0,0 0 0,0 0 0,1 0 0,-1 0 0,0 0 1,0 0-1,0 0 0,0 0 0,0 0 0,0 0 0,0 0 0,0 0 0,0-1 0,0 1 0,1 0 0,-2 12-133,-23 101 290,14-75-45,-6 47-1,15-78-276,-7 102-383,9-98-1526,-1 1-1,1 0 1,6 21 0,7-6-14612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22133,'16'1'278,"366"0"-613,15-31-2242,-49 3 332,525 10 3218,1 41 903,-864-24-1875,2370-22 6854,-2301 18-6876,364-4-2254,-412 18 65,-26-2-188,-17-2-1007,-6-5-1138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15535,'0'0'9326,"2"10"-7682,6 40 459,2 56 0,-10-105-2070,0 2 23,0-1 0,0 1 1,0 0-1,0 0 1,1-1-1,0 1 0,-1 0 1,1-1-1,0 1 0,0-1 1,1 1-1,-1-1 1,0 1-1,1-1 0,-1 0 1,1 0-1,0 0 0,0 0 1,0 0-1,4 3 1,-3-4-13,0 0 0,0 0 0,0 0 0,0 0 0,0-1 1,0 1-1,0-1 0,0 0 0,1 0 0,-1 0 1,0 0-1,0-1 0,0 1 0,0-1 0,0 0 0,0 0 1,0 0-1,5-2 0,8-5-734,1 0 1,-1-1-1,-1 0 1,0-2-1,0 0 1,-1 0-1,0-1 1,-1-1-1,-1 0 1,0-1-1,15-23 1,-17 8-6486,-8 1-5114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15246,'0'0'2787,"-12"54"-96,8-25-257,4-1-544,0 2-801,0-2-929,10-2-320,1-4-2435,3-11-2818,-3-10-8168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227 109 12075,'-17'16'1105,"-8"8"-459,1 1-1,2 0 0,1 2 0,1 1 0,1 0 1,-19 39-1,29-44-409,2 1 1,0-1 0,1 1 0,2 1-1,0-1 1,2 0 0,1 1 0,0 0 0,2-1-1,1 1 1,6 27 0,-5-38-149,0-1 1,1 1-1,1-1 0,0 0 1,1-1-1,0 1 0,1-1 1,1 0-1,10 13 1,-11-18-93,0 1 0,0-1 0,1 0 1,0-1-1,0 0 0,1 0 1,0-1-1,0 0 0,0 0 0,1-1 1,-1-1-1,1 1 0,15 2 1,-7-3 81,0 0 0,0-2 1,0 0-1,0 0 1,0-2-1,-1-1 1,1 0-1,0-1 0,27-8 1,-21 3 261,0-1 1,-1-2 0,-1 0-1,1-1 1,-2-1 0,27-21-1,-19 10 154,-1-2 0,-1 0 0,-2-1 0,0-2 0,-2-1 0,-2 0 0,0-2 1,-2 0-1,19-45 0,-29 56-380,-2 0 1,0 0-1,-1-1 1,-1 0-1,-1 0 1,-1 0-1,1-34 1,-4 46-105,0 1 0,-1 0 1,0 0-1,-1 0 0,0 0 0,0 0 1,-1 0-1,0 0 0,-1 1 0,1-1 1,-2 1-1,1 0 0,-1 0 0,0 1 1,-1-1-1,0 1 0,0 0 1,-1 1-1,1-1 0,-14-8 0,6 7-100,-1 0 1,0 0-1,0 2 0,-1 0 0,0 1 1,0 0-1,0 1 0,0 1 0,-1 1 0,0 0 1,1 1-1,-1 1 0,0 0 0,1 1 0,-32 7 1,18-1-435,0 0 1,0 3 0,1 0 0,0 2 0,1 1 0,0 1 0,-41 29 0,-62 60-6449,85-65-1788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11915,'0'0'2008,"0"-10"143,0 4-1749,0 0 1,1 0-1,-1 0 0,2 0 1,-1 0-1,0 0 0,1 0 1,0 0-1,0 1 0,1-1 1,0 1-1,0 0 0,0-1 1,0 1-1,1 1 0,0-1 1,0 0-1,9-7 0,1 1 264,0 0 0,1 0 0,0 2 0,0 0 0,1 0-1,0 2 1,1 0 0,27-8 0,-16 9-99,0 0 1,1 2-1,0 1 1,45 0-1,-71 3-562,0 0 0,-1 0-1,1-1 1,0 2 0,0-1 0,0 0-1,-1 0 1,1 1 0,0 0 0,0-1-1,-1 1 1,1 0 0,0 0 0,-1 1-1,1-1 1,-1 1 0,0-1 0,1 1 0,-1 0-1,0-1 1,0 1 0,0 0 0,0 0-1,0 1 1,-1-1 0,1 0 0,-1 1-1,1-1 1,-1 1 0,0-1 0,0 1-1,0 0 1,0-1 0,-1 1 0,1 0-1,-1 0 1,1-1 0,-1 1 0,0 0-1,0 0 1,0 0 0,-1 0 0,1-1-1,0 1 1,-2 3 0,0 6-5,-1 0 0,-1-1 0,0 1 0,0-1 0,-1 1 0,-1-1 0,0-1 0,0 1 0,-1-1 0,0 0 0,-10 9 0,-16 18 0,-51 43 0,73-71 0,-51 43 0,37-32 0,0 0 0,-38 44 0,62-63 0,-1 1 0,0 0 0,1 0 0,0 0 0,-1-1 0,1 1 0,0 1 0,0-1 0,0 0 0,1 0 0,-1 0 0,0 0 0,1 1 0,-1-1 0,1 0 0,0 4 0,0-5 0,0 0 0,1 0 0,-1 0 0,1 1 0,-1-1 0,1 0 0,0 0 0,-1-1 0,1 1 0,0 0 0,0 0 0,-1 0 0,1 0 0,0-1 0,0 1 0,0 0 0,0-1 0,0 1 0,0 0 0,0-1 0,0 0 0,3 1 0,7 2 0,0-1 0,1 0 0,-1-1 0,0-1 0,14 0 0,-12 0 0,31-2-849,1-1 0,-1-2 1,78-19-1,-70 9-6903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19089 1 12139,'0'0'684,"3"9"52,11 42 325,-2 0-1,-3 0 0,-1 1 0,0 55 1,-10-76-879,-1 1 0,-2-2-1,0 1 1,-3 0 0,0-1 0,-2 0 0,-1-1 0,-27 50 0,-10 6 155,-88 117 0,89-139-358,-2-2-1,-2-2 1,-4-2 0,-1-3-1,-3-3 1,-2-2 0,-3-2-1,-84 46 1,-539 242 294,-22-46 89,-1149 366-164,-523 71 101,-569 43 790,2153-609-1338,-1441 99 1,399-232 2074,95-129-2205,1230 44 995,3-23-1,-586-172 1,665 108 469,385 125-1192,1-2-1,1-2 0,1-2 0,1-2 0,2-1 1,-71-66-1,98 81 69,0 0 1,2-1 0,-1 0-1,2-1 1,0-1-1,1 0 1,1 0-1,0-1 1,2 0 0,0 0-1,0-1 1,2 0-1,1 0 1,0 0-1,1-1 1,1 1 0,1-1-1,1 1 1,2-22-1,0 31 53,0 0-1,0 0 0,1 0 1,0 0-1,1 1 0,0 0 1,1 0-1,0 0 0,0 0 1,1 1-1,7-9 0,-1 4 29,0 1-1,1 0 0,0 1 1,1 0-1,29-17 1,-3 8 23,1 1 1,1 2 0,1 2-1,49-11 1,48-6-974,-47 11-899,96-34 0,-181 52 1186,20-11-4048,-26 8-1951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 14414,'-1'0'389,"0"-1"0,0 1 0,0 0 0,1 0 0,-1 0 0,0 1 0,0-1 0,0 0 0,0 0 0,0 0 0,0 1 0,0-1 0,0 0 0,0 1 0,1-1 0,-1 1 0,0-1 0,0 1 0,0-1 0,1 1 0,-1 0 0,-1 1 0,25 2 2611,43-2-1890,-25-4-880,-1-2 1,48-11-1,-52 7-120,0 3 0,1 0 1,42 2-1,-77 3-105,-1 0-1,1 1 1,-1-1-1,1 1 1,-1-1 0,1 1-1,-1 0 1,1-1-1,-1 1 1,1 0-1,-1 0 1,0 0 0,0 0-1,1 0 1,-1 1-1,0-1 1,0 0 0,0 0-1,0 1 1,0-1-1,-1 1 1,1-1 0,0 1-1,-1-1 1,1 1-1,-1-1 1,1 1-1,-1-1 1,0 1 0,1 0-1,-1-1 1,0 1-1,0 0 1,0-1 0,-1 1-1,1 0 1,0-1-1,-1 3 1,0 5 55,0-1 0,-1 0-1,0 1 1,-1-1 0,1 0 0,-6 11 0,-11 11 437,-1-1 0,-1-1 0,-1 0 0,-49 46 0,-12 13-313,75-76 490,7-4-3875,1-7 2941,1 1 0,0-1 0,-1 0-1,1 0 1,-1 0 0,1 0 0,-1 1-1,1-1 1,0 0 0,-1 0 0,1 0-1,-1 0 1,1 0 0,-1-1 0,1 1 0,0 0-1,-1 0 1,1 0 0,-1 0 0,1-1-1,-1 1 1,1 0 0,-1-1 0,1 1 0,-1 0-1,1-1 1,-1 1 0,1 0 0,-1-1-1,0 1 1,1-1 0,0 0 0,19-17-5826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19058,'0'0'8136,"10"-5"-7031,5-1-501,-1 0 1,1 1 0,29-6-1,-40 11-478,1-1 0,0 1 0,0-1 0,0 1 0,0 1 0,0-1-1,0 1 1,9 2 0,-13-3-109,1 1 1,0 0-1,0 0 0,-1 0 1,1 0-1,0 0 0,-1 0 0,1 0 1,-1 1-1,1-1 0,-1 0 1,0 1-1,0-1 0,1 1 1,-1 0-1,0-1 0,0 1 0,-1 0 1,1 0-1,0-1 0,0 1 1,-1 0-1,1 2 0,0 4-2,0 0 0,-1 1 0,0-1 0,0 0 0,-1 0 0,0 0 0,0 0 0,-1 0-1,0 0 1,0 0 0,-1-1 0,0 1 0,-6 9 0,-7 11 69,-1 0 0,-23 27 0,7-10-43,22-29-41,7-11 0,-1 1 0,1-1 0,0 1 0,1 0 0,0 1 0,0-1 0,0 0 0,0 1 0,1 0 0,-3 13 0,6-19 0,0 1 0,-1-1 0,1 0 0,0 0 0,0-1 0,0 1 0,-1 0 0,1 0 0,0 0 0,0 0 0,0-1 0,0 1 0,1-1 0,-1 1 0,0 0 0,0-1 0,0 0 0,0 1 0,0-1 0,1 0 0,-1 0 0,0 1 0,0-1 0,1 0 0,-1 0 0,0 0 0,0-1 0,1 1 0,-1 0 0,0 0 0,2-1 0,47-6 0,1-7 0,86-35 0,-19 4 0,-65 29-510,30-11-2879,-2-4-4141,-32 8-9740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9865,'0'0'22064,"0"11"-21343,1 32-604,-1-42-119,0 0 0,0 0 0,1 1-1,-1-1 1,0 0 0,0 0 0,1 0 0,-1 0 0,1 0 0,-1 0 0,1 0-1,-1 0 1,1 0 0,0 0 0,-1 0 0,1-1 0,0 1 0,0 0-1,-1 0 1,1 0 0,0-1 0,0 1 0,0-1 0,0 1 0,0-1 0,0 1-1,0-1 1,0 1 0,0-1 0,0 0 0,0 0 0,2 1 0,41-2-227,-30 0 64,15 0-319,-23 0 390,1 1-1,0 0 1,0 0-1,0 0 1,0 1-1,0 0 1,0 0-1,8 4 1,-13-4 98,0 0 0,0 1-1,0-1 1,0 1 0,-1 0 0,1-1 0,-1 1 0,1 0 0,-1 0 0,0 0 0,1 0-1,-1 0 1,0 0 0,-1 0 0,1 1 0,0-1 0,0 0 0,-1 0 0,0 1 0,1-1-1,-1 0 1,0 1 0,0-1 0,0 0 0,0 1 0,-1-1 0,1 0 0,-1 1 0,-1 3-1,0 6 91,-1-1-1,-1 1 0,0-1 1,-1 0-1,0 0 0,-1-1 0,0 1 1,0-1-1,-11 12 0,-1 0 157,-1-1-1,-39 34 1,52-50-238,0 0 1,0-1-1,-1 1 0,1-2 1,-1 1-1,0-1 1,0 0-1,0 0 0,0 0 1,-9 1-1,14-4-30,0 0-1,-1 0 1,1 0 0,0 0-1,-1 0 1,1 0-1,0-1 1,0 1 0,0-1-1,-1 1 1,1-1-1,0 0 1,0 0 0,0 0-1,0 0 1,0 0-1,0 0 1,0-1 0,1 1-1,-1-1 1,0 1-1,1-1 1,-1 0 0,1 1-1,-1-1 1,1 0-1,0 0 1,0 0 0,0 0-1,0 0 1,0 0-1,1-1 1,-1 1 0,0 0-1,1 0 1,-1-4-1,-4-66-7180,5 62 5798,0-37-5821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13229,'0'0'10313,"52"-35"-7046,-18 18-992,9 0-1251,5 0-543,1 2-417,-4 2-1345,-6 3-3332,-11 1-3682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49 19346,'-24'2'566,"1"0"-1,-1 1 0,1 2 0,-1 0 1,2 2-1,-1 0 0,1 2 1,0 0-1,0 1 0,-34 24 0,30-17-230,1 1-1,0 2 1,1 0-1,2 2 1,0 0-1,1 1 1,-30 46-1,34-41-275,2 0 0,0 2-1,3-1 1,0 2 0,2 0 0,1 0-1,-9 59 1,16-70-77,0 1 0,2-1 1,0 0-1,2 1 0,6 36 0,-5-44-56,0-1-1,1 0 0,1 0 0,0 0 0,1-1 1,0 1-1,0-1 0,1-1 0,1 1 1,8 9-1,-7-12-64,0 0-1,1 0 1,-1-1-1,2-1 1,-1 1-1,1-2 1,0 1 0,0-1-1,0-1 1,1 0-1,-1-1 1,1 0-1,0-1 1,0 0 0,0-1-1,0 0 1,1-1-1,16-2 1,2 0 263,-1-3-1,0 0 1,0-2 0,-1-1-1,0-1 1,32-16 0,-21 7 396,0-2 0,-2-1 0,-1-3 0,0-1 0,-2-1 1,46-45-1,-64 54-297,-1-1 1,0-1-1,-1 0 1,-2-1-1,0 0 0,-1-1 1,0-1-1,-2 0 1,-1 0-1,-1-1 1,-1 0-1,0-1 1,2-28-1,-6 33-224,-1-1-1,-1 1 1,-1-1 0,-1 1-1,-1-1 1,0 1 0,-1 0-1,-2 0 1,0 0 0,-13-33-1,12 39-21,-1 1-1,0 0 1,-1 0 0,-1 1-1,1 0 1,-2 1-1,0-1 1,0 2-1,0-1 1,-1 2-1,-1-1 1,1 2 0,-1-1-1,-1 2 1,-22-10-1,19 10-367,-1 1-1,1 1 1,-1 0-1,0 1 0,-1 1 1,1 0-1,-33 2 1,31 2-736,-1 0 1,0 1-1,1 1 0,0 1 1,0 0-1,-29 14 1,-28 20-6684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 17104,'11'-1'2547,"16"-2"-1366,0 2 0,0 0 0,0 2 0,1 0 0,30 7 0,-50-6-985,1 0 0,-1 1 0,1 0 0,-1 0 0,0 1 1,0 0-1,0 0 0,-1 1 0,10 7 0,-13-8-192,0 0 1,-1 0-1,1 0 0,-1 0 0,0 1 0,0 0 0,0-1 0,0 1 0,-1 0 1,0 0-1,0 0 0,-1 1 0,1-1 0,-1 0 0,0 1 0,0 8 1,-1-5 62,-1 0 1,0-1 0,0 1 0,-1 0 0,0-1 0,0 0 0,-1 1 0,0-1 0,-1 0 0,0 0 0,0-1 0,-1 1 0,0-1 0,0 0-1,-7 7 1,-12 13 457,-2 0 0,-35 26 0,50-43-405,-169 135-382,178-143-178,-14 8-1483,8-10-4661,6-8-5571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1300 7015,'0'0'14680,"16"1"-13719,-3 0-856,0-1-1,1 0 1,-1-1 0,0 0-1,0-1 1,0 0 0,0-2-1,0 1 1,13-7-1,625-338 2186,-412 210-1371,228-128-625,308-172-28,-758 428-174,-1 1 196,-1 0-1,1 0 1,0 2 0,1 0-1,0 0 1,0 2 0,1 0-1,-1 1 1,24-2-1,-35 8-435,-6-14-18644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18257,'0'0'12647,"10"-1"-12039,10-2-395,47-7 209,117-4 0,-182 14-420,-1 0-1,0 0 1,0 0-1,1 0 0,-1 1 1,0-1-1,0 0 0,0 1 1,1-1-1,-1 0 0,0 1 1,0-1-1,0 1 1,0 0-1,0-1 0,0 1 1,0 0-1,0 0 0,0 0 1,0-1-1,0 1 0,0 0 1,-1 0-1,1 0 0,1 2 1,-2 0 3,1-1 0,0 1 0,-1-1 1,0 1-1,1-1 0,-1 1 0,0-1 0,0 1 1,-1-1-1,1 1 0,0-1 0,-2 3 0,0 3 7,0 0 0,-1 0 0,-1 0 0,1-1-1,-1 1 1,0-1 0,-6 7 0,-73 71-12,62-67 0,1 2 0,1 0 0,1 1 0,1 1 0,-16 24 0,19-14-867,14-31 666,-1 0 1,1 0 0,-1 0-1,1 1 1,-1-1 0,1 0-1,0 0 1,0 0 0,-1 1 0,1-1-1,0 0 1,0 0 0,0 0-1,0 1 1,1-1 0,-1 0 0,0 0-1,0 0 1,1 1 0,-1-1-1,1 0 1,-1 0 0,1 0-1,-1 0 1,2 1 0,11 0-11085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0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41 13325,'-18'-5'6167,"16"-5"-138,12-2-1742,7 3-3346,-13 8-833,0 0 0,0 0 1,1 0-1,-1 1 0,0-1 0,1 1 0,-1 0 0,0 0 1,1 1-1,-1-1 0,0 1 0,7 2 0,-9-2-109,-1 0 1,1 0-1,-1 0 0,1 0 0,-1 0 1,1 1-1,-1-1 0,0 0 0,0 1 1,1-1-1,-1 1 0,0 0 0,0-1 1,-1 1-1,1 0 0,0-1 0,-1 1 1,1 0-1,-1 0 0,1 0 0,-1 0 1,0-1-1,0 1 0,1 0 0,-2 0 1,1 0-1,0 0 0,0 0 0,0 0 1,-2 3-1,1-3 24,0 0 0,0 0-1,0 1 1,-1-1 0,1 0 0,0 0 0,-1 0 0,0-1 0,1 1 0,-1 0 0,0-1 0,0 1 0,0-1 0,0 1-1,0-1 1,0 0 0,0 0 0,-1 0 0,1 0 0,0 0 0,-1-1 0,1 1 0,-5 0 0,-11 5 62,68 11-85,-44-15 0,0 0 0,-1 1 0,1 0 0,-1 0 0,0 0 0,1 1 0,-2-1 0,1 1 0,0 1 0,-1-1 0,0 1 0,0-1 0,4 7 0,-6-8 0,0 1 0,0 0 0,0 0 0,0 0 0,0 0 0,-1 0 0,0 0 0,0 0 0,0 1 0,0-1 0,-1 0 0,0 1 0,1-1 0,-2 0 0,1 1 0,0-1 0,-1 0 0,0 1 0,-2 6 0,1-7 0,0-1 0,-1 1 0,1 0 0,-1-1 0,0 1 0,0-1 0,0 0 0,-1 0 0,1 0 0,-1-1 0,1 1 0,-1-1 0,0 0 0,0 0 0,0 0 0,0 0 0,0-1 0,0 1 0,-10 0 0,-3 2 0,-1-1 0,1-1 0,-28 0 0,42-2-86,-29-1-3877,20-4-121,11 5 3953,1 0-1,0 0 1,0 0-1,0-1 0,0 1 1,0 0-1,0 0 1,0-1-1,0 1 1,0 0-1,0-1 0,0 1 1,0 0-1,0 0 1,0-1-1,0 1 0,0 0 1,0 0-1,0-1 1,0 1-1,0 0 1,0 0-1,0 0 0,1-1 1,-1 1-1,0 0 1,0 0-1,0-1 1,0 1-1,0 0 0,1 0 1,-1 0-1,0 0 1,0-1-1,0 1 0,1 0 1,-1 0-1,0 0 1,0 0-1,1 0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0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51 10442,'0'0'5925,"-13"-5"-3853,-5-4-1294,-1 2 1,0 0 0,0 1-1,0 1 1,-1 1 0,-25-3-1,35 6-595,0 1 0,1 0 0,-1 0 0,0 1-1,1 0 1,-1 1 0,1 0 0,-1 1 0,1 0 0,0 0 0,0 0-1,0 2 1,1-1 0,-1 1 0,1 0 0,0 0 0,1 1-1,-1 1 1,1-1 0,0 1 0,1 0 0,-1 0 0,-9 16-1,-5 9-116,0 2 0,2 0 0,2 1 0,1 0 0,2 2 0,1 0 0,2 0 0,2 1 0,1 0 0,2 1 0,1-1 0,3 1 0,3 71 0,0-101-92,0 0 0,1 0-1,0 0 1,0-1 0,1 1 0,0-1 0,0 1 0,1-1-1,0 0 1,1 0 0,0-1 0,0 1 0,0-1 0,1 0-1,0-1 1,1 1 0,-1-1 0,1 0 0,0-1 0,11 7-1,-9-8 26,0 1-1,1-2 1,-1 1-1,1-1 1,0 0-1,0-1 1,0-1-1,0 1 1,1-1-1,-1-1 1,0 0-1,0-1 1,1 0-1,-1 0 1,0-1-1,0 0 1,17-7-1,-3-1 178,1-1 0,-2-2 0,0 0-1,-1-1 1,0-2 0,-1 0-1,21-21 1,7-12 749,66-83 1,-90 101-720,-2-2 1,33-58-1,-50 80-185,-1-1-1,0 1 1,0-1-1,-1 0 1,-1 0-1,0 0 1,-1 0-1,0 0 1,0-1-1,-2 1 1,1-1-1,-4-23 1,1 29-143,0 1-1,0-1 1,-1 1-1,0 0 1,0 0 0,0 0-1,-1 1 1,0-1-1,0 1 1,-1 0-1,1 0 1,-1 0 0,0 1-1,0-1 1,-1 1-1,1 0 1,-1 1 0,-8-5-1,-14-5-1642,-1 1 0,-53-16 0,27 11-869,-4-5-5657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21428,'0'0'1666,"12"-13"-316,4-4-871,0 2-1,2 0 0,-1 0 0,2 2 0,0 0 0,29-14 1,-42 24-333,54-20 646,-57 22-769,1 0 0,0 0 0,-1 0 0,1 1 0,0-1 0,-1 1 0,1 0 0,0 0 0,0 0 0,0 0 0,-1 1 0,1 0 0,5 1-1,-8-1-8,0 0-1,0-1 1,-1 1 0,1 0-1,0 0 1,-1 0-1,1 0 1,0 0-1,-1 0 1,1 0-1,-1 0 1,1 0-1,-1 0 1,0 0-1,0 0 1,1 0-1,-1 0 1,0 1-1,0-1 1,0 0-1,0 0 1,0 0-1,0 0 1,0 0-1,-1 0 1,1 0-1,0 1 1,-1-1-1,1 0 1,-1 1-1,-15 33 588,-5-4 70,-44 47-1,43-54-331,2 0 0,0 2-1,-19 33 1,37-56-339,1 0 0,-1 0 0,1 1 0,-1-1 0,1 0 0,0 1 0,0-1 0,0 1 0,1 0 0,-1-1 0,1 1 0,0-1 0,0 6 0,1-7 0,0-1 0,-1 0 0,1 1 0,0-1 0,-1 1 0,1-1 0,0 0 0,0 0 0,0 1 0,0-1 0,1 0 0,-1 0 0,0 0 0,0 0 0,1 0 0,-1 0 0,0-1 0,1 1 0,-1 0 0,1-1 0,-1 1 0,1-1 0,-1 1 0,1-1 0,-1 0 0,1 0 0,0 0 0,-1 1 0,1-1 0,1-1 0,42 2-1184,46-4 0,-57 0-1948,0-2-1,33-10 0,-4-3-15626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17649,'0'0'8023,"12"-5"-5738,8-2-1510,0 1 0,1 0 0,0 1 0,-1 2 0,35-3 0,-53 6-769,12-1 22,-1 1 0,1 1-1,0 0 1,-1 0 0,1 1-1,16 5 1,-28-6-29,0 0 0,1 0 0,-1 0 0,0 0-1,0 0 1,0 1 0,0-1 0,0 1 0,0-1 0,-1 1 0,1 0 0,0 0-1,-1 0 1,0 0 0,1 0 0,-1 0 0,2 3 0,-2-2 0,-1 1-1,1 0 1,-1-1 0,1 1 0,-1-1-1,0 1 1,0 0 0,-1-1 0,1 1-1,-1 0 1,0-1 0,0 1 0,0-1-1,0 1 1,-2 3 0,-3 6 1,-1-1 0,0 1 0,-1-1 0,0 0 0,-1-1 0,-12 12 0,-67 61 0,64-62 0,-3 1 0,-32 31 0,56-51 0,0 1 0,0 0 0,0-1 0,0 1 0,0 0 0,1 1 0,0-1 0,0 0 0,0 1 0,0-1 0,1 1 0,-2 6 0,3-10 0,0 0 0,1 0 0,-1 0 0,1 0 0,-1 0 0,1 0 0,-1 0 0,1 0 0,0 0 0,-1 0 0,1-1 0,0 1 0,0 0 0,-1 0 0,1-1 0,0 1 0,0-1 0,0 1 0,0-1 0,0 1 0,0-1 0,0 1 0,0-1 0,0 0 0,0 1 0,0-1 0,0 0 0,0 0 0,0 0 0,0 0 0,1 0 0,0 0 0,49 0 0,-39 0 0,10 0-778,0-1-1,0-2 1,0 0 0,38-10-1,25-17-7404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799 105 6598,'-7'-3'537,"-1"0"1,1 0-1,0 0 0,0-1 0,0 0 1,0-1-1,0 0 0,1 0 0,0 0 0,-6-7 1,8 7-435,-1 0-1,0 1 1,0-1 0,0 1 0,-1 0 0,0 0 0,1 1 0,-1 0-1,0 0 1,-1 0 0,1 1 0,0 0 0,-1 0 0,-12-2 0,1 4 41,0 1 1,0 0 0,0 2 0,0 0 0,0 1 0,0 0-1,1 2 1,0 0 0,0 1 0,0 0 0,1 2 0,1 0-1,-1 1 1,1 0 0,-16 15 0,-14 15-20,2 2 1,1 2-1,-44 61 0,72-87-73,0 1 0,2 0 0,1 0 0,0 2 0,1-1 0,1 1 0,2 1 0,0-1 0,1 1 0,1 1 0,1-1 0,1 1 0,0-1 0,3 32 0,0-8-27,3 1 1,2-1 0,17 70 0,-15-89-24,1 0 1,1 0-1,2-1 1,0-1-1,2 0 1,0 0-1,20 25 0,-28-43-3,0-1 0,1 0 0,-1 0-1,1 0 1,0-1 0,1 0 0,-1 0-1,1-1 1,0 0 0,0 0-1,1 0 1,-1-1 0,1 0 0,-1-1-1,1 1 1,0-2 0,0 1 0,0-1-1,0 0 1,0-1 0,0 1-1,0-2 1,0 1 0,0-1 0,1 0-1,-2-1 1,1 0 0,0 0-1,11-6 1,15-6 226,-1-2-1,-1-2 0,0-1 1,-2-1-1,32-27 0,-4 3 620,-2-2 0,-2-3-1,93-110 1,-129 136-628,-1-2-1,-2 0 1,-1 0 0,0-1-1,12-38 1,-20 45-171,0 0 1,-2 0-1,0-1 0,-1 0 1,-1 0-1,-1 1 0,-1-1 1,-4-37-1,1 45-161,0-1 1,0 1-1,-1-1 0,-1 1 0,0 0 1,-1 1-1,0-1 0,-1 1 0,0 0 1,-1 1-1,-16-19 0,0 5-1501,-1 2 0,0 0-1,-42-25 1,23 18-3599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830 74 9417,'0'0'1794,"-11"-8"-204,-1-1-1299,0 1-1,-1 1 1,0 0-1,-1 1 1,1 0-1,-1 1 1,0 1-1,0 0 1,-1 1-1,1 0 1,-23 0-1,21 4-197,0 1-1,0 1 0,1 0 0,0 1 0,0 1 0,0 0 1,0 1-1,1 0 0,0 2 0,0-1 0,0 2 0,1 0 0,1 0 1,-14 14-1,-13 13 189,3 2 0,-62 81 1,69-78-86,2 0 0,2 1 0,2 2 0,2 1 0,2 0 0,-23 84 0,28-70-116,2 0 0,3 1 0,3 0 0,2 0 0,5 69 0,0-114-80,0 0-1,1-1 1,0 1 0,2-1 0,-1 0-1,11 23 1,-12-31 15,1-1-1,0 0 1,0 1-1,0-2 1,1 1-1,-1 0 1,1-1-1,1 1 1,-1-1-1,0 0 1,1-1-1,0 1 1,0-1-1,0 0 1,0 0-1,1 0 1,-1-1-1,1 0 1,6 2-1,7-1 167,-1-1-1,0 0 1,1-1-1,-1-2 1,1 0-1,-1 0 1,0-2-1,1 0 1,-1-1-1,-1-1 0,1-1 1,-1 0-1,0-2 1,18-9-1,22-15 249,-1-2 0,81-66-1,-66 44 69,-2-4 0,115-130 0,-154 154-374,-1-2-1,-1-2 1,-3 0-1,-1-1 1,-2-2 0,-2 0-1,18-60 1,-31 81-249,-1-1 1,-1 0-1,-2 0 0,0 0 0,-1 0 1,-1 0-1,-3-26 0,1 41-93,0 0-1,0 0 0,-1 1 0,0-1 1,0 0-1,-1 1 0,0-1 1,-1 1-1,1 0 0,-1 0 1,-1 1-1,1-1 0,-1 1 1,0 0-1,0 0 0,-1 0 1,0 1-1,0-1 0,0 2 1,-1-1-1,0 1 0,0 0 1,-13-6-1,7 6-1075,0 0 1,-1 0-1,0 1 1,1 1-1,-26-1 1,-14 2-7328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1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0 743 13357,'0'0'11402,"4"-11"-9768,7-16-866,1 1 0,1 0 0,30-44 0,68-80 474,-34 50-629,-56 71-478,31-43 295,-2-1 0,41-85 1,-164 349-410,54-140-21,-15 67 0,29-96 0,1 1 0,1 0 0,1 1 0,1-1 0,3 38 0,0-54-498,-1-1-1,1 1 1,0-1-1,0 0 1,0 0 0,6 10-1,-5-12-580,-1 1-1,1-1 0,0 0 0,1 1 0,-1-1 0,1-1 1,0 1-1,7 5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44 361 9513,'0'0'9684,"-8"9"-7010,-20 29-250,21-23 1312,13-12-1821,13-10-957,0-5-622,0-2 0,-1 0 0,0-1-1,28-30 1,-15 14-152,226-235-184,-250 259 0,8-7 0,-14 14 0,-1 0 0,0 0 0,0 0 0,1 0 0,-1 0 0,0 0 0,1 0 0,-1 0 0,0 0 0,0 0 0,1 0 0,-1 0 0,0 0 0,0 0 0,1 0 0,-1 0 0,0 0 0,0 0 0,1 0 0,-1 1 0,0-1 0,0 0 0,1 0 0,-1 0 0,0 0 0,0 1 0,0-1 0,0 0 0,1 0 0,-1 0 0,0 1 0,0-1 0,0 0 0,0 0 0,0 0 0,1 1 0,-1-1 0,0 0 0,0 1 0,0-1 0,0 0 0,0 0 0,0 1 0,0-1 0,0 0 0,0 0 0,0 1 0,0-1 0,0 0 0,0 0 0,-1 1 0,2 12 0,-4 13 0,0 1 0,-2-1 0,-1 0 0,-10 29 0,8-29 0,1 0 0,0 1 0,3 0 0,-3 28 0,7-43-95,3 38-2461,-3-49 2313,1 1-1,-1 0 1,1-1-1,0 1 1,0 0 0,0-1-1,0 1 1,0-1-1,0 1 1,0-1-1,0 0 1,0 1-1,1-1 1,-1 0 0,1 0-1,-1 0 1,1 0-1,-1 0 1,1 0-1,0 0 1,-1-1-1,1 1 1,3 0 0,12 1-9810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1 671 14414,'0'0'1665,"0"9"-218,0-5-1303,0-1 1,0 0-1,0 0 0,0 0 1,1 1-1,0-1 0,-1 0 1,1 0-1,0 0 0,1 0 1,0 3-1,0-5-40,-1 1 0,1-1 0,0 1 0,0-1-1,-1 0 1,1 0 0,0 0 0,0 0 0,0 0 0,0 0 0,0 0 0,0-1 0,0 1 0,0-1-1,0 1 1,1-1 0,-1 0 0,0 0 0,0 0 0,0 0 0,0 0 0,1-1 0,-1 1-1,4-2 1,9-1 282,1-2 0,-1 0 0,0-1-1,-1 0 1,1-1 0,-1-1 0,-1 0-1,17-13 1,104-90 991,-116 94-1218,230-231 903,-214 209-1122,-2-2 0,-1-1 0,-3-1 1,39-80-1,-106 191-2097,17-19 1874,3 0 1,1 2-1,3 0 0,2 1 0,3 0 0,1 1 0,-1 62 0,15-43-3555,-3-63 2434,1-1 0,0 0 1,1 0-1,6 12 0,-10-20 1355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6086,'0'0'20665,"9"5"-18909,7 2-1457,-1-2 1,1 0-1,-1-1 1,1 0-1,1-1 1,-1-1-1,0-1 1,1 0-1,19-2 1,54 1-489,258-5 1827,-175-11-3602,-3-15-5022,-99 9-3835,-42 7-149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18289,'0'0'3502,"12"3"-1457,242 38 4347,46 10-5700,-292-50-686,0 2-1,0-1 1,0 1 0,0 0 0,8 5 0,-14-7-11,-1 0 1,0 0-1,1 0 1,-1 0-1,0 0 1,1 0-1,-1 0 1,0 0 0,0 1-1,0-1 1,0 0-1,0 1 1,-1-1-1,1 1 1,0-1-1,0 1 1,-1-1 0,1 1-1,-1-1 1,0 1-1,1 0 1,-1-1-1,0 1 1,0 0-1,0-1 1,0 1-1,0 0 1,-1-1 0,1 1-1,0-1 1,-1 1-1,0 2 1,-3 4 52,0-1 1,0 0-1,0 0 1,-1-1-1,0 1 1,0-1 0,-1 0-1,0-1 1,-13 10-1,-70 46 606,63-44-539,-89 52 367,69-44-461,2 1 0,2 3 0,-47 40 0,82-63-313,0 1-1,1-1 1,0 2-1,0-1 0,-5 8 1,10-12-493,-1 0 0,1 0 0,0 0 1,0 0-1,0 0 0,0 0 0,1 0 0,-1 0 0,1 0 1,-1 0-1,1 4 0,2 5-10356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6 11915,'0'0'7832,"-11"-1"-6044,5 0-1557,2 0-126,-1 0 1,0 0-1,1 1 1,-1 0-1,0 0 1,0 0-1,1 0 0,-1 1 1,0 0-1,1 0 1,-1 0-1,1 1 1,-1-1-1,1 1 0,0 0 1,-6 4-1,-11 9 324,1 1 0,0 1 0,2 1 0,0 1-1,1 0 1,0 2 0,-21 36 0,29-44-271,2 1 0,0 0 0,0 0 1,1 0-1,1 1 0,1 0 0,0 0 0,1 0 0,0 0 0,1 1 1,1-1-1,0 1 0,2-1 0,1 17 0,-1-27-129,0-1-1,1 0 0,-1 0 1,1 0-1,0 0 0,0-1 1,0 1-1,1 0 1,-1-1-1,1 0 0,0 1 1,0-1-1,0 0 1,0 0-1,1-1 0,-1 1 1,1-1-1,-1 0 1,1 1-1,0-2 0,0 1 1,0 0-1,0-1 0,0 0 1,0 0-1,1 0 1,-1 0-1,7 0 0,1 0 137,-1-1 0,1 0 0,-1 0 0,1-1 0,-1 0-1,1-1 1,-1-1 0,0 0 0,18-7 0,-16 4-49,0-1 1,0 0 0,-1-1-1,16-12 1,-25 17-102,0 1 1,0 0-1,0-1 0,-1 1 0,1-1 1,-1 0-1,0 0 0,1 0 0,-1 0 1,-1 0-1,1-1 0,0 1 0,-1 0 1,0-1-1,0 1 0,0-1 0,0 0 1,0 1-1,-1-1 0,1 0 0,-1 1 1,-1-6-1,0 6-15,0 1 0,0 0 0,0 0 0,-1 0 0,1 0 0,-1 0 0,1 0 0,-1 0 0,0 0 0,0 0 0,0 1 0,0-1 0,0 1 0,0 0 0,0-1 0,0 1 0,-1 0 0,1 0 0,0 1 0,-1-1 0,1 0 0,-1 1 0,1-1 0,-5 1 0,-71-4 0,68 4 0,3 0 0,-47 3 0,52-3 0,1 0 0,-1 0 0,0 1 0,0-1 0,0 1 0,0-1 0,1 1 0,-1 0 0,0 0 0,0 0 0,1 0 0,-1 0 0,1 0 0,-1 0 0,1 0 0,-1 1 0,1-1 0,0 1 0,0-1 0,0 1 0,-1-1 0,2 1 0,-3 2 0,3-3-56,0-1 1,1 1-1,-1-1 1,0 1-1,0-1 0,0 0 1,1 1-1,-1-1 1,0 0-1,0 1 1,1-1-1,-1 0 0,0 1 1,1-1-1,-1 0 1,0 1-1,1-1 0,-1 0 1,0 0-1,1 0 1,-1 1-1,0-1 1,1 0-1,-1 0 0,1 0 1,-1 0-1,1 0 1,-1 0-1,0 0 0,1 0 1,-1 0-1,1 0 1,-1 0-1,1 0 0,-1 0 1,0 0-1,1 0 1,-1 0-1,1-1 1,21-1-4555,8-8-926,3-7-2306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3 13677,'-9'-1'1303,"1"0"-996,0 1 0,-1 0 0,1 0 0,0 1 0,0 0 0,0 1 0,0-1 1,0 2-1,1-1 0,-1 1 0,1 0 0,-1 0 0,1 1 0,-8 5 1,-13 13 224,2 1 0,0 0 1,1 2-1,2 1 0,0 1 1,-35 57-1,34-45-297,2 2 0,2 1-1,1 1 1,-21 77 0,32-92-215,1 0 0,2 1 0,1 0 0,2 0-1,1 57 1,1-77 17,1 0 0,0 0 0,1 0 0,0 0-1,0 0 1,1-1 0,0 1 0,1-1 0,0 0 0,0 0-1,1 0 1,-1 0 0,2-1 0,-1 0 0,1 0 0,0 0-1,1-1 1,-1 1 0,1-2 0,1 1 0,-1-1 0,16 8-1,-7-6 118,0-2 0,0 1-1,1-2 1,-1-1 0,1 0-1,0-1 1,0 0 0,0-1-1,0-2 1,0 1 0,0-2-1,0 0 1,28-8 0,-15 1 164,0 0 0,-1-3 0,0 0 0,-1-2 0,0-1 0,40-28 0,-38 21-78,0-2 1,-1-1 0,-2-1-1,-1-2 1,0 0 0,32-51-1,-48 65-166,-1-1-1,-1 0 1,0 0 0,-1-1-1,-1 0 1,0 0 0,-1-1-1,-1 0 1,-1 0 0,0 0-1,-1 0 1,-1 0-1,0 0 1,-2 0 0,0-1-1,-6-30 1,3 35-120,0 0 1,-1 1-1,-1-1 0,0 1 0,-1 0 1,0 0-1,0 1 0,-2 0 0,1 1 1,-1-1-1,-1 2 0,0-1 0,0 1 1,-22-14-1,17 13-96,-1 1-1,0 1 1,0 0-1,-1 1 1,0 1-1,0 1 1,0 0 0,-1 1-1,1 1 1,-33-2-1,32 4-1076,0 2 0,0 0-1,0 1 1,-26 6 0,-8 8-4846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89 8584,'-12'5'3379,"-5"2"-2341,9-4-656,1 0-1,0 0 0,0 0 1,1 1-1,-1 0 1,1 0-1,-9 8 1,15-12-337,-1 0 0,1 0 0,0 0 0,-1 1 0,1-1 0,-1 0 0,1 0 0,-1 1 1,1-1-1,0 0 0,-1 1 0,1-1 0,0 0 0,-1 1 0,1-1 0,0 1 0,0-1 1,-1 0-1,1 1 0,0-1 0,0 1 0,0-1 0,-1 1 0,1-1 0,0 1 0,0-1 1,0 1-1,0-1 0,0 1 0,0-1 0,0 1 0,0-1 0,0 1 0,0-1 0,0 1 1,1-1-1,-1 0 0,0 1 0,0-1 0,0 1 0,0-1 0,1 1 0,-1-1 0,0 1 1,1-1-1,-1 0 0,0 1 0,1-1 0,-1 0 0,0 1 0,1-1 0,-1 0 0,1 0 1,-1 1-1,0-1 0,1 0 0,-1 0 0,1 0 0,-1 1 0,1-1 0,35 6 983,133-3 1261,307-33 0,-216 8-1833,1324-66 322,-1126 66-803,-269 17-386,-217 7-6775,1-2-1323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13453,'0'0'2829,"12"-5"-891,1 0-1541,200-70 4624,-190 68-4629,0 2-1,1 1 1,-1 1 0,1 0 0,0 2-1,0 1 1,43 6 0,-63-6-375,-1 1 1,0-1-1,0 1 1,0 0-1,0 0 1,0 0-1,0 0 1,0 1-1,0-1 0,0 1 1,-1 0-1,1 0 1,-1 0-1,1 0 1,-1 0-1,3 4 1,-3-4-12,-1 0 1,0 0 0,0 1 0,0-1 0,-1 0 0,1 1 0,0-1 0,-1 0 0,0 1-1,1-1 1,-1 1 0,0-1 0,0 0 0,-1 1 0,1-1 0,0 1 0,-1 2 0,-2 3 41,0 0 1,0-1 0,-1 1-1,0-1 1,0 0-1,-1 1 1,0-2 0,0 1-1,0-1 1,-13 12 0,-20 12 369,-2-1 1,-57 30 0,-3 3 1026,73-38-878,27-24-561,0 1 0,0-1 0,-1 0 0,1 1 1,0-1-1,0 0 0,0 1 0,0-1 0,0 1 1,0-1-1,0 0 0,0 1 0,0-1 0,0 0 1,0 1-1,0-1 0,0 1 0,0-1 0,0 0 0,0 1 1,0-1-1,0 0 0,1 1 0,-1-1 0,0 0 1,0 1-1,0-1 0,1 0 0,-1 1 0,0-1 0,0 0 1,1 0-1,-1 1 0,0-1 0,1 0 0,-1 0 1,0 0-1,1 1 0,-1-1 0,1 0 0,7 2 3,-1 0-1,1-1 0,0 0 0,0-1 1,14 0-1,56 0-37,32 1-1609,-36-3-2258,-8-1-3006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14574,'0'0'7052,"11"-2"-4831,16-7-1381,-1-1 0,0-1 0,-1-1 1,0-1-1,-1-2 0,35-27 0,135-120 446,-193 162-1284,165-169 405,-108 107-350,-58 82-217,-57 142 214,35-108-323,-16 66-1,33-99-878,1 1 0,0 0 0,1 35 0,5-30-4665,8-12-5104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15695,'0'0'10303,"-1"9"-8328,-7 28-949,-18 57 0,17-70-683,1 0 0,1 1-1,1 0 1,2 1 0,0-1 0,2 1-1,1 34 1,1-57-600,0-1 0,1 1 0,-1 0 1,1-1-1,0 1 0,-1-1 0,1 1 0,0-1 0,1 1 0,-1-1 1,0 1-1,1-1 0,-1 0 0,1 0 0,0 0 0,0 0 1,0 0-1,0 0 0,0 0 0,0-1 0,0 1 0,1-1 0,-1 1 1,1-1-1,-1 0 0,1 0 0,-1 0 0,1 0 0,-1-1 0,1 1 1,0-1-1,-1 0 0,1 1 0,4-1 0,-3-2-5263,-3-9-2359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15118,'0'0'11147,"75"10"-9065,-26-8-545,11-2-832,7 0-577,4 0-192,-6-6-3235,-4-9-10026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15727,'0'0'8413,"10"-6"-4879,16-10-2804,-1-1 0,-1-1-1,37-35 1,68-80 1317,-96 97-1920,23-33-127,-41 48 0,1 2 0,25-26 0,-39 66 0,-14 21 0,-33 80 0,-3 11 0,40-107-108,2 0 1,-4 41-1,9-62 0,1 0 0,-1 0-1,1 1 1,0-1 0,0 1 0,1-1-1,-1 0 1,1 1 0,0-1 0,1 0-1,-1 0 1,1 0 0,0 0 0,1 0 0,-1 0-1,1-1 1,0 1 0,0-1 0,6 8-1,14-1-5859,1-10-4954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7431,'0'0'14953,"3"16"-13859,11 101-409,-4 1 0,-9 163 0,-1-271-667,0-4 2,0 0 0,0 0 0,-1 0 0,0 0 1,0 0-1,0-1 0,-1 1 0,1 0 0,-6 9 0,4-47 632,4-23-662,3-1 1,2 1-1,3 0 1,2 1-1,2 0 1,3 1-1,2 1 1,30-63-1,-44 106 30,0 1 0,1 0-1,0 0 1,0 0 0,0 1-1,1-1 1,0 1 0,1 1-1,12-11 1,-14 14-20,0 0 1,1 0-1,-1 0 0,1 1 1,0 0-1,-1 0 1,1 0-1,0 1 0,0 0 1,0 0-1,0 1 1,1-1-1,-1 1 0,0 1 1,10 1-1,-13-2-1,-1 0-1,0 0 0,1 1 1,-1-1-1,0 1 1,0 0-1,0 0 1,1-1-1,-1 1 1,0 1-1,0-1 1,0 0-1,0 0 0,-1 1 1,1-1-1,0 1 1,-1 0-1,1-1 1,-1 1-1,1 0 1,-1 0-1,0 0 0,1 0 1,-1 0-1,0 0 1,-1 0-1,1 1 1,0-1-1,-1 0 1,1 0-1,-1 1 1,0-1-1,1 0 0,-1 3 1,-1 0 81,1 0-1,-1 0 1,0-1 0,0 1 0,0 0 0,0-1-1,-1 1 1,0-1 0,0 1 0,0-1 0,-1 0-1,1 0 1,-1 0 0,0 0 0,-6 6 0,0-2 93,0 0 1,-1 0 0,0 0 0,-1-1 0,0-1 0,0 0-1,0 0 1,-1-1 0,1-1 0,-1 0 0,0 0 0,-1-2-1,1 1 1,0-1 0,-17 0 0,28-2-288,0 0 1,0 0-1,0 0 0,-1 0 1,1 0-1,0 0 0,0 0 1,0-1-1,0 1 0,0 0 1,0 0-1,0-1 0,0 1 1,0-1-1,1 1 0,-1-1 1,0 1-1,0-1 0,0 0 1,0 1-1,1-1 0,-1 0 1,0 0-1,1 0 1,-2 0-1,2-1-602,-1 0 0,1 0 0,-1 0 0,1-1 0,0 1 0,0 0 0,0 0 0,0 0 0,0 0 0,0 0 0,1-3 0,5-17-11600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19699,'0'0'2242,"92"5"128,-26-5-192,8-9-1153,5-9-384,-2-1-225,-7 1-384,-12-1-1281,-20 7-2114,-24 3-1826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18129,'0'0'3107,"65"0"-1089,-8-8 608,16-11-896,13-1-897,5 1-481,-3 0-352,-13 3-3299,-9 3-7207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16944,'0'0'5242,"4"15"-2813,0 7-1728,0 1 0,-1 0 0,-2 0 0,0 0 0,-1 0-1,-4 25 1,1-28-389,0-4-26,0 0 0,2 1 0,0-1 0,1 21 1,0-34-258,0 0 0,1 0 0,-1-1-1,1 1 1,-1 0 0,1 0 0,0-1 0,0 1 0,0 0 0,0-1 0,1 1 0,-1-1 0,1 0 0,-1 1 0,1-1 0,0 0 0,0 0 0,0 0 0,0 0 0,0 0 0,0-1 0,1 1 0,-1-1 0,1 1 0,-1-1 0,1 0 0,-1 0 0,1 0 0,0 0 0,-1 0-1,5 0 1,8 0 14,1-1 0,0 0-1,-1-1 1,1-1-1,-1-1 1,1 0-1,-1-1 1,0 0 0,0-1-1,25-13 1,15-10 4,71-50 0,-80 49-49,211-150-1777,-96 45-3702,-87 66-728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73 419 14446,'-9'6'2252,"-4"1"-1405,8-5-451,0 1 0,0-1-1,1 1 1,-1 0 0,1 0 0,0 1 0,0-1-1,0 1 1,-5 7 0,8-4 2005,14-7-809,5-2-1049,-1-1-1,1 0 1,-1-2 0,0 0 0,19-9-1,92-45 288,-80 35-629,53-25-68,-3-4 1,-2-4-1,145-113 1,-229 159-124,19-10-31,-29 26-107,-8 15 134,0 0 1,-2 0-1,0 0 0,-1-1 1,-14 21-1,-5 15 79,13-26-70,-39 92 210,49-107-261,1 1 0,0-1 0,1 1 1,1 0-1,0-1 0,0 28 0,2-40-131,-1-1-1,1 1 1,0 0-1,0 0 1,0-1-1,1 1 1,-1 0-1,0 0 1,1 0 0,-1-1-1,1 1 1,-1 0-1,1-1 1,0 1-1,0-1 1,0 1-1,0-1 1,0 1 0,0-1-1,0 1 1,0-1-1,1 0 1,-1 0-1,0 0 1,1 0-1,-1 0 1,1 0-1,-1 0 1,4 1 0,21 2-6458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11275,'11'-11'4249,"8"-6"-3159,1 1 0,1 1-1,0 0 1,1 2 0,0 0 0,46-17 0,-32 19-498,0 2 1,1 1-1,-1 2 1,2 2-1,-1 1 1,0 2-1,1 2 1,44 6 0,-70-5-487,0 0 0,-1 1 1,1 0-1,-1 1 1,0 1-1,0 0 1,0 0-1,-1 1 0,19 13 1,-26-16-94,0-1-1,1 1 1,-1 0 0,0 0 0,-1 0 0,1 0-1,0 0 1,-1 1 0,0-1 0,0 1 0,0 0-1,0-1 1,0 1 0,-1 0 0,0 0-1,0 0 1,0 0 0,0 0 0,-1 0 0,1 1-1,-1-1 1,0 0 0,0 0 0,-1 0 0,1 0-1,-1 1 1,0-1 0,0 0 0,0 0-1,-1 0 1,-3 7 0,-2 0 27,0 0-1,-1-1 1,0 1-1,-1-2 1,0 1 0,-1-1-1,0 0 1,0-1 0,-13 7-1,-107 61 128,123-73-164,-108 50 140,-25 14 525,121-52-572,18-5-105,4-9 2,-1 1-1,1-1 0,-1 0 1,1 0-1,0 0 0,-1 0 1,1 0-1,0-1 0,-1 1 0,1-1 1,4 0-1,333 8-2868,-207-10 761,-30 1-971,-7-4-5370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10730,'0'0'20222,"1"15"-19571,0 3-489,0 1 0,-2-1-1,0 1 1,-1 0 0,-1-1-1,-7 24 1,-19 75-130,18-67-7175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15407,'0'0'14381,"55"0"-13388,-24 0-512,7 0-449,3-1-385,0-7-1633,-4-2-2722,-3-2-3620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19090,'0'0'6817,"9"-3"-4932,6-4-1590,-1-1 1,0 0 0,0 0 0,0-2 0,-2 0 0,1 0 0,-1-1-1,16-18 1,86-114 530,-105 131-551,-9 11-265,0 1-1,0 0 0,0-1 1,0 1-1,1 0 1,-1-1-1,0 1 0,0 0 1,0-1-1,0 1 0,1 0 1,-1-1-1,0 1 1,0 0-1,1 0 0,-1-1 1,0 1-1,0 0 1,1 0-1,-1 0 0,0-1 1,1 1-1,-1 0 1,0 0-1,1 0 0,-1 0 1,0 0-1,1 0 0,-1 0 1,1 0-1,-1-1 1,0 1-1,1 0 0,-1 1 1,1-1-1,0 14 391,-11 26 74,-2-7-486,0-5-386,2 0 0,1 1 0,1-1 0,1 2 0,2-1 1,-2 33-1,9-45-6003,6-10-5605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12204,'0'0'15566,"64"0"-13516,-32 0-480,3 0-577,2 0-609,1 1-384,-1 4 0,-4 0-609,-10 4-1216,-5-3-2147,-11-1-2722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21236,'0'0'4837,"91"-7"-2371,-45-7-1793,5-1-673,-1-1-1057,-2-3-3844,-10 1-4772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12364,'0'0'14643,"-9"10"-14131,-27 31-261,35-39-300,-1-1 0,1 1 0,0-1 0,0 1 0,0 0 0,0-1 0,0 1 0,0 0 0,1 0 0,-1 0 0,0 0 0,1 0 0,-1 3-1,1-4 37,0 0-1,0 0 1,1-1-1,-1 1 1,0 0-1,0 0 0,1 0 1,-1-1-1,0 1 1,1 0-1,-1-1 1,1 1-1,-1 0 0,1-1 1,-1 1-1,1 0 1,0-1-1,-1 1 1,1-1-1,0 1 0,-1-1 1,2 1-1,4 2-2,0-1 0,0-1-1,1 1 1,-1-1 0,0 0-1,10 1 1,9 1-125,-21-2 78,1 1 0,-1 0 1,0 0-1,0 0 0,0 0 0,0 1 1,0-1-1,0 1 0,-1 0 0,1 0 1,-1 0-1,0 1 0,0-1 0,0 1 1,-1 0-1,1 0 0,-1 0 0,0 0 1,0 0-1,2 4 0,-3-4 188,0 0 1,-1 0-1,1 0 0,-1 0 0,0 0 0,0 0 0,0 0 1,-1 0-1,1 0 0,-1 0 0,0 0 0,0 0 1,-1 0-1,1-1 0,-1 1 0,1 0 0,-1-1 1,0 1-1,-1-1 0,1 0 0,0 0 0,-1 0 0,-4 5 1,1-3 159,0 1 0,0 0 0,0-1 1,-1 0-1,0-1 0,0 1 1,0-2-1,0 1 0,0 0 0,-1-1 1,0-1-1,0 1 0,1-1 0,-1-1 1,-13 2-1,19-3-410,0-1 1,0 1-1,1-1 1,-1 1-1,1-1 0,-1 1 1,0-1-1,1 0 0,-1 0 1,1 0-1,0 0 1,-1 0-1,1 0 0,0 0 1,0 0-1,-1-1 1,1 1-1,0 0 0,0-1 1,0 1-1,1-1 1,-1 1-1,0-1 0,0 1 1,1-1-1,-1 0 0,1 1 1,0-1-1,-1 0 1,1 0-1,0 1 0,0-1 1,0 0-1,0-2 1,0-1-336,0 1 1,0 0-1,1 0 1,-1 0-1,1 0 1,-1 0-1,1 0 1,1 0-1,-1 0 1,0 0 0,1 1-1,0-1 1,0 1-1,4-6 1,16-8-5835,3 2-2840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 27578,'0'0'224,"-74"30"-224,26 4 481,-4 10 159,-6 10-512,-3 10-63,-1 4-33,4-1-32,6-7-321,8-8-63,14-11 256,11-22-641,15-19-1249,4-7-2754,12-34-3845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40 371 21140,'0'14'865,"-4"40"1221,-10 59 0,4-51-32,-1 75 0,11-134-2031,0-1 0,0 0 0,0 0 0,0 0 0,0 0 0,0 1 0,1-1 0,0 0 0,-1 0 1,1 0-1,0 0 0,0 0 0,0 0 0,0 0 0,0 0 0,0 0 0,1-1 0,-1 1 0,0 0 0,1-1 1,0 1-1,-1-1 0,1 1 0,0-1 0,0 0 0,-1 0 0,1 0 0,0 0 0,0 0 0,1 0 0,-1-1 1,0 1-1,0-1 0,0 1 0,0-1 0,0 0 0,1 0 0,3 0 0,6 0 91,0-2 0,0 1 0,0-2 0,-1 1 0,1-2-1,16-6 1,20-11 55,0-2 1,59-39-1,88-71 84,-119 79-229,-10 7-117,409-308-7112,-376 265-2697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4.24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10 41,'-4'-17,"-2"-6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4.83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11 1,'-5'0,"0"0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5.83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6.316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7.45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8.20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8.56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9.059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10,'0'-4,"0"-2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9.88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16976,'0'0'4965,"17"91"-3524,2-48 545,12 2 640,10-4-1280,13-6-481,15-1-545,5-5-288,3-5-1730,0-9-5252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59 20852,'0'0'1607,"-6"-9"-171,3 4-1223,2 2-95,-1 0 1,1 0-1,-1 1 1,0-1 0,0 0-1,-1 1 1,1-1 0,0 1-1,-1 0 1,1 0 0,-1 0-1,0 0 1,0 0-1,0 0 1,0 1 0,0-1-1,0 1 1,0 0 0,0 0-1,-1 0 1,1 0-1,-5 0 1,-15 1 192,1 1-1,0 1 1,0 1-1,0 0 1,0 2-1,0 1 1,1 0 0,0 2-1,-37 18 1,25-8-54,0 1 0,2 1 1,0 2-1,2 1 0,-30 30 1,49-44-191,0 2-1,1-1 1,1 2 0,0-1 0,1 1 0,0 0-1,-7 16 1,12-25-63,1 1 1,-1 0-1,1 0 0,0 1 0,0-1 0,0 0 0,0 0 1,1 0-1,0 1 0,0-1 0,0 0 0,0 0 0,1 1 1,-1-1-1,1 0 0,0 0 0,0 0 0,1 0 1,-1 0-1,1 0 0,0 0 0,0 0 0,0 0 0,1-1 1,-1 0-1,1 1 0,3 3 0,4 0-136,0 0 0,0 0 0,0-1-1,1 0 1,0-1 0,0 0 0,1-1 0,-1 0-1,1-1 1,0 0 0,17 1 0,18 1-2467,72-1 0,-104-4 1728,64-1-5695,-6-1-4592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 18706,'0'0'3075,"-11"-1"-374,10 1-2647,-6 0 196,1-1 0,-1 1 0,1 0 1,-1 0-1,1 0 0,-1 1 0,1 0 0,-1 1 1,1 0-1,-1 0 0,1 0 0,0 0 0,0 1 1,0 0-1,-5 4 0,-3 4 222,1 0-1,-20 23 1,30-31-411,0 0 1,1 0-1,-1 0 1,1 1-1,0-1 0,-1 1 1,2-1-1,-1 1 0,0 0 1,1 0-1,0 0 1,0 0-1,0 0 0,0 0 1,1 0-1,-1 0 0,1 6 1,1-9-29,0 0 0,0 0 0,0-1 0,0 1 0,0 0 0,0 0 0,0-1 0,1 1 0,-1 0 0,0-1 0,0 1-1,1-1 1,-1 0 0,0 1 0,0-1 0,1 0 0,-1 0 0,0 0 0,1 0 0,-1 0 0,0 0 0,1 0 0,1-1 0,35-2 510,-17-2-482,1-1 0,-2-1 0,1 0 0,29-17-1,-31 15-46,1 0 0,0 1 0,0 1 0,41-9 0,-60 15-14,0 1 0,0 0 0,0 0 0,0 0 0,0 0 0,0 0 0,0 0 0,0 0 0,0 0 0,0 0 0,0 0 0,0 0 0,0 1 0,0-1 0,0 0 0,-1 1 0,1-1 0,0 1 0,0-1 0,0 1 0,0-1 0,-1 1 0,1-1 0,0 1 0,0 0 0,-1 0 0,1-1 0,-1 1 0,1 0 0,0 0 0,-1 0 0,0-1 0,1 1 0,-1 0 0,1 1 0,0 40 0,-2-8 0,2-33 0,0 0 0,0-1 0,-1 1 0,1-1 0,0 1 0,0 0 0,0-1 0,-1 0 0,1 1 0,0-1 0,0 1 0,0-1 0,0 0 0,0 0 0,0 0 0,0 1 0,0-1 0,0 0 0,0 0 0,0 0 0,0 0 0,2-1 0,24-2 0,33-18-1818,-51 16 902,1 1 1,0 0 0,0 1 0,0 0 0,0 0 0,1 1 0,12 0 0,-4 1-7467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175 129 21076,'-9'0'2968,"2"1"-2702,0 0 0,0 0 0,0 0 1,0 1-1,0 0 0,0 0 0,1 0 0,-1 1 0,1 0 0,0 1 0,0-1 1,0 1-1,0 0 0,1 1 0,0-1 0,-1 1 0,2 0 0,-1 1 0,-7 10 0,8-11-140,0 0 0,0 0-1,1 0 1,0 1-1,0 0 1,0-1 0,0 1-1,1 0 1,0 0 0,1 1-1,-1-1 1,1 0-1,0 1 1,1-1 0,0 0-1,0 9 1,1-14-124,0 0 1,0 1 0,0-1-1,0 0 1,0 0 0,0 0-1,1 0 1,-1 0-1,0 0 1,1-1 0,-1 1-1,0 0 1,1-1 0,-1 1-1,1 0 1,-1-1-1,1 0 1,-1 1 0,1-1-1,-1 0 1,1 0 0,0 0-1,-1 0 1,1 0-1,-1 0 1,1-1 0,-1 1-1,1 0 1,2-2 0,48-13 121,-35 7-107,-1-2 0,-1 0 1,0-1-1,0 0 1,-1-2-1,24-25 0,62-92 225,-43 53 441,-61 82-681,-34 41 7,-39 65 0,68-97-9,1 1-1,0 0 1,1 1-1,1 0 1,0 0 0,1 0-1,1 1 1,0-1-1,-2 27 1,6-42 0,0 1 0,0 0 0,0 0 0,0 0 0,0 0 0,1-1 0,-1 1 0,0 0 0,1 0 0,0 0 0,-1-1 0,1 1 0,0 0 0,0-1 0,0 1 0,0 0 0,0-1 0,0 1 0,0-1 0,0 0 0,1 1 0,-1-1 0,2 1 0,0 0 0,0-1 0,0 0 0,0 0 0,0 0 0,0 0 0,0-1 0,0 1 0,0-1 0,0 0 0,0 1 0,0-2 0,6 0 0,1 0 0,-1-1 0,0 0 0,0-1 0,0 0 0,0 0 0,-1-1 0,1 0 0,13-9 0,-1-6 0,-1 0 0,0-2 0,27-35 0,-17 19 0,-40 70 0,4-23-70,1 1 0,1 0 0,0-1 0,0 1 0,1 1 0,1-1 0,0 0 0,-1 23 0,2-34-179,1 1 0,0 0 1,0-1-1,0 1 0,0 0 0,1 0 0,-1-1 1,0 1-1,0 0 0,0-1 0,0 1 1,1 0-1,-1-1 0,0 1 0,1-1 0,-1 1 1,0 0-1,1-1 0,-1 1 0,1-1 0,-1 1 1,1-1-1,-1 1 0,1-1 0,-1 0 0,1 1 1,0-1-1,-1 0 0,1 1 0,0-1 0,-1 0 1,1 0-1,0 1 0,-1-1 0,1 0 0,0 0 1,0 0-1,17 1-6803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21460,'0'0'5963,"-1"11"-3336,-8 36-2122,-2 0 0,-1-1 0,-28 64 0,19-54-157,-28 116 1,48-170-349,1 1 0,-1 0 0,1-1 0,0 1 0,0 0 0,0-1 0,0 1 0,0 0 0,0-1 0,1 1 0,0 2 0,-1-4 0,1-1 0,-1 0 0,0 1 0,0-1 0,1 0 0,-1 1 0,0-1 0,1 0 0,-1 1 0,0-1 0,1 0 0,-1 0 0,0 1 0,1-1 0,-1 0 0,1 0 0,-1 0 0,0 0 0,1 0 0,-1 0 0,1 1 0,-1-1 0,0 0 0,1 0 0,-1 0 0,1 0 0,-1 0 0,1-1 0,-1 1 0,0 0 0,1 0 0,-1 0 0,1 0 0,-1 0 0,0-1 0,1 1 0,0 0 0,3-3 0,1 0 0,-1-1 0,0 1 0,0-1 0,-1 0 0,1 0 0,-1 0 0,0 0 0,3-6 0,3-4 0,-2-1 0,0 0 0,-1-1 0,0 0 0,-1 0 0,-1 0 0,-1 0 0,0 0 0,-1-1 0,0-17 0,-2 44 0,-1-8 0,1 1 0,-1-1 0,1 0 0,0 0 0,0 0 0,0 0 0,0 0 0,0 1 0,0-1 0,1 0 0,-1 0 0,1 0 0,-1 0 0,1 0 0,0 0 0,0 0 0,0 0 0,0 0 0,0-1 0,0 1 0,1 0 0,-1 0 0,1-1 0,-1 1 0,1-1 0,-1 0 0,1 1 0,0-1 0,0 0 0,-1 0 0,1 0 0,0 0 0,0 0 0,3 0 0,4 2 0,0-1 0,0-1 0,0 0 0,0 0 0,0-1 0,0 0 0,0 0 0,0-1 0,0 0 0,0-1 0,0 0 0,0 0 0,0-1 0,-1 0 0,1-1 0,12-6 0,-1-3 0,0-1 0,0 0 0,-2-1 0,1-1 0,15-20 0,-48 74 0,7-26 0,0 1 0,1-1 0,0 2 0,1-1 0,0 1 0,1 0 0,1 0 0,0 0 0,-1 19 0,4-32-9,0-1-1,-1 1 1,1-1 0,0 1-1,0 0 1,1-1 0,-1 1-1,0-1 1,0 1 0,0-1 0,0 1-1,0-1 1,1 1 0,-1-1-1,0 1 1,0 0 0,1-1-1,-1 0 1,0 1 0,1-1-1,-1 1 1,1-1 0,-1 1-1,0-1 1,1 0 0,-1 1-1,1-1 1,-1 0 0,1 0 0,-1 1-1,1-1 1,-1 0 0,1 0-1,-1 0 1,1 1 0,0-1-1,-1 0 1,1 0 0,-1 0-1,1 0 1,-1 0 0,1 0-1,0 0 1,-1 0 0,1-1-1,-1 1 1,1 0 0,-1 0 0,2-1-1,0 1-180,0-1-1,0 0 1,0 0-1,0 0 1,0 0 0,0-1-1,0 1 1,-1 0-1,1-1 1,0 1-1,-1-1 1,3-2 0,9-21-5325,-1-8-2204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20948,'0'0'11819,"58"67"-15951,-39-44-2498,3-1-4293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9577,'0'0'21236,"-9"8"-19672,-3 2-1338,-40 36-24,49-43-204,0 1-1,1-1 1,-1 0-1,0 1 1,1-1-1,0 1 0,0 0 1,0 0-1,0 0 1,1 0-1,-1 0 1,1 0-1,0 0 1,0 5-1,1-8 3,0 0 0,1 0 0,-1 0 0,1 0 0,0-1 0,-1 1 0,1 0 0,0-1 0,-1 1 0,1 0 0,0-1 0,0 1 0,0-1 0,-1 1 0,1-1 0,0 1 0,0-1 0,0 0 0,0 1 0,0-1 0,0 0 0,0 0 0,0 0 0,0 0 0,0 0 0,0 0 0,0 0 0,0 0 0,1 0 0,34-2 0,-34 2 0,23-4 0,-1 0 0,44-16 0,-46 13 0,-1 1 0,1 0 0,42-3 0,-59 8 0,-4 1 0,1-1 0,0 1 0,0 0 0,0 0 0,0 0 0,0 0 0,-1 0 0,1 0 0,0 0 0,0 0 0,0 1 0,0-1 0,-1 1 0,1-1 0,0 1 0,-1 0 0,1 0 0,0 0 0,-1 0 0,1 0 0,-1 0 0,1 0 0,-1 0 0,0 1 0,1-1 0,1 3 0,1-2 0,-1-1 0,1 1 0,0-1 0,0 0 0,0 0 0,0 0 0,0-1 0,0 0 0,1 1 0,-1-1 0,0-1 0,0 1 0,6-2 0,4 1 0,13 0 0,30 1 0,-54 0 0,0 0 0,0 0 0,0 1 0,1-1 0,-1 1 0,0 0 0,0 0 0,0 0 0,0 1 0,0-1 0,0 1 0,5 3 0,-7-4-130,0 1-1,0-1 1,0 1 0,0-1 0,-1 1-1,1 0 1,0-1 0,-1 1 0,1-1-1,-1 1 1,1 0 0,-1 0 0,0-1-1,0 1 1,0 0 0,0 0 0,0-1-1,0 1 1,-1 2 0,-11 30-8401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28699,'0'0'2402,"-57"68"-3555,48-49-3395,7-3-4228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25848,'0'0'5221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74 18578,'0'0'11349,"1"-10"-11007,6-53 976,-31 87-1430,19-17-641,-4 9-755,6-5-6758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22357,'0'0'897,"-12"62"993,0-18 896,3 5-1184,-2 5-609,4 1-385,0-3-447,5-7-161,2-9-1057,5-16-1282,8-16-1760,1-4-1219,-4-26-8647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2144 5061,'-16'12'2808,"-136"101"4660,129-94-5152,32-21-407,42-31-182,373-325 1013,-184 151-2618,48-38-30,523-429-26,43 63-208,-684 513-190,-56 45-2651,-105 47 1157,-33 5-11370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21941,'0'0'4100,"89"-9"-545,-39 0-1697,11 0-833,3 1-737,1 0-288,-6-1 0,-2 4 0,-14 4-512,-7 1-1154,-16 0-704,-20 6-2018,-4 7-2211,-29 1-7942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11018,'0'0'13389,"53"18"-9834,-11-18-384,6-8-1537,3-1-1634,-4-1 0,-6 5 0,-9 5 0,-10 0-480,-13 5-2371,-9 7-2338,-9 0-1730</inkml:trace>
  <inkml:trace contextRef="#ctx0" brushRef="#br0" timeOffset="1">11 234 6470,'0'0'21909,"84"43"-20083,-35-43-1058,2-9-608,4-5-608,-4-6-1954,5-5-2403,-10-7-2914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21685,'-7'9'1969,"-7"11"-807,1 1 0,0 0 0,-9 25-1,17-38-845,2 1-1,-1 0 0,2 0 0,-1 0 0,1 1 0,0-1 1,1 0-1,0 1 0,0-1 0,1 1 0,1-1 0,1 15 1,-1-22-308,0 0 0,-1 0 0,1 0 0,0 0 0,0 0 0,0 0 0,0 0 0,0-1 1,1 1-1,-1 0 0,0-1 0,1 1 0,-1-1 0,1 1 0,0-1 0,-1 0 0,1 0 0,0 1 1,0-1-1,2 1 0,1-1 3,-1 0 1,1 0-1,-1 0 0,1 0 1,-1 0-1,1-1 1,-1 0-1,1 0 1,5-1-1,-1 0-3,-1-1-1,0 1 1,0-1-1,0-1 1,0 0 0,0 0-1,0 0 1,-1-1 0,1 0-1,6-6 1,-5 1-8,0 0 0,-1-1 0,0 0 0,0 0 0,-1-1 0,-1 1 0,0-2 0,0 1 0,-1-1 0,-1 1 0,1-1 0,-2-1 0,0 1 0,2-16 0,-32 61 0,27-33 0,-6 9 0,1 0 0,1 0 0,0 1 0,0-1 0,-4 16 0,11-24 0,1 0 0,-1-1 0,0 1 0,0-1 0,1 1 0,-1-1 0,1 0 0,-1-1 0,5 0 0,28-6 0,61-7 0,-92 13 0,1-1 0,0 0 0,0 0 0,-1 0 0,1-1 0,-1 1 0,0-1 0,0-1 0,0 1 0,0-1 0,0 0 0,-1 0 0,0 0 0,0 0 0,0-1 0,0 0 0,-1 0 0,1 0 0,-1 0 0,-1 0 0,1-1 0,-1 1 0,0-1 0,0 0 0,0 0 0,-1 0 0,0 1 0,0-1 0,-1 0 0,0-11 0,-1 16 0,1 1 0,-1-1 0,0 1 0,0 0 0,0-1 0,0 1 0,0 0 0,0 0 0,0 0 0,0 0 0,0-1 0,0 1 0,0 0 0,0 1 0,0-1 0,1 0 0,-1 0 0,0 0 0,0 1 0,0-1 0,0 0 0,0 1 0,0-1 0,0 1 0,1-1 0,-2 1 0,-8 9 0,1 1 0,0 0 0,1 0 0,0 0 0,1 1 0,0 0 0,1 1 0,1-1 0,0 1 0,-5 17 0,10-29 0,0 0 0,-1 0 0,1 0 0,0 0 0,0 0 0,0 0 0,0 0 0,0 0 0,0 0 0,0 0 0,0-1 0,0 1 0,1 0 0,-1 0 0,0 0 0,0 0 0,1 0 0,-1 0 0,1-1 0,-1 1 0,1 0 0,-1 0 0,1-1 0,-1 1 0,1 0 0,0-1 0,-1 1 0,1 0 0,0-1 0,1 1 0,0 0 0,1 0 0,0 0 0,0 0 0,0-1 0,-1 1 0,1-1 0,0 1 0,0-1 0,0 0 0,3-1 0,12-1 0,-1-1 0,26-7 0,-38 8 0,7-2 0,1 1 0,0 0 0,0 1 0,0 1 0,0 0 0,1 0 0,23 3 0,-36-1 0,0-1 0,1 1 0,-1-1 0,0 1 0,0 0 0,0 0 0,0 0 0,0 0 0,0-1 0,0 1 0,-1 0 0,1 1 0,0-1 0,0 0 0,-1 0 0,1 0 0,-1 0 0,1 0 0,-1 1 0,1-1 0,-1 0 0,0 1 0,0-1 0,1 0 0,-1 0 0,0 1 0,0-1 0,0 0 0,-1 1 0,1-1 0,0 0 0,0 1 0,-1 0 0,0 0 0,1 0 0,0-1 0,0 1 0,0-1 0,0 1 0,0-1 0,0 1 0,0-1 0,0 1 0,1-1 0,-1 1 0,1-1 0,-1 1 0,1-1 0,-1 0 0,1 1 0,0-1 0,1 2 0,-2-3 0,1 1 0,0-1 0,0 0 0,0 0 0,0 1 0,0-1 0,0 0 0,-1 0 0,1 0 0,0 0 0,0 0 0,0 0 0,0 0 0,0 0 0,0-1 0,0 1 0,0 0 0,-1-1 0,1 1 0,0 0 0,0-1 0,0 1 0,-1-1 0,1 1 0,0-1 0,0 1 0,-1-1 0,1 0 0,0 1 0,-1-1 0,1 0 0,-1 1 0,1-1 0,-1 0 0,1 0 0,-1 0 0,0 0 0,1 1 0,-1-1 0,0-1 0,15-36 0,-11 20 0,-1 1 0,0-1 0,0-19 0,-3 38-34,0 1-1,0-1 1,0 0-1,0 1 1,1-1-1,-1 0 1,1 0 0,-1 1-1,1-1 1,-1 0-1,1 0 1,0 0-1,0 1 1,-1-1 0,1 0-1,0 0 1,0 0-1,0 0 1,0-1-1,0 1 1,0 0 0,1 0-1,-1-1 1,0 1-1,2 0 1,2 1-249,0 0-1,0 0 1,1-1 0,-1 0 0,1 0 0,9 1 0,1-2-319,0 0 1,-1-1 0,1-1 0,21-5 0,-23 4 616,0-2 0,-1 0 0,0 0-1,0-1 1,0-1 0,-1 0 0,0-1 0,19-15 0,-30 22 86,-5 4 43,1 0-1,-1 1 1,1-1-1,0 1 1,0 0 0,0 0-1,0 0 1,-3 8-1,4-9-26,-2 4 32,0 0-1,0 0 0,1 1 1,0-1-1,0 1 1,1 0-1,0 0 0,0-1 1,1 1-1,0 1 0,1-1 1,0 14-1,1-12-102,1 1 1,1 0-1,0-1 0,0 0 0,1 0 1,0 0-1,1 0 0,0-1 1,7 10-1,-4-7-57,15 24-556,36 75 1,-53-97 464,-1 0 1,-1 0 0,0 0 0,-1 0-1,-1 1 1,0 0 0,-1-1 0,0 1-1,-2 21 1,0-31 188,0-1 0,0 1 0,0 0 0,-1-1 0,0 1 0,0 0 0,0-1 1,0 0-1,-1 0 0,1 1 0,-1-1 0,0-1 0,0 1 0,-1 0 0,1-1 0,-1 0 0,1 0 0,-1 0 0,0 0 0,-1 0 0,1-1 0,-7 3 0,8-3-22,-1-1-1,1 0 1,-1 0-1,1 0 1,-1 0 0,1-1-1,-1 1 1,0-1-1,1 0 1,-1 0-1,0 0 1,1-1 0,-1 1-1,1-1 1,-1 0-1,0 0 1,1 0 0,0-1-1,-1 1 1,1-1-1,0 0 1,0 0-1,0 0 1,0 0 0,0 0-1,0 0 1,1-1-1,-1 0 1,1 1-1,-4-6 1,-2-7-65,1 1 0,0-2 0,1 1 0,1 0 0,1-1 0,0 0 0,1 0 0,0 0 0,2-1 0,0 1 0,0-1 0,2 1 0,4-31 0,-4 39-116,1 1 1,0-1-1,0 1 0,1 0 1,0-1-1,0 1 0,1 1 1,0-1-1,0 0 0,0 1 1,1 0-1,0 0 0,0 0 1,6-5-1,5-2-782,0 1 0,0 0 0,1 1 0,23-11 0,7-2-5849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51 13389,'1'-1'251,"0"0"1,0-1 0,-1 1 0,1-1 0,-1 1-1,1-1 1,-1 1 0,0-1 0,1 0 0,-1 1-1,0-1 1,0 1 0,0-1 0,0 1 0,-1-1-1,1 0 1,0 1 0,-1-1 0,1 1-1,-1-1 1,1 1 0,-1-1 0,0 1 0,0-2-1,-2 2 42,1-1 0,0 1 0,-1 0 0,1-1 0,-1 1 0,1 0-1,-1 1 1,0-1 0,1 0 0,-1 1 0,0-1 0,1 1-1,-1 0 1,-4 0 0,-2 1-68,0-1 1,-1 2-1,1-1 0,0 1 0,0 1 0,0-1 1,0 1-1,0 1 0,1 0 0,-1 0 1,1 1-1,0 0 0,1 0 0,-1 1 0,1 0 1,0 0-1,-12 14 0,11-11-172,0 1 0,0 1 0,1-1-1,0 1 1,0 1 0,2-1 0,-1 1 0,1 0-1,1 0 1,0 0 0,1 1 0,-3 20 0,6-31-52,0 0 1,0 0 0,-1-1 0,1 1-1,0 0 1,1 0 0,-1 0 0,0 0-1,1 0 1,-1 0 0,1 0 0,-1-1 0,1 1-1,0 0 1,0 0 0,-1-1 0,1 1-1,1-1 1,-1 1 0,0-1 0,0 1-1,0-1 1,1 1 0,-1-1 0,1 0 0,-1 0-1,1 0 1,0 0 0,-1 0 0,1 0-1,0 0 1,0-1 0,-1 1 0,1-1-1,0 1 1,0-1 0,0 1 0,0-1-1,0 0 1,0 0 0,-1 0 0,1 0 0,3-1-1,5 0 26,1 0 0,-1-1 0,1-1 0,-1 0 0,0 0 0,17-8 1,-3-1 18,0-1 0,0-1 0,-2-1 1,40-34-1,-54 42 11,-1 1 0,0-1 0,0-1 0,-1 1 0,0-1 0,0 0 0,-1-1 0,0 1 0,0-1 0,-1 0 0,0-1 0,-1 1 0,0 0 1,-1-1-1,1 0 0,0-16 0,-7 22 74,-7 10-124,-6 11-39,7 1 107,1-1 0,1 2 0,0-1-1,1 1 1,2 0 0,0 0 0,0 1-1,2-1 1,-1 24 0,4-40-67,0 0-1,0 1 1,1-1 0,-1 0 0,1 0 0,0 0-1,0 0 1,0 0 0,0 0 0,0 0 0,1 0 0,-1-1-1,1 1 1,0 0 0,0-1 0,0 1 0,0-1-1,0 0 1,0 0 0,1 0 0,-1 0 0,1 0-1,0 0 1,-1-1 0,1 1 0,0-1 0,0 1 0,0-1-1,0 0 1,0-1 0,0 1 0,0 0 0,0-1-1,1 0 1,2 1 0,3-1-392,0 1-1,0-1 1,0 0 0,0-1 0,11-2-1,-12 1-678,-1 1 0,1-2 0,0 1 0,-1-1 0,10-5 0,15-14-6138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15375,'0'0'13036,"-11"5"-12444,-8 5-94,1 0-1,0 1 1,1 1-1,0 0 0,-26 27 1,37-34-446,1 0 0,0 1-1,0-1 1,1 1 0,-1 1 0,1-1 0,1 0 0,-1 1 0,1 0 0,1 0 0,-1 0 0,1 0 0,0 0 0,-1 13 0,3-18-50,1-1 0,-1 1 0,1-1 1,0 0-1,-1 1 0,1-1 0,0 0 0,0 1 0,0-1 1,0 0-1,0 0 0,0 0 0,0 0 0,1 0 0,-1 0 0,0 0 1,1-1-1,-1 1 0,0 0 0,1-1 0,-1 1 0,1-1 1,-1 1-1,1-1 0,-1 0 0,1 1 0,-1-1 0,1 0 0,-1 0 1,1 0-1,1-1 0,62 0-210,-55 0 64,8-1-1252,0 0 0,32-10 0,33-19-9166,-29 7-990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25 12492,'0'0'11472,"-10"-5"-7233,3 2-3466,5 1-598,-1 0 0,0 0 1,0 0-1,0 1 0,-1 0 0,1-1 0,0 1 0,-1 0 0,1 0 0,0 1 1,-1-1-1,1 1 0,-1 0 0,1 0 0,-1 0 0,1 0 0,-1 0 0,1 1 1,-5 1-1,-2 4-159,-1 1 0,2 1 0,-1 0 0,1 0 0,0 1 0,1 0 0,0 0 0,0 1 0,1 0 0,0 0 0,1 1 0,0 0 0,1 0 0,0 1 0,0-1 0,2 1 0,-5 21 0,8-31-16,0 0 1,0-1-1,0 1 1,0 0-1,0 0 0,0 0 1,1 0-1,-1 0 0,1 0 1,-1 0-1,1-1 1,0 1-1,-1 0 0,1 0 1,0-1-1,0 1 0,1-1 1,-1 1-1,0-1 1,0 1-1,1-1 0,-1 0 1,1 1-1,2 1 0,0-1 1,1 0 0,0 0 0,0 0 0,0 0 0,0-1 0,0 0 0,0 0 0,1 0 0,5 0 0,7-1-20,0 0 0,0-2 1,0 0-1,30-7 0,10-14-2284,-21 2-4538,5-8-7674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47 10090,'0'0'19954,"-10"-7"-19681,-33-20 74,40 26-290,0 1 0,0 0 0,0 0 0,0 0 0,0 0 0,-1 0 1,1 1-1,0-1 0,0 1 0,0 0 0,0 0 0,0 0 0,0 1 0,0-1 0,1 1 1,-1-1-1,0 1 0,1 0 0,-1 0 0,1 0 0,0 0 0,-3 3 0,-2 1 130,2-2-147,0 0 0,-1 0 0,2 1 1,-1 0-1,1 0 0,-1 0 0,1 0 0,1 1 1,-1-1-1,1 1 0,0 0 0,0 0 1,1 0-1,-3 11 0,5-16-40,0-1 0,0 1 0,0 0 0,1-1 0,-1 1 0,0 0 0,0-1 0,1 1 0,-1 0 0,1-1 0,-1 1 0,1-1 0,-1 1 0,1 0 0,-1-1 0,1 0 0,-1 1 0,1-1 0,0 1 0,-1-1 0,1 0 0,0 1 0,-1-1 0,1 0 0,0 1 0,-1-1 0,1 0 0,0 0 0,-1 0 0,1 0 0,0 0 0,0 0 0,-1 0 0,1 0 0,0 0 0,0 0 0,33-2 0,-31 2 0,10-3 0,-1-1 0,1 0 0,-1-1 0,0 0 0,0 0 0,0-1 0,-1-1 0,0 0 0,0-1 0,-1 0 0,0-1 0,17-18 0,-25 26 0,-1-1-1,0 1 1,0 0-1,0-1 1,0 1-1,0-1 1,0 1-1,0-1 1,-1 0-1,1 1 1,0-1-1,-1 0 1,1 0-1,-1-1 1,0 2-1,0 1 0,0-1 1,0 1-1,0-1 0,0 0 1,0 1-1,0-1 0,-1 1 0,1-1 1,0 1-1,0-1 0,-1 1 1,1-1-1,0 1 0,-1-1 1,1 1-1,0-1 0,-1 1 1,1-1-1,-1 1 0,1 0 0,0-1 1,-1 1-1,1 0 0,-1-1 1,1 1-1,-2 0 0,1-1-1,-1 1 0,0 0 0,1 0 0,-1 0 0,1 0 0,-1 0 0,0 0 0,1 0 0,-1 1 0,1-1 0,-1 1 0,0-1 0,1 1 0,-1-1 0,1 1 0,0 0 0,-1 0 0,1 0 0,-1 0 0,1 0 0,0 0 0,0 0 0,0 0 0,0 0 0,0 1 0,0-1 0,0 0 0,-1 2 0,2-2 0,-3 2 7,0 1 0,1-1 0,0 1 0,0-1 1,0 1-1,0 0 0,1-1 0,-1 1 0,1 0 0,0 0 0,0 0 0,0 0 0,1 1 1,-1-1-1,1 0 0,1 5 0,-1-8-5,1 0 0,0-1 0,0 1 0,-1-1 0,1 0 0,0 1 0,0-1 0,0 1 0,0-1 0,-1 0 0,1 0 0,0 0 0,0 1 0,0-1 0,0 0 0,0 0 0,0 0 0,0 0 0,0-1 0,0 1 0,-1 0 0,1 0 0,0 0 0,0-1 0,0 1 0,1-1 0,24-8 0,-18 4-17,0 1 0,0-1 0,-1-1 0,1 1 0,-1-1 1,-1-1-1,1 1 0,-1-1 0,0 0 0,-1-1 0,9-13 0,-13 16-207,-18 48-451,14-38 753,1 0 1,-1 0 0,1 0 0,0 0-1,0 0 1,1 0 0,0 1 0,0-1-1,-1 9 1,4-13-69,-1 0 0,1 0 0,0-1 0,-1 1 1,1 0-1,0-1 0,0 1 0,0-1 0,0 0 0,-1 0 0,1 0 0,0 0 1,0 0-1,0 0 0,0 0 0,-1-1 0,1 1 0,3-2 0,7-3 4,0 0-1,-1-1 1,0-1 0,0 0-1,0 0 1,-1-1-1,0 0 1,12-15-1,-15 17-12,-7 6-2,0 0 0,1 0 0,-1 0 0,0 0 0,0-1 0,0 1 0,1 0 0,-1 0 0,0 0 0,0 0 0,1 0 0,-1 0 0,0 0 0,0 0 0,1 0-1,-1 0 1,0 0 0,0 0 0,1 0 0,-1 0 0,0 0 0,0 0 0,1 0 0,-1 0 0,0 0 0,0 0 0,0 1 0,1-1 0,-1 0 0,0 0 0,0 0 0,0 0 0,1 0 0,-1 1 0,0-1 0,0 0 0,0 0 0,0 0 0,1 1 0,-1-1 0,0 0 0,0 0 0,0 0 0,0 1 0,0-1 0,0 0 0,0 0 0,0 1-1,0-1 1,0 0 0,0 1 0,8 23-115,-8-21 104,1 1-1,0-1 1,-1 0-1,1 1 1,1-1-1,-1 0 0,1 0 1,-1 0-1,1 0 1,0 0-1,3 4 1,-2-5 17,0-1 1,1 0-1,-1 0 1,1 0-1,-1 0 1,1 0-1,-1-1 1,1 0-1,0 0 1,-1 0-1,1 0 1,-1 0-1,1-1 0,-1 1 1,1-1-1,-1 0 1,1 0-1,4-3 1,9-3 51,0-1 0,22-16-1,-1 2-10,-32 19-118,1 1 1,-1-1-1,1 1 0,0 0 1,-1 0-1,11-1 0,-16 3 59,1 0-1,-1 0 0,0 0 0,0 0 1,1 0-1,-1 0 0,0 0 1,1 0-1,-1 1 0,0-1 1,0 1-1,1-1 0,-1 1 1,0-1-1,0 1 0,0-1 0,0 1 1,1 0-1,-1 0 0,0 0 1,-1-1-1,1 1 0,0 0 1,0 0-1,0 0 0,0 1 1,-1-1-1,1 0 0,0 0 1,-1 0-1,1 0 0,-1 1 0,0-1 1,1 0-1,-1 0 0,0 1 1,0-1-1,0 3 0,1 5-3,2 25-1211,-3-34 1063,1 1 0,-1-1 0,0 1-1,0 0 1,0-1 0,1 1 0,-1-1-1,0 1 1,1-1 0,-1 0 0,0 1-1,1-1 1,-1 1 0,1-1 0,-1 1-1,0-1 1,1 0 0,-1 1-1,1-1 1,-1 0 0,1 0 0,-1 1-1,1-1 1,-1 0 0,1 0 0,0 0-1,-1 0 1,1 0 0,-1 0 0,1 0-1,-1 0 1,1 0 0,0 0-1,-1 0 1,1 0 0,-1 0 0,1 0-1,-1 0 1,1 0 0,-1-1 0,1 1-1,-1 0 1,1 0 0,-1-1 0,1 1-1,-1 0 1,1-1 0,-1 1 0,1-1-1,-1 1 1,1-1 0,13-15-5243,3-8-2813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11723,'0'0'15855,"-4"13"-14686,-9 25-392,0-4-192,2 0 1,1 2 0,2-1-1,-7 67 1,15-94-564,1 1 0,0-1 1,0 1-1,1-1 0,0 1 0,0-1 0,6 11 1,-8-17-20,1 0 0,0-1 0,-1 1 0,1 0 1,0-1-1,0 1 0,0-1 0,0 1 0,1-1 1,-1 0-1,0 1 0,0-1 0,1 0 0,-1 0 0,1 0 1,-1 0-1,1 0 0,0 0 0,-1-1 0,1 1 1,0 0-1,-1-1 0,1 1 0,0-1 0,0 0 1,-1 1-1,1-1 0,0 0 0,0 0 0,0 0 1,-1 0-1,1-1 0,0 1 0,0 0 0,-1-1 1,1 0-1,0 1 0,0-1 0,-1 0 0,1 0 1,-1 1-1,3-3 0,-1 0-3,1-1 0,-1 0 0,0 1 0,0-1 0,-1 0 0,1-1 0,-1 1 0,0 0 0,0-1 0,0 1 0,-1-1 0,1 0 0,-1 1 0,0-1 0,-1 0 0,1 0 0,-1 0 0,0 1 0,0-1 0,0 0 0,-1 0 0,-1-8 0,1 9 0,0-1 0,0 1 0,-1-1 0,1 0 0,-1 1 0,0 0 0,0-1 0,0 1 0,0 0 0,-7-7 0,8 10 0,-1-1 0,1 0 0,-1 1 0,0 0 0,0-1 0,0 1 0,0 0 0,0 0 0,0 0 0,0 0 0,0 0 0,0 1 0,0-1 0,0 0 0,-1 1 0,1 0 0,0-1 0,0 1 0,-1 0 0,1 0 0,0 1 0,-4 0 0,4-1 0,1 1 0,0-1 0,-1 1 0,1 0 0,0 0 0,-1-1 0,1 1 0,0 0 0,0 0 0,0 0 0,0 0 0,0 1 0,0-1 0,0 0 0,0 0 0,0 1 0,1-1 0,-1 0 0,1 1 0,-1-1 0,1 0 0,-1 1 0,1-1 0,0 1 0,-1-1 0,1 1 0,0-1 0,0 1 0,0-1 0,0 1 0,0-1 0,1 1 0,-1-1 0,0 1 0,1 1 0,0-1 0,-1 1 0,1 0 0,0 0 0,-1 0 0,1 0 0,1-1 0,-1 1 0,0 0 0,1-1 0,-1 1 0,1-1 0,0 1 0,0-1 0,-1 0 0,2 0 0,-1 0 0,3 2 0,4 0 0,0-1 0,0 0 0,0-1 0,0 0 0,1-1 0,-1 0 0,1 0 0,-1-1 0,1 0 0,-1-1 0,0 0 0,1 0 0,-1-1 0,0 0 0,0-1 0,14-6 0,-3 1 0,-1-1 0,0-1 0,-1-1 0,0-1 0,-1-1 0,21-18 0,-40 56 0,-2-15 0,1-2 0,0 0 0,1-1 0,-1 2 0,1-1 0,1 0 0,0 0 0,0 0 0,0 1 0,1-1 0,0 1 0,3 13 0,-2-20 0,1-1 0,0 1 0,-1-1 0,1 0 0,0 0 0,0 0 0,0 0 0,-1 0 0,1 0 0,0 0 0,0 0 0,0-1 0,0 1 0,1-1 0,-1 0 0,0 1 0,0-1 0,0 0 0,0 0 0,0 0 0,0-1 0,4 0 0,50-7 0,-33 0 0,0-1 0,24-13 0,-33 15 0,0 0 0,0 0 0,1 1 0,-1 1 0,1 1 0,0 0 0,0 1 0,18-1 0,-32 4 0,0 1 0,0-1 0,0 1 0,0 0 0,0-1 0,0 1 0,-1 0 0,1 0 0,0-1 0,0 1 0,-1 0 0,1 0 0,0 0 0,-1 0 0,1 0 0,-1 0 0,1 0 0,-1 0 0,0 1 0,1-1 0,-1 0 0,0 0 0,0 0 0,0 0 0,0 0 0,0 0 0,0 1 0,0-1 0,0 0 0,-1 0 0,1 2 0,-6 43 0,6-43 0,-4 45 0,4-47 0,0 0 0,0 0 0,0-1 0,0 1 0,0 0 0,0 0 0,1-1 0,-1 1 0,0 0 0,0 0 0,0-1 0,1 1 0,-1 0 0,0-1 0,1 1 0,-1 0 0,1-1 0,-1 1 0,1-1 0,-1 1 0,1-1 0,-1 1 0,1-1 0,0 1 0,-1-1 0,1 1 0,-1-1 0,1 0 0,0 1 0,0-1 0,-1 0 0,1 0 0,0 1 0,-1-1 0,1 0 0,0 0 0,0 0 0,-1 0 0,1 0 0,0 0 0,0 0 0,0 0 0,-1 0 0,1-1 0,0 1 0,-1 0 0,1 0 0,0-1 0,0 1 0,-1 0 0,1-1 0,-1 1 0,1 0 0,0-1 0,-1 1 0,2-2 0,0 1-169,-1 0 0,1-1 0,-1 1 0,1-1 0,-1 1 0,1-1 0,-1 1 0,0-1 0,0 0 0,0 0 0,0 1 0,0-1 0,1-3 0,0-2-1314,0 0 0,-1 1 0,0-1 0,0 0 0,0-11 0,-1-15-8233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18546,'0'0'6822,"82"33"-9833,-48-19-2498,-3-3-4196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15471,'0'0'15454,"-10"10"-14413,5-5-905,-1 1-95,0 0 1,0 0 0,1 0-1,0 1 1,0 0-1,0 0 1,1 0-1,0 0 1,1 1 0,-1 0-1,1 0 1,1 0-1,0 0 1,0 0-1,-1 9 1,4 49-42,3-1 0,21 107 0,-6-49 0,-16-97 0,0-1 0,-2 0 0,-1 1 0,-3 34 0,2-55 0,0 1 0,0 0 0,-1-1 0,0 1 0,0-1 0,0 0 0,0 1 0,-1-1 0,0 0 0,0 0 0,-5 5 0,6-8 0,-1 1 0,0-1 0,1 0 0,-1 0 0,0-1 0,0 1 0,0 0 0,0-1 0,0 0 0,-1 0 0,1 0 0,0 0 0,0 0 0,-1 0 0,1-1 0,-1 0 0,1 0 0,0 0 0,-1 0 0,-5-1 0,7 0 0,-1 0 0,1 0 0,-1 0 0,1-1 0,-1 1 0,1-1 0,0 1 0,-1-1 0,1 0 0,0 0 0,0 0 0,1 0 0,-1 0 0,0 0 0,1 0 0,-1-1 0,1 1 0,-1-1 0,1 1 0,0-1 0,0 0 0,1 1 0,-2-6 0,-12-69 0,14 75 0,-3-24 8,1 0-1,1-1 1,2 1 0,0-1-1,2 1 1,11-46-1,-11 62-20,0 0 0,0 0-1,1 0 1,1 0 0,0 1-1,0 0 1,1 0 0,0 0-1,0 1 1,1 0 0,0 0-1,0 1 1,1-1 0,0 2-1,0-1 1,1 1 0,0 0-1,0 1 1,18-8-1,18-2-2110,-15 6-2023,-14 5 884,39-13-13318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7 14638,'0'0'9988,"-9"-3"-7794,4 2-2108,-1 0 0,1 0 0,-1 0 0,1 1 0,-1 0 0,0 0 0,1 1-1,-1 0 1,1 0 0,0 0 0,-1 0 0,1 1 0,0 0 0,0 0 0,0 0 0,0 1 0,0 0 0,0 0 0,1 0 0,-8 7-1,-6 2-18,0 2 0,-18 18 0,33-29-79,0 0 1,0 0 0,0 0-1,0 0 1,1 1-1,-1-1 1,1 1 0,0 0-1,0 0 1,0-1-1,0 1 1,1 1 0,0-1-1,0 0 1,0 0 0,0 0-1,1 1 1,-1 7-1,2-10-32,0 0 0,0 0 0,0 0 0,0 0 0,0 0 0,1 0 0,-1 0 0,1 0 0,-1-1 0,1 1 0,0-1-1,-1 1 1,1-1 0,0 0 0,0 1 0,0-1 0,0 0 0,0 0 0,0-1 0,5 2 0,52 13-209,-46-12 198,-1 0 53,-1 0 0,1 0 0,-1 2 0,0-1 0,0 1 0,15 10 0,-24-13 47,0-1 0,-1 0 0,1 1 0,0-1 0,-1 1 0,1 0 0,-1 0 0,1-1 0,-1 1 0,0 0 0,1 0 0,-1 0 0,0 1 0,-1-1 0,1 0 1,1 4-1,-2-4 48,0 1 0,-1-1 1,1 0-1,0 1 0,-1-1 1,0 0-1,1 0 0,-1 0 1,0 1-1,0-1 1,0 0-1,-1 0 0,1 0 1,0-1-1,-1 1 0,1 0 1,-1 0-1,0-1 0,0 1 1,-2 1-1,-16 12 344,1-1 0,-2-1 0,0 0 1,0-2-1,-27 10 0,-116 34-1272,136-49-2726,10-5-5295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19154,'0'0'6187,"-3"13"-3507,-10 39-685,-8 73-1,15-69-1810,2-1 0,3 1 0,8 70 0,-3-109 1298,1-1-4337,-2-6-4450,-14-25 416,-20-31-1579,-2 1 6765,-4-4 5390,-12-28 7634,54 74-8560,26 3-2298,129 14 50,179 8-7347,-319-24 8832,-23-2 1262,0 3-3026,0 1 1,1-1-1,-1 1 1,0 0-1,0 0 1,0 0-1,1 0 1,-1 0-1,0 0 1,0 1-1,-5 1 1,-6 6-6,1-1 1,0 2 0,0 0-1,1 0 1,0 2-1,1-1 1,0 1-1,0 1 1,1 0-1,1 0 1,-12 21-1,18-29-162,1 1 0,0-1 0,0 1 0,0-1 0,0 1 0,1 0 0,-1 6 0,1-10-59,1 0-1,0 0 1,0 0 0,1 0-1,-1-1 1,0 1-1,0 0 1,0 0-1,1 0 1,-1 0-1,0 0 1,1-1-1,-1 1 1,1 0-1,-1 0 1,1-1-1,-1 1 1,1 0-1,-1-1 1,1 1-1,0 0 1,-1-1-1,1 1 1,0-1 0,0 1-1,-1-1 1,1 0-1,0 1 1,0-1-1,0 0 1,0 1-1,-1-1 1,1 0-1,0 0 1,0 0-1,0 0 1,0 0-1,0 0 1,0 0-1,-1 0 1,1 0-1,1 0 1,10-1 86,1-1-1,-1 0 1,0-1 0,-1 0 0,1 0-1,0-1 1,-1-1 0,0 0 0,0-1-1,-1 0 1,1 0 0,-1-1-1,12-11 1,-2 1-38,0-2 1,-2 0-1,0-1 0,-1-1 0,15-24 1,-14 23-551,-29 53-216,5-17 654,-2 2-275,1 1 1,1 1 0,1-1-1,0 1 1,1 0-1,1 0 1,1 0 0,-1 20-1,3-37 131,0 0 0,0 0 0,1 0 0,-1 0 0,0 0 0,0 0 0,1 0 0,-1 0 0,0 0 0,1 0 1,-1 0-1,1 0 0,-1-1 0,1 1 0,-1 0 0,1 0 0,0 0 0,-1-1 0,1 1 0,0 0 0,0-1 0,-1 1 0,1-1 0,0 1 0,0-1 0,0 1 0,0-1 0,2 1 0,-1-1-585,1 1 1,0-1-1,0 0 1,0 0-1,0 0 1,0 0-1,0-1 0,0 1 1,4-2-1,27-11-11061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 10602,'0'0'6993,"-7"10"-4590,-14 21-910,2 2 1,0 0 0,-14 39-1,24-50-787,1 0 0,1 1 1,1 0-1,1 0 0,1 0 0,-2 39 0,6-60-682,0 1 0,0-1 0,0 1 0,0 0 1,1-1-1,-1 1 0,1-1 0,0 1 1,0-1-1,0 0 0,0 1 0,0-1 0,0 0 1,0 0-1,1 1 0,-1-1 0,1 0 0,0-1 1,0 1-1,-1 0 0,4 2 0,-2-2-12,1 0 0,0-1 0,0 1 0,0 0 0,0-1 0,0 0 0,0 0 0,0 0 0,1-1 0,-1 1 0,8-1 0,0-1-305,-1 0-1,1-1 1,-1 0-1,1 0 1,-1-1-1,0-1 1,0 0 0,18-10-1,-11 5-391,-12 7 578,-9 7 696,-11 8-321,-1-1 0,-1 0 0,0-1 0,0 0 0,-1-2 0,-1 0 0,1-1 0,-1-1 0,-1 0 0,1-1 0,-1-1 0,0-1 0,0-1 0,-39 2 0,56-5-401,0 0 0,1 0 0,-1 0 0,0 0 0,0 0 0,0 0-1,0-1 1,0 1 0,1-1 0,-1 1 0,0-1 0,0 0 0,1 1 0,-1-1 0,0 0 0,1 0 0,-1 0 0,1 0 0,-1-1 0,1 1-1,-1 0 1,1-1 0,0 1 0,0 0 0,0-1 0,0 0 0,0 1 0,0-1 0,0 0 0,0-2 0,0 2-128,1 0 0,0 0 0,0 0 0,1 0 0,-1 0 0,0 0 0,1 0-1,-1-1 1,1 1 0,0 0 0,-1 0 0,1 1 0,0-1 0,0 0 0,0 0 0,1 0 0,-1 1 0,0-1 0,1 0 0,-1 1 0,1-1 0,-1 1 0,1 0 0,0 0 0,0-1 0,2 0 0,26-13-7112,8 1-4798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36 201 17777,'0'0'14211,"9"-3"-13496,14-6-695,0-1 0,0 0 0,24-17 0,-41 24-21,0-1 0,0-1 0,0 1 0,0-1 1,-1 1-1,0-2 0,0 1 0,0 0 0,-1-1 0,0 0 0,0 0 0,0 0 0,-1-1 1,0 1-1,0-1 0,0 0 0,1-9 0,-3 15 1,-1 0 0,0 0 0,0 0 0,1-1 0,-1 1 0,0 0 0,0 0 0,0 0 0,-1 0 0,1 0 0,0 0 0,0-1 0,0 1 0,-1 0 0,1 0 0,-1 0 0,1 0 0,-1 0 0,1 0 0,-1 0 0,0 0 0,1 0 0,-1 0 0,0 1 0,0-1 0,1 0 0,-1 0 0,0 1 0,-2-2 0,1 1 0,-1 1 0,1-1 0,-1 1 0,0-1 0,1 1 0,-1 0 0,1 0 0,-1 0 0,0 0 0,1 1 0,-1-1 0,-3 2 0,-3 1 0,0 0 0,0 0 0,0 1 0,1 0 0,-1 1 0,-12 9 0,8-2 0,0 1 0,1 1 0,1 0 0,0 0 0,1 1 0,-10 19 0,15-26 0,1 0 0,1 0 0,-1 1 0,1 0 0,0-1 0,1 1 0,0 0 0,1 0 0,0 1 0,0-1 0,1 0 0,0 0 0,0 0 0,3 10 0,-2-15 8,1 0-1,0 0 1,0 0-1,0 0 1,0 0-1,1-1 1,-1 1 0,1-1-1,0 0 1,0 0-1,0 0 1,1 0 0,-1-1-1,1 1 1,-1-1-1,1 0 1,0 0-1,0 0 1,0 0 0,0-1-1,0 1 1,0-1-1,1 0 1,7 0 0,7 2-300,0-1-1,0-1 1,-1-1 0,29-3 0,21-11-6856,7-12-8296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161 108 5862,'0'-9'5253,"0"8"-4876,-1-49 4165,1 48-4224,0 0-1,0 0 1,0 0-1,0 0 1,0 0-1,-1 0 0,1 0 1,0 0-1,-1 0 1,0 0-1,1 0 0,-1 0 1,0 1-1,0-1 1,0 0-1,0 1 0,0-1 1,-1 0-1,1 1 1,0-1-1,-1 1 1,1 0-1,-1-1 0,1 1 1,-1 0-1,-2-1 1,3 2-214,0 1 1,0-1-1,0 0 0,0 1 1,0-1-1,0 1 1,0-1-1,0 1 1,1 0-1,-1-1 1,0 1-1,0 0 1,0 0-1,1 0 1,-1-1-1,1 1 0,-1 0 1,0 0-1,1 0 1,0 0-1,-1 0 1,1 0-1,-1 0 1,1 2-1,-10 31 430,8-28-306,-59 298 1677,42-192-1946,1-1-1921,12-39-5413,5-43-2015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12620,'0'0'8504,"1"16"-6999,-14 286 4834,4-199-4987,6 149 1,3-251-1349,0 1 0,0-1 0,0 1 0,0-1 0,1 1 0,-1-1 0,0 1 0,1-1 0,-1 0 0,1 1 0,-1-1 0,1 0 1,0 1-1,-1-1 0,1 0 0,0 0 0,0 1 0,0-1 0,0 0 0,2 1 0,-2-1 0,0-1 0,0 0 0,0 1 0,0-1-1,1 0 1,-1 0 0,0 0 0,0 0 0,1 0 0,-1 0 0,0 0 0,0 0-1,0 0 1,0-1 0,1 1 0,-1 0 0,0-1 0,0 1 0,2-1-1,3-3 31,0 0-1,0 0 0,0 0 0,0-1 0,-1 0 1,9-9-1,18-27-228,37-62 0,-15 20-99,-37 66 257,-17 16 31,1 1 0,-1 0 0,0 0 0,1 0 0,-1 0 0,0 0 0,0 0 1,1 0-1,-1 0 0,0 0 0,1 0 0,-1 0 0,0 0 0,0 1 0,1-1 0,-1 0 1,0 0-1,1 0 0,-1 0 0,0 0 0,0 1 0,1-1 0,-1 0 0,0 0 0,0 0 1,0 1-1,1-1 0,-1 0 0,0 0 0,0 0 0,0 1 0,0-1 0,0 0 0,1 1 1,-1-1-1,0 0 0,0 0 0,0 1 0,3 43-366,-3-34 408,-2 15-102,0 0 0,-2 0-1,-8 30 1,6-29-1349,1 0-1,-4 42 1,10-68 1302,-1-1 0,0 1 0,0 0 0,1 0 0,-1 0 0,0-1 0,0 1-1,1 0 1,-1 0 0,0 0 0,1 0 0,-1-1 0,0 1 0,1 0 0,-1 0 0,0 0 0,1 0-1,-1 0 1,0 0 0,1 0 0,-1 0 0,0 0 0,1 0 0,-1 0 0,0 0 0,1 0 0,-1 0-1,0 1 1,1-1 0,-1 0 0,0 0 0,1 0 0,-1 0 0,0 1 0,0-1 0,1 0 0,-1 0-1,0 0 1,0 1 0,1-1 0,-1 0 0,0 1 0,0-1 0,0 0 0,0 0 0,1 1 0,-1-1-1,0 0 1,0 1 0,0-1 0,0 0 0,0 1 0,0-1 0,0 0 0,0 1 0,0-1 0,0 0-1,0 1 1,0-1 0,0 0 0,0 1 0,0-1 0,0 0 0,0 1 0,0-1 0,-1 0 0,1 1 0,0-1-1,0 1 1,21-17-7190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9769,'0'0'13095,"-12"14"-10404,-13 17-1665,1 1 1,-28 51-1,41-63-705,0 0 1,2 1-1,0 1 0,1-1 0,1 1 0,-7 40 1,14-60-319,0-1 1,-1 1-1,1 0 1,0 0-1,0-1 1,0 1 0,0 0-1,0-1 1,0 1-1,0 0 1,1 0-1,-1-1 1,1 1 0,-1-1-1,1 1 1,0 0-1,-1-1 1,1 1-1,0-1 1,0 1 0,0-1-1,0 0 1,0 1-1,1-1 1,-1 0 0,2 2-1,-1-3 3,1 1 0,-1-1 1,0 1-1,1-1 0,-1 0 0,1 0 0,-1 0 0,1 0 1,-1 0-1,0-1 0,1 1 0,-1-1 0,0 0 0,1 1 0,-1-1 1,0 0-1,0 0 0,5-3 0,4-4 24,1 0 0,-1 0-1,0-1 1,-1 0 0,0-1 0,-1 0 0,0-1-1,0 0 1,-1-1 0,7-12 0,-1 0 1,-1-2 1,-1 1-1,16-54 1,-23 53-187,-16 43-65,-15 43 93,17-38-212,-22 60-481,29-75 289,1 0-1,-1-1 1,1 1 0,1 0-1,-1 0 1,1-1-1,0 1 1,0 0 0,1 0-1,2 8 1,-3-15 328,0 1 1,0 0-1,1-1 0,-1 1 1,0-1-1,0 1 1,1-1-1,-1 1 0,1-1 1,-1 1-1,0-1 0,1 1 1,-1-1-1,1 1 0,-1-1 1,1 0-1,-1 1 0,1-1 1,-1 0-1,1 1 1,0-1-1,-1 0 0,1 0 1,0 1-1,24 0-6892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16560,'0'0'2514,"-9"7"-176,1 0-2100,0 0 0,1 0 0,0 1 0,0 0 0,0 0-1,1 1 1,1-1 0,-1 1 0,1 1 0,1-1 0,0 1 0,0 0-1,1 0 1,0 0 0,1 0 0,0 0 0,-1 13 0,4-22-235,-1 0 0,1 0 1,-1 0-1,1 0 1,0 0-1,-1 0 0,1 0 1,0-1-1,0 1 0,-1 0 1,1 0-1,0-1 1,0 1-1,0-1 0,0 1 1,0-1-1,0 1 1,0-1-1,0 1 0,0-1 1,0 0-1,0 0 0,0 1 1,0-1-1,0 0 1,1 0-1,-1 0 0,0 0 1,0 0-1,1-1 1,43 0 75,-41 0-60,10 0 146,-1-1-260,0 1 1,0 0-1,0 1 1,23 3-1,-34-3 94,0 1-1,-1-1 1,1 1 0,0-1-1,0 1 1,-1 0 0,1 0-1,-1-1 1,1 1 0,-1 0-1,1 0 1,-1 1 0,1-1-1,-1 0 1,0 0 0,0 1-1,2 1 1,-2-1 45,0 0-1,-1 0 1,1 0 0,-1 0 0,0 0 0,0 0-1,0 0 1,0 0 0,0 0 0,0 0 0,0 0 0,-1 0-1,1 0 1,0 0 0,-1 0 0,0 0 0,0 0-1,1 0 1,-3 2 0,-1 3 189,0-1-1,-1-1 1,1 1-1,-1-1 1,0 0-1,-1 0 1,1 0-1,-1-1 1,-8 5-1,-1 1 45,-1-1-1,-27 12 1,-9-8-1309,16-13-6243,16-3-5398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19763,'0'0'7335,"9"70"-5958,-9-14 0,0 8-288,-3 7-640,0-6-353,3-2-96,0-8 32,0-7-32,0-5-417,0-13-576,0-7-896,0-13-1667,-4-10-1344,-9-4-417,-4-18-4805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7687,'0'0'16176,"81"-35"-15984,-35 40-128,5 0-32,3-1-1185,2-1-1730,-1-1-1377,-4-1-1762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225 105 8200,'0'0'9561,"-10"-1"-6775,5 0-2523,-3 0-48,1 0 1,0 0-1,-1 1 0,1 0 0,0 0 1,0 1-1,-1 0 0,1 0 0,0 1 1,0-1-1,0 2 0,0-1 0,0 1 1,-7 4-1,4 0 74,1 1 1,0-1 0,0 2-1,1-1 1,0 1 0,-7 11-1,12-15-159,0 0 1,-1 0-1,2 1 0,-1-1 0,1 1 0,0 0 0,0 0 0,0 0 0,1 0 0,0 0 0,0 0 1,1 0-1,-1 8 0,1-13-121,1 0-1,-1 0 1,0 0 0,0 0 0,0 0 0,1 0 0,-1 0 0,1 0 0,-1 0-1,1 0 1,-1 0 0,1 0 0,-1 0 0,1 0 0,0-1 0,0 1-1,-1 0 1,1 0 0,0-1 0,0 1 0,0 0 0,0-1 0,0 1-1,1 0 1,31 4 178,-23-6-63,1 0 1,-1-1-1,0 0 1,16-6-1,-6 0 75,-1-1 1,-1-1-1,0-1 0,0 0 1,-1-1-1,0-1 0,-1-1 0,-1 0 1,0-1-1,-1-1 0,14-19 1,-26 32-142,0 0 1,0 0-1,0 0 1,0 0 0,-1-1-1,1 1 1,-1 0-1,0-1 1,0 1-1,0-1 1,0 0 0,-1 1-1,1-1 1,-1 0-1,0 1 1,0-1-1,0 0 1,-1 1 0,1-1-1,-1 1 1,-1-6-1,0 6-71,0 0 1,0 0-1,0 1 0,0-1 0,-1 1 0,1 0 0,-1-1 0,1 1 1,-1 0-1,0 0 0,0 1 0,0-1 0,0 1 0,0-1 0,0 1 1,0 0-1,-1 0 0,1 0 0,0 1 0,-1-1 0,1 1 0,-5-1 1,-4 0-714,-1 1 1,1 0-1,0 0 1,-23 4-1,29-2-137,1-1-1,-1 1 0,1 0 0,0 0 0,0 0 0,0 1 0,-8 6 1,-8 9-6488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10025,'0'0'9124,"15"9"-8163,43 31-206,-2 2 1,-1 2-1,-3 3 1,56 64-1,186 240 208,48 115 461,15 16 1885,-248-346-2617,181 171 1,-239-262-609,2-3 1,2-2-1,1-2 0,88 44 1,-139-79-74,1 0 0,-1 0 1,1 1-1,-1-1 0,0 1 1,-1 0-1,6 6 0,-10-10-12,1 1-1,0 0 1,-1 0 0,1 0-1,-1 0 1,1 0 0,-1 0-1,1 0 1,-1 0 0,0 0-1,1 0 1,-1 0-1,0 0 1,0 1 0,0-1-1,0 0 1,0 0 0,0 0-1,0 0 1,0 0 0,0 0-1,0 0 1,-1 0 0,1 0-1,0 1 1,-1-1 0,1 0-1,-1 0 1,1-1-1,-1 1 1,0 0 0,1 0-1,-1 0 1,0 0 0,0 0-1,0-1 1,1 1 0,-1 0-1,0-1 1,0 1 0,0 0-1,0-1 1,0 0-1,0 1 1,0-1 0,-2 1-1,-22 9-1643,18-11-6281,6-6 527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20339,'0'0'4495,"-3"14"-2199,-56 166 3250,58-176-5522,-8 32 66,8-35-91,1 0 1,0 0-1,0-1 0,0 1 1,1 0-1,-1-1 1,0 1-1,0 0 1,0 0-1,0-1 1,1 1-1,-1 0 1,0-1-1,1 1 1,-1 0-1,1-1 1,-1 1-1,1-1 1,-1 1-1,1-1 1,-1 1-1,1-1 1,-1 1-1,1-1 0,-1 1 1,1-1-1,0 0 1,-1 1-1,1-1 1,0 0-1,-1 1 1,1-1-1,0 0 1,0 0-1,-1 0 1,1 0-1,0 0 1,0 0-1,-1 0 1,1 0-1,0 0 1,0 0-1,12-2 1,-1 0 0,0 0 0,0-2 0,0 1 0,19-10 0,-20 8 0,0 1 0,0 0 0,1 0 0,-1 1 0,1 1 0,0 0 0,21-1 0,-32 3-4,1 0 0,0 0 0,0 1 0,0-1 0,-1 1 0,1-1 0,0 1 0,0-1 0,-1 1 0,1 0 0,0 0 0,-1 0 0,1 0 0,-1 0-1,1 0 1,-1 1 0,0-1 0,1 0 0,-1 1 0,0-1 0,1 3 0,0 0-17,0 0 0,0 0 0,0 0 0,-1 0 0,0 1 0,0-1 0,0 1 0,1 7 0,-2-1-5,0 0-1,0-1 0,-1 1 1,0 0-1,-1 0 0,0-1 1,-5 13-1,3-12 44,-1 0 0,-1-1 0,0 1 0,0-1 0,-1-1-1,-1 1 1,1-1 0,-2 0 0,1-1 0,-1 0 0,0 0 0,-1-1 0,1 0 0,-2-1 0,1 0 0,-1 0 0,1-1 0,-2-1 0,1 0 0,0 0 0,-1-1-1,1-1 1,-1 0 0,0 0 0,0-1 0,0-1 0,0 0 0,-17-2 0,24 0-155,1 1 0,0-1 0,0 0 0,-1 0 0,1 0 0,1-1 0,-1 1 0,0-1 0,0 0 0,1 0-1,0 0 1,-1 0 0,1-1 0,1 1 0,-4-6 0,4 7 34,1 1-1,0-1 1,0 1-1,0-1 1,0 0-1,0 1 1,0-1-1,1 0 1,-1 0-1,0 0 1,1 1 0,-1-1-1,1 0 1,0 0-1,0 0 1,0 0-1,0 0 1,0 0-1,0 0 1,0 0-1,1 0 1,-1 1-1,1-1 1,-1 0-1,1 0 1,0 0-1,0 1 1,0-1-1,0 0 1,0 1 0,0-1-1,0 1 1,0-1-1,1 1 1,-1-1-1,0 1 1,1 0-1,1-2 1,5-1-1466,1 1 1,-1-1-1,0 1 1,1 1-1,13-3 1,21-3-5537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7 235 17136,'0'0'11510,"15"2"-10448,-6-1-996,-1 0 1,1-1-1,0 0 0,-1 0 0,1-1 1,0 0-1,-1 0 0,1-1 0,-1 0 1,1 0-1,-1-1 0,0 0 0,0-1 1,0 0-1,-1 0 0,14-10 1,-12 6 74,1 0 0,-1-1 1,0 0-1,-1-1 1,0 1-1,8-14 1,-13 18-83,0 0 0,0-1-1,-1 1 1,1 0 0,-1-1 0,-1 1 0,1-1 0,-1 0 0,0 1 0,0-1 0,0 0-1,-1 0 1,0 1 0,0-1 0,-3-11 0,3 16-59,-1 0 0,0-1 0,0 1 0,0 0 0,0-1 0,0 1 0,0 0 0,0 0 0,0 0 0,0 0 0,0 0 0,-1 0 0,1 0 0,-1 0 0,1 0 0,0 1 0,-1-1 0,1 1 0,-1-1 0,1 1 0,-1-1 0,0 1 0,1 0 0,-1 0 0,1 0 0,-1 0 0,-2 0 0,-2 0 0,0 0 0,0 1 0,0 0 0,0 0 0,0 0 0,-9 3 0,4 2 0,1 0 0,0 0 0,1 1 0,0 0 0,0 0 0,0 1 0,1 0 0,0 1 0,1 0 0,0 0 0,-6 11 0,3-5 0,0 1 0,2 0 0,0 1 0,1 0 0,0 0 0,-5 23 0,11-34 0,0 1 0,0-1 0,0 1 0,0 0 0,1-1 0,0 1 0,1-1 0,2 14 0,-2-17 0,0-1 0,0 1 0,0-1 0,0 1 0,1-1 0,-1 1 0,1-1 0,-1 0 0,1 0 0,0 0 0,0 0 0,0 0 0,0 0 0,1 0 0,-1-1 0,0 1 0,1-1 0,-1 1 0,1-1 0,-1 0 0,1 0 0,4 1 0,4 0-257,-1 1 0,1-2 1,0 1-1,18-1 0,-17-2-772,-1 0 1,1 0-1,-1-1 0,16-5 1,27-14-8656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312 112 16207,'0'0'2013,"6"-11"597,23-38 866,-28 48-3385,0 0-1,0-1 1,0 1 0,-1 0 0,1-1 0,0 1 0,-1-1 0,1 1 0,-1-1 0,1 0 0,-1 1-1,0-1 1,0 1 0,0-1 0,0 0 0,0 1 0,0-1 0,0 0 0,0 1 0,-1-1 0,1 1-1,0-1 1,-1 0 0,-1-1 0,1 1 65,-1 1 0,1 0-1,-1 0 1,1 0 0,-1 0-1,1 0 1,-1 1 0,0-1 0,0 0-1,1 1 1,-1-1 0,0 1 0,0 0-1,0-1 1,0 1 0,1 0-1,-4 1 1,-7-1 408,1 1 1,0 1-1,0 0 0,0 1 1,-12 4-1,4 1-564,0 1 0,1 1 0,0 1 0,0 0 0,1 1 0,-28 27 0,37-31 0,0 0 0,1 0 0,-1 0 0,2 1 0,-1 0 0,1 1 0,1-1 0,0 1 0,0 0 0,1 0 0,0 1 0,1-1 0,0 1 0,-2 16 0,5-24-38,0 0-1,0-1 1,0 1 0,1-1 0,-1 1-1,1-1 1,0 1 0,0-1-1,0 1 1,0-1 0,0 0 0,0 1-1,0-1 1,1 0 0,-1 0-1,1 0 1,0 0 0,0 0 0,0 0-1,0-1 1,0 1 0,0 0-1,0-1 1,0 0 0,0 1 0,1-1-1,-1 0 1,1 0 0,-1-1-1,1 1 1,-1 0 0,1-1 0,-1 1-1,1-1 1,3 0 0,13 2-597,0-1 0,1-1 0,32-3 0,-38 1 266,19-2-1672,-1-2 0,1-1 0,-1-2 0,-1-1 0,45-21 0,1-4-7114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17392,'0'0'5472,"-10"8"-2952,7-5-2316,-4 3 106,1 0-1,-1 1 1,2-1-1,-1 1 1,1 0-1,0 1 1,0-1-1,1 1 1,0 0-1,-4 9 1,-8 34 319,3 0 0,1 1 0,3 0 0,2 1 0,0 70 0,7-120-810,0-1 0,0 1 1,0-1-1,0 1 0,1 0 0,-1-1 0,1 1 0,-1-1 1,1 1-1,0-1 0,0 1 0,0-1 0,0 0 0,1 1 1,-1-1-1,1 0 0,-1 0 0,1 0 0,0 0 0,0 0 1,-1-1-1,1 1 0,1 0 0,-1-1 0,0 1 1,0-1-1,0 0 0,1 0 0,-1 0 0,1 0 0,-1 0 1,1-1-1,-1 1 0,1-1 0,-1 1 0,1-1 0,0 0 1,-1 0-1,1 0 0,0 0 0,-1-1 0,1 1 0,-1-1 1,1 1-1,-1-1 0,1 0 0,-1 0 0,0 0 1,1 0-1,-1-1 0,0 1 0,0-1 0,0 1 0,3-3 1,19-18-7540,1-8-6197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10794,'0'0'18044,"-11"10"-17500,-9 8-237,1 1-1,-23 29 0,36-39-228,-1 0 0,1 0 0,0 1 0,1-1 0,0 1 1,1 0-1,0 1 0,1-1 0,0 1 0,-2 15 0,4-25-78,1 1-1,0-1 1,0 0-1,0 1 1,0-1 0,0 1-1,0-1 1,0 1-1,0-1 1,1 1-1,-1-1 1,1 0 0,-1 1-1,1-1 1,-1 0-1,1 1 1,0-1-1,0 0 1,-1 0-1,1 0 1,0 1 0,0-1-1,0 0 1,0 0-1,0 0 1,1-1-1,-1 1 1,3 1 0,-1 0 0,1-1 0,0-1 1,-1 1-1,1 0 1,0-1-1,0 0 0,0 0 1,-1 0-1,1 0 1,0-1-1,4 0 0,4-2 23,0 0-1,1 0 1,-2-1-1,1-1 1,0 0-1,13-9 1,-16 9 12,-1-1 1,0-1 0,0 0 0,0 0-1,-1 0 1,0-1 0,0 0 0,-1 0-1,0-1 1,0 1 0,-1-1 0,0-1-1,-1 1 1,0-1 0,0 0 0,-1 0-1,-1 0 1,1 0 0,-2 0 0,1 0-1,-2-1 1,0-19 0,0 27-64,-1 1 0,0-1 0,1 0 0,-1 0 0,-1 0 0,1 0 0,0 1 0,-1-1-1,1 0 1,-1 1 0,0 0 0,0-1 0,0 1 0,0 0 0,0 0 0,-1 0 0,1 0 0,-1 0 0,1 1 0,-1-1 0,1 1 0,-1-1 0,0 1 0,0 0 0,0 0 0,0 1 0,0-1 0,0 0 0,0 1 0,0 0 0,0 0 0,0 0 0,0 0 0,0 0 0,0 0 0,0 1 0,0 0 0,0-1 0,0 1 0,1 0 0,-1 0 0,0 1 0,0-1 0,1 1 0,-1-1 0,1 1-1,-1 0 1,1 0 0,0 0 0,0 0 0,-4 4 0,3 0-413,0 0 0,0 0-1,0 0 1,0 1-1,1-1 1,0 0-1,1 1 1,-2 12 0,2-16-50,1 0 0,0 0 0,0 0 0,0-1 0,0 1 0,0 0 0,0 0 1,1-1-1,0 1 0,-1 0 0,1 0 0,0-1 0,0 1 0,0-1 1,1 1-1,-1-1 0,1 0 0,-1 1 0,1-1 0,0 0 0,0 0 1,0 0-1,3 3 0,25 8-9113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6 13677,'0'0'7004,"-10"-2"-4468,2 0-2290,1 1 0,-1 1 0,1 0 0,-1 0 0,1 0 0,-1 1 0,1 0 0,-1 0 0,-11 5 0,15-5-188,0 0-1,1 0 1,-1 1 0,1 0-1,-1-1 1,1 1 0,0 1-1,-1-1 1,1 0 0,0 1 0,1 0-1,-1-1 1,0 1 0,1 0-1,-1 0 1,1 1 0,0-1-1,0 0 1,1 1 0,-1-1-1,0 1 1,1 0 0,0 0-1,-1 6 1,2-9-52,0 0 0,0 0 1,0 0-1,1 0 0,-1 0 0,0 0 0,0 0 0,1 0 1,-1 0-1,1 0 0,-1 0 0,1 0 0,-1 0 0,1 0 1,0 0-1,0-1 0,-1 1 0,1 0 0,0 0 0,0-1 1,0 1-1,-1 0 0,1-1 0,0 1 0,0-1 1,0 0-1,2 1 0,38 13 206,-13-6-138,-20-4-85,6 2-73,0 1 0,0 0 1,14 11-1,-26-17 84,0 0 1,0 1-1,0-1 1,0 0-1,-1 1 1,1-1-1,0 1 1,-1 0-1,1-1 1,-1 1-1,0 0 1,1 0-1,-1 0 1,0 0-1,0 0 1,0 0-1,-1 0 1,1 0-1,0 0 1,-1 1-1,1-1 1,-1 0-1,0 0 1,0 1-1,0-1 1,0 0-1,0 0 1,0 1-1,-1-1 1,0 3-1,-1-2 107,0-1-1,0 1 1,0-1-1,0 0 1,0 0 0,-1 0-1,1 0 1,-1 0-1,1 0 1,-1-1 0,0 1-1,1-1 1,-1 0-1,0 0 1,-4 1-1,-49 12 402,51-13-484,-10 2-12,0 0 1,0-2-1,0 0 1,-22-1-1,33 0-277,0-1 1,0 1-1,0-1 0,0 0 0,1-1 1,-1 1-1,1 0 0,-1-1 0,-6-3 1,9 3-145,-1 1-1,1-1 1,-1 1 0,1-1 0,-1 1 0,1-1 0,0 0 0,0 1 0,0-1 0,0 0-1,0 0 1,0 0 0,0 0 0,1 0 0,-1 0 0,1 0 0,-1 0 0,1 0-1,0-3 1,-1-22-6968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86 18097,'0'0'7095,"9"-2"-4778,-7 1-2194,49-16 1270,-50 17-1350,0-1 1,1 1-1,-1-1 1,0 1-1,0-1 1,0 1-1,0-1 0,0 0 1,0 0-1,0 0 1,0 1-1,0-1 0,0 0 1,0 0-1,0 0 1,-1 0-1,1 0 0,0-1 1,-1 1-1,1 0 1,-1 0-1,1 0 1,-1 0-1,1-1 0,-1 1 1,0 0-1,0-1 1,0 1-1,0 0 0,0 0 1,0-1-1,0 1 1,0 0-1,0-1 0,0 1 1,-1 0-1,1 0 1,-1-1-1,1 1 1,-1 0-1,1 0 0,-1 0 1,0 0-1,0-1 1,-2-1 18,1 2 1,-1-1 0,1 0 0,-1 1 0,0-1-1,0 1 1,1 0 0,-1 0 0,0 0 0,0 0-1,0 0 1,-1 1 0,1-1 0,0 1-1,0 0 1,-6 0 0,1 0-35,0 1-1,0-1 1,0 1 0,0 1-1,-14 4 1,12-2-31,0 2 0,1-1 0,0 1 0,0 1 0,0-1 0,1 2 0,-15 15 0,20-20 7,0 0 0,0 0 0,0 0 0,0 1 0,1-1 0,0 1-1,0 0 1,0-1 0,0 1 0,0 0 0,1 0 0,0 0 0,0 1 0,0-1-1,0 0 1,1 0 0,-1 1 0,1-1 0,0 0 0,0 0 0,1 1-1,-1-1 1,3 6 0,-2-7-20,1-1-1,0 1 1,0-1 0,0 0-1,0 0 1,0 0 0,0 0-1,0 0 1,1 0-1,-1-1 1,1 1 0,-1-1-1,1 0 1,0 1-1,-1-1 1,1-1 0,0 1-1,0 0 1,5 0 0,61 4-1523,-63-5 1254,94-3-8209,-45-9-522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249 277 8552,'-17'4'9316,"-3"0"-8034,-83 22 3898,93-22-4652,0-1-1,0 1 1,0 0 0,0 1-1,1 1 1,0-1-1,0 1 1,-10 10-1,18-16-510,0 1 0,0-1 0,0 1 0,0 0 0,1-1 0,-1 1-1,0 0 1,1 0 0,-1 0 0,0-1 0,1 1 0,-1 0 0,1 0 0,-1 0 0,1 0-1,0 0 1,-1 0 0,1 0 0,0 0 0,0 0 0,0 0 0,-1 0 0,1 0 0,0 0-1,1 0 1,-1 0 0,0 0 0,0 0 0,0 1 0,2-1-12,-1 0 1,0 0 0,0 0-1,1 0 1,-1 0-1,1 0 1,-1-1-1,1 1 1,-1-1 0,1 1-1,-1-1 1,1 1-1,-1-1 1,1 0-1,-1 0 1,3 0 0,9 0 25,-1 0 0,1-1 0,19-3 0,-12-2 39,-1 0 0,1-1 0,-1-1 0,0-1 0,-1-1 0,0 0 0,-1-2 0,0 0 0,-1 0 0,26-27 0,-17 13 123,0-2 0,-2-1-1,-1-1 1,-1 0 0,18-37 0,-34 58-136,-3 7-34,-1-1-1,1 0 1,0 0 0,-1 0 0,0 0-1,1 0 1,-1-1 0,0 1 0,-1 0-1,1 0 1,-1-1 0,1-5 0,-22 36 254,7-7-243,1 1 0,0 0 0,2 1 0,1 1-1,0 0 1,2 0 0,1 1 0,0 0 0,2 0-1,1 0 1,-2 35 0,6-54-62,0 0 0,0 1-1,1-1 1,0 0 0,0 0 0,0 0 0,1 0 0,-1 0-1,1 0 1,0 0 0,1 0 0,-1 0 0,1-1 0,0 1-1,0-1 1,1 0 0,7 7 0,-6-7-212,1 0 0,-1 0 0,1 0 0,0-1 1,1 0-1,-1 0 0,0-1 0,1 0 0,0 0 0,-1 0 1,1-1-1,0 0 0,11 0 0,28 0-7298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18033,'0'0'9897,"16"102"-9608,-7-44-193,2 1-993,4-6-2626,1-4-1858,1-7-3364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19122,'0'0'1762,"-5"56"512,5-28-609,0 1-800,0-5-737,14-9-1601,5-14-4228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22453,'0'0'3588,"1"56"-1763,-1-18-896,3 9-640,2-1-225,2 3-513,1-6-1313,4-3-384,-5-9-1025,-5-10-1153,-2-8-3523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9:0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7143,'-12'4'4756,"0"-1"-3792,-43 12 596,45-10 2386,212 9-1068,-49-2-2334,429 5-310,328 21-532,-519 9-924,579 147-1,-926-183 1179,304 67 321,-280-67-375,1-3-1,0-2 1,76-5 0,-136-1-400,0-1 0,0 0 0,0-1 0,0 0 0,-1 0 0,1-1 0,-1 0 0,1 0-1,13-9 1,15-13-3778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413 178 7623,'0'0'-139,"-2"-10"2216,1-5-1629,-1-2 850,0 1 0,0-1 0,-2 1 0,-6-21 0,9 35-1168,0-1-1,1 1 0,-1-1 1,0 1-1,0-1 0,-1 1 1,1-1-1,0 1 0,-1 0 1,0 0-1,1 0 0,-1 0 1,0 0-1,0 0 0,0 0 0,0 1 1,0-1-1,-1 1 0,1-1 1,0 1-1,-1 0 0,1 0 1,-1 0-1,1 0 0,-1 1 1,1-1-1,-1 1 0,0-1 1,1 1-1,-1 0 0,0 0 1,1 0-1,-1 0 0,0 0 1,1 1-1,-5 1 0,0 0-85,0 1 0,1 1 0,0-1 0,0 1 0,0 0-1,0 0 1,1 1 0,-1 0 0,1 0 0,0 0 0,-7 11 0,-6 8 29,-21 41 1,36-59-59,-29 54 214,3 1 0,-36 109 0,53-131-51,2 1 0,1 0 0,2 1 1,2-1-1,1 71 0,3-106-165,1 0 0,1 0 0,-1 0 0,1 1 0,0-1 0,0 0 0,0 0 0,1 0 0,0 0 0,0 0 0,0-1 0,0 1 0,1-1 0,0 1 0,0-1 0,0 0 0,0 0 0,6 5 0,-4-6 24,1 0 0,-1 0-1,0-1 1,1 0-1,0 0 1,-1 0 0,1-1-1,0 0 1,0 0 0,0 0-1,0-1 1,0 0 0,0 0-1,0 0 1,0-1 0,6-1-1,18-4 209,0-1 0,-1-2-1,0 0 1,0-2 0,-1-2 0,0 0-1,-1-2 1,35-25 0,-13 5-78,-2-2 1,-2-2-1,57-63 0,-83 81-121,-1-2-1,0 0 1,18-34-1,-28 43-20,-2 0 1,1 0-1,-2 0 0,0-1 1,-1 0-1,0 0 0,2-28 1,-5 37-28,-1 0 1,0 0 0,0 0-1,0 0 1,-1-1 0,0 1-1,0 0 1,-1 0 0,1 0-1,-1 0 1,-1 1 0,1-1-1,-1 0 1,0 1 0,0 0-1,0 0 1,-6-7 0,3 6-64,0 1 1,-1 0 0,1 0 0,-1 0-1,0 1 1,0 0 0,-1 0 0,1 1-1,-1 0 1,1 0 0,-15-2 0,-1 1-75,1 1 0,-2 1 0,1 1 0,0 1 1,0 1-1,0 1 0,0 1 0,-31 9 0,-44 22-215,9-1-1252,32-22-2418,45-11-973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 18866,'-25'11'302,"1"1"0,0 1 1,1 1-1,1 1 0,0 1 1,1 1-1,1 1 0,-34 37 0,31-26 459,0 1-1,2 0 0,1 2 0,1 0 0,-25 63 0,36-76-386,2 1 0,0 0 0,1 0-1,1 1 1,-3 38 0,6-52-333,1 0 0,0 0 0,1 0 1,-1 0-1,1 0 0,1 0 0,-1 0 0,1 0 0,1 0 1,-1-1-1,1 1 0,0-1 0,1 0 0,-1 0 0,1 0 1,0 0-1,1 0 0,-1-1 0,1 0 0,8 6 0,-1-3-31,1 0-1,0-1 0,1-1 0,0 0 0,-1-1 0,2 0 1,-1-1-1,1-1 0,-1 0 0,1-1 0,0-1 1,0 0-1,24-2 0,-16-1 0,-1 0 1,1-2-1,-1 0 1,0-2-1,0 0 1,0-1-1,-1-2 0,26-13 1,-32 13 6,0-1 0,0 0-1,-1-1 1,0-1 0,-1 0 0,0-1 0,-1-1-1,-1 0 1,0 0 0,-1-1 0,0 0 0,9-21 0,-15 27 16,0-1 0,0 0 0,-1-1 0,0 1 0,-1 0 0,0-1 1,0 1-1,-1-1 0,-1 0 0,0 1 0,0-1 0,-1 0 0,0 1 1,-1-1-1,-1 1 0,1 0 0,-1-1 0,-1 1 0,0 0 0,-1 1 1,-9-17-1,4 13-81,0 1 1,0 0-1,-1 0 1,-1 1 0,0 1-1,-1-1 1,1 2-1,-2 0 1,0 1-1,0 0 1,0 1 0,-1 0-1,-18-4 1,20 7-385,0 0 0,0 2 0,-1-1 0,1 2 0,-1 0 1,-26 1-1,30 1-241,0 1 0,0-1 0,0 2 1,1-1-1,-1 1 0,1 1 0,0 0 0,0 0 0,0 1 1,-9 6-1,-9 13-7537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74 220 5477,'0'0'1767,"6"-13"1303,1-2-2496,2 0 1,0 1 0,1 0-1,0 1 1,1 0-1,0 0 1,1 1 0,1 1-1,0 0 1,18-12-1,-17 15-272,-1 1 0,1 0 0,0 1 0,1 0 0,0 1 0,30-5 0,-42 9-275,1 0-1,0 0 0,0 1 1,0 0-1,-1 0 1,1 0-1,0 0 0,0 0 1,0 1-1,-1 0 1,1 0-1,0 0 0,-1 0 1,1 0-1,-1 1 0,1-1 1,-1 1-1,1 0 1,-1 0-1,0 1 0,0-1 1,0 1-1,-1-1 0,1 1 1,0 0-1,-1 0 1,0 0-1,0 0 0,0 0 1,0 1-1,0-1 0,0 1 1,0 3-1,0 2 1,0 0 0,0 0 0,-1 1 0,0-1 0,-1 0-1,0 0 1,-1 1 0,0-1 0,0 0 0,-1 0 0,0 1 0,0-1-1,-1-1 1,-1 1 0,-7 14 0,-6 10 198,-3-2 0,-36 48 0,39-57-86,-80 103 387,-76 108 838,165-221-1233,1-1 1,1 1-1,0 1 1,0-1-1,1 1 1,1 0-1,-6 26 1,10-36-122,0-1 0,-1 0 1,1 0-1,0 1 1,1-1-1,-1 0 1,0 0-1,1 0 0,-1 1 1,1-1-1,0 0 1,-1 0-1,1 0 1,0 0-1,0 0 1,1 0-1,-1 0 0,0 0 1,1-1-1,1 3 1,1-1-1,-1 0 0,1-1 1,-1 0-1,1 0 0,0 0 0,0 0 1,0 0-1,0-1 0,0 0 1,6 1-1,12 2 26,1-2 0,0-1 1,32-2-1,-29 1 31,43-3-176,-1-2 0,98-21-1,32-27-6416,-83 11-4461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1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9065,'0'0'15513,"10"-2"-14360,46-3-402,1 3-1,-1 1 1,1 4-1,56 9 1,37 1-3206,-103-11-1624,55-4 0,-55-5-2300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7495,'0'0'17505,"10"-3"-15829,6-4-1175,-1 0 0,0-2 0,0 1 0,-1-2 1,0 0-1,-1 0 0,23-24 0,130-118 371,148-147 338,-314 299-1210,0-1 0,0 1 0,0 0 0,0-1 0,1 1 0,-1 0 0,0-1 0,0 1 0,1 0 0,-1-1 0,0 1 0,0 0 0,1 0 0,-1-1 0,0 1 0,1 0 0,-1 0 0,0 0 0,1-1 0,-1 1 0,0 0 0,1 0 0,-1 0 0,1 0 0,-1 0 0,0 0 0,1 0 0,-1 0 0,1 0 0,-1 0 0,0 0 0,1 0 0,-1 0 0,1 0 0,-1 0 0,0 0 0,1 0 0,-1 1 0,0-1 0,1 0 0,-1 0 0,0 0 0,1 1 0,-1-1 0,0 0 0,1 0 0,-1 1 0,6 25 0,-9 37 0,-5-17 0,-2-1 0,-28 75 0,21-72 0,-19 97 0,34-138-131,1 1 0,1 0 1,-1-1-1,1 1 0,2 13 0,-1-19 38,-1-1 0,0 0 0,0 0-1,1 0 1,-1 0 0,0 0 0,1 0 0,-1 0-1,1 0 1,0 0 0,-1 0 0,1 0 0,0 0-1,-1-1 1,1 1 0,0 0 0,0 0 0,0-1-1,0 1 1,0 0 0,-1-1 0,1 1-1,0-1 1,1 0 0,-1 1 0,0-1 0,0 0-1,0 1 1,0-1 0,0 0 0,0 0 0,0 0-1,0 0 1,0 0 0,1 0 0,-1 0 0,0 0-1,0-1 1,0 1 0,0 0 0,0-1 0,0 1-1,0 0 1,0-1 0,0 0 0,0 1-1,0-1 1,0 1 0,1-2 0,17-14-9965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8776,'0'0'16138,"15"-7"-14131,16-5-631,52-14-1,-71 23-1171,1 0-1,0 0 0,0 1 0,0 1 1,0 0-1,0 1 0,0 1 1,21 3-1,-33-4-189,0 0-1,0 1 1,0-1 0,0 1-1,0-1 1,-1 1 0,1 0-1,0-1 1,0 1 0,-1 0 0,1-1-1,0 1 1,-1 0 0,1 0-1,-1 0 1,1 0 0,-1 0 0,1 0-1,-1-1 1,1 1 0,-1 0-1,0 0 1,0 0 0,0 0 0,1 0-1,-1 0 1,0 0 0,0 0-1,0 0 1,0 0 0,-1 0-1,1 0 1,0 0 0,0 0 0,-1 0-1,1 0 1,0 0 0,-1 0-1,1 0 1,-1 0 0,1 0 0,-2 1-1,-24 38 444,-36 13-304,51-45-145,0 0 1,1 0-1,0 1 0,0 1 0,1 0 1,0 0-1,-11 17 0,19-26-8,1-1 0,-1 1 0,1-1 0,-1 1 0,1 0 0,0-1 0,-1 1 0,1-1 0,0 1 0,0 0 0,-1-1 0,1 1 0,0 0 0,0-1 0,0 1 0,0 0 0,0-1 0,0 1 0,0 0 0,0-1 0,0 1 0,0 0 0,0-1 0,0 1 0,1 0 0,-1-1 0,0 1 0,0-1 0,1 1 0,-1 0 0,0-1 0,1 1 0,-1-1 0,1 1 0,-1-1 0,1 1 0,-1-1 0,1 1 0,-1-1 0,1 1 0,-1-1 0,1 0 0,-1 1 0,1-1 0,0 0 0,-1 0 0,2 1 0,37 0 0,-26-1 0,57-6-2308,-54 3 569,0-1 0,0 0 0,0-1 1,20-11-1,1-3-7470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39 13581,'-13'14'1708,"6"-8"-1561,-4 4 270,1 1 0,-1 0 0,2 0 0,-1 1 0,2 0 0,0 1 0,0 0 0,1 0 1,1 0-1,0 1 0,-6 20 0,10-23-199,1 0 1,0 0-1,0 0 1,1 0-1,1 0 1,0 0 0,0 0-1,1 0 1,0 0-1,1 0 1,0 0-1,1-1 1,0 1-1,1-1 1,8 14 0,-5-13-124,1 0 1,0-1 0,0 1-1,1-2 1,0 1 0,1-1-1,0-1 1,1 0 0,-1-1-1,1 0 1,1-1-1,15 6 1,1-1 285,1-2 0,0-1 0,1-1 0,0-2 0,0-1 0,0-1 1,0-2-1,54-4 0,-61 1-169,1-2 1,-1 0-1,-1-1 0,1-2 1,-1 0-1,0-1 1,-1-2-1,0 0 1,0-2-1,-1 0 1,34-26-1,-44 28-129,0-1 1,-1 0-1,0 0 0,-1-1 1,0 0-1,-1-1 0,-1 0 1,0 0-1,0 0 0,-1-1 0,4-18 1,-7 24-58,-1 1 1,0-1-1,-1 0 0,0 0 1,0 0-1,-1 0 1,0 1-1,0-1 0,-1 0 1,0 0-1,-1 0 1,1 0-1,-1 1 0,-1-1 1,0 1-1,0-1 1,0 1-1,-1 0 0,0 0 1,0 0-1,-1 1 1,-7-10-1,0 6-67,0 0 0,0 0 0,-1 1 0,0 0 0,-1 1 0,1 1 0,-1 0 0,-1 1 0,0 1 0,1 0 0,-21-4 0,2 3-338,1 2 0,-1 1 0,0 1 0,-45 4 1,16 7-4066,23 3-1746,1 2-7055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12204,'0'0'10046,"3"-10"-7622,-3 7-2202,1-1 1,1 0-1,-1 0 1,1 1-1,-1-1 1,1 1-1,0 0 0,0-1 1,1 1-1,-1 0 1,0 0-1,6-4 0,-1 2 142,0-1-1,0 2 0,1-1 1,0 1-1,0 1 0,9-4 0,27-8 17,0 2 0,1 2 0,0 2 0,0 2-1,1 2 1,52 1 0,-93 4-380,-1 0 0,1 0 0,0 1 0,-1-1 0,1 1 0,-1 0 0,1 0 0,-1 1 0,0-1 0,7 5 0,-9-5 0,-1 0 0,0 0 0,1 0 0,-1 0 0,0 0 0,0 1 0,0-1 0,0 0 0,0 1 0,-1-1 0,1 1 0,0-1 0,-1 1 0,1-1 0,-1 1 0,1-1 0,-1 1 0,0 0 0,1-1 0,-1 1 0,0 0 0,0-1 0,0 1 0,0 0 0,-1-1 0,1 1 0,0 0 0,-1-1 0,1 1 0,-1-1 0,0 1 0,-1 1 0,-1 5 0,-2 0 0,1 0 0,-1-1 0,0 1 0,-1-1 0,0-1 0,0 1 0,-10 7 0,-65 49 0,44-35 0,-29 19 0,44-33 0,1 1 0,0 1 0,1 1 0,0 1 0,2 0 0,-17 22 0,33-37 0,0-1 0,1 0 0,-1 0 0,1 1 0,-1-1 0,1 0 0,0 1 0,0 0 0,0-1 0,1 1 0,-1-1 0,0 1 0,1 0 0,0 0 0,0-1 0,0 1 0,0 0 0,0 4 0,1-6 0,0 1 0,0 0 0,0-1 0,0 1 0,0-1 0,1 1 0,-1-1 0,0 1 0,1-1 0,-1 0 0,1 0 0,-1 0 0,1 0 0,0 0 0,-1 0 0,1 0 0,0 0 0,0-1 0,-1 1 0,3 0 0,13 2 0,0 0 0,0-2 0,0 0 0,30-2 0,-22 0 0,33 3-156,40-2-1705,-81-1 430,-1 0 0,0-1 0,29-9 0,-13-1-12673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45 18449,'0'0'4586,"9"-6"-2146,-2 1-2031,0 0 0,1 1 1,0 0-1,-1 0 0,1 1 0,1 0 1,-1 1-1,0-1 0,1 2 1,-1-1-1,13 0 0,-12 2-162,4-1-83,0 1 0,0 1 0,24 3-1,-35-4-155,-1 1-1,0-1 0,1 0 0,-1 0 1,0 0-1,1 1 0,-1-1 0,0 1 0,0-1 1,0 1-1,1-1 0,-1 1 0,0 0 1,0-1-1,0 1 0,0 0 0,0 0 0,0 0 1,0 0-1,0 0 0,-1 0 0,1 0 1,0 0-1,0 0 0,-1 0 0,1 0 0,-1 1 1,1-1-1,-1 0 0,0 0 0,1 1 0,-1-1 1,0 0-1,0 1 0,0-1 0,0 0 1,0 1-1,0-1 0,0 0 0,0 0 0,-1 1 1,1-1-1,0 0 0,-1 0 0,1 1 1,-1-1-1,1 0 0,-1 0 0,0 0 0,0 2 1,-3 1 53,1 0 1,-1 0 0,0-1-1,0 1 1,-1-1 0,1 1-1,-1-1 1,1-1 0,-1 1-1,0-1 1,-9 4 0,-32 19 308,46-24-370,0-1 0,0 0 0,0 1 0,0-1 0,0 1 0,0-1 0,0 0 0,0 1 0,1-1 0,-1 0 0,0 1 0,0-1 0,0 1 0,1-1 0,-1 0 0,0 1 0,0-1 0,1 0 0,-1 0 0,0 1 0,1-1 0,-1 0 0,0 0 0,1 1 0,-1-1 0,0 0 0,1 0 0,-1 0 0,0 0 0,1 1 0,-1-1 0,1 0 0,-1 0 0,0 0 0,1 0 0,-1 0 0,1 0 0,-1 0 0,1 0 0,28 8 0,-20-5 0,-4-2 0,-1 1 0,1 0 0,-1 0 0,0 0 0,1 0 0,-1 1 0,0 0 0,-1 0 0,1 0 0,0 0 0,-1 0 0,0 1 0,6 6 0,-9-8 0,1 0 0,0 0 0,0 0 0,-1 0 0,1 0 0,-1 0 0,0 1 0,1-1 0,-1 0 0,0 0 0,0 0 0,0 0 0,-1 0 0,1 0 0,-1 0 0,1 0 0,-1 0 0,1 0 0,-1 0 0,0 0 0,0 0 0,0 0 0,0 0 0,0 0 0,-1-1 0,1 1 0,0-1 0,-1 1 0,1-1 0,-1 1 0,0-1 0,1 0 0,-4 2 0,-9 7 0,0-1 0,-1-1 0,0 0 0,-1-1 0,1-1 0,-1 0 0,-1-1 0,1-1 0,-1 0 0,1-1 0,-1-1 0,0-1 0,-24 0 0,40-1-40,1 0 0,-1 0-1,1 0 1,-1 0 0,0 0 0,1 0 0,-1 0 0,1 0-1,-1 0 1,1 0 0,-1 0 0,0-1 0,1 1 0,-1 0-1,1 0 1,-1 0 0,1-1 0,-1 1 0,1 0 0,-1-1-1,1 1 1,0 0 0,-1-1 0,1 1 0,-1-1 0,1 1-1,0-1 1,-1 1 0,1-1 0,0 1 0,-1-1 0,1 1-1,0-1 1,0 0 0,7-21-3497,28-23-5849,-33 42 8020,21-25-9268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16207,'10'-9'1810,"4"-3"-871,1 0 0,0 1-1,0 1 1,1 1 0,1 0 0,32-12 0,-8 9-187,1 3 1,0 1 0,1 2-1,-1 2 1,80 3 0,-112 1-741,1 1 0,-1 0-1,0 0 1,0 1 0,1 1 0,-1 0 0,-1 0 0,1 1 0,0 0-1,-1 0 1,10 8 0,-15-10 39,-1 1 0,1 0 0,-1 0 0,0 0 0,0 0-1,0 1 1,-1-1 0,1 1 0,-1 0 0,0-1 0,0 1 0,0 0 0,0 1-1,-1-1 1,1 0 0,-1 0 0,0 1 0,-1-1 0,1 0 0,-1 1-1,1-1 1,-2 1 0,1-1 0,0 0 0,-1 1 0,0-1 0,0 0 0,-3 9-1,0-3 64,0-1 0,-1 0-1,0 0 1,0 0 0,-1 0-1,0-1 1,-1 0 0,0 0 0,0-1-1,-13 11 1,-11 6 283,-48 29 0,54-36-397,-1-2 0,-1-1 0,-1-1 0,0-2 0,0 0 0,-1-2 0,0-1 0,-1-1 0,0-2 0,-58 3 0,84-8-18,-27-2-1308,30 1 1185,0 1 0,1 0-1,-1 0 1,0-1 0,0 1 0,0 0-1,0-1 1,1 1 0,-1-1 0,0 1-1,1-1 1,-1 1 0,0-1 0,1 0-1,-1 1 1,0-1 0,1 0 0,-1 1-1,1-1 1,0 0 0,-1 0 0,1 0-1,-1 1 1,1-1 0,0 0-1,0 0 1,0 0 0,-1 0 0,1 0-1,0-1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 14478,'-13'1'2493,"-1"0"-1972,1 1 1,-1 0 0,1 1-1,-1 1 1,1 0 0,0 1-1,0 0 1,1 1-1,-1 1 1,1 0 0,1 0-1,-1 1 1,-15 15 0,8-4-387,0 1 0,1 1 0,2 0 0,0 1 0,1 1 1,1 1-1,1 0 0,1 1 0,1 0 0,2 0 0,0 1 0,2 1 1,1-1-1,1 1 0,1 0 0,1 1 0,2-1 0,3 46 0,-1-66-65,0 1 0,0 0 0,1-1 1,0 1-1,1-1 0,0 0 0,0 0 0,0 0 0,1 0 0,0 0 0,0-1 0,1 0 0,0 0 0,0 0 0,0 0 0,8 6 0,-4-6 108,1 1 1,0-2-1,0 1 0,0-1 1,1-1-1,-1 0 1,1 0-1,0-1 0,1 0 1,11 1-1,5-2 122,1 0 0,-1-2 0,1-1-1,-1-1 1,1-1 0,-1-2 0,0-1-1,29-10 1,-25 5-286,-1-1-1,0-2 0,-1-1 1,-1-1-1,0-2 0,45-36 1,-63 45-15,0 0 0,-1-1 0,0-1 0,0 0 0,-1 0 0,-1-1 0,0 0 0,-1 0 0,0-1 0,-1 1 0,0-2 0,-1 1 0,0-1 0,-1 0 0,-1 1 0,0-2 0,-1 1 0,0-15 0,-2 23-38,0 0 0,-1 0 0,1 0-1,-1 1 1,-1-1 0,1 0 0,-1 1 0,0-1 0,0 1-1,-1-1 1,1 1 0,-1 0 0,-1 0 0,1 0 0,0 1 0,-7-7-1,3 5-136,0 0-1,-1 0 1,1 1 0,-1 0-1,0 0 1,-1 1-1,1 0 1,-1 1-1,-15-5 1,8 4-277,0 1 0,0 0 0,-1 1 1,1 1-1,0 1 0,0 0 0,-1 1 1,1 1-1,0 0 0,0 1 0,-29 10 1,-5 9-6739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49 627 10122,'-12'16'3124,"8"-11"-2135,0-1 0,1 1 1,-1 0-1,1 0 0,0 0 0,0 1 1,0-1-1,1 1 0,0 0 1,0-1-1,-1 10 0,3-15-868,1 1-1,-1-1 1,1 0 0,-1 1-1,1-1 1,-1 0 0,1 0-1,0 0 1,-1 1 0,1-1-1,-1 0 1,1 0 0,0 0-1,-1 0 1,1 0 0,0 0-1,-1 0 1,1 0 0,-1-1-1,1 1 1,0 0 0,-1 0-1,1 0 1,-1-1 0,1 1-1,-1 0 1,1-1 0,0 1-1,0-1 1,21-9 952,10-18-370,-2-1 1,0-1 0,35-48 0,-38 46-562,355-444-142,-378 471 0,18-21 0,-22 26 0,0 1 0,0-1 0,-1 0 0,1 1 0,0-1 0,0 0 0,0 1 0,0-1 0,0 0 0,0 1 0,0-1 0,0 1 0,0-1 0,0 0 0,0 1 0,0-1 0,0 0 0,0 1 0,0-1 0,0 0 0,1 1 0,-1-1 0,0 0 0,0 1 0,0-1 0,0 0 0,1 1 0,-1-1 0,0 0 0,0 0 0,1 1 0,-1-1 0,0 0 0,1 0 0,-1 0 0,0 1 0,1-1 0,-1 0 0,0 0 0,1 0 0,-1 0 0,0 0 0,1 0 0,-1 1 0,0-1 0,1 0 0,-1 0 0,0 0 0,1 0 0,-1 0 0,0 0 0,1-1 0,-1 1 0,1 0 0,-1 0 0,0 0 0,1 0 0,-1 0 0,0 0 0,1-1 0,-1 1 0,0 0 0,0 0 0,1 0 0,-1-1 0,0 1 0,1-1 0,-2 26 0,-2-1 0,0 1 0,-1-1 0,-2 0 0,-8 23 0,-50 121 0,28-81 0,22-51 0,2-11 0,2 1 0,1 1 0,1 0 0,1 0 0,1 1 0,-3 41 0,9-69-75,0 0 1,0 0-1,0 0 1,0 1-1,0-1 0,0 0 1,0 0-1,0 0 0,0 1 1,0-1-1,0 0 1,0 0-1,0 0 0,0 1 1,0-1-1,0 0 1,0 0-1,0 0 0,0 1 1,0-1-1,0 0 0,1 0 1,-1 0-1,0 0 1,0 0-1,0 1 0,0-1 1,0 0-1,0 0 0,1 0 1,-1 0-1,0 0 1,0 0-1,0 1 0,0-1 1,1 0-1,-1 0 1,0 0-1,0 0 0,0 0 1,1 0-1,-1 0 0,0 0 1,0 0-1,0 0 1,1 0-1,-1 0 0,0 0 1,0 0-1,1 0 1,-1 0-301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70 7239,'3'-2'986,"-1"-1"0,1 0 0,-1 0 0,0 0 0,0-1 0,0 1 0,0 0 0,-1-1 0,1 1 0,-1-1 0,0 1 0,0-1 0,0 0 0,-1 1 0,1-1 0,-1-4 0,-1 7-824,1 0-1,-1 1 0,0-1 0,1 0 0,-1 1 0,0-1 0,0 1 1,0-1-1,1 1 0,-1-1 0,0 1 0,0 0 0,0 0 0,0-1 1,0 1-1,0 0 0,0 0 0,0 0 0,0 0 0,0 0 1,0 0-1,0 0 0,0 0 0,1 0 0,-3 1 0,-26 4 721,17 0-736,0 0 0,1 1-1,-1 1 1,1 0 0,0 0 0,1 1 0,0 1 0,0 0 0,1 0 0,-9 11 0,2 0 165,0 0 0,2 1 0,0 0 0,-14 31 0,22-38-256,1-1 1,0 1-1,1 1 0,0-1 1,1 0-1,-2 21 0,5-32-50,-1 1 0,1-1-1,0 1 1,0 0 0,0-1 0,1 1-1,-1-1 1,1 1 0,0-1 0,0 1-1,0-1 1,0 1 0,0-1 0,1 0-1,-1 0 1,1 0 0,0 0-1,0 0 1,1 0 0,-1 0 0,0-1-1,1 1 1,0-1 0,-1 1 0,1-1-1,0 0 1,0 0 0,0-1 0,0 1-1,6 2 1,1-2-5,-1 1 0,1-1 0,0-1 0,-1 0 0,1 0 0,0-1 0,0-1 0,0 1 0,-1-1 0,1-1 0,0 0 0,-1 0 0,1-1 0,-1 0 0,0-1 0,0 0 0,0-1 0,15-10 0,-23 15 0,1-1 0,-1 0 0,0 1 0,0-1 0,-1 0 0,1 0 0,0 0 0,0 0 0,0 0 0,0 0 0,-1 0 0,1 0 0,0 0 0,-1 0 0,1 0 0,-1 0 0,0 0 0,1-1 0,-1 1 0,0 0 0,1 0 0,-1-1 0,0 1 0,0 0 0,0 0 0,-1-3 0,0 3 0,1 0 0,-2-1 0,1 1 0,0 0 0,0 0 0,0-1 0,0 1 0,-1 0 0,1 0 0,-1 1 0,1-1 0,0 0 0,-1 0 0,0 1 0,1-1 0,-3 0 0,-8-2 0,0 0 0,0 1 0,-23-1 0,26 2 0,-48 1 0,56 0 0,0 0 0,-1 0 0,1 0 0,0 0 0,-1 0 0,1 0 0,0 0 0,-1 1 0,1-1 0,0 0 0,-1 1 0,1-1 0,0 1 0,0-1 0,-1 1 0,1 0 0,0 0 0,0-1 0,0 1 0,0 0 0,0 0 0,0 0 0,0 0 0,0 0 0,1 0 0,-1 0 0,0 1 0,1-1 0,-1 0 0,0 3 0,4-3-143,0-1 0,0 1 0,0 0 0,0-1-1,1 0 1,-1 1 0,0-1 0,0-1 0,4 1 0,-3 0-754,22-1-4644,0 0-3406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774 48 10922,'0'0'2936,"-14"-8"-1435,3 2-1281,0 1 1,0 0 0,0 1 0,0 0 0,-1 0 0,0 2 0,1-1 0,-1 2 0,0-1 0,0 1 0,0 1 0,-16 2 0,3 3-4,0 1 0,0 2 1,1 0-1,1 2 1,-1 0-1,-36 23 0,18-6 180,2 2 0,-57 50-1,75-59-106,2 2 0,0 0 0,1 1-1,1 0 1,1 2 0,2 0 0,-18 37-1,25-43-237,0 1-1,1 0 1,1 1 0,2 0-1,-1-1 1,2 1-1,1 1 1,1-1-1,0 0 1,2 0-1,3 22 1,-3-34-87,0-1 0,1 0 0,0 0 0,1 0 0,0 0 0,0-1 0,0 1 1,1-1-1,0 0 0,0 0 0,1 0 0,0 0 0,0-1 0,1 0 0,10 9 0,-8-9 21,1 0-1,0-1 1,0 0-1,1 0 0,-1-1 1,1-1-1,0 1 0,0-2 1,0 1-1,0-1 0,12 0 1,1 0 243,0-2 0,0-1 1,0-1-1,0-1 0,-1 0 1,1-2-1,-1-1 0,0-1 0,0 0 1,33-18-1,-22 7 205,-1-2 1,0-2-1,-2 0 1,0-2-1,-2-2 1,0 0-1,-2-2 1,41-56-1,-51 60-188,0 0-1,-2-1 0,-1 0 1,-1-1-1,-2-1 0,0 0 1,-2 0-1,0-1 1,-2 0-1,-2 0 0,0-1 1,-1-35-1,-3 55-418,0 1 0,-1-1-1,0 1 1,0 0 0,-1-1 0,0 1-1,0 0 1,-1 0 0,0 0 0,-1 0-1,0 1 1,0-1 0,0 1 0,-1 0-1,-6-7 1,7 10-81,-1 0 1,0 0-1,0 0 0,0 1 1,-1 0-1,1 0 1,-1 0-1,0 0 0,1 1 1,-1 0-1,0 0 0,-1 1 1,1 0-1,0 0 0,0 0 1,0 1-1,-1 0 1,1 0-1,0 0 0,-13 3 1,-22 10-6479,2 7-4735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5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57 10090,'-10'-6'771,"-1"-1"0,0 2 0,0 0 0,-1 0 0,1 1 0,-1 0 0,0 1 0,0 0 0,0 1 0,-20-1 0,16 3-414,0 0 1,-1 2-1,1 0 1,0 0-1,0 2 1,0 0-1,-20 8 1,11-1-177,0 1-1,1 1 1,0 1 0,1 1-1,0 1 1,2 1 0,0 1 0,1 1-1,-23 27 1,25-24 68,2 1 1,0 1-1,1 0 1,2 1-1,-18 45 1,24-52-58,1 0 1,1 0-1,1 0 1,1 1-1,0-1 1,1 1-1,2 0 1,-1 0-1,5 29 1,-3-41-162,0-1-1,1 1 1,0-1 0,0 0 0,0 0 0,0 0-1,1 0 1,0 0 0,1-1 0,-1 1 0,1-1-1,0 0 1,0 0 0,1 0 0,0-1-1,9 8 1,-6-7 53,1 0 0,0 0-1,0-1 1,1 0 0,-1-1-1,1 0 1,-1 0 0,1-1-1,0-1 1,11 1-1,6-1 143,0-1-1,1-2 0,-1 0 1,0-2-1,0-1 0,-1-2 0,33-11 1,-10-1-2,0-1 0,-2-3 0,77-49 1,-106 60-175,0-1 1,-1 0 0,-1-1-1,0-1 1,-1-1 0,0 0 0,-2-1-1,0 0 1,0-1 0,-2-1-1,17-36 1,-24 45-81,0-1-1,-1 0 1,-1-1 0,0 1-1,0 0 1,-1-1 0,0 1-1,-1 0 1,0-1 0,-1 1-1,-1-1 1,1 1 0,-2 0-1,0 0 1,0 0 0,-1 0-1,0 0 1,-1 1 0,0 0-1,-1 0 1,0 0 0,0 0-1,-1 1 1,0 0 0,-1 1-1,0 0 1,0 0 0,-1 0-1,0 1 1,0 0 0,-1 1-1,0 0 1,0 1 0,0 0-1,-1 0 1,1 1 0,-1 1-1,0 0 1,0 0 0,-16-1-1,8 2-676,0 1 1,-1 0-1,1 2 0,-36 5 1,38-3-1225,1 1 0,-32 12 0,-7 9-6514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0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7495,'11'2'1436,"62"10"21,2-3 1,76-1-1,168-12 2416,-151-1-2434,495-2 1218,133-2-2912,1459 6 1108,-1034 9-777,-427-10 582,798 8 851,-316-39-2315,-483-8 3107,-791 43-2461,-20-3-3956,-1-13-3091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50 18033,'0'0'2520,"12"-8"-1314,-4 3-1022,-2 0-82,1 1 1,0 0 0,0 0-1,0 1 1,0 0-1,0 0 1,0 1 0,1 0-1,0 0 1,-1 1-1,15-2 1,11 3 2,0 1 1,0 1-1,0 2 1,0 2-1,0 0 1,-1 3-1,0 0 0,-1 2 1,0 1-1,-1 2 1,50 30-1,-76-41-108,1 0 0,-1 0 0,0 1-1,0 0 1,0 0 0,-1 0 0,1 0 0,-1 0 0,6 10-1,-8-12 14,-1 0 0,1 0 1,0 1-1,-1-1 0,1 0 0,-1 0 0,0 1 0,1-1 0,-1 0 0,0 0 0,0 1 0,-1-1 0,1 0 0,0 0 0,-1 1 1,0-1-1,1 0 0,-1 0 0,0 0 0,0 0 0,0 0 0,0 0 0,0 0 0,-1 0 0,1 0 0,-3 2 0,-4 4 223,-1 1 0,-1-2 0,1 1 0,-1-1 0,0-1 0,-1 0 0,-12 6 0,-89 32 1497,68-27-1042,-52 18 601,50-20-752,0 2 0,2 1 0,-77 46 1,116-61-598,-1 1-1,1 0 1,0 0 0,0 1 0,1 0 0,-5 5 0,8-8-390,-1 0 0,1 0 0,0 0 1,0 0-1,0 0 0,0 0 1,1 0-1,-1 1 0,1-1 1,-1 0-1,1 0 0,0 4 0,0 0-7167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21556,'0'0'3609,"11"-10"-2344,2-2-1013,16-16-84,1 2 0,1 1 0,62-38 0,-92 62-214,0 0 0,0 1 1,0-1-1,0 1 0,0-1 0,0 1 0,0 0 1,1-1-1,-1 1 0,0 0 0,0 0 0,0-1 1,0 1-1,0 0 0,1 0 0,-1 1 0,0-1 1,0 0-1,0 0 0,0 0 0,0 1 1,0-1-1,3 1 0,-4 0 27,1 0 0,0 0 1,-1 1-1,1-1 0,-1 0 0,1 0 0,-1 0 1,1 0-1,-1 0 0,0 1 0,0-1 1,1 0-1,-1 0 0,0 1 0,0-1 0,0 0 1,0 0-1,-1 3 0,-2 10 58,0 0 1,-1 1-1,-6 14 1,4-11-114,-2 7 130,4-15 225,1-1 1,0 1-1,0 0 0,1 0 0,1 0 0,-1 0 1,2 0-1,-1 0 0,1 1 0,2 12 1,-1-23-677,0 1 1,0-1 0,0 1 0,0-1 0,1 0 0,-1 1 0,0-1 0,0 0 0,0 0 0,0 0 0,0 0 0,1 0-1,-1 0 1,0 0 0,0 0 0,0-1 0,0 1 0,0 0 0,0-1 0,1 1 0,-1-1 0,0 1 0,0-1-1,0 1 1,0-1 0,0 0 0,1-1 0,7-12-6653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19 13100,'-9'-3'3027,"-7"-1"-2081,-1 0 0,1 1-1,-1 1 1,0 0 0,-32 1 0,36 2-798,-1 1 0,1 0 0,-1 1 0,1 0 0,0 1 0,1 1-1,-1 0 1,1 0 0,-1 2 0,2-1 0,-1 1 0,1 1 0,-15 13 0,16-11-63,-1 1-1,2 0 1,-1 0 0,2 1-1,-1 0 1,2 1 0,0 0-1,0 0 1,1 1-1,1 0 1,0 0 0,1 0-1,1 0 1,-3 24-1,5-32-75,0 1-1,1-1 1,0 1-1,0 0 1,1-1-1,-1 1 0,1-1 1,1 1-1,0-1 1,-1 1-1,2-1 1,-1 0-1,1 0 0,0 0 1,0 0-1,1-1 1,0 1-1,0-1 1,0 0-1,0 0 0,1 0 1,0-1-1,0 0 1,0 0-1,0 0 1,1 0-1,0-1 0,-1 0 1,1 0-1,0 0 1,1-1-1,-1 0 1,0 0-1,7 0 0,5 2-7,1-2-1,-1-1 1,0 0-1,0-1 0,0-1 1,0 0-1,0-2 0,0 0 1,0-1-1,0 0 1,-1-2-1,0 0 0,27-14 1,-25 10 278,-1-1 1,0 0-1,-1-1 0,0-1 1,-1 0-1,0-2 0,-1 0 1,-1 0-1,0-1 0,-1-1 1,17-29-1,-27 39-135,1 1 0,-1-1-1,0-1 1,0 1 0,-1 0-1,0-1 1,-1 1 0,1-1 0,-1 1-1,-1-1 1,1 0 0,-1 1-1,-1-1 1,-1-10 0,1 14-93,0 0-1,-1 0 1,1 0 0,-1 0 0,0 0 0,0 1 0,0-1 0,-1 1-1,1-1 1,-1 1 0,0 0 0,0 0 0,0 0 0,0 0 0,-1 0-1,1 1 1,-1-1 0,1 1 0,-1 0 0,0 0 0,0 1 0,0-1-1,0 1 1,0 0 0,0 0 0,-7-1 0,-2 0-81,0 1-1,0 0 1,0 0 0,1 2 0,-1-1 0,0 2-1,0 0 1,-21 6 0,13-1-1157,0 1-1,0 1 1,1 1 0,-20 13-1,0 0-5196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17 637 8296,'0'0'13228,"-3"9"-11439,-9 26-343,11-34-1402,1-1 0,0 0-1,0 0 1,0 0-1,0 1 1,0-1-1,0 0 1,0 0-1,0 1 1,0-1-1,0 0 1,0 1-1,0-1 1,0 0-1,0 0 1,0 1 0,0-1-1,0 0 1,0 0-1,0 1 1,0-1-1,0 0 1,0 0-1,1 0 1,-1 1-1,0-1 1,0 0-1,0 0 1,0 0 0,1 1-1,-1-1 1,0 0-1,0 0 1,0 0-1,1 0 1,-1 1-1,0-1 1,0 0-1,1 0 1,-1 0-1,0 0 1,0 0 0,1 0-1,-1 0 1,0 0-1,0 0 1,1 0-1,-1 0 1,0 0-1,0 0 1,1 0-1,-1 0 1,0 0-1,0 0 1,1 0 0,-1 0-1,0 0 1,0 0-1,1-1 1,-1 1-1,0 0 1,0 0-1,0 0 1,1 0-1,-1 0 1,0-1-1,0 1 1,17-8 1042,10-14-368,-1-2 1,-1 0-1,-1-2 0,39-53 1,-23 28-350,57-71-369,113-188 0,-198 291 0,-12 19 0,0 0 0,0 0 0,0 0 0,0 0 0,0-1 0,0 1 0,0 0 0,0 0 0,0 0 0,0 0 0,0 0 0,0-1 0,1 1 0,-1 0 0,0 0 0,0 0 0,0 0 0,0 0 0,0 0 0,0 0 0,1 0 0,-1 0 0,0-1 0,0 1 0,0 0 0,0 0 0,0 0 0,1 0 0,-1 0 0,0 0 0,0 0 0,0 0 0,0 0 0,1 0 0,-1 0 0,0 0 0,0 0 0,0 0 0,0 0 0,0 0 0,1 0 0,-1 0 0,0 1 0,0-1 0,0 0 0,0 0 0,0 0 0,1 0 0,-1 0 0,0 0 0,0 0 0,0 0 0,0 1 0,0-1 0,0 0 0,0 0 0,1 0 0,-1 0 0,0 0 0,0 1 0,0-1 0,0 0 0,0 0 0,0 0 0,1 11 0,-1 0 0,0-1 0,-1 1 0,0 0 0,0-1 0,-1 1 0,-1-1 0,1 0 0,-9 20 0,4-10 0,-50 145 0,22-69 0,-28 125 0,62-217 0,-2 8 0,1 1 0,0-1 0,1 20 0,1-30 0,-1-1 0,1 1 0,0 0 0,0-1 0,0 1 0,1-1 0,-1 1 0,0-1 0,1 1 0,-1-1 0,1 1 0,-1-1 0,1 1 0,0-1 0,-1 0 0,1 1 0,0-1 0,0 0 0,0 0 0,0 1 0,0-1 0,0 0 0,0 0 0,1 0 0,-1 0 0,0-1 0,1 1 0,-1 0 0,0 0 0,1-1 0,-1 1 0,1-1 0,-1 1 0,1-1 0,-1 0 0,3 1 0,-1-1-192,0 0 1,1 0-1,-1 0 0,0-1 0,0 1 1,0-1-1,1 1 0,-1-1 1,0 0-1,0-1 0,0 1 1,-1 0-1,1-1 0,0 1 0,4-5 1,-4 4-827,0-1 0,0-1 0,-1 1 0,1 0 0,-1-1 0,0 1 0,3-8 0,6-17-17847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16624,'0'0'3939,"53"-15"-3586,2 2-97,15-1-192,12 0-448,10 2-1794,10-1-257,6 3-383,2 0-1282,0 5-3491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15791,'0'0'11979,"5"10"-10351,-2-5-1449,-1-1-89,0-1 0,0 1 0,-1 0 0,1-1-1,-1 1 1,0 0 0,0 0 0,0 0 0,0 0 0,-1 0-1,0 0 1,0 0 0,0 0 0,0 0 0,0 0-1,-1 0 1,0 0 0,0 0 0,-2 6 0,-17 34 258,-16 41 344,33-78-656,1 0-1,0 0 0,1 0 0,0 0 1,0 0-1,0 0 0,1 0 0,0 1 1,1 10-1,0-17-35,0 0 0,0 0 0,0 0 0,0-1 0,0 1 0,0 0 0,0 0 0,0-1 0,0 1 0,0-1 0,0 1 0,1-1 0,-1 0 0,0 1 0,0-1 0,0 0 0,1 0 0,-1 0 0,0 0 0,1 0 0,-1 0 0,0 0 0,0 0 0,1 0 0,-1-1 0,0 1 0,0 0 0,2-1 0,38-10 0,46-33-4592,-79 39 3807,-1 0-1,1 0 1,-1 0 0,-1-1 0,1 0 0,-1 0 0,0-1-1,0 1 1,5-10 0,-4 1-6598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15022,'0'0'6791,"-36"61"-3909,30-42-704,3-2-512,1 1-353,2-6-832,0 3-417,6-5-160,4 1-1186,4-4-1376,-3-2-929,-1-4-1026,-1-1-2017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12460,'-15'9'1986,"-1"1"-1379,0 0 0,1 1 0,0 0 0,1 2 0,0 0 0,1 0-1,1 1 1,0 1 0,-10 16 0,12-12-319,1 1 0,1 0 0,1 0 0,1 1 0,1 0 0,0 0 0,2 0 0,0 0-1,2 1 1,0-1 0,3 29 0,0-39-276,-1 1 0,2-1 1,-1 0-1,2 1 0,-1-1 0,2-1 0,-1 1 0,1-1 0,13 19 1,-13-22 17,1-1 0,-1 1 0,1-1 1,1-1-1,-1 1 0,1-1 1,0 0-1,0-1 0,0 0 0,1 0 1,-1 0-1,1-1 0,0 0 1,15 3-1,-1-2 257,0-2 0,0 0 1,1-1-1,-1-1 0,0-1 0,1-1 1,-1-1-1,0-1 0,-1-1 0,1-1 1,-1-1-1,0 0 0,0-2 0,-1-1 1,0 0-1,20-15 0,-26 16-143,0 0 0,-1-1-1,0-1 1,-1-1 0,0 1-1,-1-2 1,0 0 0,-1 0 0,0-1-1,-1 0 1,-1 0 0,0-1-1,-1 0 1,-1-1 0,0 1 0,-1-1-1,0 0 1,-2-1 0,0 1-1,-1-1 1,0-33 0,-2 41-141,-1 0 0,-1 1 0,0-1 1,0 0-1,0 0 0,-1 1 0,-1-1 0,0 1 1,0 0-1,0 0 0,-1 1 0,-7-10 0,2 6 38,1 0-1,-2 1 1,0 0-1,0 1 1,0 0-1,-1 1 1,-16-9-1,8 7-302,0 1-1,0 1 0,-1 1 1,-28-7-1,30 10-711,0 1 0,0 1-1,0 0 1,-32 2 0,6 8-4156,1 7-4052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19314,'0'0'3016,"10"-10"-1596,1 1-933,1 0-1,0 0 0,0 1 1,1 1-1,0 0 0,0 0 1,1 2-1,0-1 0,17-3 1,-29 9-441,78-15 1126,-74 15-1122,-1-1 0,1 1 0,0-1 0,-1 2 0,1-1 0,-1 1 0,1-1 0,-1 2 0,1-1 0,-1 0 0,0 1 0,7 3 0,-10-3-20,0 0 0,0 0 0,0 0 0,-1 0 0,1 0 0,-1 1 0,0-1 0,1 0 0,-1 1 0,0-1 0,0 1 0,-1-1 0,1 1 0,0-1 0,-1 1 0,0 0 0,1-1 0,-1 1 0,0 0 0,0-1 0,-1 1 0,1-1 0,-1 5 0,-1 1 75,1 0 0,-1 0 1,-1 0-1,1 0 1,-1-1-1,-7 13 1,-20 25 58,-37 41 0,-22 30 174,78-99-311,1 0 0,1 0 0,0 1-1,2 0 1,-8 23 0,13-36-27,1 1 0,0-1 0,0 1 0,0 0 0,0-1 0,1 1 0,0 0 0,0 0 0,2 10 0,-1-13 0,0-1 0,0 1 0,0-1 0,0 0 0,1 1 0,-1-1 0,1 0 0,-1 0 0,1 0 0,0 0 0,0 0 0,0 0 0,0-1 0,0 1 0,0 0 0,0-1 0,0 0 0,1 1 0,-1-1 0,0 0 0,1 0 0,-1-1 0,4 2 0,24 3 0,2-1 0,-1-2 0,0-1 0,1-1 0,-1-2 0,35-6 0,-33 5-207,55-8-2893,-77 9 1645,0 0 0,-1-1-1,1-1 1,-1 0 0,17-8 0,-3-4-18057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19506,'0'0'12546,"-9"9"-11922,0-1-575,-7 7-28,1 0 1,-14 19-1,25-30-22,1 0-1,0 0 1,0 1-1,1-1 1,-1 1 0,1-1-1,0 1 1,0 0 0,1 0-1,-1 0 1,1 0-1,0 0 1,1 0 0,-1 0-1,1 10 1,0-14 1,1 0 0,0 0 0,-1 0 0,1 0 0,0 0 0,0 0 0,0 0 0,0 0 0,0 0 0,-1-1 0,1 1 0,1 0 0,-1-1 0,0 1 0,0 0 0,0-1 0,0 0 0,0 1 0,1-1 0,-1 0 0,0 1 0,0-1 0,0 0 0,1 0 0,-1 0 0,2 0 0,44 0 0,-33 0 0,29-2 0,-28 0 0,-1 1 0,0 1 0,0 0 0,1 1 0,-1 1 0,19 4 0,-32-5 0,1-1 0,-1 1 0,0-1 0,0 1 0,0-1 0,0 1 0,0 0 0,0-1 0,0 1 0,0 0 0,0 0 0,0 0 0,0 0 0,-1 0 0,1 0 0,0 0 0,-1 0 0,1 0 0,-1 0 0,1 0 0,-1 0 0,1 0 0,-1 1 0,0-1 0,1 0 0,-1 0 0,0 0 0,0 1 0,0-1 0,0 0 0,0 0 0,0 1 0,0-1 0,-1 0 0,1 0 0,0 0 0,-1 1 0,1-1 0,-1 0 0,1 0 0,-1 0 0,0 0 0,-1 2 0,-2 4 0,0 0 0,-1-1 0,0 0 0,0 1 0,-8 6 0,-7 5 0,-2 0 0,0-2 0,-45 26 0,56-35 0,-1-1 0,0-1 0,-1 0 0,1 0 0,-1-1 0,0-1 0,0 0 0,0-1 0,0-1 0,-14 1 0,26-2-65,0 0 0,-1 0 0,1 0 0,0-1-1,0 1 1,0 0 0,0 0 0,0-1 0,0 1 0,0-1 0,0 1 0,0-1 0,1 1-1,-1-1 1,0 1 0,0-1 0,0 0 0,0 0 0,1 1 0,-1-1 0,0 0-1,1 0 1,-1 0 0,1 0 0,-1 0 0,1 0 0,-1-1 0,-3-31-4808,4 28 3962,0-32-7017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2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18546,'0'0'9865,"58"-6"-7847,-20 1-513,6-1-672,5-1-833,0 2 0,-3 0 0,-5 3-993,-10 0-1345,-8 2-2050,-10-2-1634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2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48 11435,'-14'-3'1591,"-86"-7"723,88 9-2020,0 1 1,0 1 0,0 0-1,1 1 1,-1 0-1,0 1 1,-21 8 0,4 4 343,1 1 0,1 1 0,1 1 0,1 2 0,0 0 0,2 2 1,0 1-1,2 0 0,0 2 0,2 0 0,0 1 0,2 1 0,1 1 0,-24 58 0,36-74-532,0 0-1,1 1 1,0-1-1,1 0 1,0 1-1,1-1 1,1 1-1,0 0 1,1-1-1,0 1 0,0-1 1,2 1-1,-1-1 1,6 14-1,-3-16-88,0 1-1,1-1 1,0 0 0,0 0-1,1-1 1,0 0-1,1 0 1,0 0-1,0-1 1,1-1 0,0 1-1,1-1 1,-1-1-1,1 0 1,13 6 0,8 1 15,0-1 0,1-2 0,0-1 0,1-1 0,0-2 0,0-2 0,0-1 0,1-1 0,-1-2 0,0-1 0,1-1 0,48-11 0,-60 8 73,1-2 0,-1 0 0,-1-1 1,0-1-1,0-1 0,-1 0 0,0-2 0,0-1 1,-2 0-1,0-1 0,0-1 0,-1-1 0,-1 0 1,-1-1-1,0-1 0,-1-1 0,-1 0 0,-1 0 0,-1-1 1,0-1-1,-2 0 0,0 0 0,-1-1 0,-2 0 1,0 0-1,3-26 0,-7 29-86,0 1 0,-2-1 0,0 0 0,-1 0 0,-1 1 0,-1-1 0,-1 1-1,0-1 1,-1 1 0,-8-17 0,8 24-92,-1 1 1,0-1-1,0 1 0,-1 0 0,0 1 0,-1 0 0,0 0 0,0 0 1,-1 1-1,0 1 0,0-1 0,-1 1 0,0 1 0,0 0 0,-1 0 1,-21-7-1,15 7-341,-1 2 1,0-1 0,0 2 0,0 1 0,0 0-1,-35 2 1,30 1-1066,-1 2 0,0 0 0,0 2 1,-38 13-1,-12 9-5995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16303,'0'0'566,"-4"11"-187,-9 25 485,2 1-1,1 0 0,1 1 0,3 0 1,1 1-1,-1 59 0,22 444 547,-1 1-295,-11-190-796,-7 342 649,-8 304 245,13-842-1049,21 389 155,-2-145-131,-19 289-220,-5-211 353,4-465-868,-2 28 795,-9-28-4657,-10-9-7139,12-5 3845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11115,'-5'-26'3719,"4"40"1511,3 26-891,1-19-4853,12 37 1691,2 0-1,2-1 1,3-2 0,54 99-1,-71-145-1139,1-1 1,0 0-1,1 0 0,0 0 1,0-1-1,0 0 0,1 0 0,13 8 1,-19-14-34,0 1 0,0-1 1,0 0-1,1 0 0,-1 0 1,0 0-1,1-1 0,-1 1 1,1 0-1,-1-1 0,0 0 1,1 0-1,-1 1 0,1-2 0,-1 1 1,1 0-1,-1 0 0,1-1 1,-1 1-1,0-1 0,1 0 1,-1 0-1,0 0 0,1 0 1,-1 0-1,0 0 0,0 0 1,0-1-1,0 1 0,0-1 0,0 0 1,-1 1-1,1-1 0,-1 0 1,1 0-1,-1 0 0,1 0 1,-1 0-1,0-1 0,1-1 1,11-26 181,-1 0 1,-1 0-1,-2-1 1,-1 0 0,7-58-1,9-36-1508,-6 57-2356,-2 5-3188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8584,'0'0'16421,"10"0"-14323,405-9 2636,-239 1-3804,-109 6-958,3 1-240,0-3 0,0-3 0,98-22 0,-160 25-3739,-12 2 1227,-20 1-1124,15 0 1826,-27-2-4937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16207,'9'3'1698,"0"1"-1381,12 5 372,1-2 1,0 0-1,0-1 0,32 4 1,-2-10-1256,0-3 1,0-2-1,0-2 1,60-16 0,-54 9-456,0 4 1,111-7-1,-166 18 1177,-1-1-1,1 0 1,0 1-1,0 0 1,-1-1-1,1 1 0,-1 0 1,1 1-1,-1-1 1,1 0-1,-1 1 1,0-1-1,0 1 1,1 0-1,-1 0 0,0-1 1,-1 1-1,1 1 1,0-1-1,0 0 1,-1 0-1,0 1 1,1-1-1,-1 1 0,0-1 1,1 4-1,21 28-2387,-17-29-3181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16688,'0'0'2872,"-10"1"-897,-5 2-530,0 1 0,-1 0 1,1 1-1,1 0 0,-1 1 0,-22 14 0,37-20-1433,-1 0 0,1 0 0,0 1 1,-1-1-1,1 0 0,0 0 0,-1 1 0,1-1 0,0 0 0,0 1 0,-1-1 0,1 0 0,0 1 0,0-1 0,0 1 0,-1-1 0,1 0 0,0 1 0,0-1 0,0 1 0,0-1 1,0 0-1,0 1 0,0-1 0,0 1 0,0-1 0,0 0 0,0 1 0,0-1 0,0 1 0,0-1 0,0 1 0,1-1 0,-1 0 0,0 1 0,0-1 0,0 0 0,1 1 0,-1-1 1,0 0-1,0 1 0,1-1 0,-1 0 0,0 1 0,1-1 0,-1 0 0,0 0 0,1 1 0,-1-1 0,0 0 0,1 0 0,-1 0 0,0 0 0,1 1 0,-1-1 0,1 0 0,-1 0 1,0 0-1,1 0 0,-1 0 0,1 0 0,29 8 354,-29-8-364,92 17-2,-59-13 0,0 2 0,0 1 0,0 1 0,-1 2 0,0 2 0,-1 1 0,33 18 0,-35-10 0,0 1 0,-1 2 0,49 53 0,-2-3 0,-76-73 0,0-1 0,1 1 0,-1-1 0,1 1 0,-1-1 0,0 1 0,0-1 0,1 1 0,-1-1 0,0 1 0,0-1 0,1 1 0,-1-1 0,0 1 0,0-1 0,0 1 0,0 0 0,0-1 0,0 1 0,0-1 0,0 1 0,0-1 0,0 1 0,0 0 0,0-1 0,-1 1 0,1-1 0,0 1 0,0-1 0,-1 1 0,1-1 0,0 1 0,0-1 0,-1 1 0,1-1 0,-1 0 0,1 1 0,0-1 0,-1 1 0,1-1 0,-1 0 0,1 1 0,-1-1 0,1 0 0,-2 1 0,-31 17 0,21-13 0,-105 59 0,-338 205 0,450-265 0,-45 35 0,46-36 0,1 0 0,0 0 0,0 0 0,0 0 0,0 1 0,1 0 0,0-1 0,-1 1 0,1 0 0,0 0 0,-1 6 0,3-10 0,0 1 0,-1-1 0,1 1 0,0-1 0,0 1 0,0-1 0,0 1 0,0-1 0,1 1 0,-1 0 0,0-1 0,0 1 0,0-1 0,0 1 0,1-1 0,-1 1 0,0-1 0,0 1 0,1-1 0,-1 0 0,0 1 0,1-1 0,-1 1 0,0-1 0,1 0 0,-1 1 0,1-1 0,-1 0 0,1 1 0,-1-1 0,1 0 0,-1 0 0,1 1 0,-1-1 0,1 0 0,-1 0 0,1 0 0,0 0 0,25 2 0,-20-2 0,90-3 0,140-23 0,15-2 0,8 24 0,-184 5 0,-42 2-2389,-3 5-3382,-16-4 2667,-8-3-7124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12684,'0'0'12689,"11"0"-10756,37 3-839,631 14 2387,-669-17-3713,1-1 0,-1-1 1,1 1-1,-1-2 0,1 1 0,-1-2 0,0 1 1,0-1-1,-1-1 0,1 0 0,11-8 1,-21 13 125,1 0 0,-1 0 1,0 0-1,0 0 0,0 0 1,0 0-1,1 0 0,-1 0 1,0 0-1,0-1 0,0 1 1,0 0-1,0 0 0,1 0 1,-1 0-1,0 0 0,0-1 1,0 1-1,0 0 0,0 0 1,0 0-1,0 0 0,0-1 1,0 1-1,0 0 1,0 0-1,1 0 0,-1-1 1,0 1-1,0 0 0,0 0 1,0 0-1,-1 0 0,1-1 1,0 1-1,0 0 0,0 0 1,0 0-1,0-1 0,0 1 1,0 0-1,0 0 0,0 0 1,0 0-1,0-1 0,-1 1 1,1 0-1,0 0 0,0 0 1,0 0-1,0 0 0,0 0 1,-1 0-1,1-1 1,0 1-1,0 0 0,0 0 1,0 0-1,-1 0 0,1 0 1,0 0-1,0 0 0,0 0 1,-1 0-1,1 0 0,0 0 1,0 0-1,-18-2-4498,14 2 3025,-23-3-7491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15663,'0'0'15561,"9"4"-14920,506 243 261,-459-224-902,-40-17 0,0 0 0,-1 1 0,1 0 0,-1 2 0,-1-1 0,19 15 0,-32-22 0,0 0 0,0 0 0,-1 0 0,1 0 0,0 0 0,0 0 0,-1 0 0,1 0 0,0 0 0,-1 0 0,1 0 0,-1 0 0,1 0 0,-1 1 0,0-1 0,0 0 0,1 0 0,-1 0 0,0 1 0,0-1 0,0 0 0,0 0 0,0 1 0,-1-1 0,1 0 0,0 0 0,0 0 0,-1 1 0,1-1 0,-1 0 0,1 0 0,-1 0 0,0 0 0,1 0 0,-1 0 0,0 0 0,0 0 0,1 0 0,-1 0 0,0 0 0,0-1 0,0 1 0,-2 1 0,-5 4 0,-1 0 0,1-1 0,-1 0 0,-11 4 0,13-5 0,-110 55 0,3 6 0,3 5 0,-181 149 0,269-201 0,2 1 0,0 0 0,1 2 0,1 1 0,1 0 0,-18 31 0,35-52 0,0 0 0,0 1 0,1-1 0,-1 0 0,1 1 0,-1-1 0,1 0 0,-1 1 0,1-1 0,0 1 0,-1-1 0,1 1 0,0-1 0,0 1 0,0-1 0,1 1 0,-1-1 0,1 3 0,-1-3 0,1 0 0,-1 0 0,1-1 0,0 1 0,0 0 0,-1 0 0,1-1 0,0 1 0,0 0 0,0-1 0,0 1 0,0-1 0,0 1 0,0-1 0,0 0 0,0 1 0,0-1 0,0 0 0,2 1 0,7-1 0,-1 1 0,1-2 0,0 1 0,16-4 0,-20 3 0,257-54 0,-35 6 0,-176 38-25,2 4 1,-1 1-1,1 3 1,60 4-1,-59 13-2403,-21 1-3685,-17-7-566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17553,'0'0'8642,"15"-8"-7195,-1 0-1089,1 0-1,0 1 1,0 1 0,1 1 0,-1 0-1,1 1 1,0 1 0,29-3-1,-36 6-286,-1 0-40,0-1 1,0 2-1,1-1 0,-1 1 0,0 0 0,0 1 0,8 2 0,-14-3-33,0 0 1,-1 0-1,1 0 0,-1 0 1,1 1-1,0-1 0,-1 0 1,0 1-1,1-1 0,-1 1 1,0-1-1,0 1 0,0 0 1,0 0-1,0-1 0,0 1 1,-1 0-1,1 0 0,0 0 1,-1 0-1,0 0 0,1 0 1,-1 0-1,0 0 0,0 0 1,0 0-1,0 0 0,-1 0 1,1 0-1,0 0 0,-1 0 1,1 0-1,-1-1 0,-1 5 1,-5 8 53,0 1-1,-1-1 1,0 0 0,-1 0-1,0-1 1,-1 0 0,-1-1 0,-18 17-1,-3 5 333,-4 5-110,23-27-209,1 0 0,0 1 0,1 1 0,1-1 0,0 2 1,0 0-1,-10 23 0,20-37-68,-1 0 0,1 1 1,-1-1-1,1 0 0,-1 1 0,1-1 1,0 0-1,0 1 0,0-1 0,0 1 1,0-1-1,0 0 0,0 1 0,0-1 1,0 0-1,1 1 0,-1-1 0,1 0 0,-1 1 1,1-1-1,-1 0 0,1 0 0,0 1 1,-1-1-1,1 0 0,0 0 0,2 2 1,-1-2-24,1 1 0,-1-1 0,1 0 0,-1 0 0,1 0 0,0 0 0,0 0 0,0-1 0,-1 1 0,1-1 0,0 0 0,5 0 0,5 0-392,1-2 0,-1 1 1,1-2-1,22-6 0,-17 1-2695,0 0-1,0-2 0,17-11 1,9-8-9379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13325,'0'0'13773,"-24"61"-12300,12-28-672,2 7-161,-2 1-415,10-4-193,2 1 0,0-6-481,1-4-768,8-6-577,1-8 161,-5-8-1698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0 283 18417,'0'0'12748,"69"-11"-12043,-25 3-545,4 2-224,-1-3-1505,0-1-2691,-3 1-2274,-8-1-3652</inkml:trace>
  <inkml:trace contextRef="#ctx0" brushRef="#br0" timeOffset="1">441 20 18642,'0'0'6133,"12"-4"-3244,-3 2-2624,1-2 221,0 2 1,-1-1 0,1 1 0,0 1 0,13-1 0,-21 2-435,0 0 0,0 0 1,1 1-1,-1-1 0,0 0 1,0 1-1,0-1 0,0 1 1,0 0-1,1-1 0,-1 1 0,0 0 1,-1 0-1,1 1 0,0-1 1,0 0-1,0 1 0,-1-1 1,1 1-1,-1-1 0,1 1 1,-1 0-1,0-1 0,1 1 0,-1 0 1,0 0-1,0 0 0,0 0 1,-1 0-1,1 0 0,0 1 1,-1-1-1,1 3 0,0 2-49,0 0 0,-1 1 0,0-1 0,0 0 0,-1 0 0,0 1 0,0-1 0,0 0 0,-1 0 0,0 0 0,-1 0 0,1-1 0,-1 1 0,-7 10 0,-3 2 12,-1 0 0,-1-1 1,-22 20-1,22-23-7,0 1 1,1 0-1,-23 34 0,37-49-8,-1-1 0,1 1 0,0-1 0,-1 1 0,1 0 0,0-1 0,-1 1 0,1-1 0,0 1 0,0 0 0,-1-1 0,1 1 0,0 0 0,0-1 0,0 1 0,0 0 0,0-1 0,0 1 0,0 0 0,0-1 0,0 1 0,0 0 0,0-1 0,1 1 0,-1 0 0,0-1 0,0 1 0,1 0 0,-1-1 0,0 1 0,1-1 0,-1 1 0,1-1 0,-1 1 0,1-1 0,-1 1 0,1-1 0,-1 1 0,1-1 0,-1 1 0,1-1 0,-1 0 0,1 0 0,0 1 0,-1-1 0,1 0 0,0 0 0,-1 1 0,1-1 0,0 0 0,-1 0 0,1 0 0,0 0 0,-1 0 0,1 0 0,0 0 0,0-1 0,45-2 0,-45 3 0,85-22-5145,-26 5-2805,-24 9-5828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22133,'0'0'9385,"-28"69"-8136,22-37-1249,1 3 0,4-4 0,1 0 0,0-1 0,1-6-1153,7-2-1698,-2-3-1537,-6-5-1153,0-5-1378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14574,'0'0'13292,"55"-28"-12331,-17 19-865,6 0-96,4-1-1761,-1 0-4101,-1-1-8744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0 217 17713,'0'0'12363,"10"-1"-11994,2-2-361,-1 0 0,0 0 0,0-1-1,0-1 1,0 1 0,-1-2 0,0 0 0,0 0 0,0 0 0,-1-1 0,15-14 0,-13 10 39,0 1 1,-1-1 0,0-1-1,-1 0 1,0-1-1,-1 1 1,-1-2 0,0 1-1,8-21 1,-46 143 513,-8 6-1289,31-75-2721,2 0-4418,4-10-9200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6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11371,'0'0'11157,"15"-2"-9919,1-1-984,29-3 592,0 1 0,59 1 0,-101 4-834,-1 0 0,0 0-1,0 0 1,0 1 0,1-1-1,-1 1 1,0-1 0,0 1-1,0 0 1,0 0 0,0 0-1,0 0 1,-1 0 0,1 0-1,0 1 1,0-1 0,-1 0-1,1 1 1,-1 0 0,1-1 0,-1 1-1,0 0 1,1 0 0,-1 0-1,0 0 1,0-1 0,-1 2-1,1-1 1,0 0 0,-1 0-1,1 0 1,-1 0 0,1 0-1,-1 0 1,0 1 0,0-1-1,0 0 1,0 0 0,-1 0-1,1 1 1,-1-1 0,0 2-1,-1 7 140,-1 1 0,0-1 0,-1 0 0,-1-1 0,1 1 0,-12 17 0,-60 78 458,47-69-121,-43 74 1,70-108-465,0 0 1,0 0 0,1 0-1,0 0 1,-1 0-1,1 0 1,0 0 0,1 1-1,-1-1 1,1 0-1,-1 1 1,1-1 0,0 0-1,0 1 1,1 5-1,0-7-51,0 0-1,0-1 1,0 1-1,1-1 0,-1 1 1,0-1-1,1 0 1,-1 0-1,1 1 0,-1-1 1,1 0-1,0 0 1,-1 0-1,1-1 0,0 1 1,0 0-1,-1-1 1,1 1-1,0-1 0,0 1 1,0-1-1,0 0 1,0 0-1,0 0 1,0 0-1,0 0 0,2-1 1,8 1-1112,0 0 0,0-2 0,24-4 0,11-12-5745,-3-5-4017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8936,'0'0'7271,"-8"80"-5925,8-49-514,13 5-639,3 7-193,-1 5-1538,-1 4-3747,-1 2-1345</inkml:trace>
  <inkml:trace contextRef="#ctx0" brushRef="#br0" timeOffset="1">93 701 7239,'-38'169'4431,"-1"0"1742,35-143-5745,1 1 0,1-1-1,2 1 1,3 37 0,-1-52-809,0 0 0,2 0 1,-1-1-1,12 23 1,-11-24 363,1 0 1,-1 0-1,-1 0 1,0 1 0,0 0-1,-1-1 1,1 14 0,-4 9 617,-2 1 0,-1-1 0,-13 53 1,9-51 827,2 1 1,-5 69 0,12-108-5391,0-11-5413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6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19635,'0'0'8007,"-32"61"-6053,13-22-801,1 4-256,3 2-192,3-3-577,5-5-64,5-5-64,2-8 0,0-6-417,0-6-928,5-5-801,-2-7-1762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19506,'0'0'4805,"61"-10"-2403,-21 1-544,11-2-1121,5-1-545,4-1-256,-4 2-2306,-3 1-3236,-12 2-4547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16367,'0'0'2862,"14"-5"-422,-12 4-2383,88-25 4014,-83 24-3709,1 0 1,-1 1-1,1 0 1,-1 1-1,1 0 1,-1 0-1,1 0 1,-1 1-1,1 0 0,-1 1 1,1 0-1,9 3 1,-15-4-319,0 1-1,0-1 1,1 1 0,-1 0 0,0 0 0,-1 0-1,1 0 1,0 0 0,0 0 0,-1 0 0,1 1-1,-1-1 1,0 0 0,0 1 0,0-1 0,0 1-1,0 0 1,0-1 0,-1 1 0,1 0 0,-1-1-1,0 1 1,0 0 0,0-1 0,0 1 0,0 0-1,-1 0 1,1-1 0,-1 1 0,0 2 0,-2 6 77,0-1 1,-1 0 0,0 0 0,0-1-1,-1 1 1,-9 12 0,-16 18-93,-64 64 0,20-24-39,74-80 11,-1 0 0,1 0 0,-1 1 0,1-1 0,0 0 0,-1 1 0,1-1 0,-1 0 0,1 1 0,0-1 0,-1 1 0,1-1 0,0 0 0,0 1 0,-1-1 0,1 1 0,0-1 0,0 1 0,0-1 0,0 1 0,-1-1 0,1 1 0,0-1 0,0 1 0,0-1 0,0 1 0,0-1 0,0 1 0,0-1 0,1 1 0,-1-1 1,0 1-1,0-1 0,0 1 0,0-1 0,1 0 0,-1 1 0,0-1 0,0 1 0,1-1 0,-1 1 0,0-1 0,1 0 0,-1 1 0,1-1 0,29 4 45,39-16-513,-9-6-3855,-1-3-6314,-23 6-2827</inkml:trace>
  <inkml:trace contextRef="#ctx0" brushRef="#br0" timeOffset="1">654 75 15054,'0'0'16496,"-58"77"-15279,50-44-1217,3 1 0,2 4 0,3 1 0,0-2 0,0-3 0,6-3 0,1-6-1666,-6 0-1216,-1-11-2211,0-5-1633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18802,'0'0'8744,"83"-20"-8296,-37 15-351,5 1-322,3-3-2177,2-2-2659,-4 0-5605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8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0 321 16303,'0'0'14985,"11"-1"-13794,0-2-1171,-1 0 1,1 0 0,-1-1-1,0 0 1,0-1-1,-1 0 1,1 0-1,-1-1 1,0 0 0,-1-1-1,1 0 1,-1 0-1,8-11 1,15-12-37,-2-2 0,-1-1 0,-1-1 0,42-73 0,-85 166-1233,3-20 111,1 1 1,-8 54 0,16-59-3192,-2 50 0,6-30-9113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3.3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1 121 17617,'0'0'2471,"1"-9"-84,0 4-2166,0 1 1,0 0 0,0-1-1,1 1 1,0 0 0,-1 0-1,1 0 1,1 0 0,-1 0-1,0 1 1,1-1 0,0 1-1,0 0 1,0-1-1,0 1 1,1 0 0,-1 1-1,1-1 1,0 1 0,-1-1-1,1 1 1,8-3 0,2-1 7,0 1 1,0 1-1,1 0 1,0 0 0,0 1-1,0 1 1,0 1-1,20 0 1,-34 1-227,1 0 1,-1 0 0,1 0 0,-1 0-1,1 1 1,-1-1 0,1 0 0,-1 1-1,1-1 1,-1 0 0,0 1-1,1 0 1,-1-1 0,0 1 0,1 0-1,-1 0 1,0 0 0,0 0 0,0 0-1,0 0 1,0 0 0,0 0 0,0 0-1,0 1 1,0-1 0,-1 0-1,2 2 1,-2 0-2,1 0 1,-1 0-1,1 0 0,-1 0 1,0 0-1,-1 0 0,1 0 0,0 0 1,-1 0-1,0 0 0,1 0 0,-3 5 1,-2 4 32,-1 1 0,0-1 0,-1 0 0,-16 21 0,-56 53 168,48-54-72,-38 48 0,68-78-106,-1-1 0,1 1 1,0 0-1,-1-1 0,1 1 1,0 0-1,0 0 0,0 0 1,0 0-1,1 0 0,-1 0 1,0 0-1,1 0 0,-1 0 1,1 0-1,0 1 0,0-1 1,0 0-1,0 0 0,0 0 0,0 0 1,1 0-1,0 3 0,0-4-12,1 1-1,0 0 1,-1-1-1,1 0 1,0 1-1,0-1 0,0 0 1,0 0-1,0 0 1,0 0-1,0-1 0,1 1 1,-1 0-1,0-1 1,0 1-1,0-1 1,1 0-1,-1 0 0,0 0 1,1 0-1,1-1 1,25 1-750,0-2 1,0-1 0,30-7 0,37-19-8299,-41 9-958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3.7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1 13773,'0'0'12978,"-1"10"-10624,-22 93 713,13-66-2932,2 1 1,2-1-1,-3 51 1,9-76-667,1 26 440,4-23-2458,8-6-3932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0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30 13389,'0'0'16239,"72"-15"-15438,-30 12-641,1 3-512,7-2-2307,-7-2-3234,1-1-5510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4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 48 20435,'0'0'5499,"-10"-8"-3129,-33-24-1009,40 31-1305,1 0 0,-1-1 0,0 2 0,0-1 0,0 0 0,0 1 0,0-1 0,0 1 0,0 0 0,0 0 0,0 0 0,1 0 0,-1 1 0,0-1 0,0 1-1,0 0 1,0 0 0,0 0 0,1 0 0,-1 0 0,0 1 0,1-1 0,-1 1 0,1-1 0,-1 1 0,-2 3 0,-4 3-16,0 1 1,0-1 0,1 2-1,-10 14 1,10-12 32,1 0 1,1 0-1,0 1 1,0 0-1,1 0 0,1 0 1,0 0-1,1 1 1,-2 20-1,4-30-53,1 1 0,-1-1-1,1 1 1,0-1 0,1 0 0,-1 1 0,1-1 0,0 1-1,0-1 1,0 0 0,0 1 0,1-1 0,0 0-1,0 0 1,0 0 0,0 0 0,1-1 0,-1 1 0,1 0-1,0-1 1,0 0 0,0 0 0,1 0 0,-1 0-1,1 0 1,-1-1 0,1 1 0,0-1 0,0 0 0,0 0-1,0-1 1,8 3 0,-1-2-20,0 0 0,1-1 0,0 0 0,-1 0 0,1-1 0,-1-1 0,1 0 0,-1-1 0,1 0 0,-1-1 0,0 0 0,1 0 0,-2-1 0,1-1 0,0 0 0,9-6 0,-13 7 0,-1 0 0,1-1 0,-1 0 0,0 0 0,0 0 0,-1 0 0,0-1 0,0 0 0,0 0 0,0 0 0,-1-1 0,0 0 0,-1 1 0,1-2 0,-1 1 0,-1 0 0,1 0 0,-1-1 0,-1 1 0,1-1 0,-1 0 0,0 0 0,-1 1 0,-1-16 0,0 20-136,0 0 0,0 0 0,0 1 1,0-1-1,-1 0 0,1 0 0,-1 1 0,0-1 0,1 1 1,-1-1-1,0 1 0,-1 0 0,1 0 0,0 0 0,-1 0 1,1 0-1,-1 1 0,0-1 0,1 1 0,-1-1 0,0 1 0,0 0 1,0 0-1,0 0 0,0 1 0,0-1 0,-5 0 0,6 1-77,-1-1 0,1 1 0,-1 0 0,0 0 0,1 0 0,-1 0-1,1 0 1,-1 0 0,1 0 0,-1 1 0,1 0 0,-1-1 0,1 1-1,0 0 1,-1 0 0,1 0 0,0 1 0,0-1 0,0 0 0,0 1-1,0-1 1,0 1 0,0 0 0,0 0 0,0 0 0,1 0 0,-1 0-1,1 0 1,0 0 0,-1 0 0,1 0 0,0 1 0,-1 3 0,0 11-7635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7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22485,'0'0'5477,"-7"53"-2850,1-26-961,3 5-1154,2 0-512,1-1 0,0-1 0,10-2 0,0-1 0,0-5 0,-4-3-160,-3-4-2114,-3-6-2050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121 297 18417,'0'0'5200,"-11"3"-3588,5-1-1460,0 1 0,0-1 0,0 1 0,0 0 0,0 0 0,0 1 0,1 0-1,0 0 1,-1 0 0,2 1 0,-1-1 0,0 1 0,1 0 0,0 1 0,0-1 0,1 1 0,-1-1-1,1 1 1,0 0 0,1 0 0,-4 11 0,5-13-139,0 0 0,0 0 0,0 0-1,1 0 1,-1 1 0,1-1 0,0 0 0,0 0 0,1 0-1,-1 0 1,1 1 0,1 3 0,-1-7-9,0 0 0,0 1 0,0-1 0,0 0 0,0 0 0,0 0 0,0 0 0,0 0 0,1 0 0,-1 0 0,1 0 0,-1 0 0,0 0 0,1-1 0,-1 1 0,1-1 0,-1 1 0,1-1 0,0 0 0,-1 1 0,1-1 0,-1 0 0,1 0 0,0 0 0,-1 0 0,1-1 0,-1 1 0,1 0 0,0-1 0,-1 1 0,1-1 0,2-1 0,6-1 104,-1-1-1,0 0 1,0-1 0,0 0-1,0 0 1,-1-1 0,0 0-1,0-1 1,0 0 0,11-13 0,10-14 455,25-38 0,-47 62-392,15-20 31,-1-1 1,-2 0-1,-2-1 0,0-2 0,-2 1 0,17-59 0,-33 85-197,-6 15-31,-20 32 24,1 1 0,-38 85 0,54-102 6,0 1 0,2 1 0,1 0 0,1 0-1,1 0 1,-3 54 0,8-76-170,0-1 1,0 1-1,0 0 1,1 0-1,0-1 1,0 1-1,0 0 1,0-1-1,0 1 1,1-1-1,-1 1 1,1-1-1,0 0 0,0 0 1,1 0-1,-1 0 1,0 0-1,1 0 1,0 0-1,0-1 1,0 0-1,0 1 1,0-1-1,0 0 1,0-1-1,1 1 1,-1 0-1,6 1 0,-3-2-226,-1 1 0,1-1 0,0 0 0,0-1 0,0 0 0,-1 0-1,1 0 1,0 0 0,0-1 0,0 0 0,-1 0 0,1-1-1,0 1 1,-1-1 0,0 0 0,1-1 0,-1 1 0,6-5-1,27-22-6082,1-7-3241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10218,'0'0'12139,"-49"75"-10249,15-22-993,-6 8-449,-2 7-352,3-5-32,4-8 0,12-12-64,4-9-416,12-12-513,5-15-1057,2-17-5765,0-16-577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5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1 130 16303,'0'0'9449,"52"0"-7591,-11 0-1121,2 0-641,6 0-512,4 1-2179,2-1-2274,4 0-3555</inkml:trace>
  <inkml:trace contextRef="#ctx0" brushRef="#br0" timeOffset="1">767 27 15054,'0'0'8563,"-12"-2"-6150,6 1-2230,0 0 0,1 0-1,-1 0 1,0 1 0,0 0 0,0 0-1,0 0 1,0 1 0,0 0 0,0 0-1,1 0 1,-1 1 0,0 0 0,1 0 0,-1 1-1,1-1 1,0 1 0,0 0 0,0 0-1,-7 7 1,5-3-79,0-1 0,1 2 0,0-1 0,1 1-1,-1 0 1,1 0 0,1 0 0,-1 1 0,2 0 0,-1 0 0,1 0-1,0 0 1,1 0 0,0 0 0,0 12 0,1-16-66,1 0 1,0 0 0,1-1-1,-1 1 1,1 0 0,0 0-1,0 0 1,0-1 0,1 1-1,0-1 1,0 1 0,0-1-1,0 0 1,1 0 0,-1 1-1,1-2 1,0 1 0,0 0-1,1-1 1,-1 1 0,1-1-1,0 0 1,-1 0 0,1 0-1,1-1 1,-1 0 0,0 1-1,1-2 1,-1 1 0,1 0-1,5 0 1,1 1-39,1 0 0,0-1 0,0-1 0,-1 0 0,1-1 0,0 0 0,0-1 0,0 0 0,0-1 0,-1 0 0,1-1 0,-1-1 0,1 1 0,-1-2 0,0 1 0,-1-2 0,13-7 0,-15 8 0,0 0 0,0-1 0,-1 0 0,0-1 0,0 0 0,0 0 0,-1 0 0,0-1 0,0 0 0,-1 0 0,0 0 0,0-1 0,-1 0 0,0 0 0,-1 0 0,0 0 0,0 0 0,-1-1 0,0 1 0,-1-1 0,0-13 0,-1 19-68,-1 0 1,0 0-1,0-1 0,0 1 1,-1 0-1,1 0 0,-1 0 1,0 1-1,0-1 0,0 0 1,-1 1-1,1-1 1,-1 1-1,0 0 0,0 0 1,0 0-1,0 0 0,-1 0 1,1 1-1,-1-1 0,0 1 1,1 0-1,-1 0 0,0 1 1,0-1-1,0 1 0,-1 0 1,-5-1-1,5 0-223,-1 1 0,0-1 0,0 1 0,0 1 0,0-1 0,0 1 1,0 0-1,-1 0 0,1 1 0,0 0 0,0 0 0,1 0 0,-1 1 0,0 0 0,0 0 0,1 0 0,-1 1 0,1 0 0,0 0 0,-6 4 0,-1 7-9606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0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1 465 12043,'0'0'11190,"8"-9"-9525,66-75 814,56-65-550,-112 124-1552,0 0 0,-1-1 1,-2 0-1,16-37 0,-28 57-337,-1 1-1,-1-1 1,1 0 0,-1 0-1,0 0 1,0-12 0,-5 14 1,-4 11-50,-7 15-29,3 4 68,2 0 0,1 1 0,2 0-1,-9 55 1,9-22 21,2 77 0,5-131-81,0-1 0,0 1 1,1-1-1,0 1 0,0-1 0,1 0 0,0 0 0,0 1 0,0-1 0,0 0 0,5 7 0,-5-10-154,-1-1 0,0 1 0,0-1-1,1 1 1,-1-1 0,1 0 0,0 1 0,-1-1 0,1 0 0,0 0-1,0 0 1,-1-1 0,1 1 0,4 1 0,-4-2-273,1 0-1,-1 0 1,1 0 0,-1 0 0,0 0 0,1 0 0,-1-1-1,1 1 1,-1-1 0,0 0 0,1 0 0,-1 1-1,0-2 1,0 1 0,3-1 0,17-21-7882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1 22709,'0'0'6919,"-11"85"-6406,11-44-385,0 5-96,0 3-32,0 0 32,0-2-32,4-2-225,-2-7-671,-2-4-1058,0-8-1153,0-9-1313,0-11-4036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9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 10794,'0'0'15823,"66"4"-13965,-15-4-1057,7-3-257,5 2-448,2 0-416,-4 0-2435,-10-1-3330,-9-4-4998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7.3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267 110 14574,'0'0'3817,"3"-13"-1196,2-2-1631,-2 9-490,-1-1 0,0 1 0,-1-1 1,1 0-1,-1 1 0,-1-1 0,1-9 0,-1 15-471,0 0 0,0 0-1,0 1 1,0-1-1,0 0 1,0 0 0,-1 1-1,1-1 1,0 0-1,0 1 1,0-1 0,-1 0-1,1 0 1,0 1 0,-1-1-1,1 1 1,-1-1-1,1 0 1,-1 1 0,1-1-1,-1 1 1,1-1-1,-1 1 1,1-1 0,-1 1-1,0 0 1,1-1 0,-1 1-1,0-1 1,0 1-1,-27 2 790,22 1-700,-1-1 1,0 1 0,1 1 0,0-1-1,0 1 1,-7 5 0,-8 12 46,2 0 0,0 1 0,1 1 0,1 1 0,2 0 0,0 2 0,1-1 0,2 2 0,1 0 0,1 0 1,-11 45-1,20-68-147,0 0 1,1 0 0,-1 0 0,1 0-1,0 0 1,0 0 0,0-1 0,0 1-1,1 0 1,0 0 0,-1 0 0,1 0-1,1-1 1,-1 1 0,1 0 0,2 3-1,-2-4 11,1-1 0,-1 0 0,1 1 0,0-1 0,0-1 0,0 1 1,0 0-1,0-1 0,1 1 0,-1-1 0,0 0 0,1 0 0,-1 0 0,1-1 0,-1 1 0,1-1 0,-1 0 0,4 0 0,13 0 38,-1-2 0,0 1 1,0-2-1,0-1 1,0 0-1,-1-1 0,0-1 1,0-1-1,0-1 1,-1 0-1,25-16 0,-28 16-29,-1-1 0,-1 0 0,1-1 0,-1 0 0,-1-1 0,0 0 0,-1-1 0,0 0 0,-1-1-1,0 0 1,-1 0 0,0-1 0,-1 0 0,8-24 0,-13 33-38,-1 0 0,0 1 0,0-1 0,0 0 0,0 0 0,-1 0 0,0 0 0,0 0 0,0 0 0,-1 0 0,0 0 0,0 0 0,0 0 0,0 1 0,-1-1 0,0 0 0,0 1 0,0-1 0,0 1 0,-1 0 0,0-1 0,-3-3 0,0 2 0,-1 1 0,0-1 0,0 1 0,0 0 0,-1 1 0,1-1 0,-1 2 0,0-1 0,0 1 0,-1 0 0,-14-3 0,10 3-619,1 1-1,-1 0 1,0 1-1,0 0 1,-13 1-1,23 0 319,-1 0 0,1 1 0,-1-1 0,0 1 0,1 0 0,-1 0 0,1 0 0,0 0-1,-1 0 1,1 1 0,0 0 0,0 0 0,0 0 0,0 0 0,0 0 0,0 0 0,0 1 0,1 0 0,-1-1 0,1 1 0,-4 5 0,-3 16-6271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7.7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 15599,'0'0'16335,"-5"55"-15502,10-20-833,5 1 0,0 6 0,1-1-673,0-1-864,-2-2-1474,-4-1-1057,-5-7-192,0-7-801,-5-8-3427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8.1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45 15471,'0'0'9673,"52"-30"-8168,-13 26-384,6 3-512,7 0-513,2 1-577,0 0-2145,1-3-2403,-4-2-4612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1 306 19442,'0'0'8878,"10"5"-6780,-6-3-1999,0 0 1,0 0-1,0 0 0,1 0 1,-1-1-1,0 0 0,1 0 1,-1 0-1,1 0 1,-1-1-1,1 0 0,-1 0 1,1 0-1,-1 0 0,0-1 1,1 0-1,-1 0 0,1 0 1,-1 0-1,0-1 0,0 1 1,5-4-1,38-19-72,-2-2-1,52-39 1,-75 48-29,0-1-1,-2-1 1,0-1 0,-2 0 0,0-2-1,15-23 1,-16 8 2,-29 61 0,6-5-183,0 1 1,2 0-1,0-1 1,1 1-1,1 1 0,1-1 1,3 35-1,0-37-632,0 1 0,2 0 0,0-1 0,12 33 0,2-11-8415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4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68 325 15535,'-14'8'1664,"-21"12"891,34-19-2188,0 0 0,-1 0 0,1 0 0,0 0 0,-1 0 0,1 0 0,0 0 0,0 0 0,0 0 0,0 1 0,0-1 0,0 0 0,0 1 0,1-1 0,-1 1 0,0 2 0,19-11 1501,23-22-1397,-1-1 1,-2-3-1,50-52 1,-71 68-468,138-157 252,-152 173-254,-5 10-41,-56 131 69,-12 32 291,63-152-754,2 0-1,0 1 0,1-1 0,1 1 0,1 0 0,1 32 0,1-52 292,0-1 0,0 1 0,0-1-1,0 1 1,0-1 0,1 1 0,-1-1-1,0 1 1,0-1 0,0 1 0,0-1-1,1 1 1,-1-1 0,0 1 0,1-1-1,-1 0 1,0 1 0,1-1 0,-1 1-1,0-1 1,1 0 0,-1 1 0,1-1-1,-1 0 1,1 0 0,-1 1 0,0-1-1,1 0 1,-1 0 0,1 0 0,-1 0-1,1 1 1,-1-1 0,1 0 0,0 0-1,-1 0 1,1 0 0,-1 0 0,1 0-1,-1 0 1,1-1 0,-1 1 0,1 0-1,-1 0 1,1 0 0,-1 0 0,1-1-1,-1 1 1,0 0 0,2-1 0,17-8-6275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4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 15503,'0'0'4318,"-2"11"-1590,-14 61 696,4-25-2290,2 1 0,2 1 0,-2 54 0,17-26-190,-2-42-3378,-3 0-8872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14670,'0'0'9705,"61"59"-9032,-32-39-257,9-4-288,7-6-64,7-3-224,3-7-1089,0 0-1121,-5-10-1442,-8-12-2498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5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20724,'0'0'10185,"84"-30"-9384,-43 26-673,2-1-128,1 5-865,-1 0-1313,-7 0-2370,-9 0-2467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5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1 443 21685,'0'0'6721,"8"-11"-5093,35-43-686,72-69 0,-72 81-969,-2-2 1,-2-2-1,50-76 0,-111 182 61,3 1-1,2 1 1,-9 75-1,23-118-357,1 0 1,0 0-1,2 1 1,3 29-1,4-35-1862,-2-10-1151,0 1-4603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7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19154,'11'-11'2819,"-8"2"-1090,2 7 385,4 2 97,-4 7-1090,1 15-257,-2 8-127,0 6-449,2 8-224,-3-1-32,0-1 0,-3-1 1,1-3-290,-1-4-800,0-8-1153,0-5-1377,0-9-1282,-4-7-2306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7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61 22325,'0'0'7015,"80"-24"-6311,-34 19-383,8 1-321,2 1-1410,4-4-2593,-5 0-2051,-2-3-5509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1 21268,'-11'3'1778,"-4"3"-1189,0 1 1,0 0-1,0 1 0,1 1 1,0 0-1,1 1 0,-17 15 1,21-17-307,1 0 0,0 1 1,0 0-1,1 0 0,0 0 0,0 1 1,1 0-1,0 1 0,1-1 0,1 1 1,-1 0-1,-2 15 0,6-23-271,0 0 1,1 0-1,-1 1 0,1-1 0,0 0 0,0 0 1,0 1-1,0-1 0,0 0 0,1 1 1,0-1-1,0 0 0,0 0 0,0 0 0,0 0 1,0 0-1,1 0 0,-1 0 0,1 0 1,0 0-1,0-1 0,0 1 0,0-1 1,1 1-1,-1-1 0,1 0 0,-1 0 0,1 0 1,0 0-1,0-1 0,0 1 0,0-1 1,0 0-1,6 2 0,7 2-7,1-2 0,0 0 1,0-1-1,0-1 0,23-1 0,-20-1 50,0 0 0,0-2 0,-1 0 0,1-1 0,-1-1 0,0-1 1,31-14-1,-39 15-27,0 0 0,-1-1 0,0 0 1,0-1-1,0 0 0,-1 0 1,0-1-1,-1 0 0,0-1 1,0 0-1,0 0 0,-1 0 0,-1-1 1,8-14-1,-12 21-28,0-1 0,-1 1 1,1 0-1,-1-1 0,0 1 0,0-1 0,0 1 0,0-1 0,-1 0 1,1 1-1,-1-1 0,0 0 0,0 1 0,0-1 0,-1 0 1,1 1-1,-1-1 0,0 0 0,0 1 0,0-1 0,0 1 1,-1-1-1,0 1 0,1 0 0,-1 0 0,0 0 0,-1 0 1,1 0-1,0 0 0,-1 0 0,0 1 0,1-1 0,-1 1 1,0 0-1,0 0 0,0 0 0,-1 0 0,1 1 0,0-1 1,-7-1-1,-7-2-4,1 0-1,-1 1 1,0 1 0,0 1 0,-1 1 0,1 0-1,-25 3 1,38-2-185,-1 0 0,0 1 0,1-1 0,-1 1 0,1 1 0,-1-1 0,1 1 0,0-1 0,0 1 0,-7 4 0,2 2-4461,1 2-3851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81 11499,'0'0'8050,"10"-8"-4457,3-1-2981,1 1 1,0 0-1,1 1 0,0 1 0,0 0 1,0 1-1,1 1 0,-1 0 1,31-3-1,3 2 254,-1 2 0,1 2 0,89 11 1,-133-10-864,0 1 0,0 0 1,-1 1-1,1-1 0,0 1 1,-1 0-1,1 0 0,-1 1 1,0-1-1,0 1 0,0 0 1,0 0-1,6 6 0,-8-7-3,-1 0 0,0 0-1,1 1 1,-1-1 0,0 0-1,0 1 1,0-1 0,-1 0 0,1 1-1,-1-1 1,1 1 0,-1-1-1,0 1 1,0-1 0,0 1-1,0-1 1,0 1 0,-1-1-1,1 1 1,-1-1 0,1 1-1,-1-1 1,0 0 0,0 1 0,0-1-1,0 0 1,-1 0 0,1 0-1,-2 3 1,-12 12 0,0 1 0,-1-2 0,-1 0 0,-1-1 0,0 0 0,-27 15 0,14-8 0,-56 37 0,33-22 0,-73 61 0,120-91 0,-1 1 0,1-1 0,0 1 0,-8 14 0,14-21 0,0 0 0,0 0 0,0 1 0,0-1 0,1 0 0,-1 1 0,0-1 0,1 1 0,-1-1 0,1 1 0,0-1 0,-1 1 0,1-1 0,0 1 0,0-1 0,0 1 0,0-1 0,0 1 0,0-1 0,0 1 0,1-1 0,-1 1 0,1-1 0,-1 1 0,1-1 0,-1 0 0,1 1 0,0-1 0,0 0 0,-1 1 0,1-1 0,0 0 0,0 0 0,0 0 0,1 0 0,-1 0 0,0 0 0,0 0 0,2 1 0,6 2-47,0 0 0,0-1 0,0 0 0,0-1 0,0 0 0,1 0 0,-1-1 0,12 0 0,84-3-1194,-80 1 764,-1-1-1078,-1-1-1,0 0 0,0-2 1,33-10-1,14-12-5309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9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20563,'0'0'8232,"-59"78"-6983,46-39-448,2 5-577,8 1-160,3 3-64,0-4-160,3-4-672,6-4-770,0-6-800,-3-9-129,-6-6-928,0-11-833,-8-4-9289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9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19218,'0'0'7399,"63"-28"-5797,-24 28-481,11 0-609,7 0-448,7 0-896,4 0-2339,3 0-2563,-4-2-5380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9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335 102 18738,'1'-9'2914,"1"-2"-2512,-1 5 314,0 0 1,-1 1-1,1-1 0,-1 0 0,0 1 0,-1-1 0,-1-10 0,1 14-611,1 1 0,-1-1-1,0 1 1,0-1 0,0 1 0,0 0 0,0-1 0,0 1 0,0 0 0,-1 0 0,1 0-1,0-1 1,-1 1 0,1 1 0,-1-1 0,1 0 0,-1 0 0,1 1 0,-1-1-1,0 0 1,1 1 0,-1 0 0,0-1 0,1 1 0,-1 0 0,0 0 0,0 0 0,1 0-1,-1 0 1,0 0 0,1 1 0,-1-1 0,0 0 0,-2 2 0,-7 1-77,0 0 0,-1 1-1,1 0 1,1 1 0,-1 1 0,1-1 0,0 2 0,0-1 0,0 1 0,-15 16-1,3-2-6,1 1 0,1 2 0,-18 26-1,31-40 45,0 1-1,0 0 1,1 1-1,1 0 1,0 0-1,1 0 1,0 0-1,-3 21 0,6-30-55,1 0 0,-1 1 0,1-1 0,0 0 0,0 1 0,0-1-1,1 0 1,-1 1 0,1-1 0,0 0 0,0 0 0,0 1 0,0-1-1,1 0 1,-1 0 0,1 0 0,0-1 0,0 1 0,0 0-1,0-1 1,0 1 0,0-1 0,1 0 0,-1 1 0,1-1 0,0 0-1,0-1 1,-1 1 0,1 0 0,0-1 0,0 0 0,1 1 0,-1-1-1,0-1 1,0 1 0,7 1 0,7 0-8,-1-1-1,1-1 1,0 0 0,-1-1-1,1 0 1,-1-2 0,1 0 0,-1-1-1,0 0 1,0-1 0,-1-1-1,1-1 1,-1 0 0,0-1-1,-1 0 1,0-1 0,-1-1 0,1 0-1,-2-1 1,0-1 0,0 0-1,19-26 1,-26 31-1,0 0 0,-1 0 0,-1-1 0,1 1 0,-1-1 0,0 0 0,-1 0 0,0 0 0,0 0 0,-1 0 0,0-1 0,0 1 0,-1 0 0,-1-13 0,0 16 0,1 0 0,-1 1 0,-1-1 0,1 1 0,0-1 0,-1 1 0,0 0 0,0-1 0,-1 1 0,1 0 0,-1 0 0,1 1 0,-1-1 0,-1 1 0,1-1 0,0 1 0,-1 0 0,1 0 0,-1 0 0,0 1 0,0-1 0,0 1 0,-1 0 0,1 0 0,0 1 0,-8-3 0,6 2-260,-1 1 0,0-1 1,0 1-1,0 1 0,0-1 0,0 1 0,0 0 0,0 1 1,0-1-1,0 2 0,0-1 0,1 1 0,-1 0 0,0 0 1,1 0-1,-1 1 0,1 0 0,-8 6 0,9-5-94,0 0-1,0 0 1,1 0 0,0 1-1,0 0 1,0 0-1,1 0 1,-1 0-1,1 1 1,1-1 0,-1 1-1,1 0 1,0 0-1,0 0 1,0 0-1,1 0 1,0 0 0,0 0-1,1 1 1,0 9-1,3 14-6254,13-6-4703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24823,'0'0'7944,"12"80"-7944,-12-45 0,0 3 0,0 0 0,7 2 0,4-3 0,0-3-865,0-3-1217,-5-7 417,-1-7-1378,-5-9-1249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18193,'0'0'6235,"-11"13"-5231,-4 5-569,1 0 0,1 1 0,-12 22 0,19-30-364,0 0-1,1 0 1,1 0-1,0 1 1,1 0-1,0 0 1,0 0-1,2 0 1,-2 15-1,3-26-98,0-1 1,0 1-1,0 0 0,0-1 0,0 1 0,0-1 1,0 1-1,0 0 0,0-1 0,0 1 1,0 0-1,1-1 0,-1 1 0,0-1 0,0 1 1,1 0-1,-1-1 0,0 1 0,1-1 1,-1 1-1,0-1 0,1 1 0,-1-1 1,1 0-1,-1 1 0,1-1 0,-1 1 0,1-1 1,-1 0-1,1 1 0,-1-1 0,1 0 1,0 0-1,-1 1 0,1-1 0,-1 0 1,1 0-1,0 0 0,-1 0 0,1 0 0,0 0 1,-1 0-1,1 0 0,-1 0 0,1 0 1,0 0-1,-1 0 0,1-1 0,-1 1 1,2-1-1,0 1-100,1-1 0,-1 0 0,0 0 0,0-1 0,0 1 0,0 0 0,0-1 0,0 1 0,0-1 0,-1 0 0,1 1 0,1-4 0,-1 3-237,-1-1 1,0 1 0,0-1-1,0 0 1,0 1-1,0-1 1,0 0-1,-1 0 1,1 1-1,-1-1 1,0 0 0,0 0-1,0 0 1,-1-4-1,1 6 267,-1 0 0,1 0 0,0 0-1,-1 0 1,1 0 0,-1 0 0,1 0 0,-1 1-1,0-1 1,1 0 0,-1 0 0,0 1 0,1-1-1,-1 0 1,0 1 0,0-1 0,0 1 0,1-1-1,-1 1 1,0-1 0,0 1 0,0-1 0,0 1-1,0 0 1,0 0 0,0-1 0,0 1 0,0 0-1,0 0 1,0 0 0,0 0 0,0 0 0,0 1-1,0-1 1,0 0 0,0 0 0,0 0 0,0 1-1,0-1 1,0 1 0,0-1 0,-1 2 0,-2 0 213,0 1 0,1-1 0,-1 1 0,1 0 0,0 0 0,0 0 0,0 1 0,0-1 0,0 1 0,1 0 0,-1-1 0,1 1 0,0 0 0,1 0 0,-1 1 0,1-1 0,-1 0 0,1 0 0,0 7 0,-16 34 905,17-45-979,0 1 1,0-1-1,-1 0 1,1 1-1,0-1 0,0 1 1,0-1-1,0 0 0,-1 1 1,1-1-1,0 0 0,0 1 1,-1-1-1,1 0 0,0 0 1,0 1-1,-1-1 0,1 0 1,0 0-1,-1 1 1,1-1-1,0 0 0,-1 0 1,1 0-1,-1 0 0,1 0 1,0 0-1,-1 1 0,1-1 1,-1 0-1,1 0 0,0 0 1,-1 0-1,1 0 1,0 0-1,-1 0 0,0-1 1,-6-13 940,3-22-450,4 26-593,0 6 135,0-1 1,0 1-1,0-1 1,0 1-1,1-1 1,0 1-1,2-7 1,-3 10-44,0 0 1,1 1-1,-1-1 1,0 1-1,1-1 1,-1 1-1,1-1 1,-1 1-1,1-1 1,-1 1-1,1-1 1,-1 1-1,1 0 1,-1-1-1,1 1 1,0 0-1,-1-1 1,1 1-1,-1 0 1,1 0-1,0 0 1,0-1-1,24 9 898,-10-1-798,0 0 1,0 0-1,1-2 0,-1 0 0,27 5 0,-28-8-1480,0-1 1,0 0 0,28-2-1,0-6-7624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18001,'0'0'9129,"59"-25"-8072,-6 25-321,9 0-575,8 0-161,5 0-1986,1 0-2851,-7 0-3587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271 22 23863,'-15'0'1884,"1"0"-1460,1 1-1,0 0 1,-1 1-1,1 1 1,0 0-1,0 1 1,1 0-1,-1 1 1,1 0-1,0 1 1,-21 13-1,26-14-331,0 1 0,1-1 0,0 1 1,0 0-1,0 1 0,1-1 0,0 1 0,0 0 0,1 1 0,0-1 0,0 1 0,0 0 0,1 0 0,-4 16 0,6-19-71,1 0 0,0 0-1,0 0 1,0 0 0,0 0-1,1-1 1,-1 1-1,1 0 1,0 0 0,1 0-1,0 0 1,-1-1-1,1 1 1,1-1 0,-1 1-1,1-1 1,-1 0 0,1 0-1,0 0 1,1 0-1,-1-1 1,1 1 0,0-1-1,-1 0 1,1 0-1,8 4 1,5 2-21,0 0 0,0-2 0,1 0 0,0-1 0,0 0 0,1-2 0,-1 0 0,1-1 0,0-1 0,0-1 0,0 0 0,25-3 0,-31 0 0,1 0 0,-1 0 0,0-1 0,1-1 0,-1 0 0,-1-1 0,25-13 0,-30 13 0,1 1 0,-1-2 0,0 1 0,-1-1 0,1 0 0,-1 0 0,-1-1 0,1 0 0,-1 0 0,0 0 0,-1 0 0,1-1 0,2-9 0,-4 12 1,-1 0 0,0-1 0,0 1 0,0-1 1,-1 1-1,0-1 0,0 0 0,0 0 0,-1 1 0,0-1 0,0 0 0,-1 0 0,1 1 1,-1-1-1,0 0 0,-1 1 0,0-1 0,1 1 0,-2-1 0,1 1 0,-1 0 0,1 0 1,-1 0-1,-1 0 0,1 0 0,-1 1 0,0 0 0,0-1 0,0 2 0,0-1 1,-1 0-1,0 1 0,1 0 0,-1 0 0,-6-3 0,-7-3-23,0 2 0,-1-1-1,0 2 1,0 1 0,0 0 0,-1 1-1,0 1 1,-37 0 0,46 2-424,1 2 1,-1-1-1,1 1 0,-1 1 1,-14 3-1,21-3-533,0-1 1,0 1-1,0 0 1,0 0-1,0 1 0,0-1 1,1 1-1,-1 0 1,-4 4-1,-6 13-12281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75 13004,'0'0'7346,"8"-10"-4736,24-32-287,-31 42-2246,-1 0 1,0 0 0,1-1 0,-1 1 0,1 0 0,-1-1-1,0 1 1,1-1 0,-1 1 0,0-1 0,1 1 0,-1 0-1,0-1 1,0 1 0,1-1 0,-1 1 0,0-1-1,0 1 1,0-1 0,0 1 0,0-1 0,0 1 0,0-1-1,0 0 1,0 1 0,0-1 0,0 1 0,0-1 0,0 1-1,0-1 1,0 1 0,0-1 0,0 1 0,-1-1 0,1 1-1,0-1 1,0 1 0,-1 0 0,1-1 0,0 1 0,-1-1-1,1 1 1,-1 0 0,1-1 0,0 1 0,-1 0-1,1-1 1,-1 1 0,1 0 0,-1 0 0,1-1 0,-1 1-1,1 0 1,-1 0 0,1 0 0,-1 0 0,0-1 0,-32 3 154,28-1 13,-13 1-193,0 2-1,0 0 1,0 1-1,1 1 1,-1 0 0,2 2-1,-23 12 1,16-6 16,0 0 0,0 2 0,2 1 0,-26 25 0,16-7-54,30-34-16,0 0 1,0 1-1,0-1 0,0 1 0,0 0 0,0-1 0,0 1 0,0-1 0,1 1 1,-1 0-1,1 0 0,-1-1 0,1 1 0,0 0 0,-1 0 0,1 0 0,0 0 1,0-1-1,1 1 0,-1 0 0,1 2 0,1-2-9,1 0-1,0-1 1,1 1 0,-1-1 0,0 0-1,0 0 1,1 0 0,-1 0 0,0-1-1,1 0 1,-1 1 0,0-1 0,1 0-1,-1 0 1,5-1 0,4 1-33,4 0-12,13 2-260,57 9-1,-79-10 263,-1 0 1,1 1-1,-1 0 0,0 0 0,0 1 1,0 0-1,0 0 0,0 0 0,0 1 1,-1 0-1,1 0 0,-1 0 1,0 1-1,6 7 0,-9-10 40,0 1-1,0 0 1,0 0 0,-1 0 0,1 0-1,-1 0 1,0 0 0,0 0 0,0 0-1,0 0 1,-1 1 0,1-1-1,-1 0 1,0 0 0,0 1 0,0-1-1,0 0 1,-1 1 0,0 5-1,-1-4 88,-1 0-1,1 0 0,-1 0 1,1-1-1,-1 1 0,-1-1 1,1 1-1,-1-1 0,1 0 1,-9 7-1,-4 0 397,0 0 1,0-1-1,-1 0 0,0-2 1,-30 12-1,27-13-419,-1-1 0,1-1 0,-40 5 0,52-9-53,1-1 0,-1 0 0,0-1 1,1 1-1,-1-1 0,-10-3 0,15 3 2,0 0 0,0 0-1,1-1 1,-1 1 0,0-1 0,0 1-1,1-1 1,-1 0 0,1 0-1,-1 0 1,1 0 0,0 0 0,0-1-1,0 1 1,-4-6 0,6 7-117,-1 1 0,1-1 0,-1 0 0,1 0 0,-1 0 0,1 0 0,-1 0 0,1 0 0,0 0 0,-1 0 0,1 0 0,0 0 0,0 0 0,0 0 0,0-1 0,0 1 0,0 0 0,0 0 0,0 0 0,0 0 0,1 0 0,-1 0 0,0 0 0,1 0 0,-1 0 0,1 0 0,-1 0 0,1 0 0,-1 0 0,1 0 0,0 1 0,-1-1 0,1 0 0,1-1 0,34-13-9324,-28 12 7271,19-5-12931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6118,'1'3'11366,"0"7"-6041,2 68-3364,-14 223 609,0 3-3400,8-320-3927,-7-9 1853,3 7 209,-6-21-3145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11082,'0'0'11820,"14"0"-10229,-11 0-1556,26 1 879,0-2 0,0-1 1,0-1-1,37-10 1,-21-1-851,15-6-388,-19 7-6922,-50 12-5315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19026,'0'0'3038,"-2"10"-2734,-3 29 240,3-1 1,1 1-1,1 0 1,3 0-1,1 0 1,2-1-1,20 74 1,-25-110-530,-1 1 0,1-1 1,0 0-1,0 1 0,0-1 1,0 0-1,0 0 0,0 0 0,0 0 1,1 0-1,-1 0 0,1 0 0,-1 0 1,1 0-1,0-1 0,0 1 0,0-1 1,0 1-1,0-1 0,0 0 1,2 2-1,-2-3 14,0 0 1,0 0 0,0 0-1,1-1 1,-1 1-1,-1 0 1,1-1-1,0 1 1,0-1 0,0 0-1,0 1 1,0-1-1,0 0 1,-1 0 0,1-1-1,0 1 1,-1 0-1,1 0 1,-1-1-1,1 1 1,-1-1 0,0 1-1,1-1 1,-1 0-1,1-1 1,14-22 209,-12 18-213,0 0 0,1 1 1,-1-1-1,1 1 0,0 0 0,1 1 0,5-6 0,-10 11-30,-1-1-1,0 1 0,0 0 1,1 0-1,-1 0 0,0 0 0,0 0 1,1-1-1,-1 1 0,0 0 1,1 0-1,-1 0 0,0 0 0,0 0 1,1 0-1,-1 0 0,0 0 1,1 0-1,-1 0 0,0 0 0,0 0 1,1 0-1,-1 0 0,0 1 1,1-1-1,-1 0 0,0 0 0,0 0 1,1 0-1,-1 0 0,0 1 1,0-1-1,1 0 0,-1 0 0,0 0 1,0 1-1,0-1 0,1 0 1,4 16-61,-4 22 152,-1-34-54,-1 60 509,-14 94 0,15-152-595,18-44-7277,-7 7 684,-3-4-5835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83 17072,'0'0'4698,"11"1"-3337,-9-1-1273,12 2 183,0-2 0,-1 0 0,1 0 0,15-3-1,-26 2-175,0 1 0,0 0-1,0-1 1,0 1 0,0-1 0,0 0-1,-1 0 1,1 0 0,0 0-1,-1-1 1,1 1 0,-1-1-1,1 0 1,-1 1 0,0-1-1,0 0 1,0 0 0,0 0-1,0-1 1,0 1 0,-1 0 0,1-1-1,-1 1 1,1-1 0,-1 0-1,0 1 1,0-1 0,0 0-1,0 0 1,0-5 0,-1 7-26,0 0 1,0-1 0,-1 1 0,1 0-1,0 0 1,-1 0 0,1 0-1,0 0 1,-1 1 0,0-1-1,1 0 1,-1 0 0,1 0 0,-1 0-1,0 0 1,0 1 0,1-1-1,-1 0 1,0 1 0,0-1-1,0 1 1,0-1 0,0 1 0,0-1-1,0 1 1,0-1 0,0 1-1,0 0 1,0 0 0,0-1-1,0 1 1,0 0 0,0 0 0,0 0-1,0 0 1,0 0 0,0 1-1,0-1 1,0 0 0,-2 1-1,-3 0-20,1-1-1,0 1 1,-1 1-1,1-1 1,0 1-1,0 0 1,-8 4-1,4 1-7,0 0-1,1 0 1,-1 1 0,2 0-1,-1 1 1,1 0-1,0 0 1,1 0-1,-11 21 1,13-21-23,0-1 0,0 2 0,1-1 0,0 0 0,0 0 0,1 1 0,1 0 1,-1-1-1,1 1 0,1 0 0,0 0 0,1 10 0,1-17-50,-1 0 0,0-1 1,1 1-1,-1 0 0,1-1 0,0 1 0,0-1 0,0 0 0,0 1 1,0-1-1,0 0 0,1 0 0,-1 0 0,1-1 0,-1 1 1,1-1-1,0 1 0,0-1 0,0 0 0,-1 0 0,1 0 0,0 0 1,0-1-1,0 1 0,0-1 0,1 0 0,3 0 0,10 1-1713,-1 0-1,1-1 1,28-5-1,5-8-7105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18097,'0'0'9743,"-4"11"-9151,-10 28-76,-31 92 783,40-116-1183,2-1 0,0 1 0,1 0 1,0-1-1,1 1 0,1 0 0,1 15 0,-1-28-109,1-1-1,-1 0 0,1 1 1,0-1-1,0 0 1,-1 1-1,1-1 1,0 0-1,0 0 1,0 0-1,0 0 1,0 0-1,0 0 0,1 0 1,-1 0-1,0-1 1,0 1-1,1 0 1,-1-1-1,0 1 1,1-1-1,-1 1 0,1-1 1,-1 0-1,1 1 1,-1-1-1,1 0 1,-1 0-1,0 0 1,1 0-1,-1 0 1,1-1-1,1 1 0,4-1 22,1 0-1,-1 0 1,1 0-1,-1-1 1,10-4 0,-5 0-4,1-1 1,-2 0 0,1-1 0,-1-1-1,0 0 1,0 0 0,-1-1 0,-1 0-1,1 0 1,8-15 0,-10 14-8,-1 1 0,-1-1 1,0 0-1,0 0 1,-1-1-1,-1 1 0,0-1 1,0 0-1,-1 0 0,-1-1 1,2-19-1,-8 24-13,-3 16 9,-6 16 61,-1 9 53,2 0 0,0 1 0,3 1 0,-10 67 0,18-101-159,1 0-1,0 1 1,0-1-1,0 0 1,0 0-1,0 0 1,1 1-1,-1-1 1,0 0-1,1 0 1,-1 0-1,0 1 1,1-1-1,-1 0 1,1 0-1,0 0 1,-1 0-1,1 0 1,0 0-1,0 0 1,-1 0 0,1-1-1,0 1 1,0 0-1,0 0 1,1 0-1,1 0-166,0 0 1,0 0-1,0 0 0,0 0 1,0-1-1,0 1 0,0-1 0,0 0 1,0 0-1,4 0 0,3-1-606,0-1 1,0 0-1,-1 0 0,1-1 0,-1 0 1,9-5-1,18-13-5270,-5-6-1831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1922,'0'0'20563,"-10"14"-18972,-5 7-409,2 2 0,-22 46-1,30-58-954,0 1-1,1 1 0,0-1 1,1 0-1,1 1 0,0 0 0,0 0 1,1-1-1,1 23 0,1-34-215,0 0-1,-1 0 0,1 0 0,0 0 0,-1 0 1,1 0-1,0 0 0,0-1 0,0 1 1,0 0-1,0 0 0,0-1 0,0 1 0,0-1 1,0 1-1,0-1 0,0 1 0,0-1 1,0 1-1,0-1 0,0 0 0,1 0 1,-1 0-1,0 0 0,0 0 0,0 0 0,1 0 1,-1 0-1,0 0 0,0 0 0,0-1 1,0 1-1,2-1 0,42-11 320,-26 0-289,0-1 0,-1 0 0,0-1 1,-1-1-1,20-23 0,36-29 27,-73 67-67,0-1 1,0 1-1,0 0 0,0 0 0,1-1 1,-1 1-1,0 0 0,0 0 0,0 0 0,1 0 1,-1-1-1,0 1 0,0 0 0,0 0 1,1 0-1,-1 0 0,0 0 0,0 0 0,1-1 1,-1 1-1,0 0 0,1 0 0,-1 0 1,0 0-1,0 0 0,1 0 0,-1 0 0,0 0 1,0 0-1,1 0 0,-1 0 0,0 0 0,0 1 1,1-1-1,-1 0 0,0 0 0,0 0 1,1 0-1,-1 0 0,0 0 0,0 1 0,1-1 1,-1 0-1,0 0 0,0 0 0,1 1 1,-1 16 135,-11 23 170,-2-7-103,-13 40-50,26-73-152,0 1 0,0-1 1,0 0-1,-1 1 1,1-1-1,0 1 0,0-1 1,0 1-1,0-1 1,1 0-1,-1 1 0,0-1 1,0 1-1,0-1 1,0 1-1,0-1 0,0 0 1,1 1-1,-1-1 1,0 0-1,0 1 0,1-1 1,-1 0-1,0 1 1,0-1-1,1 0 0,-1 1 1,0-1-1,1 0 1,-1 0-1,0 1 0,1-1 1,-1 0-1,1 0 1,-1 0-1,0 0 0,1 1 1,-1-1-1,1 0 1,-1 0-1,1 0 0,-1 0 1,0 0-1,1 0 1,-1 0-1,1 0 0,-1 0 1,1 0-1,-1 0 1,0-1-1,1 1 0,-1 0 1,1 0-1,-1 0 1,0-1-1,1 1 0,-1 0 1,0 0-1,1-1 0,-1 1 1,28-14 262,42-43 73,-54 43-324,1 0 0,0 0 1,32-17-1,-48 30-13,-1 1-1,1-1 1,0 1 0,0-1 0,0 0 0,0 1-1,0 0 1,0-1 0,0 1 0,0 0 0,0-1 0,0 1-1,0 0 1,0 0 0,0 0 0,0 0 0,0 0-1,0 0 1,0 0 0,0 0 0,0 1 0,0-1-1,0 0 1,0 0 0,0 1 0,0-1 0,0 1 0,0-1-1,0 1 1,0-1 0,1 2 0,-1 0 4,0 0 1,-1 0 0,1 0-1,0 0 1,-1 0-1,1 1 1,-1-1-1,1 0 1,-1 0 0,0 1-1,0-1 1,0 0-1,-1 4 1,-1 9 24,-1 0 0,0-1 0,-7 19 0,5-14-1489,4-14-45,0-1 0,-1 1 1,1 0-1,-1-1 1,0 1-1,-4 7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221 312 16528,'0'0'5397,"-12"-4"-2093,6 1-3133,1 1 1,-1 0-1,0 0 0,0 0 0,0 1 1,-1 0-1,1 0 0,0 1 0,0 0 1,0 0-1,-1 0 0,1 1 1,0-1-1,0 2 0,0-1 0,0 1 1,0 0-1,0 0 0,0 0 0,0 1 1,1 0-1,0 0 0,-1 0 0,-8 8 1,10-7-160,-1 1 0,1-1 0,0 1 1,0 0-1,0 0 0,0 0 0,1 0 1,0 1-1,0-1 0,1 1 0,-1 0 1,1 0-1,1 0 0,-1 0 0,1 0 1,-1 10-1,2-15-12,0 0 1,0 0 0,1 0-1,-1 0 1,0 0-1,1-1 1,-1 1 0,1 0-1,-1 0 1,1 0-1,-1 0 1,1-1 0,0 1-1,-1 0 1,1-1-1,0 1 1,0 0 0,-1-1-1,1 1 1,0-1-1,0 1 1,0-1 0,0 0-1,0 1 1,0-1-1,-1 0 1,1 1 0,0-1-1,0 0 1,0 0-1,0 0 1,0 0 0,0 0-1,0 0 1,0 0 0,0 0-1,0-1 1,0 1-1,0 0 1,0-1 0,0 1-1,0 0 1,1-1-1,5-1 48,0 0-1,0-1 0,0 1 0,-1-1 0,8-4 0,8-8 134,0-1 0,-2-1 0,0-1 0,26-29-1,-37 37-131,1-1-1,-2-1 1,0 1-1,0-2 0,-1 1 1,0-1-1,-1 0 1,-1 0-1,8-28 0,-12 28-56,-3 11-30,-3 8-65,-2 5 104,1 0 1,0 1-1,1-1 1,0 2-1,1-1 1,0 0-1,1 1 1,0-1-1,1 1 0,-1 23 1,4-35 2,-1 1-1,1-1 1,-1 1-1,1-1 1,-1 1 0,1-1-1,0 0 1,0 1 0,0-1-1,0 0 1,0 0 0,0 1-1,0-1 1,0 0-1,0 0 1,0 0 0,0 0-1,1-1 1,-1 1 0,0 0-1,1 0 1,-1-1-1,1 1 1,-1-1 0,1 1-1,-1-1 1,1 0 0,-1 0-1,1 1 1,-1-1 0,1 0-1,-1 0 1,1-1-1,0 1 1,-1 0 0,1 0-1,1-1 1,6-1 47,-1 1 0,1-1 1,-1 0-1,0 0 0,0-1 0,9-4 0,-1-3 7,0 0 0,0 0 0,-1-2 0,-1 0-1,0 0 1,-1-1 0,0-1 0,-1-1-1,11-16 1,5-12 79,-2-1-1,20-49 1,-75 154-137,-8 15 0,-46 132 0,76-186 0,1 0 0,1 0 0,1 0 0,1 1 0,1-1 0,1 1 0,1 0 0,1 0 0,1-1 0,0 1 0,8 27 0,4-7 0,-7-24 0,-1-1 0,0 2 0,-2-1 0,0 1 0,-1-1 0,-1 1 0,-1 0 0,-2 26 0,1-45 0,0 0 0,0 0 0,0 0 0,0 0 0,-1 0 0,1 0 0,0 0 0,-1 0 0,1 0 0,-1 0 0,1 0 0,-1 0 0,1 0 0,-1 0 0,0 0 0,0 0 0,1-1 0,-1 1 0,0 0 0,0-1 0,0 1 0,0-1 0,0 1 0,1 0 0,-1-1 0,0 0 0,0 1 0,0-1 0,-1 0 0,1 1 0,0-1 0,0 0 0,0 0 0,0 0 0,0 0 0,0 0 0,0 0 0,-2-1 0,1 1 0,0 0 0,0-1 0,0 0 0,0 1 0,0-1 0,0 0 0,0 0 0,0 0 0,1 0 0,-1-1 0,0 1 0,0 0 0,1-1 0,-1 1 0,1-1 0,-1 0 0,1 1 0,-2-4 0,-3-8 0,1 0 0,1-1 0,-1 1 0,2-1 0,0 0 0,-1-18 0,0-87 0,5 90 0,-2 16 0,2 1 0,0-1 0,0 1 0,1-1 0,1 1 0,0 0 0,1 0 0,5-13 0,-6 19 0,0 0 0,0 1 0,1 0 0,0-1 0,0 1 0,0 1 0,0-1 0,1 1 0,0-1 0,0 1 0,0 1 0,0-1 0,0 1 0,1 0 0,0 0 0,0 0 0,11-3 0,58-11-2832,-10 2-4874,-1-3-6804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8936,'0'0'14617,"9"-1"-13774,-7 0-805,-1 1 0,1-1 0,-1 1 0,1 0 0,-1-1 0,1 1 0,-1 0-1,1 0 1,-1 0 0,1 0 0,-1 0 0,1 1 0,0-1 0,-1 0 0,1 1-1,-1-1 1,1 1 0,-1 0 0,0-1 0,1 1 0,-1 0 0,0 0 0,1 0-1,-1 0 1,0 0 0,0 0 0,0 0 0,2 2 0,-1 3 87,1 0 1,-1 1 0,-1-1-1,1 1 1,-1-1 0,0 1-1,0 12 1,3 22-21,-2 0 0,-2 1 0,-2-1 0,-2 0 0,-15 75 0,61-274 466,-18 87-685,38-100-584,-51 146 605,1 0 0,1 0 0,1 1 1,24-30-1,-37 52 85,1-1-1,0 1 1,-1 0-1,1 0 1,0 0-1,1 0 1,-1 0-1,0 0 1,0 0-1,1 0 1,-1 1 0,1 0-1,-1-1 1,1 1-1,0 0 1,0 0-1,-1 0 1,1 1-1,0-1 1,0 1 0,0-1-1,0 1 1,5 0-1,-7 1 2,-1-1 1,1 1-1,0 0 0,-1 0 0,1-1 1,-1 1-1,1 0 0,-1 0 0,1-1 1,-1 1-1,0 0 0,1 0 0,-1 0 1,0 0-1,0 0 0,1 0 0,-1 0 1,0 0-1,0-1 0,0 1 0,0 0 1,0 0-1,0 0 0,-1 0 0,1 0 1,0 1-1,-7 26-8,1-17 99,0 1 0,-1-1 1,-1 0-1,1-1 1,-2 0-1,1 0 0,-2 0 1,-12 10-1,-7 3 564,-54 33 0,74-49-538,-1-1 1,0 0-1,-1 0 0,1-2 1,-1 1-1,0-1 0,-1-1 1,-17 4-1,28-7-123,1 0-1,-1 0 1,1 0 0,-1 0 0,1 0 0,-1 0 0,1 0-1,-1 0 1,1 0 0,-1 0 0,1 0 0,0 0-1,-1 0 1,1-1 0,-1 1 0,1 0 0,-1 0-1,1 0 1,0-1 0,-1 1 0,1 0 0,-1-1-1,1 1 1,0 0 0,-1-1 0,1 1 0,0 0-1,0-1 1,-1 1 0,1-1 0,0 1 0,0 0 0,0-1-1,-1 1 1,1-1 0,0 1 0,0-1 0,0 1-1,0-1 1,0 1 0,0-1 0,0 1 0,0-1-1,0 1 1,0-1 0,0 1 0,0 0 0,0-1-1,1 1 1,-1-1 0,0 1 0,0-1 0,0 1 0,1-1-1,-1 1 1,0 0 0,1-1 0,-1 1 0,1-1-1,17-27-1725,12-2-2977,49-37 0,-52 46 818,25-22-7008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18449,'0'0'6476,"10"0"-5211,-2 0-1088,1-1 0,-1 0 1,0-1-1,1 0 0,-1 0 0,0-1 0,0 0 0,-1 0 1,1-1-1,-1 0 0,1 0 0,-1-1 0,-1 1 0,1-2 1,10-9-1,-1 0 17,-1 0 0,-1-1 0,16-22 0,-25 31-83,0-1 0,-1 1 0,0-1 0,0 0 0,0 0 0,-1 0 0,-1 0 0,1-1 0,-2 1-1,3-16 1,-4 23-87,0-1-1,0 1 0,0 0 0,0 0 0,0-1 0,0 1 1,0 0-1,0 0 0,-1-1 0,1 1 0,-1 0 1,1 0-1,-1 0 0,1-1 0,-1 1 0,1 0 1,-1 0-1,0 0 0,0 0 0,0 0 0,1 0 0,-1 0 1,0 1-1,0-1 0,0 0 0,-2-1 0,0 2-12,1-1 0,-1 0-1,1 1 1,-1-1 0,0 1-1,1 0 1,-1 0 0,0 0-1,1 0 1,-1 0 0,0 0 0,-2 2-1,-4 0-17,1 0 0,0 1 1,0 0-1,0 0 0,1 1 0,-1 0 0,-9 7 0,5 0 35,1 0-1,0 0 0,1 2 1,0-1-1,1 1 0,0 0 0,1 1 1,0 0-1,2 0 0,-1 1 0,2 0 1,0 0-1,1 0 0,0 1 1,1-1-1,1 1 0,0 27 0,2-40-25,0 0-1,0-1 1,0 1-1,1-1 1,-1 0-1,1 1 1,-1-1-1,1 1 1,0-1-1,0 0 1,0 1-1,0-1 0,1 0 1,-1 0-1,0 0 1,1 0-1,0 0 1,-1 0-1,4 3 1,-1-3 10,0 0 1,0 0-1,0 0 1,0 0-1,0 0 0,0-1 1,0 0-1,1 1 1,-1-2-1,7 2 1,2-2-84,0 1 0,0-2 0,0 0 0,0-1 1,-1 0-1,1 0 0,14-6 0,-12 2-916,-1 0 1,0 0-1,0-2 0,18-11 0,-24 13-1054,0 0 0,-1-1 0,1 0 0,9-13-1,4-10-8138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7783,'0'0'13090,"-4"12"-8915,-31 104 834,31-102-4774,1 1-1,0-1 1,2 1 0,-1-1-1,2 1 1,0-1 0,3 22-1,-3-34-224,0-1 0,1 1-1,-1-1 1,0 0-1,1 1 1,-1-1 0,1 1-1,0-1 1,-1 0 0,1 0-1,0 1 1,0-1 0,0 0-1,0 0 1,0 0 0,0 0-1,0 0 1,0 0-1,0 0 1,1 0 0,-1-1-1,0 1 1,0 0 0,1-1-1,-1 1 1,0-1 0,1 1-1,-1-1 1,1 0 0,-1 1-1,1-1 1,-1 0 0,1 0-1,-1 0 1,1 0-1,-1 0 1,0-1 0,1 1-1,-1 0 1,1-1 0,-1 1-1,0-1 1,3-1 0,2 0 30,-1 0 1,1-1 0,-1 0 0,0-1 0,0 1 0,0-1-1,0 0 1,-1 0 0,6-6 0,-1-1-41,-1 0 0,1 0 0,-2-1 0,0 0 0,0-1 0,-1 1 0,-1-1 0,0-1 0,-1 1 0,0-1 0,-1 1 0,-1-1 0,2-16 0,-4 30 0,0 0 0,0 0 0,0-1 0,0 1 0,0 0 0,0 0 0,0 0 0,0 0 0,0-1 0,1 1 0,-1 0 0,0 0 0,0 0 0,0-1 0,0 1 0,0 0 0,0 0 0,0 0 0,-1 0 0,1-1 0,0 1 0,0 0 0,0 0 0,0 0 0,0 0 0,0-1 0,0 1 0,0 0 0,0 0 0,0 0 0,-1 0 0,1-1 0,0 1 0,0 0 0,0 0 0,0 0 0,0 0 0,-1 0 0,1 0 0,0 0 0,0 0 0,0-1 0,0 1 0,-1 0 0,1 0 0,0 0 0,0 0 0,0 0 0,-1 0 0,1 0 0,0 0 0,0 0 0,0 0 0,-1 0 0,1 0 0,0 0 0,0 0 0,0 0 0,-1 1 0,-11 12 0,-8 21 0,17-28 0,1 1 0,0-1 0,1 1 0,-1-1 0,1 1 0,1-1 0,-1 1 0,1 11 0,1-17 0,-1 1 0,0 0 0,1 0 0,-1 0 0,1-1 0,0 1 0,-1 0 0,1 0 0,0-1 0,0 1 0,0-1 0,0 1 0,1-1 0,-1 1 0,0-1 0,0 0 0,1 1 0,-1-1 0,1 0 0,-1 0 0,1 0 0,0 0 0,-1 0 0,1-1 0,0 1 0,0-1 0,0 1 0,-1-1 0,1 1 0,0-1 0,0 0 0,0 0 0,2 0 0,7 0 0,-1 0 0,0-1 0,0-1 0,0 0 0,0 0 0,0-1 0,-1 0 0,1-1 0,-1 0 0,1 0 0,-1-1 0,-1 0 0,16-12 0,-17 12 0,-1 0 0,1-1 0,-1 0 0,-1 0 0,1 0 0,-1-1 0,0 0 0,0 0 0,-1 0 0,0-1 0,0 1 0,-1-1 0,1 0 0,-2 0 0,1 0 0,1-17 0,-4 25 0,1-1 0,-1 0 0,0 1 0,0-1 0,0 1 0,0-1 0,0 1 0,0-1 0,0 1 0,0-1 0,0 1 0,0-1 0,0 1 0,-1-1 0,1 1 0,0-1 0,0 1 0,0-1 0,-1 1 0,1-1 0,0 1 0,-1-1 0,1 1 0,0-1 0,-1 1 0,1 0 0,0-1 0,-1 1 0,1 0 0,-1-1 0,1 1 0,-1 0 0,1 0 0,-1-1 0,1 1 0,-1 0 0,-22 6 0,-19 24 0,24-11 0,-28 39 0,42-53 0,0 0 0,1 1 0,-1-1 0,1 1 0,1 0 0,-1 0 0,1 1 0,0-1 0,0 0 0,1 1 0,0-1 0,-1 13 0,3-18 0,-1 0 0,1 0 0,-1-1 0,1 1 0,-1 0 0,1-1 0,0 1 0,0-1 0,-1 1 0,1-1 0,0 1 0,0-1 0,0 1 0,-1-1 0,1 0 0,0 1 0,0-1 0,0 0 0,0 0 0,0 0 0,0 0 0,0 0 0,-1 0 0,1 0 0,0 0 0,2 0 0,29-2 0,-29 2 0,61-13 0,-50 9 0,1 0 0,0 1 0,-1 1 0,1 1 0,29 0 0,-40 1 0,-1 1 0,1-1 0,-1 1 0,1 0 0,-1 1 0,0-1 0,0 0 0,0 1 0,0 0 0,0 0 0,0 0 0,0 0 0,0 0 0,-1 1 0,1-1 0,-1 1 0,0-1 0,0 1 0,0 0 0,0 0 0,0 0 0,0 0 0,-1 0 0,1 0 0,-1 1 0,0-1 0,0 0 0,-1 1 0,1-1 0,0 6 0,0 22 0,-1-26 0,0 0 0,0 0 0,0 1 0,1-1 0,0 0 0,2 7 0,-3-12 0,0 0 0,0 1 0,0-1 0,0 0 0,1 0 0,-1 1 0,0-1 0,0 0 0,0 0 0,1 0 0,-1 1 0,0-1 0,0 0 0,1 0 0,-1 0 0,0 0 0,0 0 0,1 1 0,-1-1 0,0 0 0,1 0 0,-1 0 0,0 0 0,0 0 0,1 0 0,-1 0 0,0 0 0,1 0 0,-1 0 0,0 0 0,0 0 0,1 0 0,-1 0 0,0 0 0,1-1 0,-1 1 0,0 0 0,0 0 0,1 0 0,-1 0 0,0 0 0,0-1 0,1 1 0,-1 0 0,0 0 0,0 0 0,0-1 0,1 1 0,-1 0 0,0 0 0,0-1 0,11-13 0,0-9 0,-1-1 0,-1-1 0,-1 0 0,-1 0 0,-1 0 0,3-32 0,8-31 0,-18 90-44,1 0 0,-1 0 1,1-1-1,0 1 0,0 0 0,0 0 0,0 1 1,0-1-1,0 0 0,0-1 0,1 1 0,-1 0 1,1 0-1,-1 0 0,1 0 0,0 0 0,0 0 1,0 0-1,0-1 0,0 1 0,2 2 0,0-1-163,0-1 0,0 0 0,0 0 0,0 0 0,0 0 0,0 0 0,0-1 0,1 0 0,-1 1 0,1-1-1,4 1 1,7 0-1213,1 0 0,0-1 0,0 0 0,24-3 0,-9-2-6673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95 20756,'0'0'10009,"9"7"-9774,-7-5-227,0 0 0,0 0 0,0 0-1,1-1 1,-1 1 0,1-1 0,-1 1 0,1-1 0,-1 0 0,1 0 0,0 0-1,0 0 1,0-1 0,-1 1 0,1-1 0,0 1 0,0-1 0,0 0-1,0 0 1,0-1 0,-1 1 0,1 0 0,0-1 0,0 0 0,0 1 0,-1-1-1,1-1 1,0 1 0,-1 0 0,1 0 0,-1-1 0,1 0 0,-1 1-1,0-1 1,0 0 0,0 0 0,2-2 0,47-52 110,-15 14 228,-39 72-639,-41 86 356,30-84 138,1 1 0,1 0 1,2 0-1,2 1 0,-8 62 0,15-59-194,2 0 0,1 0-1,12 67 1,-8-75-7,-2-1 0,-1 1 0,0 31 0,-3-53 0,0 0 0,0 0 0,-1 0 0,0 0 0,0 0 0,-1 0 0,1 0 0,-1-1 0,-1 1 0,1-1 0,-1 1 0,-1-1 0,1 0 0,-1 0 0,0 0 0,0-1 0,-1 1 0,-7 6 0,10-10 0,-1 0 0,1 0 0,0 0 0,-1-1 0,1 1 0,-1-1 0,1 0 0,-1 1 0,1-1 0,-1 0 0,0-1 0,0 1 0,1 0 0,-1-1 0,0 0 0,0 0 0,0 0 0,0 0 0,0 0 0,0 0 0,1-1 0,-5 0 0,4-1 0,0 0 0,0 0 0,1 0 0,-1 0 0,1 0 0,-1-1 0,1 1 0,0-1 0,-1 1 0,2-1 0,-1 0 0,0 0 0,0 0 0,1 0 0,-2-6 0,-3-8 0,2-1 0,0 1 0,1-1 0,0 0 0,1-30 0,3 28-9,0 1 1,1 0-1,1 0 0,1 0 1,1 0-1,0 0 0,1 1 1,1 0-1,1 0 0,1 1 1,0 0-1,1 1 0,1 0 1,1 0-1,0 1 0,1 1 1,0 0-1,1 0 0,1 2 0,0 0 1,0 0-1,1 2 0,29-15 1,8-2-1893,-1 1-3821,7-4-4640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14734,'-10'29'8222,"-9"22"-4862,-60 184-2199,75-219-933,-15 71 798,17-80-905,1 0 1,1 1 0,0 0-1,0-1 1,0 1 0,1-1-1,0 1 1,4 13 0,-4-19-100,0 0 1,0 0 0,0-1-1,1 1 1,-1-1 0,0 1-1,1-1 1,0 1-1,-1-1 1,1 0 0,0 0-1,-1 0 1,1 0 0,0 0-1,0 0 1,0 0 0,0-1-1,0 1 1,0-1 0,0 1-1,0-1 1,0 0 0,0 0-1,0 0 1,0 0 0,0 0-1,0 0 1,1-1 0,-1 1-1,0-1 1,0 1 0,3-2-1,5-1 64,1-1-1,-2 0 0,1 0 1,0 0-1,11-8 0,4-6-21,-1 0 0,0-2 0,26-28-1,-38 34-6,0 0 0,-1 0-1,0-1 1,-1 0-1,-1-1 1,14-31 0,-18 27 73,-5 19-128,0 1 1,0 0-1,0 0 1,0 0 0,0 0-1,0 0 1,0 0-1,0-1 1,0 1-1,0 0 1,0 0 0,0 0-1,0 0 1,-1 0-1,1 0 1,0-1-1,0 1 1,0 0-1,0 0 1,0 0 0,0 0-1,0 0 1,0 0-1,0 0 1,-1 0-1,1 0 1,0 0 0,0 0-1,0-1 1,0 1-1,0 0 1,0 0-1,-1 0 1,1 0 0,0 0-1,0 0 1,0 0-1,0 0 1,0 0-1,0 0 1,-1 0-1,1 0 1,0 0 0,0 0-1,0 0 1,0 0-1,0 1 1,0-1-1,-1 0 1,1 0 0,0 0-1,0 0 1,0 0-1,0 0 1,0 0-1,0 0 1,-23 28 57,11-9-39,1 1 0,1 0-1,0 1 1,2 0 0,1 0 0,0 1-1,1 0 1,-3 29 0,9-50-14,0 0 0,0 0-1,0 0 1,0 0 0,0 0 0,0 0 0,0-1 0,0 1 0,1 0-1,-1 0 1,0 0 0,1 0 0,-1 0 0,0 0 0,1 0 0,-1 0-1,1-1 1,0 1 0,-1 0 0,1 0 0,0-1 0,-1 1 0,1 0-1,0-1 1,0 1 0,-1-1 0,1 1 0,0-1 0,0 1 0,0-1-1,0 1 1,0-1 0,0 0 0,0 0 0,-1 1 0,1-1 0,0 0 0,0 0-1,0 0 1,0 0 0,0 0 0,0 0 0,0-1 0,0 1 0,0 0-1,0 0 1,1-1 0,49-18 155,-16 0-152,49-38 0,-57 37-11,0 2 0,1 1 0,41-19 0,-68 35 1,0 1 0,0-1 0,-1 1 0,1 0 0,0-1 0,0 1 0,0 0 0,0-1 0,0 1 0,0 0 0,0 0 0,0 0 0,0 0 0,0 0 0,0 0 0,0 0 0,-1 0 0,1 0 0,0 0 0,0 0 0,0 1 0,0-1 0,0 0 0,0 1 0,0-1 0,0 1 0,-1-1 0,1 1 0,0-1 0,0 1 0,-1 0 0,1-1 0,0 1 0,0 1 0,0 1 0,0 0 0,0 0 0,0 0 0,-1 0 0,1 0 0,-1 0 0,0 0 0,0 0 0,0 0 0,0 0 0,-1 4 0,-3 15 0,-2 0 0,-8 24 0,13-43 0,-5 12 0,4-11 0,1-1 0,-1 1 0,1 0 0,0 0 0,0-1 0,0 1 0,0 0 0,1 0 0,-1 0 0,1 8 0,2-12 0,-1 0 0,0 1 0,1-1 0,-1 0 0,0 0 0,1 1 0,-1-1 0,1 0 0,-1 0 0,0 0 0,1-1 0,-1 1 0,1 0 0,-1-1 0,0 1 0,1 0 0,1-2 0,15-8 0,0 0 0,-1-2 0,0 0 0,-1-1 0,28-28 0,7-5 0,-39 35 0,-8 7 0,0 0 0,1 0 0,-1 1 0,1-1 0,-1 1 0,1 0 0,0 0 0,1 1 0,-1-1 0,0 1 0,1 0 0,8-2 0,-13 6 0,0-1 0,0 0 0,0 1 0,0-1 0,0 1 0,-1-1 0,1 1 0,-1-1 0,1 1 0,-1-1 0,1 1 0,-1 0 0,0-1 0,0 1 0,0-1 0,0 1 0,0 0 0,0-1 0,0 1 0,-1 0 0,0 1 0,1 3 0,-3 10 0,-1 0 0,0 0 0,-1 0 0,-1 0 0,-1-1 0,0 0 0,-1 0 0,0-1 0,-20 26 0,28-40-43,0 0 0,0 0 1,0 0-1,0 1 0,0-1 0,0 0 1,0 0-1,0 0 0,0 0 0,0 0 1,0 1-1,0-1 0,0 0 0,0 0 1,0 0-1,-1 0 0,1 0 0,0 1 0,0-1 1,0 0-1,0 0 0,0 0 0,0 0 1,0 0-1,0 0 0,-1 0 0,1 0 1,0 1-1,0-1 0,0 0 0,0 0 1,0 0-1,-1 0 0,1 0 0,0 0 0,0 0 1,0 0-1,0 0 0,-1 0 0,1 0 1,0 0-1,0 0 0,0 0 0,0 0 1,0 0-1,-1 0 0,1 0 0,0 0 1,0 0-1,0-1 0,0 1 0,0 0 0,-1 0 1,1 0-1,0 0 0,0 0 0,0 0 1,0 0-1,0-1 0,-2-10-6509,2 9 5431,0-22-9428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24471,'0'0'8296,"34"52"-21044,-26-37-2178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34 229 12524,'0'0'14120,"9"2"-11606,2-2-2332,1 1 0,-1-1 0,1-1 0,-1 0 0,1-1 0,-1 0 0,0-1 0,0 0-1,0-1 1,0 0 0,0-1 0,10-6 0,-7 4-57,-1-1-1,0 0 0,0-1 1,-1 0-1,0-1 0,-1-1 1,0 1-1,-1-2 1,13-16-1,-22 25-124,1 1 0,-1-1 0,1 1 0,-1-1 0,0 1 0,0-1 0,0 0 0,0 1 0,0-1 0,-1 0 0,1 0 0,-1 0 0,0 0 0,0 1 0,0-1 0,0 0 0,0 0 0,-2-4 0,2 5 0,-1 0 0,0 0 0,0 1 0,-1-1 0,1 1 0,0-1 0,0 1 0,-1-1 0,1 1 0,-1-1 0,1 1 0,-1 0 0,0 0 0,1 0 0,-1 0 0,0 0 0,0 0 0,0 1 0,0-1 0,0 1 0,0-1 0,1 1 0,-1 0 0,0-1 0,0 1 0,-3 0 0,-6 0 0,0 1 0,0 0 0,0 0 0,1 1 0,-1 0 0,0 1 0,1 0 0,-1 1 0,1 0 0,0 1 0,0 0 0,1 0 0,0 1 0,-11 9 0,6-4 0,1 0 0,0 1 0,1 1 0,1 0 0,0 1 0,1 0 0,0 0 0,-10 22 0,17-31 0,1 0 0,-1 0 0,1 0 0,1 0 0,-1 0 0,1 0 0,0 0 0,0 0 0,0 1 0,1-1 0,0 0 0,0 1 0,0-1 0,1 0 0,0 0 0,2 8 0,-2-9 0,1 0 0,0-1 0,0 0 0,0 0 0,1 1 0,-1-1 0,1-1 0,0 1 0,-1 0 0,1-1 0,0 1 0,1-1 0,-1 0 0,0 0 0,1 0 0,-1 0 0,1-1 0,-1 0 0,1 1 0,0-1 0,0 0 0,5 0 0,12 2-318,0 0-1,0-1 1,0-1-1,30-3 1,-40 1-310,0-1 1,0 1 0,0-2-1,-1 0 1,1 0 0,-1-1-1,1 0 1,-1-1-1,-1 0 1,13-8 0,6-10-12693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237 405 8808,'7'-8'1715,"-3"3"-572,1 0-1,-1-1 1,-1 1 0,1-1 0,-1 0-1,0 0 1,0 0 0,0 0 0,-1 0-1,0-1 1,0 1 0,1-14 0,-3 19-1079,-1-1 0,0 1 0,1 0 1,-1 0-1,0 0 0,0 0 0,0-1 0,1 1 1,-1 0-1,0 1 0,0-1 0,-1 0 1,1 0-1,0 0 0,0 1 0,0-1 0,0 0 1,-1 1-1,1-1 0,0 1 0,-1 0 1,1-1-1,0 1 0,-1 0 0,1 0 0,0 0 1,-1 0-1,1 0 0,0 0 0,-1 0 1,1 0-1,-3 1 0,-49 8 1255,39-3-1319,1 0 0,1 2 0,-1-1 0,1 2 0,1-1 0,-1 2 0,2-1 0,-15 17 0,17-17 3,0 0-1,1 0 1,0 1 0,1 0 0,0 1 0,1-1 0,0 1 0,0 0 0,1 0 0,-5 21 0,9-30 0,0-1 0,0 0 1,-1 1-1,1-1 0,0 0 0,0 0 1,0 1-1,0-1 0,1 0 1,-1 1-1,0-1 0,0 0 1,1 0-1,-1 1 0,1-1 0,-1 0 1,1 0-1,-1 0 0,1 0 1,0 0-1,0 0 0,0 0 0,-1 0 1,1 0-1,0 0 0,0 0 1,0 0-1,3 1 0,-1-1 14,0 0 0,0 0 0,0 0 0,1-1 0,-1 1 0,0-1 0,1 0 0,-1 0 0,0 0 0,1 0 0,3-1 0,6-1 85,1-1-1,-1-1 0,0 0 0,21-10 1,-14 4 7,-1-1 1,0 0 0,-1-2-1,0 0 1,-1-1 0,-1-1-1,0 0 1,-1-1 0,0-1 0,18-28-1,-31 42-12,0-1 0,0 1 0,-1-1 0,1 0 0,-1 1 0,1-1 0,-1 0 0,0 0-1,-1 0 1,1 0 0,-1 0 0,0-8 0,-1 11-96,0 1 0,0 0 0,0-1 0,0 1 0,0 0 0,0-1 0,0 1 0,0 0 0,0 0 0,0 0 0,0 0 0,0 0 0,0 0 0,0 0 0,0 0 0,0 1 0,0-1 0,0 0 0,0 1 0,-1 0 0,-3 1-24,0 1-1,0 1 1,1-1-1,-1 1 0,1-1 1,0 1-1,0 1 1,0-1-1,1 0 1,-1 1-1,-3 7 0,1-3 14,1 1-1,0 0 0,0 0 1,-6 21-1,11-31 10,0 1 0,-1 0 1,1-1-1,0 1 0,0 0 0,0 0 0,0-1 0,0 1 1,0 0-1,0 0 0,0-1 0,0 1 0,0 0 0,0 0 1,0-1-1,0 1 0,1 0 0,-1 0 0,0-1 1,0 1-1,1 0 0,-1-1 0,1 1 0,-1 0 0,0-1 1,1 1-1,-1-1 0,2 2 0,20-2 53,26-21 160,-13-4-154,-1-1-1,-1-2 0,-2-2 0,0-1 1,-2-1-1,-2-1 0,-1-1 0,-1-2 1,-2 0-1,31-69 0,-141 263-60,-13 30 59,90-166-51,1 1 1,2 0-1,0 0 1,1 1-1,2-1 1,-4 44-1,9 40-5,-3 45 0,1-147 0,0 1 0,0 0 0,-1-1 0,0 1 0,0-1 0,0 0 0,-1 1 0,1-1 0,-1 0 0,-1-1 0,1 1 0,-5 5 0,7-9 0,0 0 0,-1 1 0,1-1 0,0 0 0,0 0 0,-1 0 0,1 0 0,-1-1 0,1 1 0,-1 0 0,1 0 0,-1-1 0,1 1 0,-1-1 0,0 0 0,1 1 0,-1-1 0,0 0 0,1 0 0,-1 0 0,0 0 0,1 0 0,-1 0 0,0-1 0,1 1 0,-1 0 0,1-1 0,-1 1 0,0-1 0,1 0 0,-1 1 0,1-1 0,0 0 0,-1 0 0,1 0 0,0 0 0,-1 0 0,1-1 0,0 1 0,0 0 0,0 0 0,0-1 0,0 1 0,0-1 0,0-1 0,-5-6 0,1 0 0,1 0 0,-1 0 0,2-1 0,-1 1 0,1-1 0,1 0 0,0 0 0,-1-16 0,0-7 0,4-54 0,0 79-57,-1 1 0,1-1 0,0 1 0,1-1 0,0 1 0,0 0 0,1 0 0,0 0 0,0 0 0,0 1 0,1-1 0,0 1 1,0-1-1,1 2 0,0-1 0,0 0 0,0 1 0,1 0 0,-1 0 0,12-7 0,5 0-848,2 0 0,0 1 0,0 1 1,41-10-1,27-12-3705,-37 7-11581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317 128 5285,'0'0'7484,"0"-10"-3528,1 4-3377,-1 1-1,0-1 0,0 1 1,0-1-1,-1 1 0,1-1 1,-1 1-1,-4-10 0,4 12-376,0 1-1,-1 0 0,1 0 0,-1 0 0,0 0 1,1 0-1,-1 0 0,0 0 0,0 1 1,0-1-1,-1 0 0,1 1 0,0 0 0,-1 0 1,1-1-1,0 2 0,-1-1 0,1 0 0,-1 0 1,0 1-1,1-1 0,-1 1 0,1 0 0,-1 0 1,-4 0-1,-2 0-152,-1 1 1,0 0 0,1 1-1,-1 0 1,1 1 0,0 0-1,-1 0 1,1 1 0,1 0-1,-1 0 1,0 1 0,1 0 0,0 1-1,0 0 1,1 0 0,0 1-1,0 0 1,-12 15 0,11-11-40,-1 0 1,1 1 0,1 0 0,0 0-1,1 0 1,1 1 0,-1 0 0,2 1-1,0-1 1,1 1 0,0-1 0,-2 26-1,5-38-10,0 0 0,0 1 0,0-1 0,0 0 0,0 0-1,0 1 1,0-1 0,1 0 0,-1 0 0,0 0 0,1 1-1,-1-1 1,1 0 0,-1 0 0,1 0 0,0 0-1,-1 0 1,1 0 0,0 0 0,0 0 0,0 0 0,-1 0-1,1 0 1,0-1 0,0 1 0,0 0 0,1-1 0,-1 1-1,1 0 1,1 0 8,1-1 0,-1 1 0,0-1-1,0 0 1,1 0 0,-1 0 0,0 0-1,1 0 1,-1-1 0,0 0 0,4-1-1,5-1 52,1-2-1,-1 0 0,0 0 0,21-14 0,-7-1 50,-1 0 0,0-2 0,40-47 0,-51 52 140,-1 0 0,0-1 0,-2-1 0,0 0 0,-1 0 0,14-38 0,-39 101 195,-30 108-177,40-133-303,2 0-1,0 0 1,1 0 0,1 0 0,0 0-1,4 29 1,-3-46-92,1 0 1,0 0-1,-1 0 0,1 0 0,0 0 1,0 0-1,0 0 0,0-1 0,0 1 0,0 0 1,0 0-1,1-1 0,-1 1 0,0-1 0,1 0 1,0 1-1,-1-1 0,1 0 0,0 0 1,0 0-1,-1 0 0,1 0 0,0 0 0,0 0 1,0-1-1,0 1 0,0-1 0,0 1 0,0-1 1,0 0-1,0 0 0,0 0 0,1 0 1,2-1-1,0 1-541,0-1 1,1 0-1,-1 0 0,0 0 1,0-1-1,0 1 0,0-1 1,0-1-1,0 1 1,-1-1-1,1 1 0,6-6 1,20-25-8230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20563,'0'0'10885,"-13"1"-10708,6-1-174,0 0 0,0 1 0,0 0 0,0 0 0,1 1 0,-1 0 0,0 0 0,1 1 0,-1-1 0,1 1 0,0 1 0,0-1 0,-9 8 0,7-4 14,-62 57 577,64-58-539,1 1-1,-1-1 0,1 1 1,0 0-1,1 0 0,0 1 0,0 0 1,-5 14-1,9-21-54,0-1 0,0 0 0,-1 1 0,1-1 0,0 1 0,0-1 0,0 1 0,0-1 0,0 1 0,0-1 0,0 1 0,0-1 0,1 1 0,-1-1 0,0 1 0,0-1 0,0 1 0,0-1 0,1 0 0,-1 1 0,0-1 0,0 1 0,1-1 0,-1 0 0,0 1 0,1-1 0,-1 0 0,0 1 0,1-1 0,-1 0 0,1 0 0,-1 1 0,1-1 0,21 4 0,23-11 0,8-5 9,-36 6-20,1 2 0,-1 0-1,1 1 1,0 1 0,0 1 0,27 1 0,-43 0-13,0 0 1,0 1-1,0-1 1,0 1 0,0 0-1,0-1 1,0 1-1,-1 0 1,1 0 0,0 0-1,0 0 1,-1 1-1,1-1 1,-1 0 0,1 1-1,-1-1 1,0 1-1,1 0 1,-1-1 0,0 1-1,0 0 1,0 0-1,0-1 1,-1 1 0,1 0-1,0 0 1,-1 0-1,1 0 1,-1 0 0,0 0-1,0 0 1,0 0-1,0 0 1,0 3 0,0 0 20,0 0 0,-1-1 0,1 1 0,-1 0 0,0 0 0,-1 0 0,1-1 0,-1 1 1,0-1-1,0 1 0,0-1 0,-1 0 0,-4 7 0,-2-3 47,-1 0 1,0-1-1,0 0 0,0 0 0,-1-1 1,0 0-1,0-1 0,-1-1 0,1 1 0,-1-2 1,0 0-1,0 0 0,0-1 0,-1 0 1,1-1-1,0-1 0,-1 0 0,1-1 1,0 0-1,-15-3 0,-4-8-1106,45 12-11494,5-1 5050,7-1-3625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139 149 13453,'0'0'17499,"4"3"-17173,-2-2-314,-1 0 1,0 0 0,1-1 0,-1 1-1,0-1 1,1 1 0,-1-1-1,1 0 1,-1 1 0,1-1 0,-1 0-1,1 0 1,-1 0 0,1 0 0,-1 0-1,1 0 1,-1-1 0,1 1-1,-1 0 1,0-1 0,1 1 0,-1-1-1,1 0 1,1-1 0,1 0 43,0-1 0,-1 0-1,1 0 1,-1 0 0,0 0 0,1-1 0,-2 1 0,6-8-1,-5 5-7,1 0 0,-1 1 0,0-1-1,0-1 1,-1 1 0,0 0 0,0-1-1,0 1 1,-1-1 0,0 0 0,0 1-1,-1-1 1,0-13 0,-1 19-48,0 0 0,1 0 0,-1 0 0,0 0 0,0 0 0,0 0 0,1 0 0,-1 1 0,0-1 0,0 0 0,0 0 0,0 1 0,-1-1 0,1 1 0,0-1 0,0 1 0,0-1 0,0 1 0,-1 0 0,1-1 0,0 1 0,0 0 0,0 0 0,-1 0 0,1 0 0,0 0 0,0 0 0,-1 1 0,1-1 0,0 0 0,-2 1 0,-3 0 0,1 0 0,0 0 0,-1 1 0,1 0 0,0 0 0,-7 3 0,-2 5 0,1 0 0,0 1 0,1 0 0,0 1 0,0 0 0,1 1 0,-10 17 0,14-19 0,0-1 0,0 2 0,2-1 0,-1 0 0,2 1 0,-1 0 0,1 0 0,1 1 0,1-1 0,-2 15 0,4-25 2,0 0-1,0 0 1,0 0 0,1-1-1,-1 1 1,1 0-1,-1 0 1,1-1 0,0 1-1,-1-1 1,1 1 0,0 0-1,0-1 1,0 1-1,0-1 1,0 0 0,1 1-1,-1-1 1,0 0 0,1 0-1,-1 0 1,1 0-1,-1 0 1,1 0 0,-1 0-1,1 0 1,0-1 0,-1 1-1,1-1 1,0 1-1,0-1 1,0 0 0,-1 1-1,3-1 1,10 1-44,-1 0 0,1-1 0,21-2 0,-22 1-82,-1 0-1121,1 0 0,0-1 0,-1-1 0,22-7 1,1-5-6326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17905,'0'0'7394,"-10"8"-6167,-7 8-721,0 1-1,1 0 0,-18 27 0,27-35-477,1 0 0,0 0-1,0 1 1,1-1 0,0 1 0,1 1 0,0-1-1,1 0 1,0 1 0,1 0 0,-2 12 0,17-26-397,-7-2 94,0-1-1,0 0 1,-1 0-1,1 0 1,-2 0-1,1-1 1,-1 0-1,7-13 1,-4 6-208,-1-1 1,0 1-1,6-27 1,-11 21 192,-8 15 81,5 5 230,1 1 0,-1 0 0,1 0 0,-1-1 1,1 1-1,0 0 0,-1 0 0,1 0 0,0 0 1,0 1-1,-1-1 0,1 0 0,0 0 1,0 1-1,1-1 0,-1 1 0,-1 1 0,-4 10 197,0-1-1,0 2 0,1-1 0,1 1 1,0-1-1,1 1 0,1 0 0,0 0 0,1 1 1,0-1-1,1 0 0,3 23 0,-3-35-187,1 0 1,0 1-1,0-1 0,-1 0 0,1 1 0,1-1 0,-1 0 0,0 0 0,0 0 0,1 0 0,-1 0 0,1 0 0,0 0 1,0-1-1,-1 1 0,1-1 0,0 1 0,0-1 0,1 1 0,-1-1 0,0 0 0,5 1 0,-6-1-16,0-1 0,0 0 0,1 0 0,-1 1 0,0-1 0,1 0 0,-1 0 0,0 0-1,1-1 1,-1 1 0,0 0 0,1 0 0,-1-1 0,0 1 0,0-1 0,1 1 0,-1-1 0,0 0-1,0 1 1,0-1 0,0 0 0,0 0 0,0 0 0,0 1 0,0-1 0,0 0 0,0 0 0,0-1-1,-1 1 1,1 0 0,0 0 0,-1 0 0,1 0 0,-1-1 0,1 1 0,-1 0 0,0 0 0,0-1 0,1 1-1,-1 0 1,0-3 0,0 0-113,0-1 1,0 1-1,-1-1 0,0 1 0,1 0 0,-2 0 0,1-1 0,0 1 0,-1 0 1,0 0-1,0 0 0,0 0 0,0 1 0,0-1 0,-1 0 0,0 1 1,0 0-1,0 0 0,0-1 0,0 2 0,-1-1 0,1 0 0,-1 1 0,-4-3 1,0 0-144,0 0 1,-1 1 0,1 0 0,-1 0 0,0 1-1,0 0 1,0 0 0,-1 1 0,1 0 0,-15 0-1,86 21-126,72-4-244,-43-13-3639,-31-2-2267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145 102 13132,'0'0'4276,"9"-9"-2162,-1 1-1412,27-27 1118,-17 2 2550,-18 32-4274,0 1 0,0-1-1,0 0 1,-1 0-1,1 1 1,0-1-1,0 0 1,0 1 0,-1-1-1,1 0 1,0 1-1,-1-1 1,1 1 0,-1-1-1,1 0 1,-1 1-1,1-1 1,-1 1-1,1-1 1,-1 1 0,1-1-1,-1 1 1,1 0-1,-1-1 1,0 1 0,1 0-1,-1-1 1,0 1-1,1 0 1,-1 0-1,0 0 1,0-1 0,1 1-1,-1 0 1,0 0-1,1 0 1,-1 0 0,0 0-1,0 1 1,1-1-1,-1 0 1,0 0 0,-36 3 422,29-1-485,-1 0 1,1 1 0,0 0 0,0 0-1,1 1 1,-1 0 0,1 0 0,-1 1-1,1 0 1,1 0 0,-1 1 0,1 0-1,0 0 1,0 0 0,1 1 0,0 0-1,0 0 1,0 0 0,1 1 0,0 0-1,1-1 1,-1 1 0,2 0 0,-1 1-1,1-1 1,0 0 0,-1 15 0,3-21-53,0 0 1,0 0-1,0 0 1,0 0-1,1 0 1,-1-1 0,1 1-1,-1 0 1,1 0-1,-1 0 1,1 0-1,0 0 1,0-1 0,0 1-1,0 0 1,0-1-1,0 1 1,1-1-1,-1 1 1,0-1 0,1 0-1,-1 1 1,1-1-1,2 1 1,0 0-97,1 0 0,-1 0-1,1 0 1,0-1 0,0 0 0,-1 0 0,1 0 0,0-1 0,8 1-1,4-2-382,0 0 0,0-2 0,0 1-1,0-2 1,16-6 0,-10 2-1628,-1-1 0,-1-2 0,28-17 0,2-7-4905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17072,'0'0'9588,"-9"14"-9065,5-9-450,-3 3 55,1 2 1,0-1 0,0 1 0,1 0 0,0 0 0,1 0 0,0 1 0,0-1-1,-2 16 1,-1 26 410,0 65 0,7-95-488,0 0 0,2-1-1,1 1 1,1 0 0,10 34 0,-14-56-70,0 0-1,0 0 1,0 0-1,0 0 1,0 0 0,0 0-1,0-1 1,0 1-1,0 0 1,1 0-1,-1 0 1,0 0 0,0 0-1,0 0 1,0 0-1,0 0 1,0 0 0,0 0-1,0 0 1,0 0-1,0 0 1,0 0 0,0 0-1,1 0 1,-1 0-1,0 0 1,0 0-1,0 0 1,0 0 0,0 0-1,0 0 1,0 0-1,0 0 1,0 0 0,0 0-1,0 0 1,1 0-1,-1 0 1,0 0 0,0 0-1,0 0 1,0 0-1,0 0 1,0 0-1,0 0 1,0 0 0,0 1-1,0-1 1,2-17-1053,-3-24-1101,-3 26 1540,-1 1 0,0-1 0,0 1 0,-1 0 0,-11-16 0,12 21 791,0 0-1,-1 1 1,-1 0-1,1 0 0,-1 0 1,-1 1-1,1 0 1,-15-10-1,41 27 1043,2-1 1,31 9-1,12 0-3347,-3-8-3759,-22-7-1749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26 18578,'0'0'2941,"-10"1"-256,2 1-2357,-1-1-1,1 1 0,0 1 0,0-1 1,0 1-1,1 1 0,-1-1 1,1 1-1,0 1 0,0-1 1,0 1-1,0 1 0,1-1 1,0 1-1,-7 8 0,11-12-250,-3 3 29,0 1 0,0-1 0,0 1-1,1 0 1,0 0 0,0 1 0,0-1-1,1 1 1,0 0 0,0 0 0,1 0-1,-2 9 1,7-16-21,1 1 0,0-1 0,-1 0 0,1 0 0,0-1 0,-1 1-1,1-1 1,0 1 0,6-4 0,75-32 392,-71 29-563,0-1 0,0 2 0,1 0-1,0 1 1,0 0 0,1 2 0,-1-1 0,1 2 0,29-1 0,-43 3 73,-1 0 0,0 0 0,0 0 1,1 0-1,-1 1 0,0-1 0,1 0 1,-1 1-1,0-1 0,0 1 1,0 0-1,1-1 0,-1 1 0,0 0 1,0 0-1,0 0 0,0-1 0,0 1 1,-1 0-1,1 0 0,0 0 0,0 1 1,0-1-1,0 2 0,0 0 9,0 0 0,0 0 1,0 1-1,-1-1 0,0 0 0,1 0 0,-1 1 1,0-1-1,-1 6 0,-1 2 63,0 0-1,-1-1 1,0 1-1,0-1 1,-6 12-1,-6 8 213,24-45 210,23-50 182,-26 47-663,0-1 0,-1 1 0,-1-1 0,-1 0 0,-1-1 0,0 1 0,-2-24 0,0 44 1,0 1 0,0-1 0,1 0 0,-1 0 0,0 0 0,1 0-1,-1 1 1,0-1 0,1 0 0,-1 0 0,1 0 0,0 0 0,-1 0 0,1 0 0,0 0 0,0 0 0,-1 0 0,1 0-1,0-1 1,0 1 0,0 0 0,0-1 0,2 2 0,34 8 21,-22-9-77,-1-1 0,0 0 0,17-3 0,3-7-2367,-13-1-2993,2-5-5406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17969,'-3'17'7274,"-4"17"-4845,-13 76-1866,4 113 1631,16-222-2175,-1 0 1,1-1-1,0 1 1,0 0 0,0 0-1,0 0 1,0 0-1,0 0 1,0 0-1,1 0 1,-1-1-1,0 1 1,0 0-1,1 0 1,-1 0 0,1 0-1,-1-1 1,1 1-1,-1 0 1,1 0-1,-1-1 1,1 1-1,-1 0 1,1-1-1,0 1 1,-1-1 0,1 1-1,0-1 1,0 1-1,-1-1 1,1 1-1,0-1 1,0 0-1,0 1 1,0-1 0,0 0-1,-1 0 1,1 0-1,0 0 1,0 0-1,0 0 1,0 0-1,0 0 1,0 0-1,0 0 1,-1 0 0,1 0-1,0-1 1,0 1-1,0 0 1,0-1-1,-1 1 1,1 0-1,0-1 1,0 1-1,-1-1 1,2 0 0,6-4 172,0 0 1,0 0 0,0 0 0,8-9 0,29-31-14,-34 32-169,1 0 0,1 1 0,0 1 1,0 0-1,27-17 0,-39 28-10,0 0 0,-1-1 0,1 1 0,0 0 0,0-1 0,-1 1 0,1 0 0,0 0 0,0-1 0,0 1 0,-1 0 0,1 0 0,0 0 0,0 0 0,0 0 0,0 0 0,-1 0 0,1 1 0,0-1 0,0 0 0,-1 0 0,1 1 0,0-1 0,0 0 0,-1 1 0,1-1 0,1 1 0,-1 1 0,0-1 0,0 1 0,0-1 0,0 1 0,0-1 0,-1 1 0,1 0 0,0-1 0,-1 1 0,1 0 0,-1-1 0,1 4 0,-1 63 0,-1-50 0,-11 105-320,16-124-4321,11-11 1765,6-13-2959,3-5-3010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 18578,'0'0'3074,"-14"8"-340,5-3-2265,-10 6 599,0 1 0,-20 15 0,35-23-896,-1 0-1,1-1 1,-1 2-1,1-1 1,0 0-1,1 1 1,-1 0-1,1 0 1,0 0-1,0 0 1,0 0-1,1 1 1,0-1-1,-3 11 1,5-14-173,0-1 0,0 0 1,0 1-1,0-1 1,0 0-1,1 0 0,-1 1 1,0-1-1,1 0 1,-1 0-1,1 1 0,-1-1 1,1 0-1,0 0 1,-1 0-1,1 0 0,0 0 1,0 0-1,0 0 1,0 0-1,-1 0 0,2 0 1,-1-1-1,0 1 1,0 0-1,0-1 0,0 1 1,0-1-1,0 1 0,1-1 1,-1 1-1,0-1 1,0 0-1,1 1 0,-1-1 1,0 0-1,1 0 1,-1 0-1,0 0 0,1 0 1,-1-1-1,2 1 1,5-1 6,0 0 1,-1 0 0,1 0 0,-1-1-1,1 0 1,7-3 0,-2-1 52,-1-1 0,0-1 0,0 0 0,0 0 0,-1-2 0,0 1 1,-1-1-1,0-1 0,0 0 0,-1 0 0,-1-1 0,0 0 0,-1 0 0,10-21 0,-18 33-47,1 0 0,0 0 0,0 0 0,0 0 0,0 0 0,0 0 0,0 0 0,0 0 0,0 0 0,0 0 0,0 0 0,-1 0 0,1 0 0,0 0 0,0 0 0,0 0 0,0 0 0,0 0 0,0 0 0,0 0 0,0 0 0,0 0 0,0 0 0,0 0 0,0 0 0,0 0 0,-1 0 0,1 0 0,0-1 0,0 1 0,0 0 0,0 0 0,0 0 0,0 0 0,0 0 0,0 0 0,0 0 0,0 0 0,0 0 0,0 0 0,0-1 0,0 1 0,0 0 0,0 0 0,0 0 0,0 0 0,0 0 0,0 0 0,0 0 0,0 0 0,-9 11 63,-12 19-169,13-18 70,1 1 0,0-1 0,1 1 0,1 1 0,0-1 0,1 1 0,0 0 0,1 0 0,-2 21 0,5-35-61,0 1 0,0 0 0,1 0 0,-1 0 0,0-1 0,0 1 0,0 0 0,1 0 0,-1-1 0,1 1 0,-1 0 0,0 0 0,1-1 0,-1 1 0,1 0 0,-1-1 0,1 1 0,0-1 0,-1 1 0,1-1 0,0 1 0,-1-1 0,1 1 0,0-1 0,-1 0 0,1 1 0,0-1 0,0 0 0,0 0 0,-1 0 0,1 1 0,0-1 0,0 0 0,0 0 0,-1 0 0,1 0 0,0 0 0,0-1 1,0 1-1,-1 0 0,1 0 0,0 0 0,0-1 0,0 1 0,40-16-4158,-4-9-700,3-7-2120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16592,'0'0'3913,"-14"12"-902,2-1-2482,-10 6 624,0 2 0,2 1 0,1 1 0,0 0 0,-17 27 0,35-48-1150,1 0 1,0 1 0,0-1-1,0 0 1,0 0-1,0 0 1,0 0 0,0 1-1,0-1 1,0 0 0,0 0-1,0 0 1,-1 0-1,1 1 1,0-1 0,0 0-1,0 0 1,0 0 0,0 1-1,1-1 1,-1 0 0,0 0-1,0 0 1,0 0-1,0 1 1,0-1 0,0 0-1,0 0 1,0 0 0,0 0-1,0 0 1,0 1-1,1-1 1,-1 0 0,0 0-1,0 0 1,0 0 0,0 0-1,0 0 1,1 1 0,-1-1-1,0 0 1,0 0-1,0 0 1,0 0 0,1 0-1,-1 0 1,0 0 0,0 0-1,0 0 1,0 0 0,1 0-1,-1 0 1,0 0-1,0 0 1,0 0 0,1 0-1,18-2 95,19-10-49,-25 7-274,1 1 1,-1 1-1,1 0 0,0 1 0,-1 0 0,1 1 1,0 1-1,21 1 0,-33 0 212,-1-1 0,1 0 1,0 1-1,0-1 0,-1 1 0,1-1 0,0 1 1,-1 0-1,1 0 0,-1 0 0,1 0 0,-1 0 1,1 0-1,-1 0 0,0 0 0,0 1 1,1-1-1,-1 0 0,0 1 0,0-1 0,0 1 1,0-1-1,-1 1 0,1 0 0,0-1 0,-1 1 1,1 0-1,-1 0 0,1-1 0,-1 1 0,0 0 1,0 0-1,0-1 0,0 1 0,0 0 0,0 0 1,-1 2-1,0 1 125,0 0 1,0 0 0,0 0-1,0 0 1,-1 0-1,0 0 1,0-1-1,-1 1 1,1 0 0,-1-1-1,-6 8 1,-2-2 95,0 0-1,-1-1 1,0 0 0,0-1 0,-1 0 0,-18 8 0,22-12-104,0-1 1,0 1-1,0-1 1,-1-1-1,1 0 1,-1 0 0,1-1-1,-1 0 1,0-1-1,-15-1 1,24 1-290,0-1 0,0 1 0,0-1 0,0 1 0,0-1 1,0 1-1,0-1 0,0 0 0,0 0 0,0 1 0,1-1 0,-1 0 0,0 0 0,1 0 0,-1 0 1,0 0-1,1 0 0,-1 0 0,1 0 0,-1 0 0,1 0 0,0 0 0,0 0 0,-1 0 0,1 0 1,0 0-1,0 0 0,0-1 0,0 1 0,0 0 0,0 0 0,0 0 0,1 0 0,-1-2 0,1-3-1607,-1-16-6504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18962,'0'0'4639,"0"9"-3080,-8 212 2519,-1-26-3661,8-141-300,0 1-542,2-32-6298,-8-45 2004,-9-9-2712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14926,'0'0'8616,"60"24"-7495,-23-17-416,7-1-449,8-1-192,4-3-1409,5 0-2659,-4-1-2754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69 17777,'-15'6'1868,"-3"1"-804,-1 1-1,1 0 0,-24 16 1,37-21-868,0 0-1,1 1 1,-1-1 0,1 1-1,-1 0 1,1 0 0,1 0-1,-1 0 1,0 1 0,1 0 0,0 0-1,0 0 1,1 0 0,-1 0-1,1 0 1,0 1 0,0-1 0,1 1-1,-2 10 1,3-15-183,0 0 0,0 0-1,0 0 1,0 0 0,1 0 0,-1 0 0,0 0 0,0 0-1,1 0 1,-1 0 0,1-1 0,-1 1 0,1 0-1,-1 0 1,1 0 0,-1-1 0,1 1 0,0 0 0,-1-1-1,1 1 1,0 0 0,0-1 0,-1 1 0,1-1-1,0 1 1,0-1 0,1 1 0,34 4 295,-23-5-94,0-2-1,-1 0 1,22-5-1,-22 3-22,0-1-1,0 0 1,0-1-1,-1 0 1,0 0-1,0-1 1,0-1-1,-1 0 0,10-10 1,-14 12-101,-1 0 0,0 0 0,0 0-1,-1 0 1,1-1 0,-1 0 0,-1 0 0,1 0 0,-1 0 0,0-1 0,-1 1 0,0-1-1,0 1 1,-1-1 0,0 0 0,0-8 0,-1 14-94,0 1 1,0-1-1,0 1 1,0-1-1,-1 0 0,1 1 1,0-1-1,-1 1 1,0-1-1,1 1 0,-1-1 1,0 1-1,0-1 1,0 1-1,0 0 0,0-1 1,0 1-1,0 0 1,0 0-1,0 0 0,-1 0 1,1 0-1,0 0 1,-1 0-1,1 0 0,-1 0 1,1 1-1,-1-1 0,1 1 1,-1-1-1,1 1 1,-1 0-1,0-1 0,1 1 1,-1 0-1,0 0 1,1 0-1,-1 0 0,-2 1 1,1-1-39,-1 0 0,1 1 0,-1 0 1,0-1-1,1 1 0,0 0 0,-1 1 0,1-1 1,0 1-1,-1-1 0,1 1 0,0 0 0,0 0 0,0 0 1,1 1-1,-1-1 0,-4 5 0,5-2-352,-1-1 0,1 1 0,0-1-1,0 1 1,0 0 0,1 0 0,0 0 0,0 0-1,0 0 1,0 0 0,1 0 0,0 6-1,0-8-104,0-1 0,1 1 0,-1 0 0,1-1 0,-1 1 0,1-1-1,0 1 1,0-1 0,0 0 0,0 1 0,0-1 0,1 0 0,-1 0-1,1 0 1,-1 0 0,1 0 0,0 0 0,0 0 0,0 0 0,0-1-1,0 1 1,0-1 0,0 1 0,0-1 0,3 1 0,28 7-8753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19058,'0'0'4810,"-12"8"-2835,5-3-1738,1-1-110,-1 1 0,1 0 0,-1 0 0,1 0 1,1 1-1,-1 0 0,1 0 0,0 0 0,0 1 0,1 0 0,-5 10 0,-3 10 623,-12 46-1,21-63-639,0 0 0,2 0 0,-1 1-1,1-1 1,1 0 0,0 1 0,0-1 0,2 13-1,-1-22-99,0 1-1,0-1 0,0 1 0,0-1 1,0 0-1,0 1 0,0-1 0,0 0 1,0 0-1,1 0 0,-1 1 0,0-1 1,1-1-1,-1 1 0,1 0 0,-1 0 1,1 0-1,-1-1 0,1 1 0,0-1 1,-1 1-1,1-1 0,0 0 0,-1 0 0,1 0 1,0 1-1,0-2 0,-1 1 0,1 0 1,2-1-1,55-9 281,-16-6-159,-34 11-140,1 1-1,-1 1 1,1-1-1,-1 2 1,1-1-1,0 1 1,0 1-1,0 0 1,0 0-1,20 2 1,-30-1 4,1 0 1,0 0 0,0 1-1,0-1 1,0 0-1,0 1 1,0-1 0,0 1-1,-1-1 1,1 1 0,0-1-1,0 1 1,-1 0 0,1-1-1,0 1 1,-1 0-1,1 0 1,0-1 0,-1 1-1,1 0 1,-1 0 0,0 0-1,1 0 1,-1 0-1,0 0 1,1 1 0,-3 33 153,-1-25 44,0 0-1,-1 0 0,0-1 0,-7 14 1,3-11-116,-1 0 1,0-1 0,0-1-1,-1 0 1,-1 0 0,1 0 0,-2-2-1,-22 15 1,26-18-53,-1 0 1,1-1-1,-1-1 0,0 0 0,0 0 1,0 0-1,0-1 0,-1 0 0,1-1 1,0 0-1,-1-1 0,1 0 0,-1 0 1,-12-3-1,20 3-97,-1-1-1,1 0 1,-1 0 0,1 0 0,0 0-1,-1 0 1,1 0 0,0-1-1,0 1 1,0-1 0,0 1 0,0-1-1,1 0 1,-1 0 0,0 0-1,1 0 1,-1 0 0,1 0 0,0 0-1,0-1 1,0 1 0,0 0-1,0-1 1,0 1 0,1-1 0,-1 1-1,1-1 1,-1 1 0,1-1-1,0 1 1,0-1 0,0 1 0,1-1-1,-1 1 1,0-1 0,2-3-1,-1-1-363,1 0 0,0 0-1,0 0 1,0 1-1,1-1 1,0 0 0,0 1-1,1 0 1,-1 0-1,2 0 1,7-9 0,17-8-5442,5 5-1889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12772 317 7143,'-514'-70'3886,"-5"43"-345,-35-2-2197,-973-54-1504,-844 38 1755,-127-2-1616,1890 39 25,-973 1 462,316 94-605,702-3 136,444-58 301,2 6 0,-187 76 1,278-97-271,1 1 0,0 1 1,0 1-1,-25 20 0,43-29-23,1 1-1,-1 0 1,1 0 0,0 0-1,1 1 1,0 0-1,0 0 1,0 0 0,1 1-1,0 0 1,0 0-1,1 0 1,0 0 0,0 0-1,1 1 1,0-1 0,-1 15-1,2-11 20,1 1-1,1 0 1,0-1-1,1 1 1,0-1-1,1 1 1,0-1-1,1 0 1,11 23-1,-6-18-11,1 0 0,1 0 1,1-1-1,0-1 0,26 26 0,-5-11-28,2-2-1,0-2 0,2-1 1,1-1-1,43 18 0,3-5 33,2-3-1,1-4 1,1-4 0,2-4-1,151 18 1,467-1 118,-659-38-121,1951 101 72,-1592-60-65,517 49 30,4-34 307,706-46 314,-1458-12-611,2267-79 120,-1691 46-290,-695 31 79,901-53-480,-680 27 360,386-91 0,-416 47 326,-209 57-92,-2 0-1,0-3 1,0-1-1,35-26 1,-62 38 6,1-1 0,-2 0 1,1-1-1,-1 0 0,-1-1 1,0 0-1,0 0 0,-2-1 1,1 0-1,-1-1 0,10-24 1,-14 27 48,0-1 0,-1 1 0,1-1 0,-2 1 1,0-1-1,0 1 0,-1-1 0,0 0 1,-1 1-1,0-1 0,-1 1 0,0-1 1,-1 1-1,0 0 0,0-1 0,-8-13 0,0 4 4,-1 0-1,-1 1 0,-1 0 0,-1 1 1,0 1-1,-1 0 0,-1 1 0,-21-15 1,-5-1-114,-1 2 0,-71-36 0,39 30-513,-1 3 0,-94-25 0,-168-30-5277,144 43-1445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13997,'0'0'16469,"10"3"-15182,-2-2-1220,1 0 1,-1 0 0,0-1-1,0 0 1,0 0-1,0-1 1,1 0 0,-1 0-1,0-1 1,0 0 0,-1 0-1,1-1 1,0 0-1,13-8 1,-4 2-68,0-2 0,-1 0 0,23-20 0,-34 27 0,-1 1 0,0-1 0,0-1 0,-1 1 0,1-1 0,-1 1 0,0-1 0,0 0 0,-1 0 0,0 0 0,1 0 0,-2-1 0,1 1 0,-1 0 0,1-1 0,0-9 0,-2 14 0,0 0 0,0 0 0,0 0 0,-1 0 0,1 0 0,0 0 0,0 0 0,0 1 0,-1-1 0,1 0 0,0 0 0,-1 0 0,1 1 0,-1-1 0,1 0 0,-1 0 0,1 1 0,-1-1 0,0 0 0,1 1 0,-1-1 0,0 1 0,1-1 0,-1 1 0,0-1 0,0 1 0,0-1 0,-29-1 0,23 3 0,1 0 0,0 1 0,-1 0 0,1 0 0,0 0 0,0 1 0,-9 5 0,-2 6 0,1 0 0,0 1 0,1 1 0,-19 26 0,28-35 0,0 1 0,1 0 0,0 0 0,1 0 0,0 0 0,0 1 0,1 0 0,0-1 0,0 1 0,1 1 0,0-1 0,0 18 0,2-25 4,0-1 0,1 1 0,-1-1 0,0 0-1,1 1 1,0-1 0,-1 0 0,1 0 0,0 1 0,0-1 0,-1 0 0,1 0-1,0 0 1,0 0 0,0 0 0,1 0 0,-1 0 0,0 0 0,0 0-1,0-1 1,1 1 0,-1 0 0,0-1 0,1 1 0,-1-1 0,0 0 0,1 1-1,-1-1 1,1 0 0,-1 0 0,2 0 0,52 1-459,-49-2 284,33-5-3272,2-11-4239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103 111 12812,'0'0'6726,"10"5"-3757,-2 0-2493,0-1 0,0-1 0,0 1 0,1-1 1,0-1-1,-1 0 0,1 0 0,0 0 0,0-1 0,0-1 1,0 1-1,0-1 0,0-1 0,-1 0 0,1 0 1,0-1-1,0 0 0,0 0 0,8-5 0,-8 3-359,0-1 0,0-1 0,-1 0 0,16-13 0,-22 18-111,0-1 0,0 0-1,-1 1 1,1-1 0,0 0 0,-1 0 0,1 0 0,-1 0 0,0-1-1,0 1 1,0 0 0,0-1 0,0 1 0,0 0 0,-1-1-1,1 1 1,-1-1 0,1 1 0,-1-1 0,0 1 0,0-1 0,0 1-1,0-1 1,-1 1 0,0-5 0,-1 5-6,0-1 0,0 1 0,0 0 0,0 0 0,-1 1 0,1-1 0,0 0 0,-1 1 0,0-1 0,1 1 0,-1 0 0,0 0 0,1 0 0,-1 0 0,0 0 0,0 1 0,0-1 0,0 1 0,1 0 0,-1 0 0,-5 0 0,-64 4 0,59-1 0,0 1 0,0 0 0,0 1 0,1 0 0,-1 1 0,1 1 0,1-1 0,-1 2 0,1 0 0,1 0 0,-19 19 0,21-20 0,1 1 0,0 0 0,0 0 0,1 1 0,0 0 0,0 0 0,1 0 0,0 1 0,1 0 0,0 0 0,0 0 0,1 0 0,1 1 0,0-1 0,-2 15 0,4-23 1,0-1 0,1 1 0,-1-1-1,0 1 1,1-1 0,-1 1 0,1-1 0,-1 1 0,1-1-1,-1 1 1,1-1 0,0 1 0,0-1 0,0 0 0,0 0 0,0 1-1,0-1 1,0 0 0,0 0 0,1 0 0,-1 0 0,0 0-1,1 0 1,-1-1 0,0 1 0,1 0 0,-1-1 0,1 1 0,-1-1-1,1 1 1,-1-1 0,1 0 0,2 0 0,7 2-25,0-2 0,0 0-1,21-2 1,-23 1-25,23-2-1121,0-2 0,-1-2 0,42-14 1,34-19-8144,-42 13-1177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35 10378,'0'0'11648,"-11"2"-10916,6-2-488,0 1 0,0 0 0,0 1 0,0-1 0,0 1 0,0 0 0,0 0 0,0 1 0,1 0 0,-1-1 0,1 1 1,-1 1-1,1-1 0,1 1 0,-1-1 0,0 1 0,-4 6 0,7-8-64,-3 3 58,0-1 0,0 1 1,1 0-1,0 0 0,0 0 1,0 0-1,0 1 0,1-1 1,0 1-1,0 0 0,0 0 0,0 7 1,2-12-233,1 0 0,-1 0 1,1-1-1,-1 1 0,1 0 1,-1-1-1,1 1 0,-1 0 1,1-1-1,0 1 0,-1-1 0,1 1 1,0-1-1,0 1 0,-1-1 1,1 0-1,0 1 0,0-1 1,0 0-1,-1 0 0,1 1 1,0-1-1,0 0 0,0 0 1,0 0-1,0 0 0,-1 0 0,1 0 1,0 0-1,1-1 0,29-2 130,-22 0-101,-1-1-1,1 0 1,-1 0 0,0-1-1,0 0 1,-1 0 0,0-1 0,0 0-1,0-1 1,11-12 0,-9 8 5,-1 1 0,0-1 0,0-1 0,-1 1 0,-1-1 0,9-23 0,-15 35-22,0 0 0,0 0 1,0 1-1,0-1 1,0 0-1,0 0 0,-1 0 1,1 0-1,0 0 0,0 0 1,0 1-1,0-1 1,-1 0-1,1 0 0,0 0 1,0 0-1,0 0 0,0 0 1,-1 0-1,1 0 1,0 0-1,0 0 0,0 0 1,-1 0-1,1 0 0,0 0 1,0 0-1,0 0 1,-1 0-1,1 0 0,0 0 1,0 0-1,0 0 0,0-1 1,-1 1-1,1 0 1,0 0-1,0 0 0,0 0 1,0 0-1,0 0 0,-1 0 1,1-1-1,0 1 1,0 0-1,0 0 0,0 0 1,0 0-1,0-1 0,0 1 1,0 0-1,-1 0 1,1 0-1,0-1 0,0 1 1,0 0-1,0 0 0,0 0 1,0 0-1,0-1 1,-13 12 157,-11 11-161,1 2 0,1 0 0,-36 53 0,47-60-16,1 2-1,1-1 1,1 1-1,0 1 1,1-1-1,1 2 1,-4 25-1,2-13 2,-2 0 0,-1-1 0,-1 0 0,-2-1 0,-1-1 0,-1 0 0,-24 32 0,-39 76 0,116-208-3066,102-152-13855,-101 169 5262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16848,'0'0'12214,"-10"12"-11488,-5 5-489,1 1-1,-21 35 1,30-43-15,-1 0-1,2 0 1,-1 1-1,1-1 1,1 1-1,0 0 1,0 0 0,1 0-1,-1 14 1,4-24-221,-1-1 1,0 1 0,0-1-1,0 1 1,0-1 0,0 1 0,1-1-1,-1 1 1,0-1 0,0 1-1,1-1 1,-1 1 0,0-1 0,1 0-1,-1 1 1,1-1 0,-1 0-1,0 1 1,1-1 0,-1 0 0,1 1-1,-1-1 1,1 0 0,-1 0-1,1 0 1,-1 1 0,1-1 0,-1 0-1,1 0 1,-1 0 0,1 0-1,-1 0 1,1 0 0,-1 0 0,1 0-1,-1 0 1,1 0 0,0-1-1,22-4-14,-12 0 13,0 0 0,-1-1 0,1-1 0,-2 1 0,1-2 0,16-15 0,49-59 0,-67 74 0,48-65 0,-82 116 0,1 2 0,2 1 0,-23 67 0,39-71 0,7-41 0,0-1 0,1 1 0,-1 0 0,0 0 0,0 0 0,1 0 0,-1 0 0,0 0 0,1-1 0,-1 1 0,1 0 0,-1 0 0,1-1 0,-1 1 0,1 0 0,0-1 0,-1 1 0,1 0 0,0-1 0,0 1 0,-1-1 0,1 1 0,0-1 0,0 0 0,0 1 0,-1-1 0,1 0 0,0 0 0,0 1 0,0-1 0,0 0 0,0 0 0,0 0 0,0 0 0,0 0 0,1 0 0,3-1-270,0 1 0,0-1-1,-1 1 1,1-1 0,0 0 0,-1-1 0,1 1-1,7-5 1,-2 1-1061,-1-1-1,0 0 1,-1-1-1,0 0 1,12-12-1,11-13-5768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170 277 11531,'0'0'11387,"-11"1"-9332,1 0-1621,0 1 1,0 1-1,0 0 0,0 0 1,1 1-1,-1 0 0,-15 10 1,20-11-320,0 0 1,1 0-1,-1 0 1,1 0 0,0 1-1,0 0 1,0 0-1,1 0 1,0 0 0,-1 1-1,1-1 1,1 1 0,-1 0-1,1 0 1,0 0-1,0 0 1,0 0 0,1 1-1,-2 6 1,3-12-110,0 1 0,0 0 0,1 0 0,-1 0 0,0 0 0,0 0 0,1 0 0,-1 0 0,0-1 0,1 1 0,-1 0 0,1 0 0,-1-1 0,1 1 0,0 0-1,-1-1 1,1 1 0,0 0 0,-1-1 0,1 1 0,0-1 0,0 1 0,-1-1 0,1 1 0,0-1 0,0 0 0,0 1 0,0-1 0,0 0 0,-1 0 0,1 0 0,0 1 0,0-1 0,0 0 0,0 0 0,0 0 0,0-1 0,0 1 0,0 0 0,0 0 0,1-1 0,43-8 389,-25 1-249,0-1 0,0 0 0,-1-2 1,19-13-1,-27 17-95,0-1-1,-1-1 1,0 1 0,0-2 0,-1 1-1,0-2 1,14-19 0,-48 48-99,2 6 114,-38 52 0,55-69-54,1 1-1,0 0 1,1 0 0,-1 0-1,2 0 1,-1 1 0,1 0-1,0 0 1,1 0 0,0 0-1,-1 17 1,4-24-12,-1-1 0,1 0 0,-1 0 0,1 0 0,0 0 0,0 0 0,0-1 0,-1 1 0,1 0 0,0 0 0,0 0 0,0-1 0,0 1 0,0-1 0,0 1 0,1-1 0,-1 1 0,0-1 0,0 1 0,0-1 0,0 0 0,1 0 0,-1 1 0,0-1 0,0 0 0,0 0 0,1 0 0,-1-1 0,0 1 0,0 0 0,0 0 0,3-1 0,43-8 0,-26 0 0,-1 0 0,0-1 0,0-1 0,-1-1 0,-1-1 0,33-28 0,90-103 0,-122 122 0,14-13 0,-2-1 0,-1-1 0,38-64 0,-68 100 0,1 1 0,-1 0 0,1-1 0,-1 1 0,0-1 0,1 0 0,-1 1 0,0-1 0,0 1 0,0-1 0,1 1 0,-1-1 0,0 0 0,0 1 0,0-1 0,0 1 0,0-1 0,0 0 0,0 1 0,0-1 0,0 1 0,0-1 0,0 0 0,-1 1 0,1-1 0,0 1 0,0-1 0,-1 1 0,1-1 0,0 1 0,-1-1 0,1 1 0,-1-2 0,-21 1 0,15 2 0,0 0 0,1 1 0,-1 1 0,1-1 0,-11 6 0,-1 6 0,1 0 0,1 1 0,1 0 0,0 2 0,0-1 0,2 2 0,0 0 0,2 1 0,-12 22 0,15-25 0,0 1 0,1 0 0,0 1 0,2-1 0,0 1 0,1 1 0,1-1 0,0 0 0,2 1 0,0-1 0,2 23 0,-1-39-94,1 0 1,-1 0-1,1 1 0,0-1 1,0 0-1,-1 0 0,1 0 0,1-1 1,-1 1-1,0 0 0,0 0 1,1 0-1,-1-1 0,1 1 1,-1-1-1,1 1 0,0-1 0,-1 0 1,1 1-1,0-1 0,0 0 1,0 0-1,0-1 0,0 1 1,0 0-1,0-1 0,0 1 1,0-1-1,1 1 0,-1-1 0,0 0 1,0 0-1,3 0 0,0 0-368,-1 0-1,1-1 0,0 1 0,-1-1 1,1 0-1,-1 0 0,1-1 0,-1 1 1,1-1-1,-1 0 0,0 0 0,0 0 1,0-1-1,7-4 0,12-17-8276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17457,'-1'4'4286,"-10"22"-2620,0 0 0,-17 26 0,-17 39 143,28-50-1528,1 1 0,2 1-1,3 1 1,1-1 0,2 2 0,2-1 0,-1 74 0,7-117-292,0 0-1,0-1 1,0 1-1,-1 0 1,1 0-1,0-1 0,0 1 1,1 0-1,-1 0 1,0-1-1,0 1 1,0 0-1,0 0 1,1-1-1,-1 1 1,0 0-1,0-1 1,1 1-1,-1 0 1,1-1-1,-1 1 1,1-1-1,-1 1 1,1-1-1,-1 1 0,1-1 1,-1 1-1,1-1 1,0 1-1,-1-1 1,1 0-1,0 1 1,-1-1-1,1 0 1,0 1-1,-1-1 1,1 0-1,0 0 1,0 0-1,-1 0 1,2 0-1,0 0-55,-1-1 0,0 1 0,0-1 0,0 1 0,0-1 0,0 0 0,0 0 0,0 1 0,0-1 0,0 0 0,0 0 0,0 0 0,0 0 0,0 0 0,-1 0 0,1 0 0,-1-1 0,1 1 0,0 0 0,-1 0 0,0 0 0,1-1 0,-1-1-1,2-10-1095,0-1-1,-2 1 0,1 0 0,-2-1 0,0 1 0,0-1 0,-1 1 0,-1 0 0,0 0 0,-7-16 1,1 6-1448,0 2 0,-15-26 1,-11-8 305,32 52 2694,2 0 80,0 1-1,-1 0 1,1-1 0,-1 1 0,1 0-1,-1 0 1,0 0 0,0 0-1,0 0 1,0 1 0,0-1 0,-1 0-1,1 1 1,0 0 0,-1-1-1,1 1 1,-1 0 0,-4-1 0,3 7 3137,10 16-1004,-2-15-2204,1-1-1,0 0 0,0 0 1,1 0-1,-1-1 0,1 0 1,0 0-1,0 0 1,1-1-1,-1 0 0,1 0 1,-1-1-1,12 3 1,11 2 415,55 7 1,39-5-3221,-40-8-6237,-38-1-1525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44 15246,'-16'10'4543,"1"0"-4021,-20 11 1888,-42 34 0,69-49-1973,0 1 0,1 0 0,-1 0 0,1 1 0,1-1 0,0 2 0,0-1 0,0 1 0,1-1 0,0 1 0,-7 20 0,12-28-399,0 0-1,-1 1 1,1-1-1,0 1 1,0-1-1,0 1 1,0-1-1,0 1 1,0-1-1,0 1 1,1-1-1,-1 1 0,0-1 1,1 1-1,-1-1 1,1 1-1,0-1 1,-1 0-1,1 1 1,0-1-1,0 0 1,0 0-1,0 0 1,0 1-1,0-1 0,0 0 1,0 0-1,0-1 1,1 1-1,-1 0 1,0 0-1,1-1 1,-1 1-1,0 0 1,1-1-1,-1 1 1,1-1-1,-1 0 0,1 0 1,-1 1-1,3-1 1,7 1 53,-1 0 0,1-1 0,0 0 0,18-3 0,-13-1-60,0 1 0,0-2 0,0 0-1,-1-1 1,0 0 0,0-2 0,0 0 0,15-10 0,-19 10-24,0 0 1,0 0 0,-1-1 0,0 0-1,-1-1 1,0 0 0,0-1 0,-1 0-1,-1 0 1,9-17 0,-14 25-17,0 0 0,-1 0 0,0 0 0,1 0 1,-1 0-1,-1 0 0,1 0 0,0-1 0,-1 1 0,0 0 0,1-1 0,-1 1 1,-1 0-1,1-1 0,0 1 0,-1 0 0,1 0 0,-1-1 0,0 1 0,0 0 0,-1 0 1,1 0-1,-1 0 0,1 0 0,-1 0 0,0 1 0,0-1 0,-3-3 0,1 4-49,0-1 1,1 1-1,-1 0 0,0 0 0,0 1 0,0-1 0,0 1 0,0 0 0,-1 0 0,1 0 0,0 1 0,0-1 0,-1 1 0,1 0 0,0 0 0,-1 1 1,1-1-1,0 1 0,0 0 0,-1 0 0,-6 3 0,2 0-1228,0 1-1,1 0 1,-1 0 0,1 1-1,-11 9 1,18-14 991,-29 24-6720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10570,'0'0'14771,"-2"13"-14039,-19 158 207,1 173 1,21-320-939,-2 29-675,1-53 553,0 0-1,0 1 0,0-1 1,0 0-1,0 0 1,-1 1-1,1-1 0,0 0 1,0 1-1,0-1 1,0 0-1,0 0 0,-1 1 1,1-1-1,0 0 1,0 0-1,0 0 0,-1 1 1,1-1-1,0 0 1,0 0-1,0 0 0,-1 1 1,1-1-1,0 0 1,-1 0-1,1 0 1,0 0-1,0 0 0,-1 0 1,1 0-1,0 0 1,-1 0-1,1 0 0,0 0 1,0 0-1,-1 0 1,1 0-1,0 0 0,-1 0 1,1 0-1,0 0 1,-1 0-1,1 0 0,0 0 1,0 0-1,-1-1 1,1 1-1,0 0 0,0 0 1,-1 0-1,1-1 1,0 1-1,0 0 0,0 0 1,-1 0-1,1-1 1,0 1-1,0 0 1,0 0-1,0-1 0,0 1 1,-1 0-1,1-1 1,0 1-1,0 0 0,0 0 1,0-1-1,0 1 1,-12-20-6497,-2-6-3610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11883,'0'0'10538,"10"1"-9700,46 8 0,-28-4-634,-1-1 0,39 1 1,-55-6-344,-1 1-1,1-2 1,-1 1 0,1-1 0,-1-1 0,1 0 0,-1 0 0,0-1 0,-1 0-1,12-7 1,-10 3 11,0 0 0,0-1 0,0 0 0,-1-1 0,-1 0 0,0-1 0,0 0 0,-1 0 0,12-22 0,-10 15 260,-1-1-1,-1 0 1,-1 0-1,0-1 1,7-38-1,-14 58-54,0-1-1,1 0 0,-1 0 1,0 1-1,0-1 1,0 0-1,0 1 1,0-1-1,1 0 1,-1 0-1,-1 1 1,1-1-1,0 0 0,0 0 1,0 1-1,0-1 1,0 0-1,-1 0 1,1 1-1,0-1 1,-1 0-1,1 1 1,0-1-1,-1 0 0,1 1 1,-1-1-1,1 1 1,-1-1-1,1 1 1,-1-1-1,0 1 1,1-1-1,-2 0 1,0 1-17,0 0 1,0 0 0,0 0 0,0 0 0,0 1 0,1-1-1,-1 0 1,0 1 0,0-1 0,0 1 0,1 0 0,-5 2-1,-3 2-10,-1 1-1,0 0 0,-14 14 1,11-8-1,1 1 0,0 1 0,2 0 0,-1 0 1,2 1-1,0 0 0,0 0 0,1 1 1,2 0-1,-1 1 0,2 0 0,0 0 1,1 0-1,1 0 0,0 1 0,1-1 0,1 25 1,1-39-45,0 0 1,0-1 0,0 1-1,1-1 1,-1 1-1,1 0 1,0-1 0,-1 1-1,1-1 1,0 1-1,0-1 1,1 0 0,-1 1-1,0-1 1,1 0-1,0 0 1,-1 0 0,1 0-1,0 0 1,0 0-1,0 0 1,0-1 0,0 1-1,1-1 1,-1 0-1,0 1 1,1-1 0,-1 0-1,1 0 1,-1-1-1,1 1 1,3 0 0,-1 0 4,-1-1 0,0 0 0,1 0 1,-1-1-1,0 1 0,1-1 0,-1 0 1,0 0-1,0 0 0,0 0 0,1-1 0,-2 0 1,1 0-1,0 0 0,0 0 0,-1-1 1,1 1-1,-1-1 0,5-4 0,23-43 169,-17 25 42,-14 26-211,0-1 0,0 0 0,0 0 0,0 0 1,0 0-1,0 0 0,0 0 0,0 0 0,0 1 0,0-1 1,0 0-1,1 0 0,-1 0 0,0 0 0,0 0 0,0 0 1,0 0-1,0 0 0,0 0 0,0 0 0,1 0 0,-1 0 1,0 0-1,0 0 0,0 0 0,0 0 0,0 0 0,1 0 1,-1 0-1,0 0 0,0 0 0,0 0 0,0 0 0,0 0 0,0 0 1,1 0-1,-1 0 0,0 0 0,0 0 0,0 0 0,0 0 1,0 0-1,0 0 0,0 0 0,1 0 0,-1 0 0,0-1 1,0 1-1,0 0 0,0 3-13,-11 250 428,11-253-444,0 0 1,1 0 0,-1-1-1,0 1 1,0 0 0,0 0 0,0 0-1,0 0 1,0 0 0,0 0-1,0 0 1,0 0 0,0 0-1,0 0 1,1 0 0,-1 0 0,0 0-1,0 0 1,0 0 0,0 0-1,0 0 1,0 0 0,0 0-1,0 0 1,0 0 0,0 0 0,1 0-1,-1 0 1,0 0 0,0 0-1,0 0 1,0 0 0,0 0-1,0 0 1,0 0 0,0 0 0,0 1-1,0-1 1,0 0 0,0 0-1,0 0 1,1 0 0,-1 0-1,0 0 1,0 0 0,0 0 0,0 0-1,0 0 1,0 0 0,0 0-1,0 1 1,0-1 0,0 0-1,0 0 1,0 0 0,0 0-1,10-12-2321,9-21-5391,-8 8-1675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16976,'0'0'6817,"9"8"-5082,-5-4-1589,0 1 1,1-2-1,-1 1 0,1 0 1,0-1-1,0 0 0,0 0 0,1 0 1,-1-1-1,1 0 0,-1 0 0,1 0 1,0-1-1,-1 1 0,1-2 0,0 1 1,0 0-1,0-1 0,0 0 1,0-1-1,0 1 0,0-1 0,0 0 1,8-4-1,-1 0-81,0-1 1,0-1-1,-1 0 0,0 0 0,18-16 1,-25 19-17,0 0 1,-1 0-1,0 0 1,1 0-1,-2-1 1,1 1-1,0-1 1,-1 0-1,0 0 1,0 0-1,-1-1 1,1 1-1,-1-1 1,-1 1-1,1-1 1,1-6-1,-4 11-16,1-1 0,0 1 0,-1 0 0,1 0-1,-1 0 1,0 0 0,1 0 0,-1 0 0,0 0 0,1 0 0,-1 0 0,0 0-1,0 0 1,0 0 0,0 0 0,0 1 0,0-1 0,0 0 0,0 1 0,0-1-1,0 1 1,0-1 0,-1 1 0,1-1 0,0 1 0,0 0 0,-1 0-1,1-1 1,0 1 0,0 0 0,-1 0 0,1 0 0,0 1 0,-1-1 0,-49 4 749,41-1-788,1 1 1,-1-1 0,1 1 0,0 1-1,0 0 1,1 0 0,0 1 0,0 0-1,0 1 1,0-1 0,1 1 0,0 1-1,1-1 1,-10 15 0,8-11-3,1 1 0,0 0 0,1 1 0,0 0 0,1 0 1,1 0-1,0 0 0,1 1 0,0-1 0,-1 16 0,4-25-16,0 0 0,0 0 0,0-1 0,1 1 0,-1 0 0,1 0 0,0-1 0,0 1 0,0-1 1,1 1-1,-1-1 0,1 1 0,0-1 0,0 0 0,0 0 0,0 0 0,1 0 0,-1 0 0,1 0 0,0-1 0,0 1 0,0-1 0,0 0 0,0 0 0,0 0 0,1 0 0,-1 0 0,1-1 0,-1 0 0,1 1 0,-1-1 0,7 0 0,2 2-678,0-1-1,0 0 1,23 0-1,31-8-6298,-16-8-4204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4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6300 397 9225,'0'0'993,"-12"0"-118,4 0-738,-14 1 307,0-1-1,-1-1 0,1-1 1,0-1-1,-43-11 0,14-5-169,-1 2-1,-1 2 0,0 2 1,-104-10-1,-450 13 1534,365 13-1249,-648-58 1526,787 46-1953,-1595-163 996,1416 143-1103,-467 11 0,666 23-39,1 4 0,0 4 0,1 3 0,1 3 0,0 4 0,2 4 0,1 3 0,1 3 0,-93 56 0,146-74 8,-1 1-1,2 2 1,0 0-1,1 1 1,1 0-1,1 2 1,-26 36-1,33-40 4,2 1 0,0 0-1,2 1 1,0-1 0,0 2-1,2-1 1,1 1 0,0 0-1,1 0 1,2 0 0,-2 24-1,4-21 1,0-1 0,2 1 0,0 0 0,2 0-1,0-1 1,1 0 0,2 0 0,0 0 0,1-1-1,2 0 1,0 0 0,1-1 0,26 37 0,12 5 22,1-3-1,3-1 1,3-3 0,2-3 0,3-2 0,1-2 0,2-4 0,111 58 0,-46-40 29,2-6-1,3-5 0,252 59 1,-192-67-27,2-10 1,2-7-1,0-10 1,1-8 0,0-8-1,245-33 1,420-121 48,-9-50 41,-399 91-86,16 12 6,258-68 72,-614 134-92,-2-4 0,-1-6 0,-3-5-1,117-71 1,-179 92-1,-2-2 0,-1-2 0,44-42 0,-77 64 28,0-1 1,-1 0-1,-1 0 0,0-1 0,0-1 0,-2 0 0,0 0 0,0 0 0,-1-1 0,-1 0 0,0 0 1,-1-1-1,-1 0 0,-1 0 0,2-16 0,-5 24 2,0-1 1,-1 1-1,0 0 1,-1 0-1,1 0 0,-2 1 1,1-1-1,-1 0 1,0 1-1,-1-1 0,1 1 1,-2 0-1,1 0 1,-1 1-1,0-1 0,0 1 1,-1 0-1,1 1 1,-2-1-1,1 1 1,0 0-1,-1 1 0,-7-5 1,-13-6 115,0 1 1,-1 1 0,-1 1 0,-54-15-1,-16 4 115,-2 3 0,-155-9-1,-208 14 148,458 15-410,-648 10 43,217 8-2919,215-8-888,-43 0-4251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19 17617,'0'0'10602,"-9"-4"-10303,5 2-279,0 0 1,-1 0 0,0 0 0,1 1-1,-1-1 1,0 1 0,0 0-1,0 1 1,1-1 0,-1 1 0,0 0-1,0 0 1,0 0 0,0 1 0,0 0-1,-5 1 1,-48 12 1137,58-13-1164,0-1-1,-1 0 1,1 0 0,0 1-1,-1-1 1,1 0-1,0 1 1,-1-1-1,1 1 1,0-1-1,0 0 1,-1 1-1,1-1 1,0 1-1,0-1 1,0 1-1,0-1 1,0 1-1,0-1 1,-1 0-1,1 1 1,0-1-1,0 1 1,0-1 0,1 1-1,-1-1 1,0 1-1,0-1 1,0 1-1,0-1 1,0 1-1,0-1 1,1 0-1,-1 1 1,0-1-1,0 1 1,1-1-1,-1 0 1,0 1-1,1-1 1,-1 0-1,0 1 1,1-1-1,13 21-311,16 6-294,18 19-35,-46-44 630,0 0 0,-1 0 0,1 0 0,-1 1 0,1-1 1,-1 0-1,0 0 0,0 1 0,0-1 0,0 1 0,-1-1 1,1 1-1,-1-1 0,1 1 0,-1-1 0,0 1 0,0 0 1,0-1-1,-1 6 0,0-5 74,-1 1 0,0-1 0,-1 0 0,1 0-1,-1 0 1,1 0 0,-1 0 0,0 0 0,0 0 0,0-1 0,0 0 0,0 1 0,-1-1-1,1-1 1,-1 1 0,-4 1 0,-61 23 1069,59-23-873,1-1 0,0 0 1,-1-1-1,0 0 0,1 0 1,-14-1-1,21 0-250,0 0 0,0 0 0,0 0 0,0-1 0,0 1 0,0 0 1,0-1-1,0 1 0,0-1 0,0 0 0,1 0 0,-1 0 0,0 0 0,0 0 0,1 0 0,-1 0 0,1-1 0,-1 1 1,1 0-1,0-1 0,-1 1 0,1-1 0,0 0 0,0 1 0,0-1 0,0 0 0,0 0 0,0 1 0,1-1 1,-1 0-1,1 0 0,-1 0 0,1 0 0,0 0 0,-1-4 0,2 5-160,-1 0 0,0 0 0,1 1 0,-1-1-1,1 0 1,-1 0 0,1 0 0,0 1 0,-1-1 0,1 0 0,0 1 0,-1-1-1,1 0 1,0 1 0,0-1 0,0 1 0,-1-1 0,1 1 0,0 0-1,0-1 1,0 1 0,0 0 0,0 0 0,0-1 0,0 1 0,0 0 0,0 0-1,0 0 1,0 0 0,1 0 0,41 0-4368,-29 0 2369,20-2-2974,2-3-2595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17809,'0'0'2391,"-11"4"-469,4-2-1743,1 1 0,-1 0-1,1 0 1,0 0 0,-1 0 0,2 1-1,-1 0 1,0 1 0,1-1-1,0 1 1,0 0 0,0 0-1,0 0 1,1 1 0,0 0 0,0 0-1,1 0 1,0 0 0,0 1-1,-3 8 1,3-6-117,0 1 0,1-1 0,0 1 0,1 0 0,0 0 0,0 0 0,1-1 0,0 1-1,4 19 1,-3-27-48,0 0 0,0-1 0,0 1 0,0-1-1,0 1 1,0-1 0,1 1 0,-1-1 0,0 0-1,1 0 1,-1 1 0,1-1 0,0 0 0,-1 0-1,1-1 1,0 1 0,-1 0 0,1-1 0,0 1-1,0-1 1,0 1 0,0-1 0,0 0 0,-1 0 0,1 0-1,0 0 1,0 0 0,0 0 0,0 0 0,0-1-1,3 0 1,2 0 142,0 0-1,0-1 1,-1 0 0,1 0-1,0-1 1,-1 0 0,8-4-1,2-6-63,0 0-1,0-2 0,-1 0 1,-1 0-1,-1-1 0,0-1 1,-1-1-1,10-18 0,-21 34-192,-7 21-598,-5 8 680,5-16 18,1 2 1,0-1-1,1 1 0,0 0 0,1-1 0,1 2 0,0-1 1,0 0-1,1 17 0,1-29 0,1-1-1,-1 1 1,0 0-1,1 0 1,-1-1-1,1 1 1,-1 0-1,1-1 1,-1 1 0,1 0-1,-1-1 1,1 1-1,0-1 1,-1 1-1,1-1 1,0 1-1,0-1 1,-1 1 0,1-1-1,0 0 1,0 1-1,-1-1 1,1 0-1,0 0 1,0 1 0,0-1-1,0 0 1,-1 0-1,1 0 1,0 0-1,0 0 1,0 0-1,0-1 1,1 1 0,32-8 174,-7-5-93,-1-2-1,0 0 1,-1-2 0,-1-1-1,31-29 1,23-16-30,-78 62-60,1 0 0,-1 1 0,1 0-1,-1-1 1,1 1 0,-1-1 0,1 1 0,-1-1-1,1 1 1,-1 0 0,1 0 0,0-1 0,-1 1-1,1 0 1,0 0 0,-1 0 0,1-1 0,0 1-1,-1 0 1,1 0 0,0 0 0,-1 0 0,1 0-1,-1 0 1,1 0 0,0 1 0,-1-1 0,1 0-1,0 0 1,-1 0 0,1 1 0,-1-1 0,2 1-1,-1 1 4,0-1 0,-1 1 0,1-1-1,0 1 1,-1-1 0,1 1-1,-1 0 1,0-1 0,1 1-1,-1 0 1,0-1 0,0 1-1,0 1 1,-9 60 154,9-62-138,-13 47 75,9-34 98,0 0 1,1 1 0,0-1 0,0 20 0,4-33-147,-1-1 0,1 0 0,-1 0 0,1 1 0,0-1 0,-1 0 0,1 0 0,0 0 0,-1 0 0,1 0 0,0 0 0,-1 0 0,1 0 0,0-1 0,-1 1 0,1 0 0,0 0-1,-1 0 1,1-1 0,-1 1 0,1 0 0,1-1 0,8-7 229,0 1-1,0-1 1,-1-1-1,0 1 1,16-20-1,-19 19-256,2 0-1,-1 0 1,1 1 0,1 1-1,0-1 1,0 1-1,0 1 1,17-10-1,-26 16-16,1 0 0,-1-1 0,1 1-1,-1 0 1,1 0 0,0 0 0,-1 0-1,1-1 1,-1 1 0,1 0 0,0 0-1,-1 0 1,1 0 0,0 0 0,-1 0-1,1 1 1,-1-1 0,1 0 0,0 0-1,-1 0 1,1 0 0,-1 1 0,1-1-1,-1 0 1,1 1 0,-1-1 0,1 0-1,-1 1 1,1-1 0,-1 1 0,1-1-1,-1 1 1,1-1 0,-1 1 0,0-1 0,1 1-1,-1-1 1,0 1 0,5 33-73,-15 36 241,9-69-150,1 1 0,-1-1 0,1 0 0,-1 1 0,1-1 0,0 1 0,0-1 0,0 1 0,-1-1-1,1 1 1,1-1 0,-1 1 0,0-1 0,0 1 0,0-1 0,1 1 0,0 1 0,-1-3-1,1 0 1,0 0-1,-1 1 0,1-1 1,-1 0-1,1 0 1,0 0-1,-1 0 0,1 0 1,0 0-1,-1 0 1,1 0-1,-1 0 0,1 0 1,0-1-1,-1 1 1,1 0-1,-1 0 0,1 0 1,-1-1-1,1 1 1,-1 0-1,1-1 0,-1 1 1,1 0-1,-1-1 1,1 0-1,48-45 329,-39 36-360,1-1 20,-2 1-23,0 1 0,0 0-1,1 1 1,0 0-1,0 0 1,1 1 0,0 0-1,1 1 1,17-7-1,-29 13 5,1 0 0,-1 0 0,1-1 0,-1 1 0,1 0-1,-1 0 1,1 0 0,-1 0 0,1 0 0,-1 0-1,1 0 1,-1 0 0,1 1 0,-1-1 0,1 0 0,-1 0-1,1 0 1,-1 0 0,0 1 0,1-1 0,-1 0-1,1 0 1,-1 1 0,1-1 0,-1 0 0,0 1 0,1-1-1,-1 0 1,0 1 0,0-1 0,1 1 0,-1-1-1,0 1 1,0-1 0,1 0 0,-1 2 0,1 24-214,-13 24 203,0-25-223,-7 22-614,13-17-3086,13-36-6961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192 275 20403,'-1'-3'409,"0"-1"-1,-1 1 1,1 0-1,-1-1 1,0 1 0,0 0-1,0 0 1,0 0-1,-1 0 1,1 0-1,-1 1 1,0-1-1,0 1 1,0 0-1,0 0 1,0 0 0,-6-3-1,5 4-201,1 0 1,-1 0-1,0 0 0,0 0 0,0 1 0,0-1 1,0 1-1,0 0 0,0 1 0,1-1 0,-1 1 1,0-1-1,0 1 0,-6 2 0,5-1-187,1 0 0,-1 0 0,0 0 0,1 1 0,0 0 0,-1 0 0,1 0 0,0 0 0,1 0 0,-1 1 0,0 0 0,1 0 0,0 0 0,0 0 0,0 0 0,1 1 0,-1-1 0,1 1 0,0 0 0,0-1 0,1 1 0,-1 0-1,1 0 1,0 0 0,0 8 0,1-12-29,0 0 0,1 0-1,-1 0 1,0 0 0,1 0-1,-1 0 1,0 0 0,1 0-1,-1 0 1,1 0 0,0 0-1,-1 0 1,1 0 0,0 0-1,0-1 1,-1 1 0,1 0-1,0 0 1,0-1 0,0 1-1,0-1 1,0 1 0,0-1-1,0 1 1,0-1 0,0 0-1,0 1 1,0-1 0,0 0-1,0 0 1,0 0 0,0 0-1,0 0 1,1 0 0,-1 0-1,0 0 1,0 0 0,0 0-1,1-1 1,5 0-9,-1 0 1,1 0-1,-1-1 1,0 1-1,1-1 0,5-4 1,1 0 40,0-2-1,-1 0 1,1 0 0,-2-1 0,1 0 0,-1-1-1,-1-1 1,0 0 0,0 0 0,-1-1-1,-1 0 1,0 0 0,0-1 0,7-17 0,-46 103-540,25-61 518,0 0 0,1 1 0,0-1 0,1 1 0,0 0 0,1 0 0,1 0 0,-2 17 0,4-29-2,0 0 0,0 0 0,0 0 0,0 0 0,0 0 0,0 0 0,0 0 0,0-1 0,1 1 0,-1 0 0,0 0 0,1 0 0,-1 0 0,0-1 0,1 1 0,-1 0 0,1 0 0,-1-1 0,1 1 0,0 0 0,-1-1 0,1 1 0,0-1 0,-1 1 0,1-1 0,0 1 0,1 0 0,0 0 1,0-1 0,0 0 0,0 1 1,1-1-1,-1 0 0,0 0 1,0 0-1,0-1 0,0 1 1,0 0-1,4-2 0,2-1 26,0 0-1,1 0 0,-1-1 1,15-9-1,11-13 124,0-2 0,-2 0 0,-1-3 0,-1 0 0,-2-2-1,-1-1 1,-1-1 0,-3-1 0,23-45 0,-95 179-608,10-24 482,4 2 0,-28 86 0,55-137 25,1 0-1,1 1 1,1-1 0,2 1-1,0 1 1,2-1 0,1 0-1,1 0 1,1 0-1,1 1 1,10 37 0,-10-55-85,0 1 1,0-1 0,-1 1 0,-1-1-1,0 1 1,0 0 0,-1 0-1,0 0 1,-1 11 0,0-20 41,1 0 0,-1 0 0,0 0 1,1 0-1,-1 0 0,0 1 0,0-2 1,1 1-1,-1 0 0,0 0 0,0 0 0,0 0 1,0 0-1,0-1 0,-1 1 0,1-1 1,0 1-1,0-1 0,0 1 0,0-1 1,-1 1-1,1-1 0,0 0 0,0 0 0,-1 0 1,1 0-1,0 0 0,-1 0 0,1 0 1,0 0-1,0 0 0,-1 0 0,1-1 1,0 1-1,0-1 0,0 1 0,-2-2 1,-2 1 32,1 0 0,0-1 0,-1 0 1,1 0-1,0 0 0,0-1 1,1 1-1,-1-1 0,-4-4 1,2-1-36,0 0 1,1 0 0,1-1-1,-1 1 1,1-1 0,0 0 0,1-1-1,0 1 1,1 0 0,0-1-1,0 0 1,1 0 0,0 1 0,1-1-1,0 0 1,1 0 0,3-18-1,-2 17-3,0 0-1,1 0 0,1 0 0,0 1 0,0-1 0,1 1 1,0 0-1,1 0 0,0 0 0,0 1 0,1 0 0,1 0 1,-1 1-1,1 0 0,12-8 0,4 0-1494,2 1 1,46-20-1,-5 3-4730,-10 2-7857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31 19603,'0'0'7548,"0"12"-6021,-37 248 1406,10-95-1777,35-170-1156,3-10 0,2-8 0,0-1 0,-2 0 0,-1-1 0,-1 0 0,0-1 0,-3 0 0,0 0 0,-1-1 0,-2 1 0,1-38 0,-7 58 0,-4 12 0,-4 13 0,6-5 0,0 0 0,2 0 0,0 1 0,0-1 0,1 1 0,1 0 0,0 0 0,1-1 0,1 1 0,3 17 0,-3-29 0,0-1 0,0 0 0,0 0 0,0 1 0,1-1 0,-1 0 0,1 0 0,-1-1 0,1 1 0,0 0 0,-1 0 0,1-1 0,0 1 0,0-1 0,0 0 0,1 1 0,-1-1 0,0 0 0,0 0 0,1 0 0,-1-1 0,0 1 0,1-1 0,-1 1 0,1-1 0,-1 0 0,1 0 0,-1 0 0,1 0 0,-1 0 0,1 0 0,-1-1 0,0 1 0,5-3 0,4 1 0,-1-1 0,1-1 0,-1 0 0,0 0 0,0-1 0,13-9 0,2-4 0,-2 0 0,0-2 0,-1-1 0,25-30 0,-36 39 0,-1-1 0,-1-1 0,0 0 0,-1 0 0,0-1 0,-1 0 0,-1 0 0,0-1 0,4-21 0,-9 35 0,-1 0 0,1 0 0,-1 0 0,0 0 0,1 0 0,-1 0 0,0 0 0,0 1 0,-1-1 0,1 0 0,0 0 0,-1 0 0,0-3 0,1 5 0,-1-1 0,1 1 0,-1 0 0,1 0 0,0 0 0,-1 0 0,1-1 0,-1 1 0,1 0 0,0 0 0,-1 0 0,1 0 0,-1 0 0,1 0 0,-1 0 0,1 0 0,0 0 0,-1 0 0,1 0 0,-1 0 0,1 0 0,-1 1 0,1-1 0,0 0 0,-1 0 0,1 0 0,-1 0 0,1 1 0,0-1 0,-1 0 0,1 1 0,0-1 0,-1 0 0,1 1 0,-6 4 0,1 0 0,-1 1 0,1 0 0,0 0 0,-4 8 0,-13 21 0,2 1 0,-23 58 0,37-78 0,0 0 0,1 0 0,1 0 0,1 0 0,0 1 0,1 0 0,1-1 0,0 1 0,2 18 0,0-34 0,-1 1 0,0 0 0,0-1 0,1 1 0,-1 0 0,1-1 0,0 1 0,-1-1 0,1 1 0,0-1 0,0 1 0,0-1 0,0 1 0,0-1 0,0 0 0,0 0 0,1 1 0,-1-1 0,0 0 0,1 0 0,-1 0 0,3 1 0,-1-1 0,0 0 0,0 0 0,1-1 0,-1 1 0,0-1 0,1 1 0,-1-1 0,0 0 0,0-1 0,1 1 0,3-1 0,3-1 0,-1-1 0,1 0 0,-1 0 0,1-1 0,-1 0 0,16-10 0,2-6 0,46-42 0,-63 52 0,0 0 0,0-1 0,-1-1 0,-1 1 0,0-2 0,12-24 0,-17 21 0,-14 20 0,-17 23 0,20-16 0,0 0 0,1 0 0,0 0 0,1 1 0,0 0 0,0 0 0,2 0 0,-1 1 0,2 0 0,-1 0 0,2 0 0,-2 21 0,4-33 1,0 1 1,0 0-1,0-1 0,1 1 1,-1-1-1,0 1 0,1-1 1,-1 1-1,1-1 0,0 1 1,0-1-1,-1 1 0,1-1 1,0 1-1,0-1 0,0 0 1,0 0-1,0 0 0,1 1 1,-1-1-1,0 0 0,1 0 1,-1-1-1,3 3 0,1-1-23,0-1 0,0 1 0,0-1 0,0 1 0,0-2 0,1 1 0,-1 0 0,6-1 0,3 0-460,-1-1 1,1-1-1,0 0 1,-1 0 0,25-9-1,7-10-7354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182 166 13421,'91'-57'5151,"-82"51"-4133,0-1 0,-1 0 1,0-1-1,0 0 1,-1 0-1,0-1 0,10-14 1,-17 22-881,1 0 0,0 1 0,-1-1 0,1 0 0,-1 0 0,1 0 0,-1 0 0,0 0 0,1 1 0,-1-1 0,0 0 0,1 0 0,-1 0 0,0 0 0,0 0 0,0 0 0,0 0 0,0 0 0,0 0 0,0 0 0,0 0 0,-1 0 0,1 0 0,0 0 0,-1 0 0,1 0 0,-1-1 0,0 1-62,0 0 0,-1 1 0,1-1 0,0 1 0,0-1 0,-1 1 0,1 0 0,0-1 0,-1 1 0,1 0 0,0 0 0,-1 0 0,1 0 0,0 0 0,-1 0 0,1 0 0,-2 1 0,-6 1-19,-1 0-1,1 1 0,0 0 1,-15 8-1,2 2-57,0 1-1,1 1 0,1 1 1,0 1-1,1 1 0,1 1 1,0 0-1,2 1 0,0 1 1,2 0-1,0 1 0,-19 41 1,31-58-14,1 0-1,-1 0 1,1-1 0,0 1 0,0 0 0,0 1-1,1-1 1,-1 0 0,1 0 0,0 0-1,1 0 1,1 8 0,-1-11-7,0 0 0,0 0 0,0 0 0,0 1 0,1-1 0,-1 0 0,1 0 1,0-1-1,-1 1 0,1 0 0,0-1 0,0 1 0,0-1 0,0 1 0,0-1 0,0 0 0,1 0 0,-1 0 0,0 0 0,1 0 0,-1-1 0,0 1 0,1-1 1,-1 1-1,1-1 0,3 0 0,15 2-337,-1-2 0,1 0 0,0-1 1,0-1-1,34-9 0,-27 4-2155,45-18 1,-10-4-4497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85 13293,'0'0'5834,"-3"-10"-3015,0 4-2309,3 4-384,-1 0 1,1-1 0,-1 1-1,0 0 1,0-1 0,0 1-1,0 0 1,0 0-1,-1 0 1,1 0 0,-1 0-1,0 0 1,1 0 0,-1 0-1,0 1 1,0-1 0,0 1-1,0-1 1,0 1 0,0 0-1,0 0 1,-1 0 0,1 0-1,0 0 1,-1 0-1,-2 0 1,-5 0 39,-1 1 1,1-1-1,-1 2 0,0-1 1,1 2-1,-1-1 0,1 1 1,0 1-1,0 0 0,-1 1 1,2-1-1,-1 2 0,-13 7 1,15-7-124,1 1 0,1-1 0,-1 1 1,1 0-1,0 1 0,0-1 1,0 1-1,1 0 0,1 1 0,-1-1 1,1 1-1,0 0 0,1 0 1,-1 0-1,2 0 0,-4 17 0,5-22-23,0-1-1,0 1 0,1 0 0,-1 0 0,1-1 0,0 1 1,0 0-1,0 0 0,0 0 0,0 0 0,0-1 1,1 1-1,0 0 0,-1 0 0,1-1 0,0 1 1,0 0-1,0-1 0,1 1 0,-1-1 0,1 0 0,-1 1 1,1-1-1,3 4 0,-1-4 29,0-1 0,0 1-1,0-1 1,0 0 0,0 0 0,0 0-1,0 0 1,0-1 0,1 1 0,-1-1 0,0 0-1,0-1 1,1 1 0,-1-1 0,0 0 0,6-2-1,8-2 134,-2 0 0,1-2 0,-1 0 0,0-1 0,0 0 0,-1-1 0,19-15 0,-15 9 37,0-1-1,-1-1 1,-1 0-1,29-37 1,-44 51-218,1-1 0,-1 0 0,0 1 0,0-1 0,0 0 0,-1 0 0,1 0 0,-1 0 0,1-9 0,-2 12 0,0 0 0,0 0 0,0 0 0,0 0 0,0-1 0,0 1 0,-1 0 0,1 0 0,0 0 0,-1 0 0,1 0 0,-1 0 0,1 0 0,-1 0 0,0 0 0,1 0 0,-1 0 0,0 1 0,0-1 0,1 0 0,-1 0 0,0 1 0,0-1 0,0 0 0,0 1 0,0-1 0,0 1 0,0-1 0,0 1 0,0 0 0,0-1 0,-1 1 0,1 0 0,0 0 0,0 0 0,0 0 0,0 0 0,0 0 0,-3 0 0,-1 0-210,-1 1 0,0-1 1,0 1-1,1 0 0,-1 1 0,0-1 1,1 1-1,-1 0 0,1 1 0,0-1 1,0 1-1,0 0 0,0 0 0,0 1 0,1-1 1,-7 7-1,8-7-31,0 1 1,0-1-1,0 0 0,0 1 0,1 0 1,-1 0-1,1 0 0,0 0 1,0 0-1,1 0 0,-1 1 0,1-1 1,0 0-1,0 1 0,0-1 1,1 1-1,0-1 0,0 1 0,0-1 1,0 1-1,1 6 0,0-10 38,-1 0 1,0-1-1,0 1 0,1 0 0,-1-1 0,0 1 0,0 0 0,1-1 1,-1 1-1,1 0 0,-1-1 0,1 1 0,-1-1 0,1 1 0,-1-1 1,1 1-1,-1-1 0,1 1 0,0-1 0,1 1 0,20 4-5765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14318,'0'0'14029,"-11"14"-13517,-14 19-378,1 2-1,2 0 1,-17 39-1,33-62-96,-4 7 58,1 1 0,1 0 0,0 0 0,2 1 0,0 0 0,2 0 0,0 1 0,-2 36 0,7-56-88,-1-1 1,0 1 0,0 0 0,1-1 0,-1 1 0,1-1-1,-1 1 1,1 0 0,0-1 0,0 1 0,-1-1-1,1 0 1,0 1 0,0-1 0,0 0 0,1 0 0,-1 1-1,0-1 1,0 0 0,1 0 0,-1 0 0,3 1-1,0 0 12,0-1 0,1 1-1,-1-1 1,1 1-1,0-1 1,-1 0 0,1-1-1,5 1 1,3-1-8,0 0 1,1-1-1,-1-1 1,0 0 0,15-5-1,-13 2-58,0-1 0,-1-1 0,0 0 0,0-1 0,-1-1 0,0 0 0,-1-1 0,20-19 0,-22 19 158,-1 0 0,0 0-1,-1 0 1,-1-1 0,1 0 0,-2-1-1,1 0 1,-2 0 0,1 0 0,5-22-1,-11 34-102,0 0 0,0 0-1,0-1 1,1 1 0,-1 0-1,0 0 1,0 0-1,0-1 1,0 1 0,0 0-1,0-1 1,1 1-1,-1 0 1,0 0 0,0-1-1,0 1 1,0 0-1,0-1 1,0 1 0,0 0-1,0 0 1,0-1 0,-1 1-1,1 0 1,0-1-1,0 1 1,0 0 0,0 0-1,0-1 1,0 1-1,0 0 1,-1 0 0,1-1-1,0 1 1,0 0-1,0 0 1,-1 0 0,1-1-1,0 1 1,0 0 0,-1 0-1,1 0 1,0 0-1,0 0 1,-1 0 0,1-1-1,0 1 1,-1 0-1,-15 10 6,-13 23-116,19-19 102,1 0 0,1 0 0,0 1 0,1 1 0,0-1 0,2 1 0,0 0 0,0 0 0,-3 31 0,8-46 0,0 1 0,-1-1 1,1 1-1,0 0 0,0-1 1,1 1-1,-1 0 0,0-1 1,0 1-1,1 0 0,-1-1 1,1 1-1,-1-1 0,1 1 1,0-1-1,0 1 0,0-1 1,0 1-1,0-1 0,0 0 1,0 0-1,0 1 0,0-1 1,0 0-1,3 1 0,-2-1 10,1 0 0,0 0-1,0 0 1,-1-1-1,1 1 1,0-1-1,0 0 1,0 0-1,0 0 1,0 0 0,-1 0-1,1-1 1,4 0-1,5-3 34,1 0-1,-2 0 1,1-1 0,-1 0-1,19-12 1,-7 1 72,-1-1 1,35-36-1,-49 45-84,0-1 1,0 0-1,-1-1 0,-1 1 1,1-1-1,-1 0 0,-1-1 0,0 0 1,4-13-1,-9 24-30,0 0 0,0 0 0,-1 0 0,1 0 0,0 0 0,0 0 0,-1 0 0,1 0 0,0 0 0,0 0 0,0 0 0,-1 0 0,1 0 0,0 0 0,0 0 0,0 0 0,-1 0 0,1 0 0,0 0 0,0 0 0,-1 0 0,1 0 0,0 0 0,0 0 0,0-1 0,0 1 0,-1 0 0,1 0 0,0 0 0,0 0 0,0 0 0,0-1 0,0 1 0,-1 0 0,1 0 0,0 0 0,0-1 0,0 1 0,0 0 0,0 0 0,0 0 0,0-1 0,0 1 0,0 0 0,0 0 0,0-1 0,0 1 0,0 0 0,0 0 0,0 0 0,0-1 0,0 1 0,0 0 0,0 0 0,0-1 0,0 1 0,-14 13 0,1 1 0,0 0 0,1 1 0,1 0 0,0 1 0,1 0 0,-11 23 0,4-9 0,9-17 0,5-10 0,0 1 0,1 0 0,-1 0 0,1 0 0,0 1 0,0-1 0,0 0 0,1 1 0,-1-1 0,1 1 0,0 0 0,0 6 0,6-10 0,0 0 0,1 0 0,-1 0 0,0-1 0,1 0 0,-1 0 0,0-1 0,10-1 0,38-5-3529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19923,'0'0'9150,"-7"15"-8680,-27 53-226,-48 105 542,80-169-721,0 1 0,0 0-1,1 0 1,0 0 0,0 0 0,-1 8 0,3-13-49,0 1 0,0-1 0,-1 1 1,1-1-1,0 0 0,0 1 0,-1-1 0,1 0 1,0 0-1,0 0 0,-1 0 0,1 0 1,0 0-1,0 0 0,0 0 0,0 0 0,-1 0 1,1 0-1,0 0 0,0 0 0,0-1 1,-1 1-1,1 0 0,0 0 0,0-1 0,14-7 82,-2 0 0,1-1 1,-1 0-1,0-1 0,-1 0 0,16-18 0,3 0-53,-3 1-20,-21 19 17,0 0 0,1 1 1,0 0-1,0 0 0,1 1 0,0 0 1,15-7-1,-25 28 161,-27 43-177,22-49-27,1 0 1,1 0-1,-1 1 0,1-1 0,1 1 1,-3 12-1,6-22 1,0 1 0,0-1 0,0 0 0,0 0 0,0 1 0,0-1 0,0 0 0,0 0 0,0 0 0,0 1 0,1-1 0,-1 0 0,0 0 0,0 0 0,0 1 0,0-1 0,1 0 0,-1 0 0,0 0 0,0 0 0,0 0 0,1 1 0,-1-1 0,0 0 0,0 0 0,0 0 0,1 0 0,-1 0 0,0 0 0,0 0 0,1 0 0,-1 0 0,0 0 0,0 0 0,1 0 0,-1 0 0,0 0 0,0 0 0,1 0 0,-1 0 0,0 0 0,0 0 0,1 0 0,-1 0 0,0-1 0,0 1 0,0 0 0,1 0 0,-1 0 0,0 0 0,0 0 0,0-1 0,0 1 0,1 0 0,14-9 0,49-46 0,-41 33 0,40-29 0,-57 46 0,1 1 0,0 0 0,0 0 0,0 1 0,0 0 0,1 0 0,-1 1 0,1-1 0,0 2 0,0-1 0,8 0 0,-14 2 0,-1 1 0,0-1 0,0 0 0,0 1 0,1-1 0,-1 0 0,0 1 0,0 0 0,0-1 0,0 1 0,0 0 0,0-1 0,0 1 0,0 0 0,0 0 0,0 0 0,-1 0 0,1 0 0,0 0 0,0 0 0,-1 0 0,1 0 0,-1 0 0,1 0 0,-1 0 0,1 0 0,-1 1 0,0-1 0,0 0 0,1 0 0,-1 1 0,0-1 0,0 0 0,0 0 0,0 0 0,-1 1 0,1-1 0,0 0 0,0 0 0,-1 2 0,0 5 0,0 0 0,-1 0 0,0 0 0,0-1 0,-4 9 0,-11 18-557,-2-1 0,-26 35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22 2018,'14'-22'16034,"-17"29"-8345,-22 40-4501,22-41-3418,-11 19 382,4-6-99,0-1-1,1 1 1,-10 34 0,19-53-50,0 0 0,0 1 0,0-1 0,0 0 0,0 1 0,0-1 0,0 0 1,1 1-1,-1-1 0,0 0 0,0 0 0,0 1 0,0-1 0,1 0 0,-1 0 0,0 1 0,0-1 0,1 0 0,-1 0 0,0 1 0,1-1 0,-1 0 0,0 0 0,1 0 0,-1 0 0,0 0 0,0 1 0,1-1 0,-1 0 0,0 0 0,1 0 0,-1 0 1,1 0-1,-1 0 0,0 0 0,1 0 0,-1 0 0,0 0 0,1 0 0,-1 0 0,0-1 0,1 1 0,-1 0 0,0 0 0,0 0 0,1 0 0,-1-1 0,0 1 0,1 0 0,-1 0 0,0 0 0,0-1 0,1 1 0,21-10 137,-5-1-53,-1 0-1,29-27 0,-34 27-6,1 0 1,0 2-1,0-1 1,1 1 0,0 1-1,19-9 1,-31 17-81,-1 0 1,0 0 0,1 0-1,-1-1 1,0 1 0,1 0-1,-1 0 1,1 0 0,-1 0-1,0 0 1,1 0 0,-1 0-1,1 0 1,-1 0 0,1 0-1,-1 0 1,0 0 0,1 0-1,-1 0 1,1 0 0,-1 0 0,0 0-1,1 1 1,-1-1 0,1 0-1,-1 0 1,0 0 0,1 1-1,-1-1 1,0 0 0,1 1-1,-1-1 1,0 0 0,0 0-1,1 1 1,-1-1 0,0 1-1,0-1 1,0 0 0,1 1-1,-1-1 1,0 1 0,-1 25 48,-15 26 107,7-30-176,3-9-263,0 1 0,1-1 0,0 1 0,2 1 0,-4 16-1,7-31 167,0 0 1,0 0-1,0 0 0,0 1 0,-1-1 0,1 0 0,0 0 0,0 1 0,0-1 0,0 0 0,0 0 0,0 0 0,0 1 0,0-1 0,0 0 0,0 0 0,0 1 0,0-1 0,0 0 0,0 0 0,0 1 0,0-1 0,0 0 0,0 0 0,0 0 0,0 1 0,0-1 0,0 0 0,1 0 0,-1 1 0,0-1 0,0 0 0,0 0 0,0 0 0,0 0 0,1 1 0,-1-1 0,0 0 0,0 0 0,0 0 0,1 0 0,-1 0 0,0 0 0,0 1 0,0-1 0,1 0 0,-1 0 0,0 0 0,0 0 0,1 0 0,-1 0 0,0 0 0,0 0 0,1 0 0,-1 0 0,0 0 0,0 0 0,1 0 0,-1 0 0,0 0 0,0 0 0,0-1 0,1 1 0,-1 0 0,0 0 0,0 0 0,0 0 0,1 0 0,-1-1 0,16-7-9123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196 379 15631,'2'-10'3251,"6"-31"-139,-8 40-2920,0-1 0,0 1 0,0-1 0,0 1 0,-1-1 0,1 1 0,0-1 0,-1 1 0,0-1-1,1 1 1,-1-1 0,0 1 0,1 0 0,-1 0 0,0-1 0,0 1 0,0 0 0,0 0 0,0 0 0,0 0 0,-1 0 0,1 0 0,0 0 0,0 0 0,-1 0-1,1 1 1,-1-1 0,1 0 0,0 1 0,-1-1 0,1 1 0,-1 0 0,1-1 0,-1 1 0,0 0 0,1 0 0,-1 0 0,1 0 0,-4 1 0,-2-1 1,-1 0 1,1 0-1,-1 1 1,1 0-1,-1 1 1,-12 4 0,14-4-171,-1 2 0,1-1 1,0 1-1,0 0 0,1 0 0,-1 0 1,1 1-1,0 0 0,0 0 1,0 0-1,1 0 0,0 1 1,0 0-1,0 0 0,1 0 0,0 0 1,0 1-1,1-1 0,-1 1 1,1 0-1,-1 9 0,3-16-24,0 1 0,0 0-1,1-1 1,-1 1 0,0 0 0,0-1-1,1 1 1,-1-1 0,0 1 0,1 0-1,-1-1 1,0 1 0,1-1 0,-1 1 0,1-1-1,-1 0 1,1 1 0,-1-1 0,1 1-1,0-1 1,-1 0 0,1 0 0,-1 1-1,1-1 1,0 0 0,-1 0 0,1 0-1,0 1 1,-1-1 0,1 0 0,0 0-1,-1 0 1,1 0 0,0 0 0,-1 0-1,1 0 1,-1-1 0,2 1 0,29-7 6,-14 1-11,-1-2-1,0 0 0,0-1 0,-1 0 0,25-21 0,64-63-240,-88 75 187,8-9 34,-19 26-88,-11 15-140,-4 6 250,0 1-1,2 0 0,0 0 1,2 1-1,0-1 0,2 2 1,-3 23-1,7-44 9,0-1 1,-1 1-1,1-1 1,1 1-1,-1-1 0,0 1 1,0-1-1,0 0 0,1 1 1,-1-1-1,1 1 0,-1-1 1,1 0-1,0 1 1,-1-1-1,1 0 0,0 1 1,0-1-1,0 0 0,0 0 1,0 0-1,0 0 0,0 0 1,0 0-1,0 0 1,1 0-1,-1-1 0,0 1 1,1 0-1,-1-1 0,0 1 1,1-1-1,-1 1 0,1-1 1,-1 0-1,1 0 1,-1 0-1,1 1 0,-1-1 1,3-1-1,3 1 32,1-1 1,0 0-1,-1 0 0,1-1 1,-1 0-1,1 0 0,7-4 1,21-13 48,-1-2-1,-1-1 1,-1-2 0,-1-1 0,-1-1-1,-2-2 1,44-51 0,-54 56-30,31-49 0,-45 65-55,-1 0 0,0 0-1,-1-1 1,1 0 0,-1 0-1,-1 0 1,0 0 0,0 0 0,0 0-1,-1 0 1,0-15 0,-1 23-8,-1-1 0,1 1 0,0-1 0,-1 1 0,1 0 0,-1-1 0,1 1 0,-1-1 0,1 1-1,0 0 1,-1 0 0,1-1 0,-1 1 0,0 0 0,1 0 0,-1-1 0,1 1 0,-1 0 0,1 0 0,-1 0 0,1 0 0,-1 0 0,0 0 0,1 0 0,-1 0 0,1 0 0,-1 0 0,1 0 0,-1 0 0,0 1 0,1-1 0,-1 0 0,1 0 0,-1 0 0,1 1 0,-1-1 0,1 0 0,-1 1 0,1-1 0,0 1 0,-1-1 0,1 0 0,-1 2 0,-10 7-15,1 1-1,0 1 0,0 0 1,2 0-1,-16 25 0,3-4 6,-24 32 100,-62 117 0,94-153-8,1 0 1,1 0-1,1 1 0,2 0 0,1 1 1,1 0-1,-3 45 0,10-28 20,1 1 1,15 78-1,-9-78-57,-7-41-27,0 1-1,-1 0 0,1 0 0,-1 0 0,-1 0 0,0 0 0,0 0 1,0 0-1,-1 0 0,0-1 0,-1 1 0,-3 7 0,5-12-5,-1 0-1,0-1 0,0 1 1,0-1-1,0 1 0,0-1 1,-1 0-1,1 0 0,0 0 1,-1 0-1,0 0 1,1-1-1,-1 1 0,0-1 1,0 0-1,0 0 0,0 0 1,0 0-1,0 0 0,0-1 1,-1 1-1,1-1 0,0 0 1,0 0-1,0 0 1,0 0-1,-1 0 0,1-1 1,0 0-1,0 1 0,0-1 1,-5-2-1,4 1-3,0-1 0,0 1 0,1 0 0,-1-1 0,0 0 0,1 0 0,0 0 0,0 0 0,0-1 0,0 1 0,0-1 0,0 0 0,1 0 0,0 0 0,0 0 0,0 0 0,0 0 0,1-1 0,0 1 0,0 0 0,0-1 0,0 1 0,0-6 0,-1-9 0,0 0 0,1 0 0,1 0 0,3-23 0,-1 30-70,0 1 0,1-1 0,0 1 0,1 0 0,0 0 0,1 0 0,0 1 0,1 0 0,0 0 0,0 0 0,1 1 0,1 0-1,-1 0 1,2 0 0,-1 1 0,1 1 0,0-1 0,0 2 0,12-7 0,20-11-1165,2 3 0,1 1 0,65-20 0,-3 1-2615,-35 8-11327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3:1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9010 792 11915,'-19'-11'-90,"-110"-70"404,-143-64 0,179 103-91,-2 3 0,-174-45 0,-290-13-241,-10 41 91,445 46-27,-1904-149 1725,-4 92-862,1744 72-810,-355 52 1,466-29 198,2 8 1,2 7 0,-203 80-1,265-78-254,2 5-1,-153 96 1,204-109-51,2 3 0,1 3 1,3 2-1,2 2 1,-79 94-1,116-123-5,0 1 0,1 0-1,0 1 1,2 0 0,0 1 0,2 0-1,-12 41 1,17-49-5,1 0 0,0 0 0,1 0-1,0-1 1,1 1 0,1 0 0,0 0-1,0 0 1,1 0 0,1 0 0,0-1-1,1 1 1,0-1 0,1 0 0,8 13-1,1-2-10,2-1 1,1-1-1,0 0 0,1-1 0,2-1 0,0-1 0,1-1 0,0 0 0,35 19 0,0-5 30,2-2 1,113 40-1,-8-18 388,332 58-1,182-26-95,891 7-306,7-90 163,1089-160 335,-1820 37 527,-20-77 1065,-781 186-1981,230-83 236,-245 86-311,-1-3-1,0 0 1,-1-2 0,-1 0-1,-1-2 1,0-1-1,26-27 1,-44 41-15,0-2-1,-1 1 1,0-1-1,0 1 1,-1-1-1,0-1 1,0 1 0,-1-1-1,0 1 1,0-1-1,0 0 1,-1 0 0,-1 0-1,1 0 1,-1-1-1,-1 1 1,1 0-1,-1 0 1,-1-1 0,0 1-1,0 0 1,0 0-1,-1 0 1,0 0 0,-1 0-1,0 0 1,0 0-1,-1 1 1,-6-11-1,-2 0-49,-1 2-1,-1 0 0,0 0 0,-1 1 0,0 1 0,-1 1 0,-1 0 1,0 1-1,-28-14 0,-20-7-41,-98-35 0,4 13-104,-1 8-1,-301-48 1,-348 15-2307,1 46-3158,401 23-15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89 9001,'0'0'7132,"4"-10"-3497,14-30-453,-18 40-3093,0-1 0,0 1 1,0 0-1,0-1 0,0 1 1,0 0-1,0 0 0,0-1 1,0 1-1,1 0 0,-1-1 0,0 1 1,0 0-1,0 0 0,1 0 1,-1-1-1,0 1 0,0 0 1,1 0-1,-1 0 0,0-1 1,0 1-1,1 0 0,-1 0 1,0 0-1,1 0 0,-1 0 0,0 0 1,0 0-1,1 0 0,-1 0 1,0 0-1,1 0 0,-1 0 1,0 0-1,1 0 0,6 10 943,0 17-440,-7-26-513,9 55 934,-2 1 0,-2 91 1,-6-113-912,-2 0 0,-1 0 0,-2 0 0,-1-1 0,-17 48 0,24-82-89,0 0 0,0 0 0,0 0 0,0 0-1,0 0 1,-1 0 0,1 0 0,0 0 0,0 0 0,0 0 0,0 0 0,0 0 0,0 0 0,-1-1 0,1 1 0,0 0 0,0 0 0,0 0 0,0 0 0,0 0 0,0 0 0,-1 0 0,1 0 0,0 1 0,0-1 0,0 0 0,0 0 0,0 0 0,0 0 0,-1 0 0,1 0 0,0 0 0,0 0 0,0 0 0,0 0 0,0 0 0,0 0 0,0 0 0,0 1 0,-1-1 0,1 0 0,0 0 0,0 0 0,0 0 0,0 0 0,0 0 0,0 0 0,0 1 0,0-1 0,0 0 0,0 0 0,0 0 0,0 0 0,0 0 0,0 1 0,0-1 0,0 0 0,0 0 0,0 0 0,0 0 0,0 0 0,0 1 0,-3-19 238,2-30-193,1 47-43,2-74 10,0 39-53,-1 1 1,-2-1-1,-12-69 1,10 112-279,0 13 174,3-8 102,1 0-1,0 1 1,1-1 0,0 0-1,0 0 1,2-1 0,-1 1 0,2-1-1,-1 1 1,13 19 0,-15-27 15,1 0 1,0 0-1,1 0 1,-1-1-1,1 1 1,-1-1-1,1 0 1,0 0-1,0 0 1,0 0-1,1-1 0,-1 1 1,1-1-1,-1 0 1,1-1-1,0 1 1,0-1-1,-1 0 1,1 0-1,0 0 1,0-1-1,0 0 1,0 0-1,0 0 1,0 0-1,0-1 1,0 0-1,0 0 1,8-3-1,-5 1 42,0-1-1,-1 0 1,1 0-1,-1 0 1,0-1-1,-1 0 1,1-1-1,-1 0 1,0 1-1,10-14 1,4-7 115,23-39 1,-30 44-87,-1-1 1,-2 0 0,0 0 0,-1-1 0,-1 0-1,-1-1 1,-2 0 0,0 0 0,-1 0-1,0-39 1,-6 50-118,-4 12-86,-8 20-189,-15 48 315,4 2 1,-32 139 0,56-204 27,-3 9 50,1 0-1,0 0 0,1 0 1,1 1-1,0-1 0,0 1 1,1-1-1,3 19 0,-2-30-52,0 0 0,0 0 0,0 0 0,1 0 0,-1 0 0,0 0 0,1-1 0,-1 1 0,1 0 0,0-1 0,-1 1 0,1-1 0,0 0 0,0 1 0,0-1 0,0 0 0,0 0 0,0 0 0,1-1 0,-1 1 0,0-1 0,0 1 0,1-1-1,-1 1 1,0-1 0,0 0 0,1 0 0,-1 0 0,4-1 0,5 0 9,0 0 1,-1 0-1,1-1 0,0 0 0,11-5 0,0-1-13,-1-2 0,0 0 0,0-1 0,-2-1 0,1 0 0,-1-2 0,-1 0 0,0-2 0,-2 1 0,1-2 0,-2 0 0,14-20 0,-28 35 0,0 1 0,1-1 0,-1 1 0,0-1 0,0 0 0,0 0 0,-1 1 0,1-1 0,0 0 0,0 0 0,-1 0 0,0 0 0,1 0 0,-1 0 0,0 0 0,0 0 0,0 0 0,0 0 0,0-3 0,-1 5 0,0-1 0,1 0 0,-1 0 0,0 0 0,0 0 0,0 1 0,1-1 0,-1 1 0,0-1 0,0 0 0,0 1 0,0-1 0,0 1 0,0 0 0,0-1 0,0 1 0,0 0 0,0 0 0,0-1 0,0 1 0,-1 0 0,1 0 0,0 0 0,-2 1 0,-3-1 0,-1 1 0,1 0 0,0 1 0,-1-1 0,1 1 0,0 1 0,0-1 0,0 1 0,1 0 0,-10 6 0,4 0 0,1 0 0,1 1 0,0 0 0,0 0 0,-8 15 0,13-20 0,1 0 0,0 1 0,0 0 0,0 0 0,1-1 0,0 2 0,0-1 0,1 0 0,-1 0 0,1 0 0,1 1 0,-1-1 0,1 8 0,1-12-28,-1 0 0,0 0 0,1 0 0,0 0 0,-1 0 1,1 0-1,0 0 0,0 0 0,0 0 0,0 0 0,0 0 0,1-1 0,-1 1 0,1 0 0,-1-1 0,1 1 1,-1-1-1,1 0 0,2 2 0,0-1-194,1 1-1,-1-1 1,1 0 0,0 0 0,0-1 0,0 0 0,9 2-1,3-2-1734,1 0 0,-1-1 0,33-4 0,1-7-12446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19 18481,'0'0'8008,"-10"-5"-4928,4 3-2946,1 0-1,0 0 0,-1 0 0,1 0 0,-1 1 1,0 0-1,1 0 0,-1 1 0,0-1 0,0 1 1,1 1-1,-1-1 0,0 1 0,0 0 1,1 0-1,-1 1 0,1-1 0,-1 1 0,1 0 1,0 1-1,-10 5 0,-13 9-103,0 1 0,1 1 0,1 2 0,1 0 0,1 2 0,0 1 0,-25 35 0,48-58-61,0-1 0,1 1 0,-1 0 0,0 0 0,1 0 0,-1 0 0,1 0 0,-1 0 0,1-1 0,0 1 1,-1 0-1,1 0 0,0 0 0,0 0 0,0 1 0,0-1 0,0 0 0,0 0 0,0 1 0,0-1-5,1-1 0,-1 1 0,1-1 0,-1 1 1,1-1-1,-1 0 0,1 1 0,-1-1 0,1 0 1,-1 1-1,1-1 0,0 0 0,-1 0 0,1 1 1,-1-1-1,1 0 0,0 0 0,-1 0 0,1 0 1,-1 0-1,1 0 0,0 0 0,0 0 0,47-10-1308,-39 7 1290,14-2-433,-1 0 1,1 2-1,-1 0 0,32 1 1,-46 2 451,-1 0 1,1 1-1,-1 0 1,0 0-1,0 0 1,0 1 0,1 0-1,-1 0 1,-1 1-1,1 0 1,0 0-1,-1 1 1,0 0-1,1 0 1,-2 0-1,1 1 1,7 7-1,-11-10 59,-1 0-1,1 0 1,0 0-1,-1 0 1,0 0-1,0 1 1,1-1-1,-1 0 1,0 1-1,-1-1 1,1 1-1,0-1 1,-1 1-1,1 0 1,-1-1-1,0 1 1,0-1-1,0 1 1,0 0-1,-1-1 1,1 1-1,-1 2 1,-1-1 115,0 0 0,0 0 1,0 0-1,-1 0 0,1-1 1,-1 1-1,0-1 0,0 0 0,0 1 1,-1-1-1,-6 4 0,-6 4 372,-1-1 0,-1 0 0,0-2 1,-30 11-1,31-13-363,-1 0 1,0-1 0,0-1 0,0-1 0,0 0-1,0-1 1,-29-1 0,45-1-212,1-1 0,-1 1 1,1 0-1,-1 0 0,1-1 0,-1 1 0,1-1 0,0 0 1,-1 1-1,1-1 0,0 0 0,-1 0 0,1 0 0,0 0 1,0 0-1,0 0 0,0 0 0,0 0 0,0 0 0,0 0 1,0-1-1,0 1 0,1 0 0,-1-1 0,0 1 0,1-1 1,-1 1-1,1 0 0,0-1 0,-1 1 0,1-1 0,0 1 1,0-1-1,0 0 0,0 1 0,0-1 0,0 1 1,1-3-1,-1 0-251,1-1-1,0 1 1,0-1 0,1 1 0,-1 0 0,1 0 0,0 0 0,0 0-1,0 0 1,0 0 0,1 1 0,4-6 0,2 2-1041,0 0 0,0 0 0,1 1 0,0 1 0,0-1 1,0 2-1,1-1 0,0 1 0,13-2 0,22-5-6364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70 17040,'0'0'3620,"1"-9"-444,2-32-139,-4 40-2951,1 0 0,0 0-1,-1 0 1,1 0 0,-1 0-1,0 0 1,1 0-1,-1 0 1,0 0 0,0 0-1,1 0 1,-1 0 0,0 0-1,0 1 1,0-1-1,0 0 1,0 1 0,0-1-1,0 1 1,0-1 0,0 1-1,0-1 1,-1 1-1,1 0 1,0 0 0,0 0-1,0-1 1,0 1 0,-1 0-1,-1 1 1,-34 1 665,30 0-729,0 1 1,1-1-1,-1 1 0,1 0 0,0 1 0,-1-1 1,1 1-1,1 1 0,-1-1 0,1 1 0,0 0 1,0 0-1,0 0 0,1 1 0,-6 8 0,3-5-2,1 1 0,1 0 0,-1 0 0,2 0 0,-1 1 0,1 0-1,1 0 1,-4 20 0,7-30-25,0 1 1,0-1-1,0 0 0,1 0 1,-1 0-1,0 0 0,0 1 0,1-1 1,-1 0-1,1 0 0,-1 0 1,1 0-1,0 0 0,-1 0 0,1 0 1,0 0-1,-1 0 0,1-1 1,0 1-1,0 0 0,0 0 0,0-1 1,0 1-1,0 0 0,0-1 1,0 1-1,0-1 0,0 1 0,0-1 1,0 0-1,1 1 0,-1-1 0,0 0 1,0 0-1,0 0 0,0 0 1,1 0-1,-1 0 0,0 0 0,0 0 1,0-1-1,2 1 0,4-1-34,1 0 0,0 0 0,-1 0 0,1-1 0,11-5-1,-4 0 47,0-1 0,0-1 0,-1 0 0,-1-1 0,0-1 0,0 0 0,-1-1 0,-1 0 0,1-1 0,-2 0 0,0-1 0,13-23 0,-17 24 122,-12 17 13,-13 21-39,16-18-102,-45 86 39,45-85-42,0-1 1,0 2 0,1-1 0,0 0-1,0 0 1,1 1 0,0-1-1,1 1 1,-1-1 0,2 9 0,0-16 0,-1 0 1,1 0-1,-1 0 1,1-1-1,0 1 1,-1 0-1,1 0 1,0-1-1,0 1 1,-1 0-1,1-1 1,0 1-1,0-1 1,0 1-1,0-1 1,0 1-1,0-1 1,0 1-1,0-1 1,0 0-1,0 0 1,0 0-1,0 0 1,0 1-1,0-1 1,0 0-1,0-1 1,0 1-1,0 0 1,0 0-1,0 0 1,0-1-1,1 0 1,36-9 91,-19 2-89,-1-2 1,0-1-1,0 0 0,-2-1 0,1-1 0,27-28 1,-26 24-15,0 0 0,1 2 1,1 0-1,24-13 1,-43 27 13,-1 1 1,1 0-1,-1-1 1,1 1 0,-1 0-1,1-1 1,-1 1 0,1 0-1,0 0 1,-1 0 0,1-1-1,-1 1 1,1 0 0,-1 0-1,1 0 1,0 0-1,-1 0 1,1 0 0,-1 0-1,1 0 1,0 0 0,-1 1-1,1-1 1,-1 0 0,1 0-1,-1 0 1,1 1 0,-1-1-1,1 0 1,0 1-1,2 17 87,-14 25 29,-9 0-94,16-35 19,0 0 1,0 0-1,0 0 1,1 1 0,1-1-1,-1 1 1,1 0 0,0 8-1,2-17-16,1 1 0,-1-1 0,1 0 0,-1 0 0,1 1 0,0-1 0,-1 0-1,1 0 1,-1 0 0,1 0 0,0 0 0,-1 0 0,1 0 0,-1 0 0,1 0 0,0 0 0,-1 0 0,1 0-1,-1-1 1,1 1 0,-1 0 0,1 0 0,0-1 0,0 1 0,13-8 55,-1 0-1,1-1 1,-1 0 0,13-13 0,25-17 0,30-10-82,-73 45 0,1 0 0,-1 1 0,1 0 0,0 0 0,0 1 0,0 0 0,0 0 0,11 1 0,-19 1 0,-1 0 0,1 0 0,-1 0 0,1 0 0,-1 0 0,1 0 0,-1 0 0,0 0 0,1 1 0,-1-1 0,1 0 0,-1 0 0,0 1 0,1-1 0,-1 0 0,1 0 0,-1 1 0,0-1 0,0 0 0,1 1 0,-1-1 0,0 1 0,1-1 0,-1 0 0,0 1 0,0-1 0,0 1 0,0-1 0,1 1 0,-1-1 0,0 0 0,0 1 0,0 0 0,-1 23 0,-13 20 0,-1-15 0,9-19 0,0 0 0,1 0 0,1 1 0,0-1 0,-5 21 0,9-31 0,0 1 0,0-1 0,0 0 0,0 1 0,0-1 0,0 1 0,0-1 0,0 0 0,0 1 0,0-1 0,0 1 0,0-1 0,0 0 0,0 1 0,0-1 0,1 0 0,-1 1 0,0-1 0,0 0 0,0 1 0,1-1 0,-1 0 0,0 1 0,0-1 0,1 0 0,-1 0 0,0 1 0,1-1 0,-1 0 0,0 0 0,1 0 0,-1 1 0,0-1 0,1 0 0,-1 0 0,1 0 0,-1 0 0,0 0 0,1 0 0,-1 0 0,0 0 0,1 0 0,-1 0 0,1 0 0,-1 0 0,0 0 0,1 0 0,0 0 0,21-6 0,-21 5 0,24-10 0,0-1 0,24-16 0,-35 19 0,0 0 0,1 1 0,0 0 0,1 1 0,0 1 0,0 1 0,0 0 0,0 1 0,18-2 0,-34 6 0,1-1 0,0 1 0,-1 0 0,1 0 0,-1 0 0,1 0 0,0 0 0,-1 1 0,1-1 0,-1 0 0,1 0 0,0 0 0,-1 0 0,1 1 0,-1-1 0,1 0 0,-1 1 0,1-1 0,-1 0 0,1 1 0,-1-1 0,1 0 0,-1 1 0,0-1 0,1 1 0,-1-1 0,0 1 0,1-1 0,-1 1 0,0-1 0,1 1 0,-1 0 0,0-1 0,0 1 0,0 0 0,-3 27 0,-22 24 0,10-28-1396,-8 12-5541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7687,'0'0'21386,"11"-3"-19710,52-9-1023,-31 7-328,0-1 0,38-14 1,-61 17-296,0-1 0,0 0 0,0 0 0,0-1 0,-1 0-1,1-1 1,-2 1 0,1-2 0,0 1 0,-1-1 0,0 0 0,6-9 0,-13 15-30,1 1 0,0-1 0,-1 0 0,1 0 0,-1 1 0,1-1 0,-1 0 0,1 0 0,-1 0 0,0 0 0,1 1 0,-1-1 0,0 0 0,0 0 0,1 0 0,-1 0 0,0 0 0,0 0 0,0 0 0,0 0 0,0 0 0,-1-2 0,1 3 0,-1-1 0,0 1 0,1-1 0,-1 1 0,1 0 0,-1-1 0,0 1 0,0 0 0,1-1 0,-1 1 0,0 0 0,0 0 0,1 0 0,-1-1 0,0 1 0,0 0 0,1 0 0,-1 0 0,0 0 0,0 0 0,0 1 0,-47 11 0,32-3 0,-1 0 0,2 1 0,-1 0 0,1 1 0,1 1 0,-25 26 0,30-29 0,1 1 0,0 0 0,0 0 0,1 1 0,0 0 0,1 0 0,0 1 0,1 0 0,1 0 0,-7 23 0,11-32-16,-1-1 0,1 0 0,0 0 0,0 0 0,0 0 0,0 0-1,0 1 1,0-1 0,1 0 0,-1 0 0,1 0 0,-1 0 0,1 0 0,0 0 0,0 0 0,0 0 0,0 0 0,0 0 0,0-1 0,1 1-1,-1 0 1,3 2 0,0-1-81,-1-1 1,1 0-1,0 0 0,0 0 0,0 0 0,0-1 0,0 0 0,0 1 0,0-1 1,0-1-1,5 1 0,3 0-461,0 0 0,0-1-1,0-1 1,0 0 0,-1-1 0,1 0 0,0-1 0,11-3-1,14-13-8067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96 12524,'0'0'3395,"7"-11"-155,20-34 209,-26 44-3208,0 0 0,-1 0 1,1 0-1,0-1 0,-1 1 0,1 0 0,-1 0 0,1-1 1,-1 1-1,0 0 0,1-1 0,-1 1 0,0 0 0,0-1 0,0 1 1,0 0-1,0 0 0,-1-1 0,1 1 0,0 0 0,0-1 1,-1-1-1,0 3-143,0-1 1,0 0 0,0 0-1,0 1 1,0-1 0,0 0-1,0 1 1,0-1 0,0 1 0,0-1-1,0 1 1,0 0 0,0-1-1,-1 1 1,1 0 0,0 0-1,0 0 1,0 0 0,-2 0-1,-6 0 2,0 1 0,0 1-1,0-1 1,-12 5-1,-3 2-77,0 1 0,0 2 0,1 0 0,1 1 0,0 1-1,0 2 1,2 0 0,0 1 0,0 1 0,-29 33 0,49-50-26,-1 0 1,1 1 0,-1-1 0,1 1 0,-1-1 0,1 1 0,0-1 0,-1 1 0,1-1-1,0 1 1,-1 0 0,1-1 0,0 1 0,-1-1 0,1 1 0,0 0 0,0-1 0,0 1-1,0-1 1,0 1 0,0 0 0,0-1 0,0 1 0,0 0 0,0-1 0,0 1 0,0 0 0,0-1-1,0 1 1,1 0 0,-1-1 0,0 1 0,1 0 0,22 3-241,43-17-225,-58 11 439,9-3 9,1 2 0,0 0 1,-1 1-1,1 0 0,0 2 1,30 2-1,-44-1 11,0-1 0,0 1-1,0 0 1,0 0 0,0 0 0,-1 0 0,1 1-1,0-1 1,-1 1 0,1 0 0,-1 0-1,0 0 1,0 1 0,0-1 0,0 1 0,0 0-1,0 0 1,0 0 0,-1 0 0,0 0-1,0 0 1,0 1 0,0-1 0,0 1 0,-1 0-1,1-1 1,-1 1 0,0 0 0,0 0 0,0 0-1,-1 0 1,1-1 0,-1 1 0,0 0-1,-1 8 1,0-6 61,-1 1-1,1 0 0,-2-1 1,1 0-1,0 1 1,-1-1-1,0 0 0,-1 0 1,0-1-1,1 1 1,-2-1-1,1 1 0,-1-2 1,1 1-1,-1 0 1,-1-1-1,1 0 0,0 0 1,-1 0-1,0-1 1,-12 6-1,1-1 235,0-1-1,-1 0 1,1-1 0,-1-1-1,0-1 1,-36 4 0,43-7-228,1-1 0,0 0 0,0 0 0,-1-1 1,-16-4-1,25 5-163,0-1 0,1 1 0,-1-1 0,0 0 0,0 0 0,0 0 0,0 0 0,1 0 1,-1 0-1,0 0 0,1 0 0,-1-1 0,1 1 0,0-1 0,-1 1 0,1-1 0,0 0 0,0 1 0,0-1 1,0 0-1,0 0 0,0 0 0,1 1 0,-1-1 0,1 0 0,-1 0 0,1 0 0,-1 0 0,1 0 0,0 0 0,0 0 1,0 0-1,1-1 0,-1 1 0,1-3 0,0 3-272,-1 0 0,1-1 0,0 1 0,0 0 0,0 0 0,0 0 0,1 0 0,-1 0 1,0 1-1,1-1 0,-1 0 0,1 1 0,0-1 0,-1 1 0,1-1 0,0 1 0,0 0 0,0-1 0,0 1 0,3-1 0,48-15-7697,-49 17 7340,36-9-5890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309 144 18898,'0'0'7783,"5"-12"-4975,-3 8-2611,2-3 74,0-1 1,-1 1-1,-1-1 0,1 1 1,-1-1-1,2-15 0,-4 20-256,0 1 0,0 0-1,0-1 1,0 1 0,-1 0-1,1-1 1,-1 1 0,0 0-1,0 0 1,1 0 0,-1 0-1,-1-1 1,1 1 0,0 0-1,0 1 1,-1-1 0,1 0-1,-1 0 1,0 1-1,1-1 1,-1 1 0,0-1-1,0 1 1,0 0 0,0-1-1,0 1 1,0 0 0,0 1-1,0-1 1,-1 0 0,1 1-1,0-1 1,-4 0 0,-4 0-20,0 0 0,0 1 0,0 0 1,0 0-1,0 1 0,0 0 1,0 1-1,0 0 0,0 1 0,1 0 1,-1 0-1,1 1 0,0 0 0,0 1 1,0 0-1,1 0 0,0 1 0,0 0 1,-11 11-1,11-10 43,0 0-1,0 1 1,1 0-1,0 1 1,1-1-1,0 1 1,0 0 0,1 1-1,0-1 1,0 1-1,1 0 1,0 0 0,1 1-1,1-1 1,-1 1-1,2-1 1,-2 21 0,4-27-34,-1-1 0,1 0 0,0 1 1,0-1-1,0 0 0,1 0 0,-1 0 1,1 0-1,0 0 0,0 0 0,0 0 0,0-1 1,0 1-1,0-1 0,1 1 0,-1-1 1,1 0-1,0 0 0,-1 0 0,1 0 1,0-1-1,0 1 0,0-1 0,1 0 1,-1 0-1,0 0 0,0 0 0,1 0 1,3 0-1,14 2-101,0 0 1,1-1-1,30-2 0,-36 0-87,16-1-1017,0 0 0,0-2-1,34-8 1,-40 4-2664,1-1 1,25-11-1,4-5-11478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22 20371,'-9'-3'3855,"-3"-1"-2804,0 0 0,0 1 0,-1 0 0,-23-1 0,30 4-832,0-1 0,0 2 0,0-1 0,0 1 0,0 0 1,0 0-1,0 0 0,1 1 0,-1 0 0,1 0 0,-1 1 0,1 0 0,0-1 0,-9 7 0,9-4-219,0-1 0,0 1 0,0-1 0,0 1 0,1 1 0,0-1 0,0 1 0,0-1 0,1 1 0,0 0 0,0 0 0,0 1 0,1-1 0,0 0 0,0 1 0,1 0 0,0-1 0,-1 11 0,2-15 2,0 0-1,1-1 1,-1 1-1,0 0 1,1 0-1,0 0 1,-1-1-1,1 1 1,0 0-1,0 0 1,0-1-1,0 1 1,0-1-1,0 1 1,0-1-1,0 1 1,1-1-1,-1 0 1,1 0-1,-1 1 1,1-1-1,-1 0 1,1 0-1,0-1 1,-1 1-1,1 0 1,0 0-1,0-1 1,0 1-1,2-1 1,9 3-38,-1-1 0,0-1 0,22 0 1,-22-1-61,15 0-1278,-1-1 0,49-9-1,-50 5-1375,0-2 0,-1 0-1,24-12 1,11-9-7847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17777,'0'0'2445,"-11"8"75,1 1-1956,0 1 0,1 0 0,0 1 1,0 0-1,1 0 0,1 1 0,0 0 1,0 0-1,-6 20 0,-54 178 2008,59-175-2210,2 0 0,1 0 1,2 0-1,1 43 0,2-79-376,0 0 0,0 0 1,1 0-1,-1 0 0,0 0 0,1 0 0,-1 0 0,1 0 1,0 0-1,-1 0 0,1 1 0,0-1 0,-1 0 1,1 0-1,0 1 0,0-1 0,-1 0 0,1 1 0,0-1 1,0 1-1,0-1 0,0 1 0,0 0 0,0-1 1,0 1-1,0 0 0,0 0 0,0-1 0,0 1 1,0 0-1,0 0 0,0 0 0,0 0 0,0 1 0,0-1 1,0 0-1,0 0 0,0 0 0,0 1 0,0-1 1,0 1-1,0-1 0,0 1 0,0-1 0,0 1 0,0-1 1,-1 1-1,1 0 0,0-1 0,0 1 0,-1 0 1,1 0-1,-1 0 0,1-1 0,0 1 0,-1 0 0,1 0 1,-1 0-1,0 0 0,1 0 0,-1 0 0,0 0 1,0 0-1,0 0 0,1 0 0,-1 0 0,0 2 0,2-12-606,0-1-1,-1 0 1,0 1-1,0-1 0,-1 0 1,0 0-1,0 0 0,-2 0 1,1 1-1,-1-1 1,-4-11-1,4 13 530,-1 0 0,0 0 0,0 0 0,-1 0-1,0 0 1,0 1 0,-1 0 0,0 0 0,0 0 0,-1 1 0,0-1 0,0 1 0,-8-6 0,12 11 276,0 1 0,0-1 1,0 0-1,0 1 1,0-1-1,0 1 0,0-1 1,0 1-1,0 0 1,0 0-1,0 0 0,0 0 1,-3 1-1,-3 4 2414,18 5-998,-1-6-1435,0 0-1,0-1 1,0 0-1,1-1 1,0 0 0,-1 0-1,15 0 1,78-2-1110,-59 0-1609,-25 0 673,35-1-7883,-18-2-2895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222 146 17521,'-12'2'5151,"-26"2"-2327,12-3-1370,-1 2 0,1 1 1,0 0-1,-30 11 0,55-14-1454,1-1 0,-1 0 0,1 0 0,-1 0 0,1 0 0,-1 0 0,1 1 0,-1-1 0,1 0 0,-1 1 0,1-1 0,-1 0 0,1 1 0,0-1 0,-1 0 0,1 1 0,0-1 0,-1 0 0,1 1 0,0-1 0,-1 1 0,1-1 0,0 1 0,0-1 0,0 1 0,-1-1 0,1 1 0,0-1 0,0 1 0,0-1 0,0 1 0,0 0 0,13 12 0,31 8 0,-39-20 0,114 30 0,-90-23 0,-30-8 0,1 0 0,0 0 0,0 0 0,-1 0 0,1 0 0,0 0 0,0 0 0,0 0 0,-1 1 0,1-1 0,0 0 0,0 0 0,-1 0 0,1 0 0,0 0 0,0 0 0,-1 0 0,1-1 0,0 1 0,0 0 0,-1 0 0,1 0 0,0 0 0,0 0 0,-1 0 0,1 0 0,0 0 0,0-1 0,0 1 0,-1 0 0,1 0 0,0 0 0,0 0 0,0-1 0,0 1 0,-1 0 0,1 0 0,0-1 0,0 1 0,0 0 0,0 0 0,0 0 0,0-1 0,0 1 0,0 0 0,0 0 0,0-1 0,0 1 0,0 0 0,0 0 0,0-1 0,0 1 0,0 0 0,0 0 0,0-1 0,0 1 0,0 0 0,0 0 0,0-1 0,0 1 0,0 0 0,0 0 0,1 0 0,-1-1 0,0 1 0,0 0 0,0 0 0,24-21 0,37-18 0,-56 37 0,0-1 0,1 1 0,-1 0 0,1 0 0,0 0 0,-1 1 0,1 0 0,0 0 0,0 1 0,0-1 0,0 1 0,-1 0 0,9 2 0,-12-2 0,0 1 0,1 0 0,-1-1 0,0 1 0,1 0 0,-1 0 0,0 0 0,0 1 0,0-1 0,0 0 0,0 1 0,0 0 0,0-1 0,0 1 0,-1 0 0,1 0 0,-1 0 0,1 0 0,-1 0 0,0 0 0,0 0 0,0 1 0,0-1 0,0 0 0,0 1 0,-1-1 0,1 0 0,-1 1 0,0-1 0,1 1 0,-1-1 0,-1 4 0,1 1 0,0-1 0,-1 1 0,0-1 0,-1 1 0,1-1 0,-1 1 0,0-1 0,-1 0 0,0 0 0,0 0 0,0 0 0,-7 9 0,6-9 0,23-44 0,-2 0 0,-2 0 0,-1-2 0,-2 0 0,12-80 0,-23 118 0,-1 1 0,1-1 0,0 1 0,-1-1 0,1 1 0,0 0 0,0 0 0,0-1 0,0 1 0,0 0 0,0 0 0,0 0 0,0 0 0,1 0 0,-1 0 0,0 0 0,1 1 0,-1-1 0,0 0 0,1 1 0,-1-1 0,1 1 0,-1-1 0,1 1 0,-1 0 0,1 0 0,-1-1 0,1 1 0,2 1 0,57 3 0,-41-2 0,77 0-2707,-38-4-6597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12 12908,'0'0'4479,"-12"-3"-3070,-1 1-1153,0-1 0,0 1 0,0 1-1,0 1 1,-1 0 0,1 0-1,0 1 1,0 1 0,-17 4 0,0 4 96,1 2 0,0 0 1,1 2-1,0 1 0,1 1 1,1 2-1,1 0 0,1 2 1,0 1-1,-30 34 0,51-51-295,-1 1 1,1-1-1,1 1 0,-1 0 0,1 0 1,0 0-1,0 0 0,-2 8 1,3-11-56,1-1 1,0 1 0,0-1-1,0 1 1,0-1 0,0 1 0,0-1-1,0 1 1,0-1 0,1 0 0,-1 1-1,0-1 1,1 1 0,-1-1 0,1 0-1,0 1 1,-1-1 0,1 0 0,0 1-1,0-1 1,0 0 0,0 0 0,0 0-1,0 0 1,0 0 0,0 0-1,1 0 1,-1 0 0,0-1 0,0 1-1,1 0 1,-1-1 0,0 1 0,1-1-1,1 1 1,27 5-517,0-2 0,-1-1 1,2-1-1,-1-1 0,0-2 0,0-1 0,35-8 1,26-11-3582,-3-5-2461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1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15834 493 7143,'-9'-4'256,"-81"-25"1782,-1 4 0,-1 3 0,-152-15 0,-721-21-1953,52 4 230,-2299-166-27,1039 177 701,0 74 126,1184-24-820,-565 20-40,910 22-250,-635 134 0,967-121 17,-421 139-1,710-193-27,-134 51 360,137-50-186,0 1 0,1 1 0,1 1 0,-1 0 0,-24 23 0,39-31-169,1-1 0,-1 1 0,1-1 0,0 1-1,0 0 1,0 0 0,0 1 0,1-1 0,-1 1 0,1-1 0,0 1 0,1 0 0,-1-1 0,1 1 0,0 0-1,0 0 1,1 0 0,-1 0 0,1 0 0,0 0 0,0 0 0,1 0 0,0 0 0,1 6 0,1-3-18,0 1 1,1-1-1,0 0 1,1 0 0,0 0-1,0 0 1,1-1-1,-1 0 1,2 0-1,-1-1 1,1 1-1,10 7 1,15 8 18,0-1 1,2-2-1,0-1 1,1-2-1,1-1 1,43 12-1,234 47 0,-268-65 34,895 135-8,-589-97-4,2132 216 113,13-138-8,-1667-104-116,1468 46 42,904-54-32,-2746-29 0,401-18 19,-6-35-58,-282-28 55,-465 71-23,-1-5 1,-1-4 0,131-67 0,-193 83 127,-2-2-1,0-2 1,-1-1 0,51-47-1,-75 60-43,-2-1 0,0 1 0,0-2 0,-1 1 1,-1-1-1,0-1 0,7-14 0,-12 19-28,1 0 0,-2 0 1,1-1-1,-1 1 1,0 0-1,-1-1 0,0 0 1,-1 1-1,0-1 1,-1 1-1,0-1 0,-2-13 1,-1 11-36,-1-1 0,0 2 0,0-1 0,-1 0 0,0 1 0,-1 0 0,-1 1 1,0-1-1,0 1 0,-1 1 0,0 0 0,0 0 0,-17-12 0,-10-4 11,0 1 1,-70-33-1,-4 7-3,-3 5 0,-1 6 0,-157-34 0,-369-41-2720,491 91 1066,-122-20-4037,-12 0-6951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12075,'-10'3'1266,"0"-1"-1145,-11 3 1200,1 1 0,0 1 0,-22 11 1,38-17-1042,0 1 0,-1 0 0,1 0 0,0 1 1,1-1-1,-1 1 0,0 0 0,1 0 1,-1 0-1,1 1 0,0-1 0,0 1 1,1 0-1,-1-1 0,1 1 0,-1 0 0,1 1 1,1-1-1,-1 0 0,0 1 0,1-1 1,-1 7-1,2-9-246,0-1 1,0 0-1,1 0 1,-1 0-1,0 1 1,1-1-1,-1 0 1,1 0-1,-1 0 1,1 0-1,0 0 1,-1 0-1,1 0 1,0 0-1,0 0 1,-1 0-1,1 0 1,0-1-1,0 1 1,0 0-1,0-1 1,0 1-1,0 0 1,1-1-1,-1 0 1,0 1-1,0-1 1,0 1-1,0-1 1,1 0-1,-1 0 1,0 0-1,0 0 1,2 0-1,52 0 226,-43-1-120,11-2-51,0-1 1,-1-1 0,0 0 0,0-2-1,30-13 1,-25 9-24,1 1 0,41-9 0,-68 19-40,0-1 0,0 1-1,0-1 1,0 1 0,0 0 0,1 0-1,-1 0 1,0-1 0,0 1-1,0 0 1,1 1 0,-1-1-1,0 0 1,0 0 0,0 0 0,0 1-1,1-1 1,-1 0 0,0 1-1,0-1 1,0 1 0,0 0-1,0-1 1,0 1 0,0 0 0,0-1-1,0 1 1,-1 0 0,1 0-1,1 1 1,-1 1 81,-1 0 1,1 0-1,-1 0 1,0 1-1,0-1 0,0 0 1,0 0-1,0 0 1,-2 4-1,1 28 601,2-34-706,-1 0-1,0 0 0,0 0 1,1 1-1,-1-1 0,1 0 1,-1 0-1,1 0 1,0 0-1,-1-1 0,1 1 1,0 0-1,0 0 0,-1 0 1,1 0-1,0-1 1,0 1-1,0 0 0,0-1 1,0 1-1,0-1 0,0 1 1,0-1-1,0 0 0,0 1 1,3-1-1,12 3 36,1-2-1,0 0 0,0-1 0,-1-1 1,1 0-1,0-2 0,-1 0 1,26-8-1,22-2-4446,0 7-7367,-54 6 6390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213 117 11243,'0'0'7201,"-14"-1"-5968,6 0-1019,2 0-70,1 0 0,-1 0 0,0 1 0,0 0 0,1 0 1,-1 0-1,0 1 0,1-1 0,-1 2 0,1-1 0,-1 0 0,1 1 1,0 0-1,-1 1 0,-4 2 0,-4 4 781,1 0 1,-22 21-1,31-27-741,1 0 0,0 0 0,0 1-1,1-1 1,-1 1 0,1 0 0,-1 0 0,1 0 0,0 0-1,1 0 1,-1 0 0,1 0 0,0 1 0,0-1 0,-1 6-1,3-9-164,-1 1 0,1-1-1,-1 0 1,1 1-1,0-1 1,-1 0-1,1 0 1,0 1-1,0-1 1,0 0 0,0 0-1,0 0 1,1 0-1,-1 0 1,0 0-1,0-1 1,0 1-1,1 0 1,-1-1 0,0 1-1,1-1 1,-1 1-1,1-1 1,-1 1-1,1-1 1,-1 0-1,1 0 1,-1 0 0,1 0-1,-1 0 1,3 0-1,59 0 268,-55-1-231,9-1-31,0 0 0,-1-1 0,1-1 1,-1-1-1,1 0 0,-1-1 1,-1-1-1,1 0 0,23-16 0,-28 16-39,0-1 1,0 0-1,-1-1 0,0 0 0,0-1 0,-1 0 0,0 0 0,-1-1 0,0 0 0,-1 0 0,0-1 0,8-21 0,-14 30 24,1-1 1,-2 0-1,1 0 1,0 0-1,-1 1 1,0-1 0,0 0-1,-1-8 1,1 12-5,0-1-1,0 1 1,0-1 0,0 1 0,0-1 0,-1 0 0,1 1 0,0-1 0,0 1 0,-1-1 0,1 1 0,0-1 0,-1 1 0,1 0 0,0-1 0,-1 1 0,1-1 0,-1 1 0,1 0 0,-1-1-1,1 1 1,-1 0 0,1 0 0,-1-1 0,0 1 0,0 0 2,0 0 0,0 0 0,-1 0 0,1 1 1,0-1-1,0 0 0,0 1 0,-1-1 0,1 1 0,0-1 0,0 1 0,0-1 0,0 1 0,0 0 0,0 0 0,0-1 0,-1 3 0,-5 5 60,0 0-1,0 1 1,0 0-1,1 1 0,1-1 1,-1 1-1,2 0 1,-1 1-1,1-1 0,1 1 1,0 0-1,1-1 0,0 1 1,0 0-1,1 14 1,1-23-53,0 0 0,0-1 0,0 1 0,0 0 0,1 0 0,-1 0 0,1 0 0,0-1 0,-1 1 0,1 0 0,0-1 0,0 1 0,0 0 0,0-1 0,0 1 0,0-1 0,1 0 0,-1 1 0,0-1 0,3 2 0,0-1 13,0 1 0,0-1 1,0 0-1,1 0 0,-1-1 1,0 0-1,1 1 0,5 0 1,7 0 54,1-1 1,-1 0-1,26-3 1,-36 1-59,1 0 0,-1-1 1,1 0-1,-1 0 0,0-1 1,0 1-1,0-2 0,0 1 1,-1-1-1,1 0 0,-1 0 1,0-1-1,0 1 0,-1-1 1,1-1-1,-1 1 0,5-8 1,-13 19-8,-1 0-1,1 1 1,0 0 0,1-1 0,-1 1 0,1 0 0,-1 13 0,2-17-11,1-1 0,0 1 0,0-1 0,0 0 0,0 1 0,0-1 0,0 1 0,1-1 0,0 1 0,-1-1 0,1 0 0,0 1 0,0-1 0,0 0-1,0 0 1,0 0 0,1 0 0,-1 0 0,1 0 0,-1 0 0,1 0 0,0 0 0,-1-1 0,1 1 0,0-1 0,0 1 0,0-1 0,1 0 0,-1 0 0,3 1 0,4 2-166,0-2 0,0 1 0,0-1 0,0-1 0,0 0 0,1 0 0,-1-1 0,0 0 0,1 0 0,-1-1-1,15-3 1,-18 2-610,0 0 0,1 0 0,-1 0-1,0-1 1,0 1 0,0-2-1,-1 1 1,1-1 0,-1 0-1,9-7 1,11-17-5358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11659,'0'0'4426,"-4"9"-2024,-4 12-942,1 1 0,1 0 1,0 0-1,-3 43 0,9 7-1207,1-68-237,0 1 0,0-1 1,0 0-1,1 0 0,-1 0 1,1 0-1,0 0 0,0-1 1,1 1-1,-1-1 0,1 1 1,0-1-1,0 0 0,0 0 1,0 0-1,7 5 0,-31-53-4980,6 13 3736,-5-12 1449,10 15 2835,10 27-1534,32 29 1531,-20-21-2851,0-1 0,1 0 0,0-1 0,0 0 0,0-1 0,1 0 0,19 1 0,7-3-41,50-3 0,-77 1-159,0-1 0,0 0 0,24-8 0,-33 9-35,0 0 1,0-1-1,0 1 1,0-1-1,0 0 1,-1 0-1,1 0 1,-1-1 0,1 1-1,-1-1 1,0 0-1,0 0 1,0 0-1,0 0 1,-1 0-1,3-5 1,-4 7 23,-1 1 1,0 0 0,0-1 0,1 1-1,-1 0 1,0-1 0,0 1-1,0-1 1,0 1 0,0 0 0,0-1-1,0 1 1,1-1 0,-1 1-1,0-1 1,-1 1 0,1-1-1,0 1 1,0 0 0,0-1 0,0 1-1,0-1 1,0 1 0,0 0-1,-1-1 1,1 1 0,0-1 0,0 1-1,0 0 1,-1-1 0,1 1-1,0 0 1,-1-1 0,1 1-1,-1 0 1,-16-1-105,13 2 141,0 0 1,0 0 0,1 0-1,-1 0 1,1 1-1,-1 0 1,1 0-1,-5 3 1,6-4 24,0 1 0,0 0 0,0 0-1,0 0 1,1 1 0,-1-1 0,0 0 0,1 1 0,0-1-1,0 1 1,-1-1 0,1 1 0,1-1 0,-1 1 0,0 0 0,1-1-1,-1 1 1,1 0 0,0 0 0,0-1 0,0 1 0,0 0-1,1 0 1,0 5 0,1-6-19,0 1 0,-1-1 0,1 1 0,0-1-1,1 0 1,-1 0 0,0 0 0,1 0 0,-1 0 0,1 0 0,-1 0-1,1-1 1,0 0 0,0 1 0,0-1 0,0 0 0,0 0 0,0-1-1,0 1 1,0 0 0,5-1 0,-3 1-80,8 1-214,-1-1 0,1 0 1,19-2-1,-1-8-3589,-29 7 3237,-1 1 0,1 0 0,0 0 0,-1-1 0,1 1 0,0-1 0,-1 1 0,0-1 1,1 0-1,-1 0 0,0 0 0,0 1 0,1-3 0,4-17-8394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17873,'0'0'7239,"7"59"-7079,15-36-128,5 0-1954,6-6-2370,4-4-2338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16432,'0'0'2455,"-12"0"44,12 0-2496,-16 0 1029,0 0 0,0 2 0,-17 3 0,29-4-840,1-1 1,0 1-1,-1-1 1,1 1 0,0 0-1,0 0 1,0 1 0,0-1-1,0 1 1,0-1-1,0 1 1,0 0 0,1 0-1,-1 0 1,1 0-1,-1 1 1,1-1 0,0 1-1,0-1 1,0 1-1,0 0 1,1 0 0,-1 0-1,1 0 1,-1 0-1,0 4 1,3-6-185,-1 0-1,1 1 0,-1-1 1,1 0-1,-1 0 1,1 1-1,0-1 1,0 0-1,0 0 1,0 0-1,-1 0 1,1 0-1,1 0 0,-1 0 1,0-1-1,0 1 1,0 0-1,0-1 1,1 1-1,-1 0 1,0-1-1,0 1 1,1-1-1,-1 0 0,0 0 1,1 1-1,-1-1 1,1 0-1,1 0 1,52 5 209,-48-4-194,45-1-796,93-10-1,-64 2 485,-80 8 308,1-1 0,-1 1 1,0 0-1,0 0 0,1 0 0,-1 0 0,0 0 0,0 0 1,1 0-1,-1 1 0,0-1 0,0 0 0,1 1 0,-1-1 1,0 1-1,0-1 0,0 1 0,2 1 0,1 15 1025,-5-15-1004,1-1 0,0 1 0,0-1-1,0 1 1,0-1 0,0 1 0,1-1 0,-1 1 0,0-1 0,1 0 0,-1 1 0,1-1-1,-1 1 1,1-1 0,0 0 0,-1 1 0,1-1 0,0 0 0,0 0 0,0 0 0,0 0 0,0 0-1,0 0 1,1 0 0,1 2 0,5 0 21,-1 1 0,1-1 1,0 0-1,0-1 0,0 0 0,0 0 0,0-1 1,12 0-1,73-1-88,-44-2-379,72 2-2061,-121 0 2420,1 0 0,-1 0-1,1 0 1,0 0 0,-1 0-1,1 1 1,0-1 0,-1 0-1,1 0 1,-1 0 0,1 1-1,0-1 1,-1 0 0,1 1-1,-1-1 1,1 0 0,-1 1-1,1-1 1,-1 1 0,1-1-1,-1 1 1,0-1 0,1 1 0,-1-1-1,0 1 1,1-1 0,-1 2-1,13 8-5497,-4-10-1395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3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16912,'0'0'7917,"0"-17"-4864,0-61 1031,1 80-4063,-1 1 0,1-1 1,0 0-1,0 0 0,-1 0 0,1 0 0,1 0 0,-1 0 0,0 0 0,0 0 1,1 0-1,-1 0 0,1-1 0,0 1 0,-1-1 0,1 1 0,0-1 0,0 0 1,0 1-1,0-1 0,0 0 0,0 0 0,0 0 0,0-1 0,0 1 0,1-1 0,-1 1 1,0-1-1,0 1 0,3-1 0,18 3 27,1 0 0,28-1 0,-27-1-46,19 1 14,4 1-91,0-1 0,-1-3 1,66-9-1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3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22774,'0'0'1236,"1"0"46,10 1 5211,15 2-6334,0 1 0,0 1 0,-1 2 0,33 11 0,106 52 28,-158-67-187,0 0 0,0 1 0,0-1 0,-1 1 0,0 0 0,1 1 0,-1-1 0,7 10 0,-10-11 0,0-1 0,-1 1 0,1-1 0,-1 1 0,0 0 0,0 0 0,0-1 0,0 1 0,0 0 0,0 0 0,-1 0 0,0 0 0,0 0 0,1 0 0,-1 0 0,-1 0 0,1 0 0,0 0 0,-1 0 0,0 0 0,0-1 0,1 1 0,-3 3 0,-1 2 0,-1 0 0,0 0 0,0-1 0,-1 0 0,0 0 0,0 0 0,-1 0 0,-7 5 0,-65 48 0,56-44 0,-206 136-320,212-143-2307,5-5-4419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16720,'0'0'12716,"0"15"-11755,0 348-513,-5-399-12078,1 14 5686,-1-11-5854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4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18514,'-4'11'2370,"-9"27"-938,2 0 1,2 1 0,2 0 0,-5 74-1,8 178-1270,6-169 104,-2-106-224,1 45 49,-1-59-52,0 1 0,0-1 0,0 0-1,1 0 1,-1 0 0,1 0 0,-1 0 0,1 0-1,0 0 1,0 0 0,0-1 0,0 1-1,0 0 1,0 0 0,0-1 0,1 1-1,-1-1 1,0 1 0,1-1 0,0 1-1,-1-1 1,3 1 0,-3-1 3,1-1 0,-1 0 1,1 0-1,-1 0 0,1 0 1,-1 0-1,1 0 0,-1 0 0,1-1 1,-1 1-1,1 0 0,-1-1 1,1 1-1,-1-1 0,0 0 0,1 0 1,-1 1-1,0-1 0,0 0 1,1 0-1,-1 0 0,0 0 0,0 0 1,0 0-1,0 0 0,1-3 0,24-39 925,-22 36-780,75-147 736,117-202-3084,-167 310-4512,-3 3-5360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1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422 5445,'-16'-6'-197,"-296"-130"3239,-35-15-1483,264 122-1491,-1 4 0,0 3 0,-2 4 0,0 4 0,-1 3 0,0 5 0,-1 3 0,-167 16 0,141 3-19,1 4 0,0 5 0,2 5 1,1 5-1,2 5 0,-134 69 0,160-66 238,2 4 0,2 3 1,2 4-1,-116 107 0,151-121-227,1 2 0,2 2 0,2 1 0,2 2 0,2 1-1,2 2 1,2 1 0,-34 90 0,53-113-40,1 0 1,1 1-1,1 0 0,2 0 0,1 1 0,1 0 1,1-1-1,2 1 0,1-1 0,2 1 1,0-1-1,2 0 0,2 0 0,0-1 1,2 0-1,1 0 0,1-1 0,19 32 0,5 0 20,3-2 0,1-1 0,3-3-1,3-1 1,2-2 0,1-3-1,3-2 1,105 71 0,-86-72-36,3-3 1,1-3 0,1-4-1,2-3 1,1-3 0,155 32-1,-44-29 88,224 7 0,196-26 125,-464-14-157,-1-6 0,1-7 0,-2-6 0,243-68 0,-293 59-4,-2-3 0,-1-5 0,-1-3 0,-3-5-1,-2-3 1,-1-4 0,145-122 0,-193 143-16,-2-2 1,-1-2-1,-2-1 0,-1-1 1,35-61-1,-48 68 77,-1-1 0,-2 0 1,-1-1-1,-1-1 0,-2 0 0,-2 0 1,-1-1-1,2-39 0,-6 37 49,-2 0 1,-2 0-1,-2 0 1,-1 0-1,-1 0 0,-3 1 1,0 0-1,-15-35 0,7 30-6,-2 2 0,-2 0 0,-1 1 0,-2 1-1,-2 1 1,-45-50 0,22 34-16,-2 1-1,-3 3 1,-1 3 0,-3 2-1,-1 2 1,-116-60-1,117 73-188,-2 4-1,-1 1 1,0 4-1,-2 2 0,0 2 1,0 4-1,-120-8 1,-133 26-4038,245-4 2096,-148 3-6715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17327 1006 4933,'-15'-7'3245,"-39"-20"-844,-177-77 1663,73 56-4752,-2 6 1,-199-24-1,-336-7 124,549 60 869,-1957-127 5637,-4 52-5820,2024 85-148,-3043-173 718,1243 59-365,1551 98-320,-1843-63 141,1196 114-121,731-9 122,-470 108 1,616-103-86,2 5 0,1 4 0,2 4 0,-168 98 0,193-93-27,2 3-1,3 3 1,2 2 0,2 4-1,3 2 1,-77 100-1,50-43-49,5 4 0,5 3-1,-59 134 1,103-187 2,4 2 1,4 0-1,2 2 0,4 1 1,2 0-1,5 1 0,-5 103 1,16-127-10,2-1 0,3 1 0,1 0 1,3-1-1,3 0 0,1-1 1,3-1-1,2 0 0,2 0 0,2-2 1,2-1-1,50 75 0,-33-66 9,3-2-1,2-2 1,3-2-1,1-2 1,2-3-1,97 67 1,-66-61-25,2-3 1,2-4-1,2-4 1,105 33 0,-29-23-53,260 43 1,164-15 12,1541 101 61,-1719-149 12,2114 107 7,5-69 1,3885-6 1280,-4277-125-1119,-10-134-8,-1176 37-26,-808 125-87,-1-6 0,-3-6 0,-2-6 0,200-109 0,-121 39 47,-5-10-1,195-162 1,-315 221-78,115-99 25,-159 130-25,-2-2 1,45-60-1,-77 89-15,-1-2 1,-1 0-1,0 0 0,-1-1 1,-1 0-1,-1 0 0,-1-1 0,7-29 1,-12 37 15,0 1 1,-1-1-1,0 0 1,-1 1-1,-1-1 1,1 0-1,-2 1 1,0-1-1,0 0 1,-1 1-1,0 0 1,-1 0-1,0 0 1,-1 0-1,0 1 0,-12-18 1,-8-5-5,-2 1-1,-1 1 1,-1 1 0,-2 1-1,-1 2 1,-41-27 0,-10 0 11,-133-63 0,-58-8-137,-6 13 1,-498-128-1,-612-54 234,1326 282-123,-1299-212 127,-12 87 72,-750 84 1256,1681 34-5616,259-10-1324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79 15631,'0'0'2968,"11"-8"-843,-2 0-1626,1 0 1,0 1 0,0 0 0,1 1-1,-1 0 1,2 1 0,-1 0 0,0 1-1,1 0 1,0 1 0,0 0 0,14-1-1,-25 4-489,-1 0-1,1 0 0,-1 0 0,1 0 0,-1 0 0,0 0 0,1 0 0,-1 0 1,1 0-1,-1 0 0,1 0 0,-1 1 0,0-1 0,1 0 0,-1 0 0,1 0 1,-1 1-1,0-1 0,1 0 0,-1 0 0,0 1 0,1-1 0,-1 0 0,0 1 1,0-1-1,1 0 0,-1 1 0,0-1 0,0 0 0,1 1 0,-1-1 0,0 1 1,0-1-1,0 1 0,0-1 0,0 0 0,0 1 0,0 0 0,-6 22 421,-21 19 439,-34 22 312,46-51-884,1 1 0,1 1 1,0 0-1,0 1 0,2 0 1,-15 26-1,25-40-290,1-1 1,-1 0-1,0 0 0,1 1 0,-1-1 1,1 0-1,-1 1 0,1-1 1,0 0-1,0 1 0,-1-1 0,1 0 1,0 1-1,0-1 0,0 1 0,1-1 1,-1 0-1,0 1 0,0-1 1,1 0-1,-1 1 0,1-1 0,-1 0 1,1 1-1,-1-1 0,1 0 0,0 0 1,0 0-1,0 0 0,0 1 0,0-1 1,0-1-1,0 1 0,0 0 1,0 0-1,0 0 0,0 0 0,0-1 1,1 1-1,-1 0 0,0-1 0,1 1 1,-1-1-1,0 0 0,1 1 1,1-1-1,9 2 45,0-1 1,1 0-1,-1-1 0,19-1 1,-8 0-27,71-6-4286,-73 4 747,-1-1 1,31-10-1,-27 3-12758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17072,'0'0'11958,"10"-8"-11280,16-17-490,-2 0 0,0-2 0,-1-1 0,18-30 0,-41 58-190,1 0 1,-1 0-1,0 0 1,0 0-1,0 1 0,0-1 1,0 0-1,0 0 1,0 0-1,1 0 1,-1 1-1,0-1 1,0 0-1,0 0 1,0 0-1,0 0 1,1 0-1,-1 0 1,0 0-1,0 0 1,0 1-1,1-1 0,-1 0 1,0 0-1,0 0 1,0 0-1,1 0 1,-1 0-1,0 0 1,0 0-1,0 0 1,1 0-1,-1 0 1,0 0-1,0 0 1,0 0-1,0-1 1,1 1-1,-1 0 0,0 0 1,0 0-1,0 0 1,1 0-1,-1 0 1,0 0-1,0-1 1,0 1-1,0 0 1,0 0-1,0 0 1,1 0-1,-1 0 1,0-1-1,0 1 1,0 0-1,0 0 0,0 0 1,0-1-1,0 1 1,0 0-1,1 31 42,-10 42 168,3-44-341,1 0 0,-1 51-1,6-80 59,0 1 0,0-1 0,0 0-1,0 1 1,0-1 0,0 0 0,0 0 0,0 1 0,0-1-1,0 0 1,0 0 0,1 1 0,-1-1 0,0 0 0,0 1-1,0-1 1,1 0 0,-1 0 0,0 0 0,0 1 0,0-1-1,1 0 1,-1 0 0,0 0 0,0 0 0,1 1 0,-1-1 0,0 0-1,1 0 1,-1 0 0,0 0 0,1 0 0,-1 0 0,0 0-1,0 0 1,1 0 0,-1 0 0,0 0 0,1 0 0,-1 0-1,0 0 1,1 0 0,-1 0 0,1-1 0,13-5-2661,0-16-1881,0-8-3423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23 8680,'-14'6'6823,"4"-2"-6382,-80 40 2579,81-38-2726,-1 0-1,1 1 0,0 0 1,0 0-1,1 1 0,0 0 1,-14 18-1,10-7-202,1 1-1,1 1 1,1-1 0,1 2 0,1-1-1,0 1 1,2 0 0,0 0 0,2 1-1,0 0 1,2-1 0,1 1 0,2 32-1,-1-49-33,0-1-1,0 1 1,0 0-1,1 0 1,-1-1-1,2 1 1,-1-1-1,0 0 1,1 1-1,0-1 1,0-1-1,1 1 1,-1 0-1,1-1 1,0 1-1,0-1 1,1 0-1,-1-1 1,1 1-1,0-1 1,-1 0-1,2 0 1,-1 0-1,0-1 1,1 1-1,-1-1 1,1-1-1,-1 1 1,1-1-1,0 0 1,0 0-1,8 0 0,1-1 174,0 0-1,0 0 1,0-2-1,0 0 1,0 0-1,0-2 1,-1 1-1,1-2 1,-1 0-1,0-1 1,22-12-1,-9 1 196,-2-1-1,0-2 1,-1 0-1,-1-1 1,-1-1 0,32-42-1,-44 51-251,-1 0 0,0-1 0,-1 0 0,-1 0 0,0-1 1,-1 0-1,0 0 0,-1-1 0,-1 0 0,-1 1 0,0-1 0,-1-1 0,0 1 0,-2-25 0,0 36-173,-1 0 0,0 0 0,0 0 0,0 0 0,-1 0 0,0 1 0,0-1 0,0 0 0,0 1 0,-1-1 0,0 1 0,1 0 0,-2 0 0,1 0 0,0 0 0,-5-3 0,1 2 0,0 0 0,0 0 0,-1 1 0,1 0 0,-1 0 0,0 0 0,0 1 0,-15-3 0,-1 1 0,0 2 0,-1 0 0,1 2 0,0 0 0,-46 6 0,47-1-923,0 1 1,0 2-1,-23 8 0,-4 2-2481,4-4-3754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10186,'0'0'9550,"3"-11"-7516,-1 7-1847,-1-1 0,1 1-1,-1 0 1,1 0 0,0 0 0,1 0 0,-1 0 0,1 0 0,-1 1-1,1-1 1,0 1 0,1-1 0,-1 1 0,0 0 0,1 1-1,0-1 1,0 1 0,0-1 0,0 1 0,0 0 0,0 0-1,6-1 1,54-11 1826,-62 13-1973,0 1 1,0-1 0,0 1-1,-1 0 1,1 0 0,0 0-1,0 0 1,0 0 0,0 0-1,0 0 1,-1 0-1,1 1 1,0-1 0,0 1-1,0-1 1,-1 1 0,1 0-1,0 0 1,-1 0 0,1 0-1,-1 0 1,1 0 0,-1 0-1,1 0 1,-1 1 0,0-1-1,0 0 1,1 1-1,-1-1 1,1 3 0,-1 1 12,0 1 1,-1-1-1,1 0 1,-1 0-1,0 0 1,-1 1-1,1-1 1,-1 0-1,0 0 1,-1 0-1,1 0 1,-1 0-1,0 0 1,0-1-1,-5 10 1,-3 0 100,-1 0 0,0-1 0,-19 18 1,19-20-35,0 0 1,0 1 0,1 1 0,-11 17-1,21-30-122,0 0 0,0 1 0,0-1 0,0 0 0,0 0 0,0 1 0,0-1 0,0 0 0,0 0 0,0 1 0,0-1-1,0 0 1,0 0 0,0 1 0,1-1 0,-1 0 0,0 0 0,0 0 0,0 1 0,0-1 0,0 0 0,1 0 0,-1 0-1,0 1 1,0-1 0,0 0 0,0 0 0,1 0 0,-1 0 0,0 0 0,0 1 0,1-1 0,-1 0 0,0 0 0,0 0 0,0 0-1,1 0 1,-1 0 0,0 0 0,0 0 0,1 0 0,-1 0 0,0 0 0,0 0 0,1 0 0,-1 0 0,0 0 0,0 0-1,1 0 1,17 0 9,-14 0 0,18-1 32,-8 0-43,0 1 1,0 1 0,0 0-1,0 0 1,0 1 0,16 5 0,-28-6-2,1 0 1,-1 1-1,1-1 1,-1 0 0,1 1-1,-1-1 1,0 1-1,1 0 1,-1 0 0,0 0-1,0 0 1,-1 0 0,1 0-1,0 1 1,1 2-1,-2-2 2,1 1-1,-1 0 1,0 0-1,-1-1 1,1 1-1,-1 0 1,1 0-1,-1 0 1,0-1-1,0 1 1,-1 0-1,1 0 1,-1 0-1,-1 3 1,0 0 53,-1-2 0,0 1 0,0 0-1,0 0 1,0-1 0,-1 0 0,0 0 0,0 0 0,0 0 0,-1-1 0,0 1-1,0-1 1,0 0 0,0 0 0,-6 2 0,-4 3 100,-1 0 0,1-2 0,-1 0 0,-23 7 0,-18-3-4098,51-10 266,39-5-27,-5 0-4074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64 148 7976,'0'0'9566,"-10"9"-6908,-31 28-186,40-37-2243,0 1-1,0-1 1,1 1 0,-1-1-1,0 1 1,1-1 0,-1 1 0,0 0-1,1-1 1,-1 1 0,1 0-1,-1-1 1,1 1 0,-1 0-1,1-1 1,-1 1 0,1 0-1,0 0 1,0 0 0,-1 0-1,1-1 1,0 1 0,0 0-1,0 0 1,0 0 0,0 0-1,0 0 1,0 1 0,1-1-99,0-1 1,0 1 0,1-1 0,-1 1 0,0-1-1,0 1 1,0-1 0,1 0 0,-1 1 0,0-1-1,0 0 1,0 0 0,1 0 0,-1 0 0,0 0-1,2-1 1,53-10 944,-22-7-1046,-1-2 1,-1 0 0,0-3 0,-2 0 0,30-31 0,-10 11-44,-50 42 14,1 1 0,-1-1 0,1 0 0,-1 1 0,1-1 0,-1 1 0,1 0 0,-1-1 0,1 1 0,0-1 0,-1 1 0,1 0 0,-1-1 0,1 1 0,0 0 0,-1 0 0,1 0 0,0-1 0,-1 1 0,1 0 0,0 0 0,-1 0 0,1 0 0,1 0 0,-2 15 0,-14 22 0,-2-4 0,5-12 0,0 0 0,2 1 0,0 0 0,2 0 0,0 1 0,1 0 0,-4 44 0,10-67-68,0 1 0,0 0 0,0-1 0,0 1-1,0-1 1,0 1 0,1 0 0,-1-1 0,0 1 0,0-1 0,1 1 0,-1-1 0,0 1 0,0-1-1,1 1 1,-1-1 0,1 1 0,-1-1 0,0 1 0,1-1 0,-1 1 0,1-1 0,-1 0-1,1 1 1,0-1 0,-1 0 0,1 0 0,-1 1 0,1-1 0,-1 0 0,2 0 0,20 0-5915,-11-4-2895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72 6566,'2'-3'1075,"0"0"-1,0 0 1,-1 0-1,1 0 1,-1 0-1,0 0 1,0 0-1,0-1 1,0 1-1,0 0 0,-1-1 1,0 1-1,0 0 1,0-7-1,0 9-868,0 1-1,0-1 1,-1 0-1,1 0 0,0 0 1,-1 0-1,1 0 0,-1 1 1,1-1-1,-1 0 1,1 0-1,-1 1 0,0-1 1,1 0-1,-1 1 1,0-1-1,1 1 0,-1-1 1,0 1-1,0-1 0,-1 0 1,0 1-37,0-1 1,-1 1-1,1 0 0,0-1 1,-1 1-1,1 0 1,0 0-1,0 1 0,-1-1 1,1 0-1,0 1 0,-4 1 1,-3 2-18,0 0-1,0 1 1,0 0 0,0 0 0,1 1-1,0 0 1,0 0 0,1 1 0,0 0-1,-9 11 1,-2 5 212,1 1-1,-20 35 1,28-43-300,0 1 0,2 0 1,0 1-1,1-1 0,1 1 0,-4 24 1,8-35-54,0-1 0,1 0 1,0 0-1,0 1 1,1-1-1,-1 0 1,1 0-1,1 1 1,3 10-1,-4-14-9,1 1 0,0-1 0,0 0 0,0 0 0,0 0 1,0 0-1,1-1 0,-1 1 0,1 0 0,0-1 0,0 0 0,0 0 0,0 0 0,0 0 0,0 0 0,0 0 0,1-1 0,3 2 0,5 0-2,0 0 0,1-1 0,-1 0 0,0-1 0,1 0 0,-1-1 0,1 0 0,21-4 0,-26 3 0,0-1 0,-1 1 0,1-1 0,-1-1 0,0 1 0,0-1 0,0-1 0,0 1 0,0-1 0,0 0 0,-1-1 0,0 1 0,0-1 0,0-1 0,6-7 0,-12 13 0,1 0 0,-1-1 0,1 1 0,-1-1 0,1 1 0,-1-1 0,1 1 0,-1-1 0,0 1 0,1-1 0,-1 1 0,0-1 0,0 1 0,1-1 0,-1 0 0,0 1 0,0-1 0,0 0 0,0 1 0,0-1 0,1 1 0,-1-1 0,0 0 0,-1 1 0,1-1 0,0 0 0,0 1 0,0-1 0,0 1 0,0-1 0,-1 0 0,1 1 0,0-1 0,0 1 0,-1-1 0,1 1 0,0-1 0,-1 1 0,1-1 0,-1 1 0,1-1 0,-1 1 0,1-1 0,-1 1 0,1 0 0,-1-1 0,1 1 0,-1 0 0,1-1 0,-1 1 0,0 0 0,1 0 0,-1 0 0,0 0 0,1-1 0,-2 1 0,-43-1 0,35 1 0,-6 0 0,-1 2 0,1-1 0,-20 6 0,30-6 0,1 0 0,0 1 0,0-1 0,-1 1 0,1 1 0,0-1 0,1 1 0,-1-1 0,0 1 0,1 1 0,0-1 0,-1 1 0,-5 6 0,10-10-21,0 0 0,0 0 0,0 0 0,-1 1 0,1-1 0,0 0 0,0 0 0,0 1 0,0-1 0,-1 0 0,1 1 0,0-1 0,0 0 0,0 0 0,0 1 0,0-1 0,0 0 0,0 1 0,0-1 0,0 0-1,0 1 1,0-1 0,0 0 0,0 0 0,0 1 0,0-1 0,0 0 0,0 1 0,0-1 0,1 0 0,-1 1 0,0-1 0,0 0 0,0 0 0,0 1 0,1-1 0,-1 0 0,0 0 0,0 0 0,1 1 0,-1-1 0,0 0 0,0 0 0,1 0 0,-1 0 0,0 1 0,0-1 0,1 0 0,-1 0 0,0 0 0,1 0 0,-1 0 0,0 0 0,1 0 0,-1 0 0,0 0 0,0 0 0,1 0 0,-1 0 0,0 0-1,1 0 1,-1 0 0,0 0 0,1 0 0,-1 0 0,0-1 0,0 1 0,1 0 0,24-5-3968,8-13-2903,3-10-4158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37 18417,'-15'-4'390,"5"2"-338,-21-7 464,-1 1 0,-46-4 1,68 11-417,0 0 0,0 1 1,0 0-1,0 1 0,0 0 1,0 0-1,0 1 1,0 1-1,0-1 0,1 2 1,-1-1-1,1 1 0,-17 10 1,9 0 257,2 0-1,-1 0 1,2 1 0,0 1 0,1 1 0,1 0 0,-16 28 0,3 1 1395,-34 93-1,47-107-1554,2 0 0,1 1-1,1 0 1,2 1-1,2-1 1,-2 50-1,6-72-217,0 0 0,1 0 0,0 0 0,1-1 0,0 1 0,1 0 0,0-1 0,0 0 0,1 1 0,1-2 0,-1 1 0,2 0 0,-1-1 0,1 0 0,1 0 0,-1-1 0,2 1 0,-1-2 0,1 1 0,0-1 0,1 0 0,-1-1 0,19 11 0,-9-9-53,0-1 1,0-1-1,1 0 1,0-1-1,0-1 1,0-1-1,0-1 1,1 0-1,-1-2 1,37-3-1,-32 0 75,1-1-1,-1-1 1,0-1-1,0-1 0,-1-1 1,0-1-1,0-1 0,24-15 1,-9 0 433,-2-1 1,0-1-1,-2-2 1,0-2-1,33-40 1,-48 49-253,-2-1 0,0 0 0,-1-1-1,-2 0 1,0-2 0,-2 0 0,-1 0 0,0-1-1,7-33 1,-16 49-180,0 0-1,0-1 1,-1 1 0,-1 0-1,0-1 1,0 1-1,-1 0 1,0-1-1,-1 1 1,-1 0 0,1 0-1,-9-19 1,7 22-4,-1-1 1,0 1-1,-1 0 1,0 0-1,0 0 1,-1 1 0,0 0-1,0 0 1,0 1-1,-1 0 1,0 0-1,0 1 1,-1 0-1,-17-7 1,2 2-476,-1 2 0,0 1 0,-1 0 0,1 2 0,-1 2 0,0 0 0,-52 1 0,33 5-1362,1 1-1,-1 2 0,-78 22 0,38-2-6184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14 10346,'0'0'7703,"-12"-3"-4895,-3 0-2414,0 0 0,0 1 0,0 0 0,0 1 0,0 1-1,0 1 1,0 0 0,0 1 0,0 0 0,0 1 0,0 1 0,1 0 0,-23 11 0,22-6-241,0 0 1,0 2 0,1 0 0,1 0-1,-20 23 1,29-31-101,0 1-1,1 0 1,0 0-1,0 0 1,0 1-1,0-1 1,1 1-1,-1-1 1,1 1-1,0 0 1,1 0 0,-1 0-1,1 0 1,0 0-1,0 0 1,1 1-1,-1-1 1,1 0-1,1 0 1,-1 0-1,0 1 1,1-1-1,3 9 1,-2-10-33,0-1-1,0 0 1,0-1 0,0 1-1,1 0 1,-1-1 0,1 1 0,0-1-1,0 0 1,0 0 0,0 0-1,0 0 1,0 0 0,0-1-1,1 1 1,-1-1 0,1 0-1,-1 0 1,6 1 0,9 1 19,0-1 1,28 1-1,-45-3-39,0 0 2,125 2-1880,2-4-5620,-69-3 1226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13741,'0'0'7607,"-11"-1"-5461,-39-5-683,46 6-1324,0 0 0,0 1 0,0 0 1,0 0-1,0 0 0,0 0 0,0 1 0,0-1 0,0 1 1,1 0-1,-1 0 0,1 0 0,-1 1 0,1-1 0,0 1 0,0 0 1,0 0-1,0 0 0,1 0 0,-3 4 0,-1 1 8,1 0 0,0 0 0,0 1 0,1 0 0,0 0-1,-5 15 1,9-21-111,-1-1 0,0 1 0,1 0 0,-1 0 0,1 0 0,0 0 0,0 0 0,0 0 0,0 0 0,2 5 0,-2-7-21,1 0 1,-1 0 0,1 0-1,-1 0 1,1 0 0,0 0-1,-1 0 1,1 0 0,0 0-1,0 0 1,0 0 0,0 0-1,0 0 1,0-1 0,0 1-1,0 0 1,0-1 0,1 2-1,5-1 80,-1 1 0,1-1 0,-1 0 0,1-1 0,-1 0 0,1 0 0,-1 0 0,9-2 0,1 0-20,-1-2-1,1 0 1,-1 0-1,0-1 1,18-9-1,-18 7-16,1 0 0,0 2 0,0 0 0,24-4 0,-40 9-41,1 0 0,0-1 0,0 1 0,-1 0 0,1 0-1,0 0 1,-1 0 0,1 0 0,0 0 0,0 0 0,-1 0 0,1 1 0,0-1 0,-1 0-1,1 0 1,0 1 0,-1-1 0,1 0 0,0 1 0,-1-1 0,1 1 0,-1-1 0,1 0-1,-1 1 1,1-1 0,-1 1 0,1 0 0,-1-1 0,1 1 0,-1-1 0,0 1-1,1 0 1,-1-1 0,0 1 0,1 0 0,-1-1 0,0 1 0,0 0 0,0 0 0,0-1-1,0 1 1,0 0 0,0-1 0,0 1 0,0 0 0,0 0 0,0-1 0,0 1 0,0 0-1,-1-1 1,1 1 0,0 0 0,-1 0 1,1 0-1,0 0 0,-1 0 1,1 0-1,0 0 1,0-1-1,0 1 1,0 0-1,0 0 0,0 0 1,0 0-1,0 0 1,1 0-1,-1 0 1,0-1-1,0 1 0,1 0 1,-1 0-1,0 0 1,1 0-1,-1-1 1,1 1-1,-1 0 0,1-1 1,0 1-1,-1 0 1,1-1-1,-1 1 1,1 0-1,0-1 1,0 1-1,-1-1 0,1 0 1,0 1-1,0-1 1,0 1-1,0-1 1,0 0-1,8 1-552,0 0 1,0-1-1,-1 0 0,15-2 1,64-18-8839,-39 7 4608,-34 9-4112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138 154 16367,'0'0'8894,"-9"0"-7655,3 1-1158,0-1 0,0 1 0,1 0-1,-1 1 1,0-1 0,0 1 0,1 0 0,-1 1 0,1-1 0,0 1 0,0 0 0,0 0 0,0 1 0,0 0 0,1-1 0,-1 2 0,1-1-1,0 0 1,1 1 0,-1 0 0,1 0 0,0 0 0,0 0 0,-3 6 0,5-9-77,0 0 0,0 0 0,0 0 0,0 0 0,1 1 0,-1-1 0,0 0 0,1 0 0,0 0 0,-1 1 1,1-1-1,0 0 0,0 0 0,0 1 0,1-1 0,-1 0 0,0 1 0,2 2 0,-1-4 1,0 0 1,0 1-1,0-1 1,0 0-1,0 0 1,0 0-1,0 0 0,0 0 1,1 0-1,-1 0 1,1 0-1,-1 0 1,0-1-1,1 1 1,-1 0-1,1-1 1,0 1-1,-1-1 0,3 1 1,5-1 25,0 1 0,-1-1 0,1-1 0,0 1 0,-1-1 0,1-1 0,-1 0-1,12-4 1,2-2-20,-1-2 0,-1 0 0,0-2 0,-1 0 0,0-1 0,0-1 1,-2 0-1,0-1 0,0-2 0,-2 1 0,0-2 0,0 0 0,-2 0 0,-1-2 0,14-25 0,-18 24 26,-7 13-65,-4 7 8,-3 7 8,6-5 13,-15 17 455,1 1 0,0 0 1,-12 27-1,22-40-344,1 1 1,0-1-1,0 1 1,1 0-1,-1 0 1,2 0-1,-1 0 1,1 0-1,0 0 1,0 0-1,1 0 1,0 0-1,0 1 1,1-1-1,2 10 1,-2-14-113,1-1 0,0 1 0,0 0 0,0-1 0,0 1 0,0-1 0,1 0 0,-1 0 0,1 0 0,-1 0 0,1 0 0,0-1 0,0 1 0,-1-1 0,1 1 0,0-1 0,0 0 0,1 0 0,-1-1 0,0 1 0,0-1 0,0 1 0,0-1 0,4 0 0,1 0 0,-1 1 0,1-1 0,-1-1 0,1 1 0,-1-1 0,1-1 0,-1 1 0,0-1 0,10-4 0,-7-2 0,0 0 0,-1 0 0,0-1 0,0 0 0,12-19 0,-15 21 0,-8 12 0,-1 4 0,-1 0 0,1 1 0,1-1 0,0 1 0,-2 15 0,4-22 0,0-1 0,0 0 0,0 1 0,1-1 0,-1 0 0,1 1 0,-1-1 0,1 0 0,0 0 0,0 1 0,0-1 0,0 0 0,0 0 0,0 0 0,1 0 0,-1 0 0,1-1 0,-1 1 0,1 0 0,0-1 0,0 1 0,0-1 0,-1 0 0,1 1 0,1-1 0,-1 0 0,0 0 0,0 0 0,3 0 0,7 3-865,0 0-1,0-2 1,1 1-1,-1-2 1,21 1-1,-27-1 124,0-1-1,1-1 0,-1 1 1,0-1-1,1 0 1,-1-1-1,0 1 1,0-1-1,0 0 1,0-1-1,0 1 1,9-7-1,10-15-10003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4901,'0'0'16687,"-11"4"-13291,-4 2-2495,0 0 0,1 1 0,-1 0 1,-14 11-1,24-15-759,1 0-1,-1 0 1,1 0-1,0 1 1,0-1-1,0 1 1,1 0 0,-1 0-1,1 1 1,0-1-1,0 1 1,0-1-1,1 1 1,-1 0 0,1 0-1,1 0 1,-1 0-1,-1 10 1,2-14-146,1 0-1,0 0 1,0 0 0,1-1-1,-1 1 1,0 0 0,0 0 0,0 0-1,0 0 1,1-1 0,-1 1 0,0 0-1,1 0 1,-1-1 0,1 1-1,-1 0 1,1 0 0,-1-1 0,1 1-1,-1-1 1,1 1 0,0 0-1,-1-1 1,1 1 0,0-1 0,-1 1-1,1-1 1,0 0 0,0 1 0,1-1-1,1 1 10,0 0 1,1-1-1,-1 0 0,0 0 0,0 0 0,0 0 0,1 0 0,5-2 0,0 0 23,0 0 0,-1-1 0,1 0-1,0-1 1,11-6 0,8-13-382,38-42 0,-62 61-385,-18 28 649,-35 69 555,45-83-348,1-1 0,0 1-1,0-1 1,1 1 0,0 0-1,1 0 1,0 0 0,0 14 0,1-23-112,0 1 1,0-1-1,1 1 1,-1-1 0,0 1-1,0-1 1,1 0 0,-1 1-1,1-1 1,0 0 0,-1 1-1,1-1 1,0 0 0,0 0-1,0 1 1,-1-1-1,1 0 1,0 0 0,1 0-1,-1 0 1,0 0 0,0 0-1,0-1 1,3 2 0,-1-1 10,0 0-1,1 0 1,-1 0 0,0-1 0,1 1 0,-1-1 0,1 0 0,-1 0 0,0 0 0,6-1 0,2-1 14,-1-1 0,1 0 1,-1 0-1,0-1 0,0 0 1,10-6-1,14-11-258,-1-2 0,36-32-1,-55 43 109,-1-1-1,-1 0 1,0 0-1,-1-1 0,0-1 1,-1 0-1,10-21 0,-58 71-65,24-17 324,4-7 32,0 1 0,1 0 0,0 1-1,1 0 1,0 0 0,1 0 0,0 1-1,1 1 1,-4 15 0,10-29-170,0 0 0,0-1 0,0 1 0,0 0 0,0-1 0,0 1 0,0 0 0,0-1 0,1 1 0,-1 0 0,0-1 0,0 1 0,1-1 0,-1 1 0,0 0 0,1-1 0,-1 1 0,1-1 0,-1 1 0,0-1 0,1 1 0,-1-1 0,1 1 0,0-1 0,-1 0 0,1 1 0,-1-1 0,1 0 0,-1 0 0,1 1 0,0-1 0,-1 0 0,1 0 0,0 0 0,-1 0 0,1 1 0,0-1 0,-1 0 0,1 0 0,0 0 0,-1-1 0,1 1 0,0 0 0,-1 0 0,1 0 0,0 0 0,-1-1 0,2 1 0,36-12 0,-24 2 0,1 0 0,-1-1 0,15-15 0,29-21 0,-57 46-4,0 0 0,0 0 1,0 0-1,1 1 0,-1-1 0,0 0 1,1 1-1,-1-1 0,0 1 0,1 0 1,-1-1-1,1 1 0,-1 0 0,0 0 0,1 0 1,1 0-1,-2 0-3,-1 0 1,1 1-1,0-1 0,0 0 1,-1 1-1,1-1 0,0 1 1,-1-1-1,1 1 0,-1-1 1,1 1-1,-1-1 0,1 1 1,-1 0-1,1-1 0,-1 1 1,1 0-1,-1-1 0,0 1 1,1 0-1,-1 1 0,2 4-38,-1 1 1,0-1-1,0 1 0,-1-1 0,0 11 1,0-9 32,0 81 31,-3 192 252,-2-208-171,-24 132 1,27-200-101,-19 68 0,20-70 0,0 0 0,0-1 0,0 1 0,0-1 0,-1 1 0,1-1 0,-1 0 0,1 1 0,-1-1 0,0 0 0,0 0 0,0 0 0,0-1 0,0 1 0,0 0 0,-1-1 0,1 1 0,-1-1 0,1 0 0,-1 0 0,1 0 0,-6 2 0,6-3 0,1-1 0,-1 1 0,1 0 0,-1-1 0,1 1 0,-1-1 0,1 1 0,-1-1 0,1 1 0,0-1 0,-1 0 0,1 0 0,0 0 0,0 0 0,0 0 0,-1 0 0,1 0 0,0 0 0,0 0 0,1-1 0,-1 1 0,0 0 0,-1-3 0,-15-39 0,14 34 0,-6-20 0,2-2 0,1 1 0,1-1 0,2 0 0,1-59 0,2 83-37,0 1-1,0-1 1,1 1 0,0-1 0,0 1-1,1-1 1,0 1 0,0-1-1,0 1 1,1 0 0,0 0-1,0 1 1,1-1 0,0 0 0,0 1-1,0 0 1,6-6 0,0 3-252,-1 1 0,1 0 0,0 0 0,1 1 0,0 1 0,0 0 0,0 0 0,20-5 0,33-7-4559,8-1-1446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5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182 114 5605,'0'-10'2184,"1"-45"-30,-1 8 3192,0 46-4065,0 23 225,-24 264-896,1-18-217,4 693 710,10-278-700,-7 234-266,-2 67 991,-24-309-889,15-315 253,25-336-435,1-17-91,0 0 0,0 0 1,1 1-1,0-1 0,0 0 0,1 0 1,2 9-1,-3-15-34,0-1 0,0 1 0,1 0 0,-1 0 0,0-1 0,1 1 0,-1 0 0,1-1 0,-1 1 0,1 0 0,-1-1 1,1 1-1,-1-1 0,1 1 0,-1-1 0,1 1 0,0-1 0,-1 1 0,1-1 0,0 0 0,0 1 0,-1-1 0,1 0 0,0 0 0,0 1 0,-1-1 0,1 0 0,0 0 0,0 0 1,-1 0-1,1 0 0,0 0 0,0 0 0,0 0 0,-1 0 0,1-1 0,0 1 0,0 0 0,-1 0 0,1-1 0,0 1 0,0 0 0,-1-1 0,1 1 0,-1-1 0,1 1 0,0-1 1,-1 1-1,1-1 0,-1 0 0,1 1 0,-1-1 0,1 1 0,-1-1 0,1 0 0,-1 0 0,0 1 0,0-1 0,1 0 0,-1 0 0,0 1 0,0-1 0,0 0 0,0 0 1,1 0-1,-3-27-3824,-5-11-3534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19506,'0'0'2547,"-7"10"368,-1 2-2258,0-1 1,1 1-1,1 0 1,0 0 0,0 1-1,1 0 1,1 0-1,0 0 1,1 0 0,-3 27-1,6-26-600,0 125 334,1-120-371,1 0-1,1 0 1,0 0 0,2-1-1,8 24 1,-9-128-1605,-4 75 1603,-1 1 1,0-1 0,0 1 0,-1-1 0,-1 1 0,0-1 0,-1 1 0,-7-16 0,15 30 26,-1 0 0,1 0 0,0-1 0,0 0 0,0 0-1,0 0 1,1 0 0,-1-1 0,1 0 0,0 0 0,0 0 0,0 0-1,0-1 1,0 0 0,0 0 0,0 0 0,6 0 0,22 3 258,50 0 1,-74-5-304,-1-1 0,1 1 0,-1-1 0,0-1 0,0 1 0,1-1 0,-2-1 0,1 1 0,0-2 0,-1 1 0,0-1 0,0 0 0,0 0 0,-1-1 0,1 0 0,-1 0 0,-1 0 0,9-12 0,-23 32 0,1 0 0,1 0 0,0 1 0,1 0 0,0 0 0,-4 21 0,10-33 0,-1 0 0,0 0 0,1 0 0,0 0 0,0 0 0,0 0 0,0 0 0,0 0 0,0 1 0,1-1 0,0 0 0,-1 0 0,1 0 0,0 0 0,1-1 0,-1 1 0,0 0 0,1 0 0,0-1 0,-1 1 0,1-1 0,0 1 0,0-1 0,1 0 0,-1 0 0,0 0 0,1 0 0,-1 0 0,1 0 0,0-1 0,-1 1 0,1-1 0,0 0 0,0 0 0,0 0 0,0 0 0,0 0 0,0-1 0,6 1 0,-3 1-334,0-1-1,0 0 1,1-1-1,-1 0 1,0 0-1,1 0 1,-1 0-1,0-1 1,1 0-1,8-3 1,-11 2-34,-1 0 0,0 0 0,0 0 1,0 0-1,0 0 0,0-1 0,-1 1 1,1-1-1,-1 1 0,0-1 0,1 0 1,-1 0-1,-1 0 0,1-1 0,0 1 1,-1 0-1,1-1 0,-1 1 0,1-7 1,8-30-8041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19571,'0'0'12203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87 13325,'0'0'3859,"1"-10"-901,-1 6-2605,0 0 1,0 0 0,0 0 0,0 0 0,-1 0-1,1 0 1,-1 0 0,0 0 0,-3-8-1,2 10-186,1 0-1,-1 0 0,1 0 0,-1 0 1,0 0-1,0 0 0,0 1 0,0-1 1,0 0-1,0 1 0,-1 0 0,1 0 1,0-1-1,-1 2 0,1-1 1,-1 0-1,1 0 0,-1 1 0,1-1 1,-1 1-1,1 0 0,-4 0 0,-2-1-21,0 1 0,0 0 0,0 1-1,0 0 1,0 1 0,0-1 0,0 1-1,0 1 1,1 0 0,-1 0 0,1 0-1,-14 9 1,17-9-110,-1 0 1,1 0-1,0 0 0,0 1 1,0-1-1,1 1 0,-1 0 1,1 0-1,0 1 0,0-1 1,0 1-1,1-1 0,0 1 0,0 0 1,0 0-1,0 0 0,1 0 1,-1 0-1,1 0 0,1 1 1,-1 4-1,1-8-28,1-1 1,0 0-1,-1 0 1,1 0 0,0 0-1,0 0 1,-1 0-1,1-1 1,0 1-1,0 0 1,0 0-1,0-1 1,0 1-1,0 0 1,0-1-1,1 1 1,-1-1 0,0 1-1,0-1 1,0 0-1,0 1 1,1-1-1,-1 0 1,0 0-1,0 0 1,1 0-1,-1 0 1,0 0-1,2-1 1,49 0 404,-43 0-303,19-2 84,47-10 0,-56 8-194,1 1 1,0 0 0,1 2 0,-1 1 0,26 1 0,-45 0-5,0 0 1,1 0 0,-1 0 0,0 0-1,0 1 1,0-1 0,0 0-1,0 1 1,0-1 0,0 1 0,0-1-1,0 1 1,0 0 0,0-1-1,0 1 1,0 0 0,-1 0 0,1-1-1,0 1 1,0 0 0,-1 0 0,1 0-1,-1 0 1,1 0 0,-1 0-1,1 0 1,-1 0 0,1 0 0,-1 0-1,0 2 1,0 38 241,-1-37-161,1-1-1,-1 0 0,1 0 1,0 1-1,0-1 0,0 0 0,0 0 1,1 1-1,-1-1 0,1 0 1,0 0-1,1 4 0,-1-6-64,1 0 0,0 0 0,-1-1 0,1 1 0,-1 0 0,1-1 0,0 1 0,-1-1 0,1 1 0,0-1 0,0 0 0,-1 0 0,1 0 0,0 0 0,0 0 0,-1 0 0,1 0-1,0 0 1,-1-1 0,1 1 0,0-1 0,-1 1 0,4-2 0,39-17 116,17-23-127,-47 32 0,0 0 0,0 0 0,1 2 0,0-1 0,0 2 0,26-9 0,-40 15 0,1 1 0,0-1 0,0 1 0,-1-1 0,1 1 0,0 0 0,0 0 0,0 0 0,-1 0 0,1 0 0,0 0 0,0 0 0,0 1 0,0-1 0,-1 0 0,1 1 0,0 0 0,-1-1 0,3 2 0,-3 0 0,0-1 0,0 1 0,1-1 0,-1 1 0,-1 0 0,1-1 0,0 1 0,0 0 0,-1 0 0,1-1 0,-1 1 0,1 3 0,-1-2 0,1 0 0,-1-1 0,1 1 0,0 0 0,0-1 0,0 1 0,0-1 0,1 1 0,-1-1 0,1 0 0,-1 1 0,1-1 0,0 0 0,2 2 0,-2-3-63,0 0-1,0 0 1,0 0 0,0-1 0,0 1-1,1-1 1,-1 1 0,0-1 0,0 0-1,0 1 1,1-1 0,-1-1 0,0 1-1,0 0 1,1 0 0,-1-1 0,0 1-1,0-1 1,0 0 0,0 0 0,0 0-1,0 0 1,0 0 0,3-2 0,45-32-3689,-27 14-1554,4-1-1736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15118,'0'0'17649,"28"45"-31198,-18-38 1954</inkml:trace>
  <inkml:trace contextRef="#ctx0" brushRef="#br0" timeOffset="1">22 210 16464,'0'0'16303,"-21"32"-16303,32-35-1153,-4-2-3940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183 232 256,'-14'1'7250,"-9"1"-5648,3-1 66,0 1-1,0 0 0,1 2 0,-1 0 0,-26 10 0,46-14-1619,0 0-1,1 0 1,-1 0-1,0 0 1,1 0-1,-1 0 0,0 1 1,1-1-1,-1 0 1,0 0-1,1 0 1,-1 0-1,0 1 1,0-1-1,1 0 0,-1 0 1,0 1-1,0-1 1,0 0-1,1 1 1,-1-1-1,0 0 0,0 1 1,0-1-1,0 0 1,0 1-1,1-1 1,-1 0-1,0 1 0,0-1 1,0 0-1,0 1 1,0-1-1,0 0 1,0 1-1,0-1 1,0 0-1,-1 1 0,1-1 1,0 0-1,0 1 1,0-1-1,0 0 1,0 1-1,0-1 0,-1 0 1,1 1-1,0-1 1,0 0-1,-1 0 1,1 1-1,0-1 1,0 0-1,-1 0 0,1 0 1,0 1-1,-1-1 1,1 0-1,0 0 1,0 0-1,-1 0 0,32 6 450,87-3 1486,123-12 1,118-28-636,-105 8-887,1892-153 831,-1205 156-934,-903 25-375,-17 0-15,0 1 0,0 1 0,0 0 0,0 2 0,0 0 1,-1 1-1,28 10 0,-36-5-1983,-22-3-701,-21-4-1970,-11-2-4710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4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3894 842 6342,'-6'-12'3134,"-19"-36"-1593,-35-46 0,-106-122-1052,139 187-122,-2 2 0,0 0 0,-2 2 0,-1 2 1,-1 0-1,-1 3 0,-1 0 0,-71-27 0,-21 2 231,-164-37-1,277 79-532,-102-27 659,-2 6 0,0 5 0,-1 4 0,-168 3 0,240 16-724,1 2 0,0 2-1,0 2 1,1 3 0,0 1 0,1 2 0,1 2 0,1 1 0,-52 33 0,-39 34-45,-164 138 0,294-222 45,-563 502 192,485-419-134,4 4-1,4 2 1,4 4 0,-81 149-1,125-196 16,3 1-1,2 0 0,2 2 0,2 0 0,-17 106 0,28-121-42,2 1 0,2 0 0,1-1 0,1 1-1,3 0 1,1-1 0,1 0 0,3 0 0,19 56 0,-4-36-11,2-1 0,2-2 0,3-1 0,2-1 0,2-1 0,3-3 0,1-1 0,2-1 0,3-3 0,1-1 0,1-3 0,3-1 0,1-3 0,1-2 0,2-2-1,1-3 1,96 35 0,-63-34 15,2-4 0,0-4 0,2-4 0,0-4 0,138 0 0,-115-14 160,0-6 1,-1-4 0,0-6 0,109-31-1,-62 0-11,-2-6 0,-3-7-1,-2-7 1,-4-7 0,-4-6-1,167-123 1,-183 110-187,141-136 0,-203 166-2,-3-3 0,-3-3 0,76-116 0,-116 153 28,-1-1-1,-2-1 0,-1 0 1,-2-2-1,-2 1 1,-1-2-1,-2 0 1,6-41-1,-13 55 83,-1 0-1,-1-1 0,-2 1 0,0 0 1,-1 0-1,-2 0 0,0 0 0,-2 0 1,-1 1-1,0 0 0,-2 1 0,-1-1 1,-24-40-1,5 22-59,-2 1 1,-1 2-1,-2 1 0,-2 1 1,-2 2-1,-74-53 0,-274-150-5095,373 231 4656,-125-71-6427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11435,'0'0'13138,"-5"12"-11889,-1 5-960,0 0 0,1 0 0,1 0 0,1 0 0,1 1 0,-1 18 0,3-33-262,0 5-2,0-1 0,0 0 0,0 1 0,1-1 0,0 0 0,1 1 0,2 7 0,-3-13 4,0 0 1,0-1-1,1 1 0,-1 0 1,0-1-1,1 1 0,-1-1 1,0 0-1,1 1 1,0-1-1,-1 0 0,1 0 1,0 0-1,0 0 0,-1 0 1,1-1-1,0 1 0,0 0 1,0-1-1,0 1 1,0-1-1,0 0 0,0 0 1,0 0-1,0 0 0,0 0 1,0 0-1,0 0 0,0-1 1,0 1-1,0-1 0,3 0 1,9-4 175,1-1 0,-1-1 0,0 0 1,0 0-1,-1-2 0,0 1 0,-1-2 0,1 0 1,12-14-1,-6 7-147,0 2 0,28-19 0,-44 33-46,-1-1 1,1 1-1,-1 0 1,1-1-1,0 1 0,0 0 1,-1 1-1,1-1 1,0 0-1,0 1 0,0 0 1,0-1-1,5 1 1,-7 1 3,0-1 1,0 1 0,1-1 0,-1 1 0,0-1-1,0 1 1,0 0 0,1-1 0,-1 1 0,0 0-1,0 0 1,0 0 0,0 0 0,-1 0-1,1 0 1,0 0 0,0 0 0,0 0 0,-1 0-1,1 0 1,0 2 0,2 7 97,-1 0-1,0 0 1,-1 0 0,0 1-1,0-1 1,-2 14-1,3 17 49,-2-39-162,0-1 0,0 0 0,-1 1 0,2-1 0,-1 1 0,0-1 0,0 1 0,0-1 0,1 1 0,-1-1 0,1 0 0,-1 1 0,1-1 0,0 0 0,-1 1 0,1-1 0,0 0 0,0 0 0,0 0 0,0 1 0,0-1 0,0 0 0,0 0 0,0-1 0,0 1 0,1 0 0,-1 0 0,0 0 0,0-1 0,1 1 0,-1-1 0,1 1 0,-1-1 0,0 0 0,1 1 0,-1-1 0,1 0 0,-1 0 0,1 0 0,-1 0 0,1 0 0,-1 0 0,1 0 0,-1-1 0,0 1 0,1-1 0,1 0 0,10-5 0,-1 0 0,0 0 0,0-1 0,17-14 0,11-5 0,-39 25 0,0 0 0,0 1 0,0-1 1,0 1-1,0-1 0,0 1 0,0-1 0,0 1 0,0 0 1,0 0-1,0 0 0,0-1 0,0 1 0,0 0 0,0 0 1,0 0-1,1 0 0,-1 1 0,0-1 0,0 0 0,0 0 1,0 1-1,0-1 0,0 1 0,0-1 0,0 0 0,0 1 0,-1 0 1,1-1-1,0 1 0,0 0 0,1 0 0,-1 2 1,0-1-1,-1 0 0,1 1 1,-1-1-1,1 1 1,-1-1-1,0 1 0,0-1 1,0 1-1,0-1 1,0 1-1,0-1 0,-2 4 1,-2 13-19,-1-1 0,-12 29 0,7-15-2774,19-54-15033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6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23510,'0'0'7399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7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67 15375,'0'0'2845,"-2"-9"-101,2 6-2591,-1 0 1,1 1-1,-1-1 1,0 0-1,0 1 1,0-1-1,0 1 1,0-1-1,0 1 1,-1 0-1,1-1 1,-1 1-1,0 0 1,1 0-1,-1 0 0,0 0 1,0 0-1,0 1 1,-1-1-1,1 0 1,0 1-1,-1 0 1,1 0-1,-1-1 1,1 1-1,-1 1 1,1-1-1,-1 0 1,0 1-1,1-1 1,-1 1-1,0 0 1,1 0-1,-1 0 1,-4 1-1,-3-1 27,0 0-1,1 1 1,-1 1 0,0 0 0,1 0-1,-1 1 1,1 0 0,0 0-1,0 1 1,0 0 0,1 1-1,-1 0 1,1 0 0,0 1 0,-9 8-1,11-8-51,0-1-1,1 1 0,-1 1 1,1-1-1,1 1 1,-1-1-1,1 1 0,0 0 1,1 1-1,0-1 1,0 1-1,0 0 0,1-1 1,0 1-1,1 0 1,0 0-1,0 0 0,1 15 1,0-21-115,0 1 1,1-1-1,0 0 1,-1 0-1,1 0 1,0 0-1,0 0 0,0 0 1,0 0-1,1 0 1,-1-1-1,0 1 1,1 0-1,-1-1 1,1 1-1,0-1 1,0 1-1,-1-1 1,1 0-1,0 0 1,0 1-1,0-1 1,0-1-1,0 1 0,0 0 1,1-1-1,-1 1 1,0-1-1,0 1 1,0-1-1,1 0 1,-1 0-1,4 0 1,3 0 46,0-1 0,0 1 0,0-1 0,-1-1 1,1 0-1,0 0 0,12-5 0,-8 1-52,-1-1 0,0 0-1,0-1 1,-1 0-1,0-1 1,17-17 0,-22 21-9,-1-1 0,0 0 0,-1 0 1,1 0-1,-1 0 0,0-1 0,-1 1 1,1-1-1,-1 0 0,-1 0 0,1-1 1,-1 1-1,2-15 0,-4 22 1,0 0 0,0-1 0,0 1 0,0 0 0,0 0 0,0-1 0,0 1 0,0 0 0,0-1 0,0 1 0,0 0 0,0-1 0,0 1 0,0 0 0,0 0 0,0-1 0,0 1 0,0 0 0,-1 0 0,1-1 0,0 1 0,0 0 0,0 0 0,0-1 0,-1 1 0,1 0 0,0 0 0,0-1 0,-1 1 0,1 0 0,0 0 0,0 0 0,-1 0 0,1 0 0,0-1 0,0 1 0,-1 0 0,1 0 0,0 0 0,-1 0 0,1 0 0,0 0 0,-1 0 0,1 0 0,0 0 0,0 0 0,-1 0 0,1 0 0,0 0 0,-1 0 0,1 0 0,0 1 0,0-1 0,-1 0 0,1 0 0,0 0 0,-1 0 0,1 0 0,0 1 0,0-1 0,0 0 0,-1 0 0,1 0 0,0 1 0,0-1 0,-1 1 0,-15 14 0,13-11 0,0 0 0,0 1 0,1-1 0,-1 1 0,1 0 0,0 0 0,0-1 0,1 1 0,-1 1 0,1-1 0,0 0 0,1 0 0,-1 0 0,1 0 0,0 9 0,1-13 0,0 0 0,0 0 0,0 0 0,0 0 0,1 1 0,-1-1 0,0-1 0,0 1 0,1 0 0,-1 0 0,0 0 0,1-1 0,-1 1 0,1-1 0,-1 1 0,1-1 0,-1 1 0,1-1 0,-1 0 0,1 0 0,-1 0 0,1 0 0,-1 0 0,1 0 0,-1 0 0,2-1 0,44-7 0,-38 3 0,0-1 0,0 1 0,-1-2 0,1 1 0,-1-1 0,-1 0 0,1-1 0,-1 0 0,-1 0 0,1-1 0,-1 1 0,-1-1 0,0-1 0,5-10 0,-11 74 0,0-48 0,0 0 0,0 0 0,1 0 0,0-1 0,0 1 0,0 0 0,1 0 0,0 0 0,2 8 0,-2-13 0,0 0 0,-1 0 0,1 0 0,0 1 0,-1-1 0,1 0 0,0 0 0,0 0 0,0 0 0,0 0 0,0-1 0,0 1 0,0 0 0,0 0 0,0-1 0,0 1 0,1-1 0,0 1 0,1 0 0,0 0 0,0-1 0,-1 0 0,1 0 0,0 0 0,0 0 0,0 0 0,-1-1 0,1 1 0,0-1 0,4-1 0,1-2 0,0 0 0,0-1 0,-1 0 0,1-1 0,-1 1 0,-1-1 0,1-1 0,-1 1 0,0-1 0,0 0 0,6-12 0,1 2 0,-10 19 0,-3 9 0,-3 12 0,2-18 0,-2 3 0,1 0 0,0 0 0,0 0 0,1 1 0,0-1 0,1 0 0,0 9 0,0-16-78,0 0 1,1 0-1,-1 0 1,1 0-1,-1 0 1,1-1-1,-1 1 0,1 0 1,0 0-1,0-1 1,-1 1-1,1 0 0,0-1 1,0 1-1,-1-1 1,1 1-1,0-1 1,0 1-1,0-1 0,0 1 1,0-1-1,0 0 1,0 0-1,0 0 1,0 1-1,0-1 0,0 0 1,0 0-1,0 0 1,0 0-1,0-1 1,0 1-1,0 0 0,0 0 1,0-1-1,0 1 1,0 0-1,1-1 0,2 0-497,0-1-1,0 1 1,0 0-1,0-1 1,0 0-1,-1 0 1,1 0-1,5-4 1,10-17-4555,-1-3-1682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7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0 5862,'0'0'22666,"-2"11"-20899,-7 112 718,17 190-2530,-7-297-419,-1-25-142,-3-27-123,-3 22 700,-1 1-1,0-1 1,-1 1-1,-1 0 1,0 1 0,0 0-1,-1 1 1,-20-19 0,-17-20 1238,46 49-1201,0 1 0,1 0 0,-1-1 0,1 1 0,-1-1 0,1 1 1,-1 0-1,1-1 0,0 1 0,-1-1 0,1 1 0,-1-1 0,1 0 0,0 1 0,-1-1 0,1 1 0,0-1 1,0 0-1,0 1 0,-1-1 0,1 1 0,0-1 0,0 0 0,0 1 0,0-1 0,0 0 0,0 1 1,0-1-1,0 0 0,1 1 0,-1-1 0,0 1 0,0-1 0,0 0 0,1 1 0,-1-1 0,0 1 1,1-1-1,-1 1 0,0-1 0,1 1 0,-1-1 0,1 1 0,-1-1 0,1 1 0,-1-1 0,1 1 0,-1 0 1,1-1-1,-1 1 0,1 0 0,-1-1 0,1 1 0,0 0 0,-1 0 0,1 0 0,0 0 0,-1 0 1,1-1-1,0 1 0,-1 0 0,2 1 0,53-1 328,-37 1-296,119-7-696,-117 4-419,0-2 0,30-8 0,1-7-7952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1:3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11403,'0'0'7271,"15"-5"-6631,49-12 5,0 2-1,1 3 1,117-6-1,220 14-50,-225 6-499,2452-7 1827,-1560-11-1594,-753 9-175,810-87 1571,-1036 84-619,-86 5 366,-10-5-941,-13-10-640,18 19 119,-10-8-1942,-7-10-6885,11 6-375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5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1 303 8520,'0'0'17056,"14"-5"-15353,24-17-1328,0-1 0,-1-1-1,-2-2 1,49-47 0,-42 31-326,-30 29 4,1 0 0,0 0 1,0 1-1,2 1 0,20-13 0,-35 24-36,0 0 0,0 0 0,0 0-1,1 0 1,-1-1 0,0 1 0,0 0-1,0 0 1,1 0 0,-1 0 0,0 0-1,0 0 1,0 0 0,1 0 0,-1 0 0,0 0-1,0 0 1,1 0 0,-1 0 0,0 0-1,0 0 1,0 0 0,1 0 0,-1 0-1,0 0 1,0 0 0,0 0 0,1 1-1,-1-1 1,0 0 0,0 0 0,0 0 0,0 0-1,1 0 1,-1 1 0,0-1 0,0 0-1,0 0 1,0 0 0,0 0 0,0 1-1,0-1 1,1 0 0,-1 0 0,0 1-1,0 13 544,-8 17 239,-17 36-403,14-39-293,0 1 0,2 0 0,1 1 0,1 0-1,1 0 1,-1 37 0,7-64-217,0 0 1,0-1-1,1 1 0,-1 0 0,1-1 1,-1 1-1,1-1 0,0 1 1,0-1-1,0 1 0,0-1 0,1 0 1,-1 1-1,1-1 0,-1 0 0,1 0 1,0 0-1,2 2 0,-3-3-131,1 0 1,-1 0-1,1 0 0,0-1 0,-1 1 0,1 0 0,0-1 0,-1 1 0,1-1 1,0 0-1,0 1 0,-1-1 0,1 0 0,0 0 0,0 0 0,0 0 0,0-1 1,-1 1-1,1 0 0,0-1 0,0 1 0,-1-1 0,1 0 0,0 1 0,-1-1 1,1 0-1,-1 0 0,4-2 0,22-25-12466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5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1 160 9801,'0'0'18514,"67"10"-17489,-15-34-577,12-5-320,4-3-128,7 1-1217,-10 4-2659,-8 0-3715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8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1 187 14157,'0'0'8937,"96"-6"-8649,-21-26-192,6-11-1281,2-6-2659,0-7-6950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9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7976,'0'0'19058,"11"83"-18930,-14-42-96,0-2-96,2-3-705,0-7-224,1-6 96,0-7-448,0-10-833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15695,'0'0'11947,"83"-18"-11498,-32 6-353,12-2-289,5-6-1985,0 0-1921,-5 0-3012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0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21172,'0'0'4703,"13"-8"-3854,30-23-565,-2-2 0,-2-2 1,45-50-1,-46 41-284,-23 25 0,0 2 0,33-29 0,-48 46 0,0-1 0,0 1 0,0 0 0,0 0 0,0 0 0,0 0 0,0 0 0,0 0 0,0 0 0,0 0 0,0 0 0,0-1 0,0 1 0,1 0 0,-1 0 0,0 0 0,0 0 1,0 0-1,0 0 0,0 0 0,0 0 0,0 0 0,0 0 0,1 0 0,-1 0 0,0 0 0,0 0 0,0 0 0,0 0 0,0 0 0,0 0 0,0 0 0,1 0 0,-1 0 0,0 0 0,0 0 0,0 0 0,0 0 0,0 0 0,0 0 0,0 0 0,0 0 0,1 0 0,-1 0 0,0 0 0,0 0 0,0 1 0,0-1 0,0 0 0,0 0 0,0 0 0,0 0 0,0 0 1,0 0-1,0 0 0,0 0 0,0 0 0,0 1 0,1-1 0,-1 0 0,0 0 0,0 0 0,0 0 0,0 0 0,0 0 0,0 0 0,0 1 0,0-1 0,-1 0 0,-1 11 105,-36 87 713,27-75-800,2 1-1,0 1 1,1 0-1,1 0 1,-5 39-1,12-59-182,-1-1-1,1 0 0,0 1 0,1-1 1,-1 0-1,1 1 0,2 6 0,7 4-2964,10-7-4388,6-7-7189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0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1 312 14798,'0'0'9353,"58"-10"-7591,12-21-770,16-11-671,12-2-257,5-2-641,-3 4-1633,-8 5-1730,-16 4-2594,-17 7-3844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0 116 19378,'0'0'6631,"61"-20"-5510,-16 8-673,10-5-384,6 5-544,0-1-1987,-3-1-1248,-11 0-1730,-13 1-7752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17392,'0'0'5446,"61"37"-4934,-5-37-352,14 0-288,6-3-2274,5-9-1602,-1-2-2562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81 18193,'0'0'1351,"7"-8"-38,-3 2-1078,0 1 0,1 0 0,0 0 0,0 0 0,0 0-1,0 1 1,1 0 0,0 0 0,0 1 0,0 0 0,0 0 0,0 0 0,1 0 0,-1 1-1,1 1 1,0-1 0,12-1 0,-3 1 145,1 0-1,0 0 1,-1 2 0,1 0-1,25 4 1,-39-4-360,0 1-1,0 0 1,0 0 0,0 0 0,0 0-1,0 0 1,-1 1 0,1-1 0,0 1-1,-1-1 1,1 1 0,-1 0 0,1 0-1,-1 0 1,4 5 0,-5-4-15,0 0 0,0 0-1,0 0 1,0 0 0,0 0 0,-1 0 0,1 0 0,-1 0-1,0 0 1,0 0 0,0 0 0,0 0 0,0 0 0,-1 0-1,1 0 1,-1 0 0,0 0 0,0 0 0,-3 5 0,-1 3 50,0 0 1,-1 0 0,-1-1-1,0 0 1,0 0 0,-17 17 0,-62 51 295,71-65-302,-86 66 355,-35 32 1509,135-110-1886,0-1 1,0 1 0,1 0 0,-1-1-1,0 1 1,0 0 0,1 0 0,-1 0-1,0 0 1,1-1 0,-1 1 0,1 0-1,-1 0 1,1 0 0,-1 0-1,1 0 1,0 0 0,0 0 0,-1 0-1,1 0 1,0 1 0,0-1 0,0 1-1,1-1-19,-1-1-1,1 1 0,0 0 0,-1-1 0,1 1 0,0-1 0,0 1 1,-1-1-1,1 1 0,0-1 0,0 0 0,0 1 0,0-1 0,0 0 0,-1 0 1,1 1-1,0-1 0,0 0 0,0 0 0,2 0 0,61-5-63,-57 4 113,240-44-1506,1-14-4885,-144 31-2047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4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4773,'-10'1'8114,"-65"6"-2066,83-5-2643,38 10-2117,386 24 1720,6-33-2913,-280-3 90,470-18 1005,0 0-421,99 48 657,-543-14-1005,0-8 1,352-31 0,-406 5-264,-31 4 355,132-4 1,-221 21 1197,2 5-6369,-11-7 3885,0 1-1,0-1 0,0 0 1,1 0-1,-1 0 0,0-1 1,1 1-1,-1 0 0,0 0 0,1-1 1,-1 1-1,1-1 0,2 1 1,36 1-5975,-18-2 2563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58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3230 106 5733,'-157'-24'8169,"1"8"-4315,47 10-3567,0 4 0,1 6 0,-1 4 0,-181 37 0,110-2-176,-287 110-1,335-98-143,2 5 1,-209 133-1,258-137 132,2 4 0,3 3 0,3 4 0,3 2 0,2 4 0,4 2 0,4 4 0,-74 122 0,96-131 39,2 1 0,4 2 1,2 1-1,-28 114 0,43-125-32,4 0-1,2 1 1,3 0 0,2 1-1,11 125 1,-1-145-110,2 0 0,2-1 0,1-1 0,3 0 0,1 0 0,2-2 0,43 75 0,-29-66 0,2-3 0,3 0-1,1-2 1,3-2-1,72 62 1,-48-54 3,2-3-1,2-3 1,2-3 0,2-3 0,2-3-1,1-4 1,1-3 0,158 39-1,-133-49 174,-1-5-1,2-4 1,0-4-1,-1-5 1,1-4-1,0-4 1,105-23-1,-90 6 14,-2-6 0,-1-4 0,-1-6 0,-2-5 0,179-99 0,-182 79-49,-2-4 1,-3-5-1,-4-5 0,-3-3 1,-4-5-1,-4-3 1,-4-5-1,-4-2 0,-4-5 1,-5-2-1,-5-4 1,86-185-1,-116 203-113,-3-2 1,-4-1-1,-4-1 0,16-119 1,-33 151 8,-3-1 0,-3 0 0,-2 0 0,-3 0 0,-3 0 0,-2 1 1,-26-94-1,23 119 40,-1 0 0,-2 1 1,-2 1-1,-1 1 0,-2 0 1,-1 1-1,-1 2 0,-2 0 1,-1 1-1,-1 1 0,-2 1 1,-1 2-1,-1 0 0,-1 2 1,-1 2-1,-1 0 0,-1 3 1,-1 0-1,-67-26 0,45 28-68,-1 2 0,0 3 0,-1 2 0,0 3 0,0 2 0,-89 5 0,4 9-2164,-207 41 0,100-1-3402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1.7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1 411 16015,'0'0'6342,"92"-16"-4516,-26-12-545,9-10-64,15-10-736,3-7-385,-3 0-384,-9-3-1698,-15 1-2370,-20 1-4741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3.1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19987,'0'0'7137,"-2"14"-5530,-2 9-957,-1 2-384,1-1-1,1 1 0,1 0 1,1 0-1,4 44 0,-3-68-264,1 0 0,-1 0 1,1 0-1,-1 0 0,1 0 0,-1 0 0,1-1 0,-1 1 0,1 0 0,0 0 0,0 0 0,-1 0 0,1-1 0,0 1 0,0 0 1,0-1-1,0 1 0,0-1 0,0 1 0,0-1 0,0 1 0,0-1 0,0 0 0,0 1 0,0-1 0,0 0 0,0 0 0,0 0 1,0 0-1,0 0 0,0 0 0,1 0 0,-1 0 0,0 0 0,0 0 0,0-1 0,0 1 0,0 0 0,0-1 0,2 0 0,2-1 23,0 0-1,-1-1 0,1 1 0,0-1 0,-1 0 1,0 0-1,5-4 0,5-9 43,-1 0 0,0-1-1,13-24 1,7-9-46,-31 56 31,-1 0-1,0 0 1,0 1 0,0-1-1,-1 0 1,0 1 0,0 6 0,-4 67 776,4-79-825,0 0-1,0 0 1,0 0 0,0 0-1,0 0 1,0-1 0,0 1-1,1 0 1,-1 0 0,0 0-1,1-1 1,-1 1-1,0 0 1,1 0 0,-1-1-1,1 1 1,-1 0 0,1-1-1,-1 1 1,1 0 0,0-1-1,-1 1 1,1-1 0,0 1-1,-1-1 1,1 1 0,0-1-1,1 1 1,28-1 10,-20-2-14,-1-1-1,0 0 1,0-1-1,13-7 1,7-8 2,-20 13 0,1-1 0,-1 1 0,1 1 0,1 0 0,-1 0 0,1 1 0,18-5 0,-28 9 0,0 0 0,0 0 0,0 0 0,0 0 0,0 0 0,0 1 0,0-1 0,0 0 0,0 1 0,0-1 0,-1 0 0,1 1 0,0-1 0,0 1 0,0 0 0,0-1 0,-1 1 0,1 0 0,0-1 0,-1 1 0,1 0 0,-1 0 0,1 0 0,-1-1 0,1 1 0,-1 0 0,1 0 0,-1 0 0,0 0 0,1 0 0,-1 0 0,0 0 0,0 0 0,0 0 0,0 0 0,0 2 0,1 45 0,-2-36 0,1-12-117,0 0-1,1 0 1,-1 0 0,0-1-1,0 1 1,0 0 0,0 0-1,0 0 1,0-1 0,1 1-1,-1 0 1,0 0-1,0 0 1,0 0 0,1 0-1,-1-1 1,0 1 0,0 0-1,0 0 1,1 0 0,-1 0-1,0 0 1,0 0 0,0 0-1,1 0 1,-1 0 0,0 0-1,0 0 1,1 0 0,-1 0-1,0 0 1,0 0-1,0 0 1,1 0 0,-1 0-1,0 0 1,0 0 0,1 0-1,-1 0 1,0 0 0,0 1-1,0-1 1,1 0 0,-1 0-1,0 0 1,0 0 0,0 0-1,0 1 1,1-1 0,-1 0-1,0 0 1,0 0-1,0 1 1,0-1 0,0 0-1,2-13-6891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3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23382,'0'0'6086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4.2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169 84 17072,'0'0'5968,"-8"-9"-3298,4 5-2388,0 0 0,0 0 0,0 0 0,-1 0 0,0 1 0,1 0-1,-1 0 1,0 0 0,-1 1 0,-5-3 0,8 4-217,0 1-1,0-1 1,0 1-1,0 0 1,1 0-1,-1 0 0,0 0 1,0 0-1,0 0 1,0 1-1,0 0 1,0-1-1,1 1 0,-1 0 1,0 1-1,0-1 1,1 0-1,-1 1 1,1-1-1,0 1 1,-1 0-1,1 0 0,0 0 1,0 0-1,0 0 1,0 0-1,-2 3 1,1-1-4,0 1 1,0 0 0,0-1 0,0 1-1,1 0 1,0 0 0,0 0 0,0 1-1,0-1 1,1 0 0,0 1 0,0-1-1,1 1 1,-1-1 0,2 11 0,-1-14-46,0 0 0,1 0 1,-1-1-1,1 1 0,0 0 1,-1 0-1,1 0 0,0-1 0,0 1 1,0 0-1,0-1 0,0 1 1,1 0-1,-1-1 0,0 0 1,1 1-1,-1-1 0,3 2 1,-1-2-3,-1 0 0,1 0 0,0 0 0,0 0-1,0-1 1,-1 1 0,1-1 0,0 1 0,0-1 0,0 0 0,0 0 0,0-1 0,0 1 0,0 0 0,5-2 0,3-3 21,0 0 0,0-1 0,0 1 0,0-2 0,-1 0 0,0 0 0,0-1 0,-1 0 0,0-1 0,-1 0 0,0 0 0,0-1 0,-1 0 0,0 0 0,-1-1 0,0 1 0,8-22 0,-13 23-35,-8 20 0,-8 25 0,14-32 0,0 0 0,0 1 0,0-1 0,0 1 0,1-1 0,0 1 0,0-1 0,0 1 0,1 4 0,-1-8 0,1 0 0,0 1 0,0-1 0,-1 0 0,1 0 0,0 1 0,0-1 0,0 0 0,0 0 0,0 0 0,1 0 0,-1 0 0,0 0 0,0-1 0,1 1 0,-1 0 0,0-1 0,1 1 0,-1-1 0,0 1 0,1-1 0,-1 0 0,1 1 0,-1-1 0,1 0 0,-1 0 0,1 0 0,-1 0 0,1 0 0,1-1 0,5 1 0,0-1 0,0-1 0,0 0 0,-1 0 0,1 0 0,-1-1 0,1 0 0,-1 0 0,0-1 0,0 0 0,0 0 0,0-1 0,-1 0 0,0 0 0,0 0 0,0-1 0,-1 0 0,0 0 0,0 0 0,0-1 0,-1 1 0,0-1 0,0 0 0,4-12 0,-10 27 0,0 0 0,0 0 0,1-1 0,1 1 0,-1 0 0,2 13 0,-1-19 0,0 0 0,0 0 0,0 0 0,1 0 0,-1 0 0,0 0 0,1 0 0,-1 0 0,1 0 0,0-1 0,0 1 0,0 0 0,0 0 0,0-1 0,0 1 0,0 0 0,0-1 0,1 1 0,-1-1 0,1 1 0,-1-1 0,1 0 0,0 0 0,-1 0 0,1 0 0,0 0 0,0 0 0,0 0 0,-1 0 0,1-1 0,0 1 0,4 0 0,1-2-76,0 0-1,0 0 1,0 0-1,0-1 1,-1 0 0,1 0-1,0-1 1,-1 0-1,0 0 1,0 0 0,0-1-1,0 0 1,0 0-1,-1-1 1,0 1 0,0-1-1,0 0 1,0-1 0,-1 1-1,0-1 1,0 0-1,0 0 1,-1 0 0,0 0-1,0-1 1,-1 1-1,0-1 1,2-7 0,-9 77-3545,5-32-1321,2-22-2,8-7-2652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4.6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128 0 12556,'0'0'12433,"-4"11"-11184,-4 8-704,1 1 1,1 0-1,0 1 0,2-1 1,1 1-1,-2 37 0,6-16-875,2 0 1,2 0-1,18 74 1,-37-150-4465,-20-26 2816,14 26 1756,5 8 327,-4-10 1284,4 13 3294,21 22-1431,22 0-3077,28 1-377,58 0-581,-77-4-2993,0-3-3293,2-5-11519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5.5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81 16239,'0'0'6172,"12"-7"-4747,8-5-815,1 1-1,0 1 1,32-11 0,-40 17-429,0 0 0,0 1 0,0 0 0,0 1 0,1 0 0,-1 1 0,0 1 0,25 1 0,-36 0-171,-1-1 1,1 1-1,-1-1 0,1 1 1,-1-1-1,0 1 1,1 0-1,-1-1 0,0 1 1,0 0-1,0 0 1,1 0-1,-1 0 0,0 0 1,0 0-1,0 1 1,-1-1-1,1 0 0,0 0 1,0 1-1,-1-1 1,1 1-1,0-1 0,-1 0 1,0 1-1,1-1 0,-1 1 1,0-1-1,0 1 1,0-1-1,0 1 0,0-1 1,0 1-1,0-1 1,0 1-1,0-1 0,-2 3 1,1 3 56,-1 0 0,0 0 0,0 0 0,-1 0 0,0-1 0,-7 12 1,-12 13 232,-49 52 1,46-56 392,2 0 0,-29 44-1,50-69-654,1 0 0,0 0-1,0 0 1,0 0-1,0 0 1,0 1-1,0-1 1,0 0-1,1 1 1,-1-1 0,1 0-1,-1 1 1,1-1-1,0 0 1,1 5-1,-1-6-25,0 1 0,1-1 0,0 0 0,-1 0 0,1 0 0,0 0 0,-1 0 0,1 0 0,0 0 0,0 0 0,0 0 0,0 0 0,0 0 0,0-1 0,0 1 0,0 0 0,0-1 0,0 1 0,1-1 0,-1 1 0,2 0 0,8 1 5,0-1 0,-1 1-1,1-2 1,0 1 0,18-3 0,-6 1 42,28 0-919,76-13 0,-69 3-2807,1-1-3667,2-3-12418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7.1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37 431 17489,'0'0'1697,"-37"57"-95,37-48 544,20-12-545,9-19-159,14-7-546,14-10-287,13-12-417,13-6-128,12-10-64,6-2-1089,5-9-2498,-6-4-2979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8.0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1 205 9641,'0'0'12780,"64"39"-10538,-26-33 0,12-6-416,14-4-833,12-18-641,7-7-287,3-7-290,-8-2-1248,-15-1-2018,-13-4-3012,-19 5-8903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6.1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 14157,'0'0'8809,"61"7"-6759,-5-7-769,15 0-416,6-5-545,6-2-288,-6 3-1089,-10 3-1505,-20 1-1859,-20 0-3138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5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1191 198 7783,'-12'-5'1490,"-113"-40"3721,-144-31 0,137 41-3862,97 25-703,0 1 1,-1 3-1,0 0 1,-43 1-1,64 5-516,-1 0 0,0 2 0,1 0 0,-1 1 0,1 0 0,-1 1 0,1 1 0,1 0 0,-1 1 0,1 1 0,0 0 0,-14 10 0,11-4-67,0 0 0,0 1 0,2 1 0,0 1 0,0 0 0,2 0-1,0 2 1,1-1 0,1 2 0,0-1 0,1 2 0,-7 20 0,8-13-57,1 0 0,1 1-1,2-1 1,0 1 0,2 0 0,1 1 0,2-1-1,4 48 1,-2-62-38,0 1 0,1-1 1,1 0-1,0 0 0,1 0 0,0-1 0,1 0 0,0 0 1,2 0-1,-1-1 0,1 0 0,1 0 0,0-1 1,1 0-1,0 0 0,1-2 0,0 1 0,0-1 0,1-1 1,0 0-1,0 0 0,17 6 0,0-1 37,0-2 0,1-2 0,0 0 0,1-2-1,-1-1 1,1-2 0,0-1 0,1-1 0,42-4 0,-21-3 312,0-2 0,0-2 0,-1-3 0,-1-2 0,84-35 1,-78 25 285,-2-4 1,-1-1 0,-1-3 0,79-63 0,-113 79-452,-1 0 0,-1-2 1,-1 0-1,0-1 0,-2 0 1,24-41-1,-34 52-108,0 0 1,0-1-1,-1 1 1,-1 0-1,1-1 1,-2 0-1,1 0 0,-1 1 1,0-17-1,-1 19-33,-1 1 0,0-1-1,0 1 1,0-1 0,-1 1-1,0 0 1,0-1 0,0 1-1,-1 0 1,0 1 0,0-1 0,0 0-1,0 1 1,-1-1 0,0 1-1,-7-7 1,1 3-42,-1 0 1,0 0-1,0 1 0,-1 1 0,1 0 1,-1 0-1,-14-3 0,-11-3-371,-41-5 0,45 10-458,-64-21-1,66 10-3884,17 2-1432,4-7-5210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6.5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17521,'0'0'2017,"60"6"-127,-8-10-705,17-7-672,4-3-385,-2-2-608,-4-3-4966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9.6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40 254 6662,'0'0'9519,"-6"9"-7320,-2 0-1363,-11 19 123,13 3 3028,6-30-3891,0-1 1,1 1-1,-1-1 1,1 1-1,-1-1 1,1 1-1,-1-1 0,1 1 1,-1-1-1,1 1 1,-1-1-1,1 0 1,0 1-1,-1-1 1,1 0-1,0 0 1,-1 1-1,1-1 1,0 0-1,-1 0 1,1 0-1,0 0 1,-1 0-1,1 0 1,0 0-1,-1 0 1,1 0-1,0 0 1,-1 0-1,2-1 1,27-4 953,15-14-632,-1-1 0,-2-2 1,0-3-1,47-36 0,-48 33-369,2-3-366,56-55 0,-54 45 204,-44 42 112,0-1 1,0 0-1,0 0 1,0 0-1,0 0 0,0 0 1,0 0-1,0 0 0,0 0 1,0 1-1,0-1 1,0 0-1,0 0 0,0 0 1,0 0-1,0 0 0,0 0 1,0 0-1,0 0 1,0 0-1,0 1 0,0-1 1,0 0-1,0 0 0,0 0 1,0 0-1,1 0 1,-1 0-1,0 0 0,0 0 1,0 0-1,0 0 1,0 1-1,0-1 0,0 0 1,0 0-1,0 0 0,0 0 1,0 0-1,1 0 1,-1 0-1,0 0 0,0 0 1,0 0-1,0 0 0,0 0 1,0 0-1,0 0 1,0 0-1,1 0 0,-1 0 1,0 0-1,0 0 0,0 0 1,0 0-1,0 0 1,0 0-1,0 0 0,0 0 1,0 0-1,1 0 1,-1 0-1,0 0 0,0-1 1,0 1-1,-3 16-78,-7 18 71,-14 17 286,13-30-121,1 0 0,0 0 0,2 1 1,1 0-1,0 1 0,2-1 0,0 1 0,-1 26 0,6-47-207,0-1 0,0 1 0,1-1 0,-1 1 0,0-1 0,1 1 0,-1-1 0,1 0 1,0 1-1,-1-1 0,1 0 0,0 0 0,0 1 0,-1-1 0,1 0 0,0 0 0,0 0 0,0 0 0,1 0 0,-1 0 0,0 0 0,0 0 0,0-1 0,1 1 0,-1 0 0,0-1 0,1 1 0,-1-1 0,1 1 0,-1-1 0,0 0 1,1 0-1,1 1 0,26-3-4167,-3-8-3529,-1-12-5205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0.0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16303,'0'0'10955,"2"53"-9802,-2-27-577,0 5-415,0 2-161,0 0 32,0-1-32,0 0 32,0-1-641,0-4-1345,0-3-832,0-6-1378,0-9-1025,-8-8-4613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0.3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1 385 14061,'0'0'9930,"31"-54"-8008,-3 42-705,7-1-609,4-3-480,8 3-160,0 2-1729,-3-2-2019,-2 3-3395</inkml:trace>
  <inkml:trace contextRef="#ctx0" brushRef="#br0" timeOffset="1">497 348 13933,'0'0'13245,"12"4"-11719,-8-3-1451,1 1-1,-1-1 0,1 0 1,-1 0-1,1-1 0,-1 1 0,1-1 1,-1 0-1,1 0 0,0 0 0,-1-1 1,1 0-1,-1 0 0,1 0 1,-1 0-1,1-1 0,-1 0 0,0 0 1,0 0-1,0 0 0,0 0 1,6-6-1,47-39 77,-3-3-1,-1-3 1,86-111 0,-122 145 90,-17 19-232,0 0 1,1 0-1,-1 0 0,0 0 0,0 0 0,0 0 0,0 0 0,0 0 1,0 0-1,1 0 0,-1 0 0,0 0 0,0 0 0,0 0 0,0 0 1,0 0-1,0 0 0,0 0 0,1 0 0,-1 0 0,0 0 0,0 0 1,0 0-1,0 0 0,0 0 0,0 0 0,1 0 0,-1 0 0,0 0 1,0 0-1,0 0 0,0 1 0,0-1 0,0 0 0,0 0 0,0 0 1,0 0-1,0 0 0,1 0 0,-1 0 0,0 1 0,0-1 0,0 0 1,0 0-1,0 0 0,0 0 0,0 0 0,0 0 0,0 0 0,0 1 1,0-1-1,0 0 0,0 0 0,0 0 0,0 0 0,0 0 1,0 0-1,0 1 0,0-1 0,0 0 0,0 0 0,-1 0 0,1 0 1,0 0-1,0 0 0,0 0 0,0 1 0,-14 41 649,2-12-443,2 1-1,1 0 0,2 0 0,-4 34 0,9-46-592,1-1-1,1 1 1,3 22-1,-1-28-1440,0 1 0,1 0-1,1-1 1,10 25 0,-2-13-12339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4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4526 449 11915,'-85'-60'1711,"-2"4"-1,-3 4 0,-170-72 1,181 95-1623,0 3 1,-2 3-1,0 4 1,-1 4-1,-99-6 1,68 16-653,1 5 0,-1 6 0,-194 33 0,170-10 394,1 7 0,-214 85 0,225-67 462,1 5-1,4 6 1,2 5-1,4 4 1,3 6-1,4 5 1,3 4-1,4 4 1,-136 166-1,119-106-152,7 4 0,6 4-1,8 5 1,7 5 0,8 2 0,-69 215 0,113-266-34,5 1 0,5 1 0,6 2 0,6 0 0,5 1 0,5 0 0,6 0 0,34 237 0,20-38-805,15-2 1,155 436 0,-195-676 942,4-2 0,4-2 0,3-1 0,86 123 0,-99-165 3,2-1 0,1-2-1,2 0 1,1-3 0,1-1-1,2-1 1,1-2 0,1-2 0,1-2-1,75 33 1,-50-33-75,1-3 1,0-2 0,2-4-1,0-3 1,0-2-1,1-4 1,103-4-1,-49-10-109,0-4-1,-1-6 0,159-46 0,-100 11-37,-3-7 0,-2-8 0,-3-7 0,-4-8 0,-3-7 0,154-114 0,-200 117-72,-4-6 0,-3-4-1,-6-6 1,-4-3 0,-4-6-1,-6-3 1,-5-5 0,84-152 0,-74 85 52,-8-5 1,126-400 0,-137 304 244,63-455 0,-114 531-60,-10-2-1,-15-367 1,-9 505-119,-3 1-1,-4 0 1,-3 1 0,-4 0-1,-2 2 1,-36-76 0,37 103-135,-2 2-1,-2 0 1,-2 1 0,-2 2 0,-2 1-1,-1 1 1,-2 2 0,-1 1 0,-3 2 0,-51-38-1,30 33-229,-1 3 0,-2 2 0,-104-40 0,52 34-1893,-155-34-1,-33 12-4687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6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1 284 17969,'0'0'4773,"86"-69"-2275,-35 40-801,9-4-575,4 3-418,5 2-576,-6 0-96,-5 7-224,-11 5-737,-7 3-928,-9 6-674,-11 2-1537,-7 1-2690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7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1 275 15855,'0'0'12524,"90"-32"-11243,-40 5-768,8-2-449,3-6 0,0-1-545,-1-1-1441,-4-3-3267,0 2-4772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7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1 410 10314,'0'0'17392,"70"-42"-16047,-11 4-672,17-8-481,12-6-96,1-1-64,-2 1-224,-9 7-1858,-14 2-3267,-13 5-3811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1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0 230 7815,'0'0'18770,"88"-4"-17873,-22-27-385,8-7-287,5 0-193,-2 0-1346,-5-3-4131,-14 1-8648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9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0 266 14734,'0'0'2018,"60"-17"-385,-14-4 385,11-9-640,9-2-962,7-3-320,4 0-192,-3 1-1762,-10 2-2370,-6 2-4164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0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913 421 6150,'-3'-14'5653,"-4"-16"-3225,-18-51 0,15 54-2051,-2 1 0,-1 0 0,-1 0 1,-33-44-1,38 58-321,0 1-1,-1 1 1,0 0 0,-1 0 0,0 1 0,0 0-1,-1 1 1,0 1 0,-16-8 0,18 11 174,1 1 0,0 0 0,-1 0 0,0 1 0,0 0 0,1 1 1,-1 0-1,0 1 0,0 0 0,0 0 0,0 1 0,0 1 0,0-1 1,-16 6-1,11-1-161,-1 1 0,1 0 0,0 1 0,0 1 0,1 0 0,1 1 0,-1 0 1,-15 17-1,-6 9 116,-46 61 1,49-54-82,3 1 1,1 1 0,3 1-1,1 1 1,-22 66 0,34-80 9,2 1 1,2 0 0,1 0-1,1 1 1,2 0 0,2 0-1,1 0 1,8 69 0,-4-86-114,1 0-1,1-1 1,1 1 0,0-1 0,2-1-1,-1 1 1,2-1 0,0-1 0,1 0-1,1 0 1,0-1 0,1 0 0,1-1 0,0 0-1,0-1 1,1 0 0,1-1 0,0-1-1,0-1 1,1 0 0,1-1 0,-1 0-1,1-1 1,0-1 0,1-1 0,-1-1-1,21 3 1,-9-3 118,-1-2 0,1-1-1,0-2 1,0 0 0,0-2 0,-1-1-1,1-2 1,-1 0 0,0-2 0,34-15-1,-32 9 169,0-1-1,-1-1 0,0-2 0,-2-1 0,0-1 0,-1-1 0,-1-2 0,36-40 0,-41 39-53,-1-1 0,-1-1 0,-2-1 0,0 0 0,-2-1 0,-1-1 0,-1 0 0,15-56 0,-22 63-122,-1 0 1,0 1-1,-2-2 1,-1 1-1,-1 0 0,0 0 1,-2 0-1,0 0 1,-2 0-1,0 0 1,-2 0-1,0 1 1,-12-26-1,6 22-116,-1 2 0,0-1 0,-2 2 0,-1 0 0,-1 1 0,0 0 0,-2 2 0,-38-33 0,46 43-24,-1 1 1,1 0-1,-2 1 1,1 0-1,-1 0 1,0 2-1,0-1 0,-1 2 1,0 0-1,1 0 1,-1 1-1,-1 1 1,1 1-1,0 0 1,0 0-1,-1 2 1,1 0-1,-17 3 1,24-3-310,1 1 0,0 0 0,1 1 1,-1 0-1,0-1 0,1 2 0,0-1 0,-1 1 0,-5 5 1,-20 25-5670,19-14-260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7976,'0'0'12427,"11"-1"-11460,187-13 1520,-4 3-1806,2 0 533,-146 11-1188,30 1 40,0-3 1,153-24-1,-147 13 101,1 4 0,0 4 0,96 7 0,55-3 93,620 18-3,-101-7 30,-658-12-254,391-35 210,-148 6 213,-94 16-401,786-62 29,170-5-25,1411 81-32,-2615 1-110,0 0 1,1 0-1,-1 0 1,0 0 0,0 0-1,0 0 1,0 0 0,0 0-1,0 0 1,1 0 0,-1 0-1,0 0 1,0 0 0,0 0-1,0 0 1,0 1 0,0-1-1,0 0 1,0 0 0,1 0-1,-1 0 1,0 0-1,0 0 1,0 0 0,0 0-1,0 0 1,0 1 0,0-1-1,0 0 1,0 0 0,0 0-1,0 0 1,0 0 0,0 0-1,0 1 1,0-1 0,0 0-1,0 0 1,0 0-1,0 0 1,0 0 0,0 0-1,0 1 1,0-1 0,0 0-1,0 0 1,0 0 0,0 0-1,0 0 1,0 0 0,0 1-1,0-1 1,0 0 0,0 0-1,0 0 1,0 0 0,-1 0-1,1 0 1,0 0-1,0 0 1,0 0 0,0 1-1,0-1 1,0 0 0,-1 0-1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 13805,'-22'-11'5469,"22"11"-5361,0 0 0,-1 0 0,1 0 0,0 0 0,-1 0 0,1 0 0,0 0 0,-1 0 0,1 0 0,0 0 0,-1 0 0,1 1 0,0-1 0,-1 0 0,1 0 0,0 0 0,0 0 0,-1 0 0,1 1 0,0-1 0,0 0 0,-1 0 0,1 1 0,0-1 0,0 0 0,0 0 0,-1 1 0,1-1 0,0 0 0,0 0 0,0 1 0,0-1 0,0 0 0,-1 1 0,1-1 0,1 2-20,-1 0 0,0-1 0,1 1 0,-1 0 0,1-1 0,-1 1 0,1 0 0,0-1 0,0 1 0,0-1 0,0 1 0,0-1 0,0 0 0,0 1 0,0-1 0,0 0 0,1 0 0,-1 0 0,0 0 0,1 0 0,-1 0 0,3 1 1,21 11 169,1 0 0,0-2 0,0-1 1,33 8-1,117 20 31,-87-21-129,-52-9-53,-5-2 322,0 1 0,30 12-1,-61-19-401,0 1 0,1-1 0,-1 1 0,0-1 0,0 1 0,1-1 0,-1 1 0,0 0 0,0 0 0,0 0 0,0 0 0,0 0 0,0 0 0,0 0 0,0 0 0,0 0 0,0 0-1,1 3 1,-2-3-4,0 0 0,0-1-1,0 1 1,0 0-1,0 0 1,0 0 0,-1 0-1,1 0 1,0 0-1,0 0 1,-1 0 0,1-1-1,-1 1 1,1 0-1,0 0 1,-1-1 0,1 1-1,-1 0 1,0 0-1,1-1 1,-2 2 0,-5 3 161,1 0 1,-1 0 0,-1 0 0,-12 6 0,18-10-133,-259 118 1162,-17 8-1456,168-71-6052,71-44-1041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8296,'0'0'5151,"5"9"-4451,35 59 2426,88 112 0,2-20-2220,72 54-773,-7-7-52,69 147 2084,15 17 795,-31-89-2440,137 163 204,-60-18-196,-225-291-400,211 261 561,-23-33-459,220 298-92,-182-278 133,-48-59-67,-114-124-182,197 318-1,-227-291-32,211 327 11,-325-525-1,2-1 0,0-1-1,51 46 1,-116-97-11871,27 14 5396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11275,'3'12'1384,"0"-1"1,1 0 0,1 1 0,6 11-1,-1-6-549,1-1-1,0 0 1,25 27-1,2-5 172,65 49 0,-97-82-716,67 46 3846,-68-48-3862,-1 0-1,1-1 0,1 1 1,-1-1-1,0-1 0,0 1 0,1-1 1,-1 1-1,1-2 0,-1 1 1,1-1-1,-1 1 0,8-2 1,-11 0-249,0 1 0,-1-1 0,1 0 0,-1 0 0,1 0 0,-1 0 0,1 0 0,-1-1 0,1 1 0,-1 0 0,0-1 0,0 1 0,0 0 0,0-1 0,0 0 0,0 1 0,0-1 0,0 0 0,0 1 0,-1-1 0,1 0 0,-1 0 0,1-3 0,7-50 301,-7 46-307,10-238 54,-12 142-3157,-4 66-3413,-12 0-5370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9353,'0'0'3011,"5"10"-716,-4-8-1816,18 36 1202,-18-36-1230,0 0 0,0 0 0,0 0 0,0 0 0,0 0 0,1-1 0,-1 1 0,1 0 0,-1-1 1,1 1-1,0-1 0,-1 0 0,1 1 0,0-1 0,0 0 0,0 0 0,0 0 0,3 1 0,-3-3-245,0 0 0,-1 0-1,1-1 1,-1 1 0,0 0-1,1 0 1,-1-1 0,0 1-1,0-1 1,0 1 0,0-1-1,0 0 1,0 1-1,0-1 1,0 0 0,-1 1-1,1-1 1,-1 0 0,1 0-1,-1 0 1,0 0 0,0-2-1,1 0 73,76-457 2080,-74 435-2346,2 7-12,1 22 0,3 31 0,5 100 0,-9-68 0,3-1 0,26 101 0,-32-160 4,-1-1 0,1 0 0,1 0-1,-1 0 1,1 0 0,0-1 0,6 8 0,-8-11-14,-1 0 0,1 0 1,0-1-1,0 1 0,-1 0 1,1-1-1,0 1 0,0-1 1,0 1-1,0-1 0,0 1 1,0-1-1,0 0 0,0 1 1,0-1-1,0 0 0,0 0 1,0 0-1,0 1 0,0-1 1,0-1-1,0 1 0,0 0 1,0 0-1,0 0 0,0 0 1,0-1-1,0 1 0,0 0 1,0-1-1,-1 1 0,1-1 1,0 1-1,0-1 0,0 1 1,0-1-1,-1 0 0,1 1 1,0-1-1,0 0 0,-1 0 1,1 0-1,-1 1 0,1-1 1,-1 0-1,1 0 0,-1 0 1,1-1-1,4-6-1357,-1 0 1,0 0-1,-1 0 0,4-14 1,-2-5-6604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12780,'-3'-38'8455,"14"0"-3940,-9 33-4310,0 0 0,1 0 0,-1 1 0,1-1 0,1 1 0,-1 0 0,0 0 0,1 0 0,0 0 0,0 1 0,0 0 0,0 0 0,1 0 0,-1 0 0,1 0 0,0 1 0,0 0 0,0 0 0,0 0 0,6-1 0,-10 3-198,-1 0 0,1 0 0,-1 0 0,0 0 0,1 0 0,-1 0 1,1 0-1,-1 0 0,1 1 0,-1-1 0,1 0 0,-1 0 0,0 0 0,1 0 0,-1 1 0,1-1 0,-1 0 0,0 0 0,1 1 0,-1-1 0,0 0 0,1 1 0,-1-1 0,0 0 1,1 1-1,-1-1 0,0 1 0,0-1 0,1 0 0,-1 1 0,0-1 0,0 1 0,0 0 0,3 22 307,-10 23 285,-3-19-392,0 0 0,-16 27 0,18-40-113,0 1-1,1 1 1,0 0 0,1 0 0,1 0 0,1 0 0,0 1-1,1 0 1,-1 32 0,4-48-94,0 0 0,0 0 0,0 0 0,0 0 0,1 0 0,-1 0 0,0 0 0,1 0 0,-1 0 0,1 0 0,-1 0 0,1 0 0,0 0 0,-1 0 0,1-1 0,0 1 0,-1 0 0,1 0 0,0-1 0,0 1 0,0 0 0,0-1 0,0 1 0,0-1 0,1 1 0,2 0 0,-1 0 0,1 0 0,-1 0 0,0-1 0,1 0 0,-1 1 0,1-2 0,4 1 0,1-1 0,1-1 0,-1 0 0,0 0 0,0-1 0,12-4 0,5-7-2146,-1-1 0,32-23 0,-47 30 801,0 0-1,0-1 1,-1 0 0,0-1 0,-1 1-1,0-2 1,12-20 0,-5-2-8841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45 10826,'-15'10'2648,"-6"5"-1965,1 1 1,0 1-1,1 0 0,1 2 1,1 0-1,-18 25 0,25-27-422,1 2-1,0-1 1,2 1-1,0 1 1,1-1 0,1 1-1,1 0 1,0 1-1,2-1 1,0 0-1,2 1 1,0-1-1,1 1 1,5 28-1,-4-37-197,1-1 0,-1 0 0,2 0 0,-1 0 0,2 0 0,-1-1-1,2 1 1,-1-1 0,1-1 0,1 1 0,0-1 0,0 0 0,1 0-1,0-1 1,0 0 0,1 0 0,0-1 0,0-1 0,1 1 0,0-1-1,0-1 1,0 0 0,1 0 0,0-1 0,0-1 0,20 5 0,-13-5 90,1-2 1,0 0-1,-1-1 0,1-1 1,0 0-1,-1-2 1,0 0-1,1-1 1,-1-1-1,-1 0 1,1-1-1,-1-2 1,0 1-1,23-15 1,1-5 674,-1-1 0,-2-2 0,0-1 1,42-47-1,-59 56-520,-1-1 0,0-1-1,-2-1 1,19-34 0,-30 45-224,0 1-1,-1-1 1,-1 0 0,0 0 0,-1 0 0,0-1 0,-1 0-1,-1 0 1,0 0 0,-1-27 0,-2 37-83,1-1 1,-1 1-1,0 0 1,0 0-1,-1-1 1,0 1-1,0 0 1,0 0-1,0 1 1,-1-1-1,0 0 1,0 1-1,0-1 1,-6-5-1,3 4 1,-1 0 1,0 1-1,0 0 1,-1 0-1,1 0 1,-1 1-1,0 0 1,-10-3-1,-7-1-39,-1 2 1,0 0-1,1 2 0,-2 1 1,-27 0-1,22 2-898,0 2 0,1 1 0,-48 9 0,56-5-1050,1 0 0,0 1 0,-24 11-1,-12 11-7521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1372 1320 3972,'0'0'3037,"0"-32"1887,0-10-2523,0 14 4288,2 31-6241,0 0 1,1-1 0,0 1-1,-1-1 1,1 0 0,0 0-1,0 0 1,0 0 0,1-1-1,3 3 1,0-1 269,-1 0-543,-1 0 0,1-1 0,0 0-1,1 0 1,-1-1 0,0 0 0,0 0 0,1 0 0,-1-1 0,0 0 0,1 0-1,-1 0 1,0-1 0,1 0 0,-1-1 0,0 1 0,0-1 0,0 0 0,10-5-1,11-6-15,0-1-1,45-34 0,-51 34-14,32-23 111,0-3 0,-3-2 0,51-54-1,-74 67-117,-2-1-1,-1-2 1,-1 0-1,-2-1 1,-1-2-1,22-54 1,-42 89-137,0-1 0,0 0 0,0 1 0,0-1 0,0 0 0,1 1 0,-1-1 0,0 0 0,0 1 0,0-1 0,1 0 0,-1 1 0,0-1 0,1 1 0,-1-1 0,1 1 0,-1-1 0,1 1 0,-1-1 0,0 1 0,1-1 0,0 1 0,-1 0 0,1-1 0,-1 1 0,1 0 0,-1-1 0,1 1 0,0 0 0,-1 0 0,1 0 0,0-1 0,-1 1 0,2 0 0,9 16 0,-12-16 0,1 0 0,0 1 0,0-1 0,1 0 0,-1 1 0,0-1 0,0 1 0,0-1 0,0 0 0,0 1 0,0-1 0,0 0 0,0 1 0,1-1 0,-1 0 0,0 0 0,0 1 0,0-1 0,1 0 0,-1 1 0,0-1 0,0 0 0,1 0 0,-1 1 0,0-1 0,1 0 0,-1 0 0,0 0 0,1 0 0,-1 1 0,0-1 0,1 0 0,-1 0 0,0 0 0,1 0 0,-1 0 0,1 0 0,7-45 0,-7 30 0,0 0 0,-2 0 0,1 0 0,-2 0 0,0 0 0,-1 0 0,0 0 0,-1 1 0,-10-23 0,0 9 0,0 1 0,-2 1 0,-33-44 0,29 47 0,0 1 0,-2 1 0,-1 0 0,0 2 0,-1 1 0,-1 1 0,-1 1 0,0 1 0,-1 1 0,-1 2 0,-31-11 0,-4 3 0,0 3 0,-1 3 0,-1 3 0,-71-4 0,47 9 0,-145 8 0,189 4 0,1 2 0,0 2 0,0 2 0,1 1 0,1 3 0,0 1 0,-66 38 0,40-14 0,1 4 0,2 2 0,-85 81 0,126-105 0,0 1 0,2 2 0,1 0 0,1 1 0,1 1 0,1 0 0,2 2 0,0 0 0,3 1 0,0 0 0,2 1 0,2 0 0,0 1 0,2 0 0,2 0 0,1 1 0,1 40 0,2-56 0,1 0 0,1-1 0,0 1 0,1 0 0,9 34 0,-8-47 0,-1 1 0,1 0 0,0-1 0,0 0 0,0 1 0,1-1 0,0-1 0,0 1 0,0 0 0,1-1 0,-1 0 0,1 0 0,0 0 0,0-1 0,1 0 0,-1 0 0,1 0 0,-1 0 0,1-1 0,11 3 0,42 6-2380,-47-10 1115,0-1 0,1 0 1,-1-1-1,0-1 0,0 1 0,-1-2 1,1 0-1,0 0 0,20-9 0,1-7-6833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15471,'0'-1'357,"1"1"1,-1-1-1,0 0 1,0 0-1,0 0 1,1 0-1,-1 0 1,0 0-1,1 0 1,-1 0 0,0 1-1,1-1 1,0 0-1,-1 0 1,1 1-1,-1-1 1,1 0-1,0 0 1,-1 1-1,1-1 1,0 1-1,0-1 1,0 1-1,-1-1 1,1 1 0,2-1-1,32-5 2280,-22 7-2606,0 0-1,-1 0 0,25 7 0,-24-4-29,1 0-1,-1 1 1,0 1 0,-1 0-1,1 1 1,-1 0-1,-1 1 1,1 0-1,11 12 1,-19-17 73,0 2 0,-1-1 0,1 0 0,-1 1 0,0-1 1,0 1-1,-1 0 0,0 0 0,1 0 0,-2 1 0,1-1 0,0 0 1,-1 1-1,0-1 0,-1 1 0,1-1 0,-1 1 0,0-1 0,0 1 1,-1-1-1,1 1 0,-1-1 0,-1 1 0,1-1 0,-1 1 0,-2 4 1,-7 14 376,-2 0 0,0 0 0,-2-2 0,-1 0 0,-23 27 0,22-30-467,1 1 0,1 0 0,1 1 0,0 1 0,2 0 0,-11 29 0,14-12-1934,9-26-1285,3-4-3730,4-8-4368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4847 0 6054,'-24'32'8291,"-6"25"-4499,-9 15-2871,-190 203 2154,111-126-1667,67-81-1012,-56 90 512,69-99-727,-63 79 1,55-85-142,3 2 0,3 3 0,-44 81 0,-66 96-16,75-124-16,-58 81 24,100-146-25,-2-1-1,-56 57 1,51-60 0,1 6-9,2 1 0,-58 105 0,57-90-3,-63 84 0,9-28-38,-105 183 0,135-202-15,-33 58 58,65-101-59,-3-1 0,-2-2 0,-2-1 1,-3-2-1,-76 76 0,69-75-186,2 2 0,2 2-1,-35 62 1,-74 98-370,79-119 623,4 4 1,-68 134-1,30-48 4,-206 283 79,233-351-75,-80 159 0,135-238 72,-2-1 0,-37 43 0,37-50-8,1 2-1,1 0 1,-23 47-1,12-4-21,19-38 13,-2 0 0,-2-1 0,-48 67 0,30-57 28,1 1-1,2 3 1,-47 93 0,79-138-82,-6 17 57,-1-1-1,-1 0 0,-2-1 0,0 0 0,-1-1 1,-2 0-1,-30 30 0,41-45-31,0 0 0,0 0 1,0 1-1,1 0 0,0 0 0,-4 9 0,-22 32 843,16-27-832,0 0-1,-13 26 1,6-10 563,13-20-424,0 1 1,2-1-1,-7 24 0,1-2 0,13-40-192,-12 28-2660,7-40-2838,-3-18 1671,-6-6-2510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14926,'0'0'7298,"1"12"-6626,-12 646 764,24-761-1049,5 0 0,4 2 0,59-165 0,-79 261-399,0 0-1,0 1 1,0-1-1,0 1 0,1-1 1,0 1-1,0 0 0,0 0 1,0 0-1,0 0 1,1 0-1,0 1 0,0 0 1,0-1-1,0 2 0,1-1 1,-1 0-1,1 1 1,-1 0-1,1 0 0,0 0 1,0 1-1,0-1 0,0 1 1,0 0-1,0 1 0,0-1 1,0 1-1,0 0 1,0 0-1,0 1 0,1 0 1,-1 0-1,0 0 0,0 0 1,-1 1-1,1-1 1,0 1-1,0 1 0,6 3 1,-8-5 17,-2 0 1,1 0-1,0 0 1,0 0-1,0 0 1,0 1-1,-1-1 1,1 1-1,0-1 1,-1 1-1,0-1 1,1 1-1,-1 0 1,0-1-1,0 1 1,0 0-1,0 0 1,0 0-1,0 0 1,0 0-1,-1 0 1,1 0-1,-1 1 1,0-1-1,1 0 1,-1 0-1,0 0 1,0 0-1,0 0 1,-1 1-1,1-1 1,0 0-1,-1 0 1,0 0-1,1 0 1,-1 0-1,0 0 1,0 0-1,0 0 1,0 0-1,0-1 1,-2 3-1,-4 4 253,0 0-1,0 0 1,-1 0-1,0-1 1,0 0-1,-18 10 1,3-2 47,0-1 0,-1-1 0,0-1 0,-1-1 0,-1-2 0,-47 12 0,72-20-389,1-1 0,-1 0 0,0 0 0,0 1 0,1-1 0,-1 0 0,0 0 0,1 0 0,-1 0 0,0 0 0,0 0-1,1 0 1,-1 0 0,0 0 0,1 0 0,-1 0 0,0-1 0,0 1 0,1 0 0,-1 0 0,1-1 0,-1 1 0,0 0 0,1-1 0,-1 1 0,1-1 0,-1 1-1,0-1 1,1 1 0,0-1 0,-1 1 0,0-2 0,1 1-154,0-1 0,0 1 0,0-1 0,1 1 0,-1-1 0,1 1 0,-1-1 0,1 1 0,-1 0 1,1-1-1,-1 1 0,1 0 0,0-1 0,1-1 0,38-40-8628,-5 15-946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29 325 7111,'-2'0'-47,"1"0"1,-1-1-1,1 0 0,-1 1 1,1-1-1,-1 0 0,1 0 1,0 0-1,0 0 1,-1 0-1,1 0 0,0 0 1,0 0-1,0 0 1,0 0-1,0-1 0,0 1 1,0 0-1,1-1 1,-1 1-1,0-1 0,1 1 1,-1-1-1,1 1 1,0-1-1,-1 1 0,1-1 1,0 1-1,0-1 1,0 0-1,0-2 0,0-68 683,1 50-106,-1 8 113,0 0-1,1 0 1,1 0-1,0 0 1,1 0-1,0 1 1,1-1-1,1 1 1,0 0 0,13-23-1,-18 35-604,0 0 1,1 0-1,-1 0 0,1 0 1,0 0-1,-1 0 0,1 0 0,0 0 1,-1 0-1,1 1 0,0-1 1,0 0-1,0 0 0,0 1 1,-1-1-1,1 1 0,0-1 0,0 1 1,0-1-1,0 1 0,1 0 1,-1-1-1,0 1 0,0 0 1,0 0-1,0 0 0,0 0 0,2 0 1,-1 1 68,-1 0 1,1 0 0,-1 0-1,1 0 1,-1 0 0,1 0 0,-1 1-1,0-1 1,0 1 0,0-1-1,0 1 1,0-1 0,0 1-1,0 0 1,0 1 0,5 11 398,-2 0 0,0 0 0,3 15 0,0 30 252,-2-1 0,-6 109 0,-1-65 411,2-98-1170,0 1-1,1-1 1,-1 1-1,1-1 0,0 0 1,0 1-1,1-1 1,-1 0-1,1 0 0,0 0 1,0 0-1,0 0 1,1 0-1,-1-1 1,1 1-1,5 5 0,-6-7 2,0 0 0,1-1 0,-1 1 0,0-1 0,1 0 0,-1 0 0,0 0 0,1 0 0,0 0 1,-1 0-1,1-1 0,-1 1 0,1-1 0,0 0 0,-1 0 0,1 0 0,0 0 0,-1 0 0,1 0 0,0-1 0,-1 1 0,1-1 0,0 0 0,-1 0 0,1 0 0,-1 0 0,0 0 0,1 0 0,2-3 0,19-13 198,-1-1 1,-1-2 0,-1 0 0,23-28 0,18-17-78,-38 42-141,3-2-1141,36-44 0,-54 58-95,-1-1 0,0 0 0,-1-1 1,6-14-1,10-39-9074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19571,'1'-12'950,"0"3"-665,1-1 0,0 1 0,1-1 0,0 1 0,0 0 0,1 0 0,1 0 0,-1 1 0,1-1 0,1 1 1,-1 0-1,1 1 0,1-1 0,7-7 0,-3 4-49,-1 0 0,1 1 0,0 0 1,1 1-1,0 0 0,1 1 0,0 0 1,0 1-1,1 0 0,0 1 0,19-5 0,-31 10-232,-1 1 0,0 0-1,1-1 1,-1 1-1,0 0 1,1 0-1,-1 0 1,1 0-1,-1 0 1,0 1-1,1-1 1,-1 0-1,0 1 1,1-1-1,-1 0 1,0 1 0,1 0-1,-1-1 1,0 1-1,0 0 1,0 0-1,0 0 1,0-1-1,0 1 1,0 0-1,0 0 1,0 1-1,1 0 1,-1 1 50,1 1 0,-1-1 0,0 0 0,-1 1 0,1-1 0,-1 0 0,1 1 1,-1-1-1,0 1 0,0-1 0,-1 5 0,-2 8 270,0-1-1,0 0 1,-2 0 0,-6 17 0,-63 111 1220,14-28-366,60-115-1177,-12 34 52,12-34-54,0 1 1,0 0 0,0-1 0,0 1 0,0-1-1,0 1 1,1 0 0,-1-1 0,0 1-1,0-1 1,1 1 0,-1 0 0,0-1 0,0 1-1,1-1 1,-1 1 0,1-1 0,-1 1-1,0-1 1,1 1 0,-1-1 0,1 1-1,-1-1 1,1 0 0,-1 1 0,1-1 0,0 0-1,-1 0 1,1 1 0,-1-1 0,1 0-1,0 0 1,-1 0 0,1 0 0,-1 1 0,1-1-1,0 0 1,-1 0 0,1 0 0,0-1-1,-1 1 1,1 0 0,-1 0 0,1 0-1,0 0 1,0-1 0,15-2 8,0-2 0,0 1 0,-1-2 0,0 0 0,0-1 0,23-14 0,37-15-352,-27 19-2112,-17 9-2348,-2 3-4176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27 3331,'0'0'8050,"-11"-5"-4932,-3 0-2763,0 1-1,0 0 1,-1 1 0,1 1-1,0 0 1,-1 1-1,1 1 1,-1 0 0,0 1-1,1 0 1,-1 1 0,1 1-1,-21 7 1,7 0-106,0 2 1,0 1-1,1 1 0,1 1 1,0 2-1,1 0 1,1 2-1,0 0 0,2 2 1,0 1-1,2 0 1,0 2-1,2 0 0,0 1 1,2 1-1,1 0 1,1 1-1,1 1 1,1 0-1,2 1 0,1 0 1,1 0-1,1 1 1,-2 37-1,7-45-210,1 0 1,1 1-1,1-1 0,2 0 0,0 0 1,1 0-1,1 0 0,1-1 0,17 40 1,-17-49-37,0 0 0,1 0 0,1-1 0,0 0 0,1-1 0,0 0 0,0 0 0,1-1 1,0 0-1,1-1 0,0 0 0,0 0 0,1-2 0,0 1 0,0-1 0,0-1 0,22 7 0,-3-5 141,-1-1 0,1-2 0,0-1 0,0-1 0,0-1 0,0-2 0,0-1 0,0-2 0,0-1 0,-1-1 0,0-2 0,0 0 0,0-3 0,-1 0 0,37-21-1,-22 8 239,-1-2 0,-1-1 0,-1-3-1,-2-1 1,-1-2 0,-2-1 0,-1-2-1,55-74 1,-77 91-315,0-1 1,-2 0-1,0-1 0,-2 0 0,0-1 0,-1 0 0,-1 0 1,8-44-1,-14 56-55,0 0 0,0 0 0,0 0 0,-2 0 0,1 0 0,-1 0 0,0 0 0,-1 0 0,-1 0 0,1 0 0,-1 1 0,-1-1 0,0 1 0,0 0 0,-1 0 0,0 1 0,0-1 0,-1 1 0,0 0 0,-1 0 0,0 1 0,-14-12 0,5 8-207,-1 1 0,0 1 0,0 0 0,-1 2 0,0 0 0,0 0 0,-1 2 0,1 0 0,-1 2 0,0 0 0,-1 1 0,1 0 0,0 2 0,-1 1 0,-21 2 0,-28 7-1993,0 2 0,-119 38 0,112-28-6385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7740 7111,'0'0'10201,"-8"1"-10121,5-1-79,1 1-1,0-1 0,-1 0 0,1 1 0,0-1 0,-1-1 0,1 1 0,0 0 0,0 0 0,-1-1 1,1 0-1,-4-1 0,4 1-1,1-1 1,-1 0 0,1 1 0,-1-1-1,1 0 1,0 0 0,0 1-1,0-1 1,0 0 0,0 0-1,1 0 1,-1-1 0,1 1-1,-1 0 1,1 0 0,0 0-1,-1 0 1,1 0 0,0-1-1,1-1 1,-2-235 20,10 1-1,58-346 1,135-356 1762,80 20-868,-29 204-899,62 25 141,-152 403 588,12 8 1,238-289-1,-245 368-632,9 8-1,8 7 1,250-193-1,-45 91 375,538-298 0,-774 498-91,3 6 0,318-115 0,-467 195-330,5-3 91,1 1 0,0 0-1,1 1 1,27-2 469,-73 5-497,-8 0-5252,51-1-5014,4-5 4255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90 14414,'-32'1'7727,"50"-8"-2330,15-5-5901,6-4 664,71-25-8,-98 37-155,0 1 1,1 1-1,0-1 0,-1 2 1,1 0-1,23 1 0,-35 0 6,1 1-1,-1-1 1,1 1-1,-1 0 1,0-1 0,0 1-1,1 0 1,-1 0-1,0 0 1,0 0-1,0 0 1,0 0 0,0 0-1,0 0 1,0 0-1,0 0 1,-1 1-1,1-1 1,0 0 0,-1 1-1,1-1 1,-1 0-1,1 1 1,-1-1-1,0 0 1,1 1 0,-1-1-1,0 1 1,0-1-1,0 4 1,-4 46 526,1-31-239,-2-1 1,-1-1 0,0 1-1,-1-1 1,-12 21-1,-55 88 1238,36-66-966,4-8-313,20-33-259,0 2-1,2-1 1,0 2-1,1-1 1,-10 33 0,22-42-1152,6-13-1326,14-15-2361,7-19-2112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19218,'0'0'7858,"4"-15"-6907,73-213 544,-8 29-1423,-60 172 329,-2-2 0,-1 1-1,-2-1 1,3-41 0,-7 79-387,6 136 627,-4-131-584,0 0 0,1 0 0,0 0 0,1 0 0,1 0 1,1-1-1,-1 0 0,10 14 0,-14-25-150,0 0 1,0-1-1,0 1 1,1-1-1,-1 1 1,1-1-1,-1 1 1,1-1-1,-1 0 0,1 0 1,0 0-1,0 0 1,-1 0-1,1 0 1,0 0-1,0-1 1,0 1-1,0-1 0,0 1 1,3-1-1,-3 0-220,1 0-1,-1 0 0,1 0 1,-1-1-1,1 1 1,-1-1-1,0 0 0,1 0 1,-1 0-1,0 0 1,0 0-1,1 0 0,-1-1 1,0 1-1,0-1 1,0 1-1,-1-1 0,1 0 1,0 0-1,-1 0 1,1 0-1,-1 0 0,3-4 1,3-14-8058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16624,'0'0'3587,"0"-9"-1345,0-27-229,3 25-24,3 11-690,3 12 153,-2 19-866,-2 1-1,4 46 0,-8-53-284,1 0 0,2 0 0,0 0-1,2 0 1,11 30 0,-16-52-301,0 0 0,0-1 0,0 1 0,1 0 0,-1-1 0,1 1 0,-1-1 0,1 0 0,0 0 0,0 1 0,0-1 0,0 0 0,0-1 0,0 1 0,1 0 0,-1-1 0,1 1 0,-1-1 0,1 0 0,-1 1 0,1-1 0,0-1 0,3 2 0,-2-2 0,0 0 0,0-1 0,1 1 0,-1-1 0,0 0 0,0 0 0,0 0 0,0 0 0,0-1 0,0 0 0,-1 0 0,1 0 0,6-5 0,5-5 0,0 0 0,-2-1 0,1 0 0,-2-1 0,21-29 0,-6-7-3462,-22 41 1824,-2-1 0,1 0 0,-1 0 0,-1 0-1,0 0 1,0 0 0,-1 0 0,0 0 0,-1-1 0,-2-18-1,-3 9-8909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14157,'0'0'5542,"-8"70"-3268,8-38-384,0-1-129,6 0-159,3-1-834,5-7-639,1-7-322,-1-6-1696,3-7-1154,-3-3-705,-3-10-1761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56 8488,'-16'-1'1698,"-6"1"-1582,-4-1 915,-1 2 1,-39 5 0,56-5-692,1 1 0,0 0 0,0 1-1,0 0 1,0 0 0,0 1 0,0 1-1,1-1 1,0 1 0,0 0 0,0 1-1,-6 6 1,2 2-20,0 0 0,1 0 0,1 1 0,0 1 0,1 0 0,1 0 0,1 0 0,-10 29 0,6-8 96,2 0 0,1 1-1,-3 39 1,8-40-207,0-1-1,3 1 1,1-1-1,1 1 1,2-1-1,9 37 1,-9-61-179,-1 0 1,2 1-1,0-2 0,0 1 1,1 0-1,1-1 1,0 0-1,16 19 1,-16-23-33,-1-1 1,2 0-1,-1 0 1,1 0-1,-1-1 1,1 0 0,1-1-1,-1 0 1,1 0-1,0-1 1,-1 0 0,2 0-1,15 1 1,-8-1 155,0-2-1,0 0 1,0-1 0,0-1 0,0-1 0,0 0-1,0-1 1,0-1 0,20-7 0,-13 2 119,0-1 1,-1-2-1,0 0 0,0-2 1,31-24-1,-16 5 27,0-2-1,-3-1 1,-1-2-1,-1-1 1,47-77-1,-57 78 246,-1-1 1,32-82-1,-48 104-459,0-1 0,-1 1 0,-1-1 1,-1 0-1,-1 0 0,0 0 0,-1 0 0,-1 0 1,-1 0-1,-3-20 0,3 32-65,0 1 0,-1-1-1,0 1 1,0-1 0,-1 1 0,1 0 0,-1 0 0,0 0-1,0 0 1,-1 1 0,1-1 0,-1 1 0,0 0 0,-7-5-1,4 3-10,-1 1 0,0 0-1,-1 1 1,1 0 0,-1 0-1,1 0 1,-1 2 0,-11-4-1,-2 2-69,0 2-1,0 0 0,0 1 0,0 0 0,1 2 0,-42 7 0,39-2-163,1 0-1,0 1 0,0 1 0,1 2 1,0 0-1,-32 20 0,29-13-2112,1 0 0,-35 34 0,17-11-5147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3043,'0'0'20430,"10"-10"-18364,9-4-1481,-1 0 0,2 2 0,0 0 1,0 1-1,1 2 0,0 0 0,26-8 1,-36 14-525,-4 0-34,1 1-1,-1 0 0,0 0 1,1 0-1,0 1 1,-1 0-1,1 1 0,0 0 1,14 1-1,-21 0-25,0-1 1,0 1-1,0 0 0,0 0 0,0-1 1,0 1-1,0 0 0,0 0 0,0 0 1,-1 0-1,1 0 0,0 0 0,-1 0 1,1 0-1,0 0 0,-1 1 0,0-1 1,1 0-1,-1 0 0,0 0 0,1 1 1,-1-1-1,0 0 0,0 0 0,0 1 1,0-1-1,0 0 0,0 0 0,-1 0 1,1 1-1,-1 0 0,-10 42 162,-3-17-58,0 0 0,-2-1 0,-1-1 0,-39 45 0,33-44 262,2 1-1,1 1 1,-26 48-1,45-75-365,1 0 0,-1 0 0,0 0 0,1 0 0,-1 1 0,1-1 0,-1 0 1,1 0-1,0 0 0,-1 1 0,1-1 0,0 0 0,0 1 0,0-1 0,0 0 0,0 1 0,0-1 0,0 0 0,1 0 0,-1 1 0,0-1 0,1 0 0,-1 0 0,1 1 0,0 0 0,0-1-1,1 0 1,-1 0-1,0-1 0,1 1 1,-1 0-1,0-1 1,1 1-1,-1-1 0,1 1 1,-1-1-1,1 0 0,-1 0 1,1 0-1,0 0 1,-1 0-1,1 0 0,2 0 1,9-3-3,-1 1 0,1-2 1,19-6-1,45-21-1752,37-16-5466,-74 30-1327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 17008,'-9'8'1399,"4"-5"-1256,-9 8 822,1 1 0,-20 20 0,30-30-829,1 1-1,-1 0 0,1 0 1,0 0-1,0 0 0,0 0 1,0 1-1,0-1 0,0 1 1,1-1-1,0 1 1,0-1-1,0 1 0,0 0 1,0-1-1,1 1 0,0 0 1,0 0-1,0-1 0,0 1 1,1 4-1,0-6-122,1 0 0,-1-1 0,1 1 0,-1-1 0,1 1 0,0-1 0,-1 1 0,1-1 0,0 0 0,0 0 0,0 0 0,0 0 0,0 0 0,0 0 0,1-1 0,-1 1 0,0-1 0,0 0 0,0 1 0,1-1 0,-1 0 0,4 0 0,54-5 318,-52 3-128,1-1 0,-1-1 0,0 1 0,0-1 1,0-1-1,-1 1 0,0-1 0,1-1 0,-2 1 0,1-1 0,-1-1 0,8-8 0,-10 10-19,0 1 0,-1-1 0,1 0-1,-1 0 1,0 0 0,-1 0 0,1 0-1,-1-1 1,0 1 0,-1-1 0,1 1-1,-1-1 1,0 0 0,0 0 0,-1 1-1,0-1 1,0 0 0,0 0 0,-2-10-1,1 14-178,0 0 0,0 1 0,0-1 0,0 0 0,0 1-1,0-1 1,0 1 0,0 0 0,-1-1 0,1 1 0,-1 0 0,1-1-1,-1 1 1,1 0 0,-1 0 0,0 1 0,1-1 0,-1 0-1,0 0 1,0 1 0,0-1 0,0 1 0,1 0 0,-1-1 0,0 1-1,0 0 1,0 0 0,0 0 0,0 0 0,0 1 0,0-1-1,0 0 1,-3 2 0,0-1-40,-1 0 0,1 1 0,0-1 1,0 1-1,0 0 0,0 1 0,0-1 0,0 1 0,1 0 0,-8 6 0,9-5-178,0-1 0,1 0 0,-1 0-1,1 1 1,0 0 0,0-1-1,0 1 1,1 0 0,-2 4 0,2-7 75,1 0 0,0 0 1,0 0-1,0-1 0,0 1 1,0 0-1,0 0 1,0 0-1,0 0 0,0-1 1,0 1-1,0 0 0,1 0 1,-1 0-1,0-1 1,0 1-1,1 0 0,-1 0 1,1-1-1,-1 1 0,1 0 1,-1-1-1,1 1 1,-1 0-1,1-1 0,-1 1 1,1-1-1,0 1 0,-1-1 1,1 1-1,0-1 1,0 1-1,-1-1 0,1 0 1,0 0-1,0 1 0,0-1 1,-1 0-1,1 0 1,0 0-1,0 0 0,0 0 1,-1 0-1,1 0 0,0 0 1,0 0-1,1 0 1,5 0-866,-1-1-1,1 1 1,-1-1 0,1 0 0,-1 0 0,0-1 0,0 0 0,11-4 0,19-16-6903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12844,'3'-11'2001,"-3"10"-1537,1-1 1,-1 0 0,0 1 0,0-1-1,1 1 1,-1-1 0,1 1 0,0-1-1,-1 1 1,1 0 0,0-1 0,0 1-1,0 0 1,0 0 0,0-1 0,0 1-1,0 0 1,0 0 0,0 0 0,0 0-1,3-1 1,-3 10 2870,-1 26-1538,0-34-1761,-2 12 182,0 0 1,0 0 0,-1-1 0,-1 1 0,0-1 0,-8 16 0,7-17-94,0 1-1,1-1 1,1 1 0,-1 0 0,2 0-1,0 0 1,-2 15 0,5-25-125,-1 0 0,0-1 0,1 1 0,-1 0 0,1-1 0,0 1 0,-1-1 0,1 1 0,-1 0 0,1-1 0,0 0 0,-1 1 0,1-1 0,0 1 0,0-1 0,-1 0 0,1 1 0,0-1 0,0 0 0,-1 0 0,1 0 0,0 0 0,0 0 0,0 0 0,-1 0 0,1 0 0,0 0 0,0 0 0,0 0 0,-1 0 0,1 0 0,0-1 0,0 1 0,-1 0 0,1-1 0,1 0 0,33-10 0,-10-1 0,39-18 0,-59 29 0,-1-1 0,1 1 0,-1 0 0,1 0 0,-1 1 0,1-1 0,-1 1 0,1 0 0,0 0 0,-1 1 0,1 0 0,7 1 0,-9 0 0,-1-1 0,1 1 0,-1 0 0,0 0 0,1 0 0,-1 0 0,0 0 0,0 1 0,-1-1 0,1 1 0,0-1 0,-1 1 0,1-1 0,-1 1 0,0 0 0,0 0 0,0 0 0,-1 0 0,1-1 0,0 1 0,-1 0 0,0 5 0,1 2 0,0 1 0,-1-1 0,0 1 0,-1-1 0,-2 15 0,0-17 0,-1 1 0,1 0 0,-1-1 0,-1 0 0,1 1 0,-2-2 0,1 1 0,-1-1 0,0 0 0,0 0 0,-13 10 0,2-3 0,-1 0 0,0-1 0,-35 18 0,47-28-144,-1 0 0,1-1 1,-1 1-1,1-1 0,-1-1 0,-11 2 1,16-2 54,1-1 1,-1 0 0,1 0 0,-1 0 0,1 0-1,0 0 1,-1 0 0,1 0 0,-1-1-1,1 1 1,-1 0 0,1-1 0,0 1 0,-1-1-1,1 0 1,0 1 0,-1-1 0,1 0-1,0 0 1,0 0 0,0 0 0,0 0-1,0 0 1,0 0 0,0 0 0,0 0 0,0 0-1,0-1 1,1 1 0,-1 0 0,0-1-1,1 1 1,-1 0 0,1-1 0,0 1 0,-1-2-1,-2-28-5703,0-9-2114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18129,'0'0'10890,"93"-23"-9833,-40 13-736,6-4-289,4-1-769,-2-4-1761,-8 3-2051,-9-3-1664,-11 1-7945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 0 15150,'-35'16'933,"0"1"1,2 1-1,0 2 0,1 2 0,1 0 0,1 3 0,2 0 1,0 1-1,-24 31 0,32-32-679,1 0-1,1 1 1,2 1-1,0 1 1,2 0-1,1 0 1,2 2-1,0 0 1,2 0 0,2 0-1,-6 43 1,10-46-249,1 0 0,2 0 1,0 0-1,2 0 0,1 0 0,1-1 1,2 1-1,0-1 0,16 40 1,-16-52-11,1 0-1,0-1 1,1 1 0,0-2 0,1 1 0,0-1 0,1-1 0,0 1 0,1-2 0,0 0 0,1 0 0,0-1 0,1 0 0,0-1 0,0-1 0,1 0 0,-1 0 0,23 6 0,-17-8 52,0 0 0,0-2-1,0 0 1,1-1 0,-1-1 0,1 0-1,-1-2 1,1 0 0,20-5 0,-12 0 100,-1-1 0,-1-1 0,0-2 1,0 0-1,44-26 0,-26 8-4,-2-2-1,0-1 1,-3-2-1,0-2 1,-3-2-1,48-60 1,-60 66-76,-2-1 0,-1-2-1,-1 0 1,-2-1 0,-1-1 0,13-43 0,-24 61-40,0 0 0,-2 0 0,0 0 1,-1-1-1,-1 0 0,-1 1 0,0-1 0,-2 0 0,0 0 1,-1 1-1,-1-1 0,0 0 0,-2 1 0,-12-34 0,10 40-8,1 0-1,-2 0 1,0 1-1,0 0 0,-1 0 1,0 1-1,-1 0 1,0 1-1,-1 0 0,0 1 1,0 0-1,-1 1 1,0 0-1,0 0 0,-1 2 1,1-1-1,-1 2 1,0 0-1,-1 0 0,1 1 1,-25-2-1,9 2-135,-1 2-1,1 1 1,0 1 0,-1 1-1,1 2 1,0 1 0,0 1-1,1 1 1,-34 14 0,-12 11-1028,-2 1-2069,24-16-2277,9-8-5052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15727,'0'0'2205,"7"9"-2056,-3-4-64,-1 0-1,1 0 1,1-1-1,-1 0 1,1 1-1,-1-2 1,1 1-1,0 0 1,1-1-1,-1 0 1,0 0-1,1-1 1,0 0-1,0 0 1,0 0 0,-1 0-1,8 0 1,88 5 2214,-67-6-1827,0 1 0,49 11 0,272 96 442,-207-59-435,-5-1-1,-3 7-1,-2 5 0,-3 7 0,134 89 1,-75-30-117,-5 8 0,228 212 0,296 405 130,-567-564-387,214 361 0,49 248 543,-211-302-465,-28 10-27,-100-290-135,13 49 4,-10 3 0,-13 4 0,31 333 0,-66-318-5,-16 360 0,-69-150 38,-46-7 51,97-414 77,7-60-248,2-13-42,0-5-61,0-18-5824,0 10-1110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188 789 9993,'0'0'15503,"1"-14"-14088,0-39-755,-3 1 0,-2 0 0,-2 0 0,-18-71 0,-4 15 618,-48-117 0,26 117-1278,54 107 0,8 7 0,11 10 0,13 12-276,-2 0-1613,2-2 0,43 25 0,-66-44 975,0-1-1,1 0 0,0-1 1,0 0-1,0-1 0,0-1 0,1 0 1,-1-1-1,1-1 0,21 0 1,-12-3-15048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61 191 18898,'0'0'6427,"14"-6"-5140,102-59 535,-68 36-1624,53-23 0,-84 45-187,0 0 0,0 1 0,0 1 0,1 1 0,-1 0 0,1 2 0,28-2 0,-79 14 2701,-32 2-2397,59-11-311,-176 32 438,158-27-380,1 1 1,-1 1 0,1 1 0,1 1-1,-31 18 1,49-26-63,0 0 0,1 1 0,-1-1 0,1 0 0,0 1 0,-1 0 0,1 0 0,1 0 0,-1 0 0,0 0 0,1 1 0,-1-1 0,1 1 0,0 0 0,1-1 0,-1 1 0,-2 7 0,4-10 1,0-1 1,1 0-1,-1 1 0,0-1 1,0 0-1,0 1 0,1-1 0,-1 0 1,0 0-1,0 1 0,1-1 1,-1 0-1,0 0 0,1 1 1,-1-1-1,0 0 0,1 0 0,-1 0 1,0 1-1,1-1 0,-1 0 1,0 0-1,1 0 0,-1 0 1,1 0-1,-1 0 0,0 0 0,1 0 1,-1 0-1,1 0 0,-1 0 1,0 0-1,1 0 0,-1 0 1,0 0-1,1-1 0,-1 1 0,0 0 1,1 0-1,18-6-261,-7 0-804,-1 0 1,-1-2 0,1 1-1,13-13 1,11-14-6480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52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17873,'0'0'6566,"68"21"-5253,-17-32-95,13-7-898,8 2-256,4-3-545,-2 4-2017,-9-1-2435,-17 3-5797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53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19699,'0'0'3331,"61"2"-2659,-18-2-575,8 0-194,4-9-2465,-2-1-5510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0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0 128 19859,'0'0'5189,"52"-58"-5414,-19 42-95,4-3-1089,-4 1-1474,-1 2-2754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4708,'0'0'3684,"-15"4"-3620,13-4-1633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9737,'0'0'7287,"-9"5"-5360,-67 48 1952,67-45-3371,-1 0 0,1 0 0,1 0 1,0 1-1,0 1 0,-11 17 1,19-27-511,-1 1 0,1 0 0,0-1 0,-1 1-1,1 0 1,0 0 0,0-1 0,-1 1 0,1 0 0,0 0 0,0-1 0,0 1 0,0 0 0,0 0 0,0 0 0,0-1 0,1 1 0,-1 0 0,0 0 0,0-1 0,1 1 0,-1 0 0,0 0 0,1-1 0,-1 1 0,1 0 0,-1-1 0,0 1 0,1 0 0,0-1 0,-1 1 0,1-1 0,-1 1 0,1-1 0,0 1 0,-1-1 0,1 0 0,0 1-1,-1-1 1,1 0 0,0 1 0,0-1 0,-1 0 0,1 0 0,0 0 0,0 0 0,0 0 0,0 0 0,51 5-228,-38-5-1,1 1 161,57 7-192,-68-8 254,0 1 0,0 0 0,-1 0 0,1 0 0,-1 0 0,1 0 0,-1 1 0,0 0 0,1-1 1,-1 1-1,0 0 0,0 1 0,0-1 0,0 1 0,2 3 0,-4-5 80,0 1 0,0 0 0,-1 0 0,1 0 0,-1 0 0,1 0 0,-1 0 0,0 0 0,0 0 0,0 0 0,0 0 0,0 0 0,0 0-1,-1 0 1,1 0 0,-1-1 0,1 1 0,-1 0 0,0 0 0,0 0 0,0 0 0,0-1 0,0 1 0,0 0 0,0-1 0,0 1 0,-1-1 0,1 1 0,-1-1 0,1 0 0,-1 0 0,1 0 0,-1 1 0,-2 0 0,-10 7 791,1-1 0,-1 0 0,-17 7 0,22-11-620,-1 0 35,1 1-175,0-1 1,0 0-1,0 0 0,-1-1 1,0 0-1,1-1 1,-11 1-1,19-3-149,1 0 0,-1 0 1,1 0-1,0 0 0,-1 0 0,1 0 0,0 0 1,-1-1-1,1 1 0,0 0 0,-1 0 0,1 0 1,0-1-1,-1 1 0,1 0 0,0 0 0,0-1 1,-1 1-1,1 0 0,0 0 0,0-1 0,0 1 1,-1 0-1,1-1 0,0 1 0,0 0 0,0-1 1,0 1-1,0 0 0,0-1 0,-1 1 0,1-1 1,0 1-1,0 0 0,0-1 0,0 1 0,0 0 1,1-1-1,-1 1 0,0-1 0,0 1 0,0 0 1,0-1-1,0 1 0,0 0 0,1-1 0,8-19-2760,43-39-6163,-16 24 3374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23 229 5381,'0'0'12396,"-4"1"-11590,-11 6-69,12-5 37,25-2 1468,-10-1-2058,-1 0 0,0 0 1,0-1-1,0 0 0,0-1 0,0 0 1,-1-1-1,12-5 0,9-7 242,36-26-1,-50 30-364,0 0-1,1 2 0,1 0 0,0 1 0,0 1 0,34-10 1,-39 15 51,-24 4 88,-27 7-91,-23 15-10,28-12-73,1 1 0,-53 30-1,73-33-108,14-5-105,22-7-5,11-13-124,66-41 0,-13 8-827,-75 42 973,8-5 48,1 1 1,0 1-1,29-7 0,-46 17-31,-10 7-252,-39 34-166,-71 52 0,52-44-1060,12-13-1123,6-10-2135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9513,'0'0'15102,"-1"12"-13820,-7 55-271,3-35-570,1-1 0,2 1 0,2 43 0,0-72-425,1-1-1,-1 1 0,1-1 0,0 1 0,-1-1 0,1 0 0,0 0 0,1 1 0,-1-1 0,0 0 0,1 0 0,-1 0 0,1 0 1,-1 0-1,1-1 0,0 1 0,0 0 0,0-1 0,0 1 0,0-1 0,0 0 0,0 0 0,1 0 0,-1 0 0,0 0 1,1 0-1,-1 0 0,0-1 0,1 1 0,-1-1 0,1 0 0,-1 0 0,1 0 0,-1 0 0,5-1 0,3 0 34,0 0 0,-1 0 0,1-2 0,-1 1 0,1-1 0,-1 0 0,17-9 0,13-14 16,-1 0 1,-1-3 0,-1-1 0,38-43 0,-41 41-32,-32 31-37,0 0 1,-1 0-1,1 0 1,-1 1-1,1-1 1,0 0 0,0 0-1,-1 1 1,1-1-1,0 1 1,0-1-1,0 1 1,0-1-1,0 1 1,0-1 0,0 1-1,0 0 1,0 0-1,0-1 1,0 1-1,0 0 1,0 0-1,0 0 1,0 0 0,0 0-1,1 0 1,-1 1 13,-1 0 0,1 0 0,0 0 1,-1 0-1,1 0 0,-1 0 0,1 1 1,-1-1-1,1 0 0,-1 0 0,0 0 1,0 0-1,1 1 0,-1-1 0,0 0 1,0 0-1,0 0 0,-1 2 0,-9 73 716,7-63-560,2-11-152,1 0 1,-1 0 0,1 0 0,-1 0-1,1-1 1,0 1 0,0 0 0,0 0-1,0 0 1,0 0 0,0 0 0,1 0-1,-1-1 1,1 1 0,-1 0-1,1 0 1,0 0 0,-1-1 0,1 1-1,0 0 1,0-1 0,2 3 0,-1-4 2,0 1 1,0-1-1,0 1 0,0-1 1,0 0-1,0 0 1,1 1-1,-1-2 1,0 1-1,0 0 1,0 0-1,0-1 1,0 1-1,0-1 1,0 0-1,0 1 1,0-1-1,0 0 1,3-2-1,10-5 72,-1 0 1,0-1-1,13-12 0,-19 14-86,-1 0-1,1 1 0,1 1 0,-1-1 1,1 1-1,0 1 0,0-1 0,0 1 1,1 1-1,0 0 0,13-2 0,-22 5-11,0 0 0,1 0-1,-1 1 1,0-1-1,0 0 1,0 1-1,0-1 1,0 1 0,0 0-1,0-1 1,0 1-1,0 0 1,0-1-1,-1 1 1,1 0 0,0 0-1,0 0 1,-1 0-1,1 0 1,0 0 0,-1 0-1,1 0 1,-1 0-1,1 0 1,-1 0-1,0 0 1,0 0 0,1 0-1,-1 1 1,0-1-1,0 0 1,0 0-1,0 0 1,0 0 0,0 1-1,-1 1 1,-4 48 15,-16 12 239,5-21-3615,17-50-7436,3-18-186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0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19410,'0'0'4677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2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11915,'0'0'8088,"12"-9"-7063,7-3-668,0 0 0,1 1 0,1 1 0,-1 0 1,2 2-1,-1 1 0,1 0 0,0 2 0,43-6 0,-61 11-321,1 0 0,-1-1 0,0 1 0,1 1 0,-1-1 0,1 1-1,-1-1 1,0 1 0,0 0 0,1 1 0,-1-1 0,5 4 0,-7-4-2,0 1 1,0 0-1,-1 0 1,1 0-1,-1 0 1,1 0-1,-1 0 1,0 1-1,0-1 1,0 0-1,0 1 1,0-1-1,-1 1 1,1-1-1,-1 1 1,1-1-1,-1 1 1,0-1-1,0 1 1,0-1-1,0 1 1,-1 3-1,-1 6 94,-1 0-1,0 0 0,0 0 1,-1-1-1,0 1 0,-1-1 1,-1 0-1,0 0 1,0-1-1,-1 0 0,-9 11 1,-18 19 502,-47 44-1,61-64-102,2-3-75,12-13-324,1 0 0,0 0 1,0 1-1,1-1 0,-1 1 1,1 0-1,0 1 0,1-1 0,-1 1 1,1-1-1,0 1 0,-3 9 1,6-15-124,1 1 1,-1 0 0,0-1 0,1 1-1,-1-1 1,1 1 0,-1 0 0,1-1-1,-1 1 1,1-1 0,-1 1 0,1-1-1,-1 0 1,1 1 0,0-1 0,-1 1-1,1-1 1,0 0 0,-1 0 0,1 1 0,0-1-1,0 0 1,-1 0 0,1 0 0,0 0-1,0 0 1,-1 0 0,1 0 0,0 0-1,0 0 1,34 0 80,-27 0-57,39-2-170,69-10 0,-8-8-3746,-33 1-3288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3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16688,'0'0'6470,"78"-32"-6214,-34 22-256,1 3-512,-1 1-1698,-11 3-1250,-14 3-3042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3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15246,'0'0'2627,"74"19"-929,-31-19-866,12 0-672,4-4-1185,4-13-4580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8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18802,'0'0'8488,"5"77"-7912,3-55-448,-1 1-95,4-3-162,0-5-671,2-3-129,-3-4 64,-1-1-833,-6-2-672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9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0 180 14606,'0'0'8264,"67"-50"-7368,-31 29 129,6-1-544,5 2-385,5 0-256,-4 1-2210,-5 4-2851,-4 2-7239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9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17104,'0'0'2312,"7"-10"-684,-2 3-1361,-1 0-1,1 0 1,1 0-1,-1 1 1,1 0 0,0 0-1,0 1 1,1 0-1,0 0 1,0 0 0,0 1-1,0 0 1,1 0-1,-1 1 1,1 0 0,14-3-1,-18 5-192,0 0-1,0 1 0,0-1 0,-1 1 1,1 0-1,0 0 0,0 1 1,0-1-1,0 1 0,0 0 1,0 0-1,-1 0 0,1 0 0,0 1 1,-1-1-1,1 1 0,-1 0 1,0 0-1,1 0 0,2 3 1,-3 0-23,0-1 0,0 0 0,0 1 0,-1 0 0,0-1 0,0 1 0,0 0 1,0 0-1,-1 1 0,0-1 0,0 0 0,0 0 0,-1 1 0,0 8 0,1 3 155,-2 1-1,0-1 0,-1 1 0,-1-1 0,-1 0 0,-7 22 1,-46 94 1081,49-115-1091,5-13-138,0 0 0,1 1 0,0-1-1,0 1 1,0 0 0,1 0 0,0-1-1,0 1 1,0 0 0,1 7 0,0-13-63,1 1 0,-1-1 1,1 1-1,0 0 0,0-1 1,-1 1-1,1-1 0,0 1 0,0-1 1,0 0-1,-1 1 0,1-1 1,0 0-1,0 1 0,0-1 1,0 0-1,0 0 0,0 0 0,0 0 1,0 0-1,-1 0 0,1 0 1,2-1-1,24-1-256,-26 2 250,15-3-831,-1-2 0,1 1 1,-1-2-1,0 0 0,0-1 0,26-16 0,12-12-4587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2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15310,'0'0'9353,"-5"84"-9193,0-36-288,2-3 224,2-2-192,1-8-865,0-7-480,0-3 448,0-10-544,0-8-1282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11307,'0'0'16015,"-10"68"-14318,5-40-447,3-2-802,2 1-320,0-5-96,7-7-160,8-2-769,-1-3-480,2-9-833,-3-1-769,2-1-1473,-2-15-3235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2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17521,'0'0'6630,"84"-48"-6438,-46 32-192,1-3-1505,0-1-2083,-4-3-3042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1 348 15310,'0'0'1175,"9"-12"-123,50-69 1817,86-154 0,-133 216-2155,-12 19-706,0 0-1,0 0 1,1 0-1,-1 0 0,0 0 1,0 0-1,0 0 1,0 0-1,0 0 1,1 0-1,-1 0 1,0 0-1,0 0 0,0 0 1,0 0-1,1 0 1,-1 0-1,0 0 1,0 0-1,0 0 1,0 0-1,0 0 1,1 0-1,-1 0 0,0 0 1,0 0-1,0 0 1,0 0-1,0 0 1,0 0-1,1 1 1,-1-1-1,0 0 0,0 0 1,0 0-1,0 0 1,0 0-1,0 0 1,0 1-1,0-1 1,0 0-1,0 0 1,0 0-1,1 0 0,-1 0 1,0 1-1,0-1 1,0 0-1,0 0 1,0 0-1,0 0 1,0 1-1,0-1 0,0 0 1,-1 0-1,1 42 341,-1-21-204,5 214-348,1-134-5848,-4-78 318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5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1 208 17969,'0'0'6438,"77"-71"-6086,-35 49-255,5 1-65,4 2 0,-3 2-32,-1 3-609,-5 2-896,-11-4-2371,-9 0-4804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1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64 262 8232,'0'0'12460,"-10"5"-10544,1-2-1321,6-2-389,0-1 1,-1 2 0,1-1 0,0 0 0,0 1 0,0-1-1,0 1 1,0 0 0,1 0 0,-1 0 0,1 0-1,-3 3 1,4-5-100,1 0-1,0 0 0,0 1 1,-1-1-1,1 0 1,0 0-1,0 1 1,-1-1-1,1 0 0,0 1 1,0-1-1,-1 0 1,1 1-1,0-1 1,0 0-1,0 1 1,0-1-1,0 0 0,0 1 1,0-1-1,0 0 1,0 1-1,0-1 1,0 0-1,0 1 0,0-1 1,0 1-1,0-1 1,0 0-1,0 1 1,0-1-1,0 0 0,0 1 1,1-1-1,-1 0 1,0 1-1,0-1 1,16 5 1438,22-7-510,-13-7-998,0 0-1,0-1 1,-1-2-1,-1 0 1,0-2 0,28-21-1,-10 7-41,24-15 5,-20 12 0,1 2 0,77-36 0,-118 63-257,0 0 0,0 1 0,1-1 0,-1 1 0,1 0 1,-1 0-1,7 0 0,-10 9-9899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1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314 120 13901,'0'-10'3668,"0"4"-3228,0-1 1,-1 1 0,1 0 0,-1 0-1,-1-1 1,1 1 0,-1 0 0,0 0-1,-3-6 1,3 9-264,0 0 0,0 0 0,0 1 0,0-1 0,0 0 0,-1 1 0,0-1 0,1 1 0,-1 0 0,0 0 0,0 0 0,0 0 0,0 1 0,0-1 0,-1 1 0,1 0 0,0 0 0,-1 0 0,1 0 0,-1 0 0,-5 1 0,1-1-61,-1 1 1,1 1-1,-1 0 0,1 0 1,-1 0-1,1 1 1,0 1-1,-1-1 0,1 1 1,0 1-1,1-1 1,-1 2-1,1-1 0,-10 7 1,7-3-14,0 0 1,1 0-1,-1 1 1,2 0-1,-1 1 1,1-1-1,1 2 1,0-1 0,-7 14-1,13-22-81,0 0 1,0-1-1,0 1 0,0 0 0,0 0 0,0 0 1,1 0-1,-1 0 0,1 0 0,0 1 0,-1-1 1,1 0-1,0 0 0,0 0 0,0 0 1,0 0-1,1 0 0,-1 1 0,2 2 0,-1-4-11,0 1-1,0-1 0,0-1 1,0 1-1,0 0 1,0 0-1,0 0 0,1 0 1,-1-1-1,0 1 0,0-1 1,1 1-1,-1-1 0,0 1 1,1-1-1,-1 0 1,1 0-1,-1 0 0,0 0 1,1 0-1,2 0 0,5-1 17,0 0 0,0-1 0,0 0-1,0-1 1,0 1 0,-1-2 0,15-6-1,3-6 23,0 0 0,24-21 0,-41 29-23,0 0 1,0 0-1,-1-1 0,0 0 1,0-1-1,-1 1 1,-1-1-1,7-13 1,-11 14 168,-9 14-208,-9 15-127,10-9 129,0 0 0,0 1 0,1-1 0,0 1 0,1 0 0,0 0 0,1 1 0,1-1 0,0 1-1,0 0 1,1-1 0,1 17 0,1-27 13,-1-1-1,1 1 1,0-1-1,-1 0 1,1 1-1,0-1 1,0 1 0,0-1-1,0 0 1,0 0-1,0 1 1,0-1-1,0 0 1,0 0-1,1 0 1,-1 0 0,0 0-1,1-1 1,-1 1-1,1 0 1,-1-1-1,1 1 1,-1-1-1,1 1 1,-1-1-1,1 0 1,0 0 0,-1 1-1,1-1 1,-1 0-1,1 0 1,2-1-1,5 1 37,-1-1 0,-1 0 0,1 0-1,0-1 1,11-4 0,-7 1-8,0 0 1,-1-1-1,0 0 1,0-1-1,0 0 1,-1-1-1,0 0 0,12-13 1,3-7 43,31-45 1,-37 48-34,-21 60-596,-1-22 584,0-6-7,2 0 0,-1 1-1,1-1 1,0 0 0,0 1-1,1-1 1,1 14 0,0-20-15,-1-1 0,1 1 0,-1-1 0,1 0 0,-1 1 0,1-1 0,0 1 0,-1-1 0,1 0 0,-1 0 0,1 1 0,0-1 0,-1 0 0,1 0 1,0 0-1,-1 0 0,1 0 0,0 0 0,-1 0 0,1 0 0,0 0 0,0 0 0,-1 0 0,1 0 0,0 0 0,-1 0 0,1-1 0,-1 1 0,2-1 0,19-6 273,-14 2-191,0 0 1,-1-1-1,1 0 0,-1 0 0,-1-1 1,10-11-1,-10 10-75,2 0-1,-1 0 1,1 1 0,10-8 0,-17 15-48,0 0 0,1 0 0,-1 0 0,0 1 0,1-1-1,-1 0 1,0 0 0,0 0 0,1 1 0,-1-1 0,0 0 0,1 0 0,-1 1 0,0-1-1,0 0 1,0 1 0,1-1 0,-1 0 0,0 0 0,0 1 0,0-1 0,0 0 0,0 1 0,0-1-1,0 1 1,1-1 0,-1 0 0,0 1 0,0-1 0,0 0 0,0 1 0,0-1 0,-1 0 0,1 1-1,0-1 1,0 0 0,0 1 0,0 0 0,0 21-311,0-19 301,0 18 306,-1-15-531,1 0 0,0 1 0,0-1 0,0 0 0,1 0 0,0 0 0,3 11 0,-3-15 75,1-1 0,-1 1 1,0 0-1,0-1 0,1 1 0,-1-1 1,0 0-1,1 1 0,0-1 0,-1 0 0,1 0 1,0 0-1,-1 0 0,1 0 0,0-1 1,0 1-1,0 0 0,0-1 0,0 1 1,-1-1-1,1 0 0,0 0 0,0 0 0,0 0 1,0 0-1,0 0 0,0 0 0,0-1 1,3 0-1,2 0-543,0-1 0,0-1 0,0 1 0,0-1 0,-1 0 0,1-1-1,-1 0 1,1 0 0,-1 0 0,-1-1 0,1 1 0,-1-2 0,6-5 0,-2 3-438,30-30-3410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2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0 7143,'0'0'10869,"-6"13"-10149,-6 15-73,1 1 0,1 0 0,2 0-1,1 1 1,1 0 0,-2 47-1,10-15-2995,-20-69-8796,-12-20 8069,16 14 2841,10 9 539,-58-54 7526,58 54-7041,1 0 0,-1 0-1,1-1 1,0 1 0,1 0-1,-1-1 1,1 0 0,0 0-1,0 1 1,1-1 0,-1-1-1,1 1 1,-1-10 0,2 14-635,0 0-1,1 0 1,-1 0 0,0 0 0,1 0 0,-1 0 0,1 0 0,-1 0 0,1 0 0,0 0 0,-1 1 0,1-1 0,0 0 0,0 0-1,0 0 1,-1 1 0,1-1 0,0 1 0,0-1 0,0 0 0,0 1 0,0 0 0,0-1 0,0 1 0,0-1 0,0 1 0,0 0-1,1 0 1,-1 0 0,0 0 0,2 0 0,45-1-113,-34 1 299,41 1-265,26-1-1442,-28-2-3048,-3-5-3133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4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 16143,'0'0'6043,"15"-2"-5552,6 0-253,4-2 117,-1 2 1,1 0-1,0 1 1,0 2-1,34 5 1,-57-6-336,0 1 1,1 0-1,-1 0 1,0-1-1,0 1 1,0 1-1,0-1 1,0 0 0,0 0-1,-1 1 1,1-1-1,0 1 1,-1 0-1,1-1 1,-1 1-1,1 0 1,-1 0-1,0 0 1,0 0-1,0 0 1,0 0 0,0 0-1,0 0 1,0 0-1,-1 1 1,1-1-1,-1 0 1,0 0-1,0 1 1,1-1-1,-2 0 1,1 1-1,0-1 1,0 0 0,-1 0-1,1 1 1,-1-1-1,0 0 1,0 3-1,-3 5 121,0 0 0,0 0 0,-1-1 0,0 1 0,-1-1-1,0 0 1,-7 8 0,-19 17 498,-55 47 1,-7 6 740,92-85-1364,0 0 0,-1 1 0,1-1 1,0 1-1,0-1 0,0 1 0,1 0 0,-1-1 1,1 1-1,-1 0 0,1 0 0,0 0 0,0 1 1,0-1-1,0 4 0,2-5-16,-1-1 0,1 1 0,-1-1 0,1 1 0,0-1 0,0 0 1,0 0-1,0 1 0,0-1 0,0 0 0,0 0 0,0 0 0,0 0 0,0 0 0,1 0 0,-1 0 0,0 0 0,1-1 0,-1 1 0,0 0 0,1-1 1,-1 1-1,1-1 0,-1 0 0,1 1 0,-1-1 0,1 0 0,0 0 0,-1 0 0,1 0 0,-1 0 0,3-1 0,28 3-1182,0-1-1,0-2 1,34-4-1,3-12-4753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12876,'0'0'17649,"1"10"-17238,2 24-19,-4 65 0,0 18-887,11-44-2778,-7-66 2242,-1-3-2589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14798,'0'0'14798,"62"-20"-14093,-14 14-577,7-2-192,3-1-1378,-3 3-2177,-5-3-2403,-14 2-6341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20 22005,'0'0'7751,"9"-4"-6785,-4 2-831,1-1-6,0 1-1,1 0 1,-1 0 0,0 1-1,12-2 1,-17 3-121,1-1 0,0 1-1,-1 0 1,1 1 0,0-1-1,-1 0 1,1 0 0,0 1-1,-1-1 1,1 1 0,0-1 0,-1 1-1,1 0 1,-1 0 0,1-1-1,-1 1 1,1 0 0,-1 0-1,0 1 1,0-1 0,1 0 0,-1 0-1,0 1 1,0-1 0,0 0-1,0 1 1,0-1 0,-1 1-1,1-1 1,0 1 0,0 3-1,1 3 10,0-1-1,-1 1 0,0 0 0,-1 0 1,1 0-1,-1 0 0,-1 1 0,0-1 1,0-1-1,0 1 0,-1 0 0,0 0 1,-1 0-1,0-1 0,-6 12 0,-6 7 138,-1 0 0,-36 45 0,-12 17 16,63-87-170,0 0 0,1 0 0,-1 0 0,0 1 0,1-1 0,-1 0 0,0 1 0,1-1 0,0 0 0,-1 1 0,1-1 0,0 0 0,0 1 0,0-1 0,0 1 0,0-1 0,0 0 0,0 1 0,1 2 0,-1-3 0,1-1 0,0 1 0,-1 0 0,1 0 0,0-1 0,0 1 0,-1-1 0,1 1 0,0-1 0,0 1 0,0-1 0,0 1 0,0-1 0,0 0 0,-1 1 0,1-1 0,0 0 0,0 0 0,0 0 0,0 0 0,2 0 0,8 0 0,-1-1 0,1 0 0,0-1 0,11-4 0,-14 4 0,151-44-4619,-147 42 3590,41-13-8505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9993,'0'0'19582,"-2"10"-19118,-4 23-192,1 0 0,1 65-1,10 81-194,-1-68 1599,-4-172-1496,1 20-190,-6-53 0,3 91-19,1 12-38,1-7 58,-1 0 0,1 0-1,-1 0 1,1 0 0,-1 0 0,1-1 0,0 1 0,0 0 0,0 0-1,0 0 1,0-1 0,0 1 0,2 1 0,-1-1 12,0 0 0,0 0 0,0 0-1,0 0 1,1-1 0,-1 1 0,0-1 0,1 1 0,-1-1 0,1 0 0,0 0 0,-1 0 0,1 0 0,0-1 0,0 1-1,-1-1 1,1 1 0,0-1 0,0 0 0,0 0 0,-1-1 0,1 1 0,0 0 0,0-1 0,-1 0 0,1 1 0,0-1-1,-1 0 1,1 0 0,4-3 0,2-3 16,0 0 0,-1-1 0,0 1 0,0-2 0,-1 1 0,8-12 0,-12 16-18,10 21-1,-10-12 0,0 0 0,1 0 0,0 0 0,0 0 0,0 0 0,0-1 0,6 5 0,-3-6 0,1 0 0,0-1 0,0 0 0,0-1 0,16 2 0,-17-3 0,0 1 0,-1 0 0,1 1 0,0-1 0,12 5 0,-17-4 0,1-1 0,-1 0 0,0 1 0,0 0 0,0-1 0,0 1 0,0 0 0,0 0 0,0 0 0,-1 0 0,1 0 0,-1 1 0,0-1 0,1 0 0,-1 1 0,0-1 0,0 1 0,-1-1 0,2 5 0,-2-5 0,1 0 0,-1 0 0,1 0 0,0 0 0,0 0 0,0 0 0,0 0 0,0 0 0,0 0 0,0 0 0,1-1 0,-1 1 0,1 0 0,-1-1 0,1 1 0,-1-1 0,1 0 0,0 0 0,0 1 0,0-1 0,0 0 0,0 0 0,0-1 0,0 1 0,2 0 0,1 0 0,0 0 0,0-1 0,0 0 0,0 0 0,0-1 0,0 1 0,0-1 0,0 0 0,0 0 0,8-4 0,-3 1 0,0-1 0,-1 0 0,1 0 0,-1-1 0,0-1 0,0 1 0,10-12 0,-15 15 0,-1 0 0,0 0 0,0 0 0,0-1 0,0 1 0,-1-1 0,0 0 0,1 1 0,-1-1 0,-1 0 0,1-1 0,0 1 0,-1 0 0,0 0 0,0-1 0,0 1 0,-1 0 0,0-1 0,1 1 0,-1-1 0,-1-4 0,0 8 0,0-1 0,0 1 0,-1 0 0,1-1 0,0 1 0,-1 0 0,1 0 0,-1 0 0,1 0 0,-1 0 0,1 0 0,-1 0 0,1 0 0,-1 1 0,0-1 0,0 1 0,1-1 0,-1 1 0,0 0 0,0 0 0,0 0 0,1 0 0,-1 0 0,0 0 0,0 0 0,0 0 0,1 1 0,-4 0 0,40 4 0,-27-7 0,1 0 0,-1-1 0,1 0 0,-1 0 0,0-1 0,0 0 0,0 0 0,-1-1 0,1 0 0,-1 0 0,9-10 0,28-16 0,-19 14 0,-24 16 0,-14 11 0,6-5 0,1 1 0,-1 0 0,1 0 0,0 0 0,0 1 0,-7 12 0,11-15 0,0-1 0,0 0 0,0 0 0,1 1 0,0-1 0,-1 1 0,1-1 0,1 1 0,-1 0 0,0-1 0,1 1 0,0 0 0,0-1 0,0 1 0,0 0 0,1-1 0,-1 1 0,2 5 0,0-7 0,-1 1 0,1-1 0,-1 0 0,1 0 0,0 0 0,0 0 0,0 0 0,0 0 0,0 0 0,1 0 0,-1-1 0,1 0 0,-1 1 0,1-1 0,-1 0 0,1 0 0,-1 0 0,4 0 0,55 13 0,-54-13 0,43 4-93,0-1 1,67-4-1,-117 0 93,20-5-1995,-15-10-2261,-5-10-3789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4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20019,'0'0'6967,"1"11"-6231,-1 127 1126,3 60-1113,2-171-469,-5-26-398,0 0 0,0 0-1,1 0 1,-1-1 0,0 1 0,1 0 0,-1 0 0,0 0 0,1 0-1,-1-1 1,1 1 0,-1 0 0,1-1 0,0 1 0,-1 0 0,1-1 0,0 1-1,-1-1 1,1 1 0,0-1 0,0 1 0,0-1 0,-1 1 0,1-1 0,0 0-1,2 1 1,-2-10-7985,-2-8 570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5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18321,'0'0'12652,"80"-34"-12331,-28 22-257,6-1-833,6 3-1793,-4 0-2659,-4 0-3364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5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0 500 22389,'0'0'8034,"4"-10"-6598,16-29-1225,1 1 0,3 0-1,45-56 1,-3 4-146,-19 17-154,28-38-254,-67 104 56,-4 12 59,-3 18-55,-2-17 237,-1 40 88,-3 0 1,-20 86-1,14-87-782,3 0 0,-6 89 0,16-116-4747,6-14-3914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10474,'0'0'13682,"0"9"-11717,5 237 3792,1-78-5487,-4-136-65,0-15-1879,-1 0-6050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18033,'0'0'9161,"58"-2"-7624,-10 1-672,11-5-320,9-4-193,6 0-192,5-3-128,-1 1-897,-7 3-2018,-8 1-2145,-16-1-2339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19474,'0'0'6342,"-4"12"-5253,-8 46-143,2 1 0,3 0 0,2 0 0,4 81 0,1-138-929,0 1 0,0-1-1,0 1 1,1-1 0,-1 1 0,1-1-1,-1 1 1,1-1 0,0 0-1,0 1 1,0-1 0,0 0 0,0 0-1,0 1 1,1-1 0,-1 0-1,1 0 1,-1-1 0,1 1 0,0 0-1,0 0 1,0-1 0,0 1-1,0-1 1,0 0 0,0 0 0,0 1-1,1-1 1,-1-1 0,0 1-1,1 0 1,-1 0 0,1-1 0,-1 0-1,1 1 1,-1-1 0,1 0-1,-1 0 1,1 0 0,-1-1 0,4 0-1,7-1 46,-1-1-1,1 0 0,-1 0 1,0-2-1,0 1 1,20-13-1,-18 8-61,28-15 0,-40 23 0,0 0 0,-1 0 0,1 1 0,-1-1 0,1 0 0,0 1 0,0-1 0,-1 1 0,1 0 0,0-1 0,0 1 0,0 0 0,-1 0 0,1 0 0,0 0 0,0 1 0,-1-1 0,1 0 0,2 2 0,-3-1 0,0 1 0,0-1 0,0 1 0,-1 0 0,1 0 0,0-1 0,-1 1 0,1 0 0,-1 0 0,0 0 0,0 0 0,0-1 0,0 1 0,0 0 0,0 3 0,-4 32 0,-14 31 46,13-53-96,0-1 0,1 1 1,1 0-1,-2 29 0,5-44-34,0 1-1,0-1 1,0 0-1,0 1 1,0-1-1,0 0 1,0 1-1,1-1 1,-1 0-1,0 0 1,0 1-1,0-1 1,0 0-1,0 0 1,1 1-1,-1-1 1,0 0-1,0 0 1,1 1-1,-1-1 1,0 0-1,0 0 1,1 0-1,-1 0 1,0 0-1,0 1 1,1-1-1,-1 0 1,0 0-1,1 0 1,-1 0-1,0 0 1,0 0-1,1 0 1,-1 0-1,0 0 1,1 0-1,-1 0 1,0 0-1,1 0 1,-1 0-1,0 0 1,0 0-1,1 0 1,-1-1-1,0 1 1,1 0-1,-1 0 1,0 0-1,1-1 1,14-8-4372,2-10-1822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20179,'0'0'9123,"14"5"-7841,-5-1-1084,-6-2-146,1-1-1,0 1 1,0 0 0,-1-1-1,1 0 1,0 0 0,0 0 0,0 0-1,0-1 1,1 1 0,-1-1 0,0 0-1,0 0 1,0-1 0,0 1 0,0-1-1,0 0 1,0 0 0,0 0-1,0-1 1,0 1 0,6-5 0,55-46 413,-61 48-439,0 0-1,0 0 0,0 0 1,-1-1-1,1 1 1,-1-1-1,0 0 0,-1 0 1,1 0-1,-1 0 0,0 0 1,2-9-1,-4 13-25,0 1 0,0-1 0,0 0 0,0 1 0,0-1 0,0 0 0,0 1 0,0-1 0,0 0 0,0 1 0,0-1 0,0 0 0,0 1 0,-1-1 0,1 0 0,0 1 0,-1-1 0,1 1 0,0-1 0,-1 1 0,1-1 0,-1 1 0,1-1 0,-1 1 0,1-1 0,-1 1 0,1-1 0,-1 1 0,1 0 0,-1-1 0,0 0 0,-27 1 0,22 1 0,-1 1 0,0 0 0,1 0 0,0 1 0,-1-1 0,-6 5 0,2 2 0,0 1 0,0-1 0,1 2 0,0-1 0,1 2 0,1-1 0,-11 18 0,15-22 0,0-1 0,1 1 0,0 0 0,0 0 0,0 1 0,1-1 0,0 0 0,1 1 0,-1-1 0,2 1 0,-1 0 0,1-1 0,0 1 0,0 0 0,3 12 0,-2-18-23,0 1 0,0-1-1,0 0 1,1 1 0,-1-1 0,0 0 0,1 0 0,0 0-1,-1 0 1,1 0 0,0 0 0,0-1 0,0 1 0,0-1-1,0 1 1,1-1 0,-1 0 0,0 1 0,1-1 0,-1 0-1,5 1 1,3 0-812,-1 0-1,0-1 1,1 0-1,16 0 1,13-1-9148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44 10154,'0'0'13394,"-12"-7"-10997,2 1-2073,1 1 1,-2 0 0,1 1 0,0 0 0,-1 1 0,-19-4 0,23 6-253,0 0 1,1 1 0,-1 0-1,0 0 1,0 0-1,0 1 1,0 0 0,1 0-1,-1 1 1,0 0-1,1 0 1,0 0 0,-1 1-1,-10 6 1,9-3-90,0-1 0,1 1 0,-1 1 0,1-1 0,0 2 0,-7 8 0,11-12 8,1-1 0,-1 1 0,1 0 0,0 0 0,0 0 0,0 0 0,1 0 1,-1 1-1,1-1 0,0 0 0,0 1 0,1-1 0,-1 1 0,1-1 0,1 7 0,-1-10 7,1 0-1,-1 0 1,1 0-1,-1 0 1,1 0-1,0 0 1,0 0 0,0 0-1,-1 0 1,1-1-1,0 1 1,0 0-1,0-1 1,0 1-1,0-1 1,0 1-1,0-1 1,0 1 0,0-1-1,1 0 1,-1 1-1,0-1 1,0 0-1,0 0 1,0 0-1,0 0 1,2 0-1,43 0 84,-33-1-61,26 0 11,-24 0-115,0 0 0,0 2 1,29 3-1,-42-4 77,-1 0 1,1 1-1,-1-1 1,1 1-1,-1-1 1,0 1-1,0-1 0,1 1 1,-1 0-1,0 0 1,0-1-1,1 1 1,-1 0-1,0 0 0,0 0 1,0 1-1,0-1 1,-1 0-1,1 0 1,0 0-1,0 1 1,-1-1-1,2 2 0,-2 0 26,1 0-1,-1 0 0,0 0 0,0 0 1,0 0-1,0 0 0,0 0 0,-1-1 1,1 1-1,-1 0 0,-1 3 0,-1 3 204,0-1-1,-1 0 1,0 0 0,0 0-1,-1 0 1,-9 10-1,4-6 65,-1-1 0,0-1 0,-1 0 1,-25 16-1,30-22-207,0 0 0,0-1 0,-1 0 1,1 0-1,-1 0 0,1-1 0,-1 0 0,0-1 0,1 0 1,-1 0-1,-10 0 0,18-1-82,-1 0-1,1 0 1,0 0 0,-1 0-1,1 0 1,0 0-1,-1 0 1,1 0 0,0 0-1,-1-1 1,1 1 0,0 0-1,-1 0 1,1 0-1,0 0 1,-1 0 0,1 0-1,0-1 1,0 1 0,-1 0-1,1 0 1,0-1-1,0 1 1,-1 0 0,1 0-1,0-1 1,0 1 0,0 0-1,0 0 1,-1-1-1,1 1 1,0 0 0,0-1-1,0 1 1,0 0 0,0-1-1,0 1 1,6-15-434,17-11-1673,53-14-6383,-29 19 2012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18546,'-10'5'4190,"-3"2"-3386,1 0 0,0 1 0,1 0 0,0 0 0,-17 17 0,24-21-688,0 1 0,-1-1 0,2 1-1,-1 1 1,0-1 0,1 0 0,0 1-1,0-1 1,1 1 0,0 0 0,0 0-1,0 0 1,1 0 0,-1 1 0,1-1 0,1 0-1,-1 9 1,2-13-130,0 0 0,-1 0 0,1 0 0,0 0 1,0 0-1,0-1 0,0 1 0,0 0 0,0 0 0,1-1 0,-1 1 0,1-1 0,-1 0 0,1 1 0,-1-1 1,1 0-1,0 0 0,-1 0 0,1 0 0,0 0 0,0 0 0,0 0 0,0-1 0,0 1 0,0-1 0,0 1 1,0-1-1,0 0 0,0 0 0,3 0 0,4 1-49,0-1 1,-1 0-1,1-1 0,-1 1 0,1-2 1,11-2-1,-7-1 81,0-1 0,-1 0-1,0-1 1,0-1 0,-1 0 0,0 0 0,-1-1 0,17-17 0,27-21 18,-53 50-78,0 1 0,0-1 0,-1 1 0,1 0 0,-1 0-1,0-1 1,0 1 0,-1 0 0,0 6 0,-1-2 109,1-2-30,-1 1 0,1-1-1,1 1 1,-1 0-1,1-1 1,2 14 0,-2-19-36,1 1 0,-1-1 0,1 1 1,0-1-1,-1 0 0,1 1 1,0-1-1,0 0 0,0 0 0,0 1 1,0-1-1,1 0 0,-1 0 0,0 0 1,0 0-1,1-1 0,-1 1 0,0 0 1,1 0-1,-1-1 0,1 1 1,-1-1-1,1 1 0,-1-1 0,1 0 1,0 0-1,-1 0 0,1 0 0,-1 0 1,1 0-1,-1 0 0,1 0 0,-1 0 1,3-1-1,4-1 36,0 0 0,0 0-1,0-1 1,-1 0 0,1-1 0,-1 1-1,0-1 1,0-1 0,0 0-1,0 0 1,-1 0 0,7-7 0,-7 6-25,-1 1 1,1 0 0,1 0-1,-1 0 1,0 1 0,1 0-1,0 0 1,0 1-1,0 0 1,1 0 0,-1 1-1,1 0 1,-1 0 0,9-1-1,-15 4-20,0-1-1,0 0 1,0 1 0,0-1-1,0 1 1,0-1-1,0 1 1,0 0 0,0-1-1,0 1 1,0 0-1,-1 0 1,1-1-1,0 1 1,0 0 0,-1 0-1,1 0 1,0 0-1,-1 0 1,1 0-1,-1 0 1,0 0 0,1 0-1,-1 0 1,0 0-1,1 3 1,7 40 218,-4-19 138,-4-23-322,1 0 0,-1 0 0,1 0 0,-1 0 0,1 0 0,0 0 0,0 0 0,-1 0 1,1-1-1,1 1 0,-1 0 0,0 0 0,0-1 0,1 1 0,-1-1 0,1 1 0,-1-1 0,1 0 0,-1 1 0,1-1 0,0 0 0,0 0 0,0 0 0,-1-1 0,1 1 0,0 0 0,0-1 0,0 1 0,0-1 0,0 1 0,0-1 0,1 0 0,-1 0 0,0 0 0,0 0 0,0 0 0,0-1 0,0 1 0,0-1 0,0 1 0,0-1 0,2-1 0,9-4 237,0 0 0,0-2 0,0 1 0,-1-2 0,11-9 0,2-1-274,-17 13 24,0 1 1,1 0-1,0 0 1,16-5 0,-24 9-13,0 1 1,1-1-1,-1 1 1,1-1-1,-1 1 1,1 0-1,-1 0 1,1-1-1,-1 1 1,1 0-1,-1 0 1,1 0-1,-1 1 1,1-1-1,-1 0 1,0 1-1,1-1 1,-1 1-1,1-1 1,-1 1-1,0-1 1,1 1-1,-1 0 1,0 0-1,0 0 1,0 0-1,1 0 1,-1 0-1,0 0 1,0 0-1,0 0 1,-1 0-1,1 0 1,0 1-1,0-1 1,-1 0-1,1 1 1,-1-1-1,1 2 1,0-1-1,-1-1 0,1 1 0,-1-1 0,1 0 0,-1 1 0,1-1 0,0 0 0,0 1 0,0-1 0,-1 0 0,1 0 1,0 0-1,1 0 0,-1 0 0,0 0 0,0 0 0,0 0 0,1 0 0,-1-1 0,0 1 0,1 0 0,-1-1 0,0 1 1,1-1-1,-1 1 0,1-1 0,-1 0 0,1 0 0,-1 1 0,1-1 0,-1 0 0,1-1 0,-1 1 0,1 0 0,-1 0 0,1-1 1,-1 1-1,1 0 0,-1-1 0,0 1 0,3-2 0,8-4-2,0 0 0,0-1 0,21-16 0,-4 5-3,-27 16-57,0 1-1,0-1 1,1 1-1,-1 0 1,0 0-1,1 0 1,-1 0-1,1 1 1,-1-1-1,1 1 1,-1-1-1,1 1 1,-1 0 0,1 0-1,-1 0 1,1 0-1,0 1 1,3 0-1,-5 0-16,1 0 0,-1 1-1,0-1 1,0 0-1,1 1 1,-1-1 0,0 1-1,0 0 1,0-1 0,-1 1-1,1 0 1,0-1 0,0 1-1,-1 0 1,0 0 0,1-1-1,-1 1 1,0 0 0,0 0-1,1 0 1,-2 0 0,1 0-1,0 3 1,-1 2-422,1 1 1,-1 0-1,-1 0 1,1-1-1,-5 12 1,-10 16-5499,4-16-4701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87 9129,'0'0'2802,"5"-10"134,-1 3-1884,13-27 922,-15 5 3654,-3 28-5433,1 1 0,-1-1 0,0 1 1,1-1-1,-1 1 0,0-1 0,0 1 0,0-1 1,0 1-1,1 0 0,-1-1 0,0 1 0,0 0 0,0 0 1,0-1-1,0 1 0,0 0 0,0 0 0,0 0 1,0 0-1,0 1 0,0-1 0,1 0 0,-3 1 0,-24 4 793,18-1-868,0 1 1,0 0-1,1 1 0,0-1 1,0 2-1,1-1 0,-1 1 1,1 0-1,1 1 1,-1-1-1,-7 13 0,10-14-44,0 1-1,0-1 0,0 1 0,1 0 0,-1 0 1,2 0-1,-1 0 0,1 1 0,0-1 0,1 1 1,0-1-1,0 1 0,0-1 0,1 1 0,1 10 1,0-16-70,-1 0 0,1-1 1,0 1-1,0-1 0,0 1 0,0-1 1,1 1-1,-1-1 0,0 0 1,1 0-1,-1 1 0,0-1 0,1 0 1,-1 0-1,1 0 0,0-1 1,-1 1-1,1 0 0,0-1 0,0 1 1,-1-1-1,1 1 0,0-1 1,0 0-1,0 0 0,-1 0 0,1 0 1,0 0-1,0 0 0,0 0 1,-1 0-1,1-1 0,2 0 1,5 0 41,1-1 1,-1 0 0,0-1 0,0 0 0,10-5 0,-2 0-31,-1-1 1,-1-1 0,0 0 0,0-1-1,-1-1 1,0 0 0,-1-1-1,0 0 1,-1-1 0,-1-1-1,12-20 1,-21 34-19,-1-1 0,-1 0 0,1 0 0,0 0 0,0 0 0,-1 0 0,1 0 0,-1 0 0,1-1 0,-1 1 0,0 0 0,0 0 0,0-4 0,0 6 0,-1-1 0,1 0 0,0 1 0,-1-1 0,1 1 0,0-1 0,-1 1 0,1-1 0,0 1 0,-1-1 0,1 1 0,-1-1 0,1 1 0,-1 0 0,1-1 0,-1 1 0,1 0 0,-1-1 0,1 1 0,-1 0 0,0 0 0,1-1 0,-1 1 0,0 0 0,1 0 0,-1 0 0,1 0 0,-2 0 0,-1 0 0,-1 0 0,1 1 0,0 0 0,-1 0 0,1 0 0,0 0 0,0 0 0,0 0 0,0 1 0,0 0 0,0-1 0,0 1 0,0 0 0,-4 4 0,0 2 0,-1 0 0,1 0 0,1 1 0,-1 0 0,1 0 0,1 0 0,0 1 0,0 0 0,1 0 0,0 0 0,1 0 0,-4 19 0,7-28 0,-1-1 0,1 1 0,0 0 0,0-1 0,0 1 0,0-1 0,0 1 0,0 0 0,0-1 0,0 1 0,1-1 0,-1 1 0,0-1 0,0 1 0,0-1 0,1 1 0,-1-1 0,0 1 0,1-1 0,-1 1 0,0-1 0,1 1 0,-1-1 0,0 1 0,1-1 0,-1 0 0,1 1 0,-1-1 0,1 0 0,-1 1 0,1-1 0,-1 0 0,1 1 0,-1-1 0,1 0 0,0 0 0,28-5 0,23-21 0,65-65-1116,-117 91 892,0 0 0,0 1 0,0-1 0,0 0 0,0 0 0,-1 0-1,1 0 1,0 1 0,0-1 0,0 0 0,0 0 0,0 0 0,0 0 0,0 1-1,0-1 1,0 0 0,1 0 0,-1 0 0,0 0 0,0 1 0,0-1 0,0 0 0,0 0-1,0 0 1,0 0 0,0 0 0,0 1 0,1-1-1569,0 0 1569,-1 1 0,0-1 0,0 0-1,0 0 1,0 0 0,0 0 0,1 0 0,-1 0 0,0 0 0,0 0 0,0 0 0,0 0-1,1 0 1,-1 0 0,0 0 0,0 0 0,0 0 0,0 0 0,1 0 0,-1 0-1,0-1 1,-4 15-8563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9033,'0'0'12203,"60"3"-9544,-14-6-609,17-6-225,7-1-704,7 0-704,1 4-321,-2 4-384,-5 2-1506,-13 0-1377,-8 0-1698,-15 5-3042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 252 21973,'-27'-19'4036,"9"0"640,9 4-2594,9 3-2082,0 2 0,2 5 0,9 3 0,-2 2 0,-6 0-2883,-20-3-18897</inkml:trace>
  <inkml:trace contextRef="#ctx0" brushRef="#br0" timeOffset="1">36 89 23831,'0'0'7302,"-35"-58"-5668,35 43-1634,13 5 0,11 5 0,8 5 0,-5 0-3619,-4 0-4549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85 259 7527,'7'-10'1810,"19"-19"-442,51-66 4751,-70 86-4968,-1 0 1,0 0 0,0-1-1,-1 0 1,0 0-1,-1 0 1,0-1 0,3-13-1,-7 23-1066,0-1-1,0 1 0,1 0 0,-1 0 0,0 0 1,0 0-1,0 0 0,0 0 0,0 0 0,0-1 1,-1 1-1,1 0 0,0 0 0,-1 0 1,1 0-1,0 0 0,-2-1 0,2 1-18,0 1 0,-1 0 0,1 0 0,-1 0 0,1 0 0,-1 0 0,1 0 0,-1 0 0,1 0-1,0 0 1,-1 0 0,1 0 0,-1 0 0,1 0 0,-1 0 0,1 0 0,-1 0 0,1 0 0,0 1 0,-1-1 0,1 0 0,-1 0 0,1 0 0,0 1-1,-1-1 1,1 0 0,-1 1 0,-28 30 2151,1 11-2217,2 0 0,2 1 0,1 1 0,-17 51 0,30-67 0,1 0 0,2 0 0,0 1 0,2 0 0,1 0 0,2 0 0,1 0 0,3 39 0,10-24 0,-11-42 0,-1 0 0,1 0 0,0-1 0,0 1 0,0-1 0,-1 1 0,1-1 0,1 1 0,-1-1 0,0 0 0,0 1 0,0-1 0,1 0 0,-1 0 0,1 0 0,-1 0 0,1 0 0,-1 0 0,1 0 0,-1-1 0,1 1 0,3 0 0,-5-34 0,-4 13 0,-1 1 0,0-1 0,-10-18 0,9 23 0,1 0 0,0 0 0,1-1 0,0 1 0,1-1 0,-1-19 0,5 34 0,-1-1 0,0 1 0,1 0 0,-1 0 0,1-1 0,0 1 0,-1 0 0,1 0 0,0 0 0,0 0 0,0 0 0,0 0 0,0 0 0,0 0 0,0 0 0,0 0 0,0 0 0,0 1 0,0-1 0,0 0 0,1 1 0,-1-1 0,0 1 0,1-1 0,-1 1 0,0 0 0,1 0 0,1-1 0,51-5 0,-35 4 0,7-2-1564,47-12 0,-20-2-5622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50 13581,'0'0'14050,"-10"-8"-11893,3 4-1817,6 2-284,-1 0 0,1 0 0,-1 1 0,0-1 0,1 1 0,-1-1 0,0 1 1,0 0-1,0 0 0,0 0 0,-1 0 0,1 0 0,0 1 0,0-1 0,0 0 0,-1 1 0,1 0 0,0-1 0,-1 1 0,1 0 0,0 0 0,-1 1 0,1-1 0,0 0 0,0 1 0,-1-1 0,1 1 0,0 0 0,0 0 0,0 0 0,0 0 0,-4 2 0,-16 17 132,1 1-1,-32 42 1,47-55-169,0 0 0,0 1 0,1-1 0,1 1 0,0 0 0,0 1-1,0-1 1,1 0 0,1 1 0,-1 0 0,-1 20 0,5-30-19,-1 1 0,0 0 0,1-1 0,-1 1 0,0 0 0,1-1 0,-1 1 0,1 0 0,-1-1 0,1 1 0,0-1 0,-1 1 0,1-1 0,-1 1 0,1-1 0,0 1 0,-1-1 0,1 0 0,0 1 0,0-1 0,-1 0 0,1 0 0,0 0 0,0 1 0,-1-1 0,1 0 0,0 0 0,0 0 0,0 0 0,-1 0 0,1 0 0,0-1 0,0 1 0,-1 0 0,1 0 0,0 0 0,1-1 0,32-8 0,-18 0 0,0 0 0,-1-1 0,0-1 0,0 0 0,-2-1 0,1 0 0,13-17 0,-8 7 0,0-2 0,-2 0 0,24-44 0,-32 49 0,-21 55 0,1 1 0,2 0 0,2 1 0,1-1 0,0 44 0,5-80-2,1 1 1,0-1-1,0 1 1,1-1-1,-1 1 1,0-1-1,0 1 1,1-1-1,-1 1 1,1-1-1,-1 1 0,1-1 1,-1 1-1,1-1 1,0 0-1,0 0 1,0 1-1,0-1 1,0 0-1,0 0 1,0 0-1,0 0 0,0 0 1,3 1-1,-2-1-11,1 0-1,0 0 0,-1 0 0,1-1 1,0 1-1,0-1 0,-1 0 0,1 0 0,0 0 1,0 0-1,-1 0 0,6-2 0,3-1-178,0 0 0,0-1-1,0 0 1,0 0-1,15-11 1,-10 6-1392,-2-2-1,1 0 1,-1 0-1,15-18 1,8-16-5265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83 155 11307,'-9'14'4409,"2"-3"-4160,-41 72 3696,45-77-3680,0-1-1,1 1 1,0 0-1,0 0 1,0 0 0,1 0-1,0 0 1,0 0-1,0 0 1,1 1-1,0-1 1,0 0-1,0 0 1,2 7 0,-1-12-261,0 0 1,0 0-1,0 1 1,0-1-1,0 0 1,0 0-1,0 0 1,0 0-1,0 0 1,1 0-1,-1-1 1,0 1-1,1 0 1,-1-1-1,0 1 1,1-1-1,-1 1 1,1-1-1,-1 1 1,1-1-1,-1 0 1,1 0-1,-1 0 1,1 0-1,-1 0 1,1 0-1,-1 0 1,1-1-1,-1 1 1,2-1-1,4 0 27,0-1 0,0 1 0,-1-1 0,1-1 0,8-3 0,2-5-189,0-1-1,-1-1 1,-1 0-1,0-1 1,-1 0-1,0-1 1,-1-1-1,17-27 1,-7 6 206,-1-1 1,31-78-1,-46 98 2725,-16 42-1741,-17 47-433,8-30-91,3-11 267,2 1 1,2 0 0,0 0 0,3 1 0,-9 55-1,16-85-809,1-1 0,0 1 1,0 0-1,0-1 0,1 1 0,-1 0 0,0-1 0,1 1 0,-1 0 0,1-1 0,-1 1 0,1-1 0,0 1 0,-1-1 0,1 1 0,2 2 0,-2-4-181,0 1 0,-1-1-1,1 1 1,0-1 0,0 1 0,0-1 0,0 0-1,0 1 1,0-1 0,-1 0 0,1 0-1,0 0 1,0 0 0,0 0 0,0 0-1,0 0 1,0 0 0,0 0 0,0 0-1,0 0 1,0 0 0,0-1 0,0 1 0,0 0-1,0-1 1,-1 1 0,1-1 0,0 1-1,0-1 1,1 0 0,13-15-9298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17328,'0'0'7004,"0"15"-5135,0 18-943,1 58 1137,-1-81-1919,1 0 0,0 0 0,1 0 1,0-1-1,1 1 0,7 17 0,-9-26-122,0 1 0,0-1-1,0 1 1,0-1 0,0 1-1,0-1 1,1 0-1,-1 0 1,1 0 0,-1 0-1,1 0 1,-1 0 0,1 0-1,0 0 1,-1 0 0,1-1-1,0 1 1,0-1 0,-1 1-1,1-1 1,0 0 0,0 1-1,0-1 1,-1 0 0,1 0-1,0-1 1,0 1 0,0 0-1,0-1 1,-1 1 0,1-1-1,0 1 1,0-1-1,-1 0 1,1 0 0,-1 1-1,1-1 1,2-2 0,7-4 211,0 0 1,0-1-1,17-17 0,-27 25-228,40-43 241,33-29-144,-68 68-101,-1-1-1,2 1 1,-1-1 0,0 2 0,1-1 0,0 1 0,-1 0 0,1 0 0,1 1 0,9-3 0,-15 5-5,-1 0 0,0 1 0,1-1 0,-1 0 0,0 0 0,0 1 0,1-1 1,-1 0-1,0 1 0,0 0 0,1-1 0,-1 1 0,0 0 0,0-1 0,0 1 0,0 0 0,0 0 0,0 0 0,0 0 1,0 0-1,-1 0 0,1 0 0,0 0 0,0 0 0,-1 0 0,1 1 0,-1-1 0,1 0 0,-1 0 0,0 1 0,1-1 0,-1 0 1,0 0-1,0 1 0,0-1 0,0 0 0,0 1 0,0 1 0,-3 57 275,3-57-234,-2 10 4,-1-1 1,0 1 0,-1-1-1,0 0 1,-11 19 0,1 2-266,13-55-10596,1-1 1579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21909,'0'0'7943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74 10858,'0'-10'3048,"0"-39"-1184,0 34 5059,-3 38-5665,0-1 0,-1 0-1,-1 0 1,-14 36-1,0 2 95,6-8-1082,2 0 1,3 1-1,1 0 1,4 1-1,1-1 1,3 1-1,2-1 1,19 100-1,-4-67-270,-17-170 0,-8 39 0,-2 1 0,-16-45 0,10 41 0,-10-66 0,25 114-30,0-1 0,0 1-1,0-1 1,0 1 0,0-1 0,0 1 0,1-1 0,-1 1-1,0-1 1,0 1 0,0-1 0,1 1 0,-1-1 0,0 1-1,1-1 1,-1 1 0,0 0 0,1-1 0,-1 1 0,0-1-1,1 1 1,-1 0 0,1 0 0,-1-1 0,1 1-1,-1 0 1,1 0 0,-1-1 0,1 1 0,-1 0 0,1 0-1,-1 0 1,1 0 0,-1 0 0,1 0 0,-1 0 0,2 0-1,25 0-2488,-20 1 1380,54-7-8635,-26-3 651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13325,'0'0'12780,"-4"11"-11083,-17 48-279,-16 79-1,31-104-991,0-1 0,2 1 0,2 0 0,2 47 0,0-77-619,1-1 0,-1 0 0,1 0-1,-1 0 1,1 0 0,0 0 0,0 0 0,0 0 0,1 0 0,-1 0 0,1 0-1,-1-1 1,1 1 0,0 0 0,0-1 0,0 0 0,1 1 0,-1-1-1,0 0 1,4 2 0,-2-2-383,1 0 0,-1 0-1,0 0 1,1-1 0,0 1 0,-1-1-1,1-1 1,0 1 0,-1 0 0,1-1-1,0 0 1,0 0 0,5-1 0,16-4-8953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88 15086,'0'0'5830,"-12"1"-2318,3 1-2992,0 0-1,-1 0 0,2 1 0,-1 0 0,0 0 1,1 1-1,-1 0 0,-10 8 0,15-10-408,1 1 0,0-1 0,0 1 0,0 0 0,0 0 0,0 0 0,1 0 0,-1 0 0,1 1 0,0-1 0,0 1 0,0-1 0,0 1 0,0 0 0,1 0 0,0 0 0,0 0 0,0 0 0,0 0 1,1 0-1,0 0 0,0 0 0,0 0 0,0 1 0,1 5 0,0-7-105,0-1 0,1 1 1,-1-1-1,0 1 0,1-1 0,0 1 1,0-1-1,-1 0 0,1 0 1,0 0-1,1 0 0,-1 0 1,0 0-1,1-1 0,-1 1 0,0-1 1,1 0-1,0 0 0,-1 1 1,1-2-1,0 1 0,0 0 1,-1 0-1,1-1 0,0 0 0,0 1 1,0-1-1,3-1 0,3 2 26,0-1 0,-1 0 0,1 0 0,0-1 0,0-1 0,0 1 0,-1-1-1,10-4 1,-11 3-21,-1 0 0,1-1 1,-1 0-1,0 0 0,-1 0 0,1-1 0,-1 0 0,0 0 0,0 0 0,0 0 0,-1-1 0,0 0 0,0 0 0,0 0 0,-1-1 0,0 1 0,0-1 0,-1 1 0,1-1 1,-2 0-1,1 0 0,-1 0 0,0 0 0,0-1 0,-1 1 0,0 0 0,-1-11 0,1 17-11,-1-1 0,0 1 0,1 0 0,-1-1 0,1 1 0,-1 0 0,0 0 0,0-1 0,0 1 0,0 0 0,0 0 0,0 0 0,0 0 0,0 0 0,0 1 0,-1-1 0,1 0 0,0 0 0,0 1 0,-1-1 0,1 1 0,0-1 0,-1 1 0,1 0 0,-1-1 0,1 1 0,0 0 0,-1 0 0,1 0 0,-1 0 0,1 0 0,-1 0 0,1 0 0,-2 1 0,-1 0 0,0-1 0,1 1 0,-1 0 0,0 0 0,1 0 0,-1 1 0,1-1 0,-1 1 0,1 0 0,0 0 0,-6 4 0,6-3-50,0 0-1,0 0 1,1 0-1,-1 0 1,1 0-1,-1 1 1,1-1 0,0 1-1,0 0 1,1-1-1,-1 1 1,1 0 0,0 0-1,0 0 1,0 0-1,0 0 1,1 8-1,1-11-68,0 1 0,0-1 0,0 0 0,0 0-1,0-1 1,0 1 0,1 0 0,-1 0-1,0 0 1,1-1 0,-1 1 0,0-1-1,1 1 1,-1-1 0,1 0 0,-1 1 0,1-1-1,-1 0 1,1 0 0,-1 0 0,1 0-1,-1 0 1,1-1 0,1 1 0,43-5-1540,52-23-1758,-79 20 3377,1 2 0,0 0 0,0 1 0,0 1 0,0 1 0,1 1 0,26 0 1,-45 3 141,-1-1 1,0 0 0,0 1-1,0-1 1,0 1 0,0-1-1,0 1 1,0 0 0,0-1 0,0 1-1,0 0 1,0 0 0,0 0-1,-1 0 1,1-1 0,0 1-1,-1 0 1,1 0 0,0 1-1,-1-1 1,1 0 0,-1 0 0,0 0-1,1 0 1,-1 0 0,0 0-1,0 1 1,0-1 0,0 0-1,0 0 1,0 0 0,0 1 0,0-1-1,0 0 1,0 0 0,-1 0-1,1 0 1,0 1 0,-1-1-1,0 1 1,-18 55 2807,17-51-2669,1-5-215,0 0 0,0 1 0,1-1 0,-1 1 0,1-1-1,-1 1 1,1-1 0,-1 1 0,1 0 0,0-1 0,0 1 0,-1 0 0,1-1 0,0 1-1,1 0 1,-1-1 0,0 1 0,0-1 0,1 1 0,0 2 0,0-4 0,0 0 0,0 1 1,0-1-1,-1 0 1,1 1-1,0-1 0,0 0 1,0 0-1,0 0 1,0 0-1,0 0 0,0 0 1,0 0-1,0 0 1,0 0-1,0 0 0,0 0 1,0-1-1,0 1 1,-1 0-1,1-1 0,0 1 1,2-2-1,8-4 160,1-1 1,-1 0-1,14-12 0,13-15-186,-28 24 0,0 0 0,1 0 0,0 1 0,1 1 0,0 0 0,21-11 0,-32 23 0,0 0 0,-1 0 0,1-1 0,-1 1 0,0 0 0,0 0 0,0 0 0,0 0 0,0-1 0,-2 6 0,0 0 0,0 3 0,0 0 0,1 0 0,1 0 0,-1 0 0,3 16 0,-2-25 0,1-1 0,0 1 0,-1 0 0,1-1 0,0 1 0,0 0 0,0-1 0,1 0 0,-1 1 0,1-1 0,-1 0 0,1 1 0,0-1 0,0 0 0,0 0 0,0-1 0,0 1 0,0 0 0,0-1 0,1 1 0,-1-1 0,1 0 0,-1 1 0,1-1 0,-1-1 0,1 1 0,0 0 0,-1-1 0,4 1 0,3 0 0,0 0 0,1-1 0,-1 0 0,0 0 0,0-1 0,0-1 0,0 1 0,0-1 0,0-1 0,-1 0 0,1 0 0,-1 0 0,1-1 0,-1-1 0,13-9 0,-15 10 0,-1 0 0,1-1 0,-1 0 0,0 1 0,-1-2 0,1 1 0,-1-1 0,0 1 0,-1-1 0,1 0 0,-1-1 0,0 1 0,-1 0 0,1-1 0,-1 1 0,-1-1 0,1 0 0,-1 0 0,0 0 0,-1 0 0,0-10 0,-1 12 0,0 0 0,0-1 0,-1 1 0,0 0 0,0 0 0,-1 0 0,1 1 0,-1-1 0,0 1 0,0-1 0,0 1 0,-1 0 0,0 0 0,1 0 0,-1 1 0,-1-1 0,1 1 0,0 0 0,-1 0 0,0 0 0,0 1 0,1 0 0,-2 0 0,1 0 0,0 1 0,0-1 0,0 1 0,-1 0 0,1 1 0,0-1 0,-7 1 0,11 0-11,1 1 0,-1-1 1,1 0-1,-1 1 0,0-1 0,1 0 0,-1 1 1,1-1-1,-1 1 0,1-1 0,-1 1 0,1-1 1,-1 1-1,1-1 0,-1 1 0,1-1 0,0 1 1,-1 0-1,1-1 0,0 1 0,-1 0 0,1-1 1,0 1-1,0 0 0,0-1 0,0 1 0,0 0 1,0-1-1,0 1 0,0 0 0,0-1 0,0 1 1,0 0-1,0 0 0,0-1 0,1 1 0,-1 0 1,0-1-1,0 1 0,1-1 0,-1 1 0,1 1 1,17 27-1896,-10-24 618,0-1 0,0 1 0,0-1 0,1-1 0,-1 0 0,1 0 1,0 0-1,0-1 0,0-1 0,0 0 0,11 1 0,34 0-12181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 18514,'0'0'8285,"-11"-2"-5712,-36-7-1292,46 8-1242,0 1 1,-1-1-1,1 1 0,-1-1 1,1 1-1,0 0 0,-1 0 1,1 0-1,-1 0 0,1 0 1,0 0-1,-1 0 1,1 0-1,-1 1 0,1-1 1,0 0-1,-1 1 0,1-1 1,0 1-1,-1-1 0,1 1 1,0 0-1,0 0 0,-1 0 1,1-1-1,0 1 0,0 0 1,0 0-1,0 1 0,0-1 1,1 0-1,-1 0 1,0 0-1,0 1 0,1-1 1,-2 2-1,2-1-53,0 0-1,0-1 1,1 1 0,-1 0-1,0 0 1,1-1 0,-1 1-1,0 0 1,1-1 0,0 1-1,0 0 1,-1-1 0,1 1-1,0-1 1,0 1 0,0-1 0,0 0-1,1 1 1,-1-1 0,0 0-1,1 0 1,-1 0 0,0 0-1,1 0 1,1 1 0,59 23-701,15 9-11,-72-32 700,0 1 1,0 0 0,0 0-1,0 1 1,-1 0 0,1 0 0,-1 0-1,0 0 1,0 0 0,6 10 0,-10-12 44,1-1-1,0 0 1,-1 1 0,1-1 0,-1 1 0,1-1 0,-1 0-1,1 1 1,-1-1 0,0 1 0,0 0 0,0-1 0,0 1-1,0-1 1,0 1 0,-1-1 0,1 1 0,0-1 0,-1 1-1,1-1 1,-1 0 0,1 1 0,-2 1 0,0 1 75,-1-2 0,1 1 1,-1 0-1,0 0 0,1-1 0,-1 0 1,0 1-1,-1-1 0,-4 2 0,-7 4 245,0-2 0,0 0-1,-22 5 1,15-6-431,-1-1 0,1 0 0,-42 0 0,47-7-2946,5-9-5151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22389,'0'0'7143,"-9"11"-6139,2-3-835,1-3-50,1 0 0,0 1 1,1 0-1,-1 0 0,1 1 1,1-1-1,-1 1 1,1 0-1,0-1 0,0 2 1,-3 13-1,-7 63 91,4 1 0,2 89 0,9-172-210,4-10 0,5-12 0,-2-10 0,0-1 0,-2 0 0,-2 0 0,-1 0 0,-1-1 0,-1-34 0,-7 46-36,-4 18-47,7 4 75,1-1-1,0 0 1,0 1 0,-1-1-1,1 0 1,0 1-1,0-1 1,0 1 0,0 0-1,1-1 1,-1 1-1,0 0 1,1 0 0,-1-1-1,1 1 1,-1 4-1,0-4 5,1 1 0,-1 0 0,1-1 0,0 1 0,0 0-1,0-1 1,0 1 0,1 0 0,-1-1 0,1 1 0,-1 0-1,1-1 1,0 1 0,0-1 0,0 1 0,0-1 0,1 1-1,-1-1 1,1 0 0,-1 0 0,1 0 0,0 0 0,0 0-1,0 0 1,0 0 0,0 0 0,3 1 0,1 0 10,1-1-1,0 1 1,0-2 0,0 1 0,0-1 0,0 0-1,1 0 1,-1-1 0,9 0 0,-5-1 7,1 0-1,-1-1 1,0-1 0,-1 1 0,1-2 0,0 0-1,-1 0 1,0-1 0,0 0 0,0 0 0,-1-1-1,1-1 1,-2 0 0,16-14 0,-14 12-3,-1-1 0,0 0-1,0 0 1,-1-1 0,-1 0 0,0 0 0,0-1 0,-1 0 0,-1 0-1,0 0 1,-1-1 0,4-16 0,-7 19-10,-4 8 0,-10 17 0,-14 31 0,6-6 0,-23 57 0,39-83 0,1 0 0,0 0 0,0 0 0,2 0 0,0 1 0,0-1 0,2 1 0,0 20 0,1-33 0,-1 0 0,0 1 0,1-1 0,-1 0 0,1 1 0,0-1 0,0 0 0,0 1 0,0-1 0,0 0 0,0 0 0,1 0 0,-1 0 0,1 0 0,-1-1 0,1 1 0,0 0 0,0-1 0,0 1 0,3 1 0,-1-1 0,0 0 0,1 0 0,-1-1 0,0 1 0,1-1 0,-1-1 0,1 1 0,0 0 0,-1-1 0,7 0 0,1-1 0,-1 0 0,1-1 0,-1 0 0,0-1 0,0 0 0,0-1 0,0 0 0,10-6 0,-2 0 0,-2-1 0,0 0 0,0-2 0,-1 0 0,0 0 0,-1-1 0,-1-1 0,0-1 0,-1 0 0,-1-1 0,-1 0 0,11-22 0,-21 38 0,0-1 0,0 1 0,0-1 0,0 0 0,-1 1 0,1-1 0,-1 0 0,0 1 0,1-1 0,-1 0 0,0 0 0,0 0 0,0 1 0,0-1 0,0 0 0,0 0 0,-1-2 0,0 4 0,1 0 0,-1-1 0,1 1 0,-1 0 0,0-1 0,1 1 0,-1 0 0,0 0 0,1-1 0,-1 1 0,1 0 0,-1 0 0,0 0 0,1 0 0,-1 0 0,0 0 0,0 0 0,1 0 0,-1 0 0,0 0 0,1 1 0,-1-1 0,1 0 0,-1 0 0,0 1 0,1-1 0,-1 0 0,0 1 0,-6 3 0,0 0 0,0 0 0,0 1 0,1 0 0,-11 10 0,8-5 0,0 1 0,0 0 0,1 0 0,-9 19 0,14-24 0,0 0 0,1-1 0,0 1 0,0 0 0,1 1 0,-1-1 0,1 0 0,1 0 0,-1 1 0,1-1 0,0 0 0,1 8 0,0-11 13,0 0 0,1 0-1,-1 0 1,1 0 0,-1 0 0,1 0 0,0 0-1,0-1 1,0 1 0,0-1 0,1 0 0,-1 1-1,1-1 1,-1 0 0,1 0 0,0 0 0,0-1-1,0 1 1,0-1 0,0 0 0,0 0 0,0 0-1,0 0 1,1 0 0,-1 0 0,5-1 0,7 3-359,0-2 0,-1 0 1,1 0-1,23-4 0,-2-3-6567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40 15887,'0'0'2573,"0"-9"-902,2-20 368,-1 28-192,0 23-1169,-44 1206 1185,6-679 1167,34-376-1518,22 201 0,-12-304-1460,-3 1-1,-8 105 1,4-170-83,-1 1 1,0 0-1,0-1 1,-1 1-1,0-1 1,-4 12-1,3-16-969,2-10-3690,1-19-2923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4612,'0'0'22929,"1"16"-21552,8 337 1954,-9-349-3311,0 1 0,1 0-1,0 0 1,0-1 0,0 1 0,0-1-1,1 1 1,3 6 0,-4-10-11,-1 0 0,1 0 0,0 0 0,0 0 0,0 0 0,0 0 1,0-1-1,0 1 0,0 0 0,1 0 0,-1-1 0,0 1 0,0-1 0,1 1 0,-1-1 1,0 1-1,0-1 0,1 0 0,-1 0 0,0 1 0,1-1 0,-1 0 0,1 0 0,-1-1 1,0 1-1,1 0 0,-1 0 0,0-1 0,0 1 0,1 0 0,-1-1 0,0 1 0,0-1 1,3-1-1,12-9-6,0 0 0,0-1 0,-1-1 0,-1 0 1,0-1-1,21-28 0,-18 21-4,-4 5 1,21-23 0,-33 37 0,0 1 0,1-1 0,-1 1 0,1-1 0,0 1 0,-1 0 0,1 0 0,0 0 0,0 0 0,-1 0 0,1 0 0,0 1 0,0-1 0,0 0 0,0 1 0,0 0 0,0-1 0,3 1 0,-4 1 0,0-1 0,-1 1 0,1-1 0,0 1 0,-1 0 0,1-1 0,-1 1 0,1 0 0,-1 0 0,1-1 0,-1 1 0,1 0 0,-1 0 0,0 0 0,1 0 0,-1 0 0,0 0 0,0-1 0,0 1 0,1 0 0,-1 0 0,0 0 0,0 0 0,-1 1 0,1 30 0,0-25 0,-2 141 0,2-147-12,0-1 0,0 0 0,0 1 0,0-1 0,0 0 0,0 1 0,0-1 0,0 1 0,0-1 0,0 0 0,0 1 0,0-1 0,0 0 0,0 1 0,0-1 0,0 0 1,1 1-1,-1-1 0,0 0 0,0 0 0,0 1 0,1-1 0,-1 0 0,0 1 0,0-1 0,1 0 0,-1 0 0,0 0 0,0 1 0,1-1 0,-1 0 0,0 0 0,1 0 0,-1 0 0,0 1 0,1-1 0,-1 0 0,0 0 0,1 0 0,16-8-1222,18-23-2287,-32 28 2861,56-55-9472,-28 24 2520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 3876,'0'0'18033,"-10"10"-14761,-8 9-2209,4-7-207,1 1 1,1 1-1,0 0 0,0 1 1,2 0-1,-17 31 1,27-45-854,-1-1 0,1 1 1,0-1-1,0 0 1,0 1-1,-1-1 1,1 0-1,0 1 1,0-1-1,0 1 1,0-1-1,0 1 1,0-1-1,0 0 0,0 1 1,0-1-1,0 1 1,0-1-1,0 1 1,0-1-1,0 0 1,0 1-1,0-1 1,1 1-1,-1-1 1,0 0-1,0 1 0,0-1 1,1 0-1,-1 1 1,0-1-1,0 0 1,1 1-1,-1-1 1,0 0-1,1 1 1,-1-1-1,0 0 1,1 0-1,-1 0 0,1 1 1,0-1-1,22-5 52,25-22 88,-23 6-106,-1-2-1,-1 0 0,-1-2 1,26-39-1,-44 59-36,-19 59 0,8-36 0,1 1 0,0 0 0,2 0 0,0 0 0,1 0 0,-1 37 0,4-55-7,0 0 0,1 1 0,-1-1-1,0 0 1,1 0 0,-1 1 0,1-1 0,-1 0 0,1 0 0,-1 0 0,1 0-1,0 0 1,0 0 0,0 1 0,-1-2 0,1 1 0,0 0 0,0 0-1,0 0 1,0 0 0,1-1 0,-1 1 0,0 0 0,0-1 0,2 1-1,2 1-62,-1-1-1,1 0 0,0 0 1,0 0-1,0-1 0,-1 0 0,8 0 1,2-1-396,1-1 0,-1-1 0,1 0 1,14-5-1,26-17-8871,-31 6 1799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17168,'0'0'10837,"-4"13"-9668,0-1-917,0 0 0,1 0 1,1 1-1,-2 17 0,4-25-204,0 1 0,0-1 1,0 0-1,1 0 0,0 0 1,0 1-1,0-1 0,1 0 1,-1-1-1,1 1 0,1 0 1,-1 0-1,0-1 0,1 1 1,0-1-1,6 7 0,-5-6-43,1-1 1,0 1-1,0-1 0,1 0 0,-1 0 0,1-1 0,11 6 1,-15-8 27,-1-1 0,1 1 1,-1 0-1,1-1 1,0 1-1,0-1 1,-1 0-1,1 0 1,0 0-1,-1 0 0,1 0 1,0 0-1,0 0 1,-1 0-1,1 0 1,0-1-1,-1 1 1,1-1-1,0 0 0,-1 1 1,1-1-1,-1 0 1,1 0-1,-1 0 1,1 0-1,-1 0 1,0 0-1,1 0 0,-1 0 1,0-1-1,0 1 1,0 0-1,0-1 1,1-1-1,4-12-3,0 1 0,-1-1 0,-1 0 0,0 0 0,-1-1-1,0 1 1,-2 0 0,0-1 0,-1-24 0,0 40-30,0-1 0,0 1 0,0-1 0,0 0 0,0 1 0,0-1 0,0 1 0,0-1 0,0 0 0,0 1 0,0-1 0,-1 1 0,1-1 0,0 0 0,0 1 0,-1-1 0,1 1 0,0-1 0,-1 1 0,1-1 0,0 1 0,-1 0 0,1-1 0,-1 1 0,1-1 0,-1 1 0,1 0 0,-1-1 0,1 1 0,-1 0 0,1 0 0,-1-1 0,0 1 0,1 0 0,-1 0 0,1 0 0,-1 0 0,0 0 0,1 0 0,-1 0 0,1 0 0,-1 0 0,0 0 0,1 0 0,-1 0 0,1 0 0,-1 0 0,1 0 0,-1 1 0,0-1 0,-1 1 0,1-1 0,0 1 0,0 0 0,0-1 0,-1 1 0,1 0 0,0 0 0,0-1 0,0 1 0,0 0 0,0 0 0,1 0 0,-1 0 0,0 1 0,0-1 0,1 0 0,-1 0 0,1 0 0,-1 0 0,1 1 0,-1-1 0,1 0 0,0 1 0,-1 0 0,2 4 0,0-1 0,0 0 0,0 1 0,1-1 0,0 0 0,0 0 0,0 0 0,0-1 0,1 1 0,0 0 0,0-1 0,0 0 0,0 0 0,1 0 0,0 0 0,0 0 0,0-1 0,0 1 0,0-1 0,1 0 0,0-1 0,-1 1 0,6 1 0,-1 1 0,-1-1 0,1-1 0,0 1 0,0-1 0,1-1 0,-1 0 0,1 0 0,-1-1 0,1 0 0,-1-1 0,1 0 0,11-2 0,-14 0 0,0-1 0,-1 0 0,1 0 0,-1 0 0,0-1 0,0 0 0,-1 0 0,1-1 0,-1 0 0,0 0 0,0 0 0,0 0 0,-1-1 0,0 1 0,5-9 0,-3 4 0,0 0 0,-1 0 0,0 0 0,-1 0 0,0-1 0,0 0 0,-1 1 0,3-23 0,-6 32 0,0 0 0,1-1 0,-1 1 0,0 0 0,0-1 0,0 1 0,0 0 0,-1-1 0,1 1 0,0 0 0,0 0 0,-1-1 0,1 1 0,-1 0 0,1 0 0,-1 0 0,1-1 0,-1 1 0,0 0 0,0 0 0,1 0 0,-1 0 0,0 0 0,0 0 0,0 0 0,0 1 0,0-1 0,0 0 0,-1 1 0,1-1 0,0 0 0,0 1 0,0-1 0,-1 1 0,1 0 0,0-1 0,0 1 0,-1 0 0,1 0 0,0 0 0,-3 0 0,1 0 0,0 0 0,0 1 0,0 0 0,0-1 0,0 1 0,0 0 0,0 1 0,1-1 0,-1 0 0,0 1 0,1 0 0,-1-1 0,1 1 0,0 0 0,-1 0 0,1 0 0,-2 3 0,-1 2 0,1 0 0,0-1 0,0 1 0,1 1 0,0-1 0,0 0 0,1 1 0,0-1 0,0 1 0,-1 14 0,3-18 0,0 0 0,0-1 0,0 1 0,0 0 0,1-1 0,-1 1 0,1 0 0,0-1 0,0 1 0,0-1 0,1 1 0,-1-1 0,1 0 0,0 0 0,0 1 0,0-1 0,0 0 0,1-1 0,-1 1 0,1 0 0,0-1 0,-1 1 0,1-1 0,6 3 0,0 0-484,1-1 0,-1 0-1,1-1 1,-1 0 0,1-1 0,0 0 0,0 0-1,1-1 1,12 0 0,23-1-7070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14125,'0'0'14681,"-2"10"-13613,-10 70 429,4-42-1277,2 2 0,2-1 1,1 1-1,2-1 0,6 54 0,-4-89-485,0-1-1,0 1 1,0-1-1,0 1 1,0-1-1,1 0 1,0 1-1,2 3 1,-19-27-7393,-4 0 4583,-29-34-2709,17 15 5020,9 5 3038,5 0 3389,21 34-760,19 2-3988,21 6-295,1-1 0,59-1 0,26-5-7166,-67-2-806,-26 1 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28 6919,'0'0'13831,"-10"1"-11049,4-1-2387,-1 0 0,1 1 0,-1 0 1,1 0-1,0 1 0,0 0 0,0 0 1,0 0-1,-8 5 0,11-5-268,0 0 0,1 0 0,-1 0-1,0 0 1,1 1 0,-1-1 0,1 1 0,0 0 0,0 0 0,0 0 0,0 0-1,0 0 1,1 0 0,-1 0 0,1 1 0,0-1 0,0 0 0,0 1 0,0-1-1,1 1 1,0-1 0,-1 6 0,1-7-105,0 0-1,0-1 1,0 1-1,0 0 1,1-1 0,-1 1-1,0 0 1,1 0-1,-1-1 1,1 1 0,-1-1-1,1 1 1,0 0-1,0-1 1,0 1 0,0-1-1,0 0 1,0 1-1,0-1 1,0 0-1,1 0 1,-1 1 0,2 0-1,0-1 41,0 0-1,-1 1 0,1-1 0,0-1 1,0 1-1,1 0 0,-1-1 0,0 1 1,0-1-1,0 0 0,0 0 0,4-1 1,1 1 43,0-2 0,0 1 0,-1-1 0,1 0 0,0-1 0,-1 0 0,0 0 0,0-1 0,13-7 0,-15 6-105,0 0 0,0 0 0,0 0 0,-1-1 0,0 1 0,0-1 0,0 0 0,-1-1 0,0 1 0,5-12 0,-8 16 0,1 1 0,-1-1 0,1 0 0,-1 0 0,1 1 0,-1-1 0,0 0 0,0 0 0,0 0 0,0 1 0,0-1 0,0 0 0,-1 0 0,1 0 0,0 1 0,-1-1 0,0 0 0,1 1 0,-1-1 0,0 0 0,0 1 0,0-1 0,0 1 0,0-1 0,0 1 0,0 0 0,0-1 0,-1 1 0,1 0 0,0 0 0,-1 0 0,1 0 0,-1 0 0,0 0 0,1 0 0,-1 0 0,0 1 0,1-1 0,-1 1 0,0-1 0,0 1 0,1 0 0,-1 0 0,-4 0 0,-40 0-2035,43 1 1567,-1 0 0,1 0-1,0 0 1,0 0 0,0 1 0,0 0-1,0-1 1,0 1 0,0 0 0,1 0-1,-1 1 1,1-1 0,-1 0 0,1 1 0,0-1-1,0 1 1,-3 5 0,-3 7-9825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16528,'0'0'9566,"1"11"-8723,4 262 3344,-6-183-2613,2-90-1573,-1 1 1,0-1 0,0 0 0,0 0-1,1 0 1,-1 0 0,0 0 0,0 0 0,1 1-1,-1-1 1,0 0 0,0 0 0,1 0-1,-1 0 1,0 0 0,0 0 0,1 0-1,-1 0 1,0 0 0,1 0 0,-1 0 0,0 0-1,0-1 1,1 1 0,-1 0 0,0 0-1,0 0 1,0 0 0,1 0 0,-1 0-1,0 0 1,0-1 0,1 1 0,-1 0 0,0 0-1,0 0 1,0-1 0,0 1 0,0 0-1,1 0 1,-1-1 0,0 1 0,0 0-1,0 0 1,0 0 0,0-1 0,0 1 0,0-1-1,11-11-18,1-4 17,1 0 0,0 0 0,1 1 0,24-20 0,-34 32 0,-1 0 0,1 0 0,0 0 0,0 0 0,0 1 0,0 0 0,1 0 0,-1 0 0,1 1 0,-1-1 0,1 1 0,0 0 0,-1 0 0,1 1 0,0-1 0,0 1 0,-1 0 0,1 0 0,0 1 0,0-1 0,-1 1 0,1 0 0,0 1 0,-1-1 0,9 4 0,-10-3 0,0-1 0,0 1 0,-1 0 0,1 0 0,0 0 0,-1 0 0,1 0 0,-1 1 0,0-1 0,0 1 0,0 0 0,0-1 0,0 1 0,0 0 0,-1 0 0,0 0 0,1 0 0,-1 1 0,0-1 0,0 0 0,-1 0 0,1 1 0,-1-1 0,0 0 0,0 1 0,0-1 0,0 0 0,0 1 0,-1-1 0,1 0 0,-1 0 0,0 1 0,0-1 0,0 0 0,-1 0 0,1 0 0,-1 0 0,1 0 0,-1 0 0,0-1 0,0 1 0,0-1 0,-1 1 0,1-1 0,-1 0 0,1 1 0,-1-1 0,-4 2 0,-7 3 0,-1 0 0,0-1 0,0-1 0,0-1 0,0 0 0,-1-1 0,1 0 0,-1-1 0,0-1 0,1-1 0,-1 0 0,-26-4 0,37 2 0,0 0 0,0 0 0,0-1 0,1 1 0,0-1 0,-1 0 0,1 0 0,0-1 0,0 1 0,1-1 0,-7-7 0,57 7-10714,-16 4 5226,4 0-2845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13453,'0'0'5285,"14"5"-2253,-12-4-2962,6 3 366,1-1 0,-1 0-1,1 0 1,0 0-1,0-1 1,0-1-1,0 0 1,0 0-1,0 0 1,0-2-1,1 1 1,-1-1-1,0 0 1,10-3 0,-4-2-3,-1 0 1,-1-1-1,1 0 1,-1-1-1,22-18 1,-30 22-340,0 1 0,-1-1 1,0 0-1,0 0 0,0 0 1,-1-1-1,1 1 0,-1-1 1,0 0-1,0 0 0,-1 0 1,1 0-1,-1 0 0,-1-1 1,1 1-1,0-1 0,-1 1 1,1-12-1,-3 16-94,1-1 0,-1 1 0,0 0 0,0-1 0,1 1 0,-1 0 0,0 0 0,0-1 0,0 1 0,0 0 0,0 0 0,-1 0 0,1 0 0,0 0 0,0 1 0,-1-1 0,1 0 0,0 0 0,-1 1 0,1-1 0,-1 1 0,1-1 0,-1 1 0,1 0 0,-1 0 0,1-1 0,-1 1 0,1 0 0,-1 0 0,1 1 0,-1-1 0,-2 1 0,-4-1 0,0 1 0,1-1 0,-1 2 0,0-1 0,-9 4 0,3 3 0,0 0 0,0 1 0,1 0 0,1 1 0,-1 0 0,2 1 0,-1 1 0,2 0 0,-1 0 0,2 1 0,0 0 0,0 1 0,-12 28 0,18-37 0,2-1 0,-1 1 0,0 0 0,1 0 0,0 0 0,0 1 0,1-1 0,-1 0 0,2 9 0,-1-12 0,0 0 0,1 0 0,-1 0 0,1 1 0,0-1 0,0 0 0,0 0 0,0 0 0,0 0 0,0 0 0,0 0 0,1-1 0,-1 1 0,1 0 0,-1-1 0,1 1 0,0-1 0,-1 1 0,1-1 0,0 0 0,0 0 0,0 0 0,4 2 0,6 1-182,1 0-1,-1-1 1,1 0-1,-1-1 1,17 1 0,35-2-3651,-3-1-5814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137 176 9257,'12'-8'4169,"-6"3"-3918,7-4 1457,1-1 0,-2-1 0,16-16 0,-25 25-1246,0-1 0,-1 0 0,1-1 0,-1 1 0,0 0 0,1-1 0,-2 1 0,1-1 0,0 0 0,-1 1 1,1-1-1,-1 0 0,0 0 0,0 0 0,-1 0 0,1 0 0,-1 0 0,0 0 0,0 0 0,0 0 0,-2-7 0,1 9-410,0 1-1,0 0 0,0-1 1,0 1-1,0 0 0,0 0 1,0 0-1,-1 0 0,1 0 1,0 0-1,-1 0 0,1 0 1,0 1-1,-1-1 0,1 1 1,-1-1-1,1 1 0,-1-1 1,0 1-1,1 0 0,-1-1 1,1 1-1,-1 0 0,0 0 1,-2 1-1,-43 5 707,36-1-758,0 0 0,1 0 0,0 1 0,0 1 0,0 0 0,1 0 0,0 1 0,0 0 0,1 0 0,0 1 0,1 0 0,0 1 0,0-1 0,1 1 0,0 1 0,1-1 0,0 1 0,1 0 0,0 0 0,-4 20 0,8-30 0,-1 0 0,1 0 0,0 0 0,0 0 0,0 0 0,0 0 0,0 0 0,0 0 0,0 0 0,1 0 0,-1 0 0,0 0 0,1 0 0,-1 0 0,0 0 0,1 0 0,-1 0 0,1 0 0,-1 0 0,1 0 0,0 0 0,-1 0 0,1-1 0,0 1 0,0 0 0,1 0 0,0 0 0,0 0 0,0-1 0,0 1 0,0-1 0,0 1 0,0-1 0,0 0 0,0 0 0,0 0 0,0 0 0,0 0 0,0 0 0,2-1 0,4-1 0,0 0 0,1-1 0,-1 0 0,0 0 0,13-8 0,-7 2-21,-1 0 0,1-1 0,-1 0 0,-1-1 0,0-1 0,-1 0 0,0 0 0,0-1 1,-2-1-1,1 0 0,-2 0 0,11-24 0,-29 67-632,8-22 756,0 0-1,-1-1 0,1 1 1,-1 0-1,-1-1 0,-6 10 1,7-42 94,3 21-188,0 8-7,-9-6 85,8 0-174,8 2-260,-2 1-1963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39 221 11819,'-8'5'2448,"6"-4"-2037,0 0 0,1 0 0,-1 0-1,0 0 1,0 0 0,0 1 0,1-1-1,-1 1 1,1-1 0,-1 1 0,1-1-1,0 1 1,-1 0 0,1 0-1,0 0 1,0 0 0,0 0 0,1 0-1,-1 0 1,0 0 0,1 0 0,-1 0-1,1 0 1,0 0 0,-1 0 0,2 5-1,-1-7-356,0 1-1,1 0 1,0-1-1,-1 1 1,1-1-1,-1 1 1,1-1 0,0 1-1,-1-1 1,1 1-1,0-1 1,0 0-1,-1 1 1,1-1-1,0 0 1,0 1-1,0-1 1,-1 0-1,1 0 1,0 0-1,0 0 1,0 0-1,0 0 1,1 0-1,24-1 589,-23 1-497,8-3 165,1 1 1,0-1-1,-1-1 1,0 0-1,0-1 1,0 0-1,0 0 1,-1-1-1,0-1 1,15-11-1,5-7 331,51-54 1,-71 69-571,30-37 264,-37 44-320,-1 0 0,0-1 0,0 0 0,0 1 0,0-1 0,-1 0 0,1 0 1,-1 0-1,0 0 0,0 0 0,0-8 0,-1 12-15,0-1 0,0 1 0,-1-1 0,1 1 0,0-1 0,-1 1 0,1 0 0,-1-1 0,1 1 0,0 0 0,-1-1 0,1 1 0,-1 0 0,1-1 0,-1 1 0,1 0 0,-1 0 0,1 0 0,-1-1 0,1 1 0,-1 0 0,1 0 0,-1 0 0,0 0 0,1 0 0,-1 0 0,1 0 0,-1 0 0,1 0 0,-2 1 0,-19 1 0,10 1 0,-1 1 0,1 1 0,1-1 0,-1 2 0,1-1 0,-1 2 0,2-1 0,-16 13 0,-66 69 0,80-77 0,1 1 0,0 1 0,0-1 0,-7 16 0,14-23 0,0 0 0,1 1 0,-1-1 0,1 1 0,1-1 0,-1 1 0,1 0 0,0 0 0,0 0 0,0 0 0,1-1 0,0 1 0,2 12 0,-1-15 1,0 1-1,1-1 1,0 0-1,0 0 1,0 0 0,0 0-1,0 0 1,0 0-1,1 0 1,-1-1 0,1 1-1,0-1 1,0 0 0,0 0-1,0 0 1,0 0-1,0 0 1,1-1 0,-1 1-1,1-1 1,-1 0-1,1 0 1,-1 0 0,1-1-1,-1 1 1,6-1-1,13 2-164,1 0 0,42-3-1,-59 0 81,10 0-860,0-1 0,0 0 0,27-9 0,-25 5-1886,1-1-1,29-16 1,2-6-6411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66 15535,'0'0'8557,"-10"-5"-6614,6 3-1722,-1-1 0,0 0-1,0 1 1,0 0 0,0 0-1,0 1 1,0 0 0,0-1-1,-1 2 1,1-1-1,0 1 1,-1-1 0,1 1-1,-1 1 1,1-1 0,0 1-1,-1 0 1,1 0 0,0 1-1,0-1 1,0 1 0,0 0-1,-9 6 1,4-2-149,1 0 0,-1 2-1,1-1 1,1 1 0,-1 0 0,1 1 0,1 0-1,0 0 1,0 1 0,1 0 0,0 0 0,0 0-1,1 1 1,1 0 0,0 0 0,0 0 0,1 0-1,0 1 1,-1 16 0,4-27-72,0 0 0,0 0 0,0 0 0,0 0 0,0 0 0,0 0 0,0 0 0,0 0 0,1 0 0,-1 0 0,0 0 0,1 0 0,-1-1 0,0 1 0,1 0 0,-1 0 0,1 0 0,-1-1 0,1 1 0,0 0 0,-1 0 0,1-1 0,0 1 0,-1 0 0,1-1 0,0 1 0,0-1 0,0 1 0,0-1 0,-1 0 0,3 1 0,0 0 0,0-1 0,0 1 0,1-1 0,-1 0 0,0 0 0,1 0 0,-1-1 0,0 1 0,6-2 0,3-1 0,-1-1 0,1 0 0,-1-1 0,16-9 0,2-7 0,0 0 0,-2-2 0,-1-1 0,-1-1 0,28-37 0,-53 62-1,0 0 0,0 0 0,0 0 0,1 1 0,-1-1-1,0 0 1,0 0 0,0 0 0,0 0 0,0 0 0,0 0 0,0 0 0,0 0 0,0 0 0,0 0 0,0 0 0,0 0-1,1 0 1,-1 0 0,0 1 0,0-1 0,0 0 0,0 0 0,0 0 0,0 0 0,0 0 0,0 0 0,0 0 0,1 0-1,-1 0 1,0 0 0,0 0 0,0 0 0,0 0 0,0 0 0,0-1 0,0 1 0,0 0 0,0 0 0,1 0-1,-1 0 1,0 0 0,0 0 0,0 0 0,0 0 0,0 0 0,-5 18-108,-12 26-19,-32 38 185,-4-2 1,-70 84 0,55-79-1,-66 113 1,130-191-58,0-2 0,1 1 0,0 0 0,0 0 0,1 0 0,-5 13 0,20-25 0,234-268 0,94-192 0,-359 493 0,-52 82 0,61-94 0,1 1 0,1 0 0,0 0 0,1 0 0,-6 27 0,12-42 0,0-1 0,0 1 0,0-1 0,0 1 0,-1 0 0,1-1 0,0 1 0,0-1 0,0 1 0,0-1 0,0 1 0,1-1 0,-1 1 0,0-1 0,0 1 0,0-1 0,0 1 0,0-1 0,1 1 0,-1-1 0,0 1 0,1-1 0,-1 1 0,0-1 0,0 0 0,1 1 0,-1-1 0,1 1 0,-1-1 0,0 0 0,1 1 0,-1-1 0,1 0 0,-1 0 0,1 1 0,-1-1 0,1 0 0,-1 0 0,1 0 0,-1 0 0,1 0 0,-1 1 0,1-1 0,0 0 0,26-7 0,-3-8 0,0-1 0,-1-1 0,-1-1 0,-1-1 0,28-33 0,-31 33 0,140-157 0,-175 203 0,-22 50 0,34-66 0,0 0 0,0-1 0,0 2 0,1-1 0,0 1 0,1-1 0,1 1 0,0 0 0,-2 22 0,4-33-15,0 0 0,1-1-1,-1 1 1,0 0 0,0-1 0,0 1-1,0 0 1,1 0 0,-1-1 0,0 1-1,1 0 1,-1-1 0,0 1 0,1-1-1,-1 1 1,1 0 0,-1-1 0,1 1 0,-1-1-1,1 1 1,0-1 0,-1 0 0,1 1-1,0-1 1,-1 1 0,1-1 0,0 0-1,-1 0 1,2 1 0,27-2-1227,-22-1 565,1 0 0,-1-1 0,0 0 1,0 0-1,11-7 0,10-12-5329,0-4-2471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17424,'0'0'2381,"10"-6"-1206,15-7-775,1 2-1,0 1 1,0 1 0,1 1-1,0 1 1,0 2 0,43-3-1,215-1-123,-231 9-263,1380-14-1956,-252 10 1991,-595 8 0,136-25 1345,-746 17-5269,7-3-2391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73 14574,'0'0'17115,"-10"5"-16197,-2 1-890,1 1 1,-1 0 0,2 1-1,-1 0 1,1 1-1,-10 12 1,14-15-32,0 0 0,1 1 0,0 0 0,0 0 0,0 0 0,1 1-1,0-1 1,1 1 0,0 0 0,0 0 0,1 0 0,-3 14 0,5-21 3,0 0 0,-1-1 0,1 1 0,0 0 0,0 0 0,0 0 0,0-1 0,0 1 0,0 0 0,0 0 0,1 0 0,-1-1 0,0 1 0,0 0 0,0 0 0,1-1 0,-1 1 0,1 0 0,-1-1 0,0 1 0,1 0 0,-1-1 0,1 1 0,-1 0 0,1-1 0,0 1 0,-1-1 0,1 1 0,0-1 0,-1 1 0,1-1 0,0 0 0,1 1 0,0-1 0,1 1 0,0-1 0,-1 0 0,1 0 0,-1-1 0,1 1 0,0-1 0,-1 1 0,1-1 0,4-1 0,5-4 0,-1 1 0,1-1 0,15-11 0,4-7 0,54-54 0,-71 64 0,-2 0 0,1-1 0,-2-1 0,0 0 0,16-33 0,-27 49 0,1 0 0,-1-1 0,0 1 0,0 0 0,0 0 0,1 0 0,-1 0 0,0-1 0,0 1 0,0 0 0,0 0 0,1-1 0,-1 1 0,0 0 0,0 0 0,0-1 0,0 1 0,0 0 0,0 0 0,0-1 0,0 1 0,0 0 0,0 0 0,0-1 0,0 1 0,0 0 0,0 0 0,0-1 0,0 1 0,0 0 0,0 0 0,0-1 0,0 1 0,0 0 0,-1 0 0,1-1 0,0 1 0,0 0 0,0 0 0,0 0 0,0-1 0,-1 1 0,1 0 0,0 0 0,0 0 0,0 0 0,-1 0 0,1-1 0,0 1 0,0 0 0,-1 0 0,1 0 0,0 0 0,0 0 0,-1 0 0,1 0 0,0 0 0,0 0 0,-1 0 0,1 0 0,0 0 0,0 0 0,-1 0 0,1 0 0,-1 0 0,-10 5 0,-8 11 0,0 1 0,2 0 0,0 2 0,1 0 0,1 1 0,-19 31 0,23-33 0,1-1 0,-9 25 0,16-37 0,1 0 0,0 0 0,1 0 0,0 1 0,-1-1 0,2 0 0,-1 1 0,1-1 0,-1 1 0,2-1 0,-1 1 0,0-1 0,3 8 0,-2-11-90,0 0 0,0 0 1,0 0-1,0-1 0,1 1 0,-1 0 1,1-1-1,-1 1 0,1-1 0,0 0 1,0 1-1,-1-1 0,1 0 0,0 0 1,0 0-1,0 0 0,0 0 0,0-1 1,0 1-1,0-1 0,1 1 0,-1-1 1,3 0-1,1 1-742,0 0 0,0-1 1,0 0-1,1-1 0,-1 1 0,0-1 0,9-2 1,20-14-10540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17873,'0'0'4852,"-3"9"-2412,-51 125 1610,-76 212-690,128-338-4155,-2 2 1332,1 1-1,0 0 1,-2 19-1,5-28-752,0 0 0,0 0 0,0 0 0,0 0 0,1 0 0,-1 0 0,0 0 0,1 0 0,0-1 0,-1 1 0,3 3 0,-3-4-289,1 0-1,0 0 0,-1 0 1,1-1-1,0 1 0,0 0 1,0 0-1,0-1 0,0 1 1,0-1-1,0 1 0,0-1 1,0 1-1,0-1 0,0 0 1,0 1-1,0-1 0,0 0 1,0 0-1,0 0 0,0 0 1,2 0-1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19474,'0'0'5211,"-5"13"-3033,-12 35-374,-18 87 0,-1 67-1769,27-149-822,9-52 556,0 0-1,0-1 1,0 1 0,-1 0-1,1 0 1,0 0 0,0 0 0,-1-1-1,1 1 1,0 0 0,-1 0 0,1-1-1,-1 1 1,1 0 0,-1-1 0,1 1-1,-1-1 1,1 1 0,-1 0 0,0-1-1,1 1 1,-1-1 0,0 1 0,0-1-1,1 0 1,-1 1 0,0-1 0,-1 1-1,0-1-288,0 0 0,0 0-1,0-1 1,0 1 0,1 0-1,-1-1 1,0 1 0,0-1-1,0 1 1,0-1 0,1 0-1,-3-1 1,-41-32-7966,-14-33 8577,50 54 2621,-1-1 0,2 0 0,-10-21-1,18 35-2515,1-1-1,0 1 1,-1 0-1,1-1 1,0 1 0,-1 0-1,1 0 1,0-1-1,-1 1 1,1 0-1,0 0 1,-1 0-1,1 0 1,0 0-1,0 0 1,-1 0-1,1 0 1,0 0-1,0 0 1,-1 1-1,1-1 1,0 0 0,-1 0-1,1 1 1,0-1-1,0 1 1,25 6 423,6 5-262,1-2-1,0-2 0,66 9 1,37-10-5861,-85-8-1148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 18033,'-12'4'2546,"-14"3"-820,-15 4 1014,-44 17 0,75-24-2576,1 0 0,0 0-1,-1 1 1,2 0 0,-1 1-1,1-1 1,0 2-1,0-1 1,0 1 0,-12 16-1,18-22-153,1 1-1,0 0 1,-1-1-1,1 1 1,0 0-1,0 0 0,0 0 1,1 0-1,-1 0 1,0 0-1,1 1 1,-1-1-1,1 0 1,0 0-1,0 0 1,0 0-1,0 1 0,0-1 1,0 0-1,0 0 1,2 4-1,-1-4-4,0 0-1,0-1 0,1 1 1,-1-1-1,1 1 0,-1-1 0,1 1 1,0-1-1,0 0 0,-1 0 1,1 0-1,0 0 0,0 0 1,0 0-1,0-1 0,0 1 0,0-1 1,3 1-1,5 1 48,1-1 0,0 0 0,0-1 0,0 0-1,0-1 1,0 0 0,15-4 0,-8 0 213,-1-1 1,0-1-1,0 0 0,23-16 1,-33 20-184,-1-1 0,0 0 0,0-1 0,0 1 0,0-1 1,-1-1-1,0 1 0,0-1 0,0 1 0,-1-2 0,0 1 1,0 0-1,6-13 0,-10 17-98,1 0 0,-1 0 0,1 1 0,-1-1 0,0 0 0,0 0 0,0 0 0,0 0 0,0 0-1,0 0 1,0 1 0,-1-1 0,1 0 0,-1 0 0,1 0 0,-1 1 0,0-1 0,1 0 0,-1 0 0,0 1 0,0-1 0,0 1 0,-1-1 0,1 1 0,0-1 0,-1 1 0,1 0-1,0 0 1,-1 0 0,1 0 0,-1 0 0,0 0 0,-1-1 0,0 1-68,0-1 0,-1 1 0,1 1 0,0-1 0,0 0 1,0 1-1,-1 0 0,1-1 0,0 1 0,0 1 0,-1-1 0,1 0 0,0 1 0,0-1 0,0 1 0,-1 0 0,1 0 0,-5 3 0,6-3-154,1 0-1,0 0 1,0 0-1,0 0 0,0 0 1,0 0-1,0 0 1,0 0-1,0 0 1,1 1-1,-1-1 0,0 0 1,1 0-1,-1 1 1,1-1-1,-1 1 0,1 0 1,-3 26-7474,3-11 303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27 22709,'0'0'2798,"-9"-5"-33,4 2-2598,-1 0 0,1 0 1,-1 0-1,0 1 0,0 0 0,0 1 0,0-1 1,0 1-1,0 0 0,0 1 0,0-1 0,-1 1 1,1 0-1,0 1 0,0 0 0,0 0 0,0 0 0,0 0 1,0 1-1,0 0 0,-11 6 0,-12 8-57,-45 34 0,67-45-97,-1 1-1,1 1 1,0-1-1,0 1 1,1 0-1,0 1 1,0-1-1,1 1 1,0 1-1,-6 13 1,10-21-30,1 1 0,0-1 0,-1 1-1,1-1 1,0 1 0,0-1 0,0 1 0,0-1 0,0 1 0,0-1 0,1 1-1,-1-1 1,0 1 0,1-1 0,-1 1 0,1-1 0,0 1 0,-1-1 0,1 0-1,0 1 1,0-1 0,0 0 0,0 0 0,0 1 0,0-1 0,0 0 0,0 0 0,1 0-1,-1 0 1,0-1 0,0 1 0,1 0 0,-1 0 0,1-1 0,-1 1 0,1-1-1,-1 0 1,1 1 0,1-1 0,12 4-118,-1-1-1,0-1 1,22 1-1,-14-2 76,-5 1-44,1 0-1,-1 2 0,0 0 1,0 0-1,0 2 0,-1 0 0,17 9 1,-29-13 115,0 1-1,0-1 1,0 1 0,-1 0 0,1 0 0,-1 0-1,1 0 1,-1 1 0,0 0 0,-1-1 0,1 1 0,0 0-1,-1 0 1,0 1 0,0-1 0,0 0 0,-1 1 0,0-1-1,1 1 1,-2-1 0,1 1 0,0 0 0,-1-1 0,0 1-1,0 0 1,0-1 0,-1 1 0,1 0 0,-1-1 0,0 1-1,-3 6 1,1-2 69,-1-1 1,1 0-1,-1 0 0,-1 0 0,0-1 0,0 1 0,0-1 0,-1 0 1,0 0-1,-1-1 0,1 0 0,-1 0 0,0-1 0,-1 0 1,-10 6-1,7-4 15,-1-1 1,0-1-1,0 0 0,-1 0 1,1-2-1,-1 1 1,0-2-1,0 1 1,-24 0-1,35-3-170,-1 0 0,1 0 0,0 0 0,0 0 1,-1-1-1,1 1 0,0-1 0,0 1 0,-1-1 0,1 0 0,0 0 0,0 0 0,0 0 1,0 0-1,0 0 0,0-1 0,0 1 0,1-1 0,-1 1 0,0-1 0,1 0 0,-1 1 1,1-1-1,0 0 0,0 0 0,-1 0 0,1 0 0,0 0 0,1-1 0,-1 1 0,0 0 1,1 0-1,-1 0 0,0-4 0,1 2-191,0 0 1,0 0-1,0 0 1,1 0-1,-1 0 0,1 0 1,0 0-1,0 0 1,0 0-1,1 0 0,0 0 1,-1 1-1,1-1 1,0 0-1,1 1 1,-1 0-1,1-1 0,-1 1 1,4-3-1,27-19-5916,8 3-1708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23126,'0'0'5659,"-10"4"-3983,6-2-1621,0 0 1,0-1-1,0 2 0,0-1 1,0 0-1,0 1 1,1-1-1,-1 1 0,1 0 1,0 0-1,0 1 0,0-1 1,0 1-1,0-1 1,1 1-1,0 0 0,-1 0 1,1 0-1,1 0 1,-1 0-1,1 1 0,0-1 1,-1 5-1,0-3-18,1 1 0,0-1 0,1 1 0,0-1 0,0 1 0,0-1 0,1 1 0,0-1 0,0 1 0,0-1 0,1 1 0,4 9 0,-4-13-54,0 0 1,0 0-1,1 0 0,-1-1 1,1 1-1,-1-1 0,1 0 1,0 1-1,0-1 0,0-1 1,0 1-1,0 0 0,0-1 1,0 1-1,1-1 0,-1 0 1,1 0-1,-1-1 0,1 1 1,-1-1-1,1 1 0,-1-1 1,1 0-1,6-1 0,-3 0 5,0-1 0,-1 0 0,1 0 0,-1 0 0,1-1-1,-1 0 1,0 0 0,0 0 0,0-1 0,-1 0 0,1 0 0,-1-1 0,0 1-1,0-1 1,-1 0 0,1-1 0,6-9 0,-3 4 9,0-1 0,-1 0 1,0-1-1,-1 0 0,0 0 0,-1 0 1,6-24-1,-11 28 231,-3 9-76,-9 19-10,-14 34-23,26-52-118,-26 79 281,24-73-261,1-1 0,0 0-1,0 1 1,0-1 0,1 1 0,0-1 0,0 1 0,1-1-1,-1 1 1,4 12 0,-3-18-21,0 0 0,0 0 0,0 0 0,0 0 0,0 0 0,1 0 0,-1 0 0,0 0 0,0 0 0,1 0 0,-1-1 0,0 1 0,1 0 0,-1-1 0,1 1 0,-1-1 0,1 0 0,-1 1 0,1-1 0,-1 0 0,1 0 0,-1 0 0,1 0 0,-1 0 0,1-1 0,-1 1 0,1 0 0,-1-1 0,0 1 0,1-1 0,-1 1 0,2-2 0,48-20 0,38-39 0,-60 40 0,1 0 0,1 2 0,44-20 0,-72 37 0,1 1 0,-1 0 0,1-1 0,-1 2 0,1-1 0,0 0 0,-1 1 0,7-1 0,-9 1 0,0 1 0,0-1 0,-1 0 0,1 0 0,0 0 0,0 1 0,0-1 0,-1 1 0,1-1 0,0 0 0,0 1 0,-1-1 0,1 1 0,0 0 0,-1-1 0,1 1 0,-1-1 0,1 1 0,-1 0 0,1 0 0,-1-1 0,1 1 0,-1 0 0,0 0 0,1-1 0,-1 1 0,0 0 0,0 0 0,1 0 0,-1 0 0,0-1 0,0 1 0,0 0 0,0 0 0,0 0 0,-1 1 0,-9 113 0,10-114 0,0-1 0,0 1 0,0-1 0,0 1 0,0-1 0,0 0 0,0 1 0,1-1 0,-1 1 0,0-1 0,0 0 0,0 1 0,1-1 0,-1 0 0,0 1 0,1-1 0,-1 0 0,0 1 0,1-1 0,-1 0 0,0 0 0,1 1 0,-1-1 0,1 0 0,-1 0 0,0 0 0,1 0 0,-1 0 0,1 1 0,-1-1 0,0 0 0,1 0 0,-1 0 0,1 0 0,-1 0 0,1 0 0,-1 0 0,0 0 0,1-1 0,-1 1 0,1 0 0,-1 0 0,1 0 0,-1 0 0,0 0 0,1-1 0,-1 1 0,0 0 0,1 0 0,-1-1 0,0 1 0,1 0 0,0-1 0,23-13 0,-12 6 0,12-10 0,42-22 0,-59 36 0,1 0 0,-1 1 0,1 0 0,0 0 0,0 1 0,0 0 0,0 1 0,0 0 0,0 0 0,15 0 0,-21 2 0,-1-1 0,1 1 0,-1-1 0,0 1 0,1-1 0,-1 1 0,0 0 0,1 0 0,-1-1 0,0 1 0,0 0 0,0 0 0,0 0 0,0 1 0,0-1 0,0 0 0,0 0 0,-1 0 0,1 1 0,0-1 0,-1 0 0,1 1 0,-1-1 0,1 0 0,-1 1 0,0-1 0,1 1 0,-1-1 0,0 1 0,0-1 0,0 1 0,0-1 0,0 2 0,-1-2 0,1 1 0,0-1 0,0 1 0,0-1 0,0 1 0,0-1 0,0 0 0,1 1 0,-1-1 0,0 1 0,1-1 0,-1 0 0,1 1 0,-1-1 0,1 0 0,0 0 0,0 0 0,-1 1 0,1-1 0,0 0 0,0 0 0,0 0 0,0 0 0,0 0 0,1 0 0,-1-1 0,0 1 0,0 0 0,0 0 0,1-1 0,-1 1 0,0-1 0,1 1 0,-1-1 0,3 1 0,6-2 0,0-1 0,1 1 0,-1-1 0,0-1 0,0 0 0,0-1 0,-1 1 0,1-2 0,17-10 0,-18 9 0,1 1 0,0 0 0,0 0 0,0 1 0,1 0 0,0 1 0,-1 0 0,1 1 0,15-1 0,-25 3 0,0 0 0,0 0 0,0 0 0,0 0 0,0 1 0,0-1 0,0 0 0,0 1 0,-1-1 0,1 1 0,0-1 0,0 1 0,0-1 0,0 1 0,0-1 0,-1 1 0,1 0 0,0 0 0,0-1 0,-1 1 0,1 0 0,-1 0 0,1 0 0,-1 0 0,1 0 0,0 1 0,5 35 0,-13 36 0,0-23-2445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193 359 7015,'0'0'2712,"1"-5"3409,6-19-1128,-6 24-4782,-1-1 1,0 0-1,1 0 0,-1 1 1,0-1-1,0 0 0,0 0 1,0 0-1,1 1 0,-1-1 1,0 0-1,0 0 0,0 0 1,-1 1-1,1-1 0,0 0 1,0 0-1,0 1 0,0-1 1,-1 0-1,1 0 0,0 1 1,-1-1-1,1 0 0,-1 1 1,1-1-1,-1 0 0,1 1 1,-1-1-1,1 1 0,-1-1 1,0 0-1,-2 0-25,1-1-1,-1 1 1,1 1 0,-1-1-1,0 0 1,1 0-1,-1 1 1,0 0 0,1-1-1,-4 1 1,-4 0-109,0 1-1,1 0 1,-1 0-1,1 1 1,-15 4 0,17-3-59,0 1 0,0-1 0,0 2 0,1-1 0,0 1 0,0 0 0,0 0 0,0 0 0,-4 7 0,7-9-14,1-1 0,0 1-1,0 0 1,0-1 0,0 1 0,1 0 0,-1 0 0,1 0-1,0 0 1,-1 0 0,2 1 0,-1-1 0,0 0 0,1 0-1,-1 1 1,1-1 0,0 0 0,0 1 0,0-1 0,0 0-1,1 1 1,0-1 0,1 6 0,-1-8-3,0 1 0,1-1 1,-1 0-1,0 1 0,1-1 1,-1 0-1,1 0 0,-1 0 0,1 0 1,0 0-1,-1 0 0,1-1 0,0 1 1,0-1-1,-1 1 0,1-1 1,0 1-1,0-1 0,0 0 0,0 0 1,3 0-1,42-4 51,-32-1-34,0 0 0,0-1 0,-1 0 0,0-1 0,0-1-1,0 0 1,-1-1 0,0 0 0,-1-1 0,0-1 0,0 0 0,-1 0 0,-1-1 0,0-1 0,-1 1-1,10-19 1,-17 28 30,0-1-1,0 1 0,-1-1 0,1 0 0,-1 1 1,0-1-1,-1 0 0,1 0 0,0 0 1,-1 0-1,0 0 0,0-6 0,-1 9-37,1 1 1,0 0-1,0-1 0,-1 1 0,1 0 0,0-1 1,0 1-1,-1 0 0,1 0 0,-1-1 0,1 1 0,0 0 1,-1 0-1,1-1 0,0 1 0,-1 0 0,1 0 1,-1 0-1,1 0 0,-1 0 0,1 0 0,0 0 1,-1 0-1,1 0 0,-1 0 0,1 0 0,-1 0 0,1 0 1,0 0-1,-1 0 0,1 0 0,-1 0 0,1 0 1,0 1-1,-1-1 0,1 0 0,-1 1 0,-15 7-28,13-4 10,1 0 1,-1 0 0,0 0-1,1 0 1,0 1 0,0-1-1,1 1 1,-1-1 0,1 1 0,0 0-1,0-1 1,0 1 0,1 0-1,-1 0 1,1-1 0,0 1-1,1 0 1,-1 0 0,2 6 0,-1-9 9,0 1 1,0-1 0,0 1 0,0-1-1,0 0 1,0 1 0,0-1 0,1 0 0,-1 0-1,1 0 1,0 0 0,0 0 0,-1-1 0,1 1-1,0 0 1,0-1 0,1 1 0,-1-1 0,0 0-1,0 0 1,1 0 0,-1 0 0,1 0 0,-1 0-1,1-1 1,-1 1 0,1-1 0,-1 0 0,1 1-1,-1-1 1,1 0 0,-1-1 0,1 1-1,0 0 1,-1-1 0,5-1 0,3-1 39,0-1-1,-1 0 1,0-1 0,0 0 0,0 0-1,0-1 1,-1 0 0,0 0 0,0-1-1,9-10 1,10-12 155,28-41 1,-34 37-198,-2-1 0,-1-1 0,23-63 0,-76 200 0,16-50 0,-15 67 0,30-99 0,1 0 0,1 0 0,0 0 0,2 0 0,0 0 0,1 0 0,5 24 0,19 59 0,-17-74 0,0 2 0,-2-1 0,-1 1 0,1 56 0,-6-86 0,0-1 0,0 1 0,0 0 0,0 0 0,0-1 0,-1 1 0,1 0 0,0 0 0,0-1 0,0 1 0,-1 0 0,1 0 0,0-1 0,-1 1 0,1 0 0,-1-1 0,1 1 0,-1 0 0,1-1 0,-1 1 0,1-1 0,-1 1 0,0-1 0,1 1 0,-1-1 0,0 0 0,1 1 0,-1-1 0,0 0 0,0 1 0,1-1 0,-1 0 0,0 0 0,0 0 0,1 0 0,-1 0 0,0 0 0,0 0 0,0 0 0,1 0 0,-1 0 0,0 0 0,0 0 0,0-1 0,-2 1 0,-1-1 0,1 0 0,0 0 0,0 0 0,1-1 0,-1 1 0,0-1 0,0 1 0,1-1 0,-4-2 0,-9-12 0,0 0 0,1-1 0,0 0 0,-13-23 0,23 34 0,0-1 0,1 1 0,-1-1 0,1 0 0,1 0 0,-1 0 0,1 0 0,0-1 0,1 1 0,0 0 0,0-1 0,1 1 0,-1-1 0,2 1 0,-1-1 0,2-7 0,0 12 0,-1-1 0,1 1 0,1 0 0,-1 0 0,0 0 0,1 0 0,-1 0 0,1 0 0,0 1 0,0-1 0,0 1 0,0 0 0,0 0 0,1 0 0,-1 0 0,7-2 0,64-21 0,-67 24 0,59-19-1751,-3-9-4612,-21 4-5126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179 139 7143,'7'-10'1351,"-1"1"45,1 1 0,-2-1 0,1 0 0,-1-1 0,-1 1 0,1-1 0,-2 0-1,1 0 1,2-15 0,-6 24-1232,0 1-1,0-1 1,0 0-1,0 0 1,0 1-1,0-1 1,0 0-1,0 0 1,0 1-1,0-1 1,-1 0-1,1 0 1,0 1 0,0-1-1,-1 0 1,1 1-1,0-1 1,-1 0-1,1 1 1,-1-1-1,1 0 1,-1 1-1,1-1 1,-1 1-1,1-1 1,-1 1-1,1-1 1,-2 0-1,-23 2 1819,18 2-1854,0-1-1,1 1 1,-1 1 0,1-1-1,-9 6 1,0 4-37,0 1-1,0 0 1,1 0 0,1 2 0,-16 23-1,22-28-35,0 1 0,0-1 0,2 1 0,-1 1 0,1-1 0,1 1 0,1 0 0,0 0 0,-2 16 0,4-28-53,1 0-1,0 0 1,0 0-1,-1 1 0,1-1 1,0 0-1,0 1 1,0-1-1,0 0 0,0 0 1,1 1-1,-1-1 1,0 0-1,1 0 0,-1 1 1,1-1-1,-1 0 1,1 0-1,-1 0 0,1 0 1,0 0-1,0 0 1,-1 0-1,1 0 0,0 0 1,0 0-1,0 0 1,0 0-1,0 0 0,0-1 1,0 1-1,1-1 1,-1 1-1,0 0 1,0-1-1,0 0 0,1 1 1,-1-1-1,0 0 1,0 0-1,1 0 0,-1 1 1,0-1-1,0-1 1,1 1-1,-1 0 0,0 0 1,1 0-1,-1-1 1,0 1-1,0 0 0,0-1 1,2 0-1,7-3 27,0 1 1,-1-1-1,0-1 0,0 0 1,12-9-1,-4 2-13,0-2 1,-1 0 0,-1-1-1,-1-1 1,0 0-1,-1 0 1,0-2-1,-2 0 1,0 0-1,14-33 1,-59 167 336,33-113-348,-6 16 13,1 1-1,0 0 0,1 1 0,2-1 0,-2 25 1,4-43-133,1-1 0,0 0 0,0 1 1,1-1-1,-1 0 0,0 1 1,0-1-1,1 0 0,-1 0 0,0 1 1,1-1-1,-1 0 0,1 0 1,0 0-1,-1 0 0,1 1 0,0-1 1,0 0-1,0 0 0,0 0 1,0-1-1,0 1 0,0 0 0,0 0 1,0 0-1,0-1 0,0 1 1,3 0-1,-1 0-839,1 0 0,-1-1 1,1 1-1,0-1 0,-1 0 1,1 0-1,0 0 0,-1 0 0,7-2 1,17-7-9595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 13389,'-4'9'3614,"-4"15"-1333,-36 111 7310,38-113-8599,1 0-1,-2 26 0,7-46-982,-1-1 0,1 1 0,0-1 0,0 1 0,0-1 0,-1 1 0,2 0 0,-1-1 0,0 1 0,0-1 0,0 1 0,1-1 0,-1 1 1,1-1-1,-1 1 0,1-1 0,-1 1 0,1-1 0,0 1 0,0-1 0,0 0 0,0 0 0,0 1 0,0-1 0,0 0 0,0 0 0,1 0 0,-1 0 0,0 0 0,0 0 0,1-1 0,-1 1 1,1 0-1,-1-1 0,1 1 0,-1-1 0,1 1 0,-1-1 0,1 0 0,-1 0 0,1 0 0,0 0 0,2 0 0,2 0-51,0-1-1,0-1 1,0 1-1,0-1 1,0 0-1,-1 0 0,1-1 1,-1 0-1,1 0 1,5-4-1,4-5-170,0-1 0,-1 0 0,-1 0 0,0-1-1,-1-1 1,0-1 0,-2 1 0,1-2 0,13-31-1,-14 26 832,-2 0-1,0-1 0,8-43 0,-34 146-562,12-54-52,0 1-1,1-1 0,2 1 0,0-1 1,3 43-1,0-67-139,0 1 0,0-1 0,1 0 0,-1 0 0,1 1-1,-1-1 1,1 0 0,0 0 0,0 0 0,0 0 0,0 1 0,0-2 0,1 1 0,-1 0 0,1 0-1,-1 0 1,3 2 0,-2-3-513,0 0 0,0 1 0,0-1 0,0-1-1,1 1 1,-1 0 0,0 0 0,0-1 0,1 1 0,3-1-1,18 1-10191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117 122 17136,'0'0'12652,"-10"0"-12305,6 0-333,2 0-6,-1-1-1,0 1 1,0 0-1,0 0 1,1 0-1,-1 1 1,0-1-1,0 1 1,1-1-1,-1 1 1,0 0-1,1 0 1,-1 0-1,1 0 1,-1 1-1,1-1 1,0 1-1,-1-1 1,1 1-1,0 0 1,0 0-1,0 0 1,0 0-1,1 0 1,-1 0-1,0 1 1,0 1-1,-4 6 101,1 1 0,0-1 0,1 1 0,0 0 0,1 0-1,0 0 1,1 0 0,0 1 0,0 19 0,2-30-97,0 0 1,1 0-1,-1 0 1,0 0 0,0 0-1,1 0 1,-1 0-1,1-1 1,-1 1 0,1 0-1,-1 0 1,1 0-1,0 0 1,-1-1 0,1 1-1,0 0 1,0 0-1,-1-1 1,1 1-1,0-1 1,0 1 0,0-1-1,0 1 1,0-1-1,0 0 1,0 1 0,0-1-1,0 0 1,0 0-1,0 1 1,0-1-1,0 0 1,0 0 0,0 0-1,0 0 1,0 0-1,0-1 1,0 1 0,0 0-1,2-1 1,2 0 48,1 0 0,-1-1 1,1 1-1,-1-1 0,1 0 0,8-6 1,-1-1-26,0-1 1,-2 0-1,1 0 1,-1-1-1,-1-1 1,0 0-1,13-20 1,-17 23-23,0-1 1,0-1-1,-1 1 1,0-1-1,-1 0 1,0 0-1,-1 0 1,0 0-1,-1-1 1,2-19-1,-4 31-13,0 0 0,0 0 0,0 0 0,0-1 0,0 1 0,0 0 0,0 0 0,0 0 0,0 0 0,0-1 0,0 1 0,0 0 0,0 0 0,0 0 0,0-1 0,0 1 0,0 0 0,0 0 0,0 0 0,0-1 0,0 1 0,0 0 0,0 0 0,0 0 0,0 0 0,-1 0 0,1-1 0,0 1 0,0 0 0,0 0 0,0 0 0,0 0 0,-1 0 0,1 0 0,0-1 0,0 1 0,0 0 0,0 0 0,-1 0 0,1 0 0,0 0 0,0 0 0,0 0 0,-1 0 0,1 0 0,0 0 0,0 0 0,0 0 0,-1 0 0,1 0 0,0 0 0,-11 9 0,-8 16 0,16-17 0,-1 0 0,1 0 0,0 1 0,1-1 0,0 1 0,1 0 0,0 0 0,0 0 0,0-1 0,2 17 0,-1-24 0,1 0 0,-1 0 0,0 0 0,1 0 0,-1 0 0,0 0 0,1-1 0,-1 1 0,1 0 0,0 0 0,-1 0 0,1 0 0,0 0 0,-1-1 0,1 1 0,0 0 0,0-1 0,0 1 0,0 0 0,-1-1 0,1 1 0,0-1 0,0 0 0,0 1 0,0-1 0,1 1 0,1-1 0,0 0 0,0 0 0,0 0 0,0 0 0,0 0 0,0-1 0,-1 1 0,1-1 0,4-1 0,1-1 0,0 0 0,-1 0 0,0-1 0,1 0 0,-2 0 0,8-6 0,7-11 0,-2 0 0,32-46 0,-33 42 0,-23 69 0,-4-17 0,-9 36 0,17-58 0,0-1 0,1 1 0,-1-1 0,1 1 0,0 0 0,0-1 0,0 1 0,1-1 0,0 1 0,2 8 0,-2-12 0,-1 0 0,1 0 0,0-1 0,-1 1 0,1 0 0,0 0 0,0 0 0,0-1 0,0 1 0,0-1 0,0 1 0,0-1 0,0 1 0,0-1 0,0 1 0,0-1 0,0 0 0,0 1 0,0-1 0,0 0 0,0 0 0,1 0 0,-1 0 0,0 0 0,0 0 0,0 0 0,0-1 0,0 1 0,2-1 0,33-11 0,-21 2 0,0 0 0,-1-1 0,0-1 0,-1 0 0,-1-1 0,1-1 0,-2 0 0,0 0 0,-1-1 0,0 0 0,7-18 0,-9 18 0,-9 16 0,-13 28 0,-9 36 0,22-60 0,0-1 0,0 0 0,0 1 0,0 0 0,1-1 0,-1 1 0,1-1 0,1 1 0,-1-1 0,1 1 0,-1 0 0,4 7 0,-3-10 0,0-1 1,0 0-1,0 0 1,1 0-1,-1 0 0,0-1 1,1 1-1,-1 0 1,1 0-1,-1-1 0,1 1 1,-1-1-1,1 0 1,-1 1-1,1-1 0,0 0 1,-1 0-1,1 0 1,-1 0-1,1 0 0,0 0 1,-1 0-1,1-1 1,-1 1-1,1 0 0,-1-1 1,1 1-1,-1-1 1,3-1-1,44-21-60,-32 12-806,-2 0 1,0-1-1,13-13 1,33-48-9975,-30 26 559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20756,'0'0'5477,"13"11"-4943,5 5-520,1-2 1,1 0-1,0-1 1,1-2-1,1 0 1,29 11-1,-3-7-382,1-3-1,0-2 1,64 6 0,-111-16 396,1 0 1,-1 0 0,0 0 0,1 1 0,-1-1-1,0 1 1,1 0 0,-1 0 0,0 0-1,0 0 1,1 0 0,2 3 0,-3 7 764,-18 7 175,-32 18 862,-66 37 0,61-41-1517,-59 46 1,37-6-909,31-20-3775,23-27-2623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17168,'-6'12'2659,"-5"8"-1522,1 1 1,0 0 0,2 0-1,1 1 1,0 0 0,2 0-1,0 0 1,-2 32 0,8-30-937,9 46 0,-6-47-2866,2 46 0,-5-68 2601,-1-1-1,0 1 0,0 0 0,0 0 0,0-1 0,0 1 0,0 0 0,-1-1 0,1 1 0,0 0 0,0 0 0,0-1 0,-1 1 0,1 0 0,0-1 0,-1 1 0,1 0 1,0-1-1,-1 1 0,1-1 0,-1 1 0,1-1 0,-1 1 0,1-1 0,-1 1 0,0-1 0,1 1 0,-1-1 0,1 0 0,-1 1 0,0-1 0,1 0 0,-1 0 0,0 1 1,0-1-1,1 0 0,-1 0 0,0 0 0,0 0 0,1 0 0,-1 0 0,0 0 0,1 0 0,-1 0 0,0 0 0,-1-1 0,-1 0-107,1 1 0,-1-1-1,1 0 1,-1-1 0,1 1 0,-1 0-1,1-1 1,0 1 0,0-1-1,-1 0 1,-1-2 0,-97-133 8105,101 137-7828,-1-1 0,1 1 0,0 0 0,0 0 1,-1-1-1,1 1 0,0-1 0,0 1 0,0 0 0,-1-1 1,1 1-1,0 0 0,0-1 0,0 1 0,0-1 1,0 1-1,0 0 0,0-1 0,0 1 0,0-1 0,0 1 1,0-1-1,0 1 0,0 0 0,0-1 0,0 1 0,0-1 1,0 1-1,1 0 0,-1-1 0,0 1 0,0 0 0,0-1 1,1 1-1,-1 0 0,0-1 0,1 1 0,-1-1 0,22-6 1037,39 5-2039,-48 2 1152,66-3-3712,-25-3-2962,-12-3-2293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70 14157,'0'0'4175,"0"-9"-1212,2-1-2012,-2 6-605,1 1 0,-1-1 0,1 1 0,-1-1 0,0 1 0,0-1 0,-1 1 0,1-1-1,-1 1 1,-1-7 0,1 10-280,1 0-1,0 0 1,0-1-1,0 1 1,0 0-1,0-1 1,0 1-1,0 0 1,0 0-1,0-1 1,-1 1-1,1 0 1,0 0-1,0-1 1,0 1-1,-1 0 1,1 0-1,0 0 1,0 0-1,-1-1 1,1 1-1,0 0 1,0 0-1,-1 0 1,1 0-1,0 0 1,0 0-1,-1-1 1,1 1-1,0 0 1,-1 0 0,1 0-1,0 0 1,0 0-1,-1 0 1,1 0-1,0 0 1,-1 0-1,1 0 1,-1 1-1,-11 9 826,-5 18-629,-2 13 243,3 0-1,-23 83 1,33-98-310,1 0 0,2 1-1,0 0 1,2 0 0,0 0-1,5 31 1,-1-46-195,0 0 0,1 0 0,0 0 0,1-1 0,0 0 0,1 0 0,1 0 0,-1-1 0,16 19 0,2 4 0,-37-53 0,1 0 0,0-1 0,2 0 0,0-1 0,1 0 0,2-1 0,0 0 0,1 0 0,2 0 0,0-1 0,1 1 0,1-26 0,3 47-24,-1 0 0,1 0 0,-1 0 0,1 0 0,0 0 0,-1 0 0,1 1 0,0-1 0,0 0 0,1 1 0,-1-1 0,0 0 0,1 1 0,-1-1 0,0 1 0,1 0 0,0 0 0,-1-1 0,1 1 0,0 0 0,-1 0 0,1 0 0,0 1 0,0-1 0,0 0 0,4 0 0,67-12-1758,-30 7-96,-32 3-1202,-1-1-1,0 0 1,19-10 0,-4-4-6812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8808,'0'0'20185,"-11"13"-19064,1-2-890,1 1 1,0 0-1,1 1 1,0 0-1,1 0 1,0 1-1,2 0 1,-1 0-1,1 0 1,-2 16-1,-5 63-97,12-86-137,-1 0 1,1 1-1,0-1 1,1 0 0,0 1-1,0-1 1,1 0-1,-1 0 1,2 0-1,3 10 1,-5-16-159,0 1-1,0-1 1,0 1 0,1-1-1,-1 1 1,0-1-1,1 0 1,-1 0 0,1 0-1,-1 0 1,1 0 0,0 0-1,2 1 1,-2-1-378,1-1 0,0 1 1,-1-1-1,1 1 0,0-1 0,0 0 1,-1 0-1,1 0 0,0 0 0,-1-1 1,1 1-1,0-1 0,-1 0 0,5-1 1,17-11-7860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74 1634,'0'0'16992,"-11"2"-11136,-5 2-5032,1 0 0,0 0 0,0 2-1,0 0 1,-14 8 0,23-11-638,0 0-1,0 0 1,1 1 0,-1 0-1,1 0 1,0 0 0,1 0-1,-1 1 1,1 0 0,0 0-1,0 0 1,0 1 0,1-1-1,-1 1 1,1 0 0,1 0-1,-4 9 1,6-14-186,0 1 0,-1-1 0,1 0 0,0 1 0,0-1 0,0 0 0,0 1 0,0-1 0,0 0 0,0 1 0,1-1 0,-1 0 0,0 1 0,1-1 0,-1 0 0,1 0 0,-1 0 0,1 1 0,0-1 0,0 0 0,-1 0 0,1 0 0,0 0 0,0 0 0,0 0 0,0 0 0,1 0 0,1 1 0,1 0 0,-1-1 0,0 0 0,0 0 0,1 0 0,-1 0 0,0 0 0,1-1 0,-1 1 0,6-1 0,-1 0 0,1 0 0,-1-1 0,-1 0 0,1 0 0,0-1 0,0 0 0,0 0 0,-1-1 0,9-4 0,-7 1 0,-1-1 0,1 0 0,-2-1 0,1 0 0,-1 0 0,-1-1 0,1 1 0,5-13 0,-8 15 0,-1 0 0,0 0 0,0 0 0,0 0 0,-1-1 0,0 1 0,-1-1 0,1 1 0,-1-1 0,0 0 0,-1 1 0,0-1 0,0 0 0,-1-8 0,0 15 0,1-1 0,-1 0 0,1 0 0,-1 1 0,1-1 0,-1 0 0,0 1 0,0-1 0,1 1 0,-1-1 0,0 1 0,0-1 0,0 1 0,1 0 0,-1-1 0,0 1 0,0 0 0,0 0 0,0-1 0,0 1 0,0 0 0,0 0 0,1 0 0,-1 0 0,0 0 0,0 0 0,0 1 0,-1-1 0,-27 6 0,22-3 0,0 1 0,1 0 0,0 0 0,0 1 0,0-1 0,0 2 0,1-1 0,0 0 0,0 1 0,0 0 0,1 0 0,-1 0 0,2 1 0,-1-1 0,1 1 0,0 0 0,0 0 0,1 0 0,0 1 0,0-1 0,1 0 0,-1 1 0,1 14 0,2-20-156,-1-1 0,1 1 0,0 0 0,0-1 0,-1 1 0,1-1 0,0 1 0,0-1 0,1 1 0,-1-1 1,0 0-1,0 1 0,1-1 0,-1 0 0,1 0 0,-1 0 0,1 0 0,-1 0 0,1 0 0,0-1 0,-1 1 0,1 0 0,0-1 0,0 1 0,-1-1 0,1 0 0,0 0 0,0 0 0,0 0 0,-1 0 1,1 0-1,0 0 0,2-1 0,3 1-790,1-1 0,-1 0-1,0 0 1,0-1 0,0 0 0,0 0 0,9-5 0,53-37-6960,-4-6 6256,-42 30 3729,1 1 0,1 2 0,1 0-1,45-21 1,-69 37-1705,0 0 1,0 0-1,0 0 0,0 0 0,1 1 0,-1-1 1,0 0-1,1 1 0,-1 0 0,1 0 0,-1 0 0,0 0 1,1 0-1,-1 0 0,0 1 0,5 0 0,-6 0-241,0 0 0,-1-1-1,1 1 1,0 0 0,0 0-1,0 0 1,0 0 0,-1 0-1,1 0 1,0 0-1,-1 0 1,1 0 0,-1 0-1,1 0 1,-1 0 0,1 1-1,-1-1 1,0 0 0,0 0-1,1 0 1,-1 1 0,0 1-1,-1 10 185,-1-1 1,0 1-1,-1-1 0,-8 25 0,3-9 675,8-27-991,-1-1 0,1 0 0,0 1 0,0-1-1,0 1 1,-1-1 0,1 1 0,0-1 0,0 1 0,0-1-1,0 1 1,0-1 0,0 1 0,0-1 0,0 1 0,0-1-1,0 1 1,0-1 0,0 1 0,0-1 0,0 1 0,1-1-1,-1 1 1,0-1 0,0 1 0,1-1 0,-1 0 0,0 1-1,0-1 1,1 1 0,-1-1 0,0 0 0,1 1 0,-1-1-1,1 0 1,-1 1 0,0-1 0,1 0 0,-1 0 0,1 1-1,-1-1 1,1 0 0,-1 0 0,1 0 0,-1 0 0,1 0-1,-1 0 1,1 0 0,-1 0 0,1 0 0,-1 0 0,1 0-1,-1 0 1,1 0 0,-1 0 0,1 0 0,-1 0 0,1 0-1,-1-1 1,1 1 0,-1 0 0,0 0 0,1-1 0,31-16-12,-30 15 11,113-83 0,-115 85-1,0 0 1,0-1-1,1 1 0,-1 0 1,0-1-1,1 1 0,-1 0 1,0 0-1,0 0 0,1-1 1,-1 1-1,0 0 0,1 0 1,-1 0-1,0 0 0,1-1 1,-1 1-1,1 0 0,-1 0 1,0 0-1,1 0 0,-1 0 1,0 0-1,1 0 0,-1 0 1,1 0-1,-1 0 0,0 0 1,1 0-1,-1 1 0,0-1 1,1 0-1,1 13-49,-12 28-40,8-30 92,0-3 7,1 1 1,0-1 0,0 0-1,1 1 1,0-1 0,1 1-1,0-1 1,0 0-1,5 16 1,-5-22-8,0 0-1,0 1 1,0-1 0,0 0-1,1 0 1,-1 0-1,1 0 1,-1 0 0,1 0-1,0-1 1,0 1 0,0-1-1,-1 1 1,2-1 0,-1 1-1,0-1 1,0 0 0,0 0-1,1 0 1,-1 0-1,0-1 1,1 1 0,-1-1-1,0 1 1,1-1 0,-1 0-1,1 0 1,-1 0 0,1 0-1,-1 0 1,1-1 0,-1 1-1,0-1 1,1 1-1,-1-1 1,0 0 0,1 0-1,2-2 1,4-1-2,0-1 0,-1-1 0,1 0 0,-1 0 0,0-1 0,-1 0 0,0 0 0,0-1 0,0 1 0,-1-2 0,0 1 0,0-1 0,-1 0 0,-1 0 0,1 0 0,-1 0 0,-1-1 0,0 0 0,4-20 0,-7 25 0,1 1 0,-1-1 0,0 0 0,0 0 0,0 0 0,-1 0 0,0 0 0,-2-5 0,3 9 0,-1 0 0,1-1 0,-1 1 0,1 0 0,-1 0 0,0 1 0,0-1 0,0 0 0,1 0 0,-1 0 0,0 0 0,0 1 0,0-1 0,0 0 0,0 1 0,0-1 0,-1 1 0,1-1 0,0 1 0,0 0 0,0-1 0,0 1 0,-1 0 0,1 0 0,0 0 0,0 0 0,0 0 0,-1 0 0,1 0 0,0 0 0,0 0 0,0 1 0,-1-1 0,1 0 0,0 1 0,0-1 0,-2 2 0,27-2-6378,-11 1-1311,6-1-8577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78 17585,'0'0'7932,"-2"-10"-3784,-8-31-1857,9 39-2268,0 0 0,1 1 1,-1-1-1,0 1 1,0-1-1,-1 1 1,1-1-1,0 1 1,0 0-1,-1 0 1,1-1-1,-1 1 1,1 0-1,-1 0 0,1 0 1,-1 1-1,0-1 1,1 0-1,-1 1 1,0-1-1,0 1 1,1-1-1,-1 1 1,0 0-1,0 0 0,0 0 1,1 0-1,-1 0 1,0 0-1,0 0 1,0 1-1,-2 0 1,-2 0-20,1 0 0,-1 1 0,1-1 0,0 1 0,0 1 1,0-1-1,0 1 0,-7 4 0,8-4-4,1 0 0,-1 0 0,1 1 0,0-1 0,0 1 0,0 0 0,0 0 0,1 0 0,-1 0 0,-1 5 0,3-7 0,1-1 0,0 0 0,0 1 0,-1-1 0,1 1 0,0-1 0,0 0 0,1 1 0,-1-1 0,0 1 0,0-1 0,1 0 0,-1 1 0,0-1 0,1 0 0,0 1 0,-1-1 0,1 0 0,0 0 0,0 0 0,-1 1 0,1-1 0,0 0 0,0 0 0,0 0 0,0 0 0,0-1 0,1 1 0,-1 0 0,0 0 0,0-1 0,1 1 0,-1 0 0,0-1 0,0 1 0,1-1 0,2 1 0,17 5-261,1 0 1,25 3-1,-31-7 54,-1 1 0,0 0 0,0 1 0,-1 0 0,1 2 0,22 11 0,-35-17 214,-1 0 0,0 1 0,0 0 0,0-1 0,-1 1 0,1-1 0,0 1 0,0 0 0,0 0 0,0 0 0,-1-1 0,1 1 0,0 0 0,-1 0 0,1 0 0,0 0 0,-1 0 0,0 0 0,1 0 0,-1 0 0,1 0 0,-1 0 0,0 1 0,0-1 0,0 0 0,0 0 0,0 0 0,0 2 0,-1 0 36,0-1 1,0 0 0,0 0 0,0 0 0,-1 0-1,1-1 1,-1 1 0,1 0 0,-1 0 0,0-1-1,1 1 1,-1-1 0,-3 2 0,-8 5 177,-1 0 0,0-1 0,-16 5 1,27-11-237,-39 16 335,-73 18-1,47-27-8538,60-8-3643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321 427 7175,'0'0'10196,"1"-9"-5514,1-32-1180,-2 39-3300,-1 0 0,1 0 1,-1 0-1,1 0 0,-1 0 0,0 1 1,1-1-1,-1 0 0,0 0 1,0 1-1,0-1 0,-1 0 0,1 1 1,0-1-1,-1 1 0,1 0 1,-1-1-1,1 1 0,-1 0 0,1 0 1,-1 0-1,0 0 0,0 0 0,0 0 1,1 0-1,-1 1 0,0-1 1,0 1-1,-3-1 0,-6-1 52,1 0 0,-1 1 1,-19 0-1,27 1-175,-6 1-76,0 0 1,1 1 0,-1 0-1,1 0 1,-1 1-1,1 0 1,0 1-1,0-1 1,0 1-1,1 1 1,0 0-1,-1 0 1,1 0-1,1 1 1,-1 0-1,-9 11 1,8-7-5,-1 0 0,2 1 0,-1-1 0,2 1 0,-1 1-1,1-1 1,1 1 0,0 0 0,1 0 0,-5 24 0,8-35 1,1 0 0,0 1 0,0-1 0,0 0 0,0 0 0,0 1 0,0-1 0,0 0 0,1 0 0,-1 1 0,0-1 0,1 0 0,-1 0 0,1 0 0,-1 0 0,1 0 0,-1 0 0,1 1 0,0-1 0,-1-1 0,1 1 0,0 0 0,0 0 0,0 0 0,0 0 0,0 0 0,0-1 0,0 1 0,0-1 0,0 1 0,0 0 0,1-1 0,-1 0 0,0 1 0,0-1 0,0 0 0,1 1 0,-1-1 0,0 0 0,0 0 0,0 0 0,1 0 0,1-1 0,5 1 0,0 0 0,0-1 0,1-1 0,-1 1 0,12-5 0,0-2 0,0-1 0,-1-1 0,0-1 0,-1-1 0,0 0 0,0-1 0,-2-1 0,1 0 0,-2-2 0,0 0 0,-1 0 0,-1-1 0,0-1 0,19-36 0,-27 38 0,-16 28 0,-14 28 0,-1 27 0,24-61 0,0 0 0,1 0 0,0 0 0,0 0 0,1 0 0,0 0 0,0 0 0,0 0 0,0-1 0,2 8 0,-1-12 0,-1 0 0,0 0 0,1 0 0,-1 0 0,1 0 0,-1 0 0,1 0 0,0 0 0,0 0 0,-1 0 0,1 0 0,0 0 0,0 0 0,0 0 0,0-1 0,0 1 0,0 0 0,0-1 0,0 1 0,0-1 0,0 1 0,0-1 0,2 1 0,0 0 0,1-1 0,-1 1 0,1-1 0,-1 0 0,1 0 0,-1-1 0,0 1 0,5-1 0,2-2 0,0 0 0,-1 0 0,0 0 0,0-1 0,10-6 0,10-11 0,-2-1 0,-1 0 0,0-2 0,-2-1 0,-1-2 0,-1 0 0,-1-1 0,-2-1 0,0 0 0,-2-2 0,-2 0 0,0-1 0,-3 0 0,13-46 0,-20 48 0,-6 16 0,-2 12 0,-4 10 0,7-8 0,-17 31 0,1 1 0,1 0 0,2 1 0,1 1 0,2 0 0,1 0 0,-6 51 0,15-80 0,-5 26 0,-1 48 0,6-72 0,0-1 0,0 1 0,0-1 0,1 0 0,0 1 0,0-1 0,1 0 0,0 0 0,0 0 0,0 0 0,1 0 0,0 0 0,0 0 0,5 7 0,-7-12-15,0 0 0,0 0 0,0 0-1,0 0 1,1 0 0,-1 0 0,0 0 0,0 0 0,1 0-1,-1-1 1,0 1 0,1 0 0,-1-1 0,1 1 0,-1-1 0,3 1-1,-3-1-11,-1 0-1,1-1 0,0 1 0,-1 0 1,1 0-1,0 0 0,-1-1 0,1 1 1,0 0-1,-1-1 0,1 1 0,-1-1 1,1 1-1,-1 0 0,1-1 0,-1 1 0,1-1 1,-1 0-1,1 1 0,-1-1 0,0 1 1,1-1-1,-1 0 0,1 0 0,0-2-130,0 0-1,-1-1 0,1 1 0,-1 0 0,1 0 0,-1 0 0,0 0 0,0-1 0,0 1 0,-1 0 0,1 0 0,-1 0 1,-2-6-1,-1-2-611,-2 1 1,0 0 0,0 1 0,0-1 0,-1 1-1,-16-16 1,-58-46-461,60 53 1348,-4-2 342,18 16 161,0-1 0,0 0 0,0-1-1,1 0 1,0 0 0,0 0 0,1 0 0,-10-15 0,15 21-543,0-1 0,0 1 0,0-1 0,0 1 0,0-1 0,0 1 0,0-1 0,0 1 0,0-1 0,1 1 0,-1-1 0,0 1 0,0-1 0,0 1 0,1-1 0,-1 1 0,0 0 0,1-1 0,-1 1 0,0-1 0,1 1 0,-1 0 0,0-1 0,1 1 0,-1 0 0,1-1 0,-1 1 0,0 0 0,1 0 0,-1 0 0,1-1 0,-1 1 0,1 0-1,-1 0 1,1 0 0,-1 0 0,1 0 0,-1 0 0,2 0 0,26-4 231,-23 4-176,159-8 159,-38 2-1158,-43-2-2825,-14-3-3735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96 160 15919,'0'0'3267,"-8"13"-69,-26 42 5,33-53-3034,0 0 0,0 0 1,0 0-1,0 1 0,0-1 0,0 0 0,0 0 1,1 1-1,-1-1 0,1 0 0,0 1 0,0-1 1,-1 0-1,1 1 0,1-1 0,-1 0 1,0 1-1,1-1 0,-1 0 0,1 0 0,0 1 1,1 2-1,-1-3-80,1-1 0,0 1 0,0-1 0,0 1 0,0-1 0,0 1 0,0-1 0,0 0 0,0 0 0,0 0 0,0 0 0,1-1 0,-1 1 0,0-1 0,1 1 0,-1-1 0,4 0-1,6 1 17,0-1-1,0-1 1,0 0-1,-1-1 1,1 0-1,20-7 0,-14 1-7,0 0 0,-1-1 0,0-1 0,-1 0 0,29-25 0,-39 30-76,1-1 1,-1 0 0,0 0 0,0-1-1,-1 0 1,0 0 0,0 0-1,-1 0 1,1-1 0,-2 0 0,1 0-1,-1 0 1,0 0 0,-1-1 0,2-12-1,-4 17-20,0 1 0,0 0 0,0 0 0,-1 0 0,0 0 0,1 0 0,-1 0 0,0 0 0,0 0 0,-1 0 0,1 1 0,-1-1 0,1 0 0,-1 1 0,0-1 0,0 1 0,0 0 0,0-1 0,-1 1 0,1 0 0,-1 0 0,1 0 0,-1 1 0,1-1 0,-1 1 0,0-1 0,0 1 0,0 0 0,0 0 0,0 0 0,0 1 0,0-1 0,-5 0 0,-2 0-2,-1-1 0,0 1 0,1 1 1,-1 0-1,0 1 0,0-1 0,1 2 1,-21 5-1,20-2 1,0 0 0,0 0 0,1 2 0,0-1 0,0 1 0,1 1 0,0-1 0,0 2 0,1-1 0,-1 1 0,2 1 0,0-1 0,-8 14 0,3-4 0,1 1 0,1 1 0,0 0 0,2 0 0,0 1 0,-4 23 0,10-36 0,0 0 0,0 0 0,1 0 0,1 1 0,0-1 0,0 0 0,0 0 0,1 0 0,1 0 0,2 13 0,-2-18 0,0 0 0,0 0 0,0 0 0,1-1 0,-1 1 0,1 0 0,0-1 0,0 0 0,0 1 0,0-1 0,1 0 0,-1-1 0,1 1 0,0-1 0,-1 1 0,1-1 0,0 0 0,1-1 0,-1 1 0,0-1 0,0 0 0,9 2 0,10 1-768,0-1 0,1-1 0,-1-1-1,0-1 1,1-1 0,26-4 0,-34 2-281,0 0-1,0-1 1,0 0-1,-1-2 1,0 0 0,0 0-1,0-1 1,-1-1-1,23-17 1,-8-1-11331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18738,'0'10'1959,"-8"110"3111,4-81-4077,1 0 0,1 0 1,9 78-1,-7-113-941,0 0 0,1 0 1,0-1-1,0 1 0,0-1 0,0 1 0,1 0 1,-1-1-1,1 0 0,0 1 0,0-1 0,0 0 0,0 0 1,1 0-1,-1-1 0,1 1 0,0 0 0,0-1 0,0 0 1,0 1-1,0-1 0,0-1 0,1 1 0,-1 0 0,1-1 1,-1 1-1,1-1 0,-1 0 0,1-1 0,0 1 1,6 0-1,-4-1 19,0-1 1,0 1-1,0-1 0,0-1 1,0 1-1,0-1 1,0 0-1,-1 0 1,1-1-1,-1 1 1,1-1-1,-1-1 0,0 1 1,0-1-1,0 0 1,-1 0-1,0 0 1,8-9-1,-3-1-71,-1 0 0,0-1 0,-1 0 0,-1 0 0,0-1 0,-1 0 0,-1 0 0,0 0 0,-1 0 0,-1-1 0,0 1 0,-2-1 0,0-16 0,0 30 0,0 1 0,-1-1 0,1 1 0,0-1 0,-1 1 0,0-1 0,1 1 0,-1-1 0,0 1 0,0 0 0,-1-1 0,1 1 0,0 0 0,-1 0 0,1 0 0,-1 0 0,0 0 0,1 0 0,-1 1 0,-4-3 0,6 3 0,-1 1 0,0-1 0,0 1 0,0 0 0,0-1 0,0 1 0,0 0 0,1 0 0,-1-1 0,0 1 0,0 0 0,0 0 0,0 0 0,0 0 0,0 1 0,0-1 0,0 0 0,0 0 0,0 0 0,1 1 0,-1-1 0,-1 1 0,0 0 0,1 0 0,-1 0 0,1 1 0,0-1 0,-1 1 0,1-1 0,0 1 0,0-1 0,0 1 0,0 0 0,0-1 0,0 1 0,1 0 0,-1 0 0,0 1 0,-1 2 0,1 0 0,-1 0 0,1 0 0,0 0 0,0 0 0,1 0 0,0 0 0,-1 0 0,2 0 0,-1 0 0,1 0 0,-1 0 0,1 0 0,1 0 0,-1 0 0,1 0 0,0-1 0,3 7 0,-2-7 0,0 0 0,0-1 0,0 1 0,1-1 0,0 0 0,-1 0 0,1-1 0,0 1 0,0-1 0,1 0 0,-1 0 0,0 0 0,1 0 0,-1-1 0,1 0 0,-1 0 0,1 0 0,0 0 0,-1-1 0,6 0 0,0 0 0,0 0 0,0 0 0,0-2 0,0 1 0,0-1 0,0 0 0,-1-1 0,1 0 0,-1-1 0,0 0 0,0-1 0,0 1 0,14-11 0,-17 10 0,-1 0 0,1 1 0,-1-2 0,0 1 0,0 0 0,-1-1 0,1 0 0,-1 0 0,-1-1 0,1 1 0,-1-1 0,0 1 0,-1-1 0,1 0 0,-1 0 0,-1 0 0,1-1 0,-1 1 0,0-11 0,-1 16 0,0 1 0,0-1 0,0 1 0,0 0 0,0-1 0,-1 1 0,1-1 0,0 1 0,-1 0 0,1-1 0,-1 1 0,1 0 0,-1 0 0,0-1 0,0 1 0,1 0 0,-1 0 0,0 0 0,0 0 0,0 0 0,0 0 0,0 0 0,-1 0 0,1 1 0,0-1 0,0 0 0,0 0 0,-1 1 0,1-1 0,0 1 0,-1 0 0,1-1 0,-1 1 0,1 0 0,0 0 0,-1-1 0,1 1 0,-1 0 0,1 1 0,0-1 0,-1 0 0,-1 1 0,-1-1 0,-1 1 0,1 0 0,0 0 0,0 0 0,0 1 0,-1 0 0,2-1 0,-1 2 0,0-1 0,0 0 0,1 1 0,-8 5 0,6-2 0,1-1 0,-1 1 0,1 0 0,0 0 0,0 1 0,0-1 0,1 1 0,0 0 0,1 0 0,-1 0 0,2 0 0,-1 0 0,1 1 0,-1 9 0,2-16 0,0 0 0,0 1 0,0-1 0,0 0 0,1 0 0,-1 0 0,0 1 0,1-1 0,-1 0 0,1 0 0,-1 0 0,1 0 0,0 0 0,-1 0 0,1 0 0,0 0 0,0 0 0,0 0 0,0 0 0,0 0 0,0-1 0,0 1 0,0 0 0,0-1 0,0 1 0,0 0 0,0-1 0,0 0 0,1 1 0,-1-1 0,0 0 0,3 1 0,48 1 0,-35-3 0,89-5 7,-71 3-20,1 1 0,70 6 0,-104-4 14,1 1 0,-1 0 0,0 0 0,1 0 0,-1 0 0,0 1 0,0-1 0,1 1 0,-1-1 0,0 1 0,-1 0 0,1 0 0,0 0 0,0 0 0,-1 0 1,1 0-1,-1 0 0,0 0 0,0 1 0,1-1 0,-1 1 0,-1-1 0,1 1 0,0-1 0,-1 1 0,1-1 0,-1 1 0,0-1 0,0 1 0,0 5 0,5-32-1,0-1 0,-2 1 0,-1-1 0,-1 1 0,-3-42 0,-4 48 0,0 17 0,5 3 0,1 0 0,-1 0 0,0 0 0,1 0 0,-1 0 0,1 0 0,0 1 0,0-1 0,0 0 0,0 0 0,0 0 0,0 0 0,0 0 0,1 2 0,1 1 0,-1-1 0,1 1 0,0-1 0,0 1 0,0-1 0,0 0 0,1 0 0,0 0 0,0 0 0,0-1 0,0 1 0,1-1 0,-1 0 0,1 0 0,0 0 0,0 0 0,0-1 0,0 1 0,0-1 0,0 0 0,1-1 0,-1 1 0,1-1 0,-1 1 0,1-2 0,0 1 0,0 0 0,5-1 0,0 1 0,-1 0 0,1-1 0,-1-1 0,1 1 0,-1-2 0,1 1 0,-1-1 0,0-1 0,0 0 0,0 0 0,0 0 0,0-1 0,9-7 0,-4 1-9,-1 0 0,20-22 0,-29 29 1,-1 0-1,0-1 0,0 0 0,0 0 0,0 0 1,-1 0-1,0 0 0,1 0 0,-2-1 1,1 1-1,0-1 0,-1 0 0,2-8 1,-19 22-606,13-5 619,0-1 0,1 1 0,-1 0 0,1 0 0,0 0 0,0 1 0,0-1 0,0 0 0,1 1 0,-1 0 0,1-1 0,0 1 0,1-1 0,-1 1 0,1 0 0,0 0 0,0-1 0,1 1 0,-1 0 0,1-1 0,0 1 0,0 0 0,1-1 0,-1 1 0,1-1 0,0 0 0,0 1 0,0-1 0,1 0 0,0 0 0,0-1 0,5 7 0,21 13-576,-11-9-366,-1 0 0,24 26 0,-35-32 676,-1-1 0,0 1-1,0 0 1,0 0 0,-1 0-1,0 1 1,-1-1 0,0 1-1,3 14 1,-2-3 323,-1 1 0,-1 0 0,0-1 0,-2 1 1,-1 0-1,0 0 0,-7 30 0,6-41 315,0 1-1,-1-1 1,0 1 0,-1-1-1,0 0 1,-1 0 0,0 0-1,-1-1 1,1 0 0,-2 0-1,1 0 1,-1-1 0,-1 0-1,0 0 1,-16 12 0,23-19-376,-1 0 1,1 0 0,0 1 0,-1-1 0,1-1 0,-1 1 0,0 0 0,1 0 0,-1 0-1,0-1 1,1 1 0,-1-1 0,0 1 0,0-1 0,1 0 0,-1 0 0,0 0-1,0 0 1,1 0 0,-1 0 0,0 0 0,0-1 0,0 1 0,1 0 0,-1-1 0,0 0-1,1 1 1,-1-1 0,1 0 0,-1 0 0,1 0 0,-1 0 0,1 0 0,-1 0 0,1 0-1,0-1 1,0 1 0,-1 0 0,1-1 0,0 1 0,0-1 0,0 1 0,1-1-1,-1 0 1,0-1 0,-4-10-5,1 1 0,0-1-1,1 0 1,-2-26 0,4 31 2,-2-10 1,2 0 0,0 0 0,0-1 0,2 1 0,0 0 0,7-31 0,-6 41 0,1 1 0,-1-1 0,1 1 0,1 0 0,0 0 0,-1 0 0,2 0 0,-1 1 0,1-1 0,0 1 0,1 0 0,-1 1 0,1-1 0,0 1 0,1 0 0,-1 1 0,1 0 0,7-4 0,10-3-1057,49-15 0,-27 11-2552,7-4-5914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66 13741,'3'-3'1153,"23"-25"3966,-25 27-4801,0 0 0,0 0 1,-1 1-1,1-1 0,0 0 0,0 0 0,-1 0 0,1 0 0,-1 0 1,1 0-1,-1 0 0,1 0 0,-1 0 0,0 0 0,1-1 0,-1 1 1,0 0-1,0 0 0,0 0 0,0 0 0,0 0 0,0-1 0,0 1 1,0 0-1,-1 0 0,1-1 0,-5 0-45,1 1 0,-1 0 0,1 1 0,-1-1 0,1 1 0,-1 0 0,1 0 0,-1 0 0,1 1 0,-7 1 0,8-2-158,-8 2-66,-1 1 1,1 0 0,0 1-1,0 0 1,0 0-1,1 2 1,-1-1 0,1 1-1,0 0 1,1 1-1,0 0 1,0 1 0,0 0-1,1 0 1,0 1 0,-9 14-1,17-23-47,-1 0-1,1 1 1,0-1-1,-1 1 1,1-1 0,0 1-1,0 0 1,-1-1-1,1 1 1,0-1-1,0 1 1,0-1 0,0 1-1,0 0 1,0-1-1,0 1 1,0-1-1,0 1 1,0 0 0,0-1-1,0 1 1,0-1-1,0 1 1,1-1 0,-1 1-1,0-1 1,0 1-1,1-1 1,-1 1-1,0-1 1,1 1 0,-1-1-1,1 1 1,-1-1-1,0 1 1,1-1-1,-1 0 1,1 1 0,-1-1-1,1 0 1,-1 1-1,1-1 1,-1 0-1,1 0 1,0 0 0,-1 1-1,1-1 1,-1 0-1,1 0 1,0 0-1,0 0 1,41 2-74,-27-2 3,7 1-149,12 1-95,51 8 1,-77-9 223,-1 0 0,1 1 1,-1 0-1,0 1 0,1 0 1,-1 0-1,0 0 0,-1 1 1,1 0-1,-1 0 0,1 1 1,9 9-1,-15-13 74,0 0 0,0 1 0,0-1 0,1 1 0,-1-1 0,-1 1 0,1 0-1,0-1 1,0 1 0,-1 0 0,1 0 0,-1-1 0,1 1 0,-1 0 0,0 0 0,1 0 0,-1 0 0,0-1 0,0 1 0,-1 0 0,1 0 0,0 0 0,-1 0 0,0 1 0,0 1 63,-1-1 0,0 1 0,0-1 0,0 0 0,-1 0 0,1 0 0,-1 0 0,0 0 0,0-1 0,-6 5 0,-4 2 245,0-1 0,-1-1 0,0 0 0,-24 8 0,19-9-201,1-1-1,-1 0 1,-1-1-1,1-1 1,0-1-1,-29-1 1,46-1-158,1 0-1,-1 0 1,1 0-1,0 0 1,-1 0 0,1-1-1,-1 1 1,1 0-1,0-1 1,-1 1-1,1-1 1,0 0 0,-1 1-1,1-1 1,0 0-1,0 0 1,0 0 0,0 0-1,-1 0 1,1 0-1,1 0 1,-1 0 0,0 0-1,0-1 1,0 1-1,1 0 1,-1 0-1,0-1 1,1 1 0,-1 0-1,1-1 1,0 1-1,0-1 1,-1 1 0,1-1-1,0 1 1,0-1-1,0 1 1,0 0 0,0-1-1,1-1 1,0-2-355,0 1 1,0-1 0,1 1 0,0 0-1,-1-1 1,1 1 0,1 0-1,-1 0 1,1 0 0,-1 1-1,1-1 1,4-3 0,28-21-6445,9 2-3449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103 211 22293,'0'0'8355,"11"-10"-6530,12-10-1576,-2 3-242,-2 0 1,0-1-1,-1-1 1,-1-1-1,20-29 1,-37 48-8,1 0 0,0 0 0,-1 0 0,1-1 0,0 1 0,-1 0 0,1 0 0,-1 0 0,0-1 0,1 1 0,-1 0 0,0 0 0,0-1 0,0 1 0,0 0 0,0-1 0,0 1 0,0 0 0,0 0 0,-1-1 0,1 1 0,0 0 0,-1 0 0,1-1 0,-2-1 0,1 3 0,0-1 0,-1 0 0,1 0 0,0 1 0,-1-1 0,1 0 0,-1 1 0,1 0 0,-1-1 0,1 1 0,-1 0 0,1 0 0,-1-1 0,1 1 0,-1 0 0,1 1 0,-4-1 0,-3 2 0,-1-1 0,1 1 0,0 1 0,-1 0 0,1 0 0,-11 6 0,5 0 0,0 1 0,1 1 0,0 0 0,0 1 0,1 0 0,1 1 0,-15 22 0,18-25 0,2 1 0,-1 1 0,1 0 0,1-1 0,0 2 0,1-1 0,0 0 0,1 1 0,0 0 0,-1 19 0,4-30-3,0 1 1,0-1-1,0 1 1,0 0-1,0-1 1,1 1-1,-1-1 0,1 1 1,0-1-1,0 1 1,0-1-1,0 1 1,0-1-1,0 0 0,1 0 1,-1 0-1,1 0 1,0 0-1,3 4 1,-2-4-21,1 0 1,-1 1 0,1-1-1,0 0 1,0-1 0,0 1 0,0-1-1,0 1 1,0-1 0,1-1-1,3 2 1,7-1-289,1-1 1,-1 0-1,0-1 0,0-1 0,29-7 1,23-16-5333,-24 4-907,10-10-6748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14830,'0'0'5931,"1"-10"-5098,1-1-694,0 1 0,1 0-1,0-1 1,1 1 0,0 0 0,1 1 0,8-14 0,54-75 780,-25 39-285,37-63 452,84-120 80,-156 233-1133,-6 6-27,0 1 0,1-1-1,-1 1 1,1-1-1,-1 1 1,1 0-1,0 0 1,0 0-1,0 0 1,0 0 0,0 0-1,0 1 1,1-1-1,-1 1 1,1 0-1,-1-1 1,1 1-1,-1 0 1,6-1 0,-7 3-11,0-1 0,0 1 1,0 0-1,0 0 0,-1 0 1,1 0-1,0 0 0,-1 0 1,1 0-1,0 0 1,-1 0-1,1 0 0,-1 0 1,0 0-1,1 1 0,-1-1 1,0 0-1,0 0 0,0 0 1,1 2-1,2 35 169,-3-27-65,3 41 94,-2-24-38,1 1 0,8 34 0,-9-58-260,0 1 0,0 0-1,1-1 1,0 1 0,0-1-1,1 1 1,-1-1 0,1 0 0,0 0-1,1-1 1,-1 1 0,1 0-1,0-1 1,0 0 0,0 0 0,8 6-1,-8-8-493,0-1 0,-1 1 0,1-1 0,0 1 0,0-1 1,0 0-1,0-1 0,0 1 0,0 0 0,0-1 0,0 0 0,0 0 0,0-1 0,7 0 0,27-11-11365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 14798,'0'0'9385,"-11"-1"-6401,-6 1-2538,1 0 0,-1 1 0,1 0 0,-1 1 0,1 1 0,0 1 0,0 0 0,-29 13 1,31-10-266,0 0 1,1 1-1,0 1 1,-13 11-1,23-18-159,0 0-1,1 1 1,-1-1-1,1 0 1,-1 1-1,1 0 1,0-1 0,0 1-1,1 0 1,-1 0-1,0 0 1,1 0-1,0 0 1,0 0-1,0 1 1,0-1 0,0 0-1,1 1 1,-1-1-1,1 1 1,0-1-1,0 0 1,0 1-1,1-1 1,0 5 0,0-6-83,1-1 1,-1 1 0,1 0 0,-1 0 0,1-1 0,0 1 0,-1-1 0,1 1 0,0-1-1,0 0 1,0 1 0,0-1 0,0 0 0,1 0 0,-1-1 0,0 1 0,0 0 0,1-1-1,-1 0 1,0 1 0,1-1 0,-1 0 0,5 0 0,59-3-3068,-63 2 2889,9 0-994,0-2-1,0 0 1,-1 0 0,1-1 0,-1 0 0,0-1 0,11-7-1,29-20-7964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58 14029,'1'-9'2515,"3"-28"1200,-7 26 1295,-7 16-3479,-8 16-822,2 6-145,2 1 0,1 0 0,2 1 0,1 1 0,0-1 0,3 2 1,-5 34-1,-2 76-906,11 0-6536,3-149 6275,0 1 0,-1-1 0,-1 1 0,1-1 0,-4-9 0,-18-34 564,5 23 3339,-32-37 1,46 59-2684,3 6-565,1 0 0,0 0 0,0 0 0,0 0 1,0 0-1,0-1 0,-1 1 0,1 0 0,0 0 0,0 0 0,0 0 1,0-1-1,0 1 0,0 0 0,0 0 0,0 0 0,0 0 0,0-1 1,0 1-1,0 0 0,0 0 0,0 0 0,0-1 0,0 1 0,0 0 1,0 0-1,0 0 0,0-1 0,0 1 0,0 0 0,0 0 0,0 0 0,0 0 1,0-1-1,0 1 0,0 0 0,1 0 0,-1 0 0,0 0 0,0 0 1,0-1-1,0 1 0,0 0 0,1 0 0,-1 0 0,0 0 0,0 0 1,0 0-1,0 0 0,1 0 0,-1 0 0,0-1 0,0 1 0,0 0 1,1 0-1,-1 0 0,0 0 0,0 0 0,0 0 0,22 0 496,23 7-845,57 9-1850,-73-15-984,50-2-1,-64 0 1909,1 0 0,-1-2 1,0 1-1,-1-2 0,1 0 0,0-1 1,-1-1-1,0 0 0,-1 0 0,1-2 1,21-15-1,-34 23 1588,0-1 1,0 1-1,0-1 1,0 0-1,0 0 0,0 1 1,0-1-1,-1 0 1,1 0-1,0 0 1,-1 0-1,1 0 1,0 0-1,-1 0 0,1 0 1,-1 0-1,1 0 1,-1 0-1,0 0 1,1 0-1,-1-1 1,0-1-1,0 3-40,-1-1-1,1 0 1,-1 1-1,0-1 1,1 0-1,-1 1 1,0-1 0,1 1-1,-1-1 1,0 1-1,0 0 1,1-1-1,-1 1 1,0 0 0,0-1-1,0 1 1,0 0-1,0 0 1,1 0-1,-1 0 1,0 0 0,-1 0-1,-31 1 4578,6 6-4187,10 2-170,0 0 0,-29 22 0,42-29-490,0 1-1,0 0 1,0 0 0,1 0 0,0 1-1,-1-1 1,1 1 0,0 0 0,1 0 0,-1 0-1,1 0 1,0 0 0,0 0 0,0 1 0,0-1-1,1 1 1,-2 6 0,4-10-55,-1 0 0,1 0 0,-1-1 0,1 1 0,-1 0 0,1 0 0,-1-1 0,1 1 0,0 0 0,-1-1 0,1 1 0,0-1 0,0 1 0,0-1 0,-1 1 0,1-1 0,0 1 0,0-1 0,0 0 0,0 1 0,0-1 0,0 0 0,-1 0 0,1 0 0,0 0 0,0 0 0,0 0 0,2 0 0,35 1 0,-31-1 0,20 0 0,10-1 0,53 7 0,-81-5 0,0 0 0,1 1 0,-1 1 0,0-1 0,0 1 0,0 1 0,-1 0 0,1 0 0,-1 1 0,15 10 0,-22-14 0,0 0 0,1 1 0,-1 0 0,0-1 0,0 1 0,0 0 0,0-1 0,0 1 0,0 0 0,-1 0 0,1 0 0,-1 0 0,1 0 0,-1 0 0,1 0 0,-1 0 0,0 0 0,0 0 0,-1 3 0,0-32 0,-2 0 0,-1 0 0,-12-39 0,9 41 0,2 0 0,0-1 0,2 1 0,-1-35 0,4 60 0,0-1 0,0 1 0,0-1 0,0 0 0,0 1 0,1-1 0,-1 1 0,0-1 0,0 0 0,1 1 0,-1-1 0,0 1 0,1-1 0,-1 1 0,1-1 0,-1 1 0,1-1 0,-1 1 0,1 0 0,-1-1 0,1 1 0,-1 0 0,1-1 0,-1 1 0,1 0 0,-1 0 0,1-1 0,0 1 0,0 0 0,26-1 0,24 12 0,-51-11 0,22 8-1095,0 0-1,1-2 1,-1-1-1,47 5 1,-24-9-7009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4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 394 11082,'0'0'780,"12"8"266,0 1-843,-7-5-166,0 0 0,1 0 0,-1-1 0,1 0 0,0 0 0,0 0 0,0-1 0,0 0 0,0 0 0,1 0 0,-1-1 0,8 1 0,46 0 529,1-3 0,118-16 0,29-3 1056,128 24-382,-177 2-1126,226-22 0,-25-32 66,-3-16 0,365-116-1,-660 161-179,160-45 66,-180 55-39,1 1 1,0 2 0,54 0-1,-97 6-24,0 0 0,0 0 0,0 0 0,0 0 0,0 0-1,0 0 1,0 0 0,0 1 0,0-1 0,0 0-1,0 0 1,0 0 0,0 0 0,0 0 0,0 0 0,0 0-1,0 0 1,0 0 0,-1 0 0,1 1 0,0-1-1,0 0 1,0 0 0,0 0 0,0 0 0,1 0 0,-1 0-1,0 0 1,0 0 0,0 0 0,0 0 0,0 1 0,0-1-1,0 0 1,0 0 0,0 0 0,0 0 0,0 0-1,0 0 1,0 0 0,0 0 0,0 0 0,0 0 0,0 0-1,0 0 1,0 0 0,1 0 0,-1 1 0,0-1 0,0 0-1,0 0 1,0 0 0,0 0 0,0 0 0,0 0-1,0 0 1,0 0 0,0 0 0,1 0 0,-1 0 0,0 0-1,0 0 1,0 0 0,0 0 0,-11 8 98,-15 6-17,-53 12-25,-2-4 0,-119 18 1,-172 3-50,290-36-22,-991 47 483,301-24-179,216 8-239,-410 23 220,865-59 175,-95 8 657,279-3-1323,407-31 133,-2-32 87,-62 5 16,1191-32 9,-426 141-11,-925-38-16,-266-21 5,1 1-1,-1 0 0,0-1 1,0 1-1,0 0 1,0-1-1,0 1 1,0 0-1,0-1 0,0 1 1,0 0-1,0-1 1,0 1-1,0 0 1,0-1-1,0 1 0,0 0 1,0-1-1,-1 1 1,1 0-1,0-1 1,0 1-1,0 0 0,0 0 1,-1-1-1,1 1 1,0 0-1,0 0 1,0-1-1,-1 1 0,1 0 1,0 0-1,-1-1 1,1 1-1,0 0 1,0 0-1,-1 0 0,1 0 1,0 0-1,-1-1 1,-27-14 48,-1 1 0,0 1 0,-1 1 0,-1 2 0,-42-9 0,59 16-46,-116-28-2,-1 7 0,-207-12 0,-274 23-440,523 13 348,-352 10-614,-744 110-1,499 19-5860,505-94 1453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8936,'0'0'8996,"14"-1"-8313,313-38 1467,81-5 360,44 44-1688,331-18 1490,932-105-743,8 137-1232,-1437-7-131,194 12 218,-465-15-3798,2 1-5050,-2-5-2477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1725 9993,'0'0'10747,"2"-9"-10037,4-6-575,0 0 0,0 0 0,2 1 0,-1 0 0,14-16 0,60-75 268,-40 53-186,160-202 493,193-255-245,-44-29-818,-344 526 340,4-5-7,0 0 0,-1-1 0,-1 0 0,-1-1 0,5-21 0,-12 40-20,0 0-1,1-1 1,-1 1 0,0 0 0,0 0 0,0-1-1,1 1 1,-1 0 0,0-1 0,0 1-1,0 0 1,0-1 0,0 1 0,0 0-1,0-1 1,0 1 0,0 0 0,0-1-1,0 1 1,0 0 0,0-1 0,0 1-1,0 0 1,0-1 0,0 1 0,0 0 0,0-1-1,0 1 1,-1 0 0,1 0 0,0-1-1,0 1 1,0 0 0,-1-1 0,1 1-1,0 0 1,0 0 0,-1 0 0,1-1-1,0 1 1,0 0 0,-1 0 0,1 0-1,0-1 1,-1 1 0,1 0 0,0 0-1,-1 0 1,1 0 0,0 0 0,-1 0 0,1 0-1,0 0 1,-1 0 0,1 0 0,0 0-1,-1 0 1,1 0 0,0 0 0,-1 0-1,1 0 1,0 0 0,0 0 0,-1 1-1,0-1 1,-22 15-3308,19-12 2786,-35 28-5519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17424,'-9'15'737,"-27"53"-356,2 1 1,-32 100-1,-36 169 530,93-309-595,1 0 0,2 0 0,1 1 0,1 0 0,0 56 0,4-85-277,0 1 1,0 0-1,1-1 1,-1 1 0,0-1-1,1 1 1,-1-1 0,1 1-1,-1-1 1,1 1 0,0-1-1,0 1 1,-1-1-1,1 0 1,0 0 0,0 1-1,0-1 1,1 0 0,-1 0-1,0 0 1,0 0-1,1 0 1,-1 0 0,0 0-1,1-1 1,-1 1 0,1 0-1,-1-1 1,1 1-1,-1-1 1,1 0 0,-1 1-1,1-1 1,0 0 0,-1 0-1,1 0 1,-1 0 0,1 0-1,-1-1 1,1 1-1,0 0 1,-1-1 0,1 1-1,-1-1 1,2 0 0,7-2 304,0-1 1,0 0 0,0-1 0,-1 0-1,14-10 1,143-113 2456,-87 64-2330,93-56-1,-84 70-1593,-3 1-3754,-18 6-3814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22645,'0'0'3684,"-19"89"-2723,8-33-353,0 9-191,2 3-321,4-6-64,5-4-288,0-8-1506,0-10-1153,8-11-992,-6-7-1250,-2-14-6022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2 268 3395,'0'-15'11595,"-1"7"-11202,0 0-1,1-1 1,0 1-1,1 0 1,0-1-1,0 1 1,1 0-1,0 0 1,0 0-1,1 0 1,0 1-1,1-1 1,-1 1-1,1-1 1,1 1-1,-1 0 1,1 1-1,6-7 1,3 1-77,0 2 0,1-1 0,0 2 1,0 0-1,1 1 0,0 1 0,1 0 0,0 1 0,0 1 0,0 0 1,0 2-1,1 0 0,-1 0 0,1 2 0,0 0 0,0 1 0,27 4 1,-42-4-321,0 0 0,0 1-1,1-1 1,-1 1 0,0 0 0,0 0 0,0 0 0,0 0 0,1 0 0,-2 1 0,1-1 0,0 1 0,0 0 0,0 0 0,-1 0 0,1 0 0,-1 0 0,0 0 0,1 1 0,-1-1 0,0 1 0,-1 0 0,1 0-1,0 0 1,-1 0 0,1 0 0,-1 0 0,0 0 0,0 0 0,0 0 0,-1 0 0,1 1 0,-1-1 0,0 0 0,0 1 0,0 3 0,-1 2 69,-1 1 0,0-1 0,0 0 0,-1 0 0,0 0 0,0 0 0,-1-1 0,-1 0 0,1 1 0,-1-1 0,-11 13 0,-10 9 587,-2-2 1,-1 0-1,-45 32 1,104-61-1715,-14-1 878,-1 1 0,0 1 0,0 0 1,1 1-1,-1 1 0,28 6 0,-38-7 130,-1 0-1,1 1 0,-1 0 0,0 0 1,1 0-1,-1 0 0,0 1 0,0-1 1,-1 1-1,1 0 0,-1 0 1,1 1-1,-1-1 0,0 1 0,0-1 1,-1 1-1,1 0 0,-1 0 1,1 0-1,-1 0 0,-1 1 0,1-1 1,-1 1-1,1-1 0,-1 1 0,0-1 1,0 6-1,-2-2 178,1 0 1,-1-1-1,0 1 0,-1 0 1,0-1-1,0 1 1,-1-1-1,1 1 0,-2-1 1,1 0-1,-1 0 0,0-1 1,0 1-1,-1-1 0,0 0 1,0 0-1,-1 0 0,1-1 1,-1 0-1,-12 8 0,7-4 101,0-2-1,-1 1 0,0-1 0,0-1 1,-1 0-1,1-1 0,-1 0 0,0-1 0,-1-1 1,1 0-1,-19 2 0,28-5-360,0 0 0,0-1 1,0 0-1,1 1 0,-1-1 0,0 0 1,0-1-1,0 1 0,1-1 0,-1 0 1,1 0-1,-1 0 0,1 0 0,0 0 1,0-1-1,-3-2 0,4 3 8,1 1 0,-1-1 0,1 0 0,0 1-1,0-1 1,0 0 0,0 1 0,0-1 0,0 0 0,1 0 0,-1 0-1,0 0 1,1 0 0,0 0 0,-1 0 0,1 0 0,0 0 0,0 0-1,0 0 1,0 0 0,0 0 0,1 0 0,-1 0 0,1 0 0,-1 0-1,1 0 1,0 0 0,0 0 0,-1 0 0,1 1 0,1-1 0,-1 0-1,3-2 1,0-1-1166,1 1 1,0 0-1,0 0 0,1 1 0,-1 0 0,1 0 0,0 0 0,8-2 1,29-12-10093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20563,'-11'3'3769,"1"0"-3353,0 0-1,0 0 1,0 1-1,1 1 1,-1 0-1,1 0 1,1 0-1,-1 1 0,1 1 1,0 0-1,0 0 1,0 0-1,1 1 1,1 0-1,-1 0 1,-6 12-1,9-13-316,1 0 1,-1 0-1,2 0 0,-1 0 0,1 1 1,0-1-1,-2 16 0,4-21-107,0 0 0,0-1-1,0 1 1,0 0 0,0 0 0,1 0-1,-1-1 1,0 1 0,1 0 0,-1-1 0,1 1-1,0 0 1,0-1 0,-1 1 0,1-1-1,0 1 1,0-1 0,0 1 0,1-1-1,-1 0 1,0 1 0,0-1 0,1 0-1,-1 0 1,1 0 0,-1 0 0,1 0-1,-1 0 1,1-1 0,0 1 0,-1 0-1,1-1 1,0 0 0,0 1 0,-1-1-1,1 0 1,0 0 0,0 0 0,1 0-1,8 0-34,0-1-1,-1 0 0,1-1 0,-1 0 1,1 0-1,-1-1 0,0-1 0,0 0 1,-1 0-1,1-1 0,-1 0 0,0 0 0,0-1 1,13-11-1,-9 5 100,0 1-1,-1-1 1,0-1 0,-1 0 0,-1-1-1,0 0 1,-1-1 0,11-21 0,-19 35 45,-5 40-144,0-20 129,2-10-40,0 0 1,1 0-1,0 0 1,0 0-1,1 0 1,1 16-1,0-25-42,-1 1-1,1 0 1,-1 0-1,1 0 1,0-1-1,-1 1 1,1 0-1,0-1 0,0 1 1,0-1-1,-1 1 1,1-1-1,0 1 1,0-1-1,0 1 1,0-1-1,0 0 0,0 1 1,0-1-1,0 0 1,0 0-1,0 0 1,0 0-1,0 0 1,0 0-1,0 0 0,-1 0 1,3-1-1,29-4 175,-14-2-145,0-2-1,-1 0 1,0 0 0,-1-2 0,0 0-1,17-16 1,-15 12-16,0 2 0,0 0 1,1 1-1,25-12 0,-43 23-17,0 1 0,0-1 0,0 1 0,0-1 0,0 1 0,0-1 0,0 1 0,0 0 0,0-1 0,0 1 0,0 0 0,0 0 0,0 0 0,1 0 0,-1 0 0,0 0 0,0 0 0,0 0 0,0 0 0,0 0 0,0 1 0,0-1 0,0 0 0,0 1 0,0-1 0,0 1 0,0-1 0,0 1 0,0 0 0,-1-1 0,1 1 0,0 0 0,0 0 0,0-1 0,-1 1 0,1 0 0,0 0 0,-1 0 0,1 0 0,-1 0 0,1 0 0,-1 0 0,0 0 0,1 0 0,-1 0 0,0 0 0,0 0 0,0 0 0,0 0 0,0 0 0,0 0 0,0 0 0,0 0 0,0 2 0,-1 10 0,0 1 0,-1-1 0,-5 23 0,3-18 0,3-15 0,0 1 0,0 0 0,1 1 0,-1-1 0,1 0 0,0 0 0,0 1 0,1 7 0,0-12 0,-1 1 0,1 0 0,-1 0 0,1 0 0,0 0 0,0 0 0,-1 0 0,1-1 0,0 1 0,0 0 0,0-1 0,0 1 0,0-1 0,0 1 0,0-1 0,0 1 0,0-1 0,0 1 0,0-1 0,0 0 0,0 0 0,0 1 0,0-1 0,0 0 0,0 0 0,0 0 0,0 0 0,0-1 0,1 1 0,-1 0 0,0 0 0,0-1 0,0 1 0,1-1 0,6-1 3,1-1-1,-1 0 1,0-1 0,-1 0 0,1 0-1,0 0 1,9-9 0,-12 9-11,0 0 0,1 0 0,0 0 0,-1 1 0,1 0 0,0 0 0,1 0 0,-1 1 0,0 0-1,1 0 1,-1 1 0,1-1 0,8 1 0,-15 1-101,0 0 0,0 1 0,1-1 0,-1 0 0,0 0 0,0 1 0,1-1 0,-1 0 0,0 1 0,0-1 0,0 0 0,0 1 0,1-1 0,-1 0 0,0 1 0,0-1 0,0 0 0,0 1 0,0-1 0,0 1 0,0-1 0,0 0 0,0 1 0,0-1 0,0 0 0,0 1 0,0-1 0,0 1 0,-1-1 0,1 0 0,0 1 0,0-1 0,0 0 0,-1 0-1,1 1 1,0-1 0,0 0 0,-1 1 0,-7 13-7234,-7-6-6339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17072,'0'0'8771,"2"18"-7623,1 55-112,-8 97-1,3-141-983,-15 209 585,17-236-615,0 0 0,-1 1 1,1-1-1,0 0 0,1 0 0,-1 0 1,0 0-1,1 0 0,-1 0 0,1 0 1,-1 0-1,1 0 0,0 0 0,0 0 1,0 0-1,0 0 0,0 0 0,1-1 1,-1 1-1,0 0 0,1-1 0,-1 1 1,3 0-1,-2-1 31,0-1 1,0 1 0,0-1-1,1 0 1,-1 0-1,0 0 1,0 0 0,0-1-1,0 1 1,0 0-1,1-1 1,-1 0 0,0 1-1,0-1 1,0 0-1,0 0 1,-1 0 0,1 0-1,0-1 1,0 1-1,-1 0 1,1-1 0,1-1-1,14-13 96,0 0 1,-2 0-1,0-2 0,16-23 0,47-84 284,-63 100-416,43-73-17,-58 98-36,0 0 0,0 0-1,1 0 1,-1 0 0,0 1 0,0-1-1,0 0 1,0 0 0,0 0 0,0 0-1,0 0 1,0 0 0,0 1 0,0-1-1,0 0 1,0 0 0,1 0 0,-1 0-1,0 0 1,0 0 0,0 0 0,0 0 0,0 0-1,0 1 1,1-1 0,-1 0 0,0 0-1,0 0 1,0 0 0,0 0 0,0 0-1,1 0 1,-1 0 0,0 0 0,0 0-1,0 0 1,0 0 0,0 0 0,1 0 0,-1 0-1,0 0 1,0 0 0,0-1 0,0 1-1,1 0 1,-5 15-4698,-12 3-2734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14606,'1'-11'2712,"0"-1"-1822,-1 4-97,1-1 0,-1 0 0,1 1 0,1-1-1,0 1 1,0-1 0,4-9 0,-6 18-770,1 0 0,-1 0-1,0 0 1,0-1 0,0 1 0,0 0-1,0 0 1,0 0 0,0 0-1,1 0 1,-1 0 0,0 0 0,0 0-1,0 0 1,0 0 0,0 0 0,0 0-1,0 0 1,1 0 0,-1 0-1,0 0 1,0 0 0,0 0 0,0 0-1,0 0 1,1 0 0,-1 0-1,0 0 1,0 0 0,0 0 0,0 0-1,0 0 1,0 0 0,0 0 0,1 0-1,-1 1 1,0-1 0,0 0-1,0 0 1,0 0 0,0 0 0,0 0-1,0 0 1,0 0 0,0 0 0,0 1-1,0-1 1,0 0 0,0 0-1,1 0 1,-1 0 0,0 0 0,0 0-1,0 1 1,0-1 0,0 0-1,0 0 1,0 0 0,5 16 270,1 16-122,2 38 244,-3-20-300,21 92 1,-26-140-113,0 0 0,1 0 0,-1 0 0,1-1 1,-1 1-1,1 0 0,0 0 0,0-1 1,0 1-1,0 0 0,0-1 0,0 1 1,1-1-1,-1 1 0,0-1 0,1 0 0,-1 1 1,1-1-1,-1 0 0,1 0 0,0 0 1,2 1-1,-2-2 37,0 0 0,0 0-1,0 0 1,0 0 0,0 0 0,0-1 0,0 1 0,0-1-1,0 1 1,-1-1 0,1 0 0,0 1 0,0-1 0,0 0 0,-1 0-1,1-1 1,2-1 0,7-7 236,0 0 0,0-1 0,-1-1 0,10-15 0,-17 23-259,37-51 316,30-39 1304,-69 93-1616,-1 0 0,1 1 0,-1-1 0,1 0 0,-1 1 0,1-1 0,-1 0 0,1 1 0,0-1 0,-1 1 0,1-1 0,0 1 0,0-1 0,0 1 0,-1 0 0,1-1 0,0 1 0,0 0 0,0 0 0,0-1 0,-1 1 0,1 0 0,2 0 0,-2 1-12,-1-1-1,1 1 0,0-1 1,-1 1-1,1 0 0,-1-1 1,1 1-1,-1 0 1,1-1-1,-1 1 0,1 0 1,-1 0-1,0 0 0,1-1 1,-1 1-1,0 0 1,0 0-1,1 0 0,-1 1 1,2 61 2,-2-41 171,0-21-177,0 10 15,1-1 0,0 0 0,1 1-1,1-1 1,5 18 0,-7-27-18,0 1 0,0-1 0,-1 1-1,1-1 1,0 1 0,0-1 0,1 1 0,-1-1 0,0 0 0,0 0 0,1 0-1,-1 0 1,0 0 0,1 0 0,-1 0 0,1 0 0,3 1 0,-3-2 9,0 0 1,1 1 0,-1-1-1,1-1 1,-1 1 0,0 0 0,1-1-1,-1 1 1,0-1 0,1 1-1,-1-1 1,0 0 0,0 0-1,0 0 1,0 0 0,0-1 0,2-1-1,7-5 18,0-1 0,-1 0 0,-1 0-1,0-1 1,0 0 0,-1-1 0,0 0-1,10-20 1,-5 8 0,-2-1 0,-1 0-1,12-39 1,-21 58-160,0 2-336,0 0 0,0 0 0,0 1 0,0-1 0,-1 0 0,1 0 0,-1 0-1,0 0 1,0 0 0,0 0 0,0 0 0,-1-4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21524,'0'0'9577,"64"44"-9064,-34-41-417,7-3-576,8 0-1859,0-12-2625,-1-4-2435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5285,'-13'10'12999,"-196"153"753,201-155-13651,9-5-23,20-9 37,31-17 178,-39 17-281,0 0 1,1 1-1,0 1 1,-1 0-1,1 1 0,1 0 1,15 0-1,-26 2-21,-1 1 0,0-1 1,1 1-1,-1 0 0,0 1 0,1-1 0,-1 1 0,0-1 0,1 1 0,-1 0 0,0 0 1,0 0-1,0 1 0,0-1 0,0 1 0,0-1 0,0 1 0,-1 0 0,1 0 0,-1 1 1,1-1-1,-1 0 0,0 1 0,0-1 0,0 1 0,0 0 0,0 0 0,0 0 0,-1 0 1,0 0-1,1 0 0,-1 0 0,0 0 0,-1 1 0,1-1 0,0 5 0,0-1 17,-1 1 1,0 0-1,0 0 0,0-1 0,-1 1 0,-1 0 0,1-1 0,-1 1 0,0-1 1,-1 0-1,1 0 0,-2 0 0,1 0 0,-1 0 0,0 0 0,0-1 1,-1 0-1,0 0 0,0 0 0,0-1 0,-7 7 0,3-5 6,0-1 0,-1 0 0,1 0 0,-1-1 0,0 0 0,-1 0 0,1-1-1,-1-1 1,0 0 0,0 0 0,0-1 0,0 0 0,-21-1 0,27 0-170,4-1-149,-1 0 0,1 1-1,0-1 1,0 0 0,0 0-1,-1 0 1,1 0-1,0 0 1,0 0 0,-1 0-1,1 0 1,0 0 0,0-1-1,0 1 1,-1-1 0,1 1-1,0-1 1,0 1-1,0-1 1,0 1 0,0-1-1,0 0 1,-2-1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7751,'7'-15'267,"1"-3"4244,-2-10 8269,-6 58-10228,-6 137 637,2-46-3289,2 1-6261,1-111 1460,-2-3-2103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15599,'0'0'13933,"86"-6"-13004,-40-7-577,4-3-160,0 0-160,-6-1 0,-5 3-320,-9-1-1153,-11 4-1378,-10 0-1409,-9 1-2178,-3 1-9129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16367,'0'0'12524,"73"-35"-11210,-29 24-738,7-3-480,-1 4-480,1 2-1506,-7 1-1986,-12 2-2818,-8 1-8584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 17553,'-2'11'2802,"1"-4"-2350,-11 50 3174,11-52-3230,0-1 0,0 1 0,1 0 0,0-1 0,0 1 0,0 0 0,1 0 1,-1-1-1,1 1 0,3 8 0,-3-12-382,0 0-1,-1-1 1,1 1 0,0 0-1,0-1 1,0 1 0,0-1-1,0 1 1,0-1 0,0 1-1,0-1 1,0 0 0,0 1 0,0-1-1,0 0 1,0 0 0,0 0-1,0 0 1,0 0 0,0 0-1,0 0 1,0 0 0,1 0-1,-1 0 1,0-1 0,2 0 0,28-11 230,-14-1-119,1-1 0,-2-1 0,22-25 0,27-23-49,-64 61-78,0 1 0,1 0-1,-1 0 1,1 0 0,-1 0 0,1 0-1,-1 0 1,1 1 0,0-1-1,-1 0 1,1 1 0,0-1 0,-1 1-1,4-1 1,-4 1 1,-1 1-1,1-1 1,-1 0-1,1 0 0,0 0 1,-1 1-1,1-1 1,-1 0-1,1 1 1,-1-1-1,1 1 1,-1-1-1,1 0 1,-1 1-1,1-1 1,-1 1-1,1-1 1,-1 1-1,0 0 1,1-1-1,-1 1 1,0-1-1,0 1 1,1 0-1,-1-1 1,0 1-1,2 7 15,-1 0-1,-1-1 0,1 1 1,-1 0-1,-2 9 1,2 2 126,-1 97 432,1-115-553,0 0 0,0-1-1,0 1 1,1 0-1,-1-1 1,0 1 0,1 0-1,-1-1 1,0 1-1,1-1 1,-1 1 0,1-1-1,-1 1 1,1-1 0,-1 1-1,1-1 1,0 1-1,-1-1 1,1 0 0,-1 1-1,1-1 1,0 0-1,-1 1 1,1-1 0,0 0-1,-1 0 1,1 0-1,0 0 1,-1 0 0,1 0-1,0 0 1,0 0-1,-1 0 1,1 0 0,0 0-1,-1 0 1,1 0 0,0-1-1,-1 1 1,1 0-1,0 0 1,-1-1 0,1 1-1,0 0 1,-1-1-1,1 1 1,0-2 0,19-10-1359,-9-4-6241,-10 10-2699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15278,'0'0'10602,"-10"3"-9859,9-2-729,-60 23 987,56-22-851,-1 1 0,0 0 0,1 0 0,-1 1-1,1-1 1,0 1 0,1 0 0,-1 1 0,1-1 0,-5 6-1,9-9-159,43-3 31,-38 2-25,1-1 0,-1 1 1,1 0-1,-1 1 0,1-1 0,-1 1 0,0 0 0,0 1 1,1-1-1,-1 1 0,0 0 0,7 4 0,-9-4 3,0 1-1,0-1 1,-1 1-1,1 0 0,-1 0 1,1 0-1,-1 0 1,0 1-1,0-1 0,0 0 1,-1 1-1,1-1 1,-1 1-1,0 0 0,0 0 1,0-1-1,-1 1 1,1 7-1,0-5 95,0 0 1,-1 0-1,0 0 1,0 0-1,0 0 0,-1 0 1,0 0-1,0-1 1,0 1-1,-1 0 1,0 0-1,0-1 0,-1 1 1,1-1-1,-1 0 1,0 0-1,-1 0 1,1 0-1,-1 0 0,0-1 1,0 1-1,0-1 1,-1 0-1,0-1 0,1 1 1,-1-1-1,-1 0 1,1 0-1,0 0 1,-1-1-1,1 0 0,-1 0 1,0 0-1,0-1 1,1 0-1,-1 0 1,-11 1-1,14-2-219,-1-1 1,1 1-1,0 0 1,-1-1-1,1 0 1,0 1-1,0-1 1,-1 0-1,1-1 0,0 1 1,0-1-1,-5-3 1,7 4 53,0 0 1,1 0-1,-1 0 1,0 0 0,0 0-1,1 0 1,-1 0-1,1 0 1,-1 0-1,1 0 1,-1-1 0,1 1-1,0 0 1,0 0-1,0 0 1,-1-1-1,1 1 1,0 0 0,0-1-1,1 1 1,-1 0-1,0 0 1,0 0-1,1-1 1,-1 1 0,0 0-1,1 0 1,-1 0-1,1-1 1,0 1-1,-1 0 1,1 0-1,0 0 1,0 0 0,0 0-1,-1 1 1,1-1-1,0 0 1,2-1-1,7-7-1423,0 1-1,0 0 0,0 1 1,1 0-1,14-6 0,-6 2-1173,24-13-4228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 13741,'0'0'5509,"-9"4"-2258,0 1-2911,0 0 0,1 1-1,0-1 1,-1 2 0,2-1 0,-1 1-1,1 0 1,0 1 0,0 0-1,1 0 1,0 0 0,1 1 0,0 0-1,0 0 1,1 0 0,0 0-1,1 1 1,0 0 0,0 0 0,1 0-1,-2 12 1,4-21-339,0 1 0,1-1 0,-1 1 0,0-1 0,0 1 0,1-1 0,-1 0 0,0 1 0,1-1 0,0 1 0,-1-1 0,1 0 0,0 0 0,-1 1 0,1-1 0,0 0 0,0 0 0,0 0 0,0 0 0,0 0 0,0 0 0,1 0 0,-1 0 0,0-1 0,0 1 0,1 0 0,-1-1 0,0 1 0,1-1 0,-1 1 0,1-1 0,-1 0 0,0 1 0,1-1 0,-1 0 0,1 0 0,-1 0 0,1 0-1,-1 0 1,1-1 0,-1 1 0,3-1 0,4 0-12,-1 0 0,0-1-1,1 0 1,-1 0 0,0-1 0,0 1-1,9-7 1,-3 0 17,0-1-1,0 0 1,-1-1 0,0-1 0,-1 0-1,-1 0 1,0-1 0,0 0-1,-2-1 1,1 0 0,-2 0 0,0-1-1,8-23 1,-34 86-168,9-26 391,1 0 0,1 1 0,0 0 0,2 1 0,1-1 0,-3 42 0,8-64-212,0 0 0,0-1 0,1 1 0,-1-1-1,0 1 1,1-1 0,-1 1 0,0-1 0,1 0-1,-1 1 1,1-1 0,-1 1 0,1-1 0,-1 0-1,1 1 1,-1-1 0,1 0 0,-1 0-1,1 1 1,-1-1 0,1 0 0,0 0 0,-1 0-1,1 0 1,-1 0 0,1 0 0,0 0 0,-1 0-1,1 0 1,-1 0 0,1 0 0,0 0 0,-1 0-1,1 0 1,-1-1 0,1 1 0,-1 0 0,1 0-1,-1-1 1,1 1 0,-1 0 0,1-1-1,-1 1 1,1-1 0,27-13 178,1-8-78,30-31 0,-40 34-411,1 1 1,1 0 0,44-26-1,-64 43 241,1 0 0,0 0 1,0 0-1,-1 1 0,1-1 0,0 0 0,0 1 1,0-1-1,0 1 0,0 0 0,0 0 0,2 0 1,-3 0 38,0 0 1,0 0 0,-1 0-1,1 1 1,0-1-1,-1 0 1,1 0 0,0 1-1,-1-1 1,1 1 0,-1-1-1,1 1 1,-1-1 0,1 1-1,-1-1 1,1 1-1,-1-1 1,1 1 0,-1-1-1,1 1 1,-1 0 0,1 0-1,0 5 32,0-1-1,0 0 1,0 1-1,-1-1 0,0 1 1,0-1-1,-1 6 1,1 6 153,-5 35 892,3-49-717,2-5-50,2-29-10,4-62-3127,-3 28-1442,-1 47 2009,-2 18 2237,0 0 1,0 1 0,0-1 0,0 0 0,0 0-1,1 0 1,-1 0 0,0 0 0,0 0 0,0 0-1,0 0 1,0 0 0,0 0 0,0 0-1,0 0 1,0 0 0,0 0 0,0 0 0,1 0-1,-1 0 1,0 0 0,0 0 0,0 0-1,0 0 1,0 0 0,0 0 0,0 0 0,0 0-1,0 0 1,0 0 0,0 0 0,1 0 0,-1 0-1,0 0 1,0 0 0,0-1 0,0 1-1,0 0 1,0 0 0,0 0 0,0 0 0,0 0-1,0 0 1,0 0 0,0 0 0,0 0-1,0 0 1,0 0 0,0 0 0,0-1 0,0 1-1,0 0 1,0 0 0,0 0 0,0 0 0,0 0-1,0 0 1,8 14-7587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41 20115,'0'0'6967,"-9"-2"-4827,5 2-2053,0-1-1,0 1 1,1-1-1,-1 1 1,0 0-1,0 1 1,1-1-1,-1 1 1,0-1-1,0 1 1,1 0-1,-1 1 1,1-1-1,-1 0 1,1 1-1,-1 0 1,1 0-1,0 0 0,0 0 1,0 1-1,0-1 1,0 1-1,1-1 1,-1 1-1,1 0 1,0 0-1,0 0 1,0 1-1,-3 5 1,3-5-58,-1 0 1,1 0-1,1 0 1,-1 0-1,1 0 0,-1 0 1,1 1-1,1-1 1,-1 0-1,0 1 1,1-1-1,0 9 1,1-12-32,-1 0 0,0 0 1,1 0-1,-1 0 1,0 0-1,1 0 1,0 0-1,-1 0 1,1 0-1,-1 0 1,1 0-1,0 0 1,0 0-1,0 0 1,0 0-1,-1-1 1,1 1-1,0 0 1,2 0-1,-1 0 4,1 0 0,-1 0 0,0-1 0,1 1 0,-1-1 1,1 0-1,-1 0 0,1 0 0,0 0 0,-1 0 0,1 0 0,2-1 0,6-3-29,1 0 1,-1 0-1,0-1 1,-1 0-1,1-1 0,-1-1 1,-1 1-1,1-2 1,-1 1-1,11-12 1,37-26-643,-56 44 665,-1 1 1,0 0-1,0 0 0,0 0 1,1 0-1,-1 0 0,0-1 1,0 1-1,1 0 0,-1 0 1,0 0-1,0 0 1,1 0-1,-1 0 0,0 0 1,0 0-1,1 0 0,-1 0 1,0 0-1,0 0 0,1 0 1,-1 0-1,0 0 0,0 0 1,1 0-1,-1 1 0,0-1 1,0 0-1,1 0 1,-1 0-1,0 0 0,0 0 1,0 1-1,1-1 0,-1 0 1,0 0-1,0 0 0,0 0 1,0 1-1,1-1 0,-1 0 1,0 0-1,0 1 1,4 17 47,-6 30 371,1-38-250,1-10-158,0 1 0,0-1 0,-1 1-1,1 0 1,0-1 0,0 1 0,0-1-1,0 1 1,0 0 0,0-1 0,0 1-1,1-1 1,-1 1 0,0 0 0,0-1 0,0 1-1,1-1 1,-1 1 0,0-1 0,1 1-1,-1-1 1,0 1 0,1-1 0,-1 1-1,0-1 1,1 1 0,-1-1 0,1 1-1,-1-1 1,1 0 0,-1 1 0,1-1-1,0 1 1,20-10 353,19-27 118,-22 16-478,-3 3 0,1-1 0,37-28 0,-53 45 0,1 1 0,-1 0 0,1-1 0,-1 1 0,0 0 0,1-1 0,-1 1 0,1 0 0,-1 0 0,1 0 0,-1-1 0,1 1 0,-1 0 0,1 0 0,-1 0 0,1 0 0,-1 0 0,1 0 0,-1 0 0,1 0 0,0 0 0,-1 0 0,1 0 0,-1 0 0,1 0 0,-1 0 0,1 0 0,-1 1 0,1-1 0,-1 0 0,0 0 0,1 1 0,6 18 0,-9 40 0,0-39 0,3-20-77,-1 1 0,0-1 0,1 0-1,-1 0 1,0 1 0,1-1 0,-1 0 0,0 0 0,1 0 0,-1 0-1,1 1 1,-1-1 0,1 0 0,-1 0 0,0 0 0,1 0 0,-1 0-1,1 0 1,-1 0 0,1 0 0,-1 0 0,1 0 0,-1 0 0,0 0-1,1-1 1,-1 1 0,1 0 0,-1 0 0,0 0 0,1 0 0,-1-1-1,1 1 1,-1 0 0,0-1 0,1 1 0,-1 0 0,0 0 0,1-1-1,-1 1 1,0-1 0,0 1 0,0 0 0,1-1 0,-1 1 0,0-1-1,0 1 1,0 0 0,0-1 0,1 1 0,-1-1 0,1-13-8193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62 13645,'0'0'6406,"2"-9"-3320,4-31-460,-6 40-2552,0-1-1,0 1 0,0-1 1,0 1-1,0-1 1,0 1-1,0 0 1,0-1-1,0 1 1,0-1-1,0 1 1,0-1-1,-1 1 1,1-1-1,0 1 1,0 0-1,0-1 0,-1 1 1,1-1-1,0 1 1,-1 0-1,1-1 1,0 1-1,-1 0 1,1-1-1,0 1 1,-1 0-1,1 0 1,-1-1-1,1 1 1,0 0-1,-1 0 0,1 0 1,-1 0-1,1 0 1,-1-1-1,1 1 1,-1 0-1,1 0 1,-1 0-1,1 0 1,-1 0-1,1 0 1,-1 1-1,-17 2 390,11 1-397,1-1 0,0 2-1,-1-1 1,2 0 0,-1 1 0,0 0 0,1 1-1,0-1 1,0 1 0,-7 12 0,3-4 187,0 1-1,2-1 1,-12 31 0,11-7 189,9-37-437,-1 0 0,0 0-1,0 0 1,0 0-1,1 0 1,-1 0 0,0 0-1,1 0 1,-1 0-1,1-1 1,-1 1 0,1 0-1,-1 0 1,1 0-1,0-1 1,-1 1 0,1 0-1,0-1 1,-1 1-1,1 0 1,0-1-1,0 1 1,0-1 0,0 1-1,0-1 1,0 0-1,-1 1 1,1-1 0,0 0-1,0 0 1,0 0-1,0 0 1,0 1 0,2-2-1,12 2-271,0-1 0,1-1-1,-1-1 1,0 0 0,0-1-1,22-6 1,46-20-7407,-73 25 6051,24-10-6619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80 21268,'0'0'2082,"6"-11"123,22-36 389,-27 45-2392,0 1 1,0-1-1,0 0 0,0 1 0,0-1 0,0 1 0,1-1 0,-1 1 0,1-1 0,-1 1 0,1 0 1,0 0-1,2-1 0,-4 2-165,0 0 1,1 0-1,-1 0 0,1 0 1,-1 0-1,0 0 0,1 0 1,-1 0-1,1 0 1,-1 1-1,0-1 0,1 0 1,-1 0-1,0 1 1,1-1-1,-1 0 0,0 0 1,1 1-1,-1-1 1,0 0-1,1 1 0,-1-1 1,0 0-1,0 1 1,0-1-1,1 0 0,-1 1 1,0-1-1,0 1 1,0-1-1,0 0 0,0 1 1,0-1-1,0 1 0,3 44 342,-8-16-363,0 0 0,-2-1-1,-2 1 1,0-1 0,-26 51 0,5-7-10,22-53-6,0 0 0,0 0 0,1 1 0,1 0 0,1 0 0,1 1 0,-2 30 0,6-50 0,0 0 0,0 0 0,0 0 0,0 0 0,0 0 0,1 0 0,-1 0 0,0 0 0,1 0 0,-1 0 0,0 0 0,1 0 0,-1 0 0,1-1 0,0 1 0,-1 0 0,1 0 0,0-1 0,-1 1 0,1 0 0,0-1 0,0 1 0,0-1 0,-1 1 0,2 0 0,30 5 0,39-14 0,-69 8 0,162-40-2115,-1-12-6527,-101 30-8435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17521,'0'0'8760,"14"-1"-8621,7-1-105,1-1 0,-1-1 0,25-7 0,-36 8 47,-1 0-1,1-1 1,-1 0 0,0 0 0,0-1 0,0 0-1,-1-1 1,0 1 0,0-2 0,14-13 0,-21 19-30,0 0 0,0 0 0,0 0 0,-1 0-1,1 0 1,0 0 0,0 0 0,-1 0 0,1 0 0,-1 0 0,1-1 0,-1 1 0,1 0 0,-1 0 0,0-1 0,0 1 0,0 0 0,1-1 0,-1 1 0,-1-3 0,1 3 31,-1 1 0,1-1 0,-1 0 0,1 0 0,-1 1 0,0-1 0,1 0 0,-1 1 0,0-1 0,0 1-1,1-1 1,-1 1 0,0-1 0,0 1 0,0 0 0,0-1 0,0 1 0,1 0 0,-1 0 0,0 0 0,-2-1 0,-2 1 190,-1 0 0,1 0 0,-1 0 0,1 0 1,-1 1-1,1 0 0,0 0 0,-9 3 0,4 1-272,-1 1 0,1 0 0,0 1 0,0 0 0,1 0 0,-14 15 0,19-18 0,1-1 0,-1 0 0,1 1 0,0 0 0,0 0 0,1 0 0,-1 0 0,1 0 0,0 0 0,0 1 0,0-1 0,1 1 0,0-1 0,0 1 0,0-1 0,0 1 0,0 0 0,1 0 0,0 7 0,1-11-18,0 0 1,0 1-1,0-1 1,0 1-1,0-1 0,0 0 1,0 0-1,0 1 1,0-1-1,1 0 0,-1 0 1,0 0-1,1-1 1,-1 1-1,1 0 0,-1 0 1,1-1-1,0 1 1,-1-1-1,1 1 0,-1-1 1,1 0-1,0 0 1,2 1-1,50 1-2301,-45-3 1197,31 1-5951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55 18642,'0'0'6342,"2"-9"-3059,-1 3-2921,-1 4-200,1 0 1,-1 0 0,0 0 0,0 0 0,1-1 0,-1 1-1,-1 0 1,1 0 0,0 0 0,-1-4 0,0 5-109,0 0 1,0 0 0,1 0-1,-1 0 1,0 0 0,0 1-1,0-1 1,0 0-1,0 1 1,0-1 0,0 0-1,0 1 1,-1 0-1,1-1 1,0 1 0,0-1-1,0 1 1,0 0-1,-1 0 1,1 0 0,0 0-1,0 0 1,0 0 0,-1 0-1,1 0 1,0 0-1,0 1 1,-2 0 0,-4 0-23,0 2 0,0-1 0,1 1 0,-1 0 0,1 0 0,-1 1 0,1-1 0,0 2 0,0-1 0,1 1 0,0-1 0,-1 2 0,1-1 0,1 0 0,-1 1 0,1 0 0,0 0 0,-4 9 0,3-6-21,0 0 0,0 0-1,1 0 1,1 0 0,0 1-1,0-1 1,1 1 0,0 0-1,0 0 1,1 0 0,1-1-1,0 21 1,1-28-17,0-1 0,0 1 0,-1 0 0,1-1 1,0 1-1,1-1 0,-1 1 0,0-1 0,0 1 0,1-1 0,-1 0 0,0 1 1,1-1-1,0 0 0,-1 0 0,1 0 0,-1 0 0,1-1 0,0 1 0,0 0 1,0-1-1,-1 1 0,1-1 0,0 1 0,0-1 0,0 0 0,0 0 0,0 0 0,0 0 1,0 0-1,-1-1 0,1 1 0,2-1 0,5 0-229,0 0-1,0-1 1,0 0 0,-1-1-1,16-6 1,-8 1-1658,-1-2-1,23-17 1,5-10-6152,-10 4-2643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8904,'0'0'19694,"13"3"-19566,-7-1-113,0 0-6,0 0 0,-1-1 0,1 0 0,0 0 0,0-1 0,-1 1 0,1-1 0,0 0 0,0-1 0,0 0 0,0 0-1,-1 0 1,1 0 0,6-3 0,-1-1 13,-1 0-40,1 1 0,0-1 0,21-4-1,-30 9 32,0-1-1,-1 1 0,1 0 1,0 0-1,0-1 0,0 1 0,-1 0 1,1 1-1,0-1 0,0 0 0,-1 0 1,1 1-1,0-1 0,0 1 0,-1 0 1,1-1-1,0 1 0,-1 0 1,1 0-1,-1 0 0,1 0 0,-1 0 1,0 0-1,1 0 0,-1 1 0,0-1 1,0 0-1,0 1 0,0-1 0,0 1 1,1 3-1,1 1 193,-2-2-122,1 0-1,0 1 1,0-1 0,0 0-1,0 0 1,1 0-1,3 4 1,-5-7-73,0-1 0,0 1 0,0 0 1,0-1-1,0 1 0,0-1 0,0 1 1,0-1-1,0 0 0,0 1 0,1-1 0,-1 0 1,0 0-1,0 0 0,0 0 0,0 0 0,0 0 1,1 0-1,-1 0 0,0 0 0,0-1 1,0 1-1,0 0 0,0-1 0,0 1 0,0-1 1,0 1-1,0-1 0,0 1 0,0-1 1,0 0-1,0 1 0,0-1 0,0 0 0,-1 0 1,2-1-1,34-38 187,14-11 105,-47 48-541,0 1 0,0 0 0,0 0 1,0 0-1,1 0 0,-1 1 1,1-1-1,0 1 0,-1 0 1,1 0-1,0 0 0,0 1 0,-1-1 1,1 1-1,6 0 0,-8 0 26,-1 1-1,0 0 1,1-1-1,-1 1 0,0 0 1,1 0-1,-1 0 1,0 0-1,0 0 0,0 0 1,0 1-1,0-1 1,0 0-1,0 0 0,0 1 1,-1-1-1,1 0 1,0 1-1,-1-1 0,1 1 1,-1-1-1,0 1 1,1-1-1,-1 1 0,0-1 1,0 3-1,0-2-330,1 1 0,-1-1 0,0 0 0,1 0 0,-1 0 0,1 0-1,0 0 1,0 0 0,0-1 0,0 1 0,0 0 0,0 0 0,0-1-1,1 1 1,-1 0 0,1-1 0,1 2 0,4-2-6102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36 5573,'0'0'20313,"-2"9"-18845,-9 51-566,3 0 0,3 1 0,2-1 1,4 1-1,10 91 0,-11-180-902,0 0 0,2 0 0,7-36 0,27-113 0,-32 161-4,1 0 0,0 0 0,1 1 0,1-1 0,17-26 0,-22 38 1,1 0 0,0 0 1,0 1-1,0-1 0,1 1 0,-1 0 1,1 0-1,0 0 0,0 0 0,0 0 0,0 1 1,0 0-1,0 0 0,1 0 0,-1 0 1,1 1-1,-1 0 0,1 0 0,0 0 1,0 0-1,-1 1 0,1 0 0,0 0 0,0 0 1,6 1-1,-10-1-5,1 1 1,-1-1-1,0 0 1,1 0-1,-1 1 1,0-1-1,1 1 1,-1-1-1,0 1 0,0 0 1,1 0-1,-1-1 1,0 1-1,0 0 1,0 0-1,0 0 1,0 0-1,0 0 1,-1 0-1,1 0 0,0 0 1,0 1-1,-1-1 1,1 0-1,-1 0 1,1 1-1,-1-1 1,1 0-1,-1 1 1,0-1-1,0 0 0,1 1 1,-1-1-1,0 0 1,0 1-1,0-1 1,-1 0-1,1 1 1,0-1-1,-1 1 0,1-1 1,0 0-1,-1 0 1,1 1-1,-1-1 1,0 0-1,-1 2 1,-2 5 24,0 0 1,0-1-1,-1 1 0,0-1 1,0 0-1,-8 7 1,-38 30 318,47-41-338,0-1 1,-1 1-1,1-1 0,-1 0 0,1 0 0,-1 0 1,0 0-1,1-1 0,-1 0 0,0 0 0,-8 0 1,12-1-101,1 0 1,0 0 0,-1 0-1,1 0 1,-1 0-1,1 0 1,0 0 0,-1-1-1,1 1 1,0 0 0,-1 0-1,1-1 1,0 1-1,-1 0 1,1 0 0,0-1-1,-1 1 1,1 0 0,0-1-1,0 1 1,-1 0-1,1-1 1,0 1 0,0-1-1,0 1 1,0 0 0,0-1-1,-1 1 1,1-1-1,0 1 1,0-1 0,0 1-1,0 0 1,0-1 0,0 1-1,0-1 1,0 1-1,1 0 1,-1-1 0,0 1-1,0-1 1,0 1 0,0 0-1,0-1 1,1 1-1,-1-1 1,0 1 0,0 0-1,1-1 1,-1 1 0,14-22-6111,6 2-1956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15663,'0'0'5872,"-10"9"-2333,2-4-3013,-39 34 2508,43-36-2809,1 0 0,0 1-1,-1 0 1,1-1 0,0 1 0,1 0-1,-1 1 1,1-1 0,0 0 0,0 1-1,-2 7 1,3-12-231,1 1 0,0 0 1,-1 0-1,1 0 0,0-1 0,0 1 1,0 0-1,0 0 0,0 0 0,0 0 1,0-1-1,0 1 0,0 0 0,1 0 0,-1 0 1,0-1-1,0 1 0,1 0 0,-1 0 1,0-1-1,1 1 0,-1 0 0,1 0 0,-1-1 1,1 1-1,-1-1 0,1 1 0,0 0 1,0 0-1,1-1 9,-1 1-1,1-1 1,-1 0 0,1 0-1,-1 0 1,1 0-1,-1 0 1,1 0 0,-1 0-1,1-1 1,-1 1 0,1 0-1,-1-1 1,3 0 0,4-3 33,0 0 0,0 0 1,0 0-1,10-9 0,18-22-47,-29 27-66,0 1 0,0-1-1,1 2 1,0-1-1,1 1 1,-1 0-1,10-5 1,-17 11 79,-1 0-1,0 0 1,1 0 0,-1 0 0,0 0-1,0 0 1,1 0 0,-1 0-1,0 0 1,0 0 0,1 0-1,-1 0 1,0 0 0,1 0-1,-1 0 1,0 0 0,0 0 0,1 0-1,-1 1 1,0-1 0,0 0-1,1 0 1,-1 0 0,0 0-1,0 0 1,0 1 0,1-1 0,-1 0-1,0 0 1,0 1 0,0-1-1,0 0 1,1 0 0,-1 1-1,0-1 1,0 0 0,0 0-1,0 1 1,0-1 0,0 0 0,0 0-1,0 1 1,0-1 0,2 21 64,-6 19 252,3-39-314,1-1-1,0 0 0,0 0 1,0 1-1,0-1 0,0 0 1,0 1-1,0-1 1,0 0-1,0 1 0,0-1 1,0 0-1,0 0 1,0 1-1,0-1 0,0 0 1,1 1-1,-1-1 0,0 0 1,0 0-1,0 1 1,0-1-1,0 0 0,1 0 1,-1 1-1,0-1 0,0 0 1,0 0-1,1 0 1,-1 0-1,0 1 0,0-1 1,1 0-1,-1 0 1,0 0-1,0 0 0,1 0 1,-1 1-1,0-1 0,0 0 1,1 0-1,-1 0 1,0 0-1,1 0 0,-1 0 1,0 0-1,1 0 0,20-7 66,16-14-631,0-2-1893,-11 16-3829,-25 39-2700,-2-22 122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17328,'0'0'10186,"-5"9"-9214,-12 30-647,16-38-328,1-1 0,0 1 0,-1 0 0,1-1 0,0 1 0,-1 0 0,1 0 0,0-1 0,0 1 0,0 0 0,0 0 1,0-1-1,0 1 0,0 0 0,0 0 0,0-1 0,0 1 0,0 0 0,0 0 0,0-1 0,1 1 0,-1 0 0,0 0 0,1-1 0,-1 1 0,0 0 0,1-1 0,-1 1 0,1 0 0,-1-1 0,1 1 0,-1-1 0,1 1 0,-1-1 0,1 1 0,0-1 0,-1 0 0,1 1 0,0-1 0,-1 0 0,1 1 0,0-1 0,0 0 0,-1 0 0,1 1 0,0-1 0,0 0 0,-1 0 0,1 0 0,0 0 0,0 0 0,0 0 0,-1 0 0,1-1 0,1 1 0,2 0-28,1-1-1,-1 1 0,0-1 0,1 0 0,-1 0 0,0 0 0,7-4 1,-3-1-247,0-1 0,0 0 1,-1 0-1,10-13 1,-12 13-20,0 0 0,1 1 0,0 0 0,0 0 0,0 1 0,1-1 0,14-8 0,-20 19 163,-1-1 0,1 0 0,-1 1-1,1-1 1,-1 0 0,-1 1 0,0 7 0,-8 30 712,4-20 74,0 1 1,2 0 0,0 0-1,1 1 1,2-1-1,4 41 1,-1-52-626,1 0 0,0 0 0,10 19-1,-7-17-32,-1 0-1,9 29 0,-14-39 46,0 0 0,-1 0 0,1 1 0,-1-1 0,0 0 0,0 1 1,0-1-1,0 0 0,-1 0 0,0 1 0,0-1 0,0 0 0,-1 0 0,-3 8 0,3-9 29,0 1 0,-1-1 0,1 0-1,-1 0 1,0 0 0,0 0 0,0 0 0,-1 0 0,1-1 0,-1 0 0,1 1 0,-1-1 0,0-1 0,0 1 0,0 0-1,0-1 1,0 0 0,0 0 0,0 0 0,0-1 0,0 1 0,0-1 0,-1 0 0,1 0 0,0 0 0,-8-2 0,8 1-11,0 0 1,0 0 0,0 0 0,0 0 0,0 0 0,0-1-1,0 0 1,0 0 0,1 0 0,-1 0 0,1 0 0,0-1-1,-1 0 1,1 1 0,0-1 0,1 0 0,-1-1 0,0 1-1,1 0 1,0-1 0,0 0 0,0 1 0,0-1 0,0 0-1,1 0 1,-2-8 0,2 6-170,1-1 0,-1 1 1,1 0-1,1-1 0,-1 1 0,1-1 0,1 1 0,-1-1 1,1 1-1,0 0 0,0 0 0,1 0 0,0 0 0,0 0 1,0 1-1,1-1 0,-1 1 0,6-5 0,7-7-1278,1 0 0,1 2 0,32-23 0,-39 30 646,21-14-8091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41 11979,'2'-32'9575,"-2"31"-9380,0 1 1,0-1 0,0 1 0,0 0-1,0-1 1,0 1 0,-1 0 0,1-1-1,0 1 1,0 0 0,0-1 0,-1 1 0,1 0-1,0-1 1,-1 1 0,1 0 0,0 0-1,0-1 1,-1 1 0,1 0 0,0 0-1,-1 0 1,1 0 0,-1-1 0,1 1-1,0 0 1,-1 0 0,1 0 0,0 0-1,-1 0 1,1 0 0,-1 0 0,1 0-1,0 0 1,-1 0 0,0 0 0,-18 10 3541,-5 12-4678,22-21 932,1 1 0,-1 0 1,0 0-1,1 0 0,-1 0 1,1 0-1,0 1 0,-1-1 0,1 0 1,0 1-1,0-1 0,1 0 1,-1 1-1,0-1 0,1 4 1,37-6-932,-34 0 918,0-1 0,-1 1-1,1 0 1,0 1 0,0-1 0,0 0-1,0 1 1,0 0 0,-1-1 0,1 1-1,0 0 1,-1 1 0,1-1-1,4 3 1,-5-1 18,0-1 0,-1 0 1,0 1-1,1-1 0,-1 0 0,0 1 0,0 0 0,0-1 0,-1 1 0,1-1 0,-1 1 0,1 0 0,-1 0 1,0-1-1,0 1 0,-1 4 0,1 1 93,-1 0 1,0 0 0,-1 0-1,1 0 1,-2 0 0,1 0-1,-1-1 1,-7 15-1,7-17-91,1-1-1,-1 0 1,0 0-1,0 0 1,0 0-1,0 0 1,-1-1-1,1 1 1,-1-1-1,0 0 0,0 0 1,0 0-1,0-1 1,-1 1-1,1-1 1,-6 2-1,6-5-2621,4-4-2129,0-12-5551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3748,'0'0'25239,"2"13"-24657,-2 158-35,-3-67-1515,3-103 789,0 0 0,0 0 1,0 0-1,0 0 1,1 0-1,-1 0 0,0 0 1,1 0-1,-1 0 1,0-1-1,1 1 1,-1 0-1,1 0 0,0 0 1,-1-1-1,1 1 1,-1 0-1,1 0 0,0-1 1,0 1-1,-1-1 1,1 1-1,0 0 0,1 0 1,-1-1-234,0 0 1,0 1-1,0-1 1,0 0 0,0 1-1,0-1 1,0 0-1,0 0 1,0 0-1,0 0 1,0 0 0,1 0-1,-1 0 1,0-1-1,0 1 1,0 0-1,0 0 1,0-1-1,0 1 1,0-1 0,0 1-1,1-2 1,7-10-5905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13357,'0'0'9689,"9"-1"-8862,87-3 2771,-93 3-3430,-1 0 0,1 0 0,-1 0 1,0-1-1,1 1 0,-1-1 0,0 1 0,0-1 0,0 0 0,0 0 0,0 0 0,0 0 0,0 0 0,-1 0 0,1 0 0,-1-1 0,0 1 0,0-1 0,0 1 0,0-1 0,0 1 0,0-1 0,0-2 0,2-6 51,0 1-1,-1 0 0,0-1 1,0-16-1,-2 26-215,0 0 0,0 1 0,0-1-1,0 0 1,1 1 0,-2-1 0,1 0-1,0 1 1,0-1 0,0 0 0,0 0 0,0 1-1,0-1 1,-1 0 0,1 1 0,0-1 0,-1 1-1,1-1 1,0 0 0,-1 1 0,1-1-1,-1 1 1,1-1 0,-1 1 0,1-1 0,-1 1-1,1-1 1,-2 0 0,-16 8 50,-17 29-16,27-24-37,0 1 0,0 0 0,2 0 0,0 0 0,0 1 0,1-1 0,1 2 0,0-1 0,1 0 0,0 1 0,0 28 0,3-42 0,0 0 0,0 1 1,0-1-1,0 0 0,0 0 0,0 1 1,1-1-1,-1 0 0,1 0 0,-1 0 1,0 1-1,1-1 0,0 0 0,-1 0 1,1 0-1,0 0 0,0 0 0,-1 0 1,1 0-1,0 0 0,0-1 0,0 1 1,0 0-1,0 0 0,0-1 0,2 2 1,1-1-1,-1 0 1,0 0 0,1-1-1,-1 1 1,1-1 0,-1 0-1,1 0 1,-1 0 0,7-1-1,0 0-9,1-1-1,-1-1 1,0 0-1,0 0 1,-1-1-1,11-5 1,-8 1-832,-1 1 1,0-2-1,18-16 1,-24 21-474,-1-1 1,0 0 0,0 0-1,0-1 1,-1 1-1,3-7 1,3-14-7122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9353,'0'0'16624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2332 13261,'0'0'6155,"14"-11"-4511,312-257 3336,33-26-2497,1790-1207-1309,-1747 1257-1077,-385 231 28,-26 12 128,-31 17-274,-11 20-1151,30-12-2016,12 3-6513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16592,'-3'92'9610,"0"-49"-8924,2 0 1,9 76-1,-8-114-605,2 1 0,-1-1-1,1 0 1,-1 0 0,1 0-1,1 0 1,4 8 0,-6-12-71,-1-1 1,1 1 0,-1 0 0,1 0 0,0 0 0,0-1 0,-1 1 0,1 0 0,0-1 0,0 1 0,0 0 0,0-1 0,0 1-1,0-1 1,0 0 0,0 1 0,0-1 0,0 0 0,0 1 0,0-1 0,0 0 0,0 0 0,0 0 0,0 0 0,0 0 0,0 0 0,1 0-1,-1-1 1,0 1 0,0 0 0,0-1 0,0 1 0,0 0 0,0-1 0,0 1 0,-1-1 0,1 0 0,0 1 0,0-1 0,0 0 0,0 1-1,-1-1 1,1 0 0,0 0 0,0-1 0,8-10 111,-1 1-1,0-1 1,-1 0-1,0-1 1,-1 1 0,0-1-1,3-14 1,11-23 224,-19 50-347,-1 0 1,0 0-1,0 0 1,0 1-1,0-1 1,0 0 0,0 0-1,0 0 1,0 0-1,0 0 1,0 0-1,1 0 1,-1 0-1,0 0 1,0 0-1,0 1 1,0-1 0,0 0-1,0 0 1,0 0-1,1 0 1,-1 0-1,0 0 1,0 0-1,0 0 1,0 0-1,0 0 1,0 0-1,1 0 1,-1 0 0,0 0-1,0 0 1,0 0-1,0 0 1,0 0-1,0-1 1,1 1-1,-1 0 1,0 0-1,0 0 1,0 0 0,0 0-1,0 0 1,0 0-1,0 0 1,0 0-1,0 0 1,1-1-1,-1 1 1,0 0-1,0 0 1,0 0 0,0 0-1,0 0 1,0 0-1,0 0 1,0-1-1,0 1 1,0 0-1,0 0 1,0 0-1,0 0 1,0 0-1,0 0 1,0-1 0,3 19-28,-2 24 70,-1-41-37,-1 15 33,1-10-32,-1-1 1,0 1-1,1 0 1,0 0 0,1 0-1,-1-1 1,1 1-1,0 0 1,1-1-1,-1 1 1,1-1-1,4 9 1,-5-13-8,0-1 0,-1 1 0,1-1 0,0 1 0,0-1 0,0 0 0,0 1 0,0-1 1,0 0-1,0 1 0,0-1 0,0 0 0,0 0 0,1 0 0,-1 0 0,0 0 0,0 0 0,0 0 0,0-1 0,0 1 1,0 0-1,0 0 0,0-1 0,0 1 0,0-1 0,0 1 0,0-1 0,-1 1 0,1-1 0,0 0 0,0 1 0,0-1 1,-1 0-1,2 0 0,26-32 274,-25 28-215,15-19 143,28-37 412,-44 58-586,1 1-1,-1-1 1,1 1-1,0-1 1,0 1-1,0 0 1,0 0-1,0 0 1,0 1-1,0-1 1,1 1-1,-1-1 1,1 1-1,-1 0 1,1 1-1,4-2 1,-7 3-23,1-1 0,0 1 1,-1-1-1,1 1 0,0 0 0,-1-1 0,1 1 0,-1 0 1,0 0-1,1 0 0,-1 0 0,0 0 0,1 1 1,-1-1-1,0 0 0,0 1 0,0-1 0,0 1 0,0-1 1,0 1-1,-1-1 0,1 1 0,0-1 0,-1 1 1,1 0-1,-1 2 0,13 57 209,-10-41-176,-2-15-39,-1-4-56,0 1 0,0-1 0,0 1 0,0-1 1,0 0-1,1 1 0,-1-1 0,0 1 0,1-1 0,-1 1 1,1-1-1,0 0 0,-1 1 0,1-1 0,0 0 1,0 0-1,0 0 0,-1 0 0,1 1 0,1-1 1,-1 0-1,0 0 0,0-1 0,0 1 0,0 0 0,1 0 1,-1-1-1,0 1 0,1 0 0,-1-1 0,3 1 1,-3-10-12152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15022,'0'0'13528,"-4"9"-12888,-1 6-509,1 0-1,0 0 1,1 0-1,-1 17 0,3-27-121,1 0 0,0 0-1,0 0 1,0 0 0,1 0-1,0 0 1,0 0-1,3 9 1,-3-13-14,-1 1 1,1-1-1,0 1 0,0-1 1,0 0-1,0 1 0,0-1 1,0 0-1,0 0 0,1 0 1,-1 0-1,0 0 0,1 0 0,-1 0 1,1 0-1,-1 0 0,1-1 1,-1 1-1,1 0 0,-1-1 1,1 0-1,0 1 0,-1-1 1,1 0-1,0 0 0,2 0 1,-1 0 31,1-1 1,-1 0 0,0 0 0,1-1-1,-1 1 1,0-1 0,0 1 0,0-1-1,0 0 1,0 0 0,0 0 0,-1-1 0,1 1-1,-1-1 1,1 1 0,-1-1 0,0 0-1,0 0 1,0 0 0,0 0 0,-1 0 0,2-4-1,4-7 346,-1-1 0,0 0 0,6-25 0,-8 19 132,2-2-563,-5 24 38,0 0 1,0 0-1,0 0 0,0 0 1,0 0-1,0 0 0,0 0 0,0 0 1,-1 1-1,1-1 0,0 0 1,-1 0-1,1 1 0,-1-1 0,0 0 1,1 1-1,-1-1 0,0 1 1,0 1-1,1 0 24,17 43-74,-17-45 70,-1 1-1,1 0 1,0-1-1,0 1 0,0-1 1,0 0-1,0 1 1,1-1-1,-1 0 1,0 1-1,1-1 0,-1 0 1,0 0-1,1 0 1,0 0-1,-1-1 0,1 1 1,-1 0-1,1-1 1,0 1-1,-1-1 1,1 1-1,0-1 0,2 0 1,-3 0 16,0-1-1,0 1 1,1-1-1,-1 0 1,0 1 0,0-1-1,0 0 1,0 0 0,0 0-1,0 0 1,0 0 0,0 0-1,0 0 1,0 0 0,0 0-1,-1-1 1,1 1 0,0 0-1,-1 0 1,1-1 0,-1 1-1,0 0 1,1-1 0,-1-1-1,9-40 428,-8 35-407,9-59-36,7 120 0,-16-70 0,-1 14 0,1 0 0,-1 0 0,1 0 0,-1 0 0,0 0 0,0 0 0,-1-1 0,1 1 0,-1 0 0,1 0 0,-3-4 0,2 7 0,-1 0 0,0 0 0,0 0 0,0 0 0,1 1 0,-1-1 0,0 1 0,0-1 0,1 1 0,-1-1 0,0 1 0,1 0 0,-1 0 0,1 0 0,-1 0 0,1 0 0,-1 0 0,1 0 0,0 1 0,0-1 0,-1 0 0,1 1 0,0-1 0,-1 4 0,0 12 0,0-5 0,1 0 0,0 1 0,1-1 0,2 19 0,-2-28 0,1 0 0,-1-1 0,1 1 0,0 0 0,0-1 0,0 1 0,0-1 0,0 1 0,1-1 0,-1 1 0,1-1 0,0 0 0,-1 0 0,1 0 0,0 0 0,0 0 0,0 0 0,1-1 0,-1 1 0,0 0 0,1-1 0,-1 0 0,1 0 0,-1 0 0,4 1 0,8 2-1109,-1-1 1,1-1-1,16 2 0,-26-4 526,1 0 0,0 0-1,0 0 1,-1 0 0,1-1 0,0 1 0,0-1-1,-1 0 1,1-1 0,-1 1 0,1-1 0,6-4-1,5-10-6489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12844,'0'0'8841,"-11"0"-5670,-3 0-2347,0 1 1,1 1 0,-1 0 0,-19 5-1,29-6-701,0 0 0,-1 1-1,1-1 1,0 1 0,0 0-1,0 0 1,1 0 0,-1 0-1,0 1 1,1-1 0,0 1-1,-1 0 1,1 0 0,0 0-1,1 0 1,-1 1 0,0-1-1,1 1 1,0 0 0,0 0-1,-3 7 1,7-10-152,-1 0 0,1 0 0,0-1 0,-1 1 0,1-1 0,0 1 0,0-1 0,0 0 0,-1 0 0,1 0 0,0 0 0,0 0 0,0 0 0,0 0 0,2-1 0,39-10-664,-34 8 520,0 0 0,0 1 0,0 0 0,0 1-1,0 0 1,1 0 0,-1 1 0,1 0 0,14 2 0,-22-1 166,-1-1 1,1 1-1,-1 0 1,1 0 0,-1 0-1,1 0 1,-1 0-1,0 1 1,1-1-1,-1 0 1,0 1-1,0-1 1,0 1-1,0-1 1,0 1-1,0-1 1,-1 1-1,1 0 1,0-1-1,-1 1 1,1 0-1,-1 0 1,0-1-1,0 1 1,1 0 0,-1 0-1,0 0 1,0-1-1,-1 1 1,1 2-1,0 0 47,-1 1 1,1-1-1,-1 0 0,0 1 1,0-1-1,0 0 0,-1 0 1,0 0-1,1 0 0,-1 0 1,-4 6-1,0-5-25,1 1 1,-1-1-1,0 0 0,0-1 1,0 1-1,-1-1 1,1 0-1,-1-1 0,0 0 1,0 0-1,-1 0 0,1-1 1,0 0-1,-1-1 1,1 1-1,-14 0 0,20-3-183,1 1 0,-1 0 0,1-1 0,-1 1 0,1 0 0,-1-1 0,1 1 0,-1 0 0,1-1 0,-1 1 0,1-1 0,0 1 0,-1-1 0,1 1 0,0-1 0,-1 1 0,1-1-1,0 1 1,0-1 0,-1 0 0,1 1 0,0-1 0,0 1 0,0-1 0,0 0 0,0 1 0,0-1 0,0 1 0,0-1 0,0 0 0,0 1 0,1-2 0,2-23-6768,11-6-3127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20275,'0'0'2696,"-6"13"-80,-2 6-1867,0 0 1,1 0-1,1 1 0,1 0 1,1 0-1,1 1 1,-1 27-1,4-37-719,1 0 0,0 0 1,1-1-1,0 1 0,7 20 1,0-4-21,-9-13-151,-10-24-183,-15-25-278,25 34 585,-5-9-107,4 8 129,0 0 0,0 0 1,0 0-1,0 0 0,0 0 0,0 0 0,0 0 0,-1 0 0,1 1 0,0-1 0,-1 1 0,0-1 0,1 1 0,-1-1 1,-3-1-1,5 4 6,1 0-1,-1 0 1,0 0 0,0 0 0,0 0 0,1-1 0,-1 1 0,0 0 0,1 0 0,-1 0 0,0-1-1,1 1 1,-1 0 0,1-1 0,0 1 0,-1 0 0,1-1 0,-1 1 0,1-1 0,0 1 0,0-1-1,-1 1 1,2 0 0,3 0-41,0 0 1,0 0-1,0 0 0,0-1 0,0 0 0,0 0 0,0 0 1,0 0-1,0-1 0,0 0 0,0 0 0,0 0 0,0-1 1,-1 0-1,8-3 0,6-5-492,-1 0-1,27-21 1,14-9 52,-57 40 494,-1-1 0,1 1 0,0-1 1,0 1-1,-1 0 0,1-1 0,0 1 0,0 0 0,0 0 1,-1-1-1,1 1 0,0 0 0,0 0 0,0 0 0,0 0 1,0 0-1,-1 0 0,1 0 0,0 0 0,0 1 0,0-1 1,0 0-1,-1 0 0,1 1 0,0-1 0,0 0 0,0 1 1,-1-1-1,1 1 0,0-1 0,-1 1 0,1 0 1,0-1-1,-1 1 0,1-1 0,-1 1 0,1 0 0,-1 0 1,1-1-1,-1 1 0,0 0 0,1 0 0,-1-1 0,1 2 1,8 53 793,-8-50-753,-1 0 0,0 0 0,1 0 1,0 0-1,0 0 0,1 0 0,-1 0 1,5 9-1,-5-12-38,1-1 1,0 0-1,-1 0 0,1 0 0,0 0 1,-1 0-1,1-1 0,0 1 1,0 0-1,-1-1 0,1 1 1,0-1-1,0 0 0,0 1 1,0-1-1,0 0 0,0 0 0,0-1 1,0 1-1,0 0 0,-1 0 1,1-1-1,0 1 0,0-1 1,0 0-1,0 0 0,-1 1 1,1-1-1,0 0 0,-1 0 1,3-3-1,6-3 31,0 0-1,-1 0 1,13-15 0,-9 8-88,30-28 140,-40 39-174,0 1 0,0 0 0,0 0 0,0 0 0,1 0 0,-1 1 0,1-1 0,-1 1-1,1 0 1,-1 0 0,1 0 0,0 0 0,4 0 0,-7 1 53,-1 1 0,1-1 0,0 0-1,0 0 1,0 0 0,0 0 0,-1 1 0,1-1 0,0 0-1,0 1 1,0-1 0,-1 1 0,1-1 0,0 1 0,-1-1-1,1 1 1,0-1 0,-1 1 0,1 0 0,-1-1-1,1 1 1,-1 0 0,1 0 0,-1-1 0,1 1 0,-1 0-1,0 0 1,1 1 0,4 31 45,1-2 21,-5-30-44,0-1-1,-1 1 0,1 0 0,0-1 1,-1 1-1,1-1 0,0 1 0,0-1 1,0 1-1,-1-1 0,1 0 0,0 0 1,0 1-1,0-1 0,0 0 0,0 0 1,0 0-1,0 0 0,0 0 0,-1 0 1,1 0-1,0 0 0,0 0 0,0 0 1,0 0-1,0-1 0,0 1 0,0 0 1,-1-1-1,1 1 0,0 0 0,0-1 1,0 1-1,-1-1 0,1 0 0,1 0 1,30-26 505,-26 22-451,18-20 46,26-22-19,-48 45-113,1 0 0,-1 0 0,1 0 0,0 1 0,0-1 0,0 0 0,0 1 0,0 0 0,0 0 0,0 0 0,1 0 0,-1 0 0,0 1 0,0-1 0,5 1 0,-6 3-4,-1 0 0,0 1 0,0-1 1,-1 0-1,1 0 0,-1 1 0,1-1 1,-1 0-1,0 1 0,-1 5 0,2 10-1266,-1-18 1098,0-1 0,1 1 0,-1-1 0,0 0 0,0 1 0,1-1 0,-1 1 0,0-1 0,1 1 0,-1-1 0,0 0 0,1 1 0,-1-1 0,1 0 0,-1 0 0,1 1 0,-1-1 0,0 0 0,1 0 0,-1 1 0,1-1 0,-1 0 0,1 0 0,-1 0 0,1 0 0,-1 0 0,1 0 0,-1 0 0,1 0 0,0 0 0,16-6-9840,-6-5-2683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10186,'0'0'17584,"-20"-7"-18118,10 50-560,8-37 1084,1-1 0,-1 1 0,1-1 0,-1 1 0,1-1 0,1 1 0,-1 7 0,2-13-7,0 1 0,-1 0 0,1-1 0,0 1 0,-1 0 0,1-1 0,0 1 0,0-1 0,0 1 0,0-1 0,0 1 0,-1-1 0,1 0 0,0 1-1,0-1 1,0 0 0,0 0 0,0 0 0,0 1 0,0-1 0,0 0 0,0-1 0,0 1 0,0 0 0,0 0 0,0 0 0,0 0 0,0-1 0,0 1 0,0-1 0,1 0 0,33-10-1130,-22 1 66,0 0 0,-1 0 0,0-1 0,19-23 0,-2-14 242,-27 42 1380,0 1 1,0 0 0,-1-1-1,1 1 1,-1-1-1,-1 1 1,1-8 0,-19 38-505,15-18 193,2-3-111,-1 0 0,0 1 0,1-1 1,-1 0-1,1 1 0,1-1 0,-1 1 0,0-1 1,1 1-1,0-1 0,1 9 0,11-3-180,-11-9-35,0-1 0,0 0 0,0 1 0,0-1-1,0 1 1,-1-1 0,1 1 0,0-1 0,0 1-1,0 0 1,-1-1 0,1 1 0,0 0 0,-1 0-1,1-1 1,0 1 0,-1 0 0,1 0 0,-1 0-1,0 0 1,1 0 0,-1 0 0,0 0 0,1 0-1,-1 0 1,0 0 0,0 0 0,0 1-1,0-1 288,1 0-1,-1 1 0,0-1 0,0 0 0,1 1 0,-1-1 0,1 0 0,-1 0 1,1 1-1,-1-1 0,1 0 0,0 0 0,0 0 0,-1 0 0,1 0 0,0 0 0,0 0 1,0 0-1,0 0 0,0 0 0,0-1 0,0 1 0,1 0 0,-1-1 0,0 1 0,0-1 1,1 1-1,-1-1 0,0 0 0,3 1 0,-18-13-3524,8 0-7628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2883,'3'-15'23607,"-1"19"-18359,-1 7-4331,-7 125-805,6-136-112,1 1 0,-1-1 0,1 0 0,-1 1 0,1-1 0,-1 0 0,1 1 0,-1-1 0,1 0 0,-1 0 0,1 1 0,-1-1 0,1 0 0,0 0 0,-1 0 0,1 0 0,-1 0 0,1 0 0,0 0 0,-1 0 0,1 0 0,-1 0 0,1 0 0,-1 0 0,1 0 0,0-1 0,-1 1 0,1 0 0,-1 0 0,1-1 0,-1 1 0,2-1 0,20-8 0,-14 4-66,-5 3-18,0 1 0,0-1 0,0 0-1,0 0 1,0 0 0,0 0 0,-1 0-1,1-1 1,-1 1 0,1-1 0,-1 0-1,0 0 1,0 0 0,1-3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11435,'0'0'16832,"2"12"-15749,-2 148 1555,-2-70-1859,2-85-779,0 0 0,1 0 0,-1 0 0,1 0 0,0-1 0,0 1 0,1 0 0,-1 0 0,1-1 0,5 9 0,-6-11 0,1 0 0,-1 0 0,1 0 0,0 0 0,-1 0 0,1 0 0,0-1 0,1 1 0,-1-1 0,0 0 0,0 1 0,0-1 0,1 0 0,-1 0 0,1-1 0,-1 1 0,1 0 0,-1-1 0,1 1 0,-1-1 0,1 0 0,2 0 0,-4 0-2,-1 0-1,1-1 1,0 1-1,-1 0 1,1-1-1,0 1 1,-1-1-1,1 1 1,-1-1-1,1 1 1,-1-1 0,1 1-1,-1-1 1,1 1-1,-1-1 1,0 0-1,1 1 1,-1-1-1,0 0 1,1 1 0,-1-1-1,0 0 1,0 1-1,0-1 1,0 0-1,1 0 1,-1 1-1,0-1 1,0 0-1,0 0 1,-1 1 0,1-1-1,0 0 1,0 1-1,0-1 1,0 0-1,-1 0 1,1 1-1,0-1 1,-1 1 0,1-1-1,-1-1 1,-15-31-368,9 24 402,-2 1 0,1-1 0,-1 2 0,-1-1 0,1 1 0,-1 0 0,-1 1 0,1 1 0,-1-1 0,0 2 0,0-1 0,-19-3 0,86-9 27,-35 11-75,88-25-1766,-40-1-2741,-41 15-7349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8360,'0'0'18188,"-7"14"-17900,3-7-214,-2 2 88,1 1 0,0 0 0,0 0 0,1 0 0,1 1 0,0-1 0,0 1 0,-2 18 0,-3 61 1609,0-21-1065,3 108-1,9-147-716,-4-29 9,0 0-1,0 0 1,1 0-1,-1 0 0,0-1 1,0 1-1,1 0 1,-1 0-1,1 0 1,-1 0-1,1 0 0,-1 0 1,1-1-1,-1 1 1,1 0-1,0 0 1,-1-1-1,1 1 0,0-1 1,0 1-1,0 0 1,-1-1-1,1 1 1,0-1-1,0 0 0,1 1 1,-1-42 359,-2 26-339,0-1-1,-2 1 0,0-1 0,0 1 1,-1 0-1,-8-16 0,-43-85-161,35 77 61,20 39-93,27 17-1709,-14-13 308,1-1 1,-1 1-1,1-2 0,0 0 1,0-1-1,-1 0 0,19-2 1,-19 1-379,30 0-6795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31 14286,'0'0'12182,"-9"6"-11179,8-5-962,-37 32 478,36-31-482,1-1-1,-1 1 1,1-1 0,0 1 0,-1 0 0,1 0 0,0 0-1,0-1 1,0 1 0,0 0 0,0 0 0,1 0 0,-1 1-1,1-1 1,-1 0 0,1 0 0,0 0 0,0 0 0,0 0-1,0 1 1,0-1 0,0 0 0,0 0 0,1 0 0,-1 0-1,1 0 1,1 4 0,-1-6-12,0 1 0,-1-1 0,1 1 0,0-1 0,-1 1 0,1-1 0,0 0 0,0 1 0,0-1 1,0 0-1,-1 0 0,1 1 0,0-1 0,0 0 0,0 0 0,0 0 0,0 0 0,-1 0 0,1 0 0,0-1 0,0 1 0,0 0 0,0 0 0,-1-1 0,1 1 0,0 0 0,0-1 0,-1 1 0,1-1 0,0 1 0,1-1 0,22-17 808,-18 14-707,-1-2 0,0 1 0,0 0 0,-1-1 0,1 0 0,-1 0 0,-1-1 0,1 1 0,-1-1 0,0 1 0,0-1 0,-1 0 0,0 0 0,2-15-1,-4 22-131,0-1 0,-1 1 0,1 0 0,0-1-1,-1 1 1,1 0 0,0-1 0,-1 1-1,1 0 1,-1 0 0,1-1 0,0 1-1,-1 0 1,1 0 0,-1 0 0,1-1-1,-1 1 1,1 0 0,0 0 0,-1 0-1,1 0 1,-1 0 0,1 0 0,-1 0-1,1 0 1,-1 0 0,1 0 0,-1 0 0,1 1-1,-1-1 1,1 0 0,0 0 0,-1 0-1,1 0 1,-1 1 0,0-1 0,-19 9-281,13-5 276,1 1-1,0 0 1,1 0 0,-1 1 0,1-1 0,0 1 0,0 0 0,1 0 0,0 1 0,0-1 0,0 1 0,-2 8 0,6-14-79,1-1 0,-1 0 1,1 1-1,-1-1 0,1 1 1,0-1-1,-1 0 0,1 1 1,0-1-1,-1 0 1,1 0-1,0 0 0,0 0 1,-1 1-1,1-1 0,0 0 1,-1 0-1,1 0 0,0 0 1,0-1-1,-1 1 1,1 0-1,0 0 0,-1 0 1,2-1-1,23-4-2795,26-22-8769,-25 10-870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16624,'0'0'13783,"10"-4"-13729,-2 0-54,52-21 98,-57 24-69,1 0 0,0-1 0,0 1 0,0 1 0,0-1 1,0 0-1,0 1 0,0 0 0,0 0 0,0 0 0,1 1 0,-1-1 0,0 1 0,5 2 0,-7-2 2,0 1-1,0 0 1,0-1 0,-1 1 0,1 0 0,-1 0 0,1 0 0,-1 0 0,0 1 0,0-1-1,0 0 1,1 3 0,14 21-1125,-15-25 862,0 0 0,0-1 0,0 1 0,0-1 0,0 1 0,0-1-1,0 0 1,0 1 0,0-1 0,0 0 0,0 0 0,0 0 0,1 0 0,-1 0 0,0 0 0,0 0 0,0 0 0,0 0 0,0-1-1,0 1 1,0 0 0,0-1 0,0 1 0,0-1 0,0 1 0,0-1 0,2 0 0,28-27-10723,-14 9 508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233 294 5477,'14'-13'9625,"4"-4"-8386,13-13 1502,35-41 0,-58 63-2217,-1-1 1,-1 0-1,0-1 0,0 1 0,0-1 0,-1 0 0,-1-1 0,0 1 0,0-1 0,-1 0 0,2-11 0,-5 21-475,0 0 0,0 0 1,0 0-1,0-1 0,0 1 0,0 0 0,0 0 1,0 0-1,0 0 0,0 0 0,-1-1 0,1 1 1,-1 0-1,1 0 0,-1 0 0,1 0 0,-1 0 1,1 0-1,-1 0 0,0 0 0,1 0 0,-1 1 1,0-1-1,0 0 0,0 0 0,-1 0 0,0 0-18,-1 0-1,1 0 0,0 1 0,0-1 1,-1 1-1,1 0 0,0 0 0,-1 0 0,1 0 1,0 0-1,0 0 0,-4 1 0,-3 1-39,0 1-1,0-1 1,1 2-1,-1-1 1,1 1-1,-8 5 1,-1 3 13,0 1 1,1 0-1,0 1 1,2 1-1,-19 22 1,26-29-14,1 0 0,1 1 1,-1 0-1,1 0 0,1 0 1,0 1-1,0-1 1,1 1-1,0 0 0,1 0 1,0 0-1,-1 21 0,2-29-4,1 1-1,1 0 1,-1 0-1,0-1 0,1 1 1,-1 0-1,1 0 0,0-1 1,0 1-1,0-1 1,0 1-1,0-1 0,1 1 1,-1-1-1,1 0 1,0 1-1,0-1 0,-1 0 1,1 0-1,1 0 1,-1-1-1,0 1 0,0 0 1,1-1-1,2 2 0,6 2 6,0-1-1,0-1 0,1 0 1,22 3-1,-26-5 12,0 0 0,0 0 0,-1 1 1,1-1-1,-1 2 0,0-1 0,1 1 0,-1 0 0,0 1 0,12 8 0,-18-11 29,0 0 0,0 0 0,0 1 0,0-1 0,-1 0 0,1 1 0,0-1 0,-1 1-1,1-1 1,-1 1 0,1-1 0,-1 1 0,0-1 0,0 1 0,0-1 0,0 1 0,0-1 0,0 1-1,0 0 1,0-1 0,0 1 0,-1-1 0,1 1 0,-1-1 0,1 1 0,-1-1 0,0 0-1,1 1 1,-1-1 0,0 0 0,0 1 0,0-1 0,0 0 0,0 0 0,0 0 0,-1 0 0,-1 1-1,-5 6 316,0 0 0,-1-1 0,-17 10 0,-19 7 94,-64 26-1,-10 5-531,113-52-162,-7 4 60,8 0-3231,16-5-13627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129 175 5701,'0'0'13384,"-10"2"-10929,-1 1-1857,1 1 0,-1 0 0,1 1 0,-15 8 0,21-11-351,0 0 1,1 0-1,-1 1 1,1-1-1,0 1 1,0 0 0,0 0-1,0 0 1,0 0-1,1 1 1,0-1-1,-1 1 1,1 0-1,0-1 1,1 1-1,-1 0 1,1 0-1,-2 5 1,3-9-241,0 1 0,0-1 1,0 0-1,0 1 0,0-1 0,0 1 0,0-1 1,0 1-1,0-1 0,0 0 0,0 1 0,0-1 0,0 0 1,1 1-1,-1-1 0,0 1 0,0-1 0,0 0 1,0 1-1,1-1 0,-1 0 0,0 1 0,0-1 1,1 0-1,-1 0 0,0 1 0,1-1 0,-1 0 1,0 0-1,1 1 0,-1-1 0,0 0 0,1 0 0,-1 0 1,1 1-1,19-3 245,17-13 299,-20 0-426,0-1 0,-2-1 0,0 0 0,-1-1 0,0-1 0,-2 0 0,0 0 0,-1-1 0,-2-1 0,0 0 0,13-42 0,-71 160-648,45-86 495,0-1 0,1 1 0,0 0 0,1 1 0,0-1-1,0 0 1,2 1 0,-1-1 0,2 1 0,1 14 0,-2-24-136,1-1 1,0 0-1,-1 0 1,1 0 0,0 0-1,0 0 1,0 0 0,-1 0-1,1 0 1,0 0-1,0 0 1,1 0 0,-1 0-1,0-1 1,0 1 0,0 0-1,0-1 1,1 1-1,-1-1 1,0 1 0,1-1-1,-1 0 1,0 0-1,2 1 1,1-1-709,-1 1 0,1-1 1,-1 0-1,1 0 0,-1-1 0,1 1 0,-1-1 0,6-1 0,16-12-6788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19282,'0'0'7170,"-9"11"-7085,-29 30-53,25-17 218,13-23-248,0-1-1,0 0 0,0 1 1,0-1-1,0 1 1,0-1-1,0 1 0,0-1 1,0 0-1,0 1 1,0-1-1,1 1 1,-1-1-1,0 0 0,0 1 1,1-1-1,-1 1 1,0-1-1,0 0 1,1 1-1,-1-1 0,0 0 1,1 0-1,-1 1 1,0-1-1,1 0 0,-1 0 1,1 0-1,-1 1 1,1-1-1,3 1-75,1 0 0,-1-1-1,0 0 1,1 1 0,-1-2-1,1 1 1,3-1 0,3 0-389,17 0-837,-19 0 902,0 0 0,0 1 1,0 0-1,0 0 0,0 1 1,15 3-1,-23-3 511,0-1 0,-1 0 0,1 1 0,0-1 1,0 1-1,-1-1 0,1 1 0,0-1 0,-1 1 0,1-1 0,-1 1 1,1 0-1,-1-1 0,1 1 0,-1 0 0,1 0 0,-1-1 0,1 1 1,-1 0-1,0 0 0,0 0 0,1-1 0,-1 1 0,0 0 0,0 0 1,0 0-1,0 0 0,0 0 0,0-1 0,0 1 0,0 0 0,0 0 1,0 0-1,-1 0 0,1-1 0,0 1 0,-1 0 0,1 0 0,0 0 1,-1-1-1,1 1 0,-1 0 0,1-1 0,-1 1 0,1 0 0,-1-1 1,0 1-1,1-1 0,-1 1 0,0-1 0,0 1 0,-34 28 3138,20-20-2704,0-1 0,-1-1 1,-27 10-1,34-15-1139,0 1 1,-1-2-1,0 1 1,-15 0-1,19-3-5387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10218,'2'46'11648,"3"13"-5413,8 49-4527,33 123 1,-50-242-1513,-12-31 330,-10-47 1,21 54-527,1 0 0,1 0 0,5-68 0,-1 97 0,-1 1 0,1 0 0,0 0 0,1 0 0,-1 0 0,1 1 0,0-1 0,0 0 0,1 1 0,-1-1 0,1 1 0,0 0 0,0 0 0,0 0 0,1 0 0,-1 0 0,1 1 0,0-1 0,0 1 0,1 0 0,-1 1 0,9-5 0,-1 2 0,0 0 0,0 2 0,0-1 0,0 2 0,1-1 0,-1 2 0,1-1 0,15 2 0,-28 0 0,1 0 0,0 0 0,0 0 0,0 0 0,0 0 0,0 0 0,-1 0 0,1 0 0,0 1 0,0-1 0,0 0 0,-1 1 0,1-1 0,0 0 0,0 1 0,-1-1 0,1 1 0,0-1 0,-1 1 0,1-1 0,0 1 0,-1 0 0,1-1 0,-1 1 0,1 0 0,-1-1 0,0 1 0,1 0 0,-1 0 0,1 1 0,-1 0 0,1 1 0,-1-1 0,0 1 0,0 0 0,0-1 0,0 1 0,-1-1 0,1 1 0,-1-1 0,0 4 0,-2 3 0,0-1 0,-1 0 0,0 0 0,0 0 0,-7 10 0,1-6 1,-1-1 1,0 0-1,-21 16 0,27-23-3,0 0 0,0-1 0,-1 0 0,1 0 0,-1 0 0,0-1 0,0 1 0,1-2 0,-1 1 0,-1-1 0,1 1 0,-7-1 0,19-2-1595,-1 0 0,0 0 0,0-1 0,0 0 0,0 0 0,6-4 0,14-4-4606,5 1-3171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9929,'0'0'12898,"2"9"-10987,-2-6-1746,1 0 0,0 0 0,0 0 0,0 0-1,0 0 1,0-1 0,1 1 0,-1 0 0,1-1 0,0 1 0,0-1 0,4 5 0,-5-6-96,1-1 1,0 1 0,0 0-1,-1 0 1,1-1 0,0 1-1,0-1 1,0 0 0,0 1-1,0-1 1,0 0 0,0 0-1,0 0 1,0 0 0,0-1-1,0 1 1,0 0 0,-1-1-1,1 0 1,0 1 0,0-1-1,0 0 1,-1 0 0,1 0-1,0 0 1,-1 0 0,1 0-1,2-3 1,3-1 64,1-1 0,-1 0 0,0 0 0,-1 0 0,1-1 0,-2 0 0,1-1 0,-1 1 0,0-1-1,0 0 1,-1 0 0,0-1 0,0 1 0,-1-1 0,0 0 0,-1 0 0,0 0 0,0 0 0,-1 0 0,0-1 0,-1-13 0,0 22-126,0 0-1,0 1 1,0-1 0,0 0 0,-1 0-1,1 0 1,0 1 0,0-1 0,-1 0-1,1 0 1,0 1 0,-1-1 0,1 0-1,-1 1 1,1-1 0,-1 1 0,0-1-1,1 0 1,-1 1 0,1-1 0,-1 1-1,0-1 1,1 1 0,-1 0 0,0-1-1,0 1 1,1 0 0,-1 0 0,0-1-1,0 1 1,0 0 0,1 0 0,-1 0-1,0 0 1,0 0 0,0 0 0,1 0-1,-1 0 1,0 0 0,0 0 0,0 0-1,1 1 1,-1-1 0,0 0 0,0 1-1,1-1 1,-2 1 0,-1 0-17,0 1 1,0 0-1,0-1 1,0 1-1,0 0 0,1 0 1,-1 0-1,1 1 1,0-1-1,-4 4 0,-2 9 34,0-1-1,1 2 0,0-1 0,1 1 1,1 0-1,1 0 0,0 0 1,1 1-1,0 0 0,1 25 0,2-41-22,0 0-1,-1 1 0,1-1 1,1 0-1,-1 1 0,0-1 1,0 0-1,0 1 0,1-1 1,-1 0-1,1 0 0,-1 1 1,1-1-1,-1 0 0,1 0 1,0 0-1,-1 0 0,1 0 1,0 0-1,0 0 0,0 0 1,0 0-1,0 0 0,0 0 1,0 0-1,0-1 0,2 2 1,-1-2-52,1 1 0,0-1 0,-1 1 1,1-1-1,-1 0 0,1 0 0,0 0 0,-1 0 1,1-1-1,0 1 0,-1-1 0,6-1 1,35-18-2937,-12-4-3994,-12-2-937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17200,'0'0'12812,"0"12"-11824,-1 126 448,0-137-1432,1 0-1,0 0 1,0 0-1,0 0 1,0 0 0,0 1-1,1-1 1,-1 0-1,0 0 1,0 0-1,1 0 1,-1 0 0,0 0-1,1-1 1,-1 1-1,1 0 1,-1 0 0,1 0-1,0 0 1,-1 0-1,1-1 1,0 1-1,0 0 1,-1-1 0,1 1-1,2 1 1,-2-2 3,1 0 0,0 1 1,0-1-1,-1 0 0,1 0 0,0 0 1,0 0-1,-1 0 0,1-1 0,0 1 1,0 0-1,-1-1 0,1 0 0,2 0 1,4-3 17,1-1 0,-1 1 0,1-1 0,11-11 0,9-9-49,-21 16 4,1 0 0,1 1 0,0 0 0,0 1 0,0 0 0,1 0 0,0 1 0,0 1 0,20-8 0,-31 13 16,1 0 0,0 0 0,-1 0 0,1 0 0,-1 0 0,1 0 0,-1 0 1,1 0-1,0 0 0,-1 0 0,1 0 0,-1 1 0,1-1 0,-1 0 0,1 0 0,-1 0 0,1 1 0,-1-1 1,1 0-1,-1 1 0,1-1 0,-1 0 0,1 1 0,-1-1 0,0 1 0,1-1 0,-1 1 0,0-1 0,1 0 0,-1 1 1,0-1-1,0 1 0,1 0 0,-1-1 0,0 1 0,0-1 0,0 1 0,0-1 0,0 1 0,1-1 0,-2 2 1,0 34 454,1-33-956,-1-1 0,1 1 1,0 0-1,0 0 1,0 0-1,0 0 0,0 0 1,0 0-1,1 0 1,1 4-1,3-6-5250,6-1-2829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 19154,'0'0'6897,"-11"0"-4478,9 0-2316,-10-1 404,0 0 0,0 2 0,-24 2 0,34-2-503,-1-1 1,1 0 0,-1 1-1,1-1 1,0 1 0,-1-1-1,1 1 1,0 0-1,0 0 1,-1 0 0,1 1-1,0-1 1,0 0 0,0 1-1,1-1 1,-1 1 0,0 0-1,1 0 1,-1-1-1,1 1 1,-1 0 0,1 0-1,0 1 1,0-1 0,0 0-1,0 0 1,0 0 0,0 1-1,0-1 1,1 1-1,-1 3 1,2-5-40,-1 0-1,1 0 0,0 0 1,0 0-1,-1 0 1,1 0-1,0 0 1,0-1-1,0 1 1,0 0-1,0 0 0,0-1 1,0 1-1,0-1 1,0 1-1,1-1 1,-1 1-1,0-1 1,0 0-1,0 0 1,1 1-1,-1-1 0,2 0 1,39 6-318,-32-6 96,-3 1 143,0 1 0,1-1-1,-1 1 1,0 0 0,0 1 0,0-1-1,-1 1 1,1 1 0,9 6-1,-14-9 183,0 1 0,0-1-1,-1 1 1,1 0-1,-1 0 1,1 0 0,-1-1-1,0 2 1,0-1-1,0 0 1,0 0-1,0 0 1,0 0 0,-1 0-1,1 1 1,0-1-1,-1 0 1,0 1 0,0-1-1,0 0 1,0 1-1,0-1 1,0 0-1,0 1 1,-1-1 0,1 0-1,-1 1 1,0-1-1,0 0 1,0 0 0,0 0-1,0 0 1,0 0-1,-2 3 1,-1 1 22,0-1 0,0 1 1,0-1-1,-1 0 0,0 0 0,0-1 1,0 0-1,0 0 0,0 0 0,-1 0 1,0-1-1,0 0 0,0 0 0,0 0 1,0-1-1,-1 0 0,1 0 0,-1-1 0,0 1 1,-8-1-1,15-1-478,-1-1-1,1 0 1,-1 1-1,1-1 1,-1 0 0,1 1-1,-1-1 1,1 0 0,0 1-1,0-1 1,-1 0-1,1 0 1,0 0 0,0 1-1,0-1 1,-1 0 0,1 0-1,0 0 1,0 1-1,1-1 1,-1 0 0,0 0-1,0 0 1,0 1 0,1-2-1,-1-2-2122,0-10-6009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18642,'0'0'6502,"-10"63"-3716,3-34-1056,2 1-449,2-2-448,3-3-417,0-2-351,5-8-322,5-4-608,0-7-416,0-4-865,-2 0-1633,-3-6-1795,1-14-3875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19571,'0'0'9929,"26"65"-14830,-7-51-736,0-4-3075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13645,'0'0'15278,"-9"9"-14824,6-6-314,-4 2 185,0 1 0,1 1 0,0-1 0,0 1 0,1 0 0,-1 0 0,2 1 0,-1-1 0,-4 11 0,18-33-325,-7 13 0,-1 0 0,1 0 0,-1-1 0,0 1 0,1 0 0,-1-1 0,0 1 0,0-1 0,1-4 0,-3 7 0,1-1 0,0 1 0,-1 0 0,1 0 0,0 0 0,-1-1 0,1 1 0,0 0 0,-1 0 0,1 0 0,0 0 0,-1 0 0,1 0 0,0 0 0,-1 0 0,1 0 0,0 0 0,-1 0 0,1 0 0,0 0 0,-1 0 0,1 0 0,0 0 0,-1 0 0,1 0 0,0 0 0,-1 1 0,1-1 0,0 0 0,-1 0 0,1 0 0,0 1 0,-1-1 0,1 0 0,0 0 0,0 1 0,0-1 0,-1 0 0,1 0 0,0 1 0,-14 10 0,9-6 0,1 1 0,0-1 0,0 1 0,1 0 0,-1 0 0,1 1 0,1-1 0,-1 1 0,1-1 0,0 1 0,1 0 0,-1 0 0,1 0 0,1-1 0,-1 12 0,2-17 0,-1 0 0,0 0 0,0 0 0,1 0 0,-1 0 0,0 0 0,1 0 0,-1 0 0,1-1 0,-1 1 0,1 0 0,0 0 0,-1-1 0,1 1 0,0 0 0,-1-1 0,1 1 0,0 0 0,0-1 0,0 1 0,-1-1 0,1 0 0,0 1 0,0-1 0,0 0 0,0 1 0,0-1 0,0 0 0,0 0 0,0 0 0,0 0 0,0 0 0,0 0 0,0 0 0,-1 0 0,1 0 0,0 0 0,0-1 0,0 1 0,0 0 0,0 0 0,0-1 0,0 1 0,1-1 0,3-1 0,0 1 0,0-1 0,1 0 0,-1 0 0,-1-1 0,10-5 0,-1-5 0,0-1 0,17-22 0,-20 22 0,1 1 0,0 1 0,16-14 0,-23 22 0,1 1 0,-1 0 0,1 0 0,0 1 0,-1-1 0,1 1 0,0 0 0,1 0 0,-1 1 0,0 0 0,0-1 0,1 2 0,-1-1 0,7 1 0,-11 0 0,0 0 0,1 0 0,-1 1 0,0-1 0,1 0 0,-1 1 0,0-1 0,1 1 0,-1 0 0,0-1 0,0 1 0,0 0 0,0 0 0,0 0 0,0 0 0,0 0 0,0 0 0,0 0 0,0 0 0,0 0 0,-1 0 0,1 1 0,0-1 0,-1 0 0,1 0 0,-1 1 0,1-1 0,-1 1 0,0-1 0,0 0 0,1 3 0,1 51 0,-2-42 0,0-13 0,0 1 0,0-1 0,0 1 0,0-1 0,1 1 0,-1-1 0,0 1 0,0-1 0,1 1 0,-1-1 0,0 0 0,1 1 0,-1-1 0,0 1 0,1-1 0,-1 0 0,1 1 0,-1-1 0,1 0 0,-1 0 0,0 1 0,1-1 0,-1 0 0,1 0 0,-1 0 0,1 1 0,-1-1 0,1 0 0,0 0 0,-1 0 0,1 0 0,-1 0 0,1 0 0,-1 0 0,1 0 0,-1 0 0,1 0 0,-1-1 0,1 1 0,-1 0 0,1 0 0,-1 0 0,1-1 0,-1 1 0,1 0 0,-1-1 0,1 1 0,-1-1 0,28-13 0,-3-5 0,43-24 0,-59 38 0,0 0 0,1 1 0,-1 0 0,1 1 0,0 0 0,0 0 0,0 1 0,0 0 0,10 0 0,-19 3-27,0 0 1,0 0-1,0 0 1,0 0-1,-1 0 0,1-1 1,0 1-1,-1 0 1,1 0-1,-1 1 0,1-1 1,-1 0-1,0 0 1,1 0-1,-1 0 0,0 0 1,0 0-1,1 1 1,-1-1-1,0 0 1,0 0-1,-1 0 0,1 0 1,0 3-1,2 14-1305,-2-18 1286,0 1 0,0-1 1,0 0-1,0 0 0,0 0 0,0 1 0,0-1 0,0 0 1,0 0-1,0 0 0,0 0 0,0 1 0,0-1 1,1 0-1,-1 0 0,0 0 0,0 0 0,0 1 0,0-1 1,0 0-1,1 0 0,-1 0 0,0 0 0,0 0 0,0 0 1,0 0-1,1 1 0,-1-1 0,0 0 0,0 0 1,0 0-1,1 0 0,-1 0 0,0 0 0,0 0 0,0 0 1,1 0-1,-1 0 0,0 0 0,0 0 0,0 0 1,1 0-1,-1 0 0,0-1 0,0 1 0,0 0 0,1 0 1,-1 0-1,0 0 0,0 0 0,0 0 0,1-1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128 163 11403,'6'-12'1593,"0"-1"1,-1 0-1,0-1 1,-1 1-1,0-1 1,-1 0-1,-1 0 1,0 0-1,-1-15 1,-1 28-1539,0 0 1,0 1-1,0-1 1,0 1-1,0-1 1,0 1-1,-1-1 1,1 1-1,0-1 0,0 1 1,-1-1-1,1 1 1,0-1-1,-1 1 1,1-1-1,0 1 1,-1 0-1,1-1 1,-1 1-1,1-1 1,0 1-1,-1 0 0,1 0 1,-1-1-1,1 1 1,-1 0-1,1 0 1,-1 0-1,0-1 1,1 1-1,-1 0 1,1 0-1,-1 0 0,1 0 1,-1 0-1,1 0 1,-1 0-1,0 0 1,1 0-1,-1 0 1,1 1-1,-1-1 1,1 0-1,-1 0 1,1 0-1,-1 1 0,1-1 1,-1 0-1,1 1 1,-1-1-1,-26 18 240,20-7-193,1 0 1,0 0-1,1 0 1,0 0-1,1 1 1,0 0-1,1 0 1,0 0-1,1 0 1,-2 20-1,2 19 482,4 61-1,-1-99-571,3 19-12,2 0 0,1 0 0,2-1 0,1 0 0,1-1 0,28 52 0,-7-12 0,-55-115-138,-36-54 0,12 21-18,27 46 89,14 25 66,0-1 0,1-1 0,0 1-1,1-1 1,0 0 0,-4-11 0,10 18-82,1 1 0,-1 0 1,0 0-1,1 0 0,-1 0 0,1 0 0,-1 1 1,1-1-1,0 1 0,-1 0 0,1 0 1,0 0-1,-1 0 0,5 1 0,2-2-506,71-10-6476,-26-4-3332,-26 4 665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14253,'10'3'828,"40"17"445,0 1-1,-1 3 1,75 49 0,140 114-413,-195-136-373,212 160-54,299 213-311,-306-226-173,-222-156 504,-3 3 0,-1 2 1,43 55-1,-57-59 615,76 73-1,-92-100-997,1-1 0,0-2 0,1 1 0,0-2 1,1-1-1,0-1 0,24 9 0,227 72 426,-260-89-993,-20-14-16937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83 14862,'0'0'2925,"-10"0"391,-4-1-2285,8 0-658,-1 1 1,1 0 0,0-1-1,0 2 1,0-1 0,0 1-1,0 0 1,0 0 0,0 0-1,0 1 1,0 0-1,1 0 1,-1 1 0,1 0-1,-1 0 1,1 0 0,0 0-1,0 1 1,-7 7 0,7-4-237,0 0 0,0 0 0,1 0 0,0 1 0,1-1 0,-1 1 1,1 0-1,1 1 0,0-1 0,0 0 0,1 1 0,0-1 0,0 0 0,1 1 1,0 10-1,0-18-134,0 0 1,1 1 0,-1-1-1,0 0 1,1 1 0,-1-1-1,1 0 1,-1 1 0,1-1-1,0 0 1,-1 0 0,1 0-1,0 0 1,0 0 0,0 1-1,0-1 1,0-1 0,0 1-1,0 0 1,0 0 0,0 0-1,0-1 1,3 2 0,-1-1 9,0 0 0,0 0 1,0-1-1,0 1 1,1-1-1,-1 0 1,0 0-1,0 0 1,0 0-1,5-2 0,-1 1 23,0-1-1,0 0 1,0 0-1,0-1 1,0 1-1,-1-2 1,1 1-1,10-8 1,-9 4-14,0-1-1,-1 1 1,0-1-1,-1-1 1,0 1 0,0-1-1,-1 0 1,0 0 0,0-1-1,-1 0 1,0 1 0,-1-1-1,0 0 1,-1-1-1,0 1 1,0 0 0,-1-1-1,-1-16 1,0 27-22,0 0 0,0 0 0,-1 0 0,1 1 0,0-1 0,0 0 0,0 0 0,-1 0 0,1 0 0,0 0 0,0 1 0,0-1 0,-1 0 0,1 0 0,0 0 0,0 0 0,-1 0 0,1 0 0,0 0 0,0 0 0,-1 0 0,1 0 0,0 0 0,0 0 0,-1 0 0,1 0 0,0 0 0,0 0 0,-1 0 0,1 0 0,0 0 0,0 0 0,0 0 0,-1-1 0,1 1 0,0 0 0,0 0 0,0 0 0,-1 0 0,1-1 0,0 1 0,0 0 0,0 0 0,0 0 0,-1-1 0,1 1 0,0 0 0,0 0 0,0 0 0,0-1 0,0 1 0,0 0 0,0 0 0,0-1 0,0 1 0,0 0 0,0 0 0,0-1 0,0 1 0,0 0 0,0-1 0,-12 21 0,12-19 0,0 0 0,-1-1 0,1 1 0,0 0 0,0 0 0,0-1 0,0 1 0,0 0 0,0-1 0,0 1 0,0 0 0,0-1 0,1 1 0,-1 0 0,0-1 0,0 1 0,1 0 0,-1-1 0,0 1 0,1 0 0,-1-1 0,0 1 0,1-1 0,-1 1 0,1-1 0,-1 1 0,1-1 0,-1 1 0,1-1 0,0 1 0,25 0 0,46-24 0,-42 12 0,-21 8-6,0 1 0,-1 0 0,1 1 0,0 0 0,0 0 0,0 1 0,0 0 1,12 2-1,-19-1 6,1 0 0,-1-1 1,1 1-1,-1 0 0,0 0 1,0 0-1,1 1 0,-1-1 1,0 0-1,0 1 0,0 0 1,0-1-1,0 1 0,-1 0 0,1 0 1,0 0-1,-1 0 0,0 0 1,1 0-1,-1 0 0,0 1 1,0-1-1,0 0 0,0 1 1,-1-1-1,1 1 0,-1-1 1,1 1-1,-1-1 0,0 1 1,0-1-1,-1 5 0,4 13 40,5-17-27,14-27-22,-16 16 8,4-4 1,48-55 0,-55 64 0,1-1 0,-1 1 0,1 0 0,0 0 0,1 1 0,-1-1 0,0 1 0,1 0 0,-1 0 0,1 0 0,-1 0 0,1 1 0,0 0 0,8-1 0,-12 2-4,-1 0 0,1 0 0,-1 0 0,1 0 0,-1 0 0,1 1 0,-1-1-1,0 0 1,1 0 0,-1 1 0,1-1 0,-1 0 0,0 0 0,1 1 0,-1-1 0,1 0 0,-1 1 0,0-1 0,0 1 0,1-1 0,-1 0-1,0 1 1,0-1 0,1 1 0,-1-1 0,0 1 0,0-1 0,0 1 0,0-1 0,0 1 0,0-1 0,0 1 0,0 0 0,1 26-413,-1 2-292,0-29 676,0 1-1,0 0 1,0-1 0,0 1 0,0 0-1,0-1 1,0 1 0,0-1-1,1 1 1,-1-1 0,0 1-1,0 0 1,1-1 0,-1 1-1,0-1 1,1 1 0,-1-1-1,1 0 1,-1 1 0,0-1-1,1 1 1,-1-1 0,1 0-1,-1 1 1,1-1 0,0 0-1,-1 1 1,1-1 0,0 0 0,2 1-1199,0-1 0,0 0 0,0 0 1,0 0-1,0 0 0,0 0 1,0-1-1,0 1 0,0-1 0,5-2 1,10-8-7973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143 214 18802,'0'0'5071,"-10"0"-3154,6-1-1822,0 1 0,0 0 0,-1-1 0,1 2 1,0-1-1,0 0 0,0 1 0,0 0 0,1 0 0,-1 0 1,0 0-1,0 1 0,0-1 0,1 1 0,-1 0 0,1 0 1,0 0-1,-1 1 0,1-1 0,0 1 0,0 0 0,-4 5 0,-26 44 481,31-49-530,1 0 0,-1 0 0,1 1 0,0-1 0,0 1 0,0-1 0,1 1 0,-1 0 0,1-1 0,0 1 0,0 0 0,0-1 0,1 1 0,0 5 0,0-8-42,0 0 0,0-1 0,0 1 0,0 0 0,0 0 0,0 0 0,0-1 0,0 1 0,1 0 0,-1-1 0,0 1 0,0-1 0,1 1 0,-1-1 0,0 0 0,0 0 0,1 1 0,-1-1 0,0 0 0,1 0 0,-1 0 0,0-1 0,1 1 0,-1 0 0,3-1 0,35-8 137,-29 2-123,1 0-1,-1-1 0,0 0 1,-1-1-1,1 0 1,-2 0-1,1-1 0,-2 0 1,1 0-1,-1-1 0,8-18 1,0 0 223,-2-1 1,-1 0-1,10-43 1,-19 62 109,-1-1 0,0 1 0,1-23 0,-4 34-335,1 0 0,0 0 0,0 0 0,0-1 0,-1 1 0,1 0 0,0 0 0,0 0 0,-1 0 0,1 0 0,0 0 0,0 0 0,0 0 0,-1 0 0,1 0 0,0 0 0,0 0 0,-1 0 0,1 0 0,0 0 0,0 0 0,-1 1 0,1-1 0,0 0 0,0 0 0,0 0 0,-1 0 0,1 0 0,0 0 0,0 1 0,0-1 0,0 0 0,-1 0 0,1 0 0,0 0 0,0 1 0,0-1 0,0 0 0,0 0 0,-1 1 0,-4 9-9,0 0 0,0 1-1,1 0 1,0 0 0,1 0-1,0 0 1,-2 18 0,-3 85-18,7-108 0,1 0 0,0 0 0,1 0 1,-1 0-1,1 0 0,1 0 0,-1 0 0,1 0 0,0 0 0,0-1 0,0 1 1,1-1-1,4 7 0,-5-9-64,1-1 0,0 1 0,-1-1 0,1 0-1,1 0 1,-1 0 0,0 0 0,0 0 0,1-1 0,-1 0 0,1 1 0,-1-1 0,1 0 0,-1-1 0,1 1 0,0-1 0,-1 1 0,1-1 0,0 0-1,-1-1 1,1 1 0,0-1 0,3 0 0,18-7-5130,-3-9-2914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 20275,'0'0'11894,"-10"-1"-11365,2 0-525,1 0 0,0 1 1,0 0-1,-1 1 0,1 0 1,0 0-1,0 0 0,0 1 1,0 0-1,0 0 0,0 1 1,0 0-1,1 0 0,-1 1 1,-9 6-1,7-4-4,-53 39 0,58-43 0,1 1 0,0 0 0,0 0 0,0 1 0,0-1 0,0 1 0,1-1 0,-1 1 0,1 0 0,0 0 0,0 0 0,1 0 0,-1 0 0,0 5 0,2-8 0,0 0 0,0 0 0,1-1 0,-1 1 0,0 0 0,1 0 0,-1-1 0,1 1 0,-1 0 0,1 0 0,-1-1 0,1 1 0,-1-1 0,1 1 0,0 0 0,-1-1 0,1 1 0,0-1 0,0 0 0,-1 1 0,1-1 0,0 1 0,0-1 0,-1 0 0,1 0 0,0 0 0,0 1 0,0-1 0,0 0 0,0 0 0,-1 0 0,1 0 0,0 0 0,1-1 0,41 2 0,-32-2 0,15 0-167,0-2 0,26-5 1,-34 4 20,0 0 1,0 2 0,0 1 0,0 0 0,0 1 0,24 3 0,-42-3 145,1 0 0,0 0 0,-1 0 0,1 0 0,0 0-1,-1 1 1,1-1 0,-1 0 0,1 0 0,0 1 0,-1-1 0,1 1 0,-1-1 0,1 0 0,-1 1 0,1-1 0,-1 1 0,1-1 0,-1 1 0,0-1 0,1 1-1,-1-1 1,0 1 0,1 0 0,-1-1 0,0 1 0,0-1 0,1 1 0,-1 0 0,0 1 0,-7 22 620,-23 17 214,11-24-820,-1-1 1,0-1-1,-1-1 0,-35 18 0,42-25-17,0 0 0,-1-1 0,0-1 0,0-1-1,-1 0 1,1-1 0,-1 0 0,-22 0 0,28-4-1818,3-7-6875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23062,'0'0'3747,"58"8"-21395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21941,'0'0'5989,"-40"53"-8775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2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11339,'0'0'1190,"6"-4"-10,23-6-257,0 1 0,0 1 1,1 2-1,48-5 0,128 3 2345,-76 6-2381,717-45-180,-277 14-693,-216 13-7,1021-32 1603,-494 67-1322,305-42-191,-104-24 723,-309 17-776,926-24 20,-859 31 43,-578 22 182,-36 2-103,-220 3-164,-3 0-10,1 1 0,0-1 0,0-1 0,0 1 0,-1 0 0,1-1 0,0 0 0,0 0 0,-1 0 0,1 0 0,4-3 0,-9 3-65,0-1 0,0 1 1,-1 0-1,1 0 1,0 0-1,-1 0 0,1 0 1,-1 0-1,1 0 0,-1 0 1,0 0-1,1 1 0,-1-1 1,0 1-1,-2-1 0,-1-1-444,-22-9-2551,-5-4-2595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97 175 16367,'-13'-3'1154,"-5"-4"-635,-17-4-72,4 8 2905,345 25 343,-169-8-3146,1262 64-935,-954-78-256,500-65-1,-400-19 194,92-11-62,-590 91 508,3-1-143,-48 2-3320,-34-6-932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10474,'0'0'6593,"14"-1"-5958,654-65 2504,-512 46-3032,238-32 144,639-55 1297,272 135-1340,-983-12-1724,-110-19-2819,-156-4 620,-10-10-1827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 10218,'-8'-3'6724,"16"-3"-5332,19-3-1463,20 7 203,1 2 0,60 7 1,28 1-103,682 13 2922,-92-7-2856,89 8 865,542 62-54,1047-109 150,-2162 18-1150,750-10-2504,-984 16-1519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4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2000 27 6534,'0'0'716,"10"-5"-711,28-17 582,-83 38 10839,-57 4-7745,-84 5-4540,-404 9 3869,208-17-1931,49 18-433,259-22-484,1 3 0,-105 38 0,168-51-300,-38 18-2183,46-20 2181,1-1 1,-1 1-1,0 0 1,1 1-1,-1-1 0,1 0 1,-1 0-1,1 1 0,-1-1 1,1 0-1,0 1 1,0 0-1,0-1 0,0 1 1,0-1-1,0 1 1,0 0-1,1 0 0,-1 0 1,1-1-1,-1 5 1,7-5-9406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22133,'0'0'3635,"11"-4"-2449,3-1-1063,1 1 1,-1 1 0,1 0 0,-1 1 0,1 1 0,0 0 0,-1 1-1,25 3 1,-33-3-112,-1 1 1,0 0-1,0 0 0,0 0 0,0 1 0,0-1 0,0 1 0,-1 0 0,1 1 0,0-1 0,-1 1 0,0 0 0,0 0 1,0 0-1,0 1 0,0 0 0,0-1 0,-1 1 0,0 0 0,0 1 0,0-1 0,0 0 0,-1 1 0,0 0 0,0 0 0,0-1 1,0 1-1,-1 0 0,0 0 0,1 10 0,-1-5 146,-1 0-1,-1-1 1,0 1 0,0 0-1,-1-1 1,0 1-1,-1-1 1,0 0 0,0 0-1,-1 0 1,0 0 0,-1 0-1,-10 14 1,-7 8 305,-2-1 1,-34 31-1,32-34-403,-8 11-145,-1 1-1744,10-15-3272,11-11-3136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3299,'0'0'5189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4054 960 4260,'-11'-11'1879,"-8"-9"-2031,-166-175 7212,135 141-6826,-2 3 0,-3 2 0,-1 3 1,-3 2-1,-120-68 0,60 50 54,-3 6 0,-169-55 0,170 73 22,-2 5 1,-2 6-1,0 5 0,-2 5 1,0 6-1,-226 10 1,277 8-255,0 4 1,0 3-1,1 4 1,1 2-1,1 4 1,1 3-1,1 3 1,2 3-1,-97 62 1,99-50-6,2 3 0,1 3 0,4 2 0,1 3 0,3 2 0,3 3 0,2 2 0,-80 132 1,75-95 80,5 2 0,5 2 0,-43 141 1,68-170-133,2 0-1,5 1 1,2 1 0,4 0 0,3 137 0,10-162 48,2-1 1,3 0-1,1 0 0,3-1 1,2-1-1,2 0 0,28 50 1,3-4 23,5-3 0,93 123 0,-98-153-58,3-3-1,2-2 1,3-2 0,2-3-1,2-2 1,3-3 0,1-3-1,2-3 1,2-3-1,96 38 1,-59-36-17,2-5 0,1-4 0,1-6 0,1-4 0,2-5-1,177 2 1,-126-17 86,0-7 0,0-7 0,-2-7 0,309-81-1,-367 68-42,-1-4-1,-1-5 1,112-65-1,-140 64 93,-3-3 1,-1-4-1,-3-2 0,100-101 1,-118 100 203,-3-2 0,-2-3 0,-2-1 1,-3-2-1,-3-2 0,-2-1 1,-4-2-1,23-69 0,-34 75-183,-2-1 1,-2-1-1,-4 0 0,-2-1 0,-3 0 1,-2 0-1,-4 0 0,-2 0 0,-15-92 1,9 111-243,-2 1 0,-1 1 0,-3 0 1,-1 1-1,-2 1 0,-2 0 1,-1 1-1,-2 1 0,-2 1 1,-1 1-1,-2 1 0,-2 2 1,-1 1-1,-1 1 0,-1 1 1,-2 2-1,-53-34 0,19 24-2475,-1 2 0,-124-45 0,8 17-6570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2782 108 8936,'-61'-23'537,"-2"3"-1,0 2 0,-1 3 0,-1 3 0,0 3 0,-95-1 0,73 13-510,0 3 0,1 5 0,0 3 0,-103 31 0,-325 132-134,412-137 332,2 4 0,1 5 1,3 5-1,3 3 0,-91 73 1,136-91-138,1 2 0,2 2 1,3 3-1,1 1 0,2 1 0,2 3 1,3 1-1,2 1 0,2 2 1,-31 80-1,47-93-76,1-1 0,3 2 0,1-1 0,2 2 0,2-1 0,2 0 0,4 86 1,5-78-15,1 0 1,3 0 0,2 0 0,2-2 0,2 0 0,29 61-1,-17-55-37,2-1 0,2-1-1,2-2 1,3-1 0,2-2-1,2-1 1,2-3-1,2-1 1,2-2 0,1-3-1,106 64 1,-70-58 59,2-4 1,3-3 0,0-5 0,2-3-1,171 30 1,-82-33 54,1-9 1,201-6-1,-249-14-49,0-7 0,-1-6-1,0-5 1,-1-6 0,214-73 0,-234 58-4,-1-5 1,-2-4-1,-3-5 1,-2-5-1,-3-4 1,145-123-1,-186 135 155,-4-2 0,-1-2 0,-3-3-1,-3-2 1,70-117 0,-96 139 56,-1 0-1,-3-2 1,-1 0-1,-2 0 1,-1-2-1,-3 0 1,-2 0-1,-1-1 1,-3 0-1,-1 0 1,-4-59-1,-2 76-112,-2 1-1,-1-1 0,-2 1 1,0 0-1,-2 0 0,0 0 1,-21-37-1,11 30 62,-2 2 1,0 0-1,-2 1 1,-53-53-1,21 34 8,-2 3-1,-2 2 1,-2 3-1,-2 2 0,-88-40 1,49 33-216,-1 5 0,-3 5 0,-1 5 0,-1 4-1,-2 4 1,-187-14 0,146 30-1175,-185 12 0,-146 54-5195,235-11-1721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1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3428 56 16592,'-65'-16'42,"0"2"1,-1 3 0,-1 3 0,-108 2-1,-247 27-6172,-207 71 5603,-90 84 4278,572-126-3069,3 5 1,-243 132-1,340-160-616,1 2 0,2 2 1,1 2-1,1 2 0,2 2 1,-67 79-1,87-88-139,0 0 1,1 1-1,2 1 1,2 0-1,0 1 1,2 1-1,1 0 1,2 1-1,1 0 1,2 1 0,-7 68-1,12-50 26,2 0-1,2 0 1,3 0 0,1 0-1,3-1 1,3 0 0,1-1-1,2 0 1,3-1 0,2-1-1,2-1 1,2-1 0,2 0-1,62 80 1,-45-74 68,3-2 1,2-2-1,1-2 0,3-3 1,1-1-1,3-3 0,1-3 1,96 47-1,-79-51 156,0-2 0,2-4 0,1-3 0,0-4 0,2-3 0,154 12 0,-133-25-111,0-3 1,0-5 0,0-4 0,-1-5-1,102-27 1,-60 1-32,-1-5 0,-2-7-1,-3-5 1,130-78 0,-166 78 167,-3-5 1,-2-4-1,-4-4 0,-3-4 1,134-146-1,-167 156 48,-2-2 0,-3-2 1,44-85-1,-73 115-154,-1 0 1,-2-2-1,-2 0 1,-2-1-1,-1-1 1,-3 1-1,9-85 0,-17 105-50,-1 0 0,-1 0-1,-1 1 1,-1-1 0,0 1-1,-2-1 1,-1 1 0,0 1-1,-16-34 1,9 28 22,-1 1 0,-1 1 1,-1 1-1,-1 0 0,-1 1 0,-34-32 0,11 19-50,-2 2-1,-1 1 0,-2 3 1,0 1-1,-2 3 1,-1 2-1,-62-20 0,26 16-774,-162-28 0,-98 16-4023,69 21-2581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90 6150,'1'-7'1518,"0"0"1,0-1 0,0 1-1,-1 0 1,0-1-1,-1-10 1,1 16-1388,0 1-1,0 0 1,-1 0 0,1-1 0,-1 1-1,1 0 1,-1 0 0,1 0 0,-1-1-1,1 1 1,-1 0 0,0 0 0,0 0-1,1 0 1,-1 0 0,0 0 0,0 1 0,0-1-1,0 0 1,0 0 0,0 1 0,-1-1-1,1 0 1,0 1 0,0-1 0,0 1-1,-1 0 1,1-1 0,0 1 0,0 0-1,-1 0 1,1 0 0,0 0 0,0 0 0,-1 0-1,1 0 1,0 0 0,-1 0 0,1 1-1,0-1 1,0 0 0,0 1 0,-1-1-1,1 1 1,-2 1 0,1-1-98,0 0 1,0 1-1,1-1 1,-1 0-1,0 1 1,1 0-1,-1-1 1,1 1-1,-1 0 1,1 0-1,0 0 1,0 0-1,0 0 1,0 0-1,0 0 0,0 0 1,1 0-1,-1 0 1,0 3-1,-7 49 371,7-43-233,-7 125 1201,10 178 0,2-278-385,-2-33 882,-2-23-668,-3 0-1065,-1 0-1,0 0 1,-1 1 0,-2-1 0,0 1 0,-1 1-1,-1-1 1,-18-28 0,0-4-29,30 47-150,8 7-51,12 6-52,-2 0 158,1 0 0,-1-1 0,1-2 0,0 0 0,1-1 0,-1-1 0,1-2 0,0 0 0,0-1 0,0-1 0,32-5 0,-48 4-4,-1-1 0,1 0 0,-1-1 0,1 0 0,-1 0 0,0 0 0,0 0 0,6-6 0,-10 8-5,-1 0 0,1 0-1,0 0 1,-1 0 0,1 0-1,-1-1 1,0 1 0,1-1-1,-1 1 1,0-1 0,0 1-1,0-1 1,0 0 0,0 0-1,0 1 1,0-1 0,-1 0-1,1 0 1,-1 0 0,1 0-1,-1 0 1,0 0 0,0 0-1,0 0 1,0 0 0,0 0-1,0 0 1,0 0 0,-1 0-1,1 1 1,-1-1 0,0-3-1,-1 4-1,0-1-1,1 1 1,-1 0-1,0 0 0,0-1 1,0 2-1,0-1 0,0 0 1,0 0-1,0 1 0,0-1 1,-1 1-1,1-1 1,0 1-1,0 0 0,0 0 1,-1 0-1,-1 0 0,-44 4 31,41-1-4,0-1 1,0 1-1,0 0 1,1 1 0,-1 0-1,1 0 1,-8 6-1,12-8-18,0-1-1,0 0 1,0 1-1,0-1 1,0 1 0,1 0-1,-1 0 1,1-1-1,-1 1 1,1 0-1,-1 1 1,1-1 0,0 0-1,0 0 1,0 0-1,0 1 1,1-1-1,-1 0 1,0 1 0,1-1-1,0 1 1,0-1-1,-1 0 1,1 1-1,1 3 1,0-5-7,0 0-1,0 0 1,0 0 0,0 0-1,0 0 1,0 0 0,0-1-1,0 1 1,1 0 0,-1-1 0,0 1-1,0-1 1,1 1 0,-1-1-1,0 0 1,1 1 0,-1-1-1,1 0 1,-1 0 0,3 0-1,37 0 52,-29-1-45,331 0-627,-342 1 608,-46-11 641,43 9-630,0 0 0,0 0 0,0-1 0,0 1 0,0 0 0,1-1 0,-1 1 0,1-1 0,0 0 0,0 1 0,0-1 0,0 0 0,0 0 0,1 0 0,-1 1 0,1-1 0,-1-5 0,3-55 0,-1 53 0,-1 4 0,0 1 0,1-1 1,0 1-1,0-1 0,1 1 0,-1 0 1,1-1-1,0 1 0,0 0 0,1 0 0,0 0 1,0 0-1,0 1 0,0-1 0,1 1 1,-1 0-1,9-7 0,-8 8-1,1 1 0,-1-1 0,1 1 0,0 0 0,0 0 0,0 1 0,0 0 0,0-1 0,0 1 0,0 1 0,0-1 0,0 1 0,0 0 0,1 0 0,-1 1 0,0-1 0,0 1 0,0 0 0,8 3 0,49 18-1280,-14-5-2431,0-5-3803,13-5-10390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8648,'0'0'6054,"11"-7"-5488,-5 3-496,1-1 262,1 0 1,-1 0-1,1 1 0,0 0 1,1 0-1,-1 1 0,0 0 1,1 0-1,0 1 1,15-2-1,24 6 158,-1 1 1,1 3-1,72 18 1,52 7-125,-14-18-263,237-11 1,158-46 19,808-19 75,-1315 62-192,-22-1-1,1 1 0,-1 1 1,1 1-1,-1 2 0,0 0 0,46 13 1,-55-6-253,-14-10 125,-1 0 1,0 1-1,0-1 1,1 0-1,-1 0 0,0 0 1,1 0-1,-1 0 1,0 1-1,0-1 1,1 0-1,-1 0 1,0 1-1,0-1 0,0 0 1,1 0-1,-1 1 1,0-1-1,0 0 1,0 0-1,0 1 1,0-1-1,0 0 0,1 1 1,-1-1-1,0 0 1,0 1-1,0-1 1,0 0-1,0 1 1,0-1-1,0 0 0,0 1 1,0-1-1,0 0 1,-1 1-1,1-1 1,0 0-1,0 0 0,0 1 1,0-1-1,0 0 1,-1 1-1,1-1 1,0 0-1,0 0 1,0 1-1,-1-1 1,-9 1-7177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6342,'2'9'838,"57"195"-194,-35-57 3015,-12-75-2899,3 0 0,2-1 0,34 85 0,29 114-832,114 600 1375,-162-740 1034,75 266-607,-6-39-406,-35-98 601,-12-56-882,40 127 497,-9-38-773,-75-237-720,-9-32-3025,-11-22-6322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45 13004,'0'0'4533,"10"-6"-2040,29-19-187,-30 16 1654,-15 5-2337,-13 4-1107,18 0-385,-13 1 1,0 1 1,0 0-1,1 0 1,-1 2-1,1 0 1,0 0-1,0 2 1,-21 10-1,13-4 12,0 0 0,1 2-1,1 0 1,-21 20 0,34-29-127,1 1-1,0 0 1,0 0 0,1 0-1,-1 0 1,1 1 0,1 0-1,-5 9 1,8-14-20,-1-1 0,0 1 0,1 0 0,-1 0 0,1 0 0,-1 0 0,1 0 0,0-1 0,0 1 0,0 0 0,0 0 0,0 0 0,0 0 0,1 0 0,-1 0 0,1 0 0,-1 0 1,1-1-1,0 1 0,0 0 0,-1 0 0,1-1 0,0 1 0,1-1 0,-1 1 0,0-1 0,0 1 0,1-1 0,-1 0 0,0 1 0,1-1 0,0 0 0,-1 0 0,1 0 0,0 0 0,-1 0 0,3 0 0,11 4-353,1 0 1,0-2-1,-1 0 0,1 0 0,0-1 0,0-1 1,18-2-1,62-7-10138,-51-2-2997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24087,'0'0'3486,"-10"11"-2317,-31 38-769,39-45-358,-1 0-1,0 0 0,1 0 0,0 0 1,0 0-1,0 1 0,1-1 0,-3 10 1,4-12-141,0 0 1,-1-1-1,1 1 1,0 0 0,0 0-1,1 0 1,-1 0-1,0 0 1,1 0-1,-1-1 1,1 1 0,0 0-1,-1 0 1,1-1-1,0 1 1,1 2 0,0-2-103,0 0 1,1-1 0,-1 1-1,0 0 1,1-1 0,-1 1-1,1-1 1,-1 0 0,1 0-1,-1 0 1,1 0 0,0 0-1,0 0 1,-1-1 0,1 0-1,0 1 1,0-1 0,0 0-1,0 0 1,-1-1 0,1 1-1,0-1 1,0 1 0,3-2-1,1 0-347,1-1-1,-1 0 1,1 0-1,-1 0 1,0-1-1,-1 0 1,1-1-1,10-8 1,47-52-4391,-35 33 5620,1 4 3687,-30 38-1816,-7 7-2151,0-1 0,-1-1 0,-1 0 0,-1 0 0,-21 27 1,20-30-378,2 0 0,0 1 1,0 0-1,1 1 1,0 0-1,2 0 1,-1 0-1,-4 20 1,11-34-74,-1 1 1,1-1 0,0 0 0,0 1-1,0-1 1,0 1 0,0-1 0,0 0-1,0 1 1,0-1 0,0 0 0,0 1 0,0-1-1,0 1 1,0-1 0,0 0 0,0 1-1,0-1 1,0 0 0,1 1 0,-1-1-1,0 0 1,0 1 0,0-1 0,0 0-1,1 1 1,-1-1 0,0 0 0,0 0 0,1 1-1,-1-1 1,0 0 0,1 0 0,-1 1-1,1-1 1,14-3-1308,14-14-2401,-6-8-2841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11115,'0'0'17648,"73"-58"-17424,-31 43-95,1 4-129,-4 8-65,0 2-959,-5 1-2980,4-4-4356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15855,'0'0'10276,"2"9"-9470,-1-3-585,0 1-1,-1-1 0,1 1 0,-1-1 1,0 1-1,-1-1 0,0 1 0,0-1 0,0 0 1,-1 1-1,-3 8 0,-13 28 154,2 1-1,2 1 1,-13 79 0,38-163-3549,12-3-5608,-8 23 1229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12620,'0'0'15022,"-21"78"-14445,13-37-417,3 0-96,5 2-320,0-4-1666,2-9-1409,8-6-1538,-4-9-2306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8808,'0'0'17179,"-1"4"-15871,-7 20-435,-1 0-1,-24 42 1,22-47-815,0 1 1,2 1-1,0 0 0,2 0 1,-6 26-1,12-43-678,-3 24 1254,5-16-4109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11883,'0'0'14830,"69"0"-13196,-37 0-801,2 0-417,-4 0-352,0-4 0,-7-1-576,-4-2-2563,-10-3-3908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22966,'0'0'8167,"55"-3"-8583,-38 2-1506,-4 1-2946,-1 0-3204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12332,'0'0'14638,"13"-18"-21077,-13 5-4643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69 18834,'0'0'2402,"1"-9"-69,0-28 5,-1 36-2265,-1 0-1,1 0 1,-1-1-1,1 1 1,0 0-1,-1 0 1,0 0-1,1 0 1,-1 0-1,0 0 1,1 0-1,-1 0 1,0 0-1,0 0 1,0 1-1,0-1 1,0 0-1,0 0 1,0 1-1,0-1 1,0 1-1,0-1 1,0 1-1,-1-1 1,1 1-1,0 0 1,0 0-1,0-1 1,-1 1-1,1 0 1,0 0-1,0 0 1,0 0-1,-1 0 1,1 1-1,-1-1 1,-4 1 32,1 0 1,0 0 0,0 0-1,0 0 1,0 1-1,-9 4 1,3 1-68,0 1 1,1 0-1,0 0 0,0 1 1,1 1-1,0 0 0,0 0 1,1 0-1,1 1 0,0 1 1,0-1-1,1 1 0,1 0 0,0 0 1,0 1-1,-5 24 0,10-36-87,0 1 0,0-1-1,0 0 1,0 0-1,0 0 1,1 1 0,-1-1-1,0 0 1,1 0-1,-1 0 1,0 0 0,1 1-1,-1-1 1,1 0 0,0 0-1,-1 0 1,1 0-1,0 0 1,0-1 0,0 1-1,0 0 1,-1 0-1,1 0 1,2 1 0,1-1-150,0 1 1,-1-1 0,1 1 0,0-1-1,0 0 1,0 0 0,0-1 0,4 1-1,10 0-2442,1-1-1,27-4 1,-42 3 1717,36-6-7420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15214,'0'0'4607,"-11"3"-3448,0-1-544,1 1 0,0 0 0,0 1 0,1 0 0,-1 0 0,1 1 0,0 0 0,0 1 0,-11 9 0,-14 21 938,32-35-1512,1 1-1,-1 0 0,1-1 1,0 1-1,0 0 1,0 0-1,0 0 0,0 0 1,0 0-1,0 0 1,1 0-1,-1 0 1,1 0-1,-1 0 0,1 0 1,0 0-1,0 0 1,0 1-1,0-1 1,0 3-1,4-5-22,-1 1-1,0 0 1,0 0 0,1-1-1,-1 0 1,1 0 0,-1 0-1,0 0 1,1 0 0,-1-1-1,0 1 1,7-3-1,7-4 56,0 0 0,0-1 0,0-1 0,22-16 0,41-20 0,-80 45-73,1-1 1,-1 1-1,1 0 0,0-1 0,-1 1 1,1 0-1,-1 0 0,1 0 0,0 0 0,-1-1 1,1 1-1,-1 0 0,1 0 0,0 0 1,-1 0-1,1 0 0,0 0 0,-1 1 1,1-1-1,-1 0 0,1 0 0,0 0 0,-1 0 1,1 1-1,-1-1 0,1 0 0,-1 1 1,1-1-1,-1 0 0,1 1 0,-1-1 0,1 1 1,-1-1-1,1 1 0,-1-1 0,0 1 1,1-1-1,-1 1 0,0-1 0,1 1 0,-1-1 1,0 1-1,0 0 0,1-1 0,-1 1 1,0-1-1,0 1 0,0 0 0,0-1 0,0 1 1,0 0-1,0-1 0,0 1 0,0 0 1,-6 49 324,2-28-166,35-40 535,-21 8-786,-6 5-73,1 1-1,-1-1 1,1 1-1,-1 0 1,1 0 0,0 1-1,1-1 1,-1 1-1,1 0 1,-1 1-1,10-3 1,-14 14-6523,-1-8 5710,-1 13-5743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16464,'0'0'6245,"-9"1"-5182,2 0-1036,1 1 1,0-1-1,0 1 0,0 0 1,0 1-1,0-1 0,0 1 1,0 1-1,1-1 0,0 1 1,0-1-1,0 1 0,0 1 1,0-1-1,-3 6 1,-2 8-111,15-10 42,30-9 156,-23 0-21,8-2-10,-13 2-279,0-1-1,0 1 0,0 0 1,0 1-1,0 0 0,0 0 1,0 1-1,0-1 0,0 1 1,0 1-1,8 2 1,-13-3 211,-1 0 1,0 0-1,0 0 1,0 1-1,0-1 1,0 0-1,0 1 1,0-1-1,0 1 1,0-1-1,0 1 1,-1-1-1,1 1 1,-1-1-1,1 1 1,-1 0-1,0-1 1,0 1-1,1 0 1,-1-1-1,0 1 1,-1 0-1,1-1 1,0 1-1,0 0 1,-1-1-1,1 1 1,-1 0 0,1-1-1,-1 1 1,0-1-1,1 1 1,-1-1-1,0 1 1,0-1-1,-1 2 1,-3 4 408,-1 1 1,1-1 0,-1 0 0,0 0-1,-8 6 1,6-6 63,0 0 0,0 0 0,0-1 0,-1 0-1,0-1 1,-1 0 0,1 0 0,-1-1 0,0 0 0,0-1-1,0 0 1,-1 0 0,-11 0 0,21-3-592,0 0 0,0 0 0,0 0 0,0-1 1,0 1-1,0 0 0,0-1 0,0 1 0,1-1 0,-1 1 0,0-1 0,0 1 0,0-1 1,1 0-1,-1 1 0,0-1 0,1 0 0,-1 0 0,0 0 0,1 1 0,-1-1 1,1 0-1,-1 0 0,1 0 0,0 0 0,-1 0 0,1 0 0,0 0 0,0 0 0,0 0 1,-1 0-1,1 0 0,0 0 0,0 0 0,1 0 0,-1 0 0,0 0 0,0 0 0,0 0 1,1 0-1,-1 0 0,0 0 0,1-1 0,0-2-1183,0-1 0,1 1 0,-1 0 0,1-1 0,0 1 0,0 0 0,0 0 0,5-7 0,11-6-7671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14798,'0'0'4063,"-9"10"-1960,4-5-1926,-37 45 1586,39-46-1553,0 0 0,1 1 1,-1-1-1,1 1 0,0 0 1,1 0-1,-1 0 0,1 0 1,0 0-1,0 0 0,0 0 1,1 0-1,0 8 0,1-12-194,-1 0 1,1 0-1,-1 0 0,1 1 0,-1-1 0,1 0 0,0 0 0,0 0 0,0 0 0,0 0 0,0 0 0,0-1 0,0 1 0,0 0 0,0 0 0,0-1 0,0 1 0,0-1 0,0 1 0,1-1 0,-1 1 0,0-1 0,0 0 0,1 1 0,-1-1 0,0 0 0,1 0 0,-1 0 0,0 0 0,0 0 1,1 0-1,-1-1 0,0 1 0,1 0 0,1-1 0,4 0 250,0-1 0,0 1-1,0-1 1,-1-1 0,11-3 0,-2-4-13,0 0-1,-1-1 1,0-1-1,23-24 1,15-13-42,-63 98 304,10-44-401,0-4-82,1 0 0,-1 0 0,1 1-1,-1-1 1,1 0 0,-1 0 0,1 0-1,0 0 1,0 0 0,-1 0-1,1 1 1,0-1 0,0 0 0,0 0-1,0 0 1,1 1 0,-1-1-1,0 0 1,0 0 0,1 0 0,-1 0-1,1 0 1,-1 0 0,1 0-1,-1 0 1,1 0 0,0 0 0,-1 0-1,1 0 1,0 0 0,0 0 0,0 0-1,-1-1 1,1 1 0,0 0-1,0-1 1,0 1 0,0 0 0,0-1-1,1 0 1,-1 1 0,0-1-1,0 1 1,1-1 0,5 0 25,-1 0 0,1 0 0,-1-1 0,0 0 1,1 0-1,-1-1 0,10-3 0,16-6-54,-16 5-19,0 0-1,0 1 1,0 1-1,1 1 0,32-3 1,-48 7-13,1-1 0,-1 0 1,0 1-1,1-1 0,-1 1 1,0-1-1,0 1 0,1 0 1,-1-1-1,0 1 0,0 0 0,0 0 1,0 0-1,0 0 0,0 0 1,0 0-1,0 0 0,0 0 1,-1 0-1,1 0 0,0 0 0,-1 1 1,1-1-1,-1 0 0,1 0 1,-1 1-1,1-1 0,-1 3 1,0-3-68,1 1 1,-1 0 0,1-1 0,-1 1 0,1 0 0,0-1-1,0 1 1,0 0 0,0-1 0,0 1 0,0-1 0,0 0 0,0 1-1,0-1 1,1 0 0,-1 0 0,0 0 0,1 0 0,-1 0-1,1 0 1,0 0 0,-1 0 0,1-1 0,0 1 0,-1 0 0,1-1-1,2 1 1,37-3-5187,-3-12-4543,-14 0-1562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 15919,'0'0'4383,"-6"11"-1116,-5 10-2475,0 1 0,2 0 0,1 1-1,1 0 1,-7 32 0,6-16-1253,-2-1-1,-2 0 1,-2 0 0,-30 58-1,29-63 810,30-91 378,3 12-263,-1-3-197,3 1 0,1 0 0,3 2 0,46-69 1,-64 109-296,-1 0-1,1 1 1,0-1 0,0 1 0,0 1 0,1-1 0,0 1-1,0 0 1,0 0 0,0 1 0,1 0 0,-1 0 0,1 1 0,0 0-1,8-1 1,-13 3-3,0 0 0,-1-1 0,1 1 0,0 1 0,-1-1 0,1 0 0,0 1 0,-1-1 0,1 1 0,-1 0 0,1 0 0,0 0 0,-1 0 0,0 0 0,1 0 0,-1 1 0,0-1 0,4 4 0,-4-2 22,0 0 0,0 0-1,0 0 1,-1 0 0,1 1-1,-1-1 1,0 0 0,0 1 0,0-1-1,0 1 1,-1-1 0,1 1-1,-1-1 1,0 1 0,0 0-1,0-1 1,-1 8 0,-1-6 143,0 1 0,0-1 0,0 0 0,0 1 0,-1-1 0,1 0 0,-1 0 0,-1-1 0,1 1 0,-1 0 0,0-1 1,0 0-1,0 0 0,0 0 0,-1-1 0,1 0 0,-1 1 0,0-2 0,-7 5 0,2-2 115,1-1 1,-1 1-1,0-2 1,0 1-1,-1-1 1,1-1-1,0 0 1,-1 0-1,-17 0 1,28-2-261,0 0-1,-1 0 1,1 0-1,-1 0 1,1 0 0,0 0-1,-1 0 1,1 0 0,-1-1-1,1 1 1,0 0-1,-1 0 1,1 0 0,0 0-1,-1-1 1,1 1-1,0 0 1,0 0 0,-1-1-1,1 1 1,0 0 0,0-1-1,-1 1 1,1 0-1,0-1 1,0 1 0,0 0-1,-1-1 1,1 1 0,0 0-1,0-1 1,0 1-1,0-1 1,0 1 0,0-1-1,4-18-1213,15-14-2905,0 14-2366,3-1-3144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20499,'0'0'8899,"-2"10"-7713,-10 91-76,-14 73-37,17-129-1073,8-35 0,4-31 0,3-59 0,-7 82 0,1-1 0,0 0 0,0 1 0,1-1 0,-1 1 0,0-1 0,0 0 0,1 1 0,-1-1 0,1 0 0,-1 1 0,1-1 0,-1 0 0,1 0 0,0 1 0,0-1 0,0 0 0,0 0 0,0 0 0,0 0 0,0 0 0,1 1 0,1-1 0,0 1 0,0-1 0,0 0 0,0 0 0,0-1 0,0 1 0,0 0 0,1-1 0,-1 0 0,6 0 0,0 0 0,1-1 0,-1 0 0,0 0 0,0-1 0,0 0 0,0-1 0,0 0 0,0 0 0,-1-1 0,0 0 0,1 0 0,-1-1 0,-1 0 0,1-1 0,-1 0 0,0 0 0,0 0 0,-1-1 0,10-12 0,-14 19 0,-3 8 0,-4 9 0,4-16 0,-4 7 0,1 0 0,0 0 0,0 0 0,1 0 0,0 0 0,1 1 0,-1-1 0,2 1 0,-1 0 0,1-1 0,0 16 0,2-23 0,0 0 0,0 0 0,0-1 0,0 1 0,0 0 0,0 0 0,0 0 0,1-1 0,-1 1 0,0-1 0,0 1 0,1-1 0,-1 1 0,0-1 0,0 0 0,1 0 0,-1 1 0,0-1 0,1 0 0,-1 0 0,0 0 0,1-1 0,1 1 0,35-4 0,-19-7-2012,0-19-5964,-11 8-1126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26 144 5125,'0'0'16020,"-6"-11"-13692,2 5-1916,-11-28 682,15 33-1052,-1 0 0,1-1-1,0 1 1,0 0 0,0-1-1,0 1 1,1 0 0,-1-1-1,0 1 1,1 0-1,-1 0 1,0-1 0,1 1-1,-1 0 1,1 0 0,0 0-1,0 0 1,-1 0 0,1 0-1,0 0 1,0 0-1,0 0 1,0 0 0,0 0-1,0 0 1,0 0 0,0 1-1,0-1 1,0 0 0,2 0-1,20-9 296,1 0 0,0 1 0,0 2 1,1 0-1,0 2 0,0 0 0,1 2 0,31 0 0,-41 3-319,-1 1-1,0 0 1,0 1 0,0 1-1,0 1 1,25 8 0,-32-8-16,0-1 1,0 1 0,-1 1-1,1 0 1,-1 0 0,0 0-1,0 1 1,0 0 0,-1 0-1,0 1 1,0-1 0,5 10 0,-7-9 4,0 0 1,-1-1-1,1 1 1,-2 0 0,1 1-1,-1-1 1,0 0-1,-1 1 1,0-1 0,0 1-1,0-1 1,-1 1 0,0-1-1,-1 1 1,1 0-1,-2-1 1,1 0 0,-4 13-1,1-9 216,-1 0-1,0-1 0,0 1 1,-1-1-1,0-1 1,-1 1-1,0-1 0,0 0 1,-1 0-1,0-1 1,-14 11-1,5-7-191,0 0-1,-1-2 1,0 0 0,-1 0-1,0-2 1,0 0 0,-1-2-1,0 0 1,0-1 0,0-1 0,-1-1-1,0 0 1,1-2 0,-1 0-1,-40-5 1,57 3-198,0 0 0,0 0 0,0 0 0,0 0 0,1 0 0,-1-1 0,0 0 0,1 0 0,-1 0 0,1 0 0,0 0 0,0-1 0,0 1 0,0-1 1,0 0-1,0 0 0,1 0 0,-3-4 0,3 4-199,0-1 0,1 1 0,0 0 1,0-1-1,0 1 0,0-1 0,0 1 1,1-1-1,-1 1 0,1-1 0,0 0 1,0 1-1,0-1 0,1 1 1,-1-1-1,1 1 0,0-1 0,0 1 1,0-1-1,4-5 0,15-23-10433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19346,'0'0'11723,"50"52"-14253,-39-36-1986,-3-1-2787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14414,'0'0'13004,"-12"8"-12337,0-1-612,-51 35 1654,59-39-1521,0 0 0,0 0 1,0 1-1,0 0 0,1 0 1,-1 0-1,1 0 1,0 0-1,0 1 0,1-1 1,-1 1-1,-3 9 0,6-13-185,0-1 0,0 1 0,0-1 0,0 1 0,0-1 0,0 1 0,0-1 0,0 1 0,1-1 0,-1 1 0,0-1 0,0 0 0,0 1 0,0-1 0,1 1-1,-1-1 1,0 1 0,0-1 0,1 0 0,-1 1 0,0-1 0,1 1 0,-1-1 0,0 0 0,1 0 0,-1 1 0,1-1 0,-1 0 0,1 1 0,-1-1 0,0 0 0,1 0 0,0 0 0,25 4 155,25-9 53,25-22-206,-64 21-9,1 1 1,0 0 0,0 1 0,0 0-1,1 1 1,-1 1 0,17-2 0,-29 4-5,0 0 0,-1 0 1,1 0-1,-1 1 0,1-1 1,-1 0-1,1 0 1,0 0-1,-1 0 0,1 1 1,-1-1-1,1 0 0,-1 1 1,1-1-1,-1 0 0,1 1 1,-1-1-1,1 1 1,-1-1-1,0 0 0,1 1 1,-1-1-1,0 1 0,1-1 1,-1 1-1,0 0 0,0-1 1,1 1-1,-1-1 0,0 1 1,0 0-1,2 26-59,-2-25 79,0 0 0,0 0 0,0 0 0,0 1 0,0-1 0,0 0-1,0 0 1,1 0 0,-1 0 0,1 1 0,0-1 0,-1 0 0,1 0 0,0 0 0,0 0 0,0 0-1,1-1 1,1 4 0,5-3-2,0 1-1,1-1 0,0 0 1,-1-1-1,1 0 0,0 0 1,-1-1-1,1 0 1,0-1-1,10-1 0,9 0-5,12-2-39,-30 2-87,-1 1-1,1 0 1,0 0 0,-1 1-1,1 0 1,0 1-1,14 3 1,-21 5-4998,-4-5-496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178 327 19667,'0'0'9838,"-11"-5"-8492,10 5-1329,-4-3 36,1 1 0,-1 0 1,0 0-1,0 1 0,1-1 1,-1 1-1,0 0 0,0 0 1,0 1-1,-1-1 0,1 1 1,0 0-1,0 1 0,0-1 1,0 1-1,0 0 0,0 0 1,0 1-1,0-1 0,-8 5 1,11-4-50,-3 0-1,1 0-1,-1 1 1,0 0-1,1 0 1,0 1-1,0-1 1,0 1-1,0 0 1,1 0-1,-6 7 1,9-11-5,0 1 0,0-1 0,0 0 0,0 0 0,0 1 1,0-1-1,0 0 0,0 1 0,0-1 0,0 0 1,0 0-1,0 1 0,0-1 0,0 0 0,0 0 0,0 1 1,0-1-1,0 0 0,0 0 0,1 1 0,-1-1 0,0 0 1,0 0-1,0 1 0,0-1 0,1 0 0,-1 0 0,0 0 1,0 0-1,0 1 0,1-1 0,-1 0 0,0 0 0,0 0 1,1 0-1,-1 0 0,0 0 0,0 0 0,1 1 0,-1-1 1,0 0-1,1 0 0,-1 0 0,0 0 0,0 0 1,1 0-1,-1 0 0,0-1 0,0 1 0,1 0 0,-1 0 1,1 0-1,17-2 53,-17 2-48,7-2 21,0 0 1,0-1-1,0 0 0,-1-1 0,1 0 1,-1 0-1,0 0 0,0-1 1,0 0-1,-1 0 0,11-11 0,6-9 47,31-42-1,-43 52-48,-11 15-36,0 0 0,0 0 0,0-1 0,0 1 0,0 0 0,0 0-1,1-1 1,-1 1 0,0 0 0,0 0 0,0 0 0,0-1 0,0 1 0,0 0 0,1 0 0,-1 0 0,0 0 0,0 0 0,0-1 0,0 1 0,1 0 0,-1 0 0,0 0 0,0 0 0,1 0 0,-1 0 0,0 0 0,0 0 0,0-1 0,1 1 0,-1 0 0,0 0 0,0 0 0,1 0 0,-1 0 0,0 0 0,0 0 0,0 1-1,1-1 1,-1 0 0,0 0 0,0 0 0,1 0 0,-1 0 0,0 0 0,0 0 0,0 0 0,1 1 0,-1-1 0,0 0 0,0 0 0,0 0 0,0 0 0,1 0 0,-1 1 0,4 20-369,-6 47 280,0-44 109,2-22 0,0 0-1,0 0 0,0 0 0,0 1 0,0-1 0,1 0 0,-1 0 0,1 0 0,-1 0 0,1 0 0,0 0 0,0 0 0,0 0 0,0 0 0,0 0 0,0 0 0,0-1 0,1 1 0,-1 0 0,1-1 0,-1 1 0,1-1 0,-1 1 0,1-1 0,0 0 0,0 0 0,0 0 0,0 0 0,0 0 1,0 0-1,0-1 0,0 1 0,0 0 0,0-1 0,0 0 0,0 1 0,0-1 0,1 0 0,-1 0 0,0 0 0,0-1 0,0 1 0,0 0 0,0-1 0,3-1 0,6 0 91,0-1 0,-1 0 0,1-1-1,-1 0 1,0-1 0,0 0 0,16-11 0,-13 5-66,0 0 0,0-1 0,-1 0 0,-1-1 1,0 0-1,0-1 0,-2 0 0,1-1 0,-2 1 0,0-2 1,-1 1-1,-1-1 0,0-1 0,-1 1 0,0-1 0,-2 1 1,0-1-1,-1 0 0,0-25 0,-2 42-30,0-1 0,0 1 0,0 0 0,0 0 0,0-1 0,0 1 0,0 0 0,0-1 0,0 1 0,0 0 0,0-1 0,-1 1 0,1 0 0,0 0 0,0-1 0,0 1 0,0 0 0,-1 0 0,1-1 0,0 1 0,0 0 0,0 0 0,-1-1 0,1 1 0,0 0 0,0 0 0,-1 0 0,1 0 0,0 0 0,-1-1 0,1 1 0,0 0 0,0 0 0,-1 0 0,1 0 0,0 0 0,-1 0 0,1 0 0,0 0 0,-1 0 0,1 0 0,0 0 0,-1 0 0,1 0 0,0 0 0,0 0 0,-1 0 0,1 1 0,0-1 0,-1 0 0,1 0 0,0 0 0,0 0 0,-1 1 0,1-1 0,0 0 0,0 0 0,0 0 0,-1 1 0,1-1 0,0 0 0,0 0 0,0 1 0,0-1 0,-1 0 0,1 1 0,-18 17 0,-14 28 0,1 1 0,-30 61 0,53-92 0,1 0 0,1 0 0,0 0 0,1 1 0,1 0 0,0 0 0,2 0 0,0 0 0,0 0 0,2 0 0,2 30 0,3-30 0,0 0 0,1 0 0,1-1 0,0 0 0,18 27 0,-12-20 0,20 48 0,-31-64 0,1 1 0,-1-1 0,-1 0 0,1 1 0,-1-1 0,-1 1 0,1-1 0,-1 1 0,-1-1 0,1 1 0,-3 9 0,3-16 0,0 0 0,0 0 0,-1 0 0,1 0 0,0 0 0,0 0 0,-1 0 0,1 0 0,-1 0 0,1-1 0,-1 1 0,1 0 0,-1 0 0,0 0 0,1-1 0,-1 1 0,0 0 0,0-1 0,1 1 0,-1 0 0,0-1 0,0 1 0,0-1 0,0 1 0,0-1 0,0 0 0,0 1 0,0-1 0,0 0 0,0 0 0,0 0 0,0 0 0,0 1 0,0-1 0,0-1 0,0 1 0,0 0 0,0 0 0,0 0 0,0 0 0,0-1 0,0 1 0,0 0 0,0-1 0,0 1 0,1-1 0,-1 1 0,-1-2 0,-3 0 0,1-1 0,0 0 0,0 0 0,1 0 0,-1 0 0,1-1 0,-1 1 0,1-1 0,-3-4 0,-3-7 0,1-1 0,1 0 0,0 0 0,1 0 0,1-1 0,0 0 0,1 0 0,1 0 0,1-1 0,0 1 0,2-1 0,0 1 0,2-22 0,-1 36 4,0 0 0,0 0-1,0 0 1,1 1 0,-1-1 0,1 0 0,0 1 0,-1-1-1,1 1 1,0 0 0,0-1 0,0 1 0,1 0-1,-1 0 1,1 1 0,-1-1 0,1 0 0,-1 1 0,1 0-1,0-1 1,0 1 0,0 0 0,-1 1 0,1-1-1,0 0 1,4 0 0,10-1-63,0 0 1,1 1-1,25 3 1,-16-2-249,64 1-7033,-44-1 672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7911,'0'0'23142,"2"12"-22127,-1 19-647,-6 54 0,0 11-720,5-94 166,0 0 0,0 0 0,0 0 0,0 0 0,0 0 0,0 0 0,1 0 0,-1 0 0,1 0 0,0-1 0,-1 1 0,1 0 0,0 0 0,0 0 0,0-1 0,0 1 0,0-1 0,1 1 0,-1-1-1,0 1 1,1-1 0,-1 0 0,1 1 0,-1-1 0,1 0 0,0 0 0,-1 0 0,1 0 0,0 0 0,0-1 0,0 1 0,0-1 0,0 1 0,0-1 0,0 0 0,-1 1 0,5-1 0,-1 0-359,-1-1 0,1 1 1,-1-1-1,1 0 0,-1 0 0,1 0 0,-1-1 1,0 1-1,1-1 0,-1 0 0,0-1 1,0 1-1,0-1 0,-1 1 0,7-6 0,-1-2-53,-1-1 0,0 1 0,0-1 0,-1-1-1,-1 1 1,10-24 0,20-80 3842,-7 19 4511,-43 144-3921,1-5-3531,3-10-139,1 0-1,1 0 0,-5 68 0,15-15-3730,9-45-4404,-8-28-175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37 145 9897,'0'0'10378,"-29"-53"-6822,22 29-129,7 1-1185,0 6-801,17 4-672,11 3-673,5 6-128,5 3-673,2 1-1985,4 0-3812,11 0-12044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19699,'0'0'8840,"13"53"-7687,1-23-256,3-2-385,5 0-351,3-4-97,5-6-32,3-2-32,3-8-353,0-5-608,-3-3-608,-1 0-1634,-6-13-1538,-6-7-2529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17457,'0'0'7078,"-41"61"-5380,24-31-289,1 4-192,-1 5-288,1-5-416,1 2-289,4-3-192,0 0 0,4-3-64,1-5-865,3-1-993,3-7-1665,0-8-2050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 14478,'0'0'15796,"-3"14"-15209,-15 45-250,9-31-637,0 0 0,2 1 0,1 0 0,-2 32-1,8-61 215,0 0-1,0 0 0,0 0 1,0 1-1,0-1 0,0 0 1,0 0-1,0 0 0,0 1 1,0-1-1,0 0 0,0 0 0,0 0 1,0 1-1,0-1 0,0 0 1,0 0-1,1 0 0,-1 0 1,0 1-1,0-1 0,0 0 1,0 0-1,0 0 0,1 0 1,-1 0-1,0 0 0,0 1 1,0-1-1,1 0 0,-1 0 0,0 0 1,0 0-1,0 0 0,1 0 1,-1 0-1,0 0 0,0 0 1,0 0-1,1 0 0,-1 0 1,0 0-1,0 0 0,0 0 1,1 0-1,-1 0 0,0 0 0,0 0 1,1-1-1,14-7-1977,12-13-965,58-76-11584,-51 54 10883,2-7 6794,-18 25 2598,-1-1 3469,-42 64-5518,-29 59 0,47-83-3841,1 0-1,1 1 0,0 0 1,0 0-1,2 0 1,0 0-1,-2 30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5862,'0'0'23734,"62"-17"-22997,-25 14-577,7 1-192,2-1-1378,-3-1-1985,-4-2-2402,-2-4-4901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18449,'0'0'7624,"-69"80"-6183,52-42-192,2 1-288,4 0-384,1 1-225,5-4-128,4 0-160,1-1-32,0-3-32,0-4-448,0 0-545,0-4-1409,0-3-1602,0-8-2146,0-3-5637</inkml:trace>
  <inkml:trace contextRef="#ctx0" brushRef="#br0" timeOffset="1">249 122 14061,'0'0'12812,"-7"55"-11915,4-31-416,1 2-161,-1-3-192,1-1-96,1-5 0,1-3-320,0-4-897,0-7-1089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12236,'0'0'9833,"8"56"-8584,-8-14-160,-2 9-673,-7 11-351,1 1-97,4 2-1698,1-1-2626,3-2-1378,0-5-4611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13549,'0'0'17424,"78"-25"-17103,-47 25-257,-2 0-289,-1 0-1600,-8 0-1891,-6 0-1665,-8 1-2755</inkml:trace>
  <inkml:trace contextRef="#ctx0" brushRef="#br0" timeOffset="1">2 125 20531,'0'0'11051,"64"-8"-9866,-25-2-1185,3 1 0,-7 3 0,-6 5-1185,-15 1-1281,-6 2-1827,-8 13-1664,-2 2-3908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22197,'0'0'10570,"84"-26"-10570,-38 14 0,1 1 0,0 3 0,-8 3-961,-6 0-3779,-6 0-3268</inkml:trace>
  <inkml:trace contextRef="#ctx0" brushRef="#br0" timeOffset="1">500 12 21909,'0'0'9224,"38"-11"-19537,-33 19 4067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27130,'0'0'5637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17745,'0'0'9214,"-6"12"-9118,-2 10-71,0 1-1,2 0 1,0 0 0,2 0-1,1 0 1,0 1 0,2 28-1,1-51-17,0 0-1,0 1 1,0-1-1,0 0 1,0 1-1,0-1 1,0 0-1,1 1 1,-1-1-1,0 0 1,1 1-1,-1-1 1,1 0-1,0 0 1,-1 0-1,1 1 1,0-1-1,0 0 1,-1 0-1,1 0 0,0 0 1,0 0-1,0-1 1,0 1-1,1 0 1,1 1-1,-1-2 71,0 1 0,1-1 0,-1 0 0,0 1 0,1-1 0,-1 0 0,1-1 0,-1 1 0,1 0 0,-1-1 0,0 1 0,1-1 0,2-1 0,5-2 207,-1 0 1,0 0 0,-1-1 0,1-1 0,-1 1-1,8-8 1,-6 4-185,-1 0 0,0-1 0,-1 0-1,0-1 1,0 1 0,-1-2 0,0 1 0,-1-1 0,7-20-1,-15 49-257,1-1-1,1 1 1,0 0-1,4 29 1,-3-42 134,-1 1 18,1 1 1,0 0 0,0-1 0,0 1-1,1-1 1,0 1 0,0-1 0,0 0-1,1 0 1,-1 0 0,1 0 0,1 0-1,-1-1 1,1 1 0,-1-1 0,1 0-1,7 5 1,-7-6 89,0-1 0,0 0 0,1 0 0,-1 0 1,1 0-1,0-1 0,0 1 0,-1-1 0,1-1 0,0 1 0,0-1 0,0 0 0,0 0 0,0 0 0,0 0 0,0-1 0,-1 0 0,1 0 0,0 0 1,8-4-1,-5 1-55,0 1 0,0-2-1,-1 1 1,0-1 0,0 0 0,0 0 0,0-1 0,-1 0 0,0 0 0,0 0 0,-1-1 0,9-13 0,-10 14-27,-1 0 1,1 0-1,-1-1 0,-1 1 1,1-1-1,-1 0 0,0 1 1,0-1-1,-1 0 1,0 0-1,0 0 0,-1-1 1,0 1-1,0 0 0,-1 0 1,-1-8-1,1 14-28,1-1-1,-1 0 1,0 0 0,1 1-1,-1-1 1,0 1 0,0-1-1,0 1 1,-1-1 0,1 1-1,0-1 1,0 1-1,-1 0 1,1 0 0,-1 0-1,1 0 1,-1 0 0,1 0-1,-1 0 1,0 0 0,1 1-1,-1-1 1,0 0 0,0 1-1,1 0 1,-1-1 0,0 1-1,0 0 1,0 0 0,-3 0-1,5 1-344,-1 0 1,0-1-1,1 1 0,-1 0 0,1 0 0,-1 0 0,1-1 1,-1 1-1,1 0 0,-1 0 0,1 0 0,0 0 1,-1 0-1,1 0 0,0 0 0,0 0 0,0 0 0,0 0 1,0 0-1,0 0 0,0 0 0,0 1 0,3 8-7884,3-4-2171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80 4164,'0'0'9417,"1"-9"-4821,0-4-3283,2-33 4229,-3 45-5438,0 1 1,0 0-1,0-1 1,0 1 0,0-1-1,0 1 1,0 0-1,0-1 1,0 1 0,0-1-1,0 1 1,0 0-1,0-1 1,-1 1-1,1 0 1,0-1 0,0 1-1,0 0 1,0-1-1,-1 1 1,1 0 0,0-1-1,-1 1 1,1 0-1,0 0 1,0-1-1,-1 1 1,1 0 0,0 0-1,-1 0 1,1-1-1,0 1 1,-1 0-1,1 0 1,-1 0 0,1 0-1,0 0 1,-1 0-1,-19 6 849,-13 20-1169,20-10 181,0 1 0,-14 24 0,24-36 22,0 1 0,0 0 0,0 0 0,1 0 0,0 0 0,0 1 0,0-1 0,1 0-1,0 1 1,0-1 0,1 13 0,1-18 9,-1 0 1,1 0-1,-1 0 0,1-1 0,0 1 0,-1 0 0,1 0 0,0 0 1,-1-1-1,1 1 0,0-1 0,0 1 0,0 0 0,0-1 0,0 1 1,0-1-1,0 0 0,0 1 0,0-1 0,0 0 0,0 0 0,0 1 0,0-1 1,0 0-1,0 0 0,0 0 0,0 0 0,0 0 0,2-1 0,33-3 195,-20-1-26,-1 0-1,0-1 1,0 0-1,0-2 1,-1 1-1,0-2 0,-1 0 1,0-1-1,0 0 1,-1-1-1,0 0 1,-1-1-1,-1 0 1,0-1-1,17-26 1,-28 40-97,-25 54 476,23-49-722,0 1 1,1 0 0,0-1-1,0 1 1,1 0-1,0 0 1,0 0-1,1 0 1,-1 0-1,2 10 1,0-16-43,-1 0 0,0 0 1,1 0-1,0 0 0,-1 0 0,1 0 1,-1 0-1,1 0 0,0 0 0,0 0 0,0-1 1,-1 1-1,1 0 0,0 0 0,0-1 1,0 1-1,0-1 0,0 1 0,0-1 0,0 1 1,1-1-1,-1 1 0,0-1 0,0 0 1,0 0-1,0 0 0,0 1 0,1-1 0,-1 0 1,0-1-1,0 1 0,2 0 0,-3 0 63,30 0-6825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10025,'0'0'16464,"-10"2"-14601,0 2-1748,1 0-1,0 1 0,0 0 1,1 0-1,-1 1 1,1 0-1,0 0 1,1 1-1,-1 0 1,1 0-1,1 1 0,0 0 1,0 0-1,0 0 1,-5 12-1,11-20-113,-4 5 0,1 1 0,-1 0 0,1-1 0,0 2 0,1-1 0,-1 0 0,1 0 0,1 1 0,-3 11 0,4-17-7,1 0 1,-1-1-1,1 1 1,-1 0-1,0-1 1,1 1-1,-1-1 1,1 1-1,0-1 0,-1 1 1,1-1-1,-1 1 1,1-1-1,0 0 1,-1 1-1,1-1 1,0 0-1,-1 1 1,1-1-1,0 0 1,-1 0-1,1 0 0,0 0 1,0 0-1,-1 0 1,1 0-1,0 0 1,-1 0-1,1 0 1,0 0-1,0 0 1,-1 0-1,1-1 0,0 1 1,1-1-1,29-7-13,-19 2-29,-1 0 0,0-1 0,0 0 0,-1-1 0,0 0 0,0-1 0,15-18 0,-3 4 74,-21 49-842,-8 9 794,-2 0 0,-19 50 0,5-18 93,13-32 130,0-1 478,0-1-1,-2 0 0,-2-1 0,-21 37 1,35-68-672,-1 0-1,1 0 1,-1 0 0,0 0 0,1 0 0,-1 0 0,0 0 0,0 0 0,0 0-1,0 0 1,0 0 0,0-1 0,0 1 0,0 0 0,0-1 0,0 1 0,0-1-1,0 1 1,0-1 0,-1 1 0,1-1 0,0 0 0,0 0 0,0 0-1,-1 1 1,1-1 0,0 0 0,0-1 0,-2 1 0,1-1 1,-1 0 1,1 0-1,0-1 1,0 1-1,-1-1 1,1 1-1,0-1 1,1 0-1,-1 0 1,0 0-1,0 0 0,-2-4 1,-4-8 4,0 0 0,1-1 0,-8-20 0,15 35-13,-4-12-45,-1 0 0,2-1 0,0 1 1,-3-22-1,6 31-5,-1 0-1,1-1 1,1 1 0,-1 0 0,0 0 0,1 0 0,0 0-1,-1 0 1,1 0 0,1 0 0,-1 0 0,0 0-1,1 0 1,-1 0 0,1 1 0,0-1 0,0 0 0,0 1-1,0 0 1,0 0 0,1-1 0,-1 1 0,1 0-1,2-1 1,66-36-7729,-28 16 194,4-4-6289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99 18930,'0'0'9796,"12"6"-9465,39 15-176,-48-20-142,0 0-1,0 0 1,0 0 0,-1-1 0,1 1 0,0-1 0,0 0 0,0 1 0,0-2 0,0 1 0,0 0 0,0 0 0,0-1-1,0 0 1,0 0 0,0 0 0,-1 0 0,1 0 0,0 0 0,-1-1 0,1 1 0,0-1 0,-1 1 0,0-1-1,1 0 1,-1 0 0,0 0 0,0-1 0,0 1 0,2-4 0,-1 0 176,1 0 1,-1 0-1,0 0 0,-1 0 0,0-1 1,0 1-1,0-1 0,-1 1 0,1-1 1,-1-13-1,-1 19-171,0 1 0,0-1-1,1 1 1,-1-1 0,0 1 0,0-1 0,0 1-1,-1-1 1,1 0 0,0 1 0,0-1 0,0 1-1,0-1 1,0 1 0,-1-1 0,1 1 0,0-1 0,0 1-1,-1-1 1,1 1 0,0-1 0,-1 1 0,1-1-1,-1 1 1,1 0 0,0-1 0,-1 1 0,1 0-1,-1-1 1,1 1 0,-1 0 0,0-1 0,-18 8 67,-15 24-230,-77 130-9,110-160 142,0 0 0,0 1 0,0-1 0,0 0 0,0 1 0,0 0 0,1-1 0,-1 1 0,1-1 1,-1 1-1,1 0 0,-1 0 0,1-1 0,0 1 0,0 0 0,0-1 0,0 1 0,0 0 0,0 0 0,0-1 0,1 1 1,-1 0-1,1 2 0,1-2-88,-1-1 0,0 0 1,1 0-1,-1 0 0,1 0 0,-1-1 1,1 1-1,-1 0 0,1-1 0,-1 1 1,1-1-1,0 1 0,-1-1 1,1 0-1,0 1 0,-1-1 0,1 0 1,0 0-1,2-1 0,7 0-1138,0 0-1,-1-1 1,1 0 0,0-1-1,-1 0 1,14-6 0,19-15-6749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11691,'-12'9'7645,"-9"7"-6004,-1-1-228,0 1-1,2 1 1,0 0-1,0 2 0,-22 28 1,42-46-1413,0-1 1,0 0-1,-1 0 1,1 0-1,0 1 0,0-1 1,0 0-1,0 0 1,0 0-1,0 1 0,-1-1 1,1 0-1,0 0 1,0 1-1,0-1 1,0 0-1,0 0 0,0 1 1,0-1-1,0 0 1,0 0-1,0 1 0,0-1 1,0 0-1,0 0 1,0 1-1,0-1 1,1 0-1,-1 0 0,0 0 1,0 1-1,0-1 1,0 0-1,0 0 0,1 0 1,-1 1-1,0-1 1,0 0-1,0 0 1,0 0-1,1 0 0,-1 1 1,0-1-1,0 0 1,1 0-1,-1 0 1,0 0-1,0 0 0,0 0 1,1 0-1,-1 0 1,22 1 75,21-10-19,-32 6-160,10-4-148,-1 2-1,1 0 0,-1 1 1,1 1-1,35 0 0,-55 3 252,-1 0-1,1 0 0,-1 0 0,1 1 0,0-1 0,-1 0 1,1 1-1,-1-1 0,1 0 0,-1 1 0,1-1 0,-1 0 0,1 1 1,-1-1-1,1 1 0,-1-1 0,0 1 0,1-1 0,-1 1 0,0-1 1,1 1-1,-1 0 0,0-1 0,0 1 0,0-1 0,1 1 1,-1 0-1,0-1 0,0 1 0,0-1 0,0 1 0,0 0 0,0-1 1,0 1-1,0 0 0,0-1 0,-1 1 0,1-1 0,0 1 0,0 0 1,0-1-1,-1 1 0,1-1 0,-1 1 0,-14 29 675,-3-12-552,-2-2 0,0 0 0,0-1 1,-2-1-1,1-1 0,-2-1 0,0-1 1,0-1-1,-45 12 0,39-17-3303,3-4-3247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220 265 10442,'0'0'9043,"9"-10"-7505,28-34 223,-36 44-1528,0-1 1,0 0-1,0 0 0,0 0 0,-1 0 1,1 0-1,0 0 0,-1 0 0,1 0 1,0 0-1,-1-1 0,1 1 0,-1 0 1,0 0-1,1 0 0,-1-1 0,0 1 1,0 0-1,0 0 0,0-1 0,0 1 1,0 0-1,0-1 0,0 0 0,-1 1-127,0 0-1,0 0 1,0 1-1,0-1 1,0 0-1,0 1 0,0-1 1,0 0-1,0 1 1,0-1-1,0 1 1,0 0-1,0-1 0,-1 1 1,1 0-1,0 0 1,0 0-1,0 0 1,-2 0-1,-7 0 28,1 0 0,0 1 0,-1 1 1,-10 2-1,5 1-111,0 1 1,1 0 0,-1 1 0,1 1-1,1 0 1,0 1 0,-13 11 0,20-16-46,0 1 0,1 0 1,-1 1-1,1-1 0,0 1 1,0 0-1,1 0 1,0 0-1,0 1 0,1-1 1,-1 1-1,1 0 0,1 0 1,-1 0-1,1 1 0,-2 14 1,4-21 13,0 1 0,0-1-1,1 1 1,-1-1 0,0 1 0,1-1 0,-1 1 0,1-1 0,0 1 0,-1-1-1,1 0 1,0 1 0,0-1 0,0 0 0,0 0 0,0 0 0,0 0-1,0 1 1,0-1 0,1-1 0,-1 1 0,0 0 0,0 0 0,1 0 0,-1-1-1,1 1 1,-1-1 0,1 1 0,-1-1 0,1 1 0,-1-1 0,1 0 0,-1 0-1,4 0 1,6 1 28,1-1 0,0 0 0,18-3 0,-27 3-15,14-3 28,0-1 1,0 0 0,0-1 0,-1-1-1,0-1 1,0 0 0,-1-1 0,17-11 0,-24 14-4,0-1 1,0 0-1,0 0 1,-1 0 0,0-1-1,0 0 1,0 0-1,-1-1 1,0 0 0,-1 0-1,0 0 1,0-1 0,-1 0-1,0 0 1,5-18-1,-15 41-117,-1-1 0,2 1 0,0 0 0,0 0 0,-4 29 0,9-42 101,0-1 0,0 1 0,1 0 0,-1-1 0,0 1 0,1-1 0,-1 1 0,1 0 1,-1-1-1,0 1 0,1-1 0,-1 0 0,1 1 0,-1-1 0,1 1 0,0-1 0,-1 0 0,1 1 0,-1-1 0,1 0 0,0 0 0,-1 1 1,1-1-1,-1 0 0,1 0 0,0 0 0,-1 0 0,1 0 0,0 0 0,-1 0 0,1 0 0,0 0 0,-1 0 0,1 0 0,0 0 0,-1-1 1,1 1-1,1-1 0,29-7 427,-11-4-387,1 0-1,-1-1 1,-1-1-1,-1-1 1,0 0-1,0-2 1,-2 0-1,0 0 1,-1-2-1,-1 0 1,20-37-1,-30 51-52,-1 0 0,0 0 0,-1-1 0,1 1 0,-1-1 0,0 0 0,-1 1 0,1-1 0,-1 0 0,0 0 0,-1 0 0,1 0 0,-1-9 0,-19 27 0,-7 23 0,1 2 0,2 0 0,2 2 0,1 0 0,-15 45 0,24-56 0,2 0 0,0 1 0,2 0 0,-6 53 0,4 119 0,9-157 0,-10 9 0,9-52 0,1 0 0,0 1 0,-1-1 0,0 0 0,1 1 0,-1-1 0,0 0 0,1 0 0,-1 0 0,0 0 0,0 0 0,0 0 0,0 0 0,-2 2 0,2-3 0,0 0 0,0 0 0,1 0 0,-1 0 0,0 0 0,0 0 0,1 0 0,-1 0 0,0-1 0,0 1 0,1 0 0,-1 0 0,0-1 0,1 1 0,-1-1 0,0 1 0,1 0 0,-1-1 0,1 1 0,-1-1 0,0 1 0,1-1 0,-1 0 0,1 1 0,0-1 0,-1 0 0,1 1 0,-1-1 0,1 0 0,0 1 0,-1-2 0,-4-8 0,0 0 0,1-1 0,-1 0 0,2 0 0,0 0 0,0 0 0,1-1 0,-1-16 0,2-98 0,1 105 0,0 16-118,-1 0 0,1 1 1,0-1-1,1 0 0,-1 1 0,1-1 1,0 0-1,0 1 0,0-1 0,1 1 1,0-1-1,0 1 0,0 0 0,0 0 0,1 0 1,-1 0-1,1 0 0,0 1 0,0-1 1,0 1-1,1-1 0,-1 1 0,1 0 1,0 1-1,0-1 0,0 1 0,0-1 1,0 1-1,0 1 0,1-1 0,-1 0 0,9-1 1,24-10-6829,5-5-5156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18546,'0'0'2370,"-17"76"160,-5-29 449,0 1-1377,0-1-898,5-4-95,6-6-321,11-12-224,0-4-96,3-9-609,8-4-512,3-8-1089,-5-4-2082,-4-20-2402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18353,'0'0'2114,"-29"67"-1025,20-39-416,9-2 416,0-5-961,6 0-160,11-3-544,2 2-1859,-1 3 129,-3-1 544,-7 0 1154,-7 3 416,-1-2 416,-6-3 320,-8-3-31,-3-10-385,-1-7-2594,0 0-11948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19506,'0'0'5734,"86"-10"-3108,-33 6-1280,5 0-193,3 1-449,-3-1-608,-8 1-320,-15 3-1121,-12 0-993,-17 0-1346,-19 5-8167</inkml:trace>
  <inkml:trace contextRef="#ctx0" brushRef="#br0" timeOffset="1">0 193 16111,'0'0'9481,"83"-2"-7271,-27-5-704,5-3-706,-1 1-639,-7 5-129,-9 4-929,-19 0-2082,-11 6-2050,-14 7-2466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16239,'0'0'11884,"94"6"-10155,-34-14-576,5 3-544,5 0-513,-5 5-705,-5 0-1569,-11 0-3043,-10 0-4580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15022,'0'0'13314,"1"14"-12017,-7 124 508,-2 30-1629,8-166-298,0 0-1,1 1 1,-1-1 0,0 0-1,1 0 1,-1 0 0,1 1 0,0-1-1,0 0 1,0 0 0,0 0-1,0 0 1,2 3 0,2 0-4129,0-1-3869,-13-10 1447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5477,'0'0'16720,"84"-4"-14894,-42 1-577,10-1-673,3-3-479,8 2-482,-2-3-2049,0 0-1954,-5-2-2915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5894,'0'0'18935,"-11"5"-16864,-5 3-1390,0 1 0,-29 21-1,40-27-572,0 0 0,1 1 0,0 0 0,0 0 0,0 0-1,0 0 1,1 1 0,0-1 0,-1 1 0,2 0 0,-1 0 0,1 0-1,-1 1 1,1-1 0,1 0 0,-2 8 0,3-12-99,0 0 1,0 0-1,0 0 1,0 0-1,0 0 1,0-1-1,1 1 1,-1 0-1,0 0 1,1 0-1,-1 0 1,1 0 0,-1 0-1,1 0 1,-1-1-1,1 1 1,0 0-1,-1-1 1,1 1-1,0 0 1,-1-1-1,1 1 1,0 0-1,0-1 1,0 0-1,0 1 1,-1-1-1,1 1 1,0-1-1,0 0 1,0 0-1,0 1 1,0-1-1,2 0 1,39 2 528,-33-2-352,1 0-118,0-1 1,1 0-1,-1-1 0,0 0 1,0-1-1,-1 0 0,1 0 1,11-6-1,-18 7-55,1 0 1,-1 0-1,1 0 0,-1 0 0,0 0 1,0 0-1,1-1 0,-2 0 1,1 1-1,0-1 0,-1 0 1,1-1-1,-1 1 0,0 0 0,0-1 1,0 1-1,0-1 0,-1 1 1,1-1-1,-1 0 0,0 0 0,0 0 1,0-7-1,-1 10-45,0-1 0,0 1-1,0-1 1,0 1 0,-1 0 0,1-1-1,0 1 1,-1-1 0,1 1 0,-1 0-1,0-1 1,1 1 0,-1 0 0,0 0-1,0 0 1,0-1 0,0 1 0,0 0-1,0 0 1,0 0 0,0 0 0,0 1-1,-2-2 1,-1 0-181,1 1 0,0-1 1,-1 1-1,1 0 0,-1 1 0,1-1 0,-1 1 0,1-1 0,-7 1 0,4 0-384,0 1-1,0-1 1,0 1-1,0 0 0,0 0 1,0 1-1,0 0 1,0 0-1,1 0 1,-1 1-1,-8 5 0,2 5-9635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49 110 12780,'0'0'15626,"-2"13"-15109,-13 58 3,6-35-630,1 0 0,2 1 0,-2 59 0,8-96 74,0 1-1,0 0 1,0 0-1,0-1 1,0 1-1,1 0 1,-1-1-1,0 1 0,1 0 1,-1-1-1,0 1 1,1 0-1,-1-1 1,1 1-1,-1-1 0,1 1 1,-1-1-1,1 1 1,-1-1-1,1 1 1,0-1-1,-1 0 0,1 1 1,-1-1-1,1 0 1,0 1-1,0-1 1,-1 0-1,1 0 1,0 0-1,-1 0 0,1 0 1,0 0-1,0 0 1,-1 0-1,1 0 1,0 0-1,-1 0 0,1 0 1,1-1-1,32-10-850,-19 1 67,1-1-1,-1 0 0,-1-1 1,0-1-1,-1 0 1,0-1-1,-1 0 0,-1-1 1,0 0-1,15-29 0,-14 20 184,0 0 0,13-43-1,-19 47 1537,-1-1-1,-1 1 0,2-33 1,-21 92 3275,-4 32-3619,13-27 271,2-1 0,1 49-1,3-89-790,0 1-1,0-1 1,0 1-1,1-1 1,0 0-1,0 1 0,0-1 1,0 0-1,0 1 1,1-1-1,-1 0 1,1 0-1,0 0 0,0 0 1,0 0-1,0-1 1,4 4-1,-4-4-211,0 0 0,0-1-1,1 0 1,-1 1 0,1-1 0,-1 0-1,1 0 1,-1 0 0,1 0-1,0-1 1,-1 1 0,1-1 0,0 1-1,3-1 1,-4 0-73,-2 0 133,1 0 0,-1 0 0,0 0 1,0 0-1,1 0 0,-1 0 0,0 0 0,1 0 0,-1 0 0,0 0 1,0 0-1,1 0 0,-1 0 0,0 0 0,1 0 0,-1 0 0,0 0 1,0 0-1,1 0 0,-1-1 0,0 1 0,0 0 0,1 0 0,-1 0 1,0 0-1,0-1 0,1 1 0,-1 0 0,0 0 0,0 0 0,0-1 1,0 1-1,1 0 0,-1 0 0,0-1 0,0 1 0,0 0 1,0-1-1,0 1 0,0 0 0,0 0 0,0-1 0,0 1 0,0 0 1,0-1-1,0 1 0,0 0 0,0 0 0,0-1 0,0 1 0,0 0 1,0-1-1,0-14-5579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5958,'0'0'25944,"66"4"-25880,-29-4-288,4 0-1185,0 0-2467,2-3-2786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15407,'0'0'9064,"10"-6"-6950,-2 2-1890,-6 2-116,0 1 0,0-1 0,0 1 0,1 0 0,-1 0 0,0 0 0,1 0 0,-1 1 0,1-1 0,-1 1 0,4-1 0,5 10 573,-6 18-143,-6 37-955,-9 67 1,10-114-406,0-2-618,-16-38-20305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15631,'0'0'8904,"77"-22"-7174,-31 22-65,6 0-672,7 0-608,-1 0-289,-2 0-192,-5 0-1538,-10-1-1665,-8-3-1730,-15-4-5605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 17713,'0'0'11894,"-4"12"-11270,-8 25-527,-17 51 609,27-79-1362,0 0 0,0 0-1,1 0 1,0 0 0,0 1 0,1-1 0,2 13-1,-2-21 497,0 0-1,0-1 1,0 1-1,0-1 1,0 1-1,1-1 1,-1 1-1,0 0 0,0-1 1,1 1-1,-1-1 1,1 1-1,-1-1 1,0 1-1,1-1 1,-1 0-1,1 1 0,-1-1 1,1 1-1,-1-1 1,1 0-1,-1 1 1,1-1-1,-1 0 1,1 0-1,0 0 0,-1 1 1,1-1-1,-1 0 1,1 0-1,0 0 1,-1 0-1,1 0 1,-1 0-1,1 0 0,0 0 1,-1 0-1,1 0 1,-1-1-1,1 1 1,0 0-1,-1 0 1,1 0-1,-1-1 0,1 1 1,-1 0-1,1-1 1,-1 1-1,1 0 1,-1-1-1,1 1 1,-1-1-1,1 1 0,-1-1 1,26-26-5455,2-25-1177,-3-6 3819,-4 0 4023,-7 0 4227,-20 69 4994,-9 14-6633,8-13-3051,1 0-1,0 0 1,-7 24-1,11-30-586,1 1 0,0 0 0,0 0 0,1 0 0,0 0 0,0 0 0,0 0 0,1 0 0,0-1 0,1 1 0,-1 0 0,5 10 0,1 12-7127,-6-17 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16816,'0'0'2658,"58"7"-2369,-11-7 576,16 0-225,19-3-544,16-11-32,16-5-864,8-2-1539,7-6-1440,0-3-4677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16912,'0'0'10762,"75"-40"-10666,-44 40-288,1 0-2210,-3 0-3075,-2 0-6407</inkml:trace>
  <inkml:trace contextRef="#ctx0" brushRef="#br0" timeOffset="1">353 1 14894,'0'0'11915,"-11"66"-10025,10-44-1185,1-1-513,0 2-384,1-2-1986,11-6-1858,3-5-1537,-2-5-3396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13933,'0'0'16464,"36"54"-16016,-36-20-352,0 5 0,-10 0-96,0-2-576,0-6-1058,3-3-1537,1-7-608,1-9-1538,2-7-3396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18161,'0'0'9609,"74"-53"-8616,-33 44-288,4 4-513,0 0-160,-7 1-64,-4 3-609,-9 1-1344,-8 0-866,-9 0-1249,-8 8-1505,0-1-4997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18770,'0'0'8776,"64"1"-7271,-25-7-480,3 1-704,-1 1-289,-3 0-1089,-5 4-1954,-8 0-1633,-6 0-3332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116 103 6278,'0'0'9609,"2"-10"-6011,4-10-3268,-1 2 6849,-16 46-2810,1-2-4168,2 0-1,1 0 1,1 1-1,1 0 1,1 0-1,0 37 1,27-107-201,-13 12 0,-2-1 0,0 0 0,-2-1 0,-2 0 0,1-64 0,-5 97 0,0 0 0,0 1 0,-1-1 0,1 0 0,0 0 0,0 0 0,0 1 0,0-1 0,-1 0 0,1 0 0,0 0 0,0 0 0,-1 1 0,1-1 0,0 0 0,0 0 0,0 0 0,-1 0 0,1 0 0,0 0 0,-1 0 0,1 0 0,0 0 0,0 0 0,-1 0 0,1 0 0,0 0 0,0 0 0,-1 0 0,1 0 0,0 0 0,0 0 0,-1 0 0,1 0 0,0 0 0,0 0 0,-1-1 0,1 1 0,0 0 0,0 0 0,0 0 0,-1 0 0,1 0 0,0-1 0,0 1 0,0 0 0,-1 0 0,1-1 0,0 1 0,0 0 0,0 0 0,0 0 0,0-1 0,0 1 0,0 0 0,-1 0 0,1-1 0,0 1 0,0 0 0,0-1 0,0 1 0,0 0 0,0 0 0,0-1 0,0 1 0,0 0 0,1-1 0,-16 18 0,4 3 0,1 1 0,1 0 0,1 0 0,1 1 0,0 0 0,2 0 0,1 0 0,0 1 0,2 0 0,0 36 0,2-57 0,0-1 0,0 1 0,0 0 0,0 0 0,0-1 0,0 1 0,1 0 0,-1-1 0,0 1 0,1 0 0,-1-1 0,1 1 0,0-1 0,0 1 0,-1-1 0,1 1 0,0-1 0,0 1 0,0-1 0,1 0 0,-1 1 0,0-1 0,0 0 0,1 0 0,-1 0 0,1 0 0,-1 0 0,1-1 0,-1 1 0,1 0 0,-1-1 0,1 1 0,0-1 0,-1 1 0,1-1 0,0 0 0,0 1 0,-1-1 0,4-1 0,-2 1 0,0 0 0,1-1 0,-1 0 0,0 0 0,0 0 0,0 0 0,0 0 0,0-1 0,0 1 0,0-1 0,0 0 0,0 0 0,-1 0 0,1 0 0,-1 0 0,1 0 0,-1-1 0,0 1 0,0-1 0,2-4 0,2-8 0,-1 0 0,0 0 0,-1 0 0,-1 0 0,-1 0 0,0-1 0,-1 1 0,0-1 0,-2 0 0,0 1 0,-3-18 0,4 31 0,0 1 0,0-1 0,0 1 0,-1 0 0,1-1 0,0 1 0,-1 0 0,1 0 0,-1-1 0,1 1 0,-1 0 0,0 0 0,1 0 0,-1-1 0,0 1 0,0 0 0,0 0 0,0 0 0,0 0 0,0 1 0,0-1 0,0 0 0,0 0 0,0 1 0,-1-1 0,1 0 0,0 1 0,-1 0 0,1-1 0,0 1 0,0 0 0,-1-1 0,1 1 0,-1 0 0,1 0 0,0 0 0,-1 0 0,1 0 0,0 0 0,-1 1 0,1-1 0,0 0 0,-1 1 0,1-1 0,0 1 0,-2 0 0,-3 2 0,-1 0 0,2 1 0,-1-1 0,0 1 0,1 0 0,-1 0 0,-7 10 0,5-7 0,2 1 0,-1 0 0,1 1 0,1-1 0,-1 1 0,2 1 0,-1-1 0,1 0 0,0 1 0,1 0 0,0 0 0,1 0 0,0 0 0,1 1 0,0-1 0,0 18 0,2-27 0,-1 1 0,0-1 0,0 1 0,1 0 0,-1-1 0,1 1 0,-1-1 0,1 1 0,0-1 0,0 1 0,-1-1 0,1 0 0,0 1 0,0-1 0,1 0 0,-1 0 0,0 0 0,0 0 0,0 0 0,1 0 0,-1 0 0,1 0 0,-1 0 0,0 0 0,1-1 0,-1 1 0,1-1 0,0 1 0,-1-1 0,1 0 0,-1 1 0,1-1 0,0 0 0,-1 0 0,1 0 0,0 0 0,2-1 0,0 1 0,-1-1 0,0 0 0,1 0 0,-1 0 0,0 0 0,1 0 0,-1-1 0,0 1 0,0-1 0,0 0 0,0 0 0,-1 0 0,1 0 0,0 0 0,-1-1 0,0 1 0,3-4 0,1-7 0,0-1 0,-1 1 0,-1-1 0,-1-1 0,0 1 0,0 0 0,-1-1 0,-1 1 0,-1-1 0,0 1 0,-4-29 0,4 41 0,0 1 0,0-1 0,0 0 0,0 1 0,-1-1 0,1 1 0,-1-1 0,1 0 0,-1 1 0,1-1 0,-1 1 0,0-1 0,0 1 0,0 0 0,1-1 0,-1 1 0,-1 0 0,1-1 0,0 1 0,0 0 0,0 0 0,-1 0 0,1 0 0,0 0 0,-1 0 0,1 1 0,-1-1 0,-2-1 0,2 2 0,0 1 0,1-1 0,-1 0 0,0 0 0,1 0 0,-1 1 0,1-1 0,-1 1 0,0 0 0,1-1 0,-1 1 0,1 0 0,0 0 0,-1 0 0,1 0 0,0 0 0,-1 0 0,1 0 0,0 0 0,0 1 0,0-1 0,0 0 0,0 1 0,0-1 0,0 1 0,1-1 0,-1 1 0,0 1 0,-3 8-243,0-1 1,1 1-1,0 0 1,1 0-1,0 0 0,1 0 1,0 0-1,2 17 1,-1-23 36,0 0 1,1 1 0,-1-1 0,1 0-1,1 1 1,-1-1 0,1 0 0,0 0-1,0 0 1,0 0 0,1 0-1,0-1 1,0 1 0,0-1 0,0 0-1,1 0 1,0 0 0,-1 0 0,7 4-1,11-2-9259,-13-6 2029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49 120 16335,'0'0'8136,"6"-9"-6380,-2 3-1562,0 1 0,0 0 0,0 0 0,1 0 0,0 0 0,0 0 0,0 1 0,1 0 0,-1 0 0,1 1 0,0-1 0,0 1 0,1 1 0,-1-1 0,0 1 0,1 0 0,8-1 0,23-5 138,1 1 0,0 3 0,0 1 0,73 4 0,-92 3-366,-36 4-37,-38 2-11,-114 2 761,-41 6 217,244-15-896,34-3 0,24-10 0,153-37 0,-322 46 0,-85 17 0,-44 2 0,296-21-41,0-3 0,140-28 0,-221 31-55,-14 1 31,-34 0 16,-57 6 190,37 7-50,-91 32 1,110-31-83,32-9-146,9-1-251,18-4-1001,34-7-2847,-15-2-1743,5-2-2423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 16400,'0'-1'442,"0"0"1,0 0 0,0 0 0,0 1 0,0-1 0,0 0 0,0 1-1,0-1 1,0 0 0,1 0 0,-1 1 0,0-1 0,1 0 0,-1 1-1,1-1 1,-1 0 0,0 1 0,1-1 0,-1 1 0,1-1 0,0 1-1,-1-1 1,1 1 0,-1-1 0,1 1 0,0-1 0,3 20 2907,-4 38-2957,-12 17-13,7-50-1279,1 0 0,-2 35 0,6-91-18010,-1 7 10021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11211,'0'0'16303,"68"-50"-14349,-42 44-833,2 0-352,-1 2-545,2 2-192,0 2-32,0 0-673,-3 2-608,-6 8-1121,-8 0-1218,-9 2-1408,-3-3-1475,-6-1-2753</inkml:trace>
  <inkml:trace contextRef="#ctx0" brushRef="#br0" timeOffset="1">89 97 9897,'0'0'18802,"77"11"-18770,-39-14-1441,-3 2-1602,-8-1-1922,-9 2-2626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14446,'0'0'13100,"75"14"-11562,-30-24-1026,2-2-416,-1 2-544,-1 3-2211,-6 2-2049,-8-1-1794,-4 0-7207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22197,'0'0'7655,"58"43"-35521</inkml:trace>
  <inkml:trace contextRef="#ctx0" brushRef="#br0" timeOffset="1">13 256 21172,'0'0'7015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20595,'0'0'3204,"56"42"-2756,-18-38-160,12-4 0,13 0-127,8-12-161,11-3-897,-1-1-1057,-7 6-288,-10 5 512,-15 5 1,-19 0-834,-23 0-2370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12684,'0'0'15214,"0"72"-14573,-3-28-64,-2 2-353,2 2-160,1-1-705,1-7-1313,1-11-640,0-8-993,0-9-577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17104,'0'0'12204,"14"-62"-11756,19 43-256,15 4-96,4-1-64,11 0-32,-1 8 0,4 5-32,-7 3-480,-4 0-1858,-6 1-2050,-7 4-3140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57 16496,'0'0'6790,"-9"8"-3704,3-3-2680,2-2-214,-1-1 0,1 2 0,0-1 0,0 0-1,1 1 1,-1 0 0,1 0 0,0 0 0,0 0 0,0 0-1,0 1 1,1-1 0,0 1 0,0-1 0,0 1 0,0 0-1,-1 8 1,3-11-190,0-1-1,0 0 1,0 1-1,0-1 1,0 1-1,0-1 1,1 0-1,-1 1 1,1-1-1,-1 0 1,1 1 0,-1-1-1,1 0 1,-1 1-1,1-1 1,0 0-1,0 0 1,0 0-1,0 0 1,0 0-1,0 0 1,0 0-1,0 0 1,0 0-1,0 0 1,1-1-1,-1 1 1,0 0-1,0-1 1,1 1-1,-1-1 1,0 0-1,1 1 1,-1-1-1,1 0 1,-1 0-1,1 0 1,-1 0 0,0 0-1,1 0 1,-1 0-1,1 0 1,-1-1-1,0 1 1,1 0-1,-1-1 1,2 0-1,5-1 29,-1-1 1,1 0-1,-1 0 0,0 0 0,0-1 1,0 0-1,12-10 0,-6 2-36,1-1 0,18-25-1,-28 34-16,-1-1-1,1 0 0,-1 0 1,0 0-1,-1-1 1,1 1-1,-1-1 0,0 1 1,-1-1-1,1 0 1,-1 0-1,1-7 1,-2 12 19,-1 1 0,1 0 0,0-1 0,0 1 0,0 0 0,-1-1 1,1 1-1,0 0 0,0-1 0,0 1 0,-1 0 0,1 0 1,0-1-1,-1 1 0,1 0 0,0 0 0,-1 0 0,1 0 0,0-1 1,-1 1-1,1 0 0,0 0 0,-1 0 0,1 0 0,0 0 0,-1 0 1,1 0-1,0 0 0,-1 0 0,1 0 0,-1 0 0,1 0 0,0 0 1,-1 0-1,1 0 0,0 0 0,-1 1 0,1-1 0,0 0 1,-1 0-1,1 0 0,0 1 0,0-1 0,-1 0 0,1 0 0,0 0 1,-1 1-1,1-1 0,0 0 0,0 1 0,0-1 0,-1 1 0,-18 13-90,9-4 152,1 0 0,0 0 0,1 1 0,0 0 0,0 1 0,1-1 0,1 2 0,0-1 0,1 1 0,0-1 0,1 1 0,0 1 0,1-1 0,-2 18 0,5-30-56,1 1 0,-1-1 0,0 1 0,0-1 0,1 1 0,-1-1 0,0 1 0,1-1 0,0 0 0,-1 1 0,1-1 0,0 0 0,0 1 0,-1-1 0,1 0 0,0 0 0,0 0 1,1 0-1,-1 0 0,0 0 0,0 0 0,0 0 0,3 1 0,0 0 21,1 0 0,-1 0 0,1-1 1,0 1-1,-1-1 0,1 0 0,8 0 0,1 0-628,0-1 0,0-1-1,0 0 1,24-5 0,-28 3-1265,1-1-1,-2 0 1,1-1 0,0 0 0,15-11 0,11-10-8567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16464,'0'0'9256,"-66"79"-7462,32-44-192,4 0-802,1 3-543,4-9-257,5-2-257,5-6-575,10-10-450,2-8-1472,1-10-5382,2-10-3235</inkml:trace>
  <inkml:trace contextRef="#ctx0" brushRef="#br0" timeOffset="1">34 52 16143,'0'0'6310,"55"15"-3267,-24-3-1826,7 0-192,6 2-512,-1 1-417,-2-5-1409,-2 0-4805,-9-2-10474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19186,'1'45'3961,"2"25"-2165,1 24 37,-11 128-1,8-248-873,6-45-1,3 26-980,21-83-163,-26 112 160,0 1 0,1 0 0,1 1-1,0 0 1,19-27 0,-24 39 14,1-1-1,-1 1 0,1 0 1,0 0-1,0 0 0,0 0 1,0 1-1,0-1 0,0 1 1,0 0-1,0-1 1,1 2-1,-1-1 0,1 0 1,-1 1-1,0-1 0,1 1 1,-1 0-1,1 0 0,-1 0 1,0 1-1,1-1 1,-1 1-1,0 0 0,1 0 1,-1 0-1,0 0 0,0 1 1,5 2-1,-5-3-56,1 1-1,0 0 1,-1 0 0,0 0 0,1 0-1,-1 1 1,0-1 0,0 1-1,0 0 1,-1-1 0,1 1 0,-1 1-1,1-1 1,-1 0 0,0 1-1,-1-1 1,1 1 0,0-1 0,-1 1-1,0 0 1,0 0 0,0-1-1,0 1 1,-1 0 0,1 6 0,-2-8 71,0 0 1,0 0 0,0 0 0,0 0 0,0 0 0,-1-1 0,1 1 0,-1 0 0,1-1 0,-1 1-1,1-1 1,-1 0 0,0 1 0,0-1 0,0 0 0,0 0 0,0 0 0,0 0 0,0 0 0,0-1 0,0 1-1,0-1 1,-4 1 0,-59 10 567,58-11-531,6 0-50,-15 3-433,0-2 0,-1 0-1,-23-3 1,40 2 317,0 0-1,-1 0 1,1 0-1,0 0 0,0 0 1,0-1-1,0 1 1,0 0-1,0 0 1,-1 0-1,1 0 1,0 0-1,0-1 1,0 1-1,0 0 0,0 0 1,0 0-1,0 0 1,0-1-1,0 1 1,0 0-1,0 0 1,0 0-1,0-1 1,0 1-1,0 0 0,0 0 1,0 0-1,0-1 1,0 1-1,0 0 1,0 0-1,0 0 1,0 0-1,0-1 1,0 1-1,0 0 0,1 0 1,-1 0-1,0 0 1,0 0-1,0-1 1,0 1-1,0 0 1,0 0-1,1 0 1,-1 0-1,0 0 0,0 0 1,0 0-1,0 0 1,1-1-1,-1 1 1,0 0-1,0 0 1,1 0-1,9-8-3470,9-2-3140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47 14734,'0'0'10073,"-10"5"-9694,3-1-237,0 0-1,0 1 1,1 0-1,-1 0 0,1 1 1,0-1-1,-7 11 1,10-13-31,0 1 1,1-1 0,0 0 0,0 1 0,0-1 0,0 1 0,0 0 0,1 0 0,0 0-1,0 0 1,0 0 0,0 0 0,0 0 0,1 0 0,0 0 0,0 0 0,0 0-1,0 0 1,1 0 0,1 8 0,-1-12-75,0 1 0,0 0 1,0-1-1,0 1 0,1-1 0,-1 1 0,0-1 0,0 1 0,0-1 1,1 0-1,-1 0 0,0 1 0,0-1 0,0 0 0,1 0 1,-1 0-1,0-1 0,0 1 0,1 0 0,0-1 0,28-4 603,-20 0-526,1 0 0,-1 0-1,0-1 1,0 0 0,-1-1 0,0 0-1,0 0 1,0-1 0,8-11 0,-12 13-82,1 0 0,-1 0 1,0-1-1,-1 1 1,0-1-1,0 0 0,0-1 1,-1 1-1,0-1 0,-1 1 1,1-1-1,-2 0 1,3-14-1,-18 38-427,9-8 199,1 0 0,1 1 0,0-1 0,0 1 1,0 0-1,1 0 0,0 0 0,1 0 0,0 0 0,1 0 0,-1 0 0,3 12 1,-2-19 27,1 0 0,0-1 1,1 1-1,-1-1 0,0 1 1,0-1-1,1 0 0,-1 1 1,1-1-1,-1 0 1,1 0-1,-1 0 0,1 0 1,0 0-1,-1 0 0,1 0 1,0-1-1,0 1 0,0-1 1,0 1-1,0-1 1,-1 0-1,1 0 0,0 1 1,0-2-1,0 1 0,0 0 1,0 0-1,2-1 0,3 1-1068,1-1-1,0 0 0,-1-1 0,1 1 0,-1-2 0,10-2 0,14-13-10321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92 18129,'0'0'6113,"-7"10"-3658,-21 29-1472,28-39-976,-1 1 0,1-1 1,0 0-1,0 0 1,0 1-1,0-1 1,0 0-1,0 0 1,-1 1-1,1-1 1,0 0-1,0 0 1,0 1-1,0-1 1,0 0-1,0 0 1,0 1-1,0-1 1,0 0-1,0 0 0,0 1 1,0-1-1,1 0 1,-1 0-1,0 1 1,0-1-1,0 0 1,0 0-1,0 1 1,0-1-1,1 0 1,-1 0-1,0 0 1,0 1-1,0-1 1,1 0-1,-1 0 1,0 0-1,0 1 1,0-1-1,1 0 0,-1 0 1,0 0-1,0 0 1,1 0-1,-1 0 1,0 0-1,0 0 1,1 0-1,-1 0 1,0 0-1,0 0 1,1 0-1,-1 0 1,0 0-1,1 0 1,-1 0-1,1 0 1,17-1 147,-17 0-116,12-2 11,-1 0 0,1-2 0,-1 0 0,0 0 0,0-1 1,-1 0-1,0-1 0,0 0 0,-1-1 0,1 0 0,-2-1 0,1 0 0,-1 0 0,-1-1 1,1-1-1,-2 1 0,10-17 0,-30 78-509,2-22 732,0 1 1,2 1 0,1 0-1,1 0 1,2 1-1,1-1 1,1 39 0,4-25-231,0-8-24,-2-1-1,-8 65 1,8-92 30,-1-1-1,0 1 1,0-1 0,-1 0 0,0 0-1,-1 0 1,1 0 0,-1 0 0,-1-1-1,0 0 1,0 1 0,0-2 0,-1 1-1,0-1 1,0 0 0,0 0 0,-9 5 0,13-10-39,1 1 1,-1-1 0,0 0 0,1 0 0,-1 0-1,0 0 1,0-1 0,0 1 0,0 0 0,0-1-1,0 0 1,0 1 0,0-1 0,0 0 0,0 0-1,0 0 1,0 0 0,0 0 0,0-1 0,0 1 0,1 0-1,-1-1 1,0 0 0,0 1 0,0-1 0,0 0-1,0 0 1,1 0 0,-1 0 0,0 0 0,1-1-1,-1 1 1,1 0 0,-1-1 0,1 1 0,0-1 0,0 1-1,0-1 1,-1 0 0,2 1 0,-1-1 0,0 0-1,0 0 1,0 0 0,0-2 0,-4-11 58,0 0 0,1 0 0,1-1 0,-2-21 0,4 34-68,-2-22-722,1 1 0,0-1 0,2 1 0,4-39 0,-2 54 389,-1 1 0,1-1 0,1 1 0,0-1-1,0 1 1,0 0 0,1 0 0,1 1 0,-1-1 0,1 1 0,0 0-1,1 0 1,0 0 0,0 1 0,0 0 0,9-7 0,1 2-3528,1 1 0,35-17 1,-5 8-6444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9257,'0'0'20835,"-6"12"-20402,0-2-342,0 2 9,0-1-1,1 1 0,0 0 1,1 1-1,0-1 0,1 1 1,-3 21-1,6-34-97,0 1 0,0-1 0,0 1 0,0-1 0,0 1 0,0-1 0,0 1 0,0-1 0,0 1 0,0 0 0,1-1 0,-1 1 0,0-1 0,0 1 0,1-1 0,-1 0 0,0 1 0,1-1 0,-1 1 0,0-1 0,1 1 0,-1-1 0,1 0 0,-1 1 0,0-1 0,1 0 0,-1 0 0,1 1 0,-1-1 0,1 0 0,-1 0 0,2 1 0,21-4 161,20-18 110,-3-8-204,-29 19-71,1 1-1,0 0 0,0 1 1,1 1-1,23-11 0,-35 18-13,-1 0 0,1 0 0,-1 0 0,0 0 0,1 0-1,-1 0 1,1 0 0,-1 0 0,0 0 0,1 0 0,-1 0-1,0 0 1,1 0 0,-1 0 0,1 0 0,-1 0 0,0 0 0,1 0-1,-1 1 1,0-1 0,1 0 0,-1 0 0,0 1 0,1-1 0,-1 0-1,0 0 1,1 1 0,-1-1 0,0 0 0,0 1 0,0-1 0,1 0-1,-1 1 1,0-1 0,0 0 0,0 1 0,1 0 0,1 22-147,-8 27 233,6-48-79,-1 3 27,-2 24-103,3-29 86,0 1-1,0-1 1,0 1 0,1-1 0,-1 0-1,0 1 1,0-1 0,0 1-1,1-1 1,-1 1 0,0-1 0,1 1-1,-1-1 1,0 0 0,1 1 0,-1-1-1,0 0 1,1 1 0,-1-1-1,1 0 1,-1 0 0,1 1 0,-1-1-1,1 0 1,-1 0 0,0 0 0,1 1-1,-1-1 1,1 0 0,0 0-1,-1 0 1,1 0 0,-1 0 0,1 0-1,-1 0 1,1 0 0,-1 0 0,1-1-1,-1 1 1,1 0 0,-1 0-1,1 0 1,-1 0 0,0-1 0,1 1-1,-1 0 1,1-1 0,8-4 44,0 0-1,-1 0 1,0-1 0,0 0 0,0-1-1,-1 1 1,0-1 0,0-1-1,8-11 1,-10 11-51,1 1 1,0 0-1,1 0 0,-1 0 1,1 1-1,1 0 0,-1 1 0,1-1 1,0 1-1,14-6 0,-22 11-3,1 0 0,-1 0 0,1 0-1,-1 0 1,0 0 0,1 0 0,-1 0 0,1 0-1,-1 0 1,1 0 0,-1 0 0,0 0 0,1 0-1,-1 0 1,1 0 0,-1 1 0,0-1-1,1 0 1,-1 0 0,1 1 0,-1-1 0,0 0-1,0 0 1,1 1 0,-1-1 0,0 0 0,1 1-1,-1-1 1,0 1 0,0-1 0,0 0 0,1 1-1,-1-1 1,0 0 0,0 1 0,0 0-1,5 25-56,-8 27 212,-9 6-114,23-72-8478,1-7-5129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11979,'0'0'9118,"3"9"-6977,-3-9-2141,0 3 212,1 0 0,0 1 0,0-1 0,0 0 0,1 0 0,-1 0 0,1 0 0,0 0 0,0 0 0,0 0 1,0 0-1,0-1 0,0 1 0,1-1 0,-1 0 0,1 0 0,0 0 0,0 0 0,0 0 0,0 0 0,0-1 0,0 1 0,0-1 0,5 1 0,3 1-16,1-1 0,0 0 0,-1-1 0,1 0 0,0-1 1,0-1-1,15-2 0,-25 3-180,1 0-1,-1 0 1,0 0 0,1-1 0,-1 1-1,0-1 1,1 0 0,-1 0 0,0 0 0,0 0-1,0 0 1,0 0 0,0 0 0,0-1 0,0 1-1,-1-1 1,1 0 0,0 1 0,-1-1 0,1 0-1,-1 0 1,1 0 0,-1 0 0,0 0-1,0 0 1,0 0 0,0 0 0,-1-1 0,1 1-1,0 0 1,-1 0 0,0-1 0,1 1 0,-1 0-1,0-1 1,0 1 0,0 0 0,-1-1 0,1 1-1,0 0 1,-1-1 0,0 1 0,-1-3-1,1 2-8,0 2-1,-1-1 0,1 0 0,-1 0 0,1 0 1,-1 1-1,0-1 0,0 0 0,1 1 0,-1 0 0,0-1 1,0 1-1,-1 0 0,1 0 0,0 0 0,0 1 0,0-1 1,-1 0-1,1 1 0,0-1 0,-1 1 0,1 0 0,0 0 1,-1 0-1,1 0 0,-3 1 0,-3-1-32,1 0 0,0 1 0,0 0-1,0 0 1,0 1 0,0 0 0,-12 5 0,11-3 10,1 1 1,0 0-1,0 1 1,0 0-1,1 0 1,0 0-1,-7 10 0,10-13 10,1 0-1,0 0 0,0 0 0,0 0 0,0 1 1,0-1-1,1 0 0,0 1 0,-1-1 1,1 1-1,0 0 0,1-1 0,-1 1 0,1 0 1,0-1-1,-1 1 0,2 0 0,-1-1 0,0 1 1,2 4-1,-2-7 8,1 0 0,0-1 1,0 1-1,0 0 0,0 0 1,-1-1-1,1 1 0,0 0 1,0-1-1,1 1 0,-1-1 1,0 1-1,0-1 0,0 0 1,0 0-1,0 1 0,0-1 1,0 0-1,1 0 0,-1 0 1,0 0-1,0 0 0,2 0 1,28-3 121,-19 0-79,-1 0 0,1-1 0,-1 0 0,19-11 0,-22 10-88,1 1 0,0 0 0,0 0 0,0 1 0,0 0 0,0 1 0,1 0 0,15-1-1,-23 3-39,-1 0 0,1 1-1,0-1 1,0 0-1,-1 1 1,1 0-1,0 0 1,-1-1-1,1 1 1,-1 0-1,1 0 1,-1 0-1,0 0 1,1 1-1,-1-1 1,0 0-1,0 1 1,0-1-1,0 0 1,0 1-1,0-1 1,0 1-1,0 0 1,0-1-1,-1 1 1,1 0-1,-1-1 1,1 1 0,-1 0-1,0 0 1,0 3-1,0-3-54,1 0 1,-1 0-1,0 0 0,1 0 0,-1 0 1,1 0-1,0 0 0,-1-1 1,1 1-1,0 0 0,0 0 0,0 0 1,0-1-1,1 1 0,-1 0 0,0-1 1,1 0-1,-1 1 0,1-1 1,0 0-1,-1 1 0,1-1 0,0 0 1,0 0-1,-1 0 0,1-1 0,0 1 1,0 0-1,0-1 0,3 1 1,2-1-34,0-1 1,-1 0 0,1 0 0,0-1 0,-1 0 0,0 0-1,1-1 1,-1 1 0,0-1 0,0-1 0,-1 1 0,1-1-1,-1 0 1,0 0 0,9-9 0,2-3-1770,-1-1 1,0 0-1,16-26 1,-3-2-3308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9993,'0'0'12049,"-6"14"-11152,-10 20-494,2 1 0,2 0 0,1 1 0,2 1 0,-8 65 0,16-80-466,-1-10-276,2-1-1,0 1 0,0-1 0,4 21 1,1-22-1601,0-15-816,0-19-561,-5 2 3506,-1-1 1,-4-29-1,3 42 1882,-1 0 0,0 0-1,0 0 1,-8-14 0,14 27-2058,0-1 1,0 0-1,0 0 0,0 0 1,0-1-1,1 1 0,-1-1 1,4 2-1,1 0-15,6 2-575,0 0 1,0-1 0,1 0 0,-1-1 0,22 2-1,38-2-7336,-35-3-356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20243,'0'0'3433,"0"12"-2622,0 8-569,1 58 780,-1-72-969,1 1 0,0-1 0,0 0 0,0 0 0,1 1 0,0-1 0,1 0 0,-1-1 0,1 1 0,5 8 0,-6-13-25,-1 1 1,1-1-1,-1 1 0,1-1 0,-1 0 0,1 0 1,0 1-1,0-1 0,0-1 0,0 1 1,0 0-1,0 0 0,0-1 0,0 1 0,0-1 1,0 1-1,0-1 0,0 0 0,0 0 0,0 0 1,0 0-1,0 0 0,0-1 0,0 1 0,0-1 1,0 1-1,0-1 0,0 0 0,0 0 0,0 1 1,2-3-1,5-1 203,-1-1 0,-1 0 1,1-1-1,-1 0 0,11-10 0,10-16 183,46-66-1,-36 44 853,-35 56-1366,-2 11 18,-3 13 120,-4 10 60,2-23-81,2 0 0,0 1 0,0-1 0,1 1 0,1 0 1,0-1-1,2 16 0,-1-28-10,-1 0-1,0 0 1,1 0 0,-1 0-1,1 1 1,-1-1 0,1 0 0,0 0-1,-1 0 1,1 0 0,0 0 0,0-1-1,0 1 1,0 0 0,0 0 0,0 0-1,0-1 1,0 1 0,0-1-1,0 1 1,0 0 0,0-1 0,0 0-1,0 1 1,1-1 0,-1 0 0,0 0-1,0 1 1,0-1 0,1 0 0,-1 0-1,0 0 1,0-1 0,1 1 0,-1 0-1,0 0 1,0-1 0,0 1-1,0 0 1,1-1 0,-1 1 0,0-1-1,1-1 1,4 0 85,0-1 0,0 0 0,-1 0 0,0-1 0,1 1-1,8-10 1,2-6 3,-2 0 0,0-2 0,0 1 0,14-34 0,-27 83-15587,-1-16 2894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15022,'0'0'8777,"-11"4"-7411,10-4-1347,-9 3 269,1 0-1,-1 1 1,1 1-1,-9 5 1,15-9-234,1 0 0,0 0 1,0 1-1,0-1 0,0 1 1,0-1-1,0 1 0,0 0 1,1 0-1,-1 0 0,1 0 1,-1 0-1,1 0 0,0 0 1,-1 0-1,1 1 0,0-1 1,1 0-1,-1 1 0,0-1 1,1 1-1,-1-1 0,1 1 1,0-1-1,0 1 0,0-1 1,0 1-1,1 2 0,1-4-29,1 1 0,-1-1-1,1 0 1,-1 0 0,1 0-1,0 0 1,0 0 0,0-1-1,0 1 1,-1-1 0,1 0-1,4 0 1,7 2-89,-9-1-84,0 0 1,-1 1 0,1 0-1,-1 0 1,1 0-1,-1 0 1,0 1 0,0-1-1,0 1 1,0 0 0,0 0-1,-1 1 1,0-1 0,1 1-1,-1 0 1,0 0 0,3 6-1,-5-8 148,0 0-1,0 1 0,0-1 1,-1 1-1,1-1 0,-1 1 1,1 0-1,-1-1 0,0 1 1,0-1-1,0 1 0,0 0 1,-1-1-1,1 1 0,-1-1 1,1 1-1,-1-1 1,0 1-1,0-1 0,0 0 1,0 1-1,-1-1 0,1 0 1,-1 0-1,1 0 0,-1 0 1,0 0-1,1 0 0,-1 0 1,0 0-1,0-1 0,0 1 1,-5 1-1,2 1-76,0 0 1,-1-1-1,1 0 1,-1 0-1,0-1 0,0 1 1,0-1-1,0 0 0,0-1 1,-1 0-1,1 0 1,0 0-1,-1-1 0,1 1 1,0-2-1,-11 0 0,4-8-5779,6-9-7479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140 246 13453,'0'0'4473,"1"-9"-1131,4-61 4527,-5 70-7794,-1-1 0,1 0-1,0 1 1,-1-1 0,1 0 0,-1 1 0,1-1-1,-1 1 1,1-1 0,-1 1 0,0-1 0,1 1 0,-1-1-1,1 1 1,-1-1 0,0 1 0,0 0 0,1-1 0,-1 1-1,0 0 1,1 0 0,-1 0 0,0 0 0,0 0-1,0-1 1,1 1 0,-1 0 0,0 1 0,0-1 0,1 0-1,-1 0 1,0 0 0,0 1 0,-30 4 66,24-1-138,1 0-1,-1 0 0,1 0 1,0 1-1,1 0 1,-1 0-1,1 0 0,0 1 1,0 0-1,1 0 1,-1 0-1,1 0 0,1 1 1,-1-1-1,1 1 1,0 0-1,1 0 0,0 0 1,-2 11-1,4-17 0,0 0-1,0-1 1,0 1-1,0 0 1,0-1-1,0 1 0,0 0 1,0-1-1,0 1 1,1 0-1,-1-1 1,0 1-1,0-1 1,1 1-1,-1-1 1,0 1-1,1-1 1,-1 1-1,1-1 1,-1 1-1,1-1 1,-1 1-1,1-1 0,-1 1 1,1-1-1,-1 0 1,1 1-1,-1-1 1,1 0-1,0 0 1,-1 1-1,1-1 1,0 0-1,30-2 113,-22-1-73,0 0 0,1 0 0,-1-1 0,11-6-1,8-9 17,38-33-1,-56 44-81,-1-1 0,-1 0 1,0 0-1,0-1 0,-1 0 1,0 0-1,9-18 0,-19 38-106,2 0 0,-1 0 0,1 0 0,1 1 0,0-1 0,0 0-1,1 0 1,4 15 0,-5-22 129,1-1 0,1 0 0,-1 0 0,0 0 0,0 0 0,1 0 0,0 0 0,-1 0 0,1 0 0,0-1 0,0 1 1,-1-1-1,1 1 0,1-1 0,-1 0 0,0 0 0,0 0 0,0 0 0,1 0 0,-1 0 0,0 0 0,1-1 0,-1 1 0,0-1 0,1 0 0,-1 0 0,1 0 0,-1 0 0,1 0 0,-1 0 0,0-1 0,5 0 0,1-1 72,1 0 0,-1 0 0,0 0 0,-1-1 1,1 0-1,0-1 0,-1 1 0,10-8 0,-2 1 18,-2-2 0,1 1-1,-2-2 1,1 1 0,-2-2-1,0 0 1,-1 0 0,0-1-1,-1 0 1,0 0 0,-1-1 0,-1 0-1,7-25 1,-14 41-88,-1 0 0,1 0 0,0 0 0,0 0 0,0 0 0,0 0 0,0 0 0,-1 0 0,1 0 0,0 0 0,0 0 0,0 0 0,0 0 0,0 0 0,0 0 0,-1 0 0,1 0 0,0 0 0,0 0 0,0 0 0,0 0 0,0 0 0,0 0 0,-1 0 0,1-1 0,0 1 0,0 0 0,0 0 0,0 0 0,0 0 0,0 0 0,0 0 0,0 0 0,0 0 0,0-1 0,0 1 0,-1 0 0,1 0 0,0 0 0,0 0 0,0 0 0,0-1 0,0 1 0,0 0 0,0 0 0,0 0 0,0 0 0,0 0 0,0 0 0,0-1 0,0 1 0,1 0 0,-1 0 0,0 0 0,0 0 0,0 0 0,0 0 0,0-1 0,0 1 0,0 0 0,0 0 0,0 0 0,0 0 0,-6 6 0,-10 20 0,1 1 0,0 0 0,-16 49 0,8-20 0,9-23 0,1 1 0,2 1 0,1-1 0,2 2 0,2-1 0,1 1 0,-1 70 0,6-106 0,0 0 0,0 0 0,0 1 0,0-1 0,0 0 0,0 1 0,0-1 0,0 0 0,0 1 0,0-1 0,0 0 0,0 1 0,-1-1 0,1 0 0,0 0 0,0 1 0,0-1 0,0 0 0,-1 0 0,1 1 0,0-1 0,0 0 0,-1 0 0,1 0 0,0 1 0,0-1 0,-1 0 0,1 0 0,0 0 0,-1 0 0,1 0 0,0 0 0,-1 0 0,1 1 0,0-1 0,-1 0 0,1 0 0,0 0 0,0 0 0,-1 0 0,1 0 0,0-1 0,-1 1 0,1 0 0,0 0 0,-1 0 0,1 0 0,0 0 0,-1 0 0,1 0 0,0-1 0,0 1 0,-1 0 0,1 0 0,0 0 0,0-1 0,0 1 0,-1 0 0,1 0 0,0-1 0,-17-15 0,11 4 0,2-1 0,-1 1 0,1-1 0,1 0 0,0-1 0,1 1 0,1 0 0,0-1 0,1-19 0,0 22 0,1 1 0,0-1 0,0 0 0,1 0 0,1 1 0,0-1 0,0 1 0,1 0 0,0 0 0,1 0 0,0 0 0,7-9 0,-9 16-137,0-1 0,0 1-1,1 1 1,-1-1 0,1 0 0,-1 1-1,1 0 1,0 0 0,0 0 0,0 0-1,0 1 1,0-1 0,7 0 0,60-6-4609,-23 5 443,6-7-5931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3940,'4'-2'13873,"-1"10"-6332,1 29-2180,-3 64-8356,-1-82 4855,0-4-1764,-1-5-208,1 0 1,0 0-1,1 0 1,0 0-1,4 16 1,-5-25-35,1 1 0,0-1 0,-1 0 0,1 1 0,0-1 1,-1 0-1,1 1 0,0-1 0,0 0 0,0 0 0,0 0 0,0 0 0,1 0 1,-1 0-1,0 0 0,0 0 0,1 0 0,-1 0 0,0-1 0,1 1 0,-1-1 1,1 1-1,-1-1 0,1 1 0,-1-1 0,1 0 0,-1 0 0,1 0 0,-1 0 1,1 0-1,-1 0 0,1 0 0,-1 0 0,1 0 0,-1-1 0,1 1 0,-1-1 1,1 1-1,-1-1 0,0 0 0,1 1 0,-1-1 0,0 0 0,2-1 1,8-6-1189,0 0 1,-1 0-1,0-1 1,-1-1 0,1 0-1,-2 0 1,0-1 0,0 0-1,7-13 1,-14 22 979,33-51-5518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48 5637,'0'0'5456,"1"-9"-1100,0 5-4206,4-25 3077,-7 23-1376,-7 21-865,-10 32 321,2 0 0,3 1 0,1 1 0,-6 51-1,16-67-509,0-11-1839,-7-41-11039,-5-7 3000</inkml:trace>
  <inkml:trace contextRef="#ctx0" brushRef="#br0" timeOffset="1">0 179 12684,'0'0'13805,"60"50"-12780,-24-46-641,3-2-255,6-2-194,2 0-2081,-3 0-2114,-4-3-3971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64 311 12524,'0'0'6662,"-35"73"-3907,18-39 160,7-1-930,8-6-1280,2-7-545,9-10-512,14-6-2339,3-4-2241,-1-11-4325</inkml:trace>
  <inkml:trace contextRef="#ctx0" brushRef="#br0" timeOffset="1">447 0 11339,'0'0'11146,"-18"72"-9640,9-35-738,1 4-127,1 0-64,4 1-385,3-7-128,0-5-449,0-10-928,2-10-673,6-8-608,-5-2-1602,-1-12-3043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13741,'0'0'7719,"13"-64"-4644,11 47-673,4 2-608,7 5-705,1 0-640,0 5-385,-3 4-32,-3 1-160,-5 0-961,-7 1-1538,-7 8-1473,-9-3-1505</inkml:trace>
  <inkml:trace contextRef="#ctx0" brushRef="#br0" timeOffset="1">59 124 21300,'0'0'8905,"81"0"-8105,-39-6-415,0-1-321,-4 3-449,-8 4-1184,-8 0-1890,-7 0-2499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21140,'0'0'7559,"77"-20"-5733,-27 0-961,9-1-257,1 3-159,-1 2-353,-6 3-833,-5 4-2498,-5-1-4036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24343,'0'0'3299,"-14"60"-2018,10-15-192,4 5-544,0 1-65,0-3-319,17-8-129,5-12-97,7-12-447,3-10-641,5-6 192,0-16-416,-1-13-1090,-6-6-2593,-8-4-3653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10698,'0'0'6310,"-31"65"-4132,7-21 449,-2 0-321,3 5-192,2 2 128,0-2-609,6-4-800,7 2-544,2-6-161,6-2-288,0-6-1890,3-3-3139,5-5-3972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14286,'0'0'12246,"0"13"-11371,-8 177-53,8-189-864,0-1 1,0 1-1,0-1 0,0 1 0,0-1 0,0 1 0,0-1 0,0 1 0,0-1 0,0 1 0,0-1 0,0 1 0,0 0 0,0-1 0,1 1 0,-1-1 0,0 0 1,0 1-1,1-1 0,-1 1 0,0-1 0,1 1 0,-1-1 0,0 0 0,1 1 0,-1-1 0,0 0 0,1 1 0,-1-1 0,1 0 0,-1 1 0,1-1 0,-1 0 1,1 0-1,-1 0 0,1 1 0,-1-1 0,1 0 0,-1 0 0,1 0 0,-1 0 0,1 0 0,-1 0 0,1 0 0,-1 0 0,1 0 0,-1 0 0,1 0 1,-1-1-1,1 1 0,-1 0 0,1 0 0,-1 0 0,1-1 0,-1 1 0,1 0 0,-1-1 0,1 1 0,-1 0 0,1-1 0,27-21-2551,-10 1-674,0-1 0,-1 0 0,16-30-1,-8 8-3025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17777,'0'0'9822,"-8"10"-9272,-43 52-203,22-23 295,-3-2 0,0-1 0,-44 36 0,94-114-1491,4 8-306,-11 15 287,0 2-1,2-1 1,28-29 0,-48 81 670,4-27 337,1 0-1,-1 0 1,1 1-1,1-1 1,-1 0 0,1 1-1,1-1 1,-1 1-1,1 0 1,1-1-1,-1 1 1,4 13-1,-2-17-85,0 1 0,0 0-1,0-1 1,1 1 0,0-1 0,0 0 0,0 0-1,0 0 1,1 0 0,0-1 0,-1 1-1,1-1 1,0 0 0,1 0 0,-1-1-1,1 1 1,-1-1 0,1 0 0,7 3-1,-9-4-49,0 0 0,0 0 0,1 0 0,-1-1 0,0 1 0,0-1 0,0 1 0,1-1 0,-1 0 0,0-1 0,0 1 0,7-2 0,-10 2 3,1 0-1,0 0 1,-1-1 0,1 1-1,0 0 1,-1-1-1,1 1 1,-1-1 0,1 1-1,-1-1 1,1 1 0,-1-1-1,1 1 1,-1-1 0,1 1-1,-1-1 1,0 0-1,1 1 1,-1-1 0,0 0-1,1 1 1,-1-1 0,0-1-1,0 1 13,0-1 1,0 0-1,0 0 0,-1 1 1,1-1-1,0 0 0,-1 1 1,1-1-1,-1 0 0,0 1 1,0-1-1,1 1 0,-1-1 1,-1-1-1,-7-7 12,0-1 0,0 1 1,-1 1-1,0 0 0,0 0 1,-17-10-1,-30-27 1541,81 47-1059,46 9-786,14 1-3300,-26-7-4397,-7-3-7548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5605,'0'0'13165,"-31"71"-11596,17-24-191,-2 5-578,-4 2-223,5-4 576,3-5-32,5-9-769,3-12-352,4-10-864,0-12-674,2-16-3363,-2-7 161,0-6-5382</inkml:trace>
  <inkml:trace contextRef="#ctx0" brushRef="#br0" timeOffset="1">1 196 10250,'0'0'11082,"21"54"-10057,1-49-96,3-5-641,9 0-160,-2-6-768,-1-10-2499,-3-6-2883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18129,'0'0'7175,"-40"53"-6278,26-16 64,1 6 288,0 8-448,0 6-385,3 2-32,4 1-159,2-5-193,4-7 0,0-6-513,0-12-864,4-10-705,9-10-673,3-7-1473,-1-3-2914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11339,'0'0'15647,"-11"3"-15354,2 0-279,1 0 0,-1 0 0,1 1 1,0 0-1,0 0 0,1 1 0,-1 0 0,1 0 0,0 1 0,0 0 0,1 0 0,0 1 1,-7 8-1,2-1 153,1-1 0,1 2 0,0-1 0,1 1 0,0 0 0,1 1 1,1 0-1,0 0 0,1 0 0,1 1 0,1 0 0,-2 26 0,5-41-162,0 0-1,0 0 1,0 0-1,0 0 0,0 0 1,1 0-1,-1 0 1,1 0-1,0 0 1,-1 0-1,1 0 0,0 0 1,0-1-1,0 1 1,1 0-1,-1 0 0,0-1 1,0 1-1,1-1 1,-1 0-1,1 1 0,2 1 1,0-1 24,0-1 0,-1 1 0,1-1 0,0 1 0,0-1 0,0-1 0,0 1 0,0 0 0,0-1 0,8 0 0,0-1 55,-1 0 0,1-1 1,-1 0-1,0-1 0,1 0 0,-2-1 1,18-8-1,-17 7-34,-8 4-15,1-1 0,0 1 0,-1-1 0,0 0 0,1 0 1,-1-1-1,0 1 0,0 0 0,0-1 0,0 0 1,-1 0-1,5-5 0,-9 7 48,1 0-1,-1 0 1,0 1 0,0-1-1,0 1 1,0 0 0,0 0 0,0-1-1,1 1 1,-1 0 0,0 1-1,0-1 1,-2 0 0,3 1-67,-13 0-5,0 2 0,1 0-1,-1 0 1,1 2 0,-1-1-1,1 2 1,1 0 0,-1 0-1,1 1 1,-13 10 0,50-21-289,-2-6 344,-1-2-1,32-23 1,-39 24-317,2 0 0,-1 1 1,1 1-1,1 0 0,29-9 0,-46 18 235,0-1 1,-1 1-1,1 0 0,0 0 0,-1 0 0,1 0 1,-1 0-1,1 0 0,0 0 0,-1 0 0,1 0 1,0 0-1,-1 0 0,1 1 0,-1-1 0,1 0 1,0 0-1,-1 1 0,1-1 0,-1 0 0,1 1 1,-1-1-1,1 0 0,-1 1 0,1-1 0,-1 1 0,1-1 1,-1 1-1,0-1 0,1 1 0,-1-1 0,0 1 1,1-1-1,-1 1 0,0 0 0,4 32 144,-16 32 447,2-36-414,6-18-107,0 0 1,1 0-1,0 0 0,-2 19 0,5-30-87,0 1 1,0-1-1,0 0 0,0 1 0,0-1 1,0 1-1,1-1 0,-1 0 0,0 1 1,0-1-1,0 0 0,1 1 0,-1-1 1,0 0-1,0 1 0,1-1 0,-1 0 1,0 0-1,1 1 0,-1-1 0,0 0 1,1 0-1,-1 0 0,0 0 0,1 1 0,-1-1 1,0 0-1,1 0 0,-1 0 0,1 0 1,-1 0-1,0 0 0,1 0 0,-1 0 1,1 0-1,-1 0 0,0 0 0,1 0 1,-1 0-1,0 0 0,1 0 0,-1 0 1,1-1-1,-1 1 0,0 0 0,1 0 1,-1 0-1,0-1 0,1 1 0,-1 0 1,22-11-2697,6-15-3239,3-6-5163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41 10762,'0'0'12513,"2"-9"-10222,-1 3-2051,5-19 1328,-4 25-673,-1 20-193,-4 25-108,-2 0 0,-3 0 0,-1 0 0,-17 47 0,-7 37 232,23-80-1266,3 0 1,-4 89-1,14-119-3209,5-11-2092,1-7-4530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51 225 15887,'0'0'14686,"-3"-9"-13848,1 0-785,1 1 1,0-1-1,0 0 1,1 1-1,0-1 0,0 0 1,1 1-1,0-1 0,1 1 1,4-14-1,-3 11 51,0 0 0,-1-1-1,0 1 1,0 0 0,-1-1 0,-1-15-1,0 27-102,0-1-1,0 1 1,0-1-1,0 1 0,0-1 1,0 1-1,0-1 1,0 1-1,0 0 0,-1-1 1,1 1-1,0-1 1,0 1-1,0-1 1,0 1-1,-1 0 0,1-1 1,0 1-1,0 0 1,-1-1-1,1 1 1,0 0-1,-1-1 0,1 1 1,0 0-1,-1 0 1,1-1-1,-1 1 0,1 0 1,0 0-1,-1 0 1,1-1-1,-1 1 1,1 0-1,-1 0 0,1 0 1,0 0-1,-1 0 1,1 0-1,-1 0 1,1 0-1,-1 0 0,1 0 1,-1 0-1,1 0 1,0 0-1,-1 0 0,1 1 1,-1-1-1,1 0 1,0 0-1,-1 0 1,1 1-1,-1-1 0,1 0 1,0 1-1,-1-1 1,1 0-1,0 0 0,0 1 1,-1-1-1,1 1 1,-21 23-129,16-13 115,1 1 0,0 0-1,0 0 1,2 0 0,-1 0 0,2 0 0,-1 1 0,2-1 0,0 1-1,0-1 1,1 0 0,3 14 0,-3-24 18,0 0-1,0 0 1,0-1-1,1 1 1,-1-1-1,0 1 1,1-1-1,-1 1 1,1-1-1,0 0 1,-1 0-1,1 0 1,0 0-1,0 0 1,0 0-1,0 0 1,0-1-1,-1 1 1,1-1-1,1 1 1,-1-1-1,0 0 1,0 1-1,0-1 1,0 0-1,0-1 1,0 1-1,0 0 1,0-1-1,0 1 1,0-1-1,0 1 1,3-3 0,3 1 15,0-1 0,0 0 0,-1 0 0,1-1 0,-1 0 1,0-1-1,7-5 0,-7 4-20,-1 0 0,0 0 0,0-1 0,-1 0 0,0 0 0,0-1 0,4-9 0,-7 13 0,0-1 0,0 1 0,-1 0 0,1-1 0,-1 1 0,0-1 0,0 0 0,-1 1 0,1-1 0,-1 0 0,0 1 0,-1-1 0,1 0 0,-1 1 0,-1-6 0,2 9 0,0 1 0,0-1 0,-1 1 0,1-1 0,0 1 0,0-1 0,-1 1 0,1-1 0,0 1 0,-1-1 0,1 1 0,-1-1 0,1 1 0,0 0 0,-1-1 0,1 1 0,-1 0 0,1-1 0,-1 1 0,1 0 0,-1 0 0,1-1 0,-1 1 0,0 0 0,1 0 0,-1 0 0,1 0 0,-1 0 0,1 0 0,-1-1 0,0 2 0,1-1 0,-1 0 0,1 0 0,-1 0 0,1 0 0,-1 0 0,0 0 0,1 1 0,-1-1 0,1 0 0,-1 0 0,1 1 0,-1-1 0,1 0 0,-1 1 0,0-1 0,-20 21 0,10-1 10,-2 1-96,1 1-1,1 0 1,2 1 0,-15 44-1,25-66-129,-1-1 1,0 0-1,1 1 0,-1-1 0,1 0 0,-1 1 1,1-1-1,-1 0 0,0 0 0,1 1 0,-1-1 1,1 0-1,-1 0 0,1 0 0,-1 0 0,1 0 1,-1 1-1,1-1 0,-1 0 0,1 0 0,-1 0 1,1-1-1,-1 1 0,1 0 0,-1 0 0,1 0 0,-1 0 1,1 0-1,-1 0 0,1-1 0,-1 1 0,1 0 1,19-6-5081,-7-2-715,-2 0-3166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99 8136,'0'0'23344,"-9"-2"-22516,6 1-726,-59-12 245,59 13-345,0 0 0,0 0 1,0 0-1,1 0 0,-1 1 0,0-1 0,0 1 0,0 0 0,-4 1 0,6-1-3,0-1 0,1 1 0,-1-1 0,0 1 0,0 0 0,0 0 0,0-1 0,1 1 0,-1 0 0,0 0 0,0 0 0,1 0 0,-1 0 0,1 0 0,-1 0 0,1 0-1,0 0 1,-1 0 0,1 0 0,0 0 0,-1 0 0,1 0 0,0 0 0,0 0 0,0 2 0,2-3 1,-1-1 0,0 1 0,0 0 0,1 0 0,-1-1 0,0 1 0,0-1 0,1 1 0,-1-1 0,0 0 0,0 1 0,0-1 0,0 0 0,2-1 0,1-3 1,1 0 0,-1-1 0,0 1 1,0-1-1,0 0 0,-1 0 0,0 0 0,0-1 0,0 1 0,-1-1 1,0 1-1,0-1 0,0-10 0,-2 16-1,0 1 0,0 0 0,0-1 0,0 1 0,-1-1 0,1 1 0,0 0 0,0-1 0,-1 1 0,1-1 0,0 1 0,-1 0 0,1 0 0,0-1 0,-1 1 0,1 0 0,-1-1 0,1 1 0,0 0 0,-1 0 0,1 0 0,-1 0 0,1-1 0,-1 1 0,1 0 0,0 0 0,-1 0 0,1 0 0,-1 0 0,1 0 0,-1 0 0,1 0 0,-1 0 0,1 0 0,-1 0 0,1 0 0,0 1 0,-1-1 0,1 0 0,-1 0 0,1 0 0,-1 1 0,1-1 0,0 0 0,-1 0 0,1 1 0,-23 12 0,17-6 0,1-1 0,1 1 0,-1 1 0,1-1 0,0 1 0,1-1 0,0 1 0,0 0 0,1 0 0,0 0 0,0 1 0,1-1 0,0 0 0,0 1 0,1 14 0,0-22 0,0 0 0,1 0 0,-1 0 0,0 0 0,0 0 0,1 0 0,-1 0 0,1 0 0,-1 0 0,1 0 0,-1 0 0,1 0 0,0 0 0,-1 0 0,1 0 0,0-1 0,0 1 0,0 0 0,0 0 0,-1-1 0,1 1 0,0-1 0,0 1 0,0-1 0,0 1 0,0-1 0,1 1 0,-1-1 0,0 0 0,0 0 0,0 0 0,0 1 0,0-1 0,0 0 0,0 0 0,1 0 0,-1-1 0,0 1 0,0 0 0,1-1 0,5 0 0,0 0 0,-1-1 0,1 0 0,-1 0 0,12-6 0,-4 0-372,0 0-1,0-1 1,16-15-1,11-18-3454,-14 3-4821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12716,'0'0'15567,"-13"2"-13800,4-1-1588,0 0 1,0 1 0,0 0-1,0 0 1,1 1-1,-1 0 1,1 0 0,0 1-1,0 1 1,0-1-1,0 1 1,1 0 0,-13 12-1,8-4-251,1 0-1,0 0 1,1 1-1,0 0 1,1 1-1,1 0 1,0 1 0,1 0-1,1 0 1,0 0-1,1 1 1,1 0-1,-3 29 1,7-43-10,0-1 0,0 1 1,1-1-1,-1 0 0,1 1 1,-1-1-1,1 0 0,0 0 0,0 1 1,0-1-1,0 0 0,0 0 0,1 0 1,-1 0-1,1 0 0,-1 0 1,1-1-1,0 1 0,0 0 0,-1-1 1,1 1-1,0-1 0,0 0 1,1 0-1,-1 0 0,0 0 0,0 0 1,0 0-1,1 0 0,-1-1 1,0 1-1,5-1 0,11 4-131,0-2-1,1-1 1,25 0-1,-13-1 156,-22 0 96,8 1-72,-1 0 1,1 1 0,-1 1 0,31 8 0,-45-10 58,1 0-1,-1 0 1,0 0 0,1 0 0,-1 0-1,0 1 1,0-1 0,0 1 0,0-1 0,0 1-1,0 0 1,0 0 0,-1 0 0,1 0-1,-1 0 1,3 4 0,-4-3 48,1-1 1,-1 1-1,0-1 1,1 1-1,-1 0 1,0-1-1,-1 1 1,1 0-1,0-1 0,-1 1 1,1-1-1,-1 1 1,0-1-1,0 1 1,0-1-1,0 1 0,0-1 1,-1 0-1,-2 5 1,-4 2 65,1 1-1,-2-1 1,1 0 0,-1-1 0,-1 0 0,1-1-1,-2 0 1,1 0 0,0-1 0,-1 0 0,0-1-1,-15 5 1,13-5-24,-1 0-1,0-1 1,0-1-1,0 0 1,0-1-1,0-1 1,-1 0-1,1-1 1,-1 0-1,-15-3 1,28 3-184,1-1 0,-1 1 1,0 0-1,1-1 0,-1 1 0,1-1 0,-1 1 0,1-1 1,-1 0-1,1 1 0,-1-1 0,1 0 0,0 0 0,-1 0 1,1 0-1,0-1 0,0 1 0,0 0 0,0 0 1,0-1-1,0 1 0,0 0 0,0-1 0,1 1 0,-1-1 1,0 1-1,1-1 0,0 0 0,-1 1 0,1-1 1,0 0-1,-1 1 0,1-1 0,0 1 0,0-1 0,1-1 1,-1 0-147,1 0 1,0 1 0,-1-1-1,1 0 1,0 1 0,1-1 0,-1 1-1,0-1 1,1 1 0,-1 0-1,1-1 1,0 1 0,0 0-1,0 0 1,0 0 0,0 1 0,0-1-1,0 0 1,1 1 0,1-2-1,12-3-2068,0 0-1,0 2 1,31-6-1,12 0-3668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216 120 18193,'0'0'2205,"-14"-3"283,-2 1-1942,1 0-1,-1 0 1,0 2 0,0 0 0,-22 2 0,34-1-467,0-1 0,0 1 0,0 0 0,0 0 1,1 0-1,-1 1 0,0-1 0,1 1 0,-1 0 0,1 0 1,-1 0-1,1 0 0,0 1 0,0-1 0,0 1 0,0 0 0,1 0 1,-1 0-1,1 0 0,-1 0 0,1 1 0,0-1 0,1 1 1,-1-1-1,0 1 0,1 0 0,0-1 0,0 1 0,0 0 0,0 0 1,0 7-1,1-10-66,0 1 0,0-1 0,0 0 0,0 1 0,0-1-1,0 1 1,1-1 0,-1 1 0,0-1 0,1 0 0,-1 1 0,1-1 0,-1 0 0,1 1 0,0-1 0,0 0 0,-1 0 0,1 0 0,0 1 0,0-1 0,0 0 0,0 0-1,0-1 1,2 2 0,0 0 1,-1-1-1,1 0 1,0 0 0,0 0-1,0 0 1,0 0-1,0-1 1,0 0-1,0 1 1,6-1-1,3-1 33,-1 0 0,1-1 0,-1 0 0,0-1-1,15-5 1,-5-2 3,0 0-1,-1 0 1,0-2 0,-1-1-1,26-22 1,-34 26-5,0-1 1,-1 0-1,0-1 1,-1 0-1,0 0 1,0-1-1,-2-1 1,1 1-1,9-24 1,-17 36-35,0 0 0,0 0 0,0 0 0,0 0 0,0 0 0,-1 0 0,1 0 0,0 0-1,0 0 1,0 0 0,0 0 0,0 0 0,0 0 0,0 0 0,0 0 0,0 0 0,0 0 0,0 0 0,0 0 0,-1 0 0,1 0 0,0 0 0,0 0 0,0 0 0,0 0 0,0 0 0,-10 15 34,-13 28-42,23-43-3,-34 89 64,32-80-121,-1-1 0,1 1 0,1 0 0,0 0 0,0 0 0,1 0 1,0 0-1,1 13 0,0-21-88,-1 1 0,1-1 1,-1 0-1,1 0 0,-1 0 1,1 1-1,0-1 0,0 0 1,-1 0-1,1 0 0,0 0 1,0-1-1,0 1 0,0 0 0,0 0 1,0 0-1,0-1 0,1 1 1,-1 0-1,0-1 0,0 1 1,0-1-1,1 0 0,-1 1 1,0-1-1,0 0 0,1 0 1,-1 0-1,0 0 0,1 0 1,-1 0-1,2 0 0,1-1-393,1 1-1,-1-1 1,0 1 0,0-1-1,0 0 1,0-1-1,0 1 1,0-1 0,5-2-1,17-19-5850,0-8-6636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17200,'0'0'3716,"-42"69"-3012,23-22 1410,0 7-1057,6 5 225,3-6 543,5 0-768,5-9-800,0-6-225,16-13-481,4-10-1056,5-10-513,3-5 96,-1-2-897,-2-15-2978,1-3-5093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15855,'-10'3'2664,"-1"1"-1868,-1 0 0,0 1 0,1 0 0,0 0 0,0 2 0,1-1 0,-12 10-1,18-13-632,-1 1-1,1 0 0,0 0 1,0 0-1,0 0 1,0 1-1,1 0 0,0-1 1,0 1-1,0 0 0,1 0 1,-1 1-1,1-1 0,0 1 1,1-1-1,-1 1 0,1-1 1,0 1-1,0 10 0,2-15-181,-1 1 0,1 0 0,0-1 0,-1 1 0,1-1-1,0 0 1,0 1 0,0-1 0,0 0 0,0 1 0,0-1-1,1 0 1,-1 0 0,0 0 0,0 0 0,1 0 0,-1 0 0,1 0-1,-1-1 1,1 1 0,-1 0 0,1-1 0,-1 1 0,1-1 0,0 0-1,-1 0 1,1 1 0,0-1 0,-1 0 0,1 0 0,0 0-1,1-1 1,6 1 15,-1 0 0,0-1 0,1 1 0,-1-2 0,12-2 0,-9-1 0,-1-1 1,1 0 0,-1 0 0,0-1-1,0 0 1,-1-1 0,0 0-1,0 0 1,10-14 0,4-2-829,-22 23 485,-1 7 303,-1 0 0,0 0 0,-1 0 0,1-1 0,-1 1 0,0 0-1,-4 6 1,3-6 98,0 0-1,1 1 1,0-1-1,0 0 0,0 1 1,0 8-1,2-14-44,0 1-1,0-1 1,0 1 0,0-1-1,0 1 1,0-1 0,0 0-1,1 1 1,-1-1-1,0 1 1,1-1 0,-1 0-1,1 1 1,0-1 0,0 0-1,-1 0 1,1 0-1,0 1 1,0-1 0,0 0-1,0 0 1,0 0 0,0 0-1,0 0 1,0-1-1,2 2 1,1-1 9,-1 0 0,0 1 1,1-2-1,-1 1 0,1 0 0,-1-1 1,1 0-1,-1 0 0,1 0 0,5 0 1,3-2 7,0 0 1,0-1-1,0 0 1,-1-1-1,21-9 1,59-46-43,-90 59-219,-1 1-79,1 0 305,0 0 0,0 0 0,0 0 0,-1 0 0,1 0 0,0 0 0,0 0 0,0 0 0,1 0-1,-1-1 1,0 1 0,0 0 0,0-1 0,0 1 0,3 0 0,3-2-60,0 1 0,0-2 0,0 1 1,0-1-1,0 0 0,0 0 0,0-1 1,0 0-1,-1 0 0,0-1 0,1 0 0,-1 0 1,6-6-1,-2 3-553,0 1 0,0 0 0,0 0 0,13-4 0,-23 10 555,1-1 1,-1 1 0,0 0 0,1 0 0,-1 0 0,0 0 0,1 0 0,-1 0 0,1-1 0,-1 1 0,0 0-1,1 0 1,-1 0 0,1 0 0,-1 1 0,0-1 0,1 0 0,-1 0 0,0 0 0,1 0 0,-1 0 0,1 0-1,-1 0 1,0 1 0,1-1 0,-1 0 0,0 0 0,0 1 0,1-1 0,-1 0 0,0 0 0,1 1 0,-1-1-1,0 0 1,0 1 0,0-1 0,1 0 0,-1 1 0,0 20-366,-11 23 1256,10-43-854,-10 40 1097,3 1 1,0 0-1,3 1 0,2-1 1,4 84-1,-1-58-1775,1-63 769,-1-1 0,0 1-1,0 0 1,-1-1 0,1 1-1,-1-1 1,0 1 0,0-1-1,-1 1 1,1-1 0,-1 0-1,0 0 1,0 0 0,-1 0-1,1 0 1,-1 0-1,1 0 1,-1-1 0,-1 0-1,1 1 1,0-1 0,-1 0-1,1-1 1,-1 1 0,0 0-1,0-1 1,0 0 0,0 0-1,-1 0 1,1-1 0,0 0-1,-9 2 1,12-3 32,-1 0-1,0 0 1,1 0-1,-1-1 1,0 1 0,1-1-1,-1 1 1,1-1-1,-1 0 1,0 1-1,1-1 1,0 0 0,-1 0-1,1 0 1,-1 0-1,1 0 1,0 0-1,0-1 1,0 1 0,0 0-1,0-1 1,0 1-1,0 0 1,0-1 0,0 1-1,1-1 1,-1 0-1,0 1 1,1-1-1,-1-2 1,-9-55 90,10 57-166,-2-16-68,1-1 1,1 0 0,1 0 0,0 0-1,2 1 1,0-1 0,1 1-1,7-21 1,-7 30 25,0-1-1,1 1 1,0 0-1,0 0 1,1 0-1,0 1 1,1 0-1,0 0 1,0 1-1,1-1 1,-1 2-1,2-1 1,-1 1-1,1 0 1,0 1-1,12-6 1,48-15-3357,2 6-3838,-71 20 7209,44-12-6999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9897,'0'0'11627,"75"6"-11627,-36-4-672,5-1-289,3-1-96,2 0-673,2 0-128,1 0-256,-1-1 0,0-8-1665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21749,'0'0'2754,"-31"52"-159,6-3-1090,2 7-736,2 5 96,5 2 96,5-3-449,2-4-288,9-8-128,0-8-416,0-6-1762,9-8-2594,-1-12-4005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34 15791,'0'0'12518,"-7"9"-11722,0 0-708,1-1-1,1 1 1,0 0-1,0 1 1,-3 10 0,6-18-90,1 0-1,1 0 1,-1 0 0,0 0 0,0 0-1,1 0 1,-1 1 0,1-1 0,0 0-1,0 0 1,0 1 0,0-1 0,0 0-1,0 0 1,0 1 0,1-1 0,-1 0-1,1 0 1,0 0 0,0 0 0,-1 1 0,1-1-1,1 0 1,-1-1 0,0 1 0,0 0-1,1 0 1,-1 0 0,1-1 0,-1 1-1,1-1 1,0 1 0,0-1 0,0 0-1,-1 0 1,4 2 0,2-1-25,0 0 0,0 0 0,0-1 0,0 0 0,0 0 0,0-1 0,1 0 0,-1 0 0,0 0 0,0-1 0,0 0 0,0-1 0,0 0 0,0 0 0,0 0 0,0-1 0,-1 0 0,1 0 0,-1 0 1,0-1-1,0 0 0,6-6 0,2-1 83,0-1 0,0-1 0,-2 0 0,1 0 1,-2-2-1,0 1 0,14-24 0,-29 98-1289,2-51 1234,-1 11 12,1 1 1,0-1 0,2 1 0,1 24-1,0-44-5,-1 1-1,0 0 0,1-1 0,-1 1 0,1-1 1,-1 1-1,1-1 0,-1 1 0,1-1 0,0 1 1,0-1-1,0 0 0,0 1 0,0-1 0,0 0 1,0 0-1,1 0 0,-1 0 0,0 0 0,1 0 1,-1 0-1,0 0 0,3 0 0,-1 0 59,1 0-1,-1 0 1,1 0-1,-1-1 1,1 1-1,0-1 1,-1 0 0,1 0-1,0-1 1,4 0-1,0-1 146,0 0 0,0 0 0,0 0 0,0-1 0,-1-1 0,0 1 0,1-1-1,12-10 1,-13 8-56,-2-1 0,1 0-1,0 0 1,-1-1-1,-1 0 1,1 0 0,-1 0-1,-1 0 1,1-1 0,2-11-1,-5 16-171,1-1-1,-1 1 0,0-1 1,-1 1-1,1-1 1,-1 0-1,0 1 0,0-1 1,0 0-1,0 1 0,-1-1 1,0 1-1,0-1 1,0 1-1,-1-1 0,1 1 1,-1 0-1,0 0 0,-1 0 1,1 0-1,-6-7 1,7 10-74,0 0 1,0-1 0,0 1 0,-1 0 0,1 0 0,0 0 0,-1 0-1,1 0 1,-1 0 0,1 1 0,-1-1 0,0 0 0,1 1 0,-1-1-1,0 1 1,1 0 0,-4-1 0,4 2-61,0-1-1,0 0 1,0 0 0,0 1-1,0-1 1,0 0 0,0 1 0,0-1-1,0 1 1,1 0 0,-1-1-1,0 1 1,0-1 0,1 1-1,-1 0 1,0 0 0,1-1-1,-1 1 1,1 0 0,-1 0-1,1 0 1,-1 1 0,0 0-347,0 1 0,0-1 1,0 1-1,1 0 0,0-1 1,-1 1-1,1 0 0,0-1 0,0 1 1,0-1-1,1 1 0,-1 0 1,0-1-1,1 1 0,0-1 0,0 1 1,0-1-1,0 1 0,0-1 0,0 1 1,3 3-1,14 11-5582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14830,'0'0'6630,"-11"0"-4019,6 0-2447,0 0 0,-1 0 0,1 1 0,-1 0 0,1 0 0,0 0 0,-1 1 0,1 0 0,0 0 0,0 0 0,0 0 0,1 1 0,-1 0 1,1 0-1,-1 0 0,1 1 0,0-1 0,0 1 0,0 0 0,1 0 0,-1 0 0,1 1 0,0-1 0,0 1 0,-2 6 0,-15 42 851,19-52-998,1 0 0,-1 1 0,1-1 1,-1 0-1,1 0 0,0 1 1,-1-1-1,1 0 0,0 0 0,0 1 1,0-1-1,0 0 0,0 1 0,0-1 1,0 0-1,1 1 0,-1-1 1,0 0-1,1 0 0,-1 1 0,1-1 1,0 0-1,-1 0 0,1 0 0,0 0 1,-1 0-1,1 0 0,0 0 1,0 0-1,0 0 0,0 0 0,0 0 1,0 0-1,0-1 0,0 1 0,1 0 1,1 0-1,4 0 52,0-1 0,0 0 0,-1-1 0,1 0 0,0 0 1,0 0-1,-1-1 0,1 1 0,-1-2 0,1 1 0,-1-1 0,0 0 0,0 0 0,0-1 0,0 0 0,7-5 0,-3 0-4,-1 1 0,1-1 0,-2-1-1,1 0 1,-1 0 0,0-1 0,11-21-1,-51 105-871,30-65 671,-1 0-1,1 0 1,0 0 0,0 0 0,1 0-1,0 1 1,1-1 0,0 14-1,1-20-58,0-1 0,-1 1 0,1-1-1,0 1 1,0-1 0,0 1 0,-1-1-1,1 0 1,1 0 0,-1 1 0,0-1-1,0 0 1,0 0 0,1 0 0,-1 0-1,0 0 1,1-1 0,-1 1 0,1 0-1,-1-1 1,1 1 0,-1-1 0,1 1-1,0-1 1,-1 0 0,1 0 0,0 0-1,2 0 1,50-3-6981,-15-7-106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17264,'0'0'2835,"-12"7"411,-36 20-737,46-27-2424,1 1 0,-1-1 0,1 1 0,-1 0 0,1 0 0,-1-1 0,1 1 0,0 0 0,-1 1 0,1-1 0,0 0 0,0 0 0,0 0 0,0 1 0,0-1 0,0 1 0,0-1 0,0 0 0,0 1 0,1 0 0,-1-1 1,1 1-1,-1-1 0,1 1 0,0 0 0,-1-1 0,1 3 0,1-4-76,-1 1 1,1-1-1,0 1 1,0-1 0,-1 1-1,1-1 1,0 0-1,0 1 1,-1-1-1,1 0 1,0 0 0,0 0-1,0 1 1,0-1-1,-1 0 1,1 0-1,0 0 1,0-1 0,0 1-1,0 0 1,-1 0-1,1 0 1,0 0-1,1-1 1,23-5 82,9-16 54,-31 18-128,1 1 0,0 1 0,-1-1 0,1 0 0,0 1 0,0 0-1,0 0 1,1 0 0,-1 0 0,0 1 0,1 0 0,7-2 0,-12 4-19,1-1-1,0 1 1,-1-1 0,1 1 0,0-1 0,-1 1 0,1 0 0,-1-1-1,1 1 1,-1 0 0,1-1 0,-1 1 0,1 0 0,-1-1-1,0 1 1,1 0 0,-1 0 0,0 0 0,0-1 0,1 1 0,-1 0-1,0 0 1,0 0 0,0 0 0,0-1 0,0 1 0,-1 2 0,1 35-44,0-26 42,-5 50 458,-1-1 0,-4 0 0,-23 81 0,17-79-7,11-40-355,-1 0-1,-2-1 1,0 0-1,-16 28 1,21-44-87,0 0-1,-1 0 1,0 0 0,0-1-1,0 1 1,0-1 0,-1 0-1,0 0 1,0-1 0,0 0 0,-1 0-1,0 0 1,1 0 0,-1-1-1,-1 0 1,1 0 0,0 0 0,-1-1-1,-9 2 1,14-4 4,0 1 0,0-1 0,1 0 0,-1 0 0,0 0 1,0 0-1,1-1 0,-1 1 0,0 0 0,0-1 0,1 1 0,-1-1 0,0 0 0,1 1 0,-1-1 0,1 0 0,-1 0 1,1 0-1,-1 0 0,1 0 0,0-1 0,-1 1 0,1 0 0,0-1 0,-2-2 0,1 0 10,0-1-1,0 1 1,0-1-1,1 1 1,-1-1-1,1 0 1,0 0-1,1 0 1,-1-7-1,1-4-5,1 1 0,0 0-1,1 0 1,1 0 0,7-24-1,-4 24 36,0 0-1,1 0 0,1 1 1,1 1-1,0-1 0,0 1 1,1 1-1,1 0 1,0 0-1,1 1 0,15-12 1,-6 8-390,1 1 1,43-22 0,15 2-3229,-32 15-2986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10025,'1'0'8525,"14"-1"-6843,-4-2-606,-1 0 0,1-1-1,-1-1 1,0 1 0,10-8-1,13-9 354,33-30-1,-52 40-1268,0-1 1,-1-1 0,0 0 0,19-26 0,-28 33-100,1-1 1,-2 0-1,1 0 1,-1 0-1,0 0 1,0 0 0,-1-1-1,0 0 1,0 1-1,-1-1 1,0 0-1,0 1 1,-1-13-1,0 19-65,0 0-1,0 0 1,0 0-1,-1 0 1,1 1-1,0-1 1,-1 0-1,1 0 1,0 0-1,-1 0 1,1 0-1,-1 1 1,0-1 0,1 0-1,-1 0 1,0 1-1,1-1 1,-1 0-1,0 1 1,0-1-1,1 1 1,-1-1-1,0 1 1,0-1-1,0 1 1,0 0-1,0-1 1,0 1-1,0 0 1,0 0-1,0 0 1,0 0-1,1 0 1,-1 0-1,0 0 1,0 0 0,-2 0-1,1 0-24,0 1 1,-1-1-1,1 0 0,0 1 0,0 0 1,-1-1-1,1 1 0,0 0 0,0 0 1,0 0-1,0 0 0,0 1 0,1-1 1,-1 0-1,-2 3 0,-6 12 43,2 0 0,0 0 0,1 0-1,0 1 1,1 0 0,1 0 0,1 1 0,1-1-1,0 1 1,1 0 0,1 31 0,1-47-9,0 0-1,0 0 1,0-1 0,1 1 0,-1 0 0,0 0 0,1 0 0,0 0 0,-1-1-1,1 1 1,0 0 0,0 0 0,0-1 0,0 1 0,0-1 0,1 1-1,-1-1 1,0 0 0,1 1 0,-1-1 0,3 2 0,0-1-73,0 0 1,0 0 0,0-1-1,1 1 1,-1-1-1,0 0 1,0 0 0,1-1-1,5 1 1,3-1-846,1 0 0,0-1 1,-1 0-1,0-1 0,21-6 1,16-13-4544,-1-6-2226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14606,'0'0'13132,"-11"1"-11375,11-1-1736,-4 0 37,1 0 0,0 0 0,0 0 0,0 1 0,0-1 0,0 1 0,0 0 0,0 0 0,0 0 0,0 0-1,0 0 1,1 1 0,-1-1 0,0 1 0,1 0 0,-1 0 0,1 0 0,0 0 0,0 0 0,0 0 0,0 1 0,0-1-1,0 1 1,0-1 0,1 1 0,-3 4 0,-11 29 95,2-1 1,1 2-1,1 0 0,2 0 1,2 1-1,2 0 1,1 0-1,2 0 0,1 1 1,7 53-1,-1-72-1434,-3-14 121,-3-11 46,-7-14-211,0 2 0,0-1 0,-2 1 0,0 0 0,-16-18 0,11 15 2585,1-1 0,-19-39 0,57 58 1079,65 4-1540,57-1-1611,-51-10-6057,-46-2-1875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17969,'1'28'9997,"2"15"-6251,7 113-3268,-6-115-141,-4-41-334,0 0 1,0 0 0,0 0-1,0 1 1,0-1-1,0 0 1,0 0-1,0 0 1,0 1 0,0-1-1,0 0 1,0 0-1,0 0 1,0 0-1,0 1 1,0-1 0,0 0-1,1 0 1,-1 0-1,0 0 1,0 1-1,0-1 1,0 0 0,0 0-1,0 0 1,1 0-1,-1 0 1,0 0 0,0 0-1,0 0 1,0 1-1,1-1 1,-1 0-1,0 0 1,0 0 0,0 0-1,1 0 1,-1 0-1,0 0 1,0 0-1,0 0 1,1 0 0,-1 0-1,0 0 1,0 0-1,1-1 1,8-17 68,-3-2-72,-2 0 0,0 1 0,-1-1 0,-1-1 0,-1 1 0,0 0 0,-2 0 0,-4-29 0,5 47 0,0 0 0,0 0 0,-1 0 0,1 0 0,-1 0 0,0 0 0,1 0 0,-1 0 0,0 0 0,0 0 0,0 0 0,0 1 0,-1-1 0,1 0 0,0 1 0,-1-1 0,-2-1 0,3 7 0,0 1 0,1 0 0,-1-1 0,1 1 0,0 0 0,0 0 0,0-1 0,1 1 0,0 0 0,1 7 0,0-10-130,-1 0 0,0 0 0,0 0 1,1 1-1,-1-2 0,1 1 0,0 0 0,-1 0 0,1 0 0,0-1 1,0 1-1,0-1 0,0 0 0,1 1 0,-1-1 0,0 0 0,0 0 1,4 0-1,0 1-591,0-1 1,0 0-1,0-1 0,0 1 1,1-1-1,-1-1 1,8 0-1,6-3-2178,0 0 1,-1-2-1,29-11 0,-13 2-4276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8648,'0'0'15999,"-11"9"-14109,-1 0-1430,0 0 203,0 0 1,0 1 0,1 0-1,0 1 1,-16 21 0,27-31-655,0-1 0,0 0 0,0 0 0,-1 0 0,1 1 0,0-1 0,0 0 0,0 0 1,0 1-1,0-1 0,-1 0 0,1 0 0,0 1 0,0-1 0,0 0 0,0 1 0,0-1 0,0 0 1,0 1-1,0-1 0,0 0 0,0 0 0,0 1 0,0-1 0,0 0 0,0 1 0,0-1 0,1 0 1,-1 0-1,0 1 0,0-1 0,0 0 0,0 0 0,0 1 0,1-1 0,-1 0 0,0 0 0,0 1 1,0-1-1,1 0 0,-1 0 0,0 0 0,0 0 0,1 1 0,-1-1 0,0 0 0,0 0 0,1 0 1,-1 0-1,23 0 586,25-13 143,0-6-738,-31 11 0,1 0 0,0 1 0,0 1 0,1 1 0,-1 1 0,1 0 0,27-1 0,-45 5 0,1 0 0,-1 0 0,1 0 0,-1 0 0,1 1 0,-1-1 0,1 0 0,-1 1 0,1-1 0,-1 1 0,1-1 0,-1 1 0,1 0 0,-1-1 0,0 1 0,1 0 0,-1 0 0,0 0 0,0 0 0,0 0 0,0 0 0,0 1 0,0-1 0,0 0 0,0 0 0,0 1 0,-1-1 0,2 2 0,0 4 0,-1-1 0,0 1 0,0-1 0,0 1 0,-1 10 0,0-11 0,0-1 0,1 1 0,-1-1 0,1 1 0,0-1 0,0 0 0,4 9 0,-4-13 0,0 0 0,0 1 0,0-1 0,0 0 0,1 0 0,-1 0 0,0-1 0,1 1 0,-1 0 0,1 0 0,-1-1 0,1 1 0,-1-1 0,1 1 0,-1-1 0,1 0 0,0 1 0,-1-1 0,1 0 0,-1 0 0,1 0 0,0 0 0,2-1 0,39-9 0,20-28 0,-55 32 0,0 1 0,0-1 0,0 1 0,0 1 0,1-1 0,0 1 0,0 1 0,0 0 0,0 0 0,0 1 0,1 0 0,13-1 0,-21 4 0,0 0 0,0 0 0,0 0 0,-1 0 0,1 0 0,0 0 0,-1 1 0,1-1 0,-1 0 0,1 1 0,-1 0 0,0-1 0,1 1 0,-1 0 0,0 0 0,0-1 0,0 1 0,-1 0 0,1 0 0,0 0 0,-1 0 0,1 0 0,-1 0 0,0 1 0,1 1 0,-1-1 0,1 1 0,0-1 0,0 0 0,0 0 0,0 0 0,0 1 0,1-1 0,-1 0 0,1-1 0,0 1 0,0 0 0,0 0 0,0-1 0,1 0 0,4 5 0,-3-6-278,1 1-1,-1-1 1,1 0 0,-1 0 0,1 0-1,0-1 1,0 1 0,-1-1 0,1 0-1,0-1 1,6 0 0,50-17-8907,-51 14-5709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79 18033,'0'-9'3027,"0"4"-2566,0 1 0,0-1 1,-1 0-1,0 1 0,1-1 0,-2 0 0,1 1 1,-3-7-1,3 9-337,0 1 1,0-1-1,0 1 0,0-1 1,0 1-1,-1 0 0,1-1 1,0 1-1,-1 0 0,1 0 1,-1 0-1,0 0 0,1 0 1,-1 1-1,0-1 1,1 0-1,-1 1 0,0-1 1,0 1-1,1 0 0,-1-1 1,0 1-1,0 0 0,0 0 1,0 0-1,1 0 1,-1 1-1,0-1 0,0 0 1,0 1-1,-2 1 0,-5 1-92,1 0 0,0 1 0,1 0-1,-1 1 1,1 0 0,0 0 0,0 0 0,0 1-1,1 0 1,0 1 0,0-1 0,-7 11 0,-5 8 11,1 0 1,-17 35 0,24-40 189,1 1 1,-10 32-1,16-46-194,1 0 0,1 0 0,0 0 0,0 0 0,0 0 0,0 1 0,1-1 0,1 0-1,-1 0 1,1 0 0,0 0 0,3 8 0,-3-13-33,0 0-1,1 1 1,0-1-1,-1 0 1,1 0-1,0-1 1,0 1-1,0 0 1,0-1-1,0 1 0,0-1 1,1 1-1,-1-1 1,0 0-1,1 0 1,-1 0-1,1 0 1,-1-1-1,1 1 1,-1-1-1,1 1 1,0-1-1,-1 0 1,1 0-1,-1 0 1,1 0-1,0-1 1,-1 1-1,1-1 1,2-1-1,0 2 8,0-1 1,-1 0-1,1 0 1,-1-1-1,1 0 0,-1 1 1,0-2-1,0 1 1,1 0-1,-2-1 1,1 0-1,0 0 0,0 0 1,-1 0-1,6-7 1,-8 9-9,0-1 1,0 1-1,0 0 1,0 0-1,0-1 1,-1 1-1,1-1 1,-1 1-1,1 0 1,-1-1-1,1 1 0,-1-1 1,0 1-1,0-1 1,0 1-1,0-1 1,0 1-1,0-1 1,0 1-1,0-1 1,0 1-1,-1-1 1,1 1-1,-1-1 1,1 1-1,-1-1 1,0 1-1,1 0 1,-1-1-1,0 1 1,0 0-1,0 0 1,0 0-1,0-1 1,0 1-1,0 0 1,0 0-1,-1 1 1,1-1-1,0 0 1,0 0-1,-1 1 1,1-1-1,-1 0 1,1 1-1,-1-1 1,1 1-1,-1 0 1,1 0-1,-1-1 1,1 1-1,-1 0 1,-1 1-1,-3-2-3,-1 0-1,1 1 1,0 0-1,-1 1 1,1-1-1,0 1 1,0 1-1,0-1 1,0 1-1,0 0 1,-10 5 0,14-6 12,0 0 1,0 0 0,0 1-1,0-1 1,1 0 0,-1 1-1,1 0 1,-1-1 0,1 1-1,-1 0 1,1 0 0,0 0-1,0 0 1,0 0 0,0 0-1,0 0 1,0 2 0,1-3-6,0-1 0,0 1 0,0-1 0,0 1 1,0-1-1,0 1 0,0-1 0,1 1 0,-1-1 0,0 0 1,0 1-1,0-1 0,1 1 0,-1-1 0,0 0 0,1 1 0,-1-1 1,0 1-1,1-1 0,-1 0 0,0 0 0,1 1 0,-1-1 1,1 0-1,-1 0 0,1 1 0,24 1 35,-10-5-38,1-1 0,-1 0 0,-1-1 1,1-1-1,-1 0 0,0-1 0,0-1 0,18-13 0,-14 10-59,1 0-1,0 1 0,28-11 0,-47 21 51,0 0 0,1 0 0,-1 0 0,0 0 0,0 0 0,1 0 0,-1 0 1,0 0-1,0 0 0,0 0 0,1 0 0,-1 0 0,0 0 0,0 0 0,1 0 1,-1 0-1,0 0 0,0 0 0,0 0 0,1 1 0,-1-1 0,0 0 0,0 0 1,0 0-1,1 0 0,-1 0 0,0 1 0,0-1 0,0 0 0,0 0 0,1 0 1,-1 1-1,0-1 0,0 0 0,0 0 0,0 0 0,0 1 0,0-1 0,0 0 0,0 0 1,0 1-1,0-1 0,0 0 0,0 0 0,0 1 0,-1 18-67,-8 16 48,2-13-69,-11 37-362,14-17-3439,3-42 3626,1 1 0,0 0 0,0-1 0,0 1 0,0 0-1,0-1 1,0 1 0,0-1 0,0 1 0,0 0 0,0-1 0,1 1-1,-1 0 1,0-1 0,0 1 0,0-1 0,1 1 0,-1-1 0,0 1-1,1 0 1,-1-1 0,1 1 0,-1-1 0,0 0 0,1 1 0,-1-1-1,1 1 1,-1-1 0,1 0 0,0 1 0,-1-1 0,1 0 0,-1 1-1,1-1 1,0 0 0,-1 0 0,1 0 0,-1 0 0,1 0 0,0 1-1,-1-1 1,1 0 0,0-1 0,-1 1 0,1 0 0,0 0 0,0 0-1,23 0-11931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11563,'-3'14'10062,"-2"16"-4912,-28 182-2927,27-119-1951,6-93-383,0 0 0,0 0 0,0-1 0,0 1-1,0 0 1,0 0 0,-1 0 0,1 0 0,0 0-1,0-1 1,0 1 0,0 0 0,0 0 0,0 0-1,0 0 1,0 0 0,0 0 0,-1 0-1,1 0 1,0-1 0,0 1 0,0 0 0,0 0-1,0 0 1,0 0 0,-1 0 0,1 0 0,0 0-1,0 0 1,0 0 0,0 0 0,0 0 0,-1 0-1,1 0 1,0 0 0,0 0 0,0 0 0,0 0-1,-1 0 1,1 0 0,0 0 0,0 0 0,0 0-1,0 0 1,0 0 0,0 0 0,-1 0 0,1 1-1,0-1 1,0 0 0,0 0 0,0 0 0,0 0-1,0 0 1,0 0 0,-1 0 0,1 1 0,0-1-1,-9-16-3762,8 15 3067,-14-23-6042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5" Type="http://schemas.openxmlformats.org/officeDocument/2006/relationships/customXml" Target="../ink/ink1.xml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.xml"/><Relationship Id="rId299" Type="http://schemas.openxmlformats.org/officeDocument/2006/relationships/image" Target="../media/image212.png"/><Relationship Id="rId21" Type="http://schemas.openxmlformats.org/officeDocument/2006/relationships/customXml" Target="../ink/ink81.xml"/><Relationship Id="rId63" Type="http://schemas.openxmlformats.org/officeDocument/2006/relationships/customXml" Target="../ink/ink102.xml"/><Relationship Id="rId159" Type="http://schemas.openxmlformats.org/officeDocument/2006/relationships/image" Target="../media/image144.png"/><Relationship Id="rId324" Type="http://schemas.openxmlformats.org/officeDocument/2006/relationships/customXml" Target="../ink/ink235.xml"/><Relationship Id="rId366" Type="http://schemas.openxmlformats.org/officeDocument/2006/relationships/customXml" Target="../ink/ink256.xml"/><Relationship Id="rId170" Type="http://schemas.openxmlformats.org/officeDocument/2006/relationships/image" Target="../media/image149.png"/><Relationship Id="rId226" Type="http://schemas.openxmlformats.org/officeDocument/2006/relationships/customXml" Target="../ink/ink185.xml"/><Relationship Id="rId433" Type="http://schemas.openxmlformats.org/officeDocument/2006/relationships/customXml" Target="../ink/ink290.xml"/><Relationship Id="rId268" Type="http://schemas.openxmlformats.org/officeDocument/2006/relationships/customXml" Target="../ink/ink207.xml"/><Relationship Id="rId475" Type="http://schemas.openxmlformats.org/officeDocument/2006/relationships/image" Target="../media/image299.png"/><Relationship Id="rId32" Type="http://schemas.openxmlformats.org/officeDocument/2006/relationships/image" Target="../media/image82.png"/><Relationship Id="rId74" Type="http://schemas.openxmlformats.org/officeDocument/2006/relationships/image" Target="../media/image102.png"/><Relationship Id="rId128" Type="http://schemas.openxmlformats.org/officeDocument/2006/relationships/image" Target="../media/image129.png"/><Relationship Id="rId335" Type="http://schemas.openxmlformats.org/officeDocument/2006/relationships/image" Target="../media/image230.png"/><Relationship Id="rId377" Type="http://schemas.openxmlformats.org/officeDocument/2006/relationships/image" Target="../media/image251.png"/><Relationship Id="rId5" Type="http://schemas.openxmlformats.org/officeDocument/2006/relationships/customXml" Target="../ink/ink73.xml"/><Relationship Id="rId181" Type="http://schemas.openxmlformats.org/officeDocument/2006/relationships/customXml" Target="../ink/ink162.xml"/><Relationship Id="rId237" Type="http://schemas.openxmlformats.org/officeDocument/2006/relationships/customXml" Target="../ink/ink191.xml"/><Relationship Id="rId402" Type="http://schemas.openxmlformats.org/officeDocument/2006/relationships/customXml" Target="../ink/ink274.xml"/><Relationship Id="rId279" Type="http://schemas.openxmlformats.org/officeDocument/2006/relationships/image" Target="../media/image202.png"/><Relationship Id="rId444" Type="http://schemas.openxmlformats.org/officeDocument/2006/relationships/image" Target="../media/image284.png"/><Relationship Id="rId43" Type="http://schemas.openxmlformats.org/officeDocument/2006/relationships/customXml" Target="../ink/ink92.xml"/><Relationship Id="rId139" Type="http://schemas.openxmlformats.org/officeDocument/2006/relationships/customXml" Target="../ink/ink140.xml"/><Relationship Id="rId290" Type="http://schemas.openxmlformats.org/officeDocument/2006/relationships/customXml" Target="../ink/ink218.xml"/><Relationship Id="rId304" Type="http://schemas.openxmlformats.org/officeDocument/2006/relationships/customXml" Target="../ink/ink225.xml"/><Relationship Id="rId346" Type="http://schemas.openxmlformats.org/officeDocument/2006/relationships/customXml" Target="../ink/ink246.xml"/><Relationship Id="rId388" Type="http://schemas.openxmlformats.org/officeDocument/2006/relationships/customXml" Target="../ink/ink267.xml"/><Relationship Id="rId85" Type="http://schemas.openxmlformats.org/officeDocument/2006/relationships/customXml" Target="../ink/ink113.xml"/><Relationship Id="rId150" Type="http://schemas.openxmlformats.org/officeDocument/2006/relationships/customXml" Target="../ink/ink146.xml"/><Relationship Id="rId192" Type="http://schemas.openxmlformats.org/officeDocument/2006/relationships/image" Target="../media/image160.png"/><Relationship Id="rId206" Type="http://schemas.openxmlformats.org/officeDocument/2006/relationships/image" Target="../media/image167.png"/><Relationship Id="rId413" Type="http://schemas.openxmlformats.org/officeDocument/2006/relationships/image" Target="../media/image269.png"/><Relationship Id="rId248" Type="http://schemas.openxmlformats.org/officeDocument/2006/relationships/image" Target="../media/image187.png"/><Relationship Id="rId455" Type="http://schemas.openxmlformats.org/officeDocument/2006/relationships/customXml" Target="../ink/ink301.xml"/><Relationship Id="rId12" Type="http://schemas.openxmlformats.org/officeDocument/2006/relationships/image" Target="../media/image72.png"/><Relationship Id="rId108" Type="http://schemas.openxmlformats.org/officeDocument/2006/relationships/image" Target="../media/image119.png"/><Relationship Id="rId315" Type="http://schemas.openxmlformats.org/officeDocument/2006/relationships/image" Target="../media/image220.png"/><Relationship Id="rId357" Type="http://schemas.openxmlformats.org/officeDocument/2006/relationships/image" Target="../media/image241.png"/><Relationship Id="rId54" Type="http://schemas.openxmlformats.org/officeDocument/2006/relationships/image" Target="../media/image92.png"/><Relationship Id="rId96" Type="http://schemas.openxmlformats.org/officeDocument/2006/relationships/image" Target="../media/image113.png"/><Relationship Id="rId161" Type="http://schemas.openxmlformats.org/officeDocument/2006/relationships/image" Target="../media/image145.png"/><Relationship Id="rId217" Type="http://schemas.openxmlformats.org/officeDocument/2006/relationships/customXml" Target="../ink/ink180.xml"/><Relationship Id="rId399" Type="http://schemas.openxmlformats.org/officeDocument/2006/relationships/image" Target="../media/image262.png"/><Relationship Id="rId259" Type="http://schemas.openxmlformats.org/officeDocument/2006/relationships/image" Target="../media/image192.png"/><Relationship Id="rId424" Type="http://schemas.openxmlformats.org/officeDocument/2006/relationships/customXml" Target="../ink/ink285.xml"/><Relationship Id="rId466" Type="http://schemas.openxmlformats.org/officeDocument/2006/relationships/customXml" Target="../ink/ink307.xml"/><Relationship Id="rId23" Type="http://schemas.openxmlformats.org/officeDocument/2006/relationships/customXml" Target="../ink/ink82.xml"/><Relationship Id="rId119" Type="http://schemas.openxmlformats.org/officeDocument/2006/relationships/customXml" Target="../ink/ink130.xml"/><Relationship Id="rId270" Type="http://schemas.openxmlformats.org/officeDocument/2006/relationships/customXml" Target="../ink/ink208.xml"/><Relationship Id="rId326" Type="http://schemas.openxmlformats.org/officeDocument/2006/relationships/customXml" Target="../ink/ink236.xml"/><Relationship Id="rId65" Type="http://schemas.openxmlformats.org/officeDocument/2006/relationships/customXml" Target="../ink/ink103.xml"/><Relationship Id="rId130" Type="http://schemas.openxmlformats.org/officeDocument/2006/relationships/image" Target="../media/image130.png"/><Relationship Id="rId368" Type="http://schemas.openxmlformats.org/officeDocument/2006/relationships/customXml" Target="../ink/ink257.xml"/><Relationship Id="rId172" Type="http://schemas.openxmlformats.org/officeDocument/2006/relationships/image" Target="../media/image150.png"/><Relationship Id="rId228" Type="http://schemas.openxmlformats.org/officeDocument/2006/relationships/customXml" Target="../ink/ink186.xml"/><Relationship Id="rId435" Type="http://schemas.openxmlformats.org/officeDocument/2006/relationships/customXml" Target="../ink/ink291.xml"/><Relationship Id="rId477" Type="http://schemas.openxmlformats.org/officeDocument/2006/relationships/image" Target="../media/image300.png"/><Relationship Id="rId281" Type="http://schemas.openxmlformats.org/officeDocument/2006/relationships/image" Target="../media/image203.png"/><Relationship Id="rId337" Type="http://schemas.openxmlformats.org/officeDocument/2006/relationships/image" Target="../media/image231.png"/><Relationship Id="rId34" Type="http://schemas.openxmlformats.org/officeDocument/2006/relationships/image" Target="../media/image83.png"/><Relationship Id="rId76" Type="http://schemas.openxmlformats.org/officeDocument/2006/relationships/image" Target="../media/image103.png"/><Relationship Id="rId141" Type="http://schemas.openxmlformats.org/officeDocument/2006/relationships/customXml" Target="../ink/ink141.xml"/><Relationship Id="rId379" Type="http://schemas.openxmlformats.org/officeDocument/2006/relationships/image" Target="../media/image252.png"/><Relationship Id="rId7" Type="http://schemas.openxmlformats.org/officeDocument/2006/relationships/customXml" Target="../ink/ink74.xml"/><Relationship Id="rId183" Type="http://schemas.openxmlformats.org/officeDocument/2006/relationships/customXml" Target="../ink/ink163.xml"/><Relationship Id="rId239" Type="http://schemas.openxmlformats.org/officeDocument/2006/relationships/customXml" Target="../ink/ink192.xml"/><Relationship Id="rId390" Type="http://schemas.openxmlformats.org/officeDocument/2006/relationships/customXml" Target="../ink/ink268.xml"/><Relationship Id="rId404" Type="http://schemas.openxmlformats.org/officeDocument/2006/relationships/customXml" Target="../ink/ink275.xml"/><Relationship Id="rId446" Type="http://schemas.openxmlformats.org/officeDocument/2006/relationships/image" Target="../media/image285.png"/><Relationship Id="rId250" Type="http://schemas.openxmlformats.org/officeDocument/2006/relationships/image" Target="../media/image188.png"/><Relationship Id="rId292" Type="http://schemas.openxmlformats.org/officeDocument/2006/relationships/customXml" Target="../ink/ink219.xml"/><Relationship Id="rId306" Type="http://schemas.openxmlformats.org/officeDocument/2006/relationships/customXml" Target="../ink/ink226.xml"/><Relationship Id="rId45" Type="http://schemas.openxmlformats.org/officeDocument/2006/relationships/customXml" Target="../ink/ink93.xml"/><Relationship Id="rId87" Type="http://schemas.openxmlformats.org/officeDocument/2006/relationships/customXml" Target="../ink/ink114.xml"/><Relationship Id="rId110" Type="http://schemas.openxmlformats.org/officeDocument/2006/relationships/image" Target="../media/image120.png"/><Relationship Id="rId348" Type="http://schemas.openxmlformats.org/officeDocument/2006/relationships/customXml" Target="../ink/ink247.xml"/><Relationship Id="rId152" Type="http://schemas.openxmlformats.org/officeDocument/2006/relationships/customXml" Target="../ink/ink147.xml"/><Relationship Id="rId194" Type="http://schemas.openxmlformats.org/officeDocument/2006/relationships/image" Target="../media/image161.png"/><Relationship Id="rId208" Type="http://schemas.openxmlformats.org/officeDocument/2006/relationships/image" Target="../media/image168.png"/><Relationship Id="rId415" Type="http://schemas.openxmlformats.org/officeDocument/2006/relationships/image" Target="../media/image270.png"/><Relationship Id="rId457" Type="http://schemas.openxmlformats.org/officeDocument/2006/relationships/customXml" Target="../ink/ink302.xml"/><Relationship Id="rId261" Type="http://schemas.openxmlformats.org/officeDocument/2006/relationships/image" Target="../media/image193.png"/><Relationship Id="rId14" Type="http://schemas.openxmlformats.org/officeDocument/2006/relationships/image" Target="../media/image73.png"/><Relationship Id="rId56" Type="http://schemas.openxmlformats.org/officeDocument/2006/relationships/image" Target="../media/image93.png"/><Relationship Id="rId317" Type="http://schemas.openxmlformats.org/officeDocument/2006/relationships/image" Target="../media/image221.png"/><Relationship Id="rId359" Type="http://schemas.openxmlformats.org/officeDocument/2006/relationships/image" Target="../media/image242.png"/><Relationship Id="rId98" Type="http://schemas.openxmlformats.org/officeDocument/2006/relationships/image" Target="../media/image114.png"/><Relationship Id="rId121" Type="http://schemas.openxmlformats.org/officeDocument/2006/relationships/customXml" Target="../ink/ink131.xml"/><Relationship Id="rId163" Type="http://schemas.openxmlformats.org/officeDocument/2006/relationships/customXml" Target="../ink/ink153.xml"/><Relationship Id="rId219" Type="http://schemas.openxmlformats.org/officeDocument/2006/relationships/customXml" Target="../ink/ink181.xml"/><Relationship Id="rId370" Type="http://schemas.openxmlformats.org/officeDocument/2006/relationships/customXml" Target="../ink/ink258.xml"/><Relationship Id="rId426" Type="http://schemas.openxmlformats.org/officeDocument/2006/relationships/customXml" Target="../ink/ink286.xml"/><Relationship Id="rId230" Type="http://schemas.openxmlformats.org/officeDocument/2006/relationships/customXml" Target="../ink/ink187.xml"/><Relationship Id="rId468" Type="http://schemas.openxmlformats.org/officeDocument/2006/relationships/customXml" Target="../ink/ink308.xml"/><Relationship Id="rId25" Type="http://schemas.openxmlformats.org/officeDocument/2006/relationships/customXml" Target="../ink/ink83.xml"/><Relationship Id="rId67" Type="http://schemas.openxmlformats.org/officeDocument/2006/relationships/customXml" Target="../ink/ink104.xml"/><Relationship Id="rId272" Type="http://schemas.openxmlformats.org/officeDocument/2006/relationships/customXml" Target="../ink/ink209.xml"/><Relationship Id="rId328" Type="http://schemas.openxmlformats.org/officeDocument/2006/relationships/customXml" Target="../ink/ink237.xml"/><Relationship Id="rId132" Type="http://schemas.openxmlformats.org/officeDocument/2006/relationships/image" Target="../media/image131.png"/><Relationship Id="rId174" Type="http://schemas.openxmlformats.org/officeDocument/2006/relationships/image" Target="../media/image151.png"/><Relationship Id="rId381" Type="http://schemas.openxmlformats.org/officeDocument/2006/relationships/image" Target="../media/image253.png"/><Relationship Id="rId241" Type="http://schemas.openxmlformats.org/officeDocument/2006/relationships/customXml" Target="../ink/ink193.xml"/><Relationship Id="rId437" Type="http://schemas.openxmlformats.org/officeDocument/2006/relationships/customXml" Target="../ink/ink292.xml"/><Relationship Id="rId479" Type="http://schemas.openxmlformats.org/officeDocument/2006/relationships/image" Target="../media/image301.png"/><Relationship Id="rId36" Type="http://schemas.openxmlformats.org/officeDocument/2006/relationships/image" Target="../media/image84.png"/><Relationship Id="rId283" Type="http://schemas.openxmlformats.org/officeDocument/2006/relationships/image" Target="../media/image204.png"/><Relationship Id="rId339" Type="http://schemas.openxmlformats.org/officeDocument/2006/relationships/image" Target="../media/image232.png"/><Relationship Id="rId78" Type="http://schemas.openxmlformats.org/officeDocument/2006/relationships/image" Target="../media/image104.png"/><Relationship Id="rId101" Type="http://schemas.openxmlformats.org/officeDocument/2006/relationships/customXml" Target="../ink/ink121.xml"/><Relationship Id="rId143" Type="http://schemas.openxmlformats.org/officeDocument/2006/relationships/customXml" Target="../ink/ink142.xml"/><Relationship Id="rId185" Type="http://schemas.openxmlformats.org/officeDocument/2006/relationships/customXml" Target="../ink/ink164.xml"/><Relationship Id="rId350" Type="http://schemas.openxmlformats.org/officeDocument/2006/relationships/customXml" Target="../ink/ink248.xml"/><Relationship Id="rId406" Type="http://schemas.openxmlformats.org/officeDocument/2006/relationships/customXml" Target="../ink/ink276.xml"/><Relationship Id="rId9" Type="http://schemas.openxmlformats.org/officeDocument/2006/relationships/customXml" Target="../ink/ink75.xml"/><Relationship Id="rId210" Type="http://schemas.openxmlformats.org/officeDocument/2006/relationships/image" Target="../media/image169.png"/><Relationship Id="rId392" Type="http://schemas.openxmlformats.org/officeDocument/2006/relationships/customXml" Target="../ink/ink269.xml"/><Relationship Id="rId448" Type="http://schemas.openxmlformats.org/officeDocument/2006/relationships/image" Target="../media/image286.png"/><Relationship Id="rId252" Type="http://schemas.openxmlformats.org/officeDocument/2006/relationships/customXml" Target="../ink/ink199.xml"/><Relationship Id="rId294" Type="http://schemas.openxmlformats.org/officeDocument/2006/relationships/customXml" Target="../ink/ink220.xml"/><Relationship Id="rId308" Type="http://schemas.openxmlformats.org/officeDocument/2006/relationships/customXml" Target="../ink/ink227.xml"/><Relationship Id="rId47" Type="http://schemas.openxmlformats.org/officeDocument/2006/relationships/customXml" Target="../ink/ink94.xml"/><Relationship Id="rId89" Type="http://schemas.openxmlformats.org/officeDocument/2006/relationships/customXml" Target="../ink/ink115.xml"/><Relationship Id="rId112" Type="http://schemas.openxmlformats.org/officeDocument/2006/relationships/image" Target="../media/image121.png"/><Relationship Id="rId154" Type="http://schemas.openxmlformats.org/officeDocument/2006/relationships/customXml" Target="../ink/ink148.xml"/><Relationship Id="rId361" Type="http://schemas.openxmlformats.org/officeDocument/2006/relationships/image" Target="../media/image243.png"/><Relationship Id="rId196" Type="http://schemas.openxmlformats.org/officeDocument/2006/relationships/image" Target="../media/image162.png"/><Relationship Id="rId417" Type="http://schemas.openxmlformats.org/officeDocument/2006/relationships/image" Target="../media/image271.png"/><Relationship Id="rId459" Type="http://schemas.openxmlformats.org/officeDocument/2006/relationships/customXml" Target="../ink/ink303.xml"/><Relationship Id="rId16" Type="http://schemas.openxmlformats.org/officeDocument/2006/relationships/image" Target="../media/image74.png"/><Relationship Id="rId221" Type="http://schemas.openxmlformats.org/officeDocument/2006/relationships/customXml" Target="../ink/ink182.xml"/><Relationship Id="rId263" Type="http://schemas.openxmlformats.org/officeDocument/2006/relationships/image" Target="../media/image194.png"/><Relationship Id="rId319" Type="http://schemas.openxmlformats.org/officeDocument/2006/relationships/image" Target="../media/image222.png"/><Relationship Id="rId470" Type="http://schemas.openxmlformats.org/officeDocument/2006/relationships/customXml" Target="../ink/ink309.xml"/><Relationship Id="rId58" Type="http://schemas.openxmlformats.org/officeDocument/2006/relationships/image" Target="../media/image94.png"/><Relationship Id="rId123" Type="http://schemas.openxmlformats.org/officeDocument/2006/relationships/customXml" Target="../ink/ink132.xml"/><Relationship Id="rId330" Type="http://schemas.openxmlformats.org/officeDocument/2006/relationships/customXml" Target="../ink/ink238.xml"/><Relationship Id="rId165" Type="http://schemas.openxmlformats.org/officeDocument/2006/relationships/customXml" Target="../ink/ink154.xml"/><Relationship Id="rId372" Type="http://schemas.openxmlformats.org/officeDocument/2006/relationships/customXml" Target="../ink/ink259.xml"/><Relationship Id="rId428" Type="http://schemas.openxmlformats.org/officeDocument/2006/relationships/customXml" Target="../ink/ink287.xml"/><Relationship Id="rId232" Type="http://schemas.openxmlformats.org/officeDocument/2006/relationships/customXml" Target="../ink/ink188.xml"/><Relationship Id="rId274" Type="http://schemas.openxmlformats.org/officeDocument/2006/relationships/customXml" Target="../ink/ink210.xml"/><Relationship Id="rId27" Type="http://schemas.openxmlformats.org/officeDocument/2006/relationships/customXml" Target="../ink/ink84.xml"/><Relationship Id="rId69" Type="http://schemas.openxmlformats.org/officeDocument/2006/relationships/customXml" Target="../ink/ink105.xml"/><Relationship Id="rId134" Type="http://schemas.openxmlformats.org/officeDocument/2006/relationships/image" Target="../media/image132.png"/><Relationship Id="rId80" Type="http://schemas.openxmlformats.org/officeDocument/2006/relationships/image" Target="../media/image105.png"/><Relationship Id="rId176" Type="http://schemas.openxmlformats.org/officeDocument/2006/relationships/image" Target="../media/image152.png"/><Relationship Id="rId341" Type="http://schemas.openxmlformats.org/officeDocument/2006/relationships/image" Target="../media/image233.png"/><Relationship Id="rId383" Type="http://schemas.openxmlformats.org/officeDocument/2006/relationships/image" Target="../media/image254.png"/><Relationship Id="rId439" Type="http://schemas.openxmlformats.org/officeDocument/2006/relationships/customXml" Target="../ink/ink293.xml"/><Relationship Id="rId201" Type="http://schemas.openxmlformats.org/officeDocument/2006/relationships/customXml" Target="../ink/ink172.xml"/><Relationship Id="rId243" Type="http://schemas.openxmlformats.org/officeDocument/2006/relationships/customXml" Target="../ink/ink194.xml"/><Relationship Id="rId285" Type="http://schemas.openxmlformats.org/officeDocument/2006/relationships/image" Target="../media/image205.png"/><Relationship Id="rId450" Type="http://schemas.openxmlformats.org/officeDocument/2006/relationships/image" Target="../media/image287.png"/><Relationship Id="rId38" Type="http://schemas.openxmlformats.org/officeDocument/2006/relationships/image" Target="../media/image85.png"/><Relationship Id="rId103" Type="http://schemas.openxmlformats.org/officeDocument/2006/relationships/customXml" Target="../ink/ink122.xml"/><Relationship Id="rId310" Type="http://schemas.openxmlformats.org/officeDocument/2006/relationships/customXml" Target="../ink/ink228.xml"/><Relationship Id="rId91" Type="http://schemas.openxmlformats.org/officeDocument/2006/relationships/customXml" Target="../ink/ink116.xml"/><Relationship Id="rId145" Type="http://schemas.openxmlformats.org/officeDocument/2006/relationships/image" Target="../media/image137.png"/><Relationship Id="rId187" Type="http://schemas.openxmlformats.org/officeDocument/2006/relationships/customXml" Target="../ink/ink165.xml"/><Relationship Id="rId352" Type="http://schemas.openxmlformats.org/officeDocument/2006/relationships/customXml" Target="../ink/ink249.xml"/><Relationship Id="rId394" Type="http://schemas.openxmlformats.org/officeDocument/2006/relationships/customXml" Target="../ink/ink270.xml"/><Relationship Id="rId408" Type="http://schemas.openxmlformats.org/officeDocument/2006/relationships/customXml" Target="../ink/ink277.xml"/><Relationship Id="rId212" Type="http://schemas.openxmlformats.org/officeDocument/2006/relationships/image" Target="../media/image170.png"/><Relationship Id="rId254" Type="http://schemas.openxmlformats.org/officeDocument/2006/relationships/customXml" Target="../ink/ink200.xml"/><Relationship Id="rId49" Type="http://schemas.openxmlformats.org/officeDocument/2006/relationships/customXml" Target="../ink/ink95.xml"/><Relationship Id="rId114" Type="http://schemas.openxmlformats.org/officeDocument/2006/relationships/image" Target="../media/image122.png"/><Relationship Id="rId296" Type="http://schemas.openxmlformats.org/officeDocument/2006/relationships/customXml" Target="../ink/ink221.xml"/><Relationship Id="rId461" Type="http://schemas.openxmlformats.org/officeDocument/2006/relationships/customXml" Target="../ink/ink304.xml"/><Relationship Id="rId60" Type="http://schemas.openxmlformats.org/officeDocument/2006/relationships/image" Target="../media/image95.png"/><Relationship Id="rId156" Type="http://schemas.openxmlformats.org/officeDocument/2006/relationships/customXml" Target="../ink/ink149.xml"/><Relationship Id="rId198" Type="http://schemas.openxmlformats.org/officeDocument/2006/relationships/image" Target="../media/image163.png"/><Relationship Id="rId321" Type="http://schemas.openxmlformats.org/officeDocument/2006/relationships/image" Target="../media/image223.png"/><Relationship Id="rId363" Type="http://schemas.openxmlformats.org/officeDocument/2006/relationships/image" Target="../media/image244.png"/><Relationship Id="rId419" Type="http://schemas.openxmlformats.org/officeDocument/2006/relationships/image" Target="../media/image272.png"/><Relationship Id="rId223" Type="http://schemas.openxmlformats.org/officeDocument/2006/relationships/customXml" Target="../ink/ink183.xml"/><Relationship Id="rId430" Type="http://schemas.openxmlformats.org/officeDocument/2006/relationships/customXml" Target="../ink/ink288.xml"/><Relationship Id="rId18" Type="http://schemas.openxmlformats.org/officeDocument/2006/relationships/image" Target="../media/image75.png"/><Relationship Id="rId265" Type="http://schemas.openxmlformats.org/officeDocument/2006/relationships/image" Target="../media/image195.png"/><Relationship Id="rId472" Type="http://schemas.openxmlformats.org/officeDocument/2006/relationships/customXml" Target="../ink/ink310.xml"/><Relationship Id="rId125" Type="http://schemas.openxmlformats.org/officeDocument/2006/relationships/customXml" Target="../ink/ink133.xml"/><Relationship Id="rId167" Type="http://schemas.openxmlformats.org/officeDocument/2006/relationships/customXml" Target="../ink/ink155.xml"/><Relationship Id="rId332" Type="http://schemas.openxmlformats.org/officeDocument/2006/relationships/customXml" Target="../ink/ink239.xml"/><Relationship Id="rId374" Type="http://schemas.openxmlformats.org/officeDocument/2006/relationships/customXml" Target="../ink/ink260.xml"/><Relationship Id="rId71" Type="http://schemas.openxmlformats.org/officeDocument/2006/relationships/customXml" Target="../ink/ink106.xml"/><Relationship Id="rId234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85.xml"/><Relationship Id="rId276" Type="http://schemas.openxmlformats.org/officeDocument/2006/relationships/customXml" Target="../ink/ink211.xml"/><Relationship Id="rId441" Type="http://schemas.openxmlformats.org/officeDocument/2006/relationships/customXml" Target="../ink/ink294.xml"/><Relationship Id="rId40" Type="http://schemas.openxmlformats.org/officeDocument/2006/relationships/image" Target="../media/image15.png"/><Relationship Id="rId136" Type="http://schemas.openxmlformats.org/officeDocument/2006/relationships/image" Target="../media/image133.png"/><Relationship Id="rId178" Type="http://schemas.openxmlformats.org/officeDocument/2006/relationships/image" Target="../media/image153.png"/><Relationship Id="rId301" Type="http://schemas.openxmlformats.org/officeDocument/2006/relationships/image" Target="../media/image213.png"/><Relationship Id="rId343" Type="http://schemas.openxmlformats.org/officeDocument/2006/relationships/image" Target="../media/image234.png"/><Relationship Id="rId82" Type="http://schemas.openxmlformats.org/officeDocument/2006/relationships/image" Target="../media/image106.png"/><Relationship Id="rId203" Type="http://schemas.openxmlformats.org/officeDocument/2006/relationships/customXml" Target="../ink/ink173.xml"/><Relationship Id="rId385" Type="http://schemas.openxmlformats.org/officeDocument/2006/relationships/image" Target="../media/image255.png"/><Relationship Id="rId245" Type="http://schemas.openxmlformats.org/officeDocument/2006/relationships/customXml" Target="../ink/ink195.xml"/><Relationship Id="rId287" Type="http://schemas.openxmlformats.org/officeDocument/2006/relationships/image" Target="../media/image206.png"/><Relationship Id="rId410" Type="http://schemas.openxmlformats.org/officeDocument/2006/relationships/customXml" Target="../ink/ink278.xml"/><Relationship Id="rId452" Type="http://schemas.openxmlformats.org/officeDocument/2006/relationships/image" Target="../media/image288.png"/><Relationship Id="rId105" Type="http://schemas.openxmlformats.org/officeDocument/2006/relationships/customXml" Target="../ink/ink123.xml"/><Relationship Id="rId147" Type="http://schemas.openxmlformats.org/officeDocument/2006/relationships/image" Target="../media/image138.png"/><Relationship Id="rId312" Type="http://schemas.openxmlformats.org/officeDocument/2006/relationships/customXml" Target="../ink/ink229.xml"/><Relationship Id="rId354" Type="http://schemas.openxmlformats.org/officeDocument/2006/relationships/customXml" Target="../ink/ink250.xml"/><Relationship Id="rId51" Type="http://schemas.openxmlformats.org/officeDocument/2006/relationships/customXml" Target="../ink/ink96.xml"/><Relationship Id="rId72" Type="http://schemas.openxmlformats.org/officeDocument/2006/relationships/image" Target="../media/image101.png"/><Relationship Id="rId93" Type="http://schemas.openxmlformats.org/officeDocument/2006/relationships/customXml" Target="../ink/ink117.xml"/><Relationship Id="rId189" Type="http://schemas.openxmlformats.org/officeDocument/2006/relationships/customXml" Target="../ink/ink166.xml"/><Relationship Id="rId375" Type="http://schemas.openxmlformats.org/officeDocument/2006/relationships/image" Target="../media/image250.png"/><Relationship Id="rId396" Type="http://schemas.openxmlformats.org/officeDocument/2006/relationships/customXml" Target="../ink/ink271.xml"/><Relationship Id="rId3" Type="http://schemas.openxmlformats.org/officeDocument/2006/relationships/customXml" Target="../ink/ink72.xml"/><Relationship Id="rId214" Type="http://schemas.openxmlformats.org/officeDocument/2006/relationships/image" Target="../media/image171.png"/><Relationship Id="rId235" Type="http://schemas.openxmlformats.org/officeDocument/2006/relationships/customXml" Target="../ink/ink190.xml"/><Relationship Id="rId256" Type="http://schemas.openxmlformats.org/officeDocument/2006/relationships/customXml" Target="../ink/ink201.xml"/><Relationship Id="rId277" Type="http://schemas.openxmlformats.org/officeDocument/2006/relationships/image" Target="../media/image201.png"/><Relationship Id="rId298" Type="http://schemas.openxmlformats.org/officeDocument/2006/relationships/customXml" Target="../ink/ink222.xml"/><Relationship Id="rId400" Type="http://schemas.openxmlformats.org/officeDocument/2006/relationships/customXml" Target="../ink/ink273.xml"/><Relationship Id="rId421" Type="http://schemas.openxmlformats.org/officeDocument/2006/relationships/image" Target="../media/image273.png"/><Relationship Id="rId442" Type="http://schemas.openxmlformats.org/officeDocument/2006/relationships/image" Target="../media/image283.png"/><Relationship Id="rId463" Type="http://schemas.openxmlformats.org/officeDocument/2006/relationships/image" Target="../media/image293.png"/><Relationship Id="rId116" Type="http://schemas.openxmlformats.org/officeDocument/2006/relationships/image" Target="../media/image123.png"/><Relationship Id="rId137" Type="http://schemas.openxmlformats.org/officeDocument/2006/relationships/customXml" Target="../ink/ink139.xml"/><Relationship Id="rId158" Type="http://schemas.openxmlformats.org/officeDocument/2006/relationships/customXml" Target="../ink/ink150.xml"/><Relationship Id="rId302" Type="http://schemas.openxmlformats.org/officeDocument/2006/relationships/customXml" Target="../ink/ink224.xml"/><Relationship Id="rId323" Type="http://schemas.openxmlformats.org/officeDocument/2006/relationships/image" Target="../media/image224.png"/><Relationship Id="rId344" Type="http://schemas.openxmlformats.org/officeDocument/2006/relationships/customXml" Target="../ink/ink245.xml"/><Relationship Id="rId20" Type="http://schemas.openxmlformats.org/officeDocument/2006/relationships/image" Target="../media/image76.png"/><Relationship Id="rId41" Type="http://schemas.openxmlformats.org/officeDocument/2006/relationships/customXml" Target="../ink/ink91.xml"/><Relationship Id="rId62" Type="http://schemas.openxmlformats.org/officeDocument/2006/relationships/image" Target="../media/image96.png"/><Relationship Id="rId83" Type="http://schemas.openxmlformats.org/officeDocument/2006/relationships/customXml" Target="../ink/ink112.xml"/><Relationship Id="rId179" Type="http://schemas.openxmlformats.org/officeDocument/2006/relationships/customXml" Target="../ink/ink161.xml"/><Relationship Id="rId365" Type="http://schemas.openxmlformats.org/officeDocument/2006/relationships/image" Target="../media/image245.png"/><Relationship Id="rId386" Type="http://schemas.openxmlformats.org/officeDocument/2006/relationships/customXml" Target="../ink/ink266.xml"/><Relationship Id="rId190" Type="http://schemas.openxmlformats.org/officeDocument/2006/relationships/image" Target="../media/image159.png"/><Relationship Id="rId204" Type="http://schemas.openxmlformats.org/officeDocument/2006/relationships/image" Target="../media/image166.png"/><Relationship Id="rId225" Type="http://schemas.openxmlformats.org/officeDocument/2006/relationships/customXml" Target="../ink/ink184.xml"/><Relationship Id="rId246" Type="http://schemas.openxmlformats.org/officeDocument/2006/relationships/image" Target="../media/image186.png"/><Relationship Id="rId267" Type="http://schemas.openxmlformats.org/officeDocument/2006/relationships/image" Target="../media/image196.png"/><Relationship Id="rId288" Type="http://schemas.openxmlformats.org/officeDocument/2006/relationships/customXml" Target="../ink/ink217.xml"/><Relationship Id="rId411" Type="http://schemas.openxmlformats.org/officeDocument/2006/relationships/image" Target="../media/image268.png"/><Relationship Id="rId432" Type="http://schemas.openxmlformats.org/officeDocument/2006/relationships/image" Target="../media/image278.png"/><Relationship Id="rId453" Type="http://schemas.openxmlformats.org/officeDocument/2006/relationships/customXml" Target="../ink/ink300.xml"/><Relationship Id="rId474" Type="http://schemas.openxmlformats.org/officeDocument/2006/relationships/customXml" Target="../ink/ink311.xml"/><Relationship Id="rId106" Type="http://schemas.openxmlformats.org/officeDocument/2006/relationships/image" Target="../media/image118.png"/><Relationship Id="rId127" Type="http://schemas.openxmlformats.org/officeDocument/2006/relationships/customXml" Target="../ink/ink134.xml"/><Relationship Id="rId313" Type="http://schemas.openxmlformats.org/officeDocument/2006/relationships/image" Target="../media/image219.png"/><Relationship Id="rId10" Type="http://schemas.openxmlformats.org/officeDocument/2006/relationships/image" Target="../media/image71.png"/><Relationship Id="rId31" Type="http://schemas.openxmlformats.org/officeDocument/2006/relationships/customXml" Target="../ink/ink86.xml"/><Relationship Id="rId52" Type="http://schemas.openxmlformats.org/officeDocument/2006/relationships/image" Target="../media/image91.png"/><Relationship Id="rId73" Type="http://schemas.openxmlformats.org/officeDocument/2006/relationships/customXml" Target="../ink/ink107.xml"/><Relationship Id="rId94" Type="http://schemas.openxmlformats.org/officeDocument/2006/relationships/image" Target="../media/image112.png"/><Relationship Id="rId148" Type="http://schemas.openxmlformats.org/officeDocument/2006/relationships/customXml" Target="../ink/ink145.xml"/><Relationship Id="rId169" Type="http://schemas.openxmlformats.org/officeDocument/2006/relationships/customXml" Target="../ink/ink156.xml"/><Relationship Id="rId334" Type="http://schemas.openxmlformats.org/officeDocument/2006/relationships/customXml" Target="../ink/ink240.xml"/><Relationship Id="rId355" Type="http://schemas.openxmlformats.org/officeDocument/2006/relationships/image" Target="../media/image240.png"/><Relationship Id="rId376" Type="http://schemas.openxmlformats.org/officeDocument/2006/relationships/customXml" Target="../ink/ink261.xml"/><Relationship Id="rId397" Type="http://schemas.openxmlformats.org/officeDocument/2006/relationships/image" Target="../media/image261.png"/><Relationship Id="rId4" Type="http://schemas.openxmlformats.org/officeDocument/2006/relationships/image" Target="../media/image68.png"/><Relationship Id="rId180" Type="http://schemas.openxmlformats.org/officeDocument/2006/relationships/image" Target="../media/image154.png"/><Relationship Id="rId215" Type="http://schemas.openxmlformats.org/officeDocument/2006/relationships/customXml" Target="../ink/ink179.xml"/><Relationship Id="rId236" Type="http://schemas.openxmlformats.org/officeDocument/2006/relationships/image" Target="../media/image181.png"/><Relationship Id="rId257" Type="http://schemas.openxmlformats.org/officeDocument/2006/relationships/image" Target="../media/image191.png"/><Relationship Id="rId278" Type="http://schemas.openxmlformats.org/officeDocument/2006/relationships/customXml" Target="../ink/ink212.xml"/><Relationship Id="rId401" Type="http://schemas.openxmlformats.org/officeDocument/2006/relationships/image" Target="../media/image263.png"/><Relationship Id="rId422" Type="http://schemas.openxmlformats.org/officeDocument/2006/relationships/customXml" Target="../ink/ink284.xml"/><Relationship Id="rId443" Type="http://schemas.openxmlformats.org/officeDocument/2006/relationships/customXml" Target="../ink/ink295.xml"/><Relationship Id="rId464" Type="http://schemas.openxmlformats.org/officeDocument/2006/relationships/customXml" Target="../ink/ink306.xml"/><Relationship Id="rId303" Type="http://schemas.openxmlformats.org/officeDocument/2006/relationships/image" Target="../media/image214.png"/><Relationship Id="rId42" Type="http://schemas.openxmlformats.org/officeDocument/2006/relationships/image" Target="../media/image86.png"/><Relationship Id="rId84" Type="http://schemas.openxmlformats.org/officeDocument/2006/relationships/image" Target="../media/image107.png"/><Relationship Id="rId138" Type="http://schemas.openxmlformats.org/officeDocument/2006/relationships/image" Target="../media/image134.png"/><Relationship Id="rId345" Type="http://schemas.openxmlformats.org/officeDocument/2006/relationships/image" Target="../media/image235.png"/><Relationship Id="rId387" Type="http://schemas.openxmlformats.org/officeDocument/2006/relationships/image" Target="../media/image256.png"/><Relationship Id="rId191" Type="http://schemas.openxmlformats.org/officeDocument/2006/relationships/customXml" Target="../ink/ink167.xml"/><Relationship Id="rId205" Type="http://schemas.openxmlformats.org/officeDocument/2006/relationships/customXml" Target="../ink/ink174.xml"/><Relationship Id="rId247" Type="http://schemas.openxmlformats.org/officeDocument/2006/relationships/customXml" Target="../ink/ink196.xml"/><Relationship Id="rId412" Type="http://schemas.openxmlformats.org/officeDocument/2006/relationships/customXml" Target="../ink/ink279.xml"/><Relationship Id="rId107" Type="http://schemas.openxmlformats.org/officeDocument/2006/relationships/customXml" Target="../ink/ink124.xml"/><Relationship Id="rId289" Type="http://schemas.openxmlformats.org/officeDocument/2006/relationships/image" Target="../media/image207.png"/><Relationship Id="rId454" Type="http://schemas.openxmlformats.org/officeDocument/2006/relationships/image" Target="../media/image289.png"/><Relationship Id="rId11" Type="http://schemas.openxmlformats.org/officeDocument/2006/relationships/customXml" Target="../ink/ink76.xml"/><Relationship Id="rId53" Type="http://schemas.openxmlformats.org/officeDocument/2006/relationships/customXml" Target="../ink/ink97.xml"/><Relationship Id="rId149" Type="http://schemas.openxmlformats.org/officeDocument/2006/relationships/image" Target="../media/image139.png"/><Relationship Id="rId314" Type="http://schemas.openxmlformats.org/officeDocument/2006/relationships/customXml" Target="../ink/ink230.xml"/><Relationship Id="rId356" Type="http://schemas.openxmlformats.org/officeDocument/2006/relationships/customXml" Target="../ink/ink251.xml"/><Relationship Id="rId398" Type="http://schemas.openxmlformats.org/officeDocument/2006/relationships/customXml" Target="../ink/ink272.xml"/><Relationship Id="rId95" Type="http://schemas.openxmlformats.org/officeDocument/2006/relationships/customXml" Target="../ink/ink118.xml"/><Relationship Id="rId160" Type="http://schemas.openxmlformats.org/officeDocument/2006/relationships/customXml" Target="../ink/ink151.xml"/><Relationship Id="rId216" Type="http://schemas.openxmlformats.org/officeDocument/2006/relationships/image" Target="../media/image172.png"/><Relationship Id="rId423" Type="http://schemas.openxmlformats.org/officeDocument/2006/relationships/image" Target="../media/image274.png"/><Relationship Id="rId258" Type="http://schemas.openxmlformats.org/officeDocument/2006/relationships/customXml" Target="../ink/ink202.xml"/><Relationship Id="rId465" Type="http://schemas.openxmlformats.org/officeDocument/2006/relationships/image" Target="../media/image294.png"/><Relationship Id="rId22" Type="http://schemas.openxmlformats.org/officeDocument/2006/relationships/image" Target="../media/image77.png"/><Relationship Id="rId64" Type="http://schemas.openxmlformats.org/officeDocument/2006/relationships/image" Target="../media/image97.png"/><Relationship Id="rId118" Type="http://schemas.openxmlformats.org/officeDocument/2006/relationships/image" Target="../media/image124.png"/><Relationship Id="rId325" Type="http://schemas.openxmlformats.org/officeDocument/2006/relationships/image" Target="../media/image225.png"/><Relationship Id="rId367" Type="http://schemas.openxmlformats.org/officeDocument/2006/relationships/image" Target="../media/image246.png"/><Relationship Id="rId171" Type="http://schemas.openxmlformats.org/officeDocument/2006/relationships/customXml" Target="../ink/ink157.xml"/><Relationship Id="rId227" Type="http://schemas.openxmlformats.org/officeDocument/2006/relationships/image" Target="../media/image177.png"/><Relationship Id="rId269" Type="http://schemas.openxmlformats.org/officeDocument/2006/relationships/image" Target="../media/image197.png"/><Relationship Id="rId434" Type="http://schemas.openxmlformats.org/officeDocument/2006/relationships/image" Target="../media/image279.png"/><Relationship Id="rId476" Type="http://schemas.openxmlformats.org/officeDocument/2006/relationships/customXml" Target="../ink/ink312.xml"/><Relationship Id="rId33" Type="http://schemas.openxmlformats.org/officeDocument/2006/relationships/customXml" Target="../ink/ink87.xml"/><Relationship Id="rId129" Type="http://schemas.openxmlformats.org/officeDocument/2006/relationships/customXml" Target="../ink/ink135.xml"/><Relationship Id="rId280" Type="http://schemas.openxmlformats.org/officeDocument/2006/relationships/customXml" Target="../ink/ink213.xml"/><Relationship Id="rId336" Type="http://schemas.openxmlformats.org/officeDocument/2006/relationships/customXml" Target="../ink/ink241.xml"/><Relationship Id="rId75" Type="http://schemas.openxmlformats.org/officeDocument/2006/relationships/customXml" Target="../ink/ink108.xml"/><Relationship Id="rId140" Type="http://schemas.openxmlformats.org/officeDocument/2006/relationships/image" Target="../media/image135.png"/><Relationship Id="rId182" Type="http://schemas.openxmlformats.org/officeDocument/2006/relationships/image" Target="../media/image155.png"/><Relationship Id="rId378" Type="http://schemas.openxmlformats.org/officeDocument/2006/relationships/customXml" Target="../ink/ink262.xml"/><Relationship Id="rId403" Type="http://schemas.openxmlformats.org/officeDocument/2006/relationships/image" Target="../media/image264.png"/><Relationship Id="rId6" Type="http://schemas.openxmlformats.org/officeDocument/2006/relationships/image" Target="../media/image69.png"/><Relationship Id="rId238" Type="http://schemas.openxmlformats.org/officeDocument/2006/relationships/image" Target="../media/image182.png"/><Relationship Id="rId445" Type="http://schemas.openxmlformats.org/officeDocument/2006/relationships/customXml" Target="../ink/ink296.xml"/><Relationship Id="rId291" Type="http://schemas.openxmlformats.org/officeDocument/2006/relationships/image" Target="../media/image208.png"/><Relationship Id="rId305" Type="http://schemas.openxmlformats.org/officeDocument/2006/relationships/image" Target="../media/image215.png"/><Relationship Id="rId347" Type="http://schemas.openxmlformats.org/officeDocument/2006/relationships/image" Target="../media/image236.png"/><Relationship Id="rId44" Type="http://schemas.openxmlformats.org/officeDocument/2006/relationships/image" Target="../media/image87.png"/><Relationship Id="rId86" Type="http://schemas.openxmlformats.org/officeDocument/2006/relationships/image" Target="../media/image108.png"/><Relationship Id="rId151" Type="http://schemas.openxmlformats.org/officeDocument/2006/relationships/image" Target="../media/image140.png"/><Relationship Id="rId389" Type="http://schemas.openxmlformats.org/officeDocument/2006/relationships/image" Target="../media/image257.png"/><Relationship Id="rId193" Type="http://schemas.openxmlformats.org/officeDocument/2006/relationships/customXml" Target="../ink/ink168.xml"/><Relationship Id="rId207" Type="http://schemas.openxmlformats.org/officeDocument/2006/relationships/customXml" Target="../ink/ink175.xml"/><Relationship Id="rId249" Type="http://schemas.openxmlformats.org/officeDocument/2006/relationships/customXml" Target="../ink/ink197.xml"/><Relationship Id="rId414" Type="http://schemas.openxmlformats.org/officeDocument/2006/relationships/customXml" Target="../ink/ink280.xml"/><Relationship Id="rId456" Type="http://schemas.openxmlformats.org/officeDocument/2006/relationships/image" Target="../media/image290.png"/><Relationship Id="rId13" Type="http://schemas.openxmlformats.org/officeDocument/2006/relationships/customXml" Target="../ink/ink77.xml"/><Relationship Id="rId109" Type="http://schemas.openxmlformats.org/officeDocument/2006/relationships/customXml" Target="../ink/ink125.xml"/><Relationship Id="rId260" Type="http://schemas.openxmlformats.org/officeDocument/2006/relationships/customXml" Target="../ink/ink203.xml"/><Relationship Id="rId316" Type="http://schemas.openxmlformats.org/officeDocument/2006/relationships/customXml" Target="../ink/ink231.xml"/><Relationship Id="rId55" Type="http://schemas.openxmlformats.org/officeDocument/2006/relationships/customXml" Target="../ink/ink98.xml"/><Relationship Id="rId97" Type="http://schemas.openxmlformats.org/officeDocument/2006/relationships/customXml" Target="../ink/ink119.xml"/><Relationship Id="rId120" Type="http://schemas.openxmlformats.org/officeDocument/2006/relationships/image" Target="../media/image125.png"/><Relationship Id="rId358" Type="http://schemas.openxmlformats.org/officeDocument/2006/relationships/customXml" Target="../ink/ink252.xml"/><Relationship Id="rId162" Type="http://schemas.openxmlformats.org/officeDocument/2006/relationships/customXml" Target="../ink/ink152.xml"/><Relationship Id="rId218" Type="http://schemas.openxmlformats.org/officeDocument/2006/relationships/image" Target="../media/image173.png"/><Relationship Id="rId425" Type="http://schemas.openxmlformats.org/officeDocument/2006/relationships/image" Target="../media/image275.png"/><Relationship Id="rId467" Type="http://schemas.openxmlformats.org/officeDocument/2006/relationships/image" Target="../media/image295.png"/><Relationship Id="rId271" Type="http://schemas.openxmlformats.org/officeDocument/2006/relationships/image" Target="../media/image198.png"/><Relationship Id="rId24" Type="http://schemas.openxmlformats.org/officeDocument/2006/relationships/image" Target="../media/image78.png"/><Relationship Id="rId66" Type="http://schemas.openxmlformats.org/officeDocument/2006/relationships/image" Target="../media/image98.png"/><Relationship Id="rId131" Type="http://schemas.openxmlformats.org/officeDocument/2006/relationships/customXml" Target="../ink/ink136.xml"/><Relationship Id="rId327" Type="http://schemas.openxmlformats.org/officeDocument/2006/relationships/image" Target="../media/image226.png"/><Relationship Id="rId369" Type="http://schemas.openxmlformats.org/officeDocument/2006/relationships/image" Target="../media/image247.png"/><Relationship Id="rId173" Type="http://schemas.openxmlformats.org/officeDocument/2006/relationships/customXml" Target="../ink/ink158.xml"/><Relationship Id="rId229" Type="http://schemas.openxmlformats.org/officeDocument/2006/relationships/image" Target="../media/image178.png"/><Relationship Id="rId380" Type="http://schemas.openxmlformats.org/officeDocument/2006/relationships/customXml" Target="../ink/ink263.xml"/><Relationship Id="rId436" Type="http://schemas.openxmlformats.org/officeDocument/2006/relationships/image" Target="../media/image280.png"/><Relationship Id="rId240" Type="http://schemas.openxmlformats.org/officeDocument/2006/relationships/image" Target="../media/image183.png"/><Relationship Id="rId478" Type="http://schemas.openxmlformats.org/officeDocument/2006/relationships/customXml" Target="../ink/ink313.xml"/><Relationship Id="rId35" Type="http://schemas.openxmlformats.org/officeDocument/2006/relationships/customXml" Target="../ink/ink88.xml"/><Relationship Id="rId77" Type="http://schemas.openxmlformats.org/officeDocument/2006/relationships/customXml" Target="../ink/ink109.xml"/><Relationship Id="rId100" Type="http://schemas.openxmlformats.org/officeDocument/2006/relationships/image" Target="../media/image115.png"/><Relationship Id="rId282" Type="http://schemas.openxmlformats.org/officeDocument/2006/relationships/customXml" Target="../ink/ink214.xml"/><Relationship Id="rId338" Type="http://schemas.openxmlformats.org/officeDocument/2006/relationships/customXml" Target="../ink/ink242.xml"/><Relationship Id="rId8" Type="http://schemas.openxmlformats.org/officeDocument/2006/relationships/image" Target="../media/image70.png"/><Relationship Id="rId142" Type="http://schemas.openxmlformats.org/officeDocument/2006/relationships/image" Target="../media/image136.png"/><Relationship Id="rId184" Type="http://schemas.openxmlformats.org/officeDocument/2006/relationships/image" Target="../media/image156.png"/><Relationship Id="rId391" Type="http://schemas.openxmlformats.org/officeDocument/2006/relationships/image" Target="../media/image258.png"/><Relationship Id="rId405" Type="http://schemas.openxmlformats.org/officeDocument/2006/relationships/image" Target="../media/image265.png"/><Relationship Id="rId447" Type="http://schemas.openxmlformats.org/officeDocument/2006/relationships/customXml" Target="../ink/ink297.xml"/><Relationship Id="rId251" Type="http://schemas.openxmlformats.org/officeDocument/2006/relationships/customXml" Target="../ink/ink198.xml"/><Relationship Id="rId46" Type="http://schemas.openxmlformats.org/officeDocument/2006/relationships/image" Target="../media/image88.png"/><Relationship Id="rId293" Type="http://schemas.openxmlformats.org/officeDocument/2006/relationships/image" Target="../media/image209.png"/><Relationship Id="rId307" Type="http://schemas.openxmlformats.org/officeDocument/2006/relationships/image" Target="../media/image216.png"/><Relationship Id="rId349" Type="http://schemas.openxmlformats.org/officeDocument/2006/relationships/image" Target="../media/image237.png"/><Relationship Id="rId88" Type="http://schemas.openxmlformats.org/officeDocument/2006/relationships/image" Target="../media/image109.png"/><Relationship Id="rId111" Type="http://schemas.openxmlformats.org/officeDocument/2006/relationships/customXml" Target="../ink/ink126.xml"/><Relationship Id="rId153" Type="http://schemas.openxmlformats.org/officeDocument/2006/relationships/image" Target="../media/image141.png"/><Relationship Id="rId195" Type="http://schemas.openxmlformats.org/officeDocument/2006/relationships/customXml" Target="../ink/ink169.xml"/><Relationship Id="rId209" Type="http://schemas.openxmlformats.org/officeDocument/2006/relationships/customXml" Target="../ink/ink176.xml"/><Relationship Id="rId360" Type="http://schemas.openxmlformats.org/officeDocument/2006/relationships/customXml" Target="../ink/ink253.xml"/><Relationship Id="rId416" Type="http://schemas.openxmlformats.org/officeDocument/2006/relationships/customXml" Target="../ink/ink281.xml"/><Relationship Id="rId220" Type="http://schemas.openxmlformats.org/officeDocument/2006/relationships/image" Target="../media/image174.png"/><Relationship Id="rId458" Type="http://schemas.openxmlformats.org/officeDocument/2006/relationships/image" Target="../media/image291.png"/><Relationship Id="rId15" Type="http://schemas.openxmlformats.org/officeDocument/2006/relationships/customXml" Target="../ink/ink78.xml"/><Relationship Id="rId57" Type="http://schemas.openxmlformats.org/officeDocument/2006/relationships/customXml" Target="../ink/ink99.xml"/><Relationship Id="rId262" Type="http://schemas.openxmlformats.org/officeDocument/2006/relationships/customXml" Target="../ink/ink204.xml"/><Relationship Id="rId318" Type="http://schemas.openxmlformats.org/officeDocument/2006/relationships/customXml" Target="../ink/ink232.xml"/><Relationship Id="rId99" Type="http://schemas.openxmlformats.org/officeDocument/2006/relationships/customXml" Target="../ink/ink120.xml"/><Relationship Id="rId122" Type="http://schemas.openxmlformats.org/officeDocument/2006/relationships/image" Target="../media/image126.png"/><Relationship Id="rId164" Type="http://schemas.openxmlformats.org/officeDocument/2006/relationships/image" Target="../media/image146.png"/><Relationship Id="rId371" Type="http://schemas.openxmlformats.org/officeDocument/2006/relationships/image" Target="../media/image248.png"/><Relationship Id="rId427" Type="http://schemas.openxmlformats.org/officeDocument/2006/relationships/image" Target="../media/image276.png"/><Relationship Id="rId469" Type="http://schemas.openxmlformats.org/officeDocument/2006/relationships/image" Target="../media/image296.png"/><Relationship Id="rId26" Type="http://schemas.openxmlformats.org/officeDocument/2006/relationships/image" Target="../media/image79.png"/><Relationship Id="rId231" Type="http://schemas.openxmlformats.org/officeDocument/2006/relationships/image" Target="../media/image179.png"/><Relationship Id="rId273" Type="http://schemas.openxmlformats.org/officeDocument/2006/relationships/image" Target="../media/image199.png"/><Relationship Id="rId329" Type="http://schemas.openxmlformats.org/officeDocument/2006/relationships/image" Target="../media/image227.png"/><Relationship Id="rId68" Type="http://schemas.openxmlformats.org/officeDocument/2006/relationships/image" Target="../media/image99.png"/><Relationship Id="rId133" Type="http://schemas.openxmlformats.org/officeDocument/2006/relationships/customXml" Target="../ink/ink137.xml"/><Relationship Id="rId175" Type="http://schemas.openxmlformats.org/officeDocument/2006/relationships/customXml" Target="../ink/ink159.xml"/><Relationship Id="rId340" Type="http://schemas.openxmlformats.org/officeDocument/2006/relationships/customXml" Target="../ink/ink243.xml"/><Relationship Id="rId200" Type="http://schemas.openxmlformats.org/officeDocument/2006/relationships/image" Target="../media/image164.png"/><Relationship Id="rId382" Type="http://schemas.openxmlformats.org/officeDocument/2006/relationships/customXml" Target="../ink/ink264.xml"/><Relationship Id="rId438" Type="http://schemas.openxmlformats.org/officeDocument/2006/relationships/image" Target="../media/image281.png"/><Relationship Id="rId242" Type="http://schemas.openxmlformats.org/officeDocument/2006/relationships/image" Target="../media/image184.png"/><Relationship Id="rId284" Type="http://schemas.openxmlformats.org/officeDocument/2006/relationships/customXml" Target="../ink/ink215.xml"/><Relationship Id="rId37" Type="http://schemas.openxmlformats.org/officeDocument/2006/relationships/customXml" Target="../ink/ink89.xml"/><Relationship Id="rId79" Type="http://schemas.openxmlformats.org/officeDocument/2006/relationships/customXml" Target="../ink/ink110.xml"/><Relationship Id="rId102" Type="http://schemas.openxmlformats.org/officeDocument/2006/relationships/image" Target="../media/image116.png"/><Relationship Id="rId144" Type="http://schemas.openxmlformats.org/officeDocument/2006/relationships/customXml" Target="../ink/ink143.xml"/><Relationship Id="rId90" Type="http://schemas.openxmlformats.org/officeDocument/2006/relationships/image" Target="../media/image110.png"/><Relationship Id="rId186" Type="http://schemas.openxmlformats.org/officeDocument/2006/relationships/image" Target="../media/image157.png"/><Relationship Id="rId351" Type="http://schemas.openxmlformats.org/officeDocument/2006/relationships/image" Target="../media/image238.png"/><Relationship Id="rId393" Type="http://schemas.openxmlformats.org/officeDocument/2006/relationships/image" Target="../media/image259.png"/><Relationship Id="rId407" Type="http://schemas.openxmlformats.org/officeDocument/2006/relationships/image" Target="../media/image266.png"/><Relationship Id="rId449" Type="http://schemas.openxmlformats.org/officeDocument/2006/relationships/customXml" Target="../ink/ink298.xml"/><Relationship Id="rId211" Type="http://schemas.openxmlformats.org/officeDocument/2006/relationships/customXml" Target="../ink/ink177.xml"/><Relationship Id="rId253" Type="http://schemas.openxmlformats.org/officeDocument/2006/relationships/image" Target="../media/image189.png"/><Relationship Id="rId295" Type="http://schemas.openxmlformats.org/officeDocument/2006/relationships/image" Target="../media/image210.png"/><Relationship Id="rId309" Type="http://schemas.openxmlformats.org/officeDocument/2006/relationships/image" Target="../media/image217.png"/><Relationship Id="rId460" Type="http://schemas.openxmlformats.org/officeDocument/2006/relationships/image" Target="../media/image292.png"/><Relationship Id="rId48" Type="http://schemas.openxmlformats.org/officeDocument/2006/relationships/image" Target="../media/image89.png"/><Relationship Id="rId113" Type="http://schemas.openxmlformats.org/officeDocument/2006/relationships/customXml" Target="../ink/ink127.xml"/><Relationship Id="rId320" Type="http://schemas.openxmlformats.org/officeDocument/2006/relationships/customXml" Target="../ink/ink233.xml"/><Relationship Id="rId155" Type="http://schemas.openxmlformats.org/officeDocument/2006/relationships/image" Target="../media/image142.png"/><Relationship Id="rId197" Type="http://schemas.openxmlformats.org/officeDocument/2006/relationships/customXml" Target="../ink/ink170.xml"/><Relationship Id="rId362" Type="http://schemas.openxmlformats.org/officeDocument/2006/relationships/customXml" Target="../ink/ink254.xml"/><Relationship Id="rId418" Type="http://schemas.openxmlformats.org/officeDocument/2006/relationships/customXml" Target="../ink/ink282.xml"/><Relationship Id="rId222" Type="http://schemas.openxmlformats.org/officeDocument/2006/relationships/image" Target="../media/image175.png"/><Relationship Id="rId264" Type="http://schemas.openxmlformats.org/officeDocument/2006/relationships/customXml" Target="../ink/ink205.xml"/><Relationship Id="rId471" Type="http://schemas.openxmlformats.org/officeDocument/2006/relationships/image" Target="../media/image297.png"/><Relationship Id="rId17" Type="http://schemas.openxmlformats.org/officeDocument/2006/relationships/customXml" Target="../ink/ink79.xml"/><Relationship Id="rId59" Type="http://schemas.openxmlformats.org/officeDocument/2006/relationships/customXml" Target="../ink/ink100.xml"/><Relationship Id="rId124" Type="http://schemas.openxmlformats.org/officeDocument/2006/relationships/image" Target="../media/image127.png"/><Relationship Id="rId70" Type="http://schemas.openxmlformats.org/officeDocument/2006/relationships/image" Target="../media/image100.png"/><Relationship Id="rId166" Type="http://schemas.openxmlformats.org/officeDocument/2006/relationships/image" Target="../media/image147.png"/><Relationship Id="rId331" Type="http://schemas.openxmlformats.org/officeDocument/2006/relationships/image" Target="../media/image228.png"/><Relationship Id="rId373" Type="http://schemas.openxmlformats.org/officeDocument/2006/relationships/image" Target="../media/image249.png"/><Relationship Id="rId429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9.xml"/><Relationship Id="rId440" Type="http://schemas.openxmlformats.org/officeDocument/2006/relationships/image" Target="../media/image282.png"/><Relationship Id="rId28" Type="http://schemas.openxmlformats.org/officeDocument/2006/relationships/image" Target="../media/image80.png"/><Relationship Id="rId275" Type="http://schemas.openxmlformats.org/officeDocument/2006/relationships/image" Target="../media/image200.png"/><Relationship Id="rId300" Type="http://schemas.openxmlformats.org/officeDocument/2006/relationships/customXml" Target="../ink/ink223.xml"/><Relationship Id="rId81" Type="http://schemas.openxmlformats.org/officeDocument/2006/relationships/customXml" Target="../ink/ink111.xml"/><Relationship Id="rId135" Type="http://schemas.openxmlformats.org/officeDocument/2006/relationships/customXml" Target="../ink/ink138.xml"/><Relationship Id="rId177" Type="http://schemas.openxmlformats.org/officeDocument/2006/relationships/customXml" Target="../ink/ink160.xml"/><Relationship Id="rId342" Type="http://schemas.openxmlformats.org/officeDocument/2006/relationships/customXml" Target="../ink/ink244.xml"/><Relationship Id="rId384" Type="http://schemas.openxmlformats.org/officeDocument/2006/relationships/customXml" Target="../ink/ink265.xml"/><Relationship Id="rId202" Type="http://schemas.openxmlformats.org/officeDocument/2006/relationships/image" Target="../media/image165.png"/><Relationship Id="rId244" Type="http://schemas.openxmlformats.org/officeDocument/2006/relationships/image" Target="../media/image185.png"/><Relationship Id="rId39" Type="http://schemas.openxmlformats.org/officeDocument/2006/relationships/customXml" Target="../ink/ink90.xml"/><Relationship Id="rId286" Type="http://schemas.openxmlformats.org/officeDocument/2006/relationships/customXml" Target="../ink/ink216.xml"/><Relationship Id="rId451" Type="http://schemas.openxmlformats.org/officeDocument/2006/relationships/customXml" Target="../ink/ink299.xml"/><Relationship Id="rId50" Type="http://schemas.openxmlformats.org/officeDocument/2006/relationships/image" Target="../media/image90.png"/><Relationship Id="rId104" Type="http://schemas.openxmlformats.org/officeDocument/2006/relationships/image" Target="../media/image117.png"/><Relationship Id="rId146" Type="http://schemas.openxmlformats.org/officeDocument/2006/relationships/customXml" Target="../ink/ink144.xml"/><Relationship Id="rId188" Type="http://schemas.openxmlformats.org/officeDocument/2006/relationships/image" Target="../media/image158.png"/><Relationship Id="rId311" Type="http://schemas.openxmlformats.org/officeDocument/2006/relationships/image" Target="../media/image218.png"/><Relationship Id="rId353" Type="http://schemas.openxmlformats.org/officeDocument/2006/relationships/image" Target="../media/image239.png"/><Relationship Id="rId395" Type="http://schemas.openxmlformats.org/officeDocument/2006/relationships/image" Target="../media/image260.png"/><Relationship Id="rId409" Type="http://schemas.openxmlformats.org/officeDocument/2006/relationships/image" Target="../media/image267.png"/><Relationship Id="rId92" Type="http://schemas.openxmlformats.org/officeDocument/2006/relationships/image" Target="../media/image111.png"/><Relationship Id="rId213" Type="http://schemas.openxmlformats.org/officeDocument/2006/relationships/customXml" Target="../ink/ink178.xml"/><Relationship Id="rId420" Type="http://schemas.openxmlformats.org/officeDocument/2006/relationships/customXml" Target="../ink/ink283.xml"/><Relationship Id="rId255" Type="http://schemas.openxmlformats.org/officeDocument/2006/relationships/image" Target="../media/image190.png"/><Relationship Id="rId297" Type="http://schemas.openxmlformats.org/officeDocument/2006/relationships/image" Target="../media/image211.png"/><Relationship Id="rId462" Type="http://schemas.openxmlformats.org/officeDocument/2006/relationships/customXml" Target="../ink/ink305.xml"/><Relationship Id="rId115" Type="http://schemas.openxmlformats.org/officeDocument/2006/relationships/customXml" Target="../ink/ink128.xml"/><Relationship Id="rId157" Type="http://schemas.openxmlformats.org/officeDocument/2006/relationships/image" Target="../media/image143.png"/><Relationship Id="rId322" Type="http://schemas.openxmlformats.org/officeDocument/2006/relationships/customXml" Target="../ink/ink234.xml"/><Relationship Id="rId364" Type="http://schemas.openxmlformats.org/officeDocument/2006/relationships/customXml" Target="../ink/ink255.xml"/><Relationship Id="rId61" Type="http://schemas.openxmlformats.org/officeDocument/2006/relationships/customXml" Target="../ink/ink101.xml"/><Relationship Id="rId199" Type="http://schemas.openxmlformats.org/officeDocument/2006/relationships/customXml" Target="../ink/ink171.xml"/><Relationship Id="rId19" Type="http://schemas.openxmlformats.org/officeDocument/2006/relationships/customXml" Target="../ink/ink80.xml"/><Relationship Id="rId224" Type="http://schemas.openxmlformats.org/officeDocument/2006/relationships/image" Target="../media/image176.png"/><Relationship Id="rId266" Type="http://schemas.openxmlformats.org/officeDocument/2006/relationships/customXml" Target="../ink/ink206.xml"/><Relationship Id="rId431" Type="http://schemas.openxmlformats.org/officeDocument/2006/relationships/customXml" Target="../ink/ink289.xml"/><Relationship Id="rId473" Type="http://schemas.openxmlformats.org/officeDocument/2006/relationships/image" Target="../media/image298.png"/><Relationship Id="rId30" Type="http://schemas.openxmlformats.org/officeDocument/2006/relationships/image" Target="../media/image81.png"/><Relationship Id="rId126" Type="http://schemas.openxmlformats.org/officeDocument/2006/relationships/image" Target="../media/image128.png"/><Relationship Id="rId168" Type="http://schemas.openxmlformats.org/officeDocument/2006/relationships/image" Target="../media/image148.png"/><Relationship Id="rId333" Type="http://schemas.openxmlformats.org/officeDocument/2006/relationships/image" Target="../media/image22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.xml"/><Relationship Id="rId21" Type="http://schemas.openxmlformats.org/officeDocument/2006/relationships/customXml" Target="../ink/ink323.xml"/><Relationship Id="rId42" Type="http://schemas.openxmlformats.org/officeDocument/2006/relationships/image" Target="../media/image321.png"/><Relationship Id="rId47" Type="http://schemas.openxmlformats.org/officeDocument/2006/relationships/customXml" Target="../ink/ink336.xml"/><Relationship Id="rId63" Type="http://schemas.openxmlformats.org/officeDocument/2006/relationships/customXml" Target="../ink/ink344.xml"/><Relationship Id="rId68" Type="http://schemas.openxmlformats.org/officeDocument/2006/relationships/image" Target="../media/image334.png"/><Relationship Id="rId84" Type="http://schemas.openxmlformats.org/officeDocument/2006/relationships/image" Target="../media/image341.png"/><Relationship Id="rId89" Type="http://schemas.openxmlformats.org/officeDocument/2006/relationships/customXml" Target="../ink/ink357.xml"/><Relationship Id="rId112" Type="http://schemas.openxmlformats.org/officeDocument/2006/relationships/image" Target="../media/image355.png"/><Relationship Id="rId16" Type="http://schemas.openxmlformats.org/officeDocument/2006/relationships/image" Target="../media/image308.png"/><Relationship Id="rId107" Type="http://schemas.openxmlformats.org/officeDocument/2006/relationships/customXml" Target="../ink/ink366.xml"/><Relationship Id="rId11" Type="http://schemas.openxmlformats.org/officeDocument/2006/relationships/customXml" Target="../ink/ink318.xml"/><Relationship Id="rId32" Type="http://schemas.openxmlformats.org/officeDocument/2006/relationships/image" Target="../media/image316.png"/><Relationship Id="rId37" Type="http://schemas.openxmlformats.org/officeDocument/2006/relationships/customXml" Target="../ink/ink331.xml"/><Relationship Id="rId53" Type="http://schemas.openxmlformats.org/officeDocument/2006/relationships/customXml" Target="../ink/ink339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352.xml"/><Relationship Id="rId102" Type="http://schemas.openxmlformats.org/officeDocument/2006/relationships/image" Target="../media/image350.png"/><Relationship Id="rId123" Type="http://schemas.openxmlformats.org/officeDocument/2006/relationships/customXml" Target="../ink/ink374.xml"/><Relationship Id="rId128" Type="http://schemas.openxmlformats.org/officeDocument/2006/relationships/image" Target="../media/image363.png"/><Relationship Id="rId5" Type="http://schemas.openxmlformats.org/officeDocument/2006/relationships/customXml" Target="../ink/ink315.xml"/><Relationship Id="rId90" Type="http://schemas.openxmlformats.org/officeDocument/2006/relationships/image" Target="../media/image344.png"/><Relationship Id="rId95" Type="http://schemas.openxmlformats.org/officeDocument/2006/relationships/customXml" Target="../ink/ink360.xml"/><Relationship Id="rId22" Type="http://schemas.openxmlformats.org/officeDocument/2006/relationships/image" Target="../media/image311.png"/><Relationship Id="rId27" Type="http://schemas.openxmlformats.org/officeDocument/2006/relationships/customXml" Target="../ink/ink326.xml"/><Relationship Id="rId43" Type="http://schemas.openxmlformats.org/officeDocument/2006/relationships/customXml" Target="../ink/ink334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347.xml"/><Relationship Id="rId113" Type="http://schemas.openxmlformats.org/officeDocument/2006/relationships/customXml" Target="../ink/ink369.xml"/><Relationship Id="rId118" Type="http://schemas.openxmlformats.org/officeDocument/2006/relationships/image" Target="../media/image358.png"/><Relationship Id="rId80" Type="http://schemas.openxmlformats.org/officeDocument/2006/relationships/image" Target="../media/image226.png"/><Relationship Id="rId85" Type="http://schemas.openxmlformats.org/officeDocument/2006/relationships/customXml" Target="../ink/ink355.xml"/><Relationship Id="rId12" Type="http://schemas.openxmlformats.org/officeDocument/2006/relationships/image" Target="../media/image306.png"/><Relationship Id="rId17" Type="http://schemas.openxmlformats.org/officeDocument/2006/relationships/customXml" Target="../ink/ink321.xml"/><Relationship Id="rId33" Type="http://schemas.openxmlformats.org/officeDocument/2006/relationships/customXml" Target="../ink/ink329.xml"/><Relationship Id="rId38" Type="http://schemas.openxmlformats.org/officeDocument/2006/relationships/image" Target="../media/image319.png"/><Relationship Id="rId59" Type="http://schemas.openxmlformats.org/officeDocument/2006/relationships/customXml" Target="../ink/ink342.xml"/><Relationship Id="rId103" Type="http://schemas.openxmlformats.org/officeDocument/2006/relationships/customXml" Target="../ink/ink364.xml"/><Relationship Id="rId108" Type="http://schemas.openxmlformats.org/officeDocument/2006/relationships/image" Target="../media/image353.png"/><Relationship Id="rId124" Type="http://schemas.openxmlformats.org/officeDocument/2006/relationships/image" Target="../media/image361.png"/><Relationship Id="rId129" Type="http://schemas.openxmlformats.org/officeDocument/2006/relationships/customXml" Target="../ink/ink377.xml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350.xml"/><Relationship Id="rId91" Type="http://schemas.openxmlformats.org/officeDocument/2006/relationships/customXml" Target="../ink/ink358.xml"/><Relationship Id="rId96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.png"/><Relationship Id="rId23" Type="http://schemas.openxmlformats.org/officeDocument/2006/relationships/customXml" Target="../ink/ink324.xml"/><Relationship Id="rId28" Type="http://schemas.openxmlformats.org/officeDocument/2006/relationships/image" Target="../media/image314.png"/><Relationship Id="rId49" Type="http://schemas.openxmlformats.org/officeDocument/2006/relationships/customXml" Target="../ink/ink337.xml"/><Relationship Id="rId114" Type="http://schemas.openxmlformats.org/officeDocument/2006/relationships/image" Target="../media/image356.png"/><Relationship Id="rId119" Type="http://schemas.openxmlformats.org/officeDocument/2006/relationships/customXml" Target="../ink/ink372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345.xml"/><Relationship Id="rId81" Type="http://schemas.openxmlformats.org/officeDocument/2006/relationships/customXml" Target="../ink/ink353.xml"/><Relationship Id="rId86" Type="http://schemas.openxmlformats.org/officeDocument/2006/relationships/image" Target="../media/image342.png"/><Relationship Id="rId130" Type="http://schemas.openxmlformats.org/officeDocument/2006/relationships/image" Target="../media/image364.png"/><Relationship Id="rId13" Type="http://schemas.openxmlformats.org/officeDocument/2006/relationships/customXml" Target="../ink/ink319.xml"/><Relationship Id="rId18" Type="http://schemas.openxmlformats.org/officeDocument/2006/relationships/image" Target="../media/image309.png"/><Relationship Id="rId39" Type="http://schemas.openxmlformats.org/officeDocument/2006/relationships/customXml" Target="../ink/ink332.xml"/><Relationship Id="rId109" Type="http://schemas.openxmlformats.org/officeDocument/2006/relationships/customXml" Target="../ink/ink367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40.xml"/><Relationship Id="rId76" Type="http://schemas.openxmlformats.org/officeDocument/2006/relationships/image" Target="../media/image338.png"/><Relationship Id="rId97" Type="http://schemas.openxmlformats.org/officeDocument/2006/relationships/customXml" Target="../ink/ink361.xml"/><Relationship Id="rId104" Type="http://schemas.openxmlformats.org/officeDocument/2006/relationships/image" Target="../media/image351.png"/><Relationship Id="rId120" Type="http://schemas.openxmlformats.org/officeDocument/2006/relationships/image" Target="../media/image359.png"/><Relationship Id="rId125" Type="http://schemas.openxmlformats.org/officeDocument/2006/relationships/customXml" Target="../ink/ink375.xml"/><Relationship Id="rId7" Type="http://schemas.openxmlformats.org/officeDocument/2006/relationships/customXml" Target="../ink/ink316.xml"/><Relationship Id="rId71" Type="http://schemas.openxmlformats.org/officeDocument/2006/relationships/customXml" Target="../ink/ink348.xml"/><Relationship Id="rId92" Type="http://schemas.openxmlformats.org/officeDocument/2006/relationships/image" Target="../media/image345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327.xml"/><Relationship Id="rId24" Type="http://schemas.openxmlformats.org/officeDocument/2006/relationships/image" Target="../media/image312.png"/><Relationship Id="rId40" Type="http://schemas.openxmlformats.org/officeDocument/2006/relationships/image" Target="../media/image320.png"/><Relationship Id="rId45" Type="http://schemas.openxmlformats.org/officeDocument/2006/relationships/customXml" Target="../ink/ink335.xml"/><Relationship Id="rId66" Type="http://schemas.openxmlformats.org/officeDocument/2006/relationships/image" Target="../media/image333.png"/><Relationship Id="rId87" Type="http://schemas.openxmlformats.org/officeDocument/2006/relationships/customXml" Target="../ink/ink356.xml"/><Relationship Id="rId110" Type="http://schemas.openxmlformats.org/officeDocument/2006/relationships/image" Target="../media/image354.png"/><Relationship Id="rId115" Type="http://schemas.openxmlformats.org/officeDocument/2006/relationships/customXml" Target="../ink/ink370.xml"/><Relationship Id="rId131" Type="http://schemas.openxmlformats.org/officeDocument/2006/relationships/customXml" Target="../ink/ink378.xml"/><Relationship Id="rId61" Type="http://schemas.openxmlformats.org/officeDocument/2006/relationships/customXml" Target="../ink/ink343.xml"/><Relationship Id="rId82" Type="http://schemas.openxmlformats.org/officeDocument/2006/relationships/image" Target="../media/image340.png"/><Relationship Id="rId19" Type="http://schemas.openxmlformats.org/officeDocument/2006/relationships/customXml" Target="../ink/ink322.xml"/><Relationship Id="rId14" Type="http://schemas.openxmlformats.org/officeDocument/2006/relationships/image" Target="../media/image307.png"/><Relationship Id="rId30" Type="http://schemas.openxmlformats.org/officeDocument/2006/relationships/image" Target="../media/image315.png"/><Relationship Id="rId35" Type="http://schemas.openxmlformats.org/officeDocument/2006/relationships/customXml" Target="../ink/ink330.xml"/><Relationship Id="rId56" Type="http://schemas.openxmlformats.org/officeDocument/2006/relationships/image" Target="../media/image328.png"/><Relationship Id="rId77" Type="http://schemas.openxmlformats.org/officeDocument/2006/relationships/customXml" Target="../ink/ink351.xml"/><Relationship Id="rId100" Type="http://schemas.openxmlformats.org/officeDocument/2006/relationships/image" Target="../media/image349.png"/><Relationship Id="rId105" Type="http://schemas.openxmlformats.org/officeDocument/2006/relationships/customXml" Target="../ink/ink365.xml"/><Relationship Id="rId126" Type="http://schemas.openxmlformats.org/officeDocument/2006/relationships/image" Target="../media/image362.png"/><Relationship Id="rId8" Type="http://schemas.openxmlformats.org/officeDocument/2006/relationships/image" Target="../media/image304.png"/><Relationship Id="rId51" Type="http://schemas.openxmlformats.org/officeDocument/2006/relationships/customXml" Target="../ink/ink338.xml"/><Relationship Id="rId72" Type="http://schemas.openxmlformats.org/officeDocument/2006/relationships/image" Target="../media/image336.png"/><Relationship Id="rId93" Type="http://schemas.openxmlformats.org/officeDocument/2006/relationships/customXml" Target="../ink/ink359.xml"/><Relationship Id="rId98" Type="http://schemas.openxmlformats.org/officeDocument/2006/relationships/image" Target="../media/image348.png"/><Relationship Id="rId121" Type="http://schemas.openxmlformats.org/officeDocument/2006/relationships/customXml" Target="../ink/ink373.xml"/><Relationship Id="rId3" Type="http://schemas.openxmlformats.org/officeDocument/2006/relationships/customXml" Target="../ink/ink314.xml"/><Relationship Id="rId25" Type="http://schemas.openxmlformats.org/officeDocument/2006/relationships/customXml" Target="../ink/ink325.xml"/><Relationship Id="rId46" Type="http://schemas.openxmlformats.org/officeDocument/2006/relationships/image" Target="../media/image323.png"/><Relationship Id="rId67" Type="http://schemas.openxmlformats.org/officeDocument/2006/relationships/customXml" Target="../ink/ink346.xml"/><Relationship Id="rId116" Type="http://schemas.openxmlformats.org/officeDocument/2006/relationships/image" Target="../media/image357.png"/><Relationship Id="rId20" Type="http://schemas.openxmlformats.org/officeDocument/2006/relationships/image" Target="../media/image310.png"/><Relationship Id="rId41" Type="http://schemas.openxmlformats.org/officeDocument/2006/relationships/customXml" Target="../ink/ink333.xml"/><Relationship Id="rId62" Type="http://schemas.openxmlformats.org/officeDocument/2006/relationships/image" Target="../media/image331.png"/><Relationship Id="rId83" Type="http://schemas.openxmlformats.org/officeDocument/2006/relationships/customXml" Target="../ink/ink354.xml"/><Relationship Id="rId88" Type="http://schemas.openxmlformats.org/officeDocument/2006/relationships/image" Target="../media/image343.png"/><Relationship Id="rId111" Type="http://schemas.openxmlformats.org/officeDocument/2006/relationships/customXml" Target="../ink/ink368.xml"/><Relationship Id="rId132" Type="http://schemas.openxmlformats.org/officeDocument/2006/relationships/image" Target="../media/image365.png"/><Relationship Id="rId15" Type="http://schemas.openxmlformats.org/officeDocument/2006/relationships/customXml" Target="../ink/ink320.xml"/><Relationship Id="rId36" Type="http://schemas.openxmlformats.org/officeDocument/2006/relationships/image" Target="../media/image318.png"/><Relationship Id="rId57" Type="http://schemas.openxmlformats.org/officeDocument/2006/relationships/customXml" Target="../ink/ink341.xml"/><Relationship Id="rId106" Type="http://schemas.openxmlformats.org/officeDocument/2006/relationships/image" Target="../media/image352.png"/><Relationship Id="rId127" Type="http://schemas.openxmlformats.org/officeDocument/2006/relationships/customXml" Target="../ink/ink376.xml"/><Relationship Id="rId10" Type="http://schemas.openxmlformats.org/officeDocument/2006/relationships/image" Target="../media/image305.png"/><Relationship Id="rId31" Type="http://schemas.openxmlformats.org/officeDocument/2006/relationships/customXml" Target="../ink/ink328.xml"/><Relationship Id="rId52" Type="http://schemas.openxmlformats.org/officeDocument/2006/relationships/image" Target="../media/image326.png"/><Relationship Id="rId73" Type="http://schemas.openxmlformats.org/officeDocument/2006/relationships/customXml" Target="../ink/ink349.xml"/><Relationship Id="rId78" Type="http://schemas.openxmlformats.org/officeDocument/2006/relationships/image" Target="../media/image339.png"/><Relationship Id="rId94" Type="http://schemas.openxmlformats.org/officeDocument/2006/relationships/image" Target="../media/image346.png"/><Relationship Id="rId99" Type="http://schemas.openxmlformats.org/officeDocument/2006/relationships/customXml" Target="../ink/ink362.xml"/><Relationship Id="rId101" Type="http://schemas.openxmlformats.org/officeDocument/2006/relationships/customXml" Target="../ink/ink363.xml"/><Relationship Id="rId122" Type="http://schemas.openxmlformats.org/officeDocument/2006/relationships/image" Target="../media/image360.png"/><Relationship Id="rId4" Type="http://schemas.openxmlformats.org/officeDocument/2006/relationships/image" Target="../media/image302.png"/><Relationship Id="rId9" Type="http://schemas.openxmlformats.org/officeDocument/2006/relationships/customXml" Target="../ink/ink317.xml"/><Relationship Id="rId26" Type="http://schemas.openxmlformats.org/officeDocument/2006/relationships/image" Target="../media/image3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customXml" Target="../ink/ink384.xml"/><Relationship Id="rId18" Type="http://schemas.openxmlformats.org/officeDocument/2006/relationships/image" Target="../media/image373.png"/><Relationship Id="rId3" Type="http://schemas.openxmlformats.org/officeDocument/2006/relationships/customXml" Target="../ink/ink379.xml"/><Relationship Id="rId21" Type="http://schemas.openxmlformats.org/officeDocument/2006/relationships/customXml" Target="../ink/ink388.xml"/><Relationship Id="rId7" Type="http://schemas.openxmlformats.org/officeDocument/2006/relationships/customXml" Target="../ink/ink381.xml"/><Relationship Id="rId12" Type="http://schemas.openxmlformats.org/officeDocument/2006/relationships/image" Target="../media/image370.png"/><Relationship Id="rId17" Type="http://schemas.openxmlformats.org/officeDocument/2006/relationships/customXml" Target="../ink/ink386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2.png"/><Relationship Id="rId20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7.png"/><Relationship Id="rId11" Type="http://schemas.openxmlformats.org/officeDocument/2006/relationships/customXml" Target="../ink/ink383.xml"/><Relationship Id="rId5" Type="http://schemas.openxmlformats.org/officeDocument/2006/relationships/customXml" Target="../ink/ink380.xml"/><Relationship Id="rId15" Type="http://schemas.openxmlformats.org/officeDocument/2006/relationships/customXml" Target="../ink/ink385.xml"/><Relationship Id="rId10" Type="http://schemas.openxmlformats.org/officeDocument/2006/relationships/image" Target="../media/image369.png"/><Relationship Id="rId19" Type="http://schemas.openxmlformats.org/officeDocument/2006/relationships/customXml" Target="../ink/ink387.xml"/><Relationship Id="rId4" Type="http://schemas.openxmlformats.org/officeDocument/2006/relationships/image" Target="../media/image366.png"/><Relationship Id="rId9" Type="http://schemas.openxmlformats.org/officeDocument/2006/relationships/customXml" Target="../ink/ink382.xml"/><Relationship Id="rId14" Type="http://schemas.openxmlformats.org/officeDocument/2006/relationships/image" Target="../media/image371.png"/><Relationship Id="rId22" Type="http://schemas.openxmlformats.org/officeDocument/2006/relationships/image" Target="../media/image3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customXml" Target="../ink/ink394.xml"/><Relationship Id="rId18" Type="http://schemas.openxmlformats.org/officeDocument/2006/relationships/image" Target="../media/image383.png"/><Relationship Id="rId26" Type="http://schemas.openxmlformats.org/officeDocument/2006/relationships/image" Target="../media/image387.png"/><Relationship Id="rId3" Type="http://schemas.openxmlformats.org/officeDocument/2006/relationships/customXml" Target="../ink/ink389.xml"/><Relationship Id="rId21" Type="http://schemas.openxmlformats.org/officeDocument/2006/relationships/customXml" Target="../ink/ink398.xml"/><Relationship Id="rId7" Type="http://schemas.openxmlformats.org/officeDocument/2006/relationships/customXml" Target="../ink/ink391.xml"/><Relationship Id="rId12" Type="http://schemas.openxmlformats.org/officeDocument/2006/relationships/image" Target="../media/image380.png"/><Relationship Id="rId17" Type="http://schemas.openxmlformats.org/officeDocument/2006/relationships/customXml" Target="../ink/ink396.xml"/><Relationship Id="rId25" Type="http://schemas.openxmlformats.org/officeDocument/2006/relationships/customXml" Target="../ink/ink40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2.png"/><Relationship Id="rId20" Type="http://schemas.openxmlformats.org/officeDocument/2006/relationships/image" Target="../media/image384.png"/><Relationship Id="rId29" Type="http://schemas.openxmlformats.org/officeDocument/2006/relationships/customXml" Target="../ink/ink4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7.png"/><Relationship Id="rId11" Type="http://schemas.openxmlformats.org/officeDocument/2006/relationships/customXml" Target="../ink/ink393.xml"/><Relationship Id="rId24" Type="http://schemas.openxmlformats.org/officeDocument/2006/relationships/image" Target="../media/image386.png"/><Relationship Id="rId5" Type="http://schemas.openxmlformats.org/officeDocument/2006/relationships/customXml" Target="../ink/ink390.xml"/><Relationship Id="rId15" Type="http://schemas.openxmlformats.org/officeDocument/2006/relationships/customXml" Target="../ink/ink395.xml"/><Relationship Id="rId23" Type="http://schemas.openxmlformats.org/officeDocument/2006/relationships/customXml" Target="../ink/ink399.xml"/><Relationship Id="rId28" Type="http://schemas.openxmlformats.org/officeDocument/2006/relationships/image" Target="../media/image388.png"/><Relationship Id="rId10" Type="http://schemas.openxmlformats.org/officeDocument/2006/relationships/image" Target="../media/image379.png"/><Relationship Id="rId19" Type="http://schemas.openxmlformats.org/officeDocument/2006/relationships/customXml" Target="../ink/ink397.xml"/><Relationship Id="rId4" Type="http://schemas.openxmlformats.org/officeDocument/2006/relationships/image" Target="../media/image376.png"/><Relationship Id="rId9" Type="http://schemas.openxmlformats.org/officeDocument/2006/relationships/customXml" Target="../ink/ink392.xml"/><Relationship Id="rId14" Type="http://schemas.openxmlformats.org/officeDocument/2006/relationships/image" Target="../media/image381.png"/><Relationship Id="rId22" Type="http://schemas.openxmlformats.org/officeDocument/2006/relationships/image" Target="../media/image385.png"/><Relationship Id="rId27" Type="http://schemas.openxmlformats.org/officeDocument/2006/relationships/customXml" Target="../ink/ink401.xml"/><Relationship Id="rId30" Type="http://schemas.openxmlformats.org/officeDocument/2006/relationships/image" Target="../media/image3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5.xml"/><Relationship Id="rId13" Type="http://schemas.openxmlformats.org/officeDocument/2006/relationships/image" Target="../media/image395.png"/><Relationship Id="rId18" Type="http://schemas.openxmlformats.org/officeDocument/2006/relationships/customXml" Target="../ink/ink410.xml"/><Relationship Id="rId26" Type="http://schemas.openxmlformats.org/officeDocument/2006/relationships/customXml" Target="../ink/ink414.xml"/><Relationship Id="rId3" Type="http://schemas.openxmlformats.org/officeDocument/2006/relationships/image" Target="../media/image390.png"/><Relationship Id="rId21" Type="http://schemas.openxmlformats.org/officeDocument/2006/relationships/image" Target="../media/image399.png"/><Relationship Id="rId7" Type="http://schemas.openxmlformats.org/officeDocument/2006/relationships/image" Target="../media/image392.png"/><Relationship Id="rId12" Type="http://schemas.openxmlformats.org/officeDocument/2006/relationships/customXml" Target="../ink/ink407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09.xml"/><Relationship Id="rId20" Type="http://schemas.openxmlformats.org/officeDocument/2006/relationships/customXml" Target="../ink/ink4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4.xml"/><Relationship Id="rId11" Type="http://schemas.openxmlformats.org/officeDocument/2006/relationships/image" Target="../media/image394.png"/><Relationship Id="rId24" Type="http://schemas.openxmlformats.org/officeDocument/2006/relationships/customXml" Target="../ink/ink413.xml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10" Type="http://schemas.openxmlformats.org/officeDocument/2006/relationships/customXml" Target="../ink/ink406.xml"/><Relationship Id="rId19" Type="http://schemas.openxmlformats.org/officeDocument/2006/relationships/image" Target="../media/image398.png"/><Relationship Id="rId4" Type="http://schemas.openxmlformats.org/officeDocument/2006/relationships/customXml" Target="../ink/ink403.xml"/><Relationship Id="rId9" Type="http://schemas.openxmlformats.org/officeDocument/2006/relationships/image" Target="../media/image393.png"/><Relationship Id="rId14" Type="http://schemas.openxmlformats.org/officeDocument/2006/relationships/customXml" Target="../ink/ink408.xml"/><Relationship Id="rId22" Type="http://schemas.openxmlformats.org/officeDocument/2006/relationships/customXml" Target="../ink/ink412.xml"/><Relationship Id="rId27" Type="http://schemas.openxmlformats.org/officeDocument/2006/relationships/image" Target="../media/image4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customXml" Target="../ink/ink420.xml"/><Relationship Id="rId18" Type="http://schemas.openxmlformats.org/officeDocument/2006/relationships/image" Target="../media/image410.png"/><Relationship Id="rId26" Type="http://schemas.openxmlformats.org/officeDocument/2006/relationships/image" Target="../media/image413.png"/><Relationship Id="rId3" Type="http://schemas.openxmlformats.org/officeDocument/2006/relationships/customXml" Target="../ink/ink415.xml"/><Relationship Id="rId21" Type="http://schemas.openxmlformats.org/officeDocument/2006/relationships/customXml" Target="../ink/ink424.xml"/><Relationship Id="rId7" Type="http://schemas.openxmlformats.org/officeDocument/2006/relationships/customXml" Target="../ink/ink417.xml"/><Relationship Id="rId12" Type="http://schemas.openxmlformats.org/officeDocument/2006/relationships/image" Target="../media/image407.png"/><Relationship Id="rId17" Type="http://schemas.openxmlformats.org/officeDocument/2006/relationships/customXml" Target="../ink/ink422.xml"/><Relationship Id="rId25" Type="http://schemas.openxmlformats.org/officeDocument/2006/relationships/customXml" Target="../ink/ink42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9.png"/><Relationship Id="rId20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4.png"/><Relationship Id="rId11" Type="http://schemas.openxmlformats.org/officeDocument/2006/relationships/customXml" Target="../ink/ink419.xml"/><Relationship Id="rId24" Type="http://schemas.openxmlformats.org/officeDocument/2006/relationships/image" Target="../media/image412.png"/><Relationship Id="rId5" Type="http://schemas.openxmlformats.org/officeDocument/2006/relationships/customXml" Target="../ink/ink416.xml"/><Relationship Id="rId15" Type="http://schemas.openxmlformats.org/officeDocument/2006/relationships/customXml" Target="../ink/ink421.xml"/><Relationship Id="rId23" Type="http://schemas.openxmlformats.org/officeDocument/2006/relationships/customXml" Target="../ink/ink425.xml"/><Relationship Id="rId28" Type="http://schemas.openxmlformats.org/officeDocument/2006/relationships/image" Target="../media/image414.png"/><Relationship Id="rId10" Type="http://schemas.openxmlformats.org/officeDocument/2006/relationships/image" Target="../media/image406.png"/><Relationship Id="rId19" Type="http://schemas.openxmlformats.org/officeDocument/2006/relationships/customXml" Target="../ink/ink423.xml"/><Relationship Id="rId4" Type="http://schemas.openxmlformats.org/officeDocument/2006/relationships/image" Target="../media/image403.png"/><Relationship Id="rId9" Type="http://schemas.openxmlformats.org/officeDocument/2006/relationships/customXml" Target="../ink/ink418.xml"/><Relationship Id="rId14" Type="http://schemas.openxmlformats.org/officeDocument/2006/relationships/image" Target="../media/image408.png"/><Relationship Id="rId22" Type="http://schemas.openxmlformats.org/officeDocument/2006/relationships/image" Target="../media/image226.png"/><Relationship Id="rId27" Type="http://schemas.openxmlformats.org/officeDocument/2006/relationships/customXml" Target="../ink/ink4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5.xml"/><Relationship Id="rId21" Type="http://schemas.openxmlformats.org/officeDocument/2006/relationships/customXml" Target="../ink/ink437.xml"/><Relationship Id="rId42" Type="http://schemas.openxmlformats.org/officeDocument/2006/relationships/image" Target="../media/image434.png"/><Relationship Id="rId63" Type="http://schemas.openxmlformats.org/officeDocument/2006/relationships/customXml" Target="../ink/ink458.xml"/><Relationship Id="rId84" Type="http://schemas.openxmlformats.org/officeDocument/2006/relationships/image" Target="../media/image455.png"/><Relationship Id="rId138" Type="http://schemas.openxmlformats.org/officeDocument/2006/relationships/image" Target="../media/image482.png"/><Relationship Id="rId159" Type="http://schemas.openxmlformats.org/officeDocument/2006/relationships/customXml" Target="../ink/ink508.xml"/><Relationship Id="rId170" Type="http://schemas.openxmlformats.org/officeDocument/2006/relationships/customXml" Target="../ink/ink514.xml"/><Relationship Id="rId191" Type="http://schemas.openxmlformats.org/officeDocument/2006/relationships/image" Target="../media/image505.png"/><Relationship Id="rId205" Type="http://schemas.openxmlformats.org/officeDocument/2006/relationships/image" Target="../media/image512.png"/><Relationship Id="rId226" Type="http://schemas.openxmlformats.org/officeDocument/2006/relationships/customXml" Target="../ink/ink542.xml"/><Relationship Id="rId107" Type="http://schemas.openxmlformats.org/officeDocument/2006/relationships/customXml" Target="../ink/ink480.xml"/><Relationship Id="rId11" Type="http://schemas.openxmlformats.org/officeDocument/2006/relationships/customXml" Target="../ink/ink432.xml"/><Relationship Id="rId32" Type="http://schemas.openxmlformats.org/officeDocument/2006/relationships/image" Target="../media/image429.png"/><Relationship Id="rId53" Type="http://schemas.openxmlformats.org/officeDocument/2006/relationships/customXml" Target="../ink/ink453.xml"/><Relationship Id="rId74" Type="http://schemas.openxmlformats.org/officeDocument/2006/relationships/image" Target="../media/image450.png"/><Relationship Id="rId128" Type="http://schemas.openxmlformats.org/officeDocument/2006/relationships/image" Target="../media/image477.png"/><Relationship Id="rId149" Type="http://schemas.openxmlformats.org/officeDocument/2006/relationships/customXml" Target="../ink/ink501.xml"/><Relationship Id="rId5" Type="http://schemas.openxmlformats.org/officeDocument/2006/relationships/customXml" Target="../ink/ink429.xml"/><Relationship Id="rId95" Type="http://schemas.openxmlformats.org/officeDocument/2006/relationships/customXml" Target="../ink/ink474.xml"/><Relationship Id="rId160" Type="http://schemas.openxmlformats.org/officeDocument/2006/relationships/image" Target="../media/image491.png"/><Relationship Id="rId181" Type="http://schemas.openxmlformats.org/officeDocument/2006/relationships/image" Target="../media/image500.png"/><Relationship Id="rId216" Type="http://schemas.openxmlformats.org/officeDocument/2006/relationships/customXml" Target="../ink/ink537.xml"/><Relationship Id="rId237" Type="http://schemas.openxmlformats.org/officeDocument/2006/relationships/image" Target="../media/image528.png"/><Relationship Id="rId22" Type="http://schemas.openxmlformats.org/officeDocument/2006/relationships/image" Target="../media/image424.png"/><Relationship Id="rId43" Type="http://schemas.openxmlformats.org/officeDocument/2006/relationships/customXml" Target="../ink/ink448.xml"/><Relationship Id="rId64" Type="http://schemas.openxmlformats.org/officeDocument/2006/relationships/image" Target="../media/image445.png"/><Relationship Id="rId118" Type="http://schemas.openxmlformats.org/officeDocument/2006/relationships/image" Target="../media/image472.png"/><Relationship Id="rId139" Type="http://schemas.openxmlformats.org/officeDocument/2006/relationships/customXml" Target="../ink/ink496.xml"/><Relationship Id="rId85" Type="http://schemas.openxmlformats.org/officeDocument/2006/relationships/customXml" Target="../ink/ink469.xml"/><Relationship Id="rId150" Type="http://schemas.openxmlformats.org/officeDocument/2006/relationships/image" Target="../media/image488.png"/><Relationship Id="rId171" Type="http://schemas.openxmlformats.org/officeDocument/2006/relationships/image" Target="../media/image496.png"/><Relationship Id="rId192" Type="http://schemas.openxmlformats.org/officeDocument/2006/relationships/customXml" Target="../ink/ink525.xml"/><Relationship Id="rId206" Type="http://schemas.openxmlformats.org/officeDocument/2006/relationships/customXml" Target="../ink/ink532.xml"/><Relationship Id="rId227" Type="http://schemas.openxmlformats.org/officeDocument/2006/relationships/image" Target="../media/image523.png"/><Relationship Id="rId12" Type="http://schemas.openxmlformats.org/officeDocument/2006/relationships/image" Target="../media/image419.png"/><Relationship Id="rId33" Type="http://schemas.openxmlformats.org/officeDocument/2006/relationships/customXml" Target="../ink/ink443.xml"/><Relationship Id="rId108" Type="http://schemas.openxmlformats.org/officeDocument/2006/relationships/image" Target="../media/image467.png"/><Relationship Id="rId129" Type="http://schemas.openxmlformats.org/officeDocument/2006/relationships/customXml" Target="../ink/ink491.xml"/><Relationship Id="rId54" Type="http://schemas.openxmlformats.org/officeDocument/2006/relationships/image" Target="../media/image440.png"/><Relationship Id="rId75" Type="http://schemas.openxmlformats.org/officeDocument/2006/relationships/customXml" Target="../ink/ink464.xml"/><Relationship Id="rId96" Type="http://schemas.openxmlformats.org/officeDocument/2006/relationships/image" Target="../media/image461.png"/><Relationship Id="rId140" Type="http://schemas.openxmlformats.org/officeDocument/2006/relationships/image" Target="../media/image483.png"/><Relationship Id="rId161" Type="http://schemas.openxmlformats.org/officeDocument/2006/relationships/customXml" Target="../ink/ink509.xml"/><Relationship Id="rId182" Type="http://schemas.openxmlformats.org/officeDocument/2006/relationships/customXml" Target="../ink/ink520.xml"/><Relationship Id="rId217" Type="http://schemas.openxmlformats.org/officeDocument/2006/relationships/image" Target="../media/image518.png"/><Relationship Id="rId6" Type="http://schemas.openxmlformats.org/officeDocument/2006/relationships/image" Target="../media/image416.png"/><Relationship Id="rId238" Type="http://schemas.openxmlformats.org/officeDocument/2006/relationships/customXml" Target="../ink/ink548.xml"/><Relationship Id="rId23" Type="http://schemas.openxmlformats.org/officeDocument/2006/relationships/customXml" Target="../ink/ink438.xml"/><Relationship Id="rId119" Type="http://schemas.openxmlformats.org/officeDocument/2006/relationships/customXml" Target="../ink/ink486.xml"/><Relationship Id="rId44" Type="http://schemas.openxmlformats.org/officeDocument/2006/relationships/image" Target="../media/image435.png"/><Relationship Id="rId65" Type="http://schemas.openxmlformats.org/officeDocument/2006/relationships/customXml" Target="../ink/ink459.xml"/><Relationship Id="rId86" Type="http://schemas.openxmlformats.org/officeDocument/2006/relationships/image" Target="../media/image456.png"/><Relationship Id="rId130" Type="http://schemas.openxmlformats.org/officeDocument/2006/relationships/image" Target="../media/image478.png"/><Relationship Id="rId151" Type="http://schemas.openxmlformats.org/officeDocument/2006/relationships/customXml" Target="../ink/ink502.xml"/><Relationship Id="rId172" Type="http://schemas.openxmlformats.org/officeDocument/2006/relationships/customXml" Target="../ink/ink515.xml"/><Relationship Id="rId193" Type="http://schemas.openxmlformats.org/officeDocument/2006/relationships/image" Target="../media/image506.png"/><Relationship Id="rId207" Type="http://schemas.openxmlformats.org/officeDocument/2006/relationships/image" Target="../media/image513.png"/><Relationship Id="rId228" Type="http://schemas.openxmlformats.org/officeDocument/2006/relationships/customXml" Target="../ink/ink543.xml"/><Relationship Id="rId13" Type="http://schemas.openxmlformats.org/officeDocument/2006/relationships/customXml" Target="../ink/ink433.xml"/><Relationship Id="rId109" Type="http://schemas.openxmlformats.org/officeDocument/2006/relationships/customXml" Target="../ink/ink481.xml"/><Relationship Id="rId34" Type="http://schemas.openxmlformats.org/officeDocument/2006/relationships/image" Target="../media/image430.png"/><Relationship Id="rId55" Type="http://schemas.openxmlformats.org/officeDocument/2006/relationships/customXml" Target="../ink/ink454.xml"/><Relationship Id="rId76" Type="http://schemas.openxmlformats.org/officeDocument/2006/relationships/image" Target="../media/image451.png"/><Relationship Id="rId97" Type="http://schemas.openxmlformats.org/officeDocument/2006/relationships/customXml" Target="../ink/ink475.xml"/><Relationship Id="rId120" Type="http://schemas.openxmlformats.org/officeDocument/2006/relationships/image" Target="../media/image473.png"/><Relationship Id="rId141" Type="http://schemas.openxmlformats.org/officeDocument/2006/relationships/customXml" Target="../ink/ink497.xml"/><Relationship Id="rId7" Type="http://schemas.openxmlformats.org/officeDocument/2006/relationships/customXml" Target="../ink/ink430.xml"/><Relationship Id="rId162" Type="http://schemas.openxmlformats.org/officeDocument/2006/relationships/customXml" Target="../ink/ink510.xml"/><Relationship Id="rId183" Type="http://schemas.openxmlformats.org/officeDocument/2006/relationships/image" Target="../media/image501.png"/><Relationship Id="rId218" Type="http://schemas.openxmlformats.org/officeDocument/2006/relationships/customXml" Target="../ink/ink538.xml"/><Relationship Id="rId239" Type="http://schemas.openxmlformats.org/officeDocument/2006/relationships/image" Target="../media/image529.png"/><Relationship Id="rId24" Type="http://schemas.openxmlformats.org/officeDocument/2006/relationships/image" Target="../media/image425.png"/><Relationship Id="rId45" Type="http://schemas.openxmlformats.org/officeDocument/2006/relationships/customXml" Target="../ink/ink449.xml"/><Relationship Id="rId66" Type="http://schemas.openxmlformats.org/officeDocument/2006/relationships/image" Target="../media/image446.png"/><Relationship Id="rId87" Type="http://schemas.openxmlformats.org/officeDocument/2006/relationships/customXml" Target="../ink/ink470.xml"/><Relationship Id="rId110" Type="http://schemas.openxmlformats.org/officeDocument/2006/relationships/image" Target="../media/image468.png"/><Relationship Id="rId131" Type="http://schemas.openxmlformats.org/officeDocument/2006/relationships/customXml" Target="../ink/ink492.xml"/><Relationship Id="rId152" Type="http://schemas.openxmlformats.org/officeDocument/2006/relationships/image" Target="../media/image489.png"/><Relationship Id="rId173" Type="http://schemas.openxmlformats.org/officeDocument/2006/relationships/image" Target="../media/image497.png"/><Relationship Id="rId194" Type="http://schemas.openxmlformats.org/officeDocument/2006/relationships/customXml" Target="../ink/ink526.xml"/><Relationship Id="rId208" Type="http://schemas.openxmlformats.org/officeDocument/2006/relationships/customXml" Target="../ink/ink533.xml"/><Relationship Id="rId229" Type="http://schemas.openxmlformats.org/officeDocument/2006/relationships/image" Target="../media/image524.png"/><Relationship Id="rId240" Type="http://schemas.openxmlformats.org/officeDocument/2006/relationships/customXml" Target="../ink/ink549.xml"/><Relationship Id="rId14" Type="http://schemas.openxmlformats.org/officeDocument/2006/relationships/image" Target="../media/image420.png"/><Relationship Id="rId35" Type="http://schemas.openxmlformats.org/officeDocument/2006/relationships/customXml" Target="../ink/ink444.xml"/><Relationship Id="rId56" Type="http://schemas.openxmlformats.org/officeDocument/2006/relationships/image" Target="../media/image441.png"/><Relationship Id="rId77" Type="http://schemas.openxmlformats.org/officeDocument/2006/relationships/customXml" Target="../ink/ink465.xml"/><Relationship Id="rId100" Type="http://schemas.openxmlformats.org/officeDocument/2006/relationships/image" Target="../media/image463.png"/><Relationship Id="rId8" Type="http://schemas.openxmlformats.org/officeDocument/2006/relationships/image" Target="../media/image417.png"/><Relationship Id="rId98" Type="http://schemas.openxmlformats.org/officeDocument/2006/relationships/image" Target="../media/image462.png"/><Relationship Id="rId121" Type="http://schemas.openxmlformats.org/officeDocument/2006/relationships/customXml" Target="../ink/ink487.xml"/><Relationship Id="rId142" Type="http://schemas.openxmlformats.org/officeDocument/2006/relationships/image" Target="../media/image484.png"/><Relationship Id="rId163" Type="http://schemas.openxmlformats.org/officeDocument/2006/relationships/image" Target="../media/image492.png"/><Relationship Id="rId184" Type="http://schemas.openxmlformats.org/officeDocument/2006/relationships/customXml" Target="../ink/ink521.xml"/><Relationship Id="rId219" Type="http://schemas.openxmlformats.org/officeDocument/2006/relationships/image" Target="../media/image519.png"/><Relationship Id="rId230" Type="http://schemas.openxmlformats.org/officeDocument/2006/relationships/customXml" Target="../ink/ink544.xml"/><Relationship Id="rId25" Type="http://schemas.openxmlformats.org/officeDocument/2006/relationships/customXml" Target="../ink/ink439.xml"/><Relationship Id="rId46" Type="http://schemas.openxmlformats.org/officeDocument/2006/relationships/image" Target="../media/image436.png"/><Relationship Id="rId67" Type="http://schemas.openxmlformats.org/officeDocument/2006/relationships/customXml" Target="../ink/ink460.xml"/><Relationship Id="rId88" Type="http://schemas.openxmlformats.org/officeDocument/2006/relationships/image" Target="../media/image457.png"/><Relationship Id="rId111" Type="http://schemas.openxmlformats.org/officeDocument/2006/relationships/customXml" Target="../ink/ink482.xml"/><Relationship Id="rId132" Type="http://schemas.openxmlformats.org/officeDocument/2006/relationships/image" Target="../media/image479.png"/><Relationship Id="rId153" Type="http://schemas.openxmlformats.org/officeDocument/2006/relationships/customXml" Target="../ink/ink503.xml"/><Relationship Id="rId174" Type="http://schemas.openxmlformats.org/officeDocument/2006/relationships/customXml" Target="../ink/ink516.xml"/><Relationship Id="rId195" Type="http://schemas.openxmlformats.org/officeDocument/2006/relationships/image" Target="../media/image507.png"/><Relationship Id="rId209" Type="http://schemas.openxmlformats.org/officeDocument/2006/relationships/image" Target="../media/image514.png"/><Relationship Id="rId220" Type="http://schemas.openxmlformats.org/officeDocument/2006/relationships/customXml" Target="../ink/ink539.xml"/><Relationship Id="rId241" Type="http://schemas.openxmlformats.org/officeDocument/2006/relationships/image" Target="../media/image530.png"/><Relationship Id="rId15" Type="http://schemas.openxmlformats.org/officeDocument/2006/relationships/customXml" Target="../ink/ink434.xml"/><Relationship Id="rId36" Type="http://schemas.openxmlformats.org/officeDocument/2006/relationships/image" Target="../media/image431.png"/><Relationship Id="rId57" Type="http://schemas.openxmlformats.org/officeDocument/2006/relationships/customXml" Target="../ink/ink455.xml"/><Relationship Id="rId106" Type="http://schemas.openxmlformats.org/officeDocument/2006/relationships/image" Target="../media/image466.png"/><Relationship Id="rId127" Type="http://schemas.openxmlformats.org/officeDocument/2006/relationships/customXml" Target="../ink/ink490.xml"/><Relationship Id="rId10" Type="http://schemas.openxmlformats.org/officeDocument/2006/relationships/image" Target="../media/image418.png"/><Relationship Id="rId31" Type="http://schemas.openxmlformats.org/officeDocument/2006/relationships/customXml" Target="../ink/ink442.xml"/><Relationship Id="rId52" Type="http://schemas.openxmlformats.org/officeDocument/2006/relationships/image" Target="../media/image439.png"/><Relationship Id="rId73" Type="http://schemas.openxmlformats.org/officeDocument/2006/relationships/customXml" Target="../ink/ink463.xml"/><Relationship Id="rId78" Type="http://schemas.openxmlformats.org/officeDocument/2006/relationships/image" Target="../media/image452.png"/><Relationship Id="rId94" Type="http://schemas.openxmlformats.org/officeDocument/2006/relationships/image" Target="../media/image460.png"/><Relationship Id="rId99" Type="http://schemas.openxmlformats.org/officeDocument/2006/relationships/customXml" Target="../ink/ink476.xml"/><Relationship Id="rId101" Type="http://schemas.openxmlformats.org/officeDocument/2006/relationships/customXml" Target="../ink/ink477.xml"/><Relationship Id="rId122" Type="http://schemas.openxmlformats.org/officeDocument/2006/relationships/image" Target="../media/image474.png"/><Relationship Id="rId143" Type="http://schemas.openxmlformats.org/officeDocument/2006/relationships/customXml" Target="../ink/ink498.xml"/><Relationship Id="rId148" Type="http://schemas.openxmlformats.org/officeDocument/2006/relationships/image" Target="../media/image487.png"/><Relationship Id="rId164" Type="http://schemas.openxmlformats.org/officeDocument/2006/relationships/customXml" Target="../ink/ink511.xml"/><Relationship Id="rId169" Type="http://schemas.openxmlformats.org/officeDocument/2006/relationships/image" Target="../media/image495.png"/><Relationship Id="rId185" Type="http://schemas.openxmlformats.org/officeDocument/2006/relationships/image" Target="../media/image502.png"/><Relationship Id="rId4" Type="http://schemas.openxmlformats.org/officeDocument/2006/relationships/image" Target="../media/image415.png"/><Relationship Id="rId9" Type="http://schemas.openxmlformats.org/officeDocument/2006/relationships/customXml" Target="../ink/ink431.xml"/><Relationship Id="rId180" Type="http://schemas.openxmlformats.org/officeDocument/2006/relationships/customXml" Target="../ink/ink519.xml"/><Relationship Id="rId210" Type="http://schemas.openxmlformats.org/officeDocument/2006/relationships/customXml" Target="../ink/ink534.xml"/><Relationship Id="rId215" Type="http://schemas.openxmlformats.org/officeDocument/2006/relationships/image" Target="../media/image517.png"/><Relationship Id="rId236" Type="http://schemas.openxmlformats.org/officeDocument/2006/relationships/customXml" Target="../ink/ink547.xml"/><Relationship Id="rId26" Type="http://schemas.openxmlformats.org/officeDocument/2006/relationships/image" Target="../media/image426.png"/><Relationship Id="rId231" Type="http://schemas.openxmlformats.org/officeDocument/2006/relationships/image" Target="../media/image525.png"/><Relationship Id="rId47" Type="http://schemas.openxmlformats.org/officeDocument/2006/relationships/customXml" Target="../ink/ink450.xml"/><Relationship Id="rId68" Type="http://schemas.openxmlformats.org/officeDocument/2006/relationships/image" Target="../media/image447.png"/><Relationship Id="rId89" Type="http://schemas.openxmlformats.org/officeDocument/2006/relationships/customXml" Target="../ink/ink471.xml"/><Relationship Id="rId112" Type="http://schemas.openxmlformats.org/officeDocument/2006/relationships/image" Target="../media/image469.png"/><Relationship Id="rId133" Type="http://schemas.openxmlformats.org/officeDocument/2006/relationships/customXml" Target="../ink/ink493.xml"/><Relationship Id="rId154" Type="http://schemas.openxmlformats.org/officeDocument/2006/relationships/image" Target="../media/image490.png"/><Relationship Id="rId175" Type="http://schemas.openxmlformats.org/officeDocument/2006/relationships/image" Target="../media/image498.png"/><Relationship Id="rId196" Type="http://schemas.openxmlformats.org/officeDocument/2006/relationships/customXml" Target="../ink/ink527.xml"/><Relationship Id="rId200" Type="http://schemas.openxmlformats.org/officeDocument/2006/relationships/customXml" Target="../ink/ink529.xml"/><Relationship Id="rId16" Type="http://schemas.openxmlformats.org/officeDocument/2006/relationships/image" Target="../media/image421.png"/><Relationship Id="rId221" Type="http://schemas.openxmlformats.org/officeDocument/2006/relationships/image" Target="../media/image520.png"/><Relationship Id="rId242" Type="http://schemas.openxmlformats.org/officeDocument/2006/relationships/customXml" Target="../ink/ink550.xml"/><Relationship Id="rId37" Type="http://schemas.openxmlformats.org/officeDocument/2006/relationships/customXml" Target="../ink/ink445.xml"/><Relationship Id="rId58" Type="http://schemas.openxmlformats.org/officeDocument/2006/relationships/image" Target="../media/image442.png"/><Relationship Id="rId79" Type="http://schemas.openxmlformats.org/officeDocument/2006/relationships/customXml" Target="../ink/ink466.xml"/><Relationship Id="rId102" Type="http://schemas.openxmlformats.org/officeDocument/2006/relationships/image" Target="../media/image464.png"/><Relationship Id="rId123" Type="http://schemas.openxmlformats.org/officeDocument/2006/relationships/customXml" Target="../ink/ink488.xml"/><Relationship Id="rId144" Type="http://schemas.openxmlformats.org/officeDocument/2006/relationships/image" Target="../media/image485.png"/><Relationship Id="rId90" Type="http://schemas.openxmlformats.org/officeDocument/2006/relationships/image" Target="../media/image458.png"/><Relationship Id="rId165" Type="http://schemas.openxmlformats.org/officeDocument/2006/relationships/image" Target="../media/image493.png"/><Relationship Id="rId186" Type="http://schemas.openxmlformats.org/officeDocument/2006/relationships/customXml" Target="../ink/ink522.xml"/><Relationship Id="rId211" Type="http://schemas.openxmlformats.org/officeDocument/2006/relationships/image" Target="../media/image515.png"/><Relationship Id="rId232" Type="http://schemas.openxmlformats.org/officeDocument/2006/relationships/customXml" Target="../ink/ink545.xml"/><Relationship Id="rId27" Type="http://schemas.openxmlformats.org/officeDocument/2006/relationships/customXml" Target="../ink/ink440.xml"/><Relationship Id="rId48" Type="http://schemas.openxmlformats.org/officeDocument/2006/relationships/image" Target="../media/image437.png"/><Relationship Id="rId69" Type="http://schemas.openxmlformats.org/officeDocument/2006/relationships/customXml" Target="../ink/ink461.xml"/><Relationship Id="rId113" Type="http://schemas.openxmlformats.org/officeDocument/2006/relationships/customXml" Target="../ink/ink483.xml"/><Relationship Id="rId134" Type="http://schemas.openxmlformats.org/officeDocument/2006/relationships/image" Target="../media/image480.png"/><Relationship Id="rId80" Type="http://schemas.openxmlformats.org/officeDocument/2006/relationships/image" Target="../media/image453.png"/><Relationship Id="rId155" Type="http://schemas.openxmlformats.org/officeDocument/2006/relationships/customXml" Target="../ink/ink504.xml"/><Relationship Id="rId176" Type="http://schemas.openxmlformats.org/officeDocument/2006/relationships/customXml" Target="../ink/ink517.xml"/><Relationship Id="rId197" Type="http://schemas.openxmlformats.org/officeDocument/2006/relationships/image" Target="../media/image508.png"/><Relationship Id="rId201" Type="http://schemas.openxmlformats.org/officeDocument/2006/relationships/image" Target="../media/image510.png"/><Relationship Id="rId222" Type="http://schemas.openxmlformats.org/officeDocument/2006/relationships/customXml" Target="../ink/ink540.xml"/><Relationship Id="rId243" Type="http://schemas.openxmlformats.org/officeDocument/2006/relationships/image" Target="../media/image531.png"/><Relationship Id="rId17" Type="http://schemas.openxmlformats.org/officeDocument/2006/relationships/customXml" Target="../ink/ink435.xml"/><Relationship Id="rId38" Type="http://schemas.openxmlformats.org/officeDocument/2006/relationships/image" Target="../media/image432.png"/><Relationship Id="rId59" Type="http://schemas.openxmlformats.org/officeDocument/2006/relationships/customXml" Target="../ink/ink456.xml"/><Relationship Id="rId103" Type="http://schemas.openxmlformats.org/officeDocument/2006/relationships/customXml" Target="../ink/ink478.xml"/><Relationship Id="rId124" Type="http://schemas.openxmlformats.org/officeDocument/2006/relationships/image" Target="../media/image475.png"/><Relationship Id="rId70" Type="http://schemas.openxmlformats.org/officeDocument/2006/relationships/image" Target="../media/image448.png"/><Relationship Id="rId91" Type="http://schemas.openxmlformats.org/officeDocument/2006/relationships/customXml" Target="../ink/ink472.xml"/><Relationship Id="rId145" Type="http://schemas.openxmlformats.org/officeDocument/2006/relationships/customXml" Target="../ink/ink499.xml"/><Relationship Id="rId166" Type="http://schemas.openxmlformats.org/officeDocument/2006/relationships/customXml" Target="../ink/ink512.xml"/><Relationship Id="rId187" Type="http://schemas.openxmlformats.org/officeDocument/2006/relationships/image" Target="../media/image5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35.xml"/><Relationship Id="rId233" Type="http://schemas.openxmlformats.org/officeDocument/2006/relationships/image" Target="../media/image526.png"/><Relationship Id="rId28" Type="http://schemas.openxmlformats.org/officeDocument/2006/relationships/image" Target="../media/image427.png"/><Relationship Id="rId49" Type="http://schemas.openxmlformats.org/officeDocument/2006/relationships/customXml" Target="../ink/ink451.xml"/><Relationship Id="rId114" Type="http://schemas.openxmlformats.org/officeDocument/2006/relationships/image" Target="../media/image470.png"/><Relationship Id="rId60" Type="http://schemas.openxmlformats.org/officeDocument/2006/relationships/image" Target="../media/image443.png"/><Relationship Id="rId81" Type="http://schemas.openxmlformats.org/officeDocument/2006/relationships/customXml" Target="../ink/ink467.xml"/><Relationship Id="rId135" Type="http://schemas.openxmlformats.org/officeDocument/2006/relationships/customXml" Target="../ink/ink494.xml"/><Relationship Id="rId156" Type="http://schemas.openxmlformats.org/officeDocument/2006/relationships/customXml" Target="../ink/ink505.xml"/><Relationship Id="rId177" Type="http://schemas.openxmlformats.org/officeDocument/2006/relationships/image" Target="../media/image226.png"/><Relationship Id="rId198" Type="http://schemas.openxmlformats.org/officeDocument/2006/relationships/customXml" Target="../ink/ink528.xml"/><Relationship Id="rId202" Type="http://schemas.openxmlformats.org/officeDocument/2006/relationships/customXml" Target="../ink/ink530.xml"/><Relationship Id="rId223" Type="http://schemas.openxmlformats.org/officeDocument/2006/relationships/image" Target="../media/image521.png"/><Relationship Id="rId18" Type="http://schemas.openxmlformats.org/officeDocument/2006/relationships/image" Target="../media/image422.png"/><Relationship Id="rId39" Type="http://schemas.openxmlformats.org/officeDocument/2006/relationships/customXml" Target="../ink/ink446.xml"/><Relationship Id="rId50" Type="http://schemas.openxmlformats.org/officeDocument/2006/relationships/image" Target="../media/image438.png"/><Relationship Id="rId104" Type="http://schemas.openxmlformats.org/officeDocument/2006/relationships/image" Target="../media/image465.png"/><Relationship Id="rId125" Type="http://schemas.openxmlformats.org/officeDocument/2006/relationships/customXml" Target="../ink/ink489.xml"/><Relationship Id="rId146" Type="http://schemas.openxmlformats.org/officeDocument/2006/relationships/image" Target="../media/image486.png"/><Relationship Id="rId167" Type="http://schemas.openxmlformats.org/officeDocument/2006/relationships/image" Target="../media/image494.png"/><Relationship Id="rId188" Type="http://schemas.openxmlformats.org/officeDocument/2006/relationships/customXml" Target="../ink/ink523.xml"/><Relationship Id="rId71" Type="http://schemas.openxmlformats.org/officeDocument/2006/relationships/customXml" Target="../ink/ink462.xml"/><Relationship Id="rId92" Type="http://schemas.openxmlformats.org/officeDocument/2006/relationships/image" Target="../media/image459.png"/><Relationship Id="rId213" Type="http://schemas.openxmlformats.org/officeDocument/2006/relationships/image" Target="../media/image516.png"/><Relationship Id="rId234" Type="http://schemas.openxmlformats.org/officeDocument/2006/relationships/customXml" Target="../ink/ink546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441.xml"/><Relationship Id="rId40" Type="http://schemas.openxmlformats.org/officeDocument/2006/relationships/image" Target="../media/image433.png"/><Relationship Id="rId115" Type="http://schemas.openxmlformats.org/officeDocument/2006/relationships/customXml" Target="../ink/ink484.xml"/><Relationship Id="rId136" Type="http://schemas.openxmlformats.org/officeDocument/2006/relationships/image" Target="../media/image481.png"/><Relationship Id="rId157" Type="http://schemas.openxmlformats.org/officeDocument/2006/relationships/customXml" Target="../ink/ink506.xml"/><Relationship Id="rId178" Type="http://schemas.openxmlformats.org/officeDocument/2006/relationships/customXml" Target="../ink/ink518.xml"/><Relationship Id="rId61" Type="http://schemas.openxmlformats.org/officeDocument/2006/relationships/customXml" Target="../ink/ink457.xml"/><Relationship Id="rId82" Type="http://schemas.openxmlformats.org/officeDocument/2006/relationships/image" Target="../media/image454.png"/><Relationship Id="rId199" Type="http://schemas.openxmlformats.org/officeDocument/2006/relationships/image" Target="../media/image509.png"/><Relationship Id="rId203" Type="http://schemas.openxmlformats.org/officeDocument/2006/relationships/image" Target="../media/image511.png"/><Relationship Id="rId19" Type="http://schemas.openxmlformats.org/officeDocument/2006/relationships/customXml" Target="../ink/ink436.xml"/><Relationship Id="rId224" Type="http://schemas.openxmlformats.org/officeDocument/2006/relationships/customXml" Target="../ink/ink541.xml"/><Relationship Id="rId30" Type="http://schemas.openxmlformats.org/officeDocument/2006/relationships/image" Target="../media/image428.png"/><Relationship Id="rId105" Type="http://schemas.openxmlformats.org/officeDocument/2006/relationships/customXml" Target="../ink/ink479.xml"/><Relationship Id="rId126" Type="http://schemas.openxmlformats.org/officeDocument/2006/relationships/image" Target="../media/image476.png"/><Relationship Id="rId147" Type="http://schemas.openxmlformats.org/officeDocument/2006/relationships/customXml" Target="../ink/ink500.xml"/><Relationship Id="rId168" Type="http://schemas.openxmlformats.org/officeDocument/2006/relationships/customXml" Target="../ink/ink513.xml"/><Relationship Id="rId51" Type="http://schemas.openxmlformats.org/officeDocument/2006/relationships/customXml" Target="../ink/ink452.xml"/><Relationship Id="rId72" Type="http://schemas.openxmlformats.org/officeDocument/2006/relationships/image" Target="../media/image449.png"/><Relationship Id="rId93" Type="http://schemas.openxmlformats.org/officeDocument/2006/relationships/customXml" Target="../ink/ink473.xml"/><Relationship Id="rId189" Type="http://schemas.openxmlformats.org/officeDocument/2006/relationships/image" Target="../media/image504.png"/><Relationship Id="rId3" Type="http://schemas.openxmlformats.org/officeDocument/2006/relationships/customXml" Target="../ink/ink428.xml"/><Relationship Id="rId214" Type="http://schemas.openxmlformats.org/officeDocument/2006/relationships/customXml" Target="../ink/ink536.xml"/><Relationship Id="rId235" Type="http://schemas.openxmlformats.org/officeDocument/2006/relationships/image" Target="../media/image527.png"/><Relationship Id="rId116" Type="http://schemas.openxmlformats.org/officeDocument/2006/relationships/image" Target="../media/image471.png"/><Relationship Id="rId137" Type="http://schemas.openxmlformats.org/officeDocument/2006/relationships/customXml" Target="../ink/ink495.xml"/><Relationship Id="rId158" Type="http://schemas.openxmlformats.org/officeDocument/2006/relationships/customXml" Target="../ink/ink507.xml"/><Relationship Id="rId20" Type="http://schemas.openxmlformats.org/officeDocument/2006/relationships/image" Target="../media/image423.png"/><Relationship Id="rId41" Type="http://schemas.openxmlformats.org/officeDocument/2006/relationships/customXml" Target="../ink/ink447.xml"/><Relationship Id="rId62" Type="http://schemas.openxmlformats.org/officeDocument/2006/relationships/image" Target="../media/image444.png"/><Relationship Id="rId83" Type="http://schemas.openxmlformats.org/officeDocument/2006/relationships/customXml" Target="../ink/ink468.xml"/><Relationship Id="rId179" Type="http://schemas.openxmlformats.org/officeDocument/2006/relationships/image" Target="../media/image499.png"/><Relationship Id="rId190" Type="http://schemas.openxmlformats.org/officeDocument/2006/relationships/customXml" Target="../ink/ink524.xml"/><Relationship Id="rId204" Type="http://schemas.openxmlformats.org/officeDocument/2006/relationships/customXml" Target="../ink/ink531.xml"/><Relationship Id="rId225" Type="http://schemas.openxmlformats.org/officeDocument/2006/relationships/image" Target="../media/image5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8.xml"/><Relationship Id="rId21" Type="http://schemas.openxmlformats.org/officeDocument/2006/relationships/customXml" Target="../ink/ink560.xml"/><Relationship Id="rId63" Type="http://schemas.openxmlformats.org/officeDocument/2006/relationships/customXml" Target="../ink/ink581.xml"/><Relationship Id="rId159" Type="http://schemas.openxmlformats.org/officeDocument/2006/relationships/customXml" Target="../ink/ink629.xml"/><Relationship Id="rId170" Type="http://schemas.openxmlformats.org/officeDocument/2006/relationships/image" Target="../media/image615.png"/><Relationship Id="rId226" Type="http://schemas.openxmlformats.org/officeDocument/2006/relationships/image" Target="../media/image643.png"/><Relationship Id="rId268" Type="http://schemas.openxmlformats.org/officeDocument/2006/relationships/image" Target="../media/image664.png"/><Relationship Id="rId32" Type="http://schemas.openxmlformats.org/officeDocument/2006/relationships/image" Target="../media/image546.png"/><Relationship Id="rId74" Type="http://schemas.openxmlformats.org/officeDocument/2006/relationships/image" Target="../media/image567.png"/><Relationship Id="rId128" Type="http://schemas.openxmlformats.org/officeDocument/2006/relationships/image" Target="../media/image594.png"/><Relationship Id="rId5" Type="http://schemas.openxmlformats.org/officeDocument/2006/relationships/customXml" Target="../ink/ink552.xml"/><Relationship Id="rId181" Type="http://schemas.openxmlformats.org/officeDocument/2006/relationships/customXml" Target="../ink/ink640.xml"/><Relationship Id="rId237" Type="http://schemas.openxmlformats.org/officeDocument/2006/relationships/customXml" Target="../ink/ink668.xml"/><Relationship Id="rId258" Type="http://schemas.openxmlformats.org/officeDocument/2006/relationships/image" Target="../media/image659.png"/><Relationship Id="rId279" Type="http://schemas.openxmlformats.org/officeDocument/2006/relationships/customXml" Target="../ink/ink689.xml"/><Relationship Id="rId22" Type="http://schemas.openxmlformats.org/officeDocument/2006/relationships/image" Target="../media/image541.png"/><Relationship Id="rId43" Type="http://schemas.openxmlformats.org/officeDocument/2006/relationships/customXml" Target="../ink/ink571.xml"/><Relationship Id="rId64" Type="http://schemas.openxmlformats.org/officeDocument/2006/relationships/image" Target="../media/image562.png"/><Relationship Id="rId118" Type="http://schemas.openxmlformats.org/officeDocument/2006/relationships/image" Target="../media/image589.png"/><Relationship Id="rId139" Type="http://schemas.openxmlformats.org/officeDocument/2006/relationships/customXml" Target="../ink/ink619.xml"/><Relationship Id="rId85" Type="http://schemas.openxmlformats.org/officeDocument/2006/relationships/customXml" Target="../ink/ink592.xml"/><Relationship Id="rId150" Type="http://schemas.openxmlformats.org/officeDocument/2006/relationships/image" Target="../media/image605.png"/><Relationship Id="rId171" Type="http://schemas.openxmlformats.org/officeDocument/2006/relationships/customXml" Target="../ink/ink635.xml"/><Relationship Id="rId192" Type="http://schemas.openxmlformats.org/officeDocument/2006/relationships/image" Target="../media/image626.png"/><Relationship Id="rId206" Type="http://schemas.openxmlformats.org/officeDocument/2006/relationships/image" Target="../media/image633.png"/><Relationship Id="rId227" Type="http://schemas.openxmlformats.org/officeDocument/2006/relationships/customXml" Target="../ink/ink663.xml"/><Relationship Id="rId248" Type="http://schemas.openxmlformats.org/officeDocument/2006/relationships/image" Target="../media/image654.png"/><Relationship Id="rId269" Type="http://schemas.openxmlformats.org/officeDocument/2006/relationships/customXml" Target="../ink/ink684.xml"/><Relationship Id="rId12" Type="http://schemas.openxmlformats.org/officeDocument/2006/relationships/image" Target="../media/image536.png"/><Relationship Id="rId33" Type="http://schemas.openxmlformats.org/officeDocument/2006/relationships/customXml" Target="../ink/ink566.xml"/><Relationship Id="rId108" Type="http://schemas.openxmlformats.org/officeDocument/2006/relationships/image" Target="../media/image584.png"/><Relationship Id="rId129" Type="http://schemas.openxmlformats.org/officeDocument/2006/relationships/customXml" Target="../ink/ink614.xml"/><Relationship Id="rId280" Type="http://schemas.openxmlformats.org/officeDocument/2006/relationships/image" Target="../media/image670.png"/><Relationship Id="rId54" Type="http://schemas.openxmlformats.org/officeDocument/2006/relationships/image" Target="../media/image557.png"/><Relationship Id="rId75" Type="http://schemas.openxmlformats.org/officeDocument/2006/relationships/customXml" Target="../ink/ink587.xml"/><Relationship Id="rId96" Type="http://schemas.openxmlformats.org/officeDocument/2006/relationships/image" Target="../media/image578.png"/><Relationship Id="rId140" Type="http://schemas.openxmlformats.org/officeDocument/2006/relationships/image" Target="../media/image600.png"/><Relationship Id="rId161" Type="http://schemas.openxmlformats.org/officeDocument/2006/relationships/customXml" Target="../ink/ink630.xml"/><Relationship Id="rId182" Type="http://schemas.openxmlformats.org/officeDocument/2006/relationships/image" Target="../media/image621.png"/><Relationship Id="rId217" Type="http://schemas.openxmlformats.org/officeDocument/2006/relationships/customXml" Target="../ink/ink658.xml"/><Relationship Id="rId6" Type="http://schemas.openxmlformats.org/officeDocument/2006/relationships/image" Target="../media/image533.png"/><Relationship Id="rId238" Type="http://schemas.openxmlformats.org/officeDocument/2006/relationships/image" Target="../media/image649.png"/><Relationship Id="rId259" Type="http://schemas.openxmlformats.org/officeDocument/2006/relationships/customXml" Target="../ink/ink679.xml"/><Relationship Id="rId23" Type="http://schemas.openxmlformats.org/officeDocument/2006/relationships/customXml" Target="../ink/ink561.xml"/><Relationship Id="rId119" Type="http://schemas.openxmlformats.org/officeDocument/2006/relationships/customXml" Target="../ink/ink609.xml"/><Relationship Id="rId270" Type="http://schemas.openxmlformats.org/officeDocument/2006/relationships/image" Target="../media/image665.png"/><Relationship Id="rId44" Type="http://schemas.openxmlformats.org/officeDocument/2006/relationships/image" Target="../media/image552.png"/><Relationship Id="rId65" Type="http://schemas.openxmlformats.org/officeDocument/2006/relationships/customXml" Target="../ink/ink582.xml"/><Relationship Id="rId86" Type="http://schemas.openxmlformats.org/officeDocument/2006/relationships/image" Target="../media/image573.png"/><Relationship Id="rId130" Type="http://schemas.openxmlformats.org/officeDocument/2006/relationships/image" Target="../media/image595.png"/><Relationship Id="rId151" Type="http://schemas.openxmlformats.org/officeDocument/2006/relationships/customXml" Target="../ink/ink625.xml"/><Relationship Id="rId172" Type="http://schemas.openxmlformats.org/officeDocument/2006/relationships/image" Target="../media/image616.png"/><Relationship Id="rId193" Type="http://schemas.openxmlformats.org/officeDocument/2006/relationships/customXml" Target="../ink/ink646.xml"/><Relationship Id="rId207" Type="http://schemas.openxmlformats.org/officeDocument/2006/relationships/customXml" Target="../ink/ink653.xml"/><Relationship Id="rId228" Type="http://schemas.openxmlformats.org/officeDocument/2006/relationships/image" Target="../media/image644.png"/><Relationship Id="rId249" Type="http://schemas.openxmlformats.org/officeDocument/2006/relationships/customXml" Target="../ink/ink674.xml"/><Relationship Id="rId13" Type="http://schemas.openxmlformats.org/officeDocument/2006/relationships/customXml" Target="../ink/ink556.xml"/><Relationship Id="rId109" Type="http://schemas.openxmlformats.org/officeDocument/2006/relationships/customXml" Target="../ink/ink604.xml"/><Relationship Id="rId260" Type="http://schemas.openxmlformats.org/officeDocument/2006/relationships/image" Target="../media/image660.png"/><Relationship Id="rId34" Type="http://schemas.openxmlformats.org/officeDocument/2006/relationships/image" Target="../media/image547.png"/><Relationship Id="rId55" Type="http://schemas.openxmlformats.org/officeDocument/2006/relationships/customXml" Target="../ink/ink577.xml"/><Relationship Id="rId76" Type="http://schemas.openxmlformats.org/officeDocument/2006/relationships/image" Target="../media/image568.png"/><Relationship Id="rId97" Type="http://schemas.openxmlformats.org/officeDocument/2006/relationships/customXml" Target="../ink/ink598.xml"/><Relationship Id="rId120" Type="http://schemas.openxmlformats.org/officeDocument/2006/relationships/image" Target="../media/image590.png"/><Relationship Id="rId141" Type="http://schemas.openxmlformats.org/officeDocument/2006/relationships/customXml" Target="../ink/ink620.xml"/><Relationship Id="rId7" Type="http://schemas.openxmlformats.org/officeDocument/2006/relationships/customXml" Target="../ink/ink553.xml"/><Relationship Id="rId162" Type="http://schemas.openxmlformats.org/officeDocument/2006/relationships/image" Target="../media/image611.png"/><Relationship Id="rId183" Type="http://schemas.openxmlformats.org/officeDocument/2006/relationships/customXml" Target="../ink/ink641.xml"/><Relationship Id="rId218" Type="http://schemas.openxmlformats.org/officeDocument/2006/relationships/image" Target="../media/image639.png"/><Relationship Id="rId239" Type="http://schemas.openxmlformats.org/officeDocument/2006/relationships/customXml" Target="../ink/ink669.xml"/><Relationship Id="rId250" Type="http://schemas.openxmlformats.org/officeDocument/2006/relationships/image" Target="../media/image655.png"/><Relationship Id="rId271" Type="http://schemas.openxmlformats.org/officeDocument/2006/relationships/customXml" Target="../ink/ink685.xml"/><Relationship Id="rId24" Type="http://schemas.openxmlformats.org/officeDocument/2006/relationships/image" Target="../media/image542.png"/><Relationship Id="rId45" Type="http://schemas.openxmlformats.org/officeDocument/2006/relationships/customXml" Target="../ink/ink572.xml"/><Relationship Id="rId66" Type="http://schemas.openxmlformats.org/officeDocument/2006/relationships/image" Target="../media/image563.png"/><Relationship Id="rId87" Type="http://schemas.openxmlformats.org/officeDocument/2006/relationships/customXml" Target="../ink/ink593.xml"/><Relationship Id="rId110" Type="http://schemas.openxmlformats.org/officeDocument/2006/relationships/image" Target="../media/image585.png"/><Relationship Id="rId131" Type="http://schemas.openxmlformats.org/officeDocument/2006/relationships/customXml" Target="../ink/ink615.xml"/><Relationship Id="rId152" Type="http://schemas.openxmlformats.org/officeDocument/2006/relationships/image" Target="../media/image606.png"/><Relationship Id="rId173" Type="http://schemas.openxmlformats.org/officeDocument/2006/relationships/customXml" Target="../ink/ink636.xml"/><Relationship Id="rId194" Type="http://schemas.openxmlformats.org/officeDocument/2006/relationships/image" Target="../media/image627.png"/><Relationship Id="rId208" Type="http://schemas.openxmlformats.org/officeDocument/2006/relationships/image" Target="../media/image634.png"/><Relationship Id="rId229" Type="http://schemas.openxmlformats.org/officeDocument/2006/relationships/customXml" Target="../ink/ink664.xml"/><Relationship Id="rId240" Type="http://schemas.openxmlformats.org/officeDocument/2006/relationships/image" Target="../media/image650.png"/><Relationship Id="rId261" Type="http://schemas.openxmlformats.org/officeDocument/2006/relationships/customXml" Target="../ink/ink680.xml"/><Relationship Id="rId14" Type="http://schemas.openxmlformats.org/officeDocument/2006/relationships/image" Target="../media/image537.png"/><Relationship Id="rId35" Type="http://schemas.openxmlformats.org/officeDocument/2006/relationships/customXml" Target="../ink/ink567.xml"/><Relationship Id="rId56" Type="http://schemas.openxmlformats.org/officeDocument/2006/relationships/image" Target="../media/image558.png"/><Relationship Id="rId77" Type="http://schemas.openxmlformats.org/officeDocument/2006/relationships/customXml" Target="../ink/ink588.xml"/><Relationship Id="rId100" Type="http://schemas.openxmlformats.org/officeDocument/2006/relationships/image" Target="../media/image580.png"/><Relationship Id="rId8" Type="http://schemas.openxmlformats.org/officeDocument/2006/relationships/image" Target="../media/image534.png"/><Relationship Id="rId98" Type="http://schemas.openxmlformats.org/officeDocument/2006/relationships/image" Target="../media/image579.png"/><Relationship Id="rId121" Type="http://schemas.openxmlformats.org/officeDocument/2006/relationships/customXml" Target="../ink/ink610.xml"/><Relationship Id="rId142" Type="http://schemas.openxmlformats.org/officeDocument/2006/relationships/image" Target="../media/image601.png"/><Relationship Id="rId163" Type="http://schemas.openxmlformats.org/officeDocument/2006/relationships/customXml" Target="../ink/ink631.xml"/><Relationship Id="rId184" Type="http://schemas.openxmlformats.org/officeDocument/2006/relationships/image" Target="../media/image622.png"/><Relationship Id="rId219" Type="http://schemas.openxmlformats.org/officeDocument/2006/relationships/customXml" Target="../ink/ink659.xml"/><Relationship Id="rId230" Type="http://schemas.openxmlformats.org/officeDocument/2006/relationships/image" Target="../media/image645.png"/><Relationship Id="rId251" Type="http://schemas.openxmlformats.org/officeDocument/2006/relationships/customXml" Target="../ink/ink675.xml"/><Relationship Id="rId25" Type="http://schemas.openxmlformats.org/officeDocument/2006/relationships/customXml" Target="../ink/ink562.xml"/><Relationship Id="rId46" Type="http://schemas.openxmlformats.org/officeDocument/2006/relationships/image" Target="../media/image553.png"/><Relationship Id="rId67" Type="http://schemas.openxmlformats.org/officeDocument/2006/relationships/customXml" Target="../ink/ink583.xml"/><Relationship Id="rId272" Type="http://schemas.openxmlformats.org/officeDocument/2006/relationships/image" Target="../media/image666.png"/><Relationship Id="rId88" Type="http://schemas.openxmlformats.org/officeDocument/2006/relationships/image" Target="../media/image574.png"/><Relationship Id="rId111" Type="http://schemas.openxmlformats.org/officeDocument/2006/relationships/customXml" Target="../ink/ink605.xml"/><Relationship Id="rId132" Type="http://schemas.openxmlformats.org/officeDocument/2006/relationships/image" Target="../media/image596.png"/><Relationship Id="rId153" Type="http://schemas.openxmlformats.org/officeDocument/2006/relationships/customXml" Target="../ink/ink626.xml"/><Relationship Id="rId174" Type="http://schemas.openxmlformats.org/officeDocument/2006/relationships/image" Target="../media/image617.png"/><Relationship Id="rId195" Type="http://schemas.openxmlformats.org/officeDocument/2006/relationships/customXml" Target="../ink/ink647.xml"/><Relationship Id="rId209" Type="http://schemas.openxmlformats.org/officeDocument/2006/relationships/customXml" Target="../ink/ink654.xml"/><Relationship Id="rId220" Type="http://schemas.openxmlformats.org/officeDocument/2006/relationships/image" Target="../media/image640.png"/><Relationship Id="rId241" Type="http://schemas.openxmlformats.org/officeDocument/2006/relationships/customXml" Target="../ink/ink670.xml"/><Relationship Id="rId15" Type="http://schemas.openxmlformats.org/officeDocument/2006/relationships/customXml" Target="../ink/ink557.xml"/><Relationship Id="rId36" Type="http://schemas.openxmlformats.org/officeDocument/2006/relationships/image" Target="../media/image548.png"/><Relationship Id="rId57" Type="http://schemas.openxmlformats.org/officeDocument/2006/relationships/customXml" Target="../ink/ink578.xml"/><Relationship Id="rId262" Type="http://schemas.openxmlformats.org/officeDocument/2006/relationships/image" Target="../media/image661.png"/><Relationship Id="rId78" Type="http://schemas.openxmlformats.org/officeDocument/2006/relationships/image" Target="../media/image569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image" Target="../media/image591.png"/><Relationship Id="rId143" Type="http://schemas.openxmlformats.org/officeDocument/2006/relationships/customXml" Target="../ink/ink621.xml"/><Relationship Id="rId164" Type="http://schemas.openxmlformats.org/officeDocument/2006/relationships/image" Target="../media/image612.png"/><Relationship Id="rId185" Type="http://schemas.openxmlformats.org/officeDocument/2006/relationships/customXml" Target="../ink/ink642.xml"/><Relationship Id="rId9" Type="http://schemas.openxmlformats.org/officeDocument/2006/relationships/customXml" Target="../ink/ink554.xml"/><Relationship Id="rId210" Type="http://schemas.openxmlformats.org/officeDocument/2006/relationships/image" Target="../media/image635.png"/><Relationship Id="rId26" Type="http://schemas.openxmlformats.org/officeDocument/2006/relationships/image" Target="../media/image543.png"/><Relationship Id="rId231" Type="http://schemas.openxmlformats.org/officeDocument/2006/relationships/customXml" Target="../ink/ink665.xml"/><Relationship Id="rId252" Type="http://schemas.openxmlformats.org/officeDocument/2006/relationships/image" Target="../media/image656.png"/><Relationship Id="rId273" Type="http://schemas.openxmlformats.org/officeDocument/2006/relationships/customXml" Target="../ink/ink686.xml"/><Relationship Id="rId47" Type="http://schemas.openxmlformats.org/officeDocument/2006/relationships/customXml" Target="../ink/ink573.xml"/><Relationship Id="rId68" Type="http://schemas.openxmlformats.org/officeDocument/2006/relationships/image" Target="../media/image564.png"/><Relationship Id="rId89" Type="http://schemas.openxmlformats.org/officeDocument/2006/relationships/customXml" Target="../ink/ink594.xml"/><Relationship Id="rId112" Type="http://schemas.openxmlformats.org/officeDocument/2006/relationships/image" Target="../media/image586.png"/><Relationship Id="rId133" Type="http://schemas.openxmlformats.org/officeDocument/2006/relationships/customXml" Target="../ink/ink616.xml"/><Relationship Id="rId154" Type="http://schemas.openxmlformats.org/officeDocument/2006/relationships/image" Target="../media/image607.png"/><Relationship Id="rId175" Type="http://schemas.openxmlformats.org/officeDocument/2006/relationships/customXml" Target="../ink/ink637.xml"/><Relationship Id="rId196" Type="http://schemas.openxmlformats.org/officeDocument/2006/relationships/image" Target="../media/image628.png"/><Relationship Id="rId200" Type="http://schemas.openxmlformats.org/officeDocument/2006/relationships/image" Target="../media/image630.png"/><Relationship Id="rId16" Type="http://schemas.openxmlformats.org/officeDocument/2006/relationships/image" Target="../media/image538.png"/><Relationship Id="rId221" Type="http://schemas.openxmlformats.org/officeDocument/2006/relationships/customXml" Target="../ink/ink660.xml"/><Relationship Id="rId242" Type="http://schemas.openxmlformats.org/officeDocument/2006/relationships/image" Target="../media/image651.png"/><Relationship Id="rId263" Type="http://schemas.openxmlformats.org/officeDocument/2006/relationships/customXml" Target="../ink/ink681.xml"/><Relationship Id="rId37" Type="http://schemas.openxmlformats.org/officeDocument/2006/relationships/customXml" Target="../ink/ink568.xml"/><Relationship Id="rId58" Type="http://schemas.openxmlformats.org/officeDocument/2006/relationships/image" Target="../media/image559.png"/><Relationship Id="rId79" Type="http://schemas.openxmlformats.org/officeDocument/2006/relationships/customXml" Target="../ink/ink589.xml"/><Relationship Id="rId102" Type="http://schemas.openxmlformats.org/officeDocument/2006/relationships/image" Target="../media/image581.png"/><Relationship Id="rId123" Type="http://schemas.openxmlformats.org/officeDocument/2006/relationships/customXml" Target="../ink/ink611.xml"/><Relationship Id="rId144" Type="http://schemas.openxmlformats.org/officeDocument/2006/relationships/image" Target="../media/image602.png"/><Relationship Id="rId90" Type="http://schemas.openxmlformats.org/officeDocument/2006/relationships/image" Target="../media/image575.png"/><Relationship Id="rId165" Type="http://schemas.openxmlformats.org/officeDocument/2006/relationships/customXml" Target="../ink/ink632.xml"/><Relationship Id="rId186" Type="http://schemas.openxmlformats.org/officeDocument/2006/relationships/image" Target="../media/image623.png"/><Relationship Id="rId211" Type="http://schemas.openxmlformats.org/officeDocument/2006/relationships/customXml" Target="../ink/ink655.xml"/><Relationship Id="rId232" Type="http://schemas.openxmlformats.org/officeDocument/2006/relationships/image" Target="../media/image646.png"/><Relationship Id="rId253" Type="http://schemas.openxmlformats.org/officeDocument/2006/relationships/customXml" Target="../ink/ink676.xml"/><Relationship Id="rId274" Type="http://schemas.openxmlformats.org/officeDocument/2006/relationships/image" Target="../media/image667.png"/><Relationship Id="rId27" Type="http://schemas.openxmlformats.org/officeDocument/2006/relationships/customXml" Target="../ink/ink563.xml"/><Relationship Id="rId48" Type="http://schemas.openxmlformats.org/officeDocument/2006/relationships/image" Target="../media/image554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34" Type="http://schemas.openxmlformats.org/officeDocument/2006/relationships/image" Target="../media/image597.png"/><Relationship Id="rId80" Type="http://schemas.openxmlformats.org/officeDocument/2006/relationships/image" Target="../media/image570.png"/><Relationship Id="rId155" Type="http://schemas.openxmlformats.org/officeDocument/2006/relationships/customXml" Target="../ink/ink627.xml"/><Relationship Id="rId176" Type="http://schemas.openxmlformats.org/officeDocument/2006/relationships/image" Target="../media/image618.png"/><Relationship Id="rId197" Type="http://schemas.openxmlformats.org/officeDocument/2006/relationships/customXml" Target="../ink/ink648.xml"/><Relationship Id="rId201" Type="http://schemas.openxmlformats.org/officeDocument/2006/relationships/customXml" Target="../ink/ink650.xml"/><Relationship Id="rId222" Type="http://schemas.openxmlformats.org/officeDocument/2006/relationships/image" Target="../media/image641.png"/><Relationship Id="rId243" Type="http://schemas.openxmlformats.org/officeDocument/2006/relationships/customXml" Target="../ink/ink671.xml"/><Relationship Id="rId264" Type="http://schemas.openxmlformats.org/officeDocument/2006/relationships/image" Target="../media/image662.png"/><Relationship Id="rId17" Type="http://schemas.openxmlformats.org/officeDocument/2006/relationships/customXml" Target="../ink/ink558.xml"/><Relationship Id="rId38" Type="http://schemas.openxmlformats.org/officeDocument/2006/relationships/image" Target="../media/image549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24" Type="http://schemas.openxmlformats.org/officeDocument/2006/relationships/image" Target="../media/image592.png"/><Relationship Id="rId70" Type="http://schemas.openxmlformats.org/officeDocument/2006/relationships/image" Target="../media/image565.png"/><Relationship Id="rId91" Type="http://schemas.openxmlformats.org/officeDocument/2006/relationships/customXml" Target="../ink/ink595.xml"/><Relationship Id="rId145" Type="http://schemas.openxmlformats.org/officeDocument/2006/relationships/customXml" Target="../ink/ink622.xml"/><Relationship Id="rId166" Type="http://schemas.openxmlformats.org/officeDocument/2006/relationships/image" Target="../media/image613.png"/><Relationship Id="rId187" Type="http://schemas.openxmlformats.org/officeDocument/2006/relationships/customXml" Target="../ink/ink6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36.png"/><Relationship Id="rId233" Type="http://schemas.openxmlformats.org/officeDocument/2006/relationships/customXml" Target="../ink/ink666.xml"/><Relationship Id="rId254" Type="http://schemas.openxmlformats.org/officeDocument/2006/relationships/image" Target="../media/image657.png"/><Relationship Id="rId28" Type="http://schemas.openxmlformats.org/officeDocument/2006/relationships/image" Target="../media/image544.png"/><Relationship Id="rId49" Type="http://schemas.openxmlformats.org/officeDocument/2006/relationships/customXml" Target="../ink/ink574.xml"/><Relationship Id="rId114" Type="http://schemas.openxmlformats.org/officeDocument/2006/relationships/image" Target="../media/image587.png"/><Relationship Id="rId275" Type="http://schemas.openxmlformats.org/officeDocument/2006/relationships/customXml" Target="../ink/ink687.xml"/><Relationship Id="rId60" Type="http://schemas.openxmlformats.org/officeDocument/2006/relationships/image" Target="../media/image560.png"/><Relationship Id="rId81" Type="http://schemas.openxmlformats.org/officeDocument/2006/relationships/customXml" Target="../ink/ink590.xml"/><Relationship Id="rId135" Type="http://schemas.openxmlformats.org/officeDocument/2006/relationships/customXml" Target="../ink/ink617.xml"/><Relationship Id="rId156" Type="http://schemas.openxmlformats.org/officeDocument/2006/relationships/image" Target="../media/image608.png"/><Relationship Id="rId177" Type="http://schemas.openxmlformats.org/officeDocument/2006/relationships/customXml" Target="../ink/ink638.xml"/><Relationship Id="rId198" Type="http://schemas.openxmlformats.org/officeDocument/2006/relationships/image" Target="../media/image629.png"/><Relationship Id="rId202" Type="http://schemas.openxmlformats.org/officeDocument/2006/relationships/image" Target="../media/image631.png"/><Relationship Id="rId223" Type="http://schemas.openxmlformats.org/officeDocument/2006/relationships/customXml" Target="../ink/ink661.xml"/><Relationship Id="rId244" Type="http://schemas.openxmlformats.org/officeDocument/2006/relationships/image" Target="../media/image652.png"/><Relationship Id="rId18" Type="http://schemas.openxmlformats.org/officeDocument/2006/relationships/image" Target="../media/image539.png"/><Relationship Id="rId39" Type="http://schemas.openxmlformats.org/officeDocument/2006/relationships/customXml" Target="../ink/ink569.xml"/><Relationship Id="rId265" Type="http://schemas.openxmlformats.org/officeDocument/2006/relationships/customXml" Target="../ink/ink682.xml"/><Relationship Id="rId50" Type="http://schemas.openxmlformats.org/officeDocument/2006/relationships/image" Target="../media/image555.png"/><Relationship Id="rId104" Type="http://schemas.openxmlformats.org/officeDocument/2006/relationships/image" Target="../media/image582.png"/><Relationship Id="rId125" Type="http://schemas.openxmlformats.org/officeDocument/2006/relationships/customXml" Target="../ink/ink612.xml"/><Relationship Id="rId146" Type="http://schemas.openxmlformats.org/officeDocument/2006/relationships/image" Target="../media/image603.png"/><Relationship Id="rId167" Type="http://schemas.openxmlformats.org/officeDocument/2006/relationships/customXml" Target="../ink/ink633.xml"/><Relationship Id="rId188" Type="http://schemas.openxmlformats.org/officeDocument/2006/relationships/image" Target="../media/image624.png"/><Relationship Id="rId71" Type="http://schemas.openxmlformats.org/officeDocument/2006/relationships/customXml" Target="../ink/ink585.xml"/><Relationship Id="rId92" Type="http://schemas.openxmlformats.org/officeDocument/2006/relationships/image" Target="../media/image576.png"/><Relationship Id="rId213" Type="http://schemas.openxmlformats.org/officeDocument/2006/relationships/customXml" Target="../ink/ink656.xml"/><Relationship Id="rId234" Type="http://schemas.openxmlformats.org/officeDocument/2006/relationships/image" Target="../media/image647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564.xml"/><Relationship Id="rId255" Type="http://schemas.openxmlformats.org/officeDocument/2006/relationships/customXml" Target="../ink/ink677.xml"/><Relationship Id="rId276" Type="http://schemas.openxmlformats.org/officeDocument/2006/relationships/image" Target="../media/image668.png"/><Relationship Id="rId40" Type="http://schemas.openxmlformats.org/officeDocument/2006/relationships/image" Target="../media/image550.png"/><Relationship Id="rId115" Type="http://schemas.openxmlformats.org/officeDocument/2006/relationships/customXml" Target="../ink/ink607.xml"/><Relationship Id="rId136" Type="http://schemas.openxmlformats.org/officeDocument/2006/relationships/image" Target="../media/image598.png"/><Relationship Id="rId157" Type="http://schemas.openxmlformats.org/officeDocument/2006/relationships/customXml" Target="../ink/ink628.xml"/><Relationship Id="rId178" Type="http://schemas.openxmlformats.org/officeDocument/2006/relationships/image" Target="../media/image619.png"/><Relationship Id="rId61" Type="http://schemas.openxmlformats.org/officeDocument/2006/relationships/customXml" Target="../ink/ink580.xml"/><Relationship Id="rId82" Type="http://schemas.openxmlformats.org/officeDocument/2006/relationships/image" Target="../media/image571.png"/><Relationship Id="rId199" Type="http://schemas.openxmlformats.org/officeDocument/2006/relationships/customXml" Target="../ink/ink649.xml"/><Relationship Id="rId203" Type="http://schemas.openxmlformats.org/officeDocument/2006/relationships/customXml" Target="../ink/ink651.xml"/><Relationship Id="rId19" Type="http://schemas.openxmlformats.org/officeDocument/2006/relationships/customXml" Target="../ink/ink559.xml"/><Relationship Id="rId224" Type="http://schemas.openxmlformats.org/officeDocument/2006/relationships/image" Target="../media/image642.png"/><Relationship Id="rId245" Type="http://schemas.openxmlformats.org/officeDocument/2006/relationships/customXml" Target="../ink/ink672.xml"/><Relationship Id="rId266" Type="http://schemas.openxmlformats.org/officeDocument/2006/relationships/image" Target="../media/image663.png"/><Relationship Id="rId30" Type="http://schemas.openxmlformats.org/officeDocument/2006/relationships/image" Target="../media/image545.png"/><Relationship Id="rId105" Type="http://schemas.openxmlformats.org/officeDocument/2006/relationships/customXml" Target="../ink/ink602.xml"/><Relationship Id="rId126" Type="http://schemas.openxmlformats.org/officeDocument/2006/relationships/image" Target="../media/image593.png"/><Relationship Id="rId147" Type="http://schemas.openxmlformats.org/officeDocument/2006/relationships/customXml" Target="../ink/ink623.xml"/><Relationship Id="rId168" Type="http://schemas.openxmlformats.org/officeDocument/2006/relationships/image" Target="../media/image614.png"/><Relationship Id="rId51" Type="http://schemas.openxmlformats.org/officeDocument/2006/relationships/customXml" Target="../ink/ink575.xml"/><Relationship Id="rId72" Type="http://schemas.openxmlformats.org/officeDocument/2006/relationships/image" Target="../media/image566.png"/><Relationship Id="rId93" Type="http://schemas.openxmlformats.org/officeDocument/2006/relationships/customXml" Target="../ink/ink596.xml"/><Relationship Id="rId189" Type="http://schemas.openxmlformats.org/officeDocument/2006/relationships/customXml" Target="../ink/ink644.xml"/><Relationship Id="rId3" Type="http://schemas.openxmlformats.org/officeDocument/2006/relationships/customXml" Target="../ink/ink551.xml"/><Relationship Id="rId214" Type="http://schemas.openxmlformats.org/officeDocument/2006/relationships/image" Target="../media/image637.png"/><Relationship Id="rId235" Type="http://schemas.openxmlformats.org/officeDocument/2006/relationships/customXml" Target="../ink/ink667.xml"/><Relationship Id="rId256" Type="http://schemas.openxmlformats.org/officeDocument/2006/relationships/image" Target="../media/image658.png"/><Relationship Id="rId277" Type="http://schemas.openxmlformats.org/officeDocument/2006/relationships/customXml" Target="../ink/ink688.xml"/><Relationship Id="rId116" Type="http://schemas.openxmlformats.org/officeDocument/2006/relationships/image" Target="../media/image588.png"/><Relationship Id="rId137" Type="http://schemas.openxmlformats.org/officeDocument/2006/relationships/customXml" Target="../ink/ink618.xml"/><Relationship Id="rId158" Type="http://schemas.openxmlformats.org/officeDocument/2006/relationships/image" Target="../media/image609.png"/><Relationship Id="rId20" Type="http://schemas.openxmlformats.org/officeDocument/2006/relationships/image" Target="../media/image540.png"/><Relationship Id="rId41" Type="http://schemas.openxmlformats.org/officeDocument/2006/relationships/customXml" Target="../ink/ink570.xml"/><Relationship Id="rId62" Type="http://schemas.openxmlformats.org/officeDocument/2006/relationships/image" Target="../media/image561.png"/><Relationship Id="rId83" Type="http://schemas.openxmlformats.org/officeDocument/2006/relationships/customXml" Target="../ink/ink591.xml"/><Relationship Id="rId179" Type="http://schemas.openxmlformats.org/officeDocument/2006/relationships/customXml" Target="../ink/ink639.xml"/><Relationship Id="rId190" Type="http://schemas.openxmlformats.org/officeDocument/2006/relationships/image" Target="../media/image625.png"/><Relationship Id="rId204" Type="http://schemas.openxmlformats.org/officeDocument/2006/relationships/image" Target="../media/image632.png"/><Relationship Id="rId225" Type="http://schemas.openxmlformats.org/officeDocument/2006/relationships/customXml" Target="../ink/ink662.xml"/><Relationship Id="rId246" Type="http://schemas.openxmlformats.org/officeDocument/2006/relationships/image" Target="../media/image653.png"/><Relationship Id="rId267" Type="http://schemas.openxmlformats.org/officeDocument/2006/relationships/customXml" Target="../ink/ink683.xml"/><Relationship Id="rId106" Type="http://schemas.openxmlformats.org/officeDocument/2006/relationships/image" Target="../media/image583.png"/><Relationship Id="rId127" Type="http://schemas.openxmlformats.org/officeDocument/2006/relationships/customXml" Target="../ink/ink613.xml"/><Relationship Id="rId10" Type="http://schemas.openxmlformats.org/officeDocument/2006/relationships/image" Target="../media/image535.png"/><Relationship Id="rId31" Type="http://schemas.openxmlformats.org/officeDocument/2006/relationships/customXml" Target="../ink/ink565.xml"/><Relationship Id="rId52" Type="http://schemas.openxmlformats.org/officeDocument/2006/relationships/image" Target="../media/image556.png"/><Relationship Id="rId73" Type="http://schemas.openxmlformats.org/officeDocument/2006/relationships/customXml" Target="../ink/ink586.xml"/><Relationship Id="rId94" Type="http://schemas.openxmlformats.org/officeDocument/2006/relationships/image" Target="../media/image577.png"/><Relationship Id="rId148" Type="http://schemas.openxmlformats.org/officeDocument/2006/relationships/image" Target="../media/image604.png"/><Relationship Id="rId169" Type="http://schemas.openxmlformats.org/officeDocument/2006/relationships/customXml" Target="../ink/ink634.xml"/><Relationship Id="rId4" Type="http://schemas.openxmlformats.org/officeDocument/2006/relationships/image" Target="../media/image532.png"/><Relationship Id="rId180" Type="http://schemas.openxmlformats.org/officeDocument/2006/relationships/image" Target="../media/image620.png"/><Relationship Id="rId215" Type="http://schemas.openxmlformats.org/officeDocument/2006/relationships/customXml" Target="../ink/ink657.xml"/><Relationship Id="rId236" Type="http://schemas.openxmlformats.org/officeDocument/2006/relationships/image" Target="../media/image648.png"/><Relationship Id="rId257" Type="http://schemas.openxmlformats.org/officeDocument/2006/relationships/customXml" Target="../ink/ink678.xml"/><Relationship Id="rId278" Type="http://schemas.openxmlformats.org/officeDocument/2006/relationships/image" Target="../media/image669.png"/><Relationship Id="rId42" Type="http://schemas.openxmlformats.org/officeDocument/2006/relationships/image" Target="../media/image551.png"/><Relationship Id="rId84" Type="http://schemas.openxmlformats.org/officeDocument/2006/relationships/image" Target="../media/image572.png"/><Relationship Id="rId138" Type="http://schemas.openxmlformats.org/officeDocument/2006/relationships/image" Target="../media/image599.png"/><Relationship Id="rId191" Type="http://schemas.openxmlformats.org/officeDocument/2006/relationships/customXml" Target="../ink/ink645.xml"/><Relationship Id="rId205" Type="http://schemas.openxmlformats.org/officeDocument/2006/relationships/customXml" Target="../ink/ink652.xml"/><Relationship Id="rId247" Type="http://schemas.openxmlformats.org/officeDocument/2006/relationships/customXml" Target="../ink/ink673.xml"/><Relationship Id="rId107" Type="http://schemas.openxmlformats.org/officeDocument/2006/relationships/customXml" Target="../ink/ink603.xml"/><Relationship Id="rId11" Type="http://schemas.openxmlformats.org/officeDocument/2006/relationships/customXml" Target="../ink/ink555.xml"/><Relationship Id="rId53" Type="http://schemas.openxmlformats.org/officeDocument/2006/relationships/customXml" Target="../ink/ink576.xml"/><Relationship Id="rId149" Type="http://schemas.openxmlformats.org/officeDocument/2006/relationships/customXml" Target="../ink/ink624.xml"/><Relationship Id="rId95" Type="http://schemas.openxmlformats.org/officeDocument/2006/relationships/customXml" Target="../ink/ink597.xml"/><Relationship Id="rId160" Type="http://schemas.openxmlformats.org/officeDocument/2006/relationships/image" Target="../media/image610.png"/><Relationship Id="rId216" Type="http://schemas.openxmlformats.org/officeDocument/2006/relationships/image" Target="../media/image63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7.xml"/><Relationship Id="rId299" Type="http://schemas.openxmlformats.org/officeDocument/2006/relationships/image" Target="../media/image816.png"/><Relationship Id="rId21" Type="http://schemas.openxmlformats.org/officeDocument/2006/relationships/customXml" Target="../ink/ink699.xml"/><Relationship Id="rId63" Type="http://schemas.openxmlformats.org/officeDocument/2006/relationships/customXml" Target="../ink/ink720.xml"/><Relationship Id="rId159" Type="http://schemas.openxmlformats.org/officeDocument/2006/relationships/customXml" Target="../ink/ink768.xml"/><Relationship Id="rId170" Type="http://schemas.openxmlformats.org/officeDocument/2006/relationships/image" Target="../media/image752.png"/><Relationship Id="rId226" Type="http://schemas.openxmlformats.org/officeDocument/2006/relationships/image" Target="../media/image780.png"/><Relationship Id="rId268" Type="http://schemas.openxmlformats.org/officeDocument/2006/relationships/customXml" Target="../ink/ink823.xml"/><Relationship Id="rId32" Type="http://schemas.openxmlformats.org/officeDocument/2006/relationships/image" Target="../media/image684.png"/><Relationship Id="rId74" Type="http://schemas.openxmlformats.org/officeDocument/2006/relationships/image" Target="../media/image705.png"/><Relationship Id="rId128" Type="http://schemas.openxmlformats.org/officeDocument/2006/relationships/image" Target="../media/image732.png"/><Relationship Id="rId5" Type="http://schemas.openxmlformats.org/officeDocument/2006/relationships/customXml" Target="../ink/ink691.xml"/><Relationship Id="rId181" Type="http://schemas.openxmlformats.org/officeDocument/2006/relationships/customXml" Target="../ink/ink779.xml"/><Relationship Id="rId237" Type="http://schemas.openxmlformats.org/officeDocument/2006/relationships/image" Target="../media/image785.png"/><Relationship Id="rId279" Type="http://schemas.openxmlformats.org/officeDocument/2006/relationships/image" Target="../media/image806.png"/><Relationship Id="rId43" Type="http://schemas.openxmlformats.org/officeDocument/2006/relationships/customXml" Target="../ink/ink710.xml"/><Relationship Id="rId139" Type="http://schemas.openxmlformats.org/officeDocument/2006/relationships/customXml" Target="../ink/ink758.xml"/><Relationship Id="rId290" Type="http://schemas.openxmlformats.org/officeDocument/2006/relationships/customXml" Target="../ink/ink834.xml"/><Relationship Id="rId304" Type="http://schemas.openxmlformats.org/officeDocument/2006/relationships/customXml" Target="../ink/ink841.xml"/><Relationship Id="rId85" Type="http://schemas.openxmlformats.org/officeDocument/2006/relationships/customXml" Target="../ink/ink731.xml"/><Relationship Id="rId150" Type="http://schemas.openxmlformats.org/officeDocument/2006/relationships/image" Target="../media/image743.png"/><Relationship Id="rId192" Type="http://schemas.openxmlformats.org/officeDocument/2006/relationships/image" Target="../media/image763.png"/><Relationship Id="rId206" Type="http://schemas.openxmlformats.org/officeDocument/2006/relationships/image" Target="../media/image770.png"/><Relationship Id="rId248" Type="http://schemas.openxmlformats.org/officeDocument/2006/relationships/customXml" Target="../ink/ink813.xml"/><Relationship Id="rId12" Type="http://schemas.openxmlformats.org/officeDocument/2006/relationships/image" Target="../media/image675.png"/><Relationship Id="rId108" Type="http://schemas.openxmlformats.org/officeDocument/2006/relationships/image" Target="../media/image722.png"/><Relationship Id="rId54" Type="http://schemas.openxmlformats.org/officeDocument/2006/relationships/image" Target="../media/image695.png"/><Relationship Id="rId96" Type="http://schemas.openxmlformats.org/officeDocument/2006/relationships/image" Target="../media/image716.png"/><Relationship Id="rId161" Type="http://schemas.openxmlformats.org/officeDocument/2006/relationships/customXml" Target="../ink/ink769.xml"/><Relationship Id="rId217" Type="http://schemas.openxmlformats.org/officeDocument/2006/relationships/customXml" Target="../ink/ink797.xml"/><Relationship Id="rId259" Type="http://schemas.openxmlformats.org/officeDocument/2006/relationships/image" Target="../media/image796.png"/><Relationship Id="rId23" Type="http://schemas.openxmlformats.org/officeDocument/2006/relationships/customXml" Target="../ink/ink700.xml"/><Relationship Id="rId119" Type="http://schemas.openxmlformats.org/officeDocument/2006/relationships/customXml" Target="../ink/ink748.xml"/><Relationship Id="rId270" Type="http://schemas.openxmlformats.org/officeDocument/2006/relationships/customXml" Target="../ink/ink824.xml"/><Relationship Id="rId291" Type="http://schemas.openxmlformats.org/officeDocument/2006/relationships/image" Target="../media/image812.png"/><Relationship Id="rId305" Type="http://schemas.openxmlformats.org/officeDocument/2006/relationships/image" Target="../media/image819.png"/><Relationship Id="rId44" Type="http://schemas.openxmlformats.org/officeDocument/2006/relationships/image" Target="../media/image690.png"/><Relationship Id="rId65" Type="http://schemas.openxmlformats.org/officeDocument/2006/relationships/customXml" Target="../ink/ink721.xml"/><Relationship Id="rId86" Type="http://schemas.openxmlformats.org/officeDocument/2006/relationships/image" Target="../media/image711.png"/><Relationship Id="rId130" Type="http://schemas.openxmlformats.org/officeDocument/2006/relationships/image" Target="../media/image733.png"/><Relationship Id="rId151" Type="http://schemas.openxmlformats.org/officeDocument/2006/relationships/customXml" Target="../ink/ink764.xml"/><Relationship Id="rId172" Type="http://schemas.openxmlformats.org/officeDocument/2006/relationships/image" Target="../media/image753.png"/><Relationship Id="rId193" Type="http://schemas.openxmlformats.org/officeDocument/2006/relationships/customXml" Target="../ink/ink785.xml"/><Relationship Id="rId207" Type="http://schemas.openxmlformats.org/officeDocument/2006/relationships/customXml" Target="../ink/ink792.xml"/><Relationship Id="rId228" Type="http://schemas.openxmlformats.org/officeDocument/2006/relationships/image" Target="../media/image781.png"/><Relationship Id="rId249" Type="http://schemas.openxmlformats.org/officeDocument/2006/relationships/image" Target="../media/image791.png"/><Relationship Id="rId13" Type="http://schemas.openxmlformats.org/officeDocument/2006/relationships/customXml" Target="../ink/ink695.xml"/><Relationship Id="rId109" Type="http://schemas.openxmlformats.org/officeDocument/2006/relationships/customXml" Target="../ink/ink743.xml"/><Relationship Id="rId260" Type="http://schemas.openxmlformats.org/officeDocument/2006/relationships/customXml" Target="../ink/ink819.xml"/><Relationship Id="rId281" Type="http://schemas.openxmlformats.org/officeDocument/2006/relationships/image" Target="../media/image807.png"/><Relationship Id="rId34" Type="http://schemas.openxmlformats.org/officeDocument/2006/relationships/image" Target="../media/image685.png"/><Relationship Id="rId55" Type="http://schemas.openxmlformats.org/officeDocument/2006/relationships/customXml" Target="../ink/ink716.xml"/><Relationship Id="rId76" Type="http://schemas.openxmlformats.org/officeDocument/2006/relationships/image" Target="../media/image706.png"/><Relationship Id="rId97" Type="http://schemas.openxmlformats.org/officeDocument/2006/relationships/customXml" Target="../ink/ink737.xml"/><Relationship Id="rId120" Type="http://schemas.openxmlformats.org/officeDocument/2006/relationships/image" Target="../media/image728.png"/><Relationship Id="rId141" Type="http://schemas.openxmlformats.org/officeDocument/2006/relationships/customXml" Target="../ink/ink759.xml"/><Relationship Id="rId7" Type="http://schemas.openxmlformats.org/officeDocument/2006/relationships/customXml" Target="../ink/ink692.xml"/><Relationship Id="rId162" Type="http://schemas.openxmlformats.org/officeDocument/2006/relationships/image" Target="../media/image749.png"/><Relationship Id="rId183" Type="http://schemas.openxmlformats.org/officeDocument/2006/relationships/customXml" Target="../ink/ink780.xml"/><Relationship Id="rId218" Type="http://schemas.openxmlformats.org/officeDocument/2006/relationships/image" Target="../media/image776.png"/><Relationship Id="rId239" Type="http://schemas.openxmlformats.org/officeDocument/2006/relationships/image" Target="../media/image786.png"/><Relationship Id="rId250" Type="http://schemas.openxmlformats.org/officeDocument/2006/relationships/customXml" Target="../ink/ink814.xml"/><Relationship Id="rId271" Type="http://schemas.openxmlformats.org/officeDocument/2006/relationships/image" Target="../media/image802.png"/><Relationship Id="rId292" Type="http://schemas.openxmlformats.org/officeDocument/2006/relationships/customXml" Target="../ink/ink835.xml"/><Relationship Id="rId24" Type="http://schemas.openxmlformats.org/officeDocument/2006/relationships/image" Target="../media/image681.png"/><Relationship Id="rId45" Type="http://schemas.openxmlformats.org/officeDocument/2006/relationships/customXml" Target="../ink/ink711.xml"/><Relationship Id="rId66" Type="http://schemas.openxmlformats.org/officeDocument/2006/relationships/image" Target="../media/image701.png"/><Relationship Id="rId87" Type="http://schemas.openxmlformats.org/officeDocument/2006/relationships/customXml" Target="../ink/ink732.xml"/><Relationship Id="rId110" Type="http://schemas.openxmlformats.org/officeDocument/2006/relationships/image" Target="../media/image723.png"/><Relationship Id="rId131" Type="http://schemas.openxmlformats.org/officeDocument/2006/relationships/customXml" Target="../ink/ink754.xml"/><Relationship Id="rId152" Type="http://schemas.openxmlformats.org/officeDocument/2006/relationships/image" Target="../media/image744.png"/><Relationship Id="rId173" Type="http://schemas.openxmlformats.org/officeDocument/2006/relationships/customXml" Target="../ink/ink775.xml"/><Relationship Id="rId194" Type="http://schemas.openxmlformats.org/officeDocument/2006/relationships/image" Target="../media/image764.png"/><Relationship Id="rId208" Type="http://schemas.openxmlformats.org/officeDocument/2006/relationships/image" Target="../media/image771.png"/><Relationship Id="rId229" Type="http://schemas.openxmlformats.org/officeDocument/2006/relationships/customXml" Target="../ink/ink803.xml"/><Relationship Id="rId240" Type="http://schemas.openxmlformats.org/officeDocument/2006/relationships/customXml" Target="../ink/ink809.xml"/><Relationship Id="rId261" Type="http://schemas.openxmlformats.org/officeDocument/2006/relationships/image" Target="../media/image797.png"/><Relationship Id="rId14" Type="http://schemas.openxmlformats.org/officeDocument/2006/relationships/image" Target="../media/image676.png"/><Relationship Id="rId35" Type="http://schemas.openxmlformats.org/officeDocument/2006/relationships/customXml" Target="../ink/ink706.xml"/><Relationship Id="rId56" Type="http://schemas.openxmlformats.org/officeDocument/2006/relationships/image" Target="../media/image696.png"/><Relationship Id="rId77" Type="http://schemas.openxmlformats.org/officeDocument/2006/relationships/customXml" Target="../ink/ink727.xml"/><Relationship Id="rId100" Type="http://schemas.openxmlformats.org/officeDocument/2006/relationships/image" Target="../media/image718.png"/><Relationship Id="rId282" Type="http://schemas.openxmlformats.org/officeDocument/2006/relationships/customXml" Target="../ink/ink830.xml"/><Relationship Id="rId8" Type="http://schemas.openxmlformats.org/officeDocument/2006/relationships/image" Target="../media/image673.png"/><Relationship Id="rId98" Type="http://schemas.openxmlformats.org/officeDocument/2006/relationships/image" Target="../media/image717.png"/><Relationship Id="rId121" Type="http://schemas.openxmlformats.org/officeDocument/2006/relationships/customXml" Target="../ink/ink749.xml"/><Relationship Id="rId142" Type="http://schemas.openxmlformats.org/officeDocument/2006/relationships/image" Target="../media/image739.png"/><Relationship Id="rId163" Type="http://schemas.openxmlformats.org/officeDocument/2006/relationships/customXml" Target="../ink/ink770.xml"/><Relationship Id="rId184" Type="http://schemas.openxmlformats.org/officeDocument/2006/relationships/image" Target="../media/image759.png"/><Relationship Id="rId219" Type="http://schemas.openxmlformats.org/officeDocument/2006/relationships/customXml" Target="../ink/ink798.xml"/><Relationship Id="rId230" Type="http://schemas.openxmlformats.org/officeDocument/2006/relationships/image" Target="../media/image782.png"/><Relationship Id="rId251" Type="http://schemas.openxmlformats.org/officeDocument/2006/relationships/image" Target="../media/image792.png"/><Relationship Id="rId25" Type="http://schemas.openxmlformats.org/officeDocument/2006/relationships/customXml" Target="../ink/ink701.xml"/><Relationship Id="rId46" Type="http://schemas.openxmlformats.org/officeDocument/2006/relationships/image" Target="../media/image691.png"/><Relationship Id="rId67" Type="http://schemas.openxmlformats.org/officeDocument/2006/relationships/customXml" Target="../ink/ink722.xml"/><Relationship Id="rId272" Type="http://schemas.openxmlformats.org/officeDocument/2006/relationships/customXml" Target="../ink/ink825.xml"/><Relationship Id="rId293" Type="http://schemas.openxmlformats.org/officeDocument/2006/relationships/image" Target="../media/image813.png"/><Relationship Id="rId88" Type="http://schemas.openxmlformats.org/officeDocument/2006/relationships/image" Target="../media/image712.png"/><Relationship Id="rId111" Type="http://schemas.openxmlformats.org/officeDocument/2006/relationships/customXml" Target="../ink/ink744.xml"/><Relationship Id="rId132" Type="http://schemas.openxmlformats.org/officeDocument/2006/relationships/image" Target="../media/image734.png"/><Relationship Id="rId153" Type="http://schemas.openxmlformats.org/officeDocument/2006/relationships/customXml" Target="../ink/ink765.xml"/><Relationship Id="rId174" Type="http://schemas.openxmlformats.org/officeDocument/2006/relationships/image" Target="../media/image754.png"/><Relationship Id="rId195" Type="http://schemas.openxmlformats.org/officeDocument/2006/relationships/customXml" Target="../ink/ink786.xml"/><Relationship Id="rId209" Type="http://schemas.openxmlformats.org/officeDocument/2006/relationships/customXml" Target="../ink/ink793.xml"/><Relationship Id="rId220" Type="http://schemas.openxmlformats.org/officeDocument/2006/relationships/image" Target="../media/image777.png"/><Relationship Id="rId241" Type="http://schemas.openxmlformats.org/officeDocument/2006/relationships/image" Target="../media/image787.png"/><Relationship Id="rId15" Type="http://schemas.openxmlformats.org/officeDocument/2006/relationships/customXml" Target="../ink/ink696.xml"/><Relationship Id="rId36" Type="http://schemas.openxmlformats.org/officeDocument/2006/relationships/image" Target="../media/image686.png"/><Relationship Id="rId57" Type="http://schemas.openxmlformats.org/officeDocument/2006/relationships/customXml" Target="../ink/ink717.xml"/><Relationship Id="rId262" Type="http://schemas.openxmlformats.org/officeDocument/2006/relationships/customXml" Target="../ink/ink820.xml"/><Relationship Id="rId283" Type="http://schemas.openxmlformats.org/officeDocument/2006/relationships/image" Target="../media/image808.png"/><Relationship Id="rId78" Type="http://schemas.openxmlformats.org/officeDocument/2006/relationships/image" Target="../media/image707.png"/><Relationship Id="rId99" Type="http://schemas.openxmlformats.org/officeDocument/2006/relationships/customXml" Target="../ink/ink738.xml"/><Relationship Id="rId101" Type="http://schemas.openxmlformats.org/officeDocument/2006/relationships/customXml" Target="../ink/ink739.xml"/><Relationship Id="rId122" Type="http://schemas.openxmlformats.org/officeDocument/2006/relationships/image" Target="../media/image729.png"/><Relationship Id="rId143" Type="http://schemas.openxmlformats.org/officeDocument/2006/relationships/customXml" Target="../ink/ink760.xml"/><Relationship Id="rId164" Type="http://schemas.openxmlformats.org/officeDocument/2006/relationships/image" Target="../media/image750.png"/><Relationship Id="rId185" Type="http://schemas.openxmlformats.org/officeDocument/2006/relationships/customXml" Target="../ink/ink781.xml"/><Relationship Id="rId9" Type="http://schemas.openxmlformats.org/officeDocument/2006/relationships/customXml" Target="../ink/ink693.xml"/><Relationship Id="rId210" Type="http://schemas.openxmlformats.org/officeDocument/2006/relationships/image" Target="../media/image772.png"/><Relationship Id="rId26" Type="http://schemas.openxmlformats.org/officeDocument/2006/relationships/image" Target="../media/image226.png"/><Relationship Id="rId231" Type="http://schemas.openxmlformats.org/officeDocument/2006/relationships/customXml" Target="../ink/ink804.xml"/><Relationship Id="rId252" Type="http://schemas.openxmlformats.org/officeDocument/2006/relationships/customXml" Target="../ink/ink815.xml"/><Relationship Id="rId273" Type="http://schemas.openxmlformats.org/officeDocument/2006/relationships/image" Target="../media/image803.png"/><Relationship Id="rId294" Type="http://schemas.openxmlformats.org/officeDocument/2006/relationships/customXml" Target="../ink/ink836.xml"/><Relationship Id="rId47" Type="http://schemas.openxmlformats.org/officeDocument/2006/relationships/customXml" Target="../ink/ink712.xml"/><Relationship Id="rId68" Type="http://schemas.openxmlformats.org/officeDocument/2006/relationships/image" Target="../media/image702.png"/><Relationship Id="rId89" Type="http://schemas.openxmlformats.org/officeDocument/2006/relationships/customXml" Target="../ink/ink733.xml"/><Relationship Id="rId112" Type="http://schemas.openxmlformats.org/officeDocument/2006/relationships/image" Target="../media/image724.png"/><Relationship Id="rId133" Type="http://schemas.openxmlformats.org/officeDocument/2006/relationships/customXml" Target="../ink/ink755.xml"/><Relationship Id="rId154" Type="http://schemas.openxmlformats.org/officeDocument/2006/relationships/image" Target="../media/image745.png"/><Relationship Id="rId175" Type="http://schemas.openxmlformats.org/officeDocument/2006/relationships/customXml" Target="../ink/ink776.xml"/><Relationship Id="rId196" Type="http://schemas.openxmlformats.org/officeDocument/2006/relationships/image" Target="../media/image765.png"/><Relationship Id="rId200" Type="http://schemas.openxmlformats.org/officeDocument/2006/relationships/image" Target="../media/image767.png"/><Relationship Id="rId16" Type="http://schemas.openxmlformats.org/officeDocument/2006/relationships/image" Target="../media/image677.png"/><Relationship Id="rId221" Type="http://schemas.openxmlformats.org/officeDocument/2006/relationships/customXml" Target="../ink/ink799.xml"/><Relationship Id="rId242" Type="http://schemas.openxmlformats.org/officeDocument/2006/relationships/customXml" Target="../ink/ink810.xml"/><Relationship Id="rId263" Type="http://schemas.openxmlformats.org/officeDocument/2006/relationships/image" Target="../media/image798.png"/><Relationship Id="rId284" Type="http://schemas.openxmlformats.org/officeDocument/2006/relationships/customXml" Target="../ink/ink831.xml"/><Relationship Id="rId37" Type="http://schemas.openxmlformats.org/officeDocument/2006/relationships/customXml" Target="../ink/ink707.xml"/><Relationship Id="rId58" Type="http://schemas.openxmlformats.org/officeDocument/2006/relationships/image" Target="../media/image697.png"/><Relationship Id="rId79" Type="http://schemas.openxmlformats.org/officeDocument/2006/relationships/customXml" Target="../ink/ink728.xml"/><Relationship Id="rId102" Type="http://schemas.openxmlformats.org/officeDocument/2006/relationships/image" Target="../media/image719.png"/><Relationship Id="rId123" Type="http://schemas.openxmlformats.org/officeDocument/2006/relationships/customXml" Target="../ink/ink750.xml"/><Relationship Id="rId144" Type="http://schemas.openxmlformats.org/officeDocument/2006/relationships/image" Target="../media/image740.png"/><Relationship Id="rId90" Type="http://schemas.openxmlformats.org/officeDocument/2006/relationships/image" Target="../media/image713.png"/><Relationship Id="rId165" Type="http://schemas.openxmlformats.org/officeDocument/2006/relationships/customXml" Target="../ink/ink771.xml"/><Relationship Id="rId186" Type="http://schemas.openxmlformats.org/officeDocument/2006/relationships/image" Target="../media/image760.png"/><Relationship Id="rId211" Type="http://schemas.openxmlformats.org/officeDocument/2006/relationships/customXml" Target="../ink/ink794.xml"/><Relationship Id="rId232" Type="http://schemas.openxmlformats.org/officeDocument/2006/relationships/customXml" Target="../ink/ink805.xml"/><Relationship Id="rId253" Type="http://schemas.openxmlformats.org/officeDocument/2006/relationships/image" Target="../media/image793.png"/><Relationship Id="rId274" Type="http://schemas.openxmlformats.org/officeDocument/2006/relationships/customXml" Target="../ink/ink826.xml"/><Relationship Id="rId295" Type="http://schemas.openxmlformats.org/officeDocument/2006/relationships/image" Target="../media/image814.png"/><Relationship Id="rId27" Type="http://schemas.openxmlformats.org/officeDocument/2006/relationships/customXml" Target="../ink/ink702.xml"/><Relationship Id="rId48" Type="http://schemas.openxmlformats.org/officeDocument/2006/relationships/image" Target="../media/image692.png"/><Relationship Id="rId69" Type="http://schemas.openxmlformats.org/officeDocument/2006/relationships/customXml" Target="../ink/ink723.xml"/><Relationship Id="rId113" Type="http://schemas.openxmlformats.org/officeDocument/2006/relationships/customXml" Target="../ink/ink745.xml"/><Relationship Id="rId134" Type="http://schemas.openxmlformats.org/officeDocument/2006/relationships/image" Target="../media/image735.png"/><Relationship Id="rId80" Type="http://schemas.openxmlformats.org/officeDocument/2006/relationships/image" Target="../media/image708.png"/><Relationship Id="rId155" Type="http://schemas.openxmlformats.org/officeDocument/2006/relationships/customXml" Target="../ink/ink766.xml"/><Relationship Id="rId176" Type="http://schemas.openxmlformats.org/officeDocument/2006/relationships/image" Target="../media/image755.png"/><Relationship Id="rId197" Type="http://schemas.openxmlformats.org/officeDocument/2006/relationships/customXml" Target="../ink/ink787.xml"/><Relationship Id="rId201" Type="http://schemas.openxmlformats.org/officeDocument/2006/relationships/customXml" Target="../ink/ink789.xml"/><Relationship Id="rId222" Type="http://schemas.openxmlformats.org/officeDocument/2006/relationships/image" Target="../media/image778.png"/><Relationship Id="rId243" Type="http://schemas.openxmlformats.org/officeDocument/2006/relationships/image" Target="../media/image788.png"/><Relationship Id="rId264" Type="http://schemas.openxmlformats.org/officeDocument/2006/relationships/customXml" Target="../ink/ink821.xml"/><Relationship Id="rId285" Type="http://schemas.openxmlformats.org/officeDocument/2006/relationships/image" Target="../media/image809.png"/><Relationship Id="rId17" Type="http://schemas.openxmlformats.org/officeDocument/2006/relationships/customXml" Target="../ink/ink697.xml"/><Relationship Id="rId38" Type="http://schemas.openxmlformats.org/officeDocument/2006/relationships/image" Target="../media/image687.png"/><Relationship Id="rId59" Type="http://schemas.openxmlformats.org/officeDocument/2006/relationships/customXml" Target="../ink/ink718.xml"/><Relationship Id="rId103" Type="http://schemas.openxmlformats.org/officeDocument/2006/relationships/customXml" Target="../ink/ink740.xml"/><Relationship Id="rId124" Type="http://schemas.openxmlformats.org/officeDocument/2006/relationships/image" Target="../media/image730.png"/><Relationship Id="rId70" Type="http://schemas.openxmlformats.org/officeDocument/2006/relationships/image" Target="../media/image703.png"/><Relationship Id="rId91" Type="http://schemas.openxmlformats.org/officeDocument/2006/relationships/customXml" Target="../ink/ink734.xml"/><Relationship Id="rId145" Type="http://schemas.openxmlformats.org/officeDocument/2006/relationships/customXml" Target="../ink/ink761.xml"/><Relationship Id="rId166" Type="http://schemas.openxmlformats.org/officeDocument/2006/relationships/image" Target="../media/image751.png"/><Relationship Id="rId187" Type="http://schemas.openxmlformats.org/officeDocument/2006/relationships/customXml" Target="../ink/ink7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73.png"/><Relationship Id="rId233" Type="http://schemas.openxmlformats.org/officeDocument/2006/relationships/image" Target="../media/image783.png"/><Relationship Id="rId254" Type="http://schemas.openxmlformats.org/officeDocument/2006/relationships/customXml" Target="../ink/ink816.xml"/><Relationship Id="rId28" Type="http://schemas.openxmlformats.org/officeDocument/2006/relationships/image" Target="../media/image682.png"/><Relationship Id="rId49" Type="http://schemas.openxmlformats.org/officeDocument/2006/relationships/customXml" Target="../ink/ink713.xml"/><Relationship Id="rId114" Type="http://schemas.openxmlformats.org/officeDocument/2006/relationships/image" Target="../media/image725.png"/><Relationship Id="rId275" Type="http://schemas.openxmlformats.org/officeDocument/2006/relationships/image" Target="../media/image804.png"/><Relationship Id="rId296" Type="http://schemas.openxmlformats.org/officeDocument/2006/relationships/customXml" Target="../ink/ink837.xml"/><Relationship Id="rId300" Type="http://schemas.openxmlformats.org/officeDocument/2006/relationships/customXml" Target="../ink/ink839.xml"/><Relationship Id="rId60" Type="http://schemas.openxmlformats.org/officeDocument/2006/relationships/image" Target="../media/image698.png"/><Relationship Id="rId81" Type="http://schemas.openxmlformats.org/officeDocument/2006/relationships/customXml" Target="../ink/ink729.xml"/><Relationship Id="rId135" Type="http://schemas.openxmlformats.org/officeDocument/2006/relationships/customXml" Target="../ink/ink756.xml"/><Relationship Id="rId156" Type="http://schemas.openxmlformats.org/officeDocument/2006/relationships/image" Target="../media/image746.png"/><Relationship Id="rId177" Type="http://schemas.openxmlformats.org/officeDocument/2006/relationships/customXml" Target="../ink/ink777.xml"/><Relationship Id="rId198" Type="http://schemas.openxmlformats.org/officeDocument/2006/relationships/image" Target="../media/image766.png"/><Relationship Id="rId202" Type="http://schemas.openxmlformats.org/officeDocument/2006/relationships/image" Target="../media/image768.png"/><Relationship Id="rId223" Type="http://schemas.openxmlformats.org/officeDocument/2006/relationships/customXml" Target="../ink/ink800.xml"/><Relationship Id="rId244" Type="http://schemas.openxmlformats.org/officeDocument/2006/relationships/customXml" Target="../ink/ink811.xml"/><Relationship Id="rId18" Type="http://schemas.openxmlformats.org/officeDocument/2006/relationships/image" Target="../media/image678.png"/><Relationship Id="rId39" Type="http://schemas.openxmlformats.org/officeDocument/2006/relationships/customXml" Target="../ink/ink708.xml"/><Relationship Id="rId265" Type="http://schemas.openxmlformats.org/officeDocument/2006/relationships/image" Target="../media/image799.png"/><Relationship Id="rId286" Type="http://schemas.openxmlformats.org/officeDocument/2006/relationships/customXml" Target="../ink/ink832.xml"/><Relationship Id="rId50" Type="http://schemas.openxmlformats.org/officeDocument/2006/relationships/image" Target="../media/image693.png"/><Relationship Id="rId104" Type="http://schemas.openxmlformats.org/officeDocument/2006/relationships/image" Target="../media/image720.png"/><Relationship Id="rId125" Type="http://schemas.openxmlformats.org/officeDocument/2006/relationships/customXml" Target="../ink/ink751.xml"/><Relationship Id="rId146" Type="http://schemas.openxmlformats.org/officeDocument/2006/relationships/image" Target="../media/image741.png"/><Relationship Id="rId167" Type="http://schemas.openxmlformats.org/officeDocument/2006/relationships/customXml" Target="../ink/ink772.xml"/><Relationship Id="rId188" Type="http://schemas.openxmlformats.org/officeDocument/2006/relationships/image" Target="../media/image761.png"/><Relationship Id="rId71" Type="http://schemas.openxmlformats.org/officeDocument/2006/relationships/customXml" Target="../ink/ink724.xml"/><Relationship Id="rId92" Type="http://schemas.openxmlformats.org/officeDocument/2006/relationships/image" Target="../media/image714.png"/><Relationship Id="rId213" Type="http://schemas.openxmlformats.org/officeDocument/2006/relationships/customXml" Target="../ink/ink795.xml"/><Relationship Id="rId234" Type="http://schemas.openxmlformats.org/officeDocument/2006/relationships/customXml" Target="../ink/ink806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703.xml"/><Relationship Id="rId255" Type="http://schemas.openxmlformats.org/officeDocument/2006/relationships/image" Target="../media/image794.png"/><Relationship Id="rId276" Type="http://schemas.openxmlformats.org/officeDocument/2006/relationships/customXml" Target="../ink/ink827.xml"/><Relationship Id="rId297" Type="http://schemas.openxmlformats.org/officeDocument/2006/relationships/image" Target="../media/image815.png"/><Relationship Id="rId40" Type="http://schemas.openxmlformats.org/officeDocument/2006/relationships/image" Target="../media/image688.png"/><Relationship Id="rId115" Type="http://schemas.openxmlformats.org/officeDocument/2006/relationships/customXml" Target="../ink/ink746.xml"/><Relationship Id="rId136" Type="http://schemas.openxmlformats.org/officeDocument/2006/relationships/image" Target="../media/image736.png"/><Relationship Id="rId157" Type="http://schemas.openxmlformats.org/officeDocument/2006/relationships/customXml" Target="../ink/ink767.xml"/><Relationship Id="rId178" Type="http://schemas.openxmlformats.org/officeDocument/2006/relationships/image" Target="../media/image756.png"/><Relationship Id="rId301" Type="http://schemas.openxmlformats.org/officeDocument/2006/relationships/image" Target="../media/image817.png"/><Relationship Id="rId61" Type="http://schemas.openxmlformats.org/officeDocument/2006/relationships/customXml" Target="../ink/ink719.xml"/><Relationship Id="rId82" Type="http://schemas.openxmlformats.org/officeDocument/2006/relationships/image" Target="../media/image709.png"/><Relationship Id="rId199" Type="http://schemas.openxmlformats.org/officeDocument/2006/relationships/customXml" Target="../ink/ink788.xml"/><Relationship Id="rId203" Type="http://schemas.openxmlformats.org/officeDocument/2006/relationships/customXml" Target="../ink/ink790.xml"/><Relationship Id="rId19" Type="http://schemas.openxmlformats.org/officeDocument/2006/relationships/customXml" Target="../ink/ink698.xml"/><Relationship Id="rId224" Type="http://schemas.openxmlformats.org/officeDocument/2006/relationships/image" Target="../media/image779.png"/><Relationship Id="rId245" Type="http://schemas.openxmlformats.org/officeDocument/2006/relationships/image" Target="../media/image789.png"/><Relationship Id="rId266" Type="http://schemas.openxmlformats.org/officeDocument/2006/relationships/customXml" Target="../ink/ink822.xml"/><Relationship Id="rId287" Type="http://schemas.openxmlformats.org/officeDocument/2006/relationships/image" Target="../media/image810.png"/><Relationship Id="rId30" Type="http://schemas.openxmlformats.org/officeDocument/2006/relationships/image" Target="../media/image683.png"/><Relationship Id="rId105" Type="http://schemas.openxmlformats.org/officeDocument/2006/relationships/customXml" Target="../ink/ink741.xml"/><Relationship Id="rId126" Type="http://schemas.openxmlformats.org/officeDocument/2006/relationships/image" Target="../media/image731.png"/><Relationship Id="rId147" Type="http://schemas.openxmlformats.org/officeDocument/2006/relationships/customXml" Target="../ink/ink762.xml"/><Relationship Id="rId168" Type="http://schemas.openxmlformats.org/officeDocument/2006/relationships/image" Target="../media/image490.png"/><Relationship Id="rId51" Type="http://schemas.openxmlformats.org/officeDocument/2006/relationships/customXml" Target="../ink/ink714.xml"/><Relationship Id="rId72" Type="http://schemas.openxmlformats.org/officeDocument/2006/relationships/image" Target="../media/image704.png"/><Relationship Id="rId93" Type="http://schemas.openxmlformats.org/officeDocument/2006/relationships/customXml" Target="../ink/ink735.xml"/><Relationship Id="rId189" Type="http://schemas.openxmlformats.org/officeDocument/2006/relationships/customXml" Target="../ink/ink783.xml"/><Relationship Id="rId3" Type="http://schemas.openxmlformats.org/officeDocument/2006/relationships/customXml" Target="../ink/ink690.xml"/><Relationship Id="rId214" Type="http://schemas.openxmlformats.org/officeDocument/2006/relationships/image" Target="../media/image774.png"/><Relationship Id="rId235" Type="http://schemas.openxmlformats.org/officeDocument/2006/relationships/image" Target="../media/image784.png"/><Relationship Id="rId256" Type="http://schemas.openxmlformats.org/officeDocument/2006/relationships/customXml" Target="../ink/ink817.xml"/><Relationship Id="rId277" Type="http://schemas.openxmlformats.org/officeDocument/2006/relationships/image" Target="../media/image805.png"/><Relationship Id="rId298" Type="http://schemas.openxmlformats.org/officeDocument/2006/relationships/customXml" Target="../ink/ink838.xml"/><Relationship Id="rId116" Type="http://schemas.openxmlformats.org/officeDocument/2006/relationships/image" Target="../media/image726.png"/><Relationship Id="rId137" Type="http://schemas.openxmlformats.org/officeDocument/2006/relationships/customXml" Target="../ink/ink757.xml"/><Relationship Id="rId158" Type="http://schemas.openxmlformats.org/officeDocument/2006/relationships/image" Target="../media/image747.png"/><Relationship Id="rId302" Type="http://schemas.openxmlformats.org/officeDocument/2006/relationships/customXml" Target="../ink/ink840.xml"/><Relationship Id="rId20" Type="http://schemas.openxmlformats.org/officeDocument/2006/relationships/image" Target="../media/image679.png"/><Relationship Id="rId41" Type="http://schemas.openxmlformats.org/officeDocument/2006/relationships/customXml" Target="../ink/ink709.xml"/><Relationship Id="rId62" Type="http://schemas.openxmlformats.org/officeDocument/2006/relationships/image" Target="../media/image699.png"/><Relationship Id="rId83" Type="http://schemas.openxmlformats.org/officeDocument/2006/relationships/customXml" Target="../ink/ink730.xml"/><Relationship Id="rId179" Type="http://schemas.openxmlformats.org/officeDocument/2006/relationships/customXml" Target="../ink/ink778.xml"/><Relationship Id="rId190" Type="http://schemas.openxmlformats.org/officeDocument/2006/relationships/image" Target="../media/image762.png"/><Relationship Id="rId204" Type="http://schemas.openxmlformats.org/officeDocument/2006/relationships/image" Target="../media/image769.png"/><Relationship Id="rId225" Type="http://schemas.openxmlformats.org/officeDocument/2006/relationships/customXml" Target="../ink/ink801.xml"/><Relationship Id="rId246" Type="http://schemas.openxmlformats.org/officeDocument/2006/relationships/customXml" Target="../ink/ink812.xml"/><Relationship Id="rId267" Type="http://schemas.openxmlformats.org/officeDocument/2006/relationships/image" Target="../media/image800.png"/><Relationship Id="rId288" Type="http://schemas.openxmlformats.org/officeDocument/2006/relationships/customXml" Target="../ink/ink833.xml"/><Relationship Id="rId106" Type="http://schemas.openxmlformats.org/officeDocument/2006/relationships/image" Target="../media/image721.png"/><Relationship Id="rId127" Type="http://schemas.openxmlformats.org/officeDocument/2006/relationships/customXml" Target="../ink/ink752.xml"/><Relationship Id="rId10" Type="http://schemas.openxmlformats.org/officeDocument/2006/relationships/image" Target="../media/image674.png"/><Relationship Id="rId31" Type="http://schemas.openxmlformats.org/officeDocument/2006/relationships/customXml" Target="../ink/ink704.xml"/><Relationship Id="rId52" Type="http://schemas.openxmlformats.org/officeDocument/2006/relationships/image" Target="../media/image694.png"/><Relationship Id="rId73" Type="http://schemas.openxmlformats.org/officeDocument/2006/relationships/customXml" Target="../ink/ink725.xml"/><Relationship Id="rId94" Type="http://schemas.openxmlformats.org/officeDocument/2006/relationships/image" Target="../media/image715.png"/><Relationship Id="rId148" Type="http://schemas.openxmlformats.org/officeDocument/2006/relationships/image" Target="../media/image742.png"/><Relationship Id="rId169" Type="http://schemas.openxmlformats.org/officeDocument/2006/relationships/customXml" Target="../ink/ink773.xml"/><Relationship Id="rId4" Type="http://schemas.openxmlformats.org/officeDocument/2006/relationships/image" Target="../media/image671.png"/><Relationship Id="rId180" Type="http://schemas.openxmlformats.org/officeDocument/2006/relationships/image" Target="../media/image757.png"/><Relationship Id="rId215" Type="http://schemas.openxmlformats.org/officeDocument/2006/relationships/customXml" Target="../ink/ink796.xml"/><Relationship Id="rId236" Type="http://schemas.openxmlformats.org/officeDocument/2006/relationships/customXml" Target="../ink/ink807.xml"/><Relationship Id="rId257" Type="http://schemas.openxmlformats.org/officeDocument/2006/relationships/image" Target="../media/image795.png"/><Relationship Id="rId278" Type="http://schemas.openxmlformats.org/officeDocument/2006/relationships/customXml" Target="../ink/ink828.xml"/><Relationship Id="rId303" Type="http://schemas.openxmlformats.org/officeDocument/2006/relationships/image" Target="../media/image818.png"/><Relationship Id="rId42" Type="http://schemas.openxmlformats.org/officeDocument/2006/relationships/image" Target="../media/image689.png"/><Relationship Id="rId84" Type="http://schemas.openxmlformats.org/officeDocument/2006/relationships/image" Target="../media/image710.png"/><Relationship Id="rId138" Type="http://schemas.openxmlformats.org/officeDocument/2006/relationships/image" Target="../media/image737.png"/><Relationship Id="rId191" Type="http://schemas.openxmlformats.org/officeDocument/2006/relationships/customXml" Target="../ink/ink784.xml"/><Relationship Id="rId205" Type="http://schemas.openxmlformats.org/officeDocument/2006/relationships/customXml" Target="../ink/ink791.xml"/><Relationship Id="rId247" Type="http://schemas.openxmlformats.org/officeDocument/2006/relationships/image" Target="../media/image790.png"/><Relationship Id="rId107" Type="http://schemas.openxmlformats.org/officeDocument/2006/relationships/customXml" Target="../ink/ink742.xml"/><Relationship Id="rId289" Type="http://schemas.openxmlformats.org/officeDocument/2006/relationships/image" Target="../media/image811.png"/><Relationship Id="rId11" Type="http://schemas.openxmlformats.org/officeDocument/2006/relationships/customXml" Target="../ink/ink694.xml"/><Relationship Id="rId53" Type="http://schemas.openxmlformats.org/officeDocument/2006/relationships/customXml" Target="../ink/ink715.xml"/><Relationship Id="rId149" Type="http://schemas.openxmlformats.org/officeDocument/2006/relationships/customXml" Target="../ink/ink763.xml"/><Relationship Id="rId95" Type="http://schemas.openxmlformats.org/officeDocument/2006/relationships/customXml" Target="../ink/ink736.xml"/><Relationship Id="rId160" Type="http://schemas.openxmlformats.org/officeDocument/2006/relationships/image" Target="../media/image748.png"/><Relationship Id="rId216" Type="http://schemas.openxmlformats.org/officeDocument/2006/relationships/image" Target="../media/image775.png"/><Relationship Id="rId258" Type="http://schemas.openxmlformats.org/officeDocument/2006/relationships/customXml" Target="../ink/ink818.xml"/><Relationship Id="rId22" Type="http://schemas.openxmlformats.org/officeDocument/2006/relationships/image" Target="../media/image680.png"/><Relationship Id="rId64" Type="http://schemas.openxmlformats.org/officeDocument/2006/relationships/image" Target="../media/image700.png"/><Relationship Id="rId118" Type="http://schemas.openxmlformats.org/officeDocument/2006/relationships/image" Target="../media/image727.png"/><Relationship Id="rId171" Type="http://schemas.openxmlformats.org/officeDocument/2006/relationships/customXml" Target="../ink/ink774.xml"/><Relationship Id="rId227" Type="http://schemas.openxmlformats.org/officeDocument/2006/relationships/customXml" Target="../ink/ink802.xml"/><Relationship Id="rId269" Type="http://schemas.openxmlformats.org/officeDocument/2006/relationships/image" Target="../media/image801.png"/><Relationship Id="rId33" Type="http://schemas.openxmlformats.org/officeDocument/2006/relationships/customXml" Target="../ink/ink705.xml"/><Relationship Id="rId129" Type="http://schemas.openxmlformats.org/officeDocument/2006/relationships/customXml" Target="../ink/ink753.xml"/><Relationship Id="rId280" Type="http://schemas.openxmlformats.org/officeDocument/2006/relationships/customXml" Target="../ink/ink829.xml"/><Relationship Id="rId75" Type="http://schemas.openxmlformats.org/officeDocument/2006/relationships/customXml" Target="../ink/ink726.xml"/><Relationship Id="rId140" Type="http://schemas.openxmlformats.org/officeDocument/2006/relationships/image" Target="../media/image738.png"/><Relationship Id="rId182" Type="http://schemas.openxmlformats.org/officeDocument/2006/relationships/image" Target="../media/image758.png"/><Relationship Id="rId6" Type="http://schemas.openxmlformats.org/officeDocument/2006/relationships/image" Target="../media/image672.png"/><Relationship Id="rId238" Type="http://schemas.openxmlformats.org/officeDocument/2006/relationships/customXml" Target="../ink/ink80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1.png"/><Relationship Id="rId117" Type="http://schemas.openxmlformats.org/officeDocument/2006/relationships/customXml" Target="../ink/ink899.xml"/><Relationship Id="rId21" Type="http://schemas.openxmlformats.org/officeDocument/2006/relationships/customXml" Target="../ink/ink851.xml"/><Relationship Id="rId42" Type="http://schemas.openxmlformats.org/officeDocument/2006/relationships/image" Target="../media/image839.png"/><Relationship Id="rId47" Type="http://schemas.openxmlformats.org/officeDocument/2006/relationships/customXml" Target="../ink/ink864.xml"/><Relationship Id="rId63" Type="http://schemas.openxmlformats.org/officeDocument/2006/relationships/customXml" Target="../ink/ink872.xml"/><Relationship Id="rId68" Type="http://schemas.openxmlformats.org/officeDocument/2006/relationships/image" Target="../media/image851.png"/><Relationship Id="rId84" Type="http://schemas.openxmlformats.org/officeDocument/2006/relationships/image" Target="../media/image859.png"/><Relationship Id="rId89" Type="http://schemas.openxmlformats.org/officeDocument/2006/relationships/customXml" Target="../ink/ink885.xml"/><Relationship Id="rId112" Type="http://schemas.openxmlformats.org/officeDocument/2006/relationships/image" Target="../media/image873.png"/><Relationship Id="rId16" Type="http://schemas.openxmlformats.org/officeDocument/2006/relationships/image" Target="../media/image826.png"/><Relationship Id="rId107" Type="http://schemas.openxmlformats.org/officeDocument/2006/relationships/customXml" Target="../ink/ink894.xml"/><Relationship Id="rId11" Type="http://schemas.openxmlformats.org/officeDocument/2006/relationships/customXml" Target="../ink/ink846.xml"/><Relationship Id="rId32" Type="http://schemas.openxmlformats.org/officeDocument/2006/relationships/image" Target="../media/image834.png"/><Relationship Id="rId37" Type="http://schemas.openxmlformats.org/officeDocument/2006/relationships/customXml" Target="../ink/ink859.xml"/><Relationship Id="rId53" Type="http://schemas.openxmlformats.org/officeDocument/2006/relationships/customXml" Target="../ink/ink867.xml"/><Relationship Id="rId58" Type="http://schemas.openxmlformats.org/officeDocument/2006/relationships/image" Target="../media/image226.png"/><Relationship Id="rId74" Type="http://schemas.openxmlformats.org/officeDocument/2006/relationships/image" Target="../media/image854.png"/><Relationship Id="rId79" Type="http://schemas.openxmlformats.org/officeDocument/2006/relationships/customXml" Target="../ink/ink880.xml"/><Relationship Id="rId102" Type="http://schemas.openxmlformats.org/officeDocument/2006/relationships/image" Target="../media/image868.png"/><Relationship Id="rId5" Type="http://schemas.openxmlformats.org/officeDocument/2006/relationships/customXml" Target="../ink/ink843.xml"/><Relationship Id="rId90" Type="http://schemas.openxmlformats.org/officeDocument/2006/relationships/image" Target="../media/image862.png"/><Relationship Id="rId95" Type="http://schemas.openxmlformats.org/officeDocument/2006/relationships/customXml" Target="../ink/ink888.xml"/><Relationship Id="rId22" Type="http://schemas.openxmlformats.org/officeDocument/2006/relationships/image" Target="../media/image829.png"/><Relationship Id="rId27" Type="http://schemas.openxmlformats.org/officeDocument/2006/relationships/customXml" Target="../ink/ink854.xml"/><Relationship Id="rId43" Type="http://schemas.openxmlformats.org/officeDocument/2006/relationships/customXml" Target="../ink/ink862.xml"/><Relationship Id="rId48" Type="http://schemas.openxmlformats.org/officeDocument/2006/relationships/image" Target="../media/image842.png"/><Relationship Id="rId64" Type="http://schemas.openxmlformats.org/officeDocument/2006/relationships/image" Target="../media/image849.png"/><Relationship Id="rId69" Type="http://schemas.openxmlformats.org/officeDocument/2006/relationships/customXml" Target="../ink/ink875.xml"/><Relationship Id="rId113" Type="http://schemas.openxmlformats.org/officeDocument/2006/relationships/customXml" Target="../ink/ink897.xml"/><Relationship Id="rId118" Type="http://schemas.openxmlformats.org/officeDocument/2006/relationships/image" Target="../media/image876.png"/><Relationship Id="rId80" Type="http://schemas.openxmlformats.org/officeDocument/2006/relationships/image" Target="../media/image857.png"/><Relationship Id="rId85" Type="http://schemas.openxmlformats.org/officeDocument/2006/relationships/customXml" Target="../ink/ink883.xml"/><Relationship Id="rId12" Type="http://schemas.openxmlformats.org/officeDocument/2006/relationships/image" Target="../media/image824.png"/><Relationship Id="rId17" Type="http://schemas.openxmlformats.org/officeDocument/2006/relationships/customXml" Target="../ink/ink849.xml"/><Relationship Id="rId33" Type="http://schemas.openxmlformats.org/officeDocument/2006/relationships/customXml" Target="../ink/ink857.xml"/><Relationship Id="rId38" Type="http://schemas.openxmlformats.org/officeDocument/2006/relationships/image" Target="../media/image837.png"/><Relationship Id="rId59" Type="http://schemas.openxmlformats.org/officeDocument/2006/relationships/customXml" Target="../ink/ink870.xml"/><Relationship Id="rId103" Type="http://schemas.openxmlformats.org/officeDocument/2006/relationships/customXml" Target="../ink/ink892.xml"/><Relationship Id="rId108" Type="http://schemas.openxmlformats.org/officeDocument/2006/relationships/image" Target="../media/image871.png"/><Relationship Id="rId54" Type="http://schemas.openxmlformats.org/officeDocument/2006/relationships/image" Target="../media/image845.png"/><Relationship Id="rId70" Type="http://schemas.openxmlformats.org/officeDocument/2006/relationships/image" Target="../media/image852.png"/><Relationship Id="rId75" Type="http://schemas.openxmlformats.org/officeDocument/2006/relationships/customXml" Target="../ink/ink878.xml"/><Relationship Id="rId91" Type="http://schemas.openxmlformats.org/officeDocument/2006/relationships/customXml" Target="../ink/ink886.xml"/><Relationship Id="rId96" Type="http://schemas.openxmlformats.org/officeDocument/2006/relationships/image" Target="../media/image8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23" Type="http://schemas.openxmlformats.org/officeDocument/2006/relationships/customXml" Target="../ink/ink852.xml"/><Relationship Id="rId28" Type="http://schemas.openxmlformats.org/officeDocument/2006/relationships/image" Target="../media/image832.png"/><Relationship Id="rId49" Type="http://schemas.openxmlformats.org/officeDocument/2006/relationships/customXml" Target="../ink/ink865.xml"/><Relationship Id="rId114" Type="http://schemas.openxmlformats.org/officeDocument/2006/relationships/image" Target="../media/image874.png"/><Relationship Id="rId10" Type="http://schemas.openxmlformats.org/officeDocument/2006/relationships/image" Target="../media/image823.png"/><Relationship Id="rId31" Type="http://schemas.openxmlformats.org/officeDocument/2006/relationships/customXml" Target="../ink/ink856.xml"/><Relationship Id="rId44" Type="http://schemas.openxmlformats.org/officeDocument/2006/relationships/image" Target="../media/image840.png"/><Relationship Id="rId52" Type="http://schemas.openxmlformats.org/officeDocument/2006/relationships/image" Target="../media/image844.png"/><Relationship Id="rId60" Type="http://schemas.openxmlformats.org/officeDocument/2006/relationships/image" Target="../media/image847.png"/><Relationship Id="rId65" Type="http://schemas.openxmlformats.org/officeDocument/2006/relationships/customXml" Target="../ink/ink873.xml"/><Relationship Id="rId73" Type="http://schemas.openxmlformats.org/officeDocument/2006/relationships/customXml" Target="../ink/ink877.xml"/><Relationship Id="rId78" Type="http://schemas.openxmlformats.org/officeDocument/2006/relationships/image" Target="../media/image856.png"/><Relationship Id="rId81" Type="http://schemas.openxmlformats.org/officeDocument/2006/relationships/customXml" Target="../ink/ink881.xml"/><Relationship Id="rId86" Type="http://schemas.openxmlformats.org/officeDocument/2006/relationships/image" Target="../media/image860.png"/><Relationship Id="rId94" Type="http://schemas.openxmlformats.org/officeDocument/2006/relationships/image" Target="../media/image864.png"/><Relationship Id="rId99" Type="http://schemas.openxmlformats.org/officeDocument/2006/relationships/customXml" Target="../ink/ink890.xml"/><Relationship Id="rId101" Type="http://schemas.openxmlformats.org/officeDocument/2006/relationships/customXml" Target="../ink/ink891.xml"/><Relationship Id="rId4" Type="http://schemas.openxmlformats.org/officeDocument/2006/relationships/image" Target="../media/image820.png"/><Relationship Id="rId9" Type="http://schemas.openxmlformats.org/officeDocument/2006/relationships/customXml" Target="../ink/ink845.xml"/><Relationship Id="rId13" Type="http://schemas.openxmlformats.org/officeDocument/2006/relationships/customXml" Target="../ink/ink847.xml"/><Relationship Id="rId18" Type="http://schemas.openxmlformats.org/officeDocument/2006/relationships/image" Target="../media/image827.png"/><Relationship Id="rId39" Type="http://schemas.openxmlformats.org/officeDocument/2006/relationships/customXml" Target="../ink/ink860.xml"/><Relationship Id="rId109" Type="http://schemas.openxmlformats.org/officeDocument/2006/relationships/customXml" Target="../ink/ink895.xml"/><Relationship Id="rId34" Type="http://schemas.openxmlformats.org/officeDocument/2006/relationships/image" Target="../media/image835.png"/><Relationship Id="rId50" Type="http://schemas.openxmlformats.org/officeDocument/2006/relationships/image" Target="../media/image843.png"/><Relationship Id="rId55" Type="http://schemas.openxmlformats.org/officeDocument/2006/relationships/customXml" Target="../ink/ink868.xml"/><Relationship Id="rId76" Type="http://schemas.openxmlformats.org/officeDocument/2006/relationships/image" Target="../media/image855.png"/><Relationship Id="rId97" Type="http://schemas.openxmlformats.org/officeDocument/2006/relationships/customXml" Target="../ink/ink889.xml"/><Relationship Id="rId104" Type="http://schemas.openxmlformats.org/officeDocument/2006/relationships/image" Target="../media/image869.png"/><Relationship Id="rId7" Type="http://schemas.openxmlformats.org/officeDocument/2006/relationships/customXml" Target="../ink/ink844.xml"/><Relationship Id="rId71" Type="http://schemas.openxmlformats.org/officeDocument/2006/relationships/customXml" Target="../ink/ink876.xml"/><Relationship Id="rId92" Type="http://schemas.openxmlformats.org/officeDocument/2006/relationships/image" Target="../media/image863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855.xml"/><Relationship Id="rId24" Type="http://schemas.openxmlformats.org/officeDocument/2006/relationships/image" Target="../media/image830.png"/><Relationship Id="rId40" Type="http://schemas.openxmlformats.org/officeDocument/2006/relationships/image" Target="../media/image838.png"/><Relationship Id="rId45" Type="http://schemas.openxmlformats.org/officeDocument/2006/relationships/customXml" Target="../ink/ink863.xml"/><Relationship Id="rId66" Type="http://schemas.openxmlformats.org/officeDocument/2006/relationships/image" Target="../media/image850.png"/><Relationship Id="rId87" Type="http://schemas.openxmlformats.org/officeDocument/2006/relationships/customXml" Target="../ink/ink884.xml"/><Relationship Id="rId110" Type="http://schemas.openxmlformats.org/officeDocument/2006/relationships/image" Target="../media/image872.png"/><Relationship Id="rId115" Type="http://schemas.openxmlformats.org/officeDocument/2006/relationships/customXml" Target="../ink/ink898.xml"/><Relationship Id="rId61" Type="http://schemas.openxmlformats.org/officeDocument/2006/relationships/customXml" Target="../ink/ink871.xml"/><Relationship Id="rId82" Type="http://schemas.openxmlformats.org/officeDocument/2006/relationships/image" Target="../media/image858.png"/><Relationship Id="rId19" Type="http://schemas.openxmlformats.org/officeDocument/2006/relationships/customXml" Target="../ink/ink850.xml"/><Relationship Id="rId14" Type="http://schemas.openxmlformats.org/officeDocument/2006/relationships/image" Target="../media/image825.png"/><Relationship Id="rId30" Type="http://schemas.openxmlformats.org/officeDocument/2006/relationships/image" Target="../media/image833.png"/><Relationship Id="rId35" Type="http://schemas.openxmlformats.org/officeDocument/2006/relationships/customXml" Target="../ink/ink858.xml"/><Relationship Id="rId56" Type="http://schemas.openxmlformats.org/officeDocument/2006/relationships/image" Target="../media/image846.png"/><Relationship Id="rId77" Type="http://schemas.openxmlformats.org/officeDocument/2006/relationships/customXml" Target="../ink/ink879.xml"/><Relationship Id="rId100" Type="http://schemas.openxmlformats.org/officeDocument/2006/relationships/image" Target="../media/image867.png"/><Relationship Id="rId105" Type="http://schemas.openxmlformats.org/officeDocument/2006/relationships/customXml" Target="../ink/ink893.xml"/><Relationship Id="rId8" Type="http://schemas.openxmlformats.org/officeDocument/2006/relationships/image" Target="../media/image822.png"/><Relationship Id="rId51" Type="http://schemas.openxmlformats.org/officeDocument/2006/relationships/customXml" Target="../ink/ink866.xml"/><Relationship Id="rId72" Type="http://schemas.openxmlformats.org/officeDocument/2006/relationships/image" Target="../media/image853.png"/><Relationship Id="rId93" Type="http://schemas.openxmlformats.org/officeDocument/2006/relationships/customXml" Target="../ink/ink887.xml"/><Relationship Id="rId98" Type="http://schemas.openxmlformats.org/officeDocument/2006/relationships/image" Target="../media/image866.png"/><Relationship Id="rId3" Type="http://schemas.openxmlformats.org/officeDocument/2006/relationships/customXml" Target="../ink/ink842.xml"/><Relationship Id="rId25" Type="http://schemas.openxmlformats.org/officeDocument/2006/relationships/customXml" Target="../ink/ink853.xml"/><Relationship Id="rId46" Type="http://schemas.openxmlformats.org/officeDocument/2006/relationships/image" Target="../media/image841.png"/><Relationship Id="rId67" Type="http://schemas.openxmlformats.org/officeDocument/2006/relationships/customXml" Target="../ink/ink874.xml"/><Relationship Id="rId116" Type="http://schemas.openxmlformats.org/officeDocument/2006/relationships/image" Target="../media/image875.png"/><Relationship Id="rId20" Type="http://schemas.openxmlformats.org/officeDocument/2006/relationships/image" Target="../media/image828.png"/><Relationship Id="rId41" Type="http://schemas.openxmlformats.org/officeDocument/2006/relationships/customXml" Target="../ink/ink861.xml"/><Relationship Id="rId62" Type="http://schemas.openxmlformats.org/officeDocument/2006/relationships/image" Target="../media/image848.png"/><Relationship Id="rId83" Type="http://schemas.openxmlformats.org/officeDocument/2006/relationships/customXml" Target="../ink/ink882.xml"/><Relationship Id="rId88" Type="http://schemas.openxmlformats.org/officeDocument/2006/relationships/image" Target="../media/image861.png"/><Relationship Id="rId111" Type="http://schemas.openxmlformats.org/officeDocument/2006/relationships/customXml" Target="../ink/ink896.xml"/><Relationship Id="rId15" Type="http://schemas.openxmlformats.org/officeDocument/2006/relationships/customXml" Target="../ink/ink848.xml"/><Relationship Id="rId36" Type="http://schemas.openxmlformats.org/officeDocument/2006/relationships/image" Target="../media/image836.png"/><Relationship Id="rId57" Type="http://schemas.openxmlformats.org/officeDocument/2006/relationships/customXml" Target="../ink/ink869.xml"/><Relationship Id="rId106" Type="http://schemas.openxmlformats.org/officeDocument/2006/relationships/image" Target="../media/image87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7.xml"/><Relationship Id="rId671" Type="http://schemas.openxmlformats.org/officeDocument/2006/relationships/image" Target="../media/image1209.png"/><Relationship Id="rId769" Type="http://schemas.openxmlformats.org/officeDocument/2006/relationships/image" Target="../media/image1258.png"/><Relationship Id="rId21" Type="http://schemas.openxmlformats.org/officeDocument/2006/relationships/customXml" Target="../ink/ink909.xml"/><Relationship Id="rId324" Type="http://schemas.openxmlformats.org/officeDocument/2006/relationships/customXml" Target="../ink/ink1061.xml"/><Relationship Id="rId531" Type="http://schemas.openxmlformats.org/officeDocument/2006/relationships/image" Target="../media/image1139.png"/><Relationship Id="rId629" Type="http://schemas.openxmlformats.org/officeDocument/2006/relationships/image" Target="../media/image1188.png"/><Relationship Id="rId170" Type="http://schemas.openxmlformats.org/officeDocument/2006/relationships/image" Target="../media/image959.png"/><Relationship Id="rId836" Type="http://schemas.openxmlformats.org/officeDocument/2006/relationships/customXml" Target="../ink/ink1317.xml"/><Relationship Id="rId268" Type="http://schemas.openxmlformats.org/officeDocument/2006/relationships/customXml" Target="../ink/ink1033.xml"/><Relationship Id="rId475" Type="http://schemas.openxmlformats.org/officeDocument/2006/relationships/image" Target="../media/image1111.png"/><Relationship Id="rId682" Type="http://schemas.openxmlformats.org/officeDocument/2006/relationships/customXml" Target="../ink/ink1240.xml"/><Relationship Id="rId32" Type="http://schemas.openxmlformats.org/officeDocument/2006/relationships/image" Target="../media/image891.png"/><Relationship Id="rId128" Type="http://schemas.openxmlformats.org/officeDocument/2006/relationships/image" Target="../media/image938.png"/><Relationship Id="rId335" Type="http://schemas.openxmlformats.org/officeDocument/2006/relationships/image" Target="../media/image1041.png"/><Relationship Id="rId542" Type="http://schemas.openxmlformats.org/officeDocument/2006/relationships/customXml" Target="../ink/ink1170.xml"/><Relationship Id="rId181" Type="http://schemas.openxmlformats.org/officeDocument/2006/relationships/customXml" Target="../ink/ink989.xml"/><Relationship Id="rId402" Type="http://schemas.openxmlformats.org/officeDocument/2006/relationships/customXml" Target="../ink/ink1100.xml"/><Relationship Id="rId847" Type="http://schemas.openxmlformats.org/officeDocument/2006/relationships/image" Target="../media/image1297.png"/><Relationship Id="rId279" Type="http://schemas.openxmlformats.org/officeDocument/2006/relationships/image" Target="../media/image1013.png"/><Relationship Id="rId486" Type="http://schemas.openxmlformats.org/officeDocument/2006/relationships/customXml" Target="../ink/ink1142.xml"/><Relationship Id="rId693" Type="http://schemas.openxmlformats.org/officeDocument/2006/relationships/image" Target="../media/image1220.png"/><Relationship Id="rId707" Type="http://schemas.openxmlformats.org/officeDocument/2006/relationships/image" Target="../media/image1227.png"/><Relationship Id="rId43" Type="http://schemas.openxmlformats.org/officeDocument/2006/relationships/customXml" Target="../ink/ink920.xml"/><Relationship Id="rId139" Type="http://schemas.openxmlformats.org/officeDocument/2006/relationships/customXml" Target="../ink/ink968.xml"/><Relationship Id="rId346" Type="http://schemas.openxmlformats.org/officeDocument/2006/relationships/customXml" Target="../ink/ink1072.xml"/><Relationship Id="rId553" Type="http://schemas.openxmlformats.org/officeDocument/2006/relationships/image" Target="../media/image1150.png"/><Relationship Id="rId760" Type="http://schemas.openxmlformats.org/officeDocument/2006/relationships/customXml" Target="../ink/ink1279.xml"/><Relationship Id="rId192" Type="http://schemas.openxmlformats.org/officeDocument/2006/relationships/image" Target="../media/image970.png"/><Relationship Id="rId206" Type="http://schemas.openxmlformats.org/officeDocument/2006/relationships/image" Target="../media/image977.png"/><Relationship Id="rId413" Type="http://schemas.openxmlformats.org/officeDocument/2006/relationships/image" Target="../media/image1080.png"/><Relationship Id="rId858" Type="http://schemas.openxmlformats.org/officeDocument/2006/relationships/customXml" Target="../ink/ink1328.xml"/><Relationship Id="rId497" Type="http://schemas.openxmlformats.org/officeDocument/2006/relationships/image" Target="../media/image1122.png"/><Relationship Id="rId620" Type="http://schemas.openxmlformats.org/officeDocument/2006/relationships/customXml" Target="../ink/ink1209.xml"/><Relationship Id="rId718" Type="http://schemas.openxmlformats.org/officeDocument/2006/relationships/customXml" Target="../ink/ink1258.xml"/><Relationship Id="rId357" Type="http://schemas.openxmlformats.org/officeDocument/2006/relationships/image" Target="../media/image1052.png"/><Relationship Id="rId54" Type="http://schemas.openxmlformats.org/officeDocument/2006/relationships/image" Target="../media/image902.png"/><Relationship Id="rId217" Type="http://schemas.openxmlformats.org/officeDocument/2006/relationships/customXml" Target="../ink/ink1007.xml"/><Relationship Id="rId564" Type="http://schemas.openxmlformats.org/officeDocument/2006/relationships/customXml" Target="../ink/ink1181.xml"/><Relationship Id="rId771" Type="http://schemas.openxmlformats.org/officeDocument/2006/relationships/image" Target="../media/image1259.png"/><Relationship Id="rId869" Type="http://schemas.openxmlformats.org/officeDocument/2006/relationships/image" Target="../media/image1308.png"/><Relationship Id="rId424" Type="http://schemas.openxmlformats.org/officeDocument/2006/relationships/customXml" Target="../ink/ink1111.xml"/><Relationship Id="rId631" Type="http://schemas.openxmlformats.org/officeDocument/2006/relationships/image" Target="../media/image1189.png"/><Relationship Id="rId729" Type="http://schemas.openxmlformats.org/officeDocument/2006/relationships/image" Target="../media/image1238.png"/><Relationship Id="rId270" Type="http://schemas.openxmlformats.org/officeDocument/2006/relationships/customXml" Target="../ink/ink1034.xml"/><Relationship Id="rId65" Type="http://schemas.openxmlformats.org/officeDocument/2006/relationships/customXml" Target="../ink/ink931.xml"/><Relationship Id="rId130" Type="http://schemas.openxmlformats.org/officeDocument/2006/relationships/image" Target="../media/image939.png"/><Relationship Id="rId368" Type="http://schemas.openxmlformats.org/officeDocument/2006/relationships/customXml" Target="../ink/ink1083.xml"/><Relationship Id="rId575" Type="http://schemas.openxmlformats.org/officeDocument/2006/relationships/image" Target="../media/image1161.png"/><Relationship Id="rId782" Type="http://schemas.openxmlformats.org/officeDocument/2006/relationships/customXml" Target="../ink/ink1290.xml"/><Relationship Id="rId228" Type="http://schemas.openxmlformats.org/officeDocument/2006/relationships/customXml" Target="../ink/ink1013.xml"/><Relationship Id="rId435" Type="http://schemas.openxmlformats.org/officeDocument/2006/relationships/image" Target="../media/image1091.png"/><Relationship Id="rId642" Type="http://schemas.openxmlformats.org/officeDocument/2006/relationships/customXml" Target="../ink/ink1220.xml"/><Relationship Id="rId281" Type="http://schemas.openxmlformats.org/officeDocument/2006/relationships/image" Target="../media/image1014.png"/><Relationship Id="rId502" Type="http://schemas.openxmlformats.org/officeDocument/2006/relationships/customXml" Target="../ink/ink1150.xml"/><Relationship Id="rId76" Type="http://schemas.openxmlformats.org/officeDocument/2006/relationships/image" Target="../media/image912.png"/><Relationship Id="rId141" Type="http://schemas.openxmlformats.org/officeDocument/2006/relationships/customXml" Target="../ink/ink969.xml"/><Relationship Id="rId379" Type="http://schemas.openxmlformats.org/officeDocument/2006/relationships/image" Target="../media/image1063.png"/><Relationship Id="rId586" Type="http://schemas.openxmlformats.org/officeDocument/2006/relationships/customXml" Target="../ink/ink1192.xml"/><Relationship Id="rId793" Type="http://schemas.openxmlformats.org/officeDocument/2006/relationships/image" Target="../media/image1270.png"/><Relationship Id="rId807" Type="http://schemas.openxmlformats.org/officeDocument/2006/relationships/image" Target="../media/image1277.png"/><Relationship Id="rId7" Type="http://schemas.openxmlformats.org/officeDocument/2006/relationships/customXml" Target="../ink/ink902.xml"/><Relationship Id="rId239" Type="http://schemas.openxmlformats.org/officeDocument/2006/relationships/image" Target="../media/image993.png"/><Relationship Id="rId446" Type="http://schemas.openxmlformats.org/officeDocument/2006/relationships/customXml" Target="../ink/ink1122.xml"/><Relationship Id="rId653" Type="http://schemas.openxmlformats.org/officeDocument/2006/relationships/image" Target="../media/image1200.png"/><Relationship Id="rId292" Type="http://schemas.openxmlformats.org/officeDocument/2006/relationships/customXml" Target="../ink/ink1045.xml"/><Relationship Id="rId306" Type="http://schemas.openxmlformats.org/officeDocument/2006/relationships/customXml" Target="../ink/ink1052.xml"/><Relationship Id="rId860" Type="http://schemas.openxmlformats.org/officeDocument/2006/relationships/customXml" Target="../ink/ink1329.xml"/><Relationship Id="rId87" Type="http://schemas.openxmlformats.org/officeDocument/2006/relationships/customXml" Target="../ink/ink942.xml"/><Relationship Id="rId513" Type="http://schemas.openxmlformats.org/officeDocument/2006/relationships/image" Target="../media/image1130.png"/><Relationship Id="rId597" Type="http://schemas.openxmlformats.org/officeDocument/2006/relationships/image" Target="../media/image1172.png"/><Relationship Id="rId720" Type="http://schemas.openxmlformats.org/officeDocument/2006/relationships/customXml" Target="../ink/ink1259.xml"/><Relationship Id="rId818" Type="http://schemas.openxmlformats.org/officeDocument/2006/relationships/customXml" Target="../ink/ink1308.xml"/><Relationship Id="rId152" Type="http://schemas.openxmlformats.org/officeDocument/2006/relationships/image" Target="../media/image950.png"/><Relationship Id="rId457" Type="http://schemas.openxmlformats.org/officeDocument/2006/relationships/image" Target="../media/image1102.png"/><Relationship Id="rId664" Type="http://schemas.openxmlformats.org/officeDocument/2006/relationships/customXml" Target="../ink/ink1231.xml"/><Relationship Id="rId871" Type="http://schemas.openxmlformats.org/officeDocument/2006/relationships/image" Target="../media/image1309.png"/><Relationship Id="rId14" Type="http://schemas.openxmlformats.org/officeDocument/2006/relationships/image" Target="../media/image882.png"/><Relationship Id="rId317" Type="http://schemas.openxmlformats.org/officeDocument/2006/relationships/image" Target="../media/image1032.png"/><Relationship Id="rId524" Type="http://schemas.openxmlformats.org/officeDocument/2006/relationships/customXml" Target="../ink/ink1161.xml"/><Relationship Id="rId731" Type="http://schemas.openxmlformats.org/officeDocument/2006/relationships/image" Target="../media/image1239.png"/><Relationship Id="rId98" Type="http://schemas.openxmlformats.org/officeDocument/2006/relationships/image" Target="../media/image923.png"/><Relationship Id="rId163" Type="http://schemas.openxmlformats.org/officeDocument/2006/relationships/customXml" Target="../ink/ink980.xml"/><Relationship Id="rId370" Type="http://schemas.openxmlformats.org/officeDocument/2006/relationships/customXml" Target="../ink/ink1084.xml"/><Relationship Id="rId829" Type="http://schemas.openxmlformats.org/officeDocument/2006/relationships/image" Target="../media/image1288.png"/><Relationship Id="rId230" Type="http://schemas.openxmlformats.org/officeDocument/2006/relationships/customXml" Target="../ink/ink1014.xml"/><Relationship Id="rId468" Type="http://schemas.openxmlformats.org/officeDocument/2006/relationships/customXml" Target="../ink/ink1133.xml"/><Relationship Id="rId675" Type="http://schemas.openxmlformats.org/officeDocument/2006/relationships/image" Target="../media/image1211.png"/><Relationship Id="rId882" Type="http://schemas.openxmlformats.org/officeDocument/2006/relationships/customXml" Target="../ink/ink1340.xml"/><Relationship Id="rId25" Type="http://schemas.openxmlformats.org/officeDocument/2006/relationships/customXml" Target="../ink/ink911.xml"/><Relationship Id="rId328" Type="http://schemas.openxmlformats.org/officeDocument/2006/relationships/customXml" Target="../ink/ink1063.xml"/><Relationship Id="rId535" Type="http://schemas.openxmlformats.org/officeDocument/2006/relationships/image" Target="../media/image1141.png"/><Relationship Id="rId742" Type="http://schemas.openxmlformats.org/officeDocument/2006/relationships/customXml" Target="../ink/ink1270.xml"/><Relationship Id="rId174" Type="http://schemas.openxmlformats.org/officeDocument/2006/relationships/image" Target="../media/image961.png"/><Relationship Id="rId381" Type="http://schemas.openxmlformats.org/officeDocument/2006/relationships/image" Target="../media/image1064.png"/><Relationship Id="rId602" Type="http://schemas.openxmlformats.org/officeDocument/2006/relationships/customXml" Target="../ink/ink1200.xml"/><Relationship Id="rId241" Type="http://schemas.openxmlformats.org/officeDocument/2006/relationships/image" Target="../media/image994.png"/><Relationship Id="rId479" Type="http://schemas.openxmlformats.org/officeDocument/2006/relationships/image" Target="../media/image1113.png"/><Relationship Id="rId686" Type="http://schemas.openxmlformats.org/officeDocument/2006/relationships/customXml" Target="../ink/ink1242.xml"/><Relationship Id="rId893" Type="http://schemas.openxmlformats.org/officeDocument/2006/relationships/image" Target="../media/image1320.png"/><Relationship Id="rId36" Type="http://schemas.openxmlformats.org/officeDocument/2006/relationships/image" Target="../media/image893.png"/><Relationship Id="rId339" Type="http://schemas.openxmlformats.org/officeDocument/2006/relationships/image" Target="../media/image1043.png"/><Relationship Id="rId546" Type="http://schemas.openxmlformats.org/officeDocument/2006/relationships/customXml" Target="../ink/ink1172.xml"/><Relationship Id="rId753" Type="http://schemas.openxmlformats.org/officeDocument/2006/relationships/image" Target="../media/image1250.png"/><Relationship Id="rId101" Type="http://schemas.openxmlformats.org/officeDocument/2006/relationships/customXml" Target="../ink/ink949.xml"/><Relationship Id="rId185" Type="http://schemas.openxmlformats.org/officeDocument/2006/relationships/customXml" Target="../ink/ink991.xml"/><Relationship Id="rId406" Type="http://schemas.openxmlformats.org/officeDocument/2006/relationships/customXml" Target="../ink/ink1102.xml"/><Relationship Id="rId392" Type="http://schemas.openxmlformats.org/officeDocument/2006/relationships/customXml" Target="../ink/ink1095.xml"/><Relationship Id="rId613" Type="http://schemas.openxmlformats.org/officeDocument/2006/relationships/image" Target="../media/image1180.png"/><Relationship Id="rId697" Type="http://schemas.openxmlformats.org/officeDocument/2006/relationships/image" Target="../media/image1222.png"/><Relationship Id="rId820" Type="http://schemas.openxmlformats.org/officeDocument/2006/relationships/customXml" Target="../ink/ink1309.xml"/><Relationship Id="rId252" Type="http://schemas.openxmlformats.org/officeDocument/2006/relationships/customXml" Target="../ink/ink1025.xml"/><Relationship Id="rId47" Type="http://schemas.openxmlformats.org/officeDocument/2006/relationships/customXml" Target="../ink/ink922.xml"/><Relationship Id="rId112" Type="http://schemas.openxmlformats.org/officeDocument/2006/relationships/image" Target="../media/image930.png"/><Relationship Id="rId557" Type="http://schemas.openxmlformats.org/officeDocument/2006/relationships/image" Target="../media/image1152.png"/><Relationship Id="rId764" Type="http://schemas.openxmlformats.org/officeDocument/2006/relationships/customXml" Target="../ink/ink1281.xml"/><Relationship Id="rId196" Type="http://schemas.openxmlformats.org/officeDocument/2006/relationships/image" Target="../media/image972.png"/><Relationship Id="rId417" Type="http://schemas.openxmlformats.org/officeDocument/2006/relationships/image" Target="../media/image1082.png"/><Relationship Id="rId624" Type="http://schemas.openxmlformats.org/officeDocument/2006/relationships/customXml" Target="../ink/ink1211.xml"/><Relationship Id="rId831" Type="http://schemas.openxmlformats.org/officeDocument/2006/relationships/image" Target="../media/image1289.png"/><Relationship Id="rId263" Type="http://schemas.openxmlformats.org/officeDocument/2006/relationships/image" Target="../media/image1005.png"/><Relationship Id="rId470" Type="http://schemas.openxmlformats.org/officeDocument/2006/relationships/customXml" Target="../ink/ink1134.xml"/><Relationship Id="rId58" Type="http://schemas.openxmlformats.org/officeDocument/2006/relationships/image" Target="../media/image904.png"/><Relationship Id="rId123" Type="http://schemas.openxmlformats.org/officeDocument/2006/relationships/customXml" Target="../ink/ink960.xml"/><Relationship Id="rId330" Type="http://schemas.openxmlformats.org/officeDocument/2006/relationships/customXml" Target="../ink/ink1064.xml"/><Relationship Id="rId568" Type="http://schemas.openxmlformats.org/officeDocument/2006/relationships/customXml" Target="../ink/ink1183.xml"/><Relationship Id="rId775" Type="http://schemas.openxmlformats.org/officeDocument/2006/relationships/image" Target="../media/image1261.png"/><Relationship Id="rId428" Type="http://schemas.openxmlformats.org/officeDocument/2006/relationships/customXml" Target="../ink/ink1113.xml"/><Relationship Id="rId635" Type="http://schemas.openxmlformats.org/officeDocument/2006/relationships/image" Target="../media/image1191.png"/><Relationship Id="rId842" Type="http://schemas.openxmlformats.org/officeDocument/2006/relationships/customXml" Target="../ink/ink1320.xml"/><Relationship Id="rId274" Type="http://schemas.openxmlformats.org/officeDocument/2006/relationships/customXml" Target="../ink/ink1036.xml"/><Relationship Id="rId481" Type="http://schemas.openxmlformats.org/officeDocument/2006/relationships/image" Target="../media/image1114.png"/><Relationship Id="rId702" Type="http://schemas.openxmlformats.org/officeDocument/2006/relationships/customXml" Target="../ink/ink1250.xml"/><Relationship Id="rId69" Type="http://schemas.openxmlformats.org/officeDocument/2006/relationships/customXml" Target="../ink/ink933.xml"/><Relationship Id="rId134" Type="http://schemas.openxmlformats.org/officeDocument/2006/relationships/image" Target="../media/image941.png"/><Relationship Id="rId579" Type="http://schemas.openxmlformats.org/officeDocument/2006/relationships/image" Target="../media/image1163.png"/><Relationship Id="rId786" Type="http://schemas.openxmlformats.org/officeDocument/2006/relationships/customXml" Target="../ink/ink1292.xml"/><Relationship Id="rId341" Type="http://schemas.openxmlformats.org/officeDocument/2006/relationships/image" Target="../media/image1044.png"/><Relationship Id="rId439" Type="http://schemas.openxmlformats.org/officeDocument/2006/relationships/image" Target="../media/image1093.png"/><Relationship Id="rId646" Type="http://schemas.openxmlformats.org/officeDocument/2006/relationships/customXml" Target="../ink/ink1222.xml"/><Relationship Id="rId201" Type="http://schemas.openxmlformats.org/officeDocument/2006/relationships/customXml" Target="../ink/ink999.xml"/><Relationship Id="rId285" Type="http://schemas.openxmlformats.org/officeDocument/2006/relationships/image" Target="../media/image1016.png"/><Relationship Id="rId506" Type="http://schemas.openxmlformats.org/officeDocument/2006/relationships/customXml" Target="../ink/ink1152.xml"/><Relationship Id="rId853" Type="http://schemas.openxmlformats.org/officeDocument/2006/relationships/image" Target="../media/image1300.png"/><Relationship Id="rId492" Type="http://schemas.openxmlformats.org/officeDocument/2006/relationships/customXml" Target="../ink/ink1145.xml"/><Relationship Id="rId713" Type="http://schemas.openxmlformats.org/officeDocument/2006/relationships/image" Target="../media/image1230.png"/><Relationship Id="rId797" Type="http://schemas.openxmlformats.org/officeDocument/2006/relationships/image" Target="../media/image1272.png"/><Relationship Id="rId145" Type="http://schemas.openxmlformats.org/officeDocument/2006/relationships/customXml" Target="../ink/ink971.xml"/><Relationship Id="rId352" Type="http://schemas.openxmlformats.org/officeDocument/2006/relationships/customXml" Target="../ink/ink1075.xml"/><Relationship Id="rId212" Type="http://schemas.openxmlformats.org/officeDocument/2006/relationships/image" Target="../media/image980.png"/><Relationship Id="rId657" Type="http://schemas.openxmlformats.org/officeDocument/2006/relationships/image" Target="../media/image1202.png"/><Relationship Id="rId864" Type="http://schemas.openxmlformats.org/officeDocument/2006/relationships/customXml" Target="../ink/ink1331.xml"/><Relationship Id="rId296" Type="http://schemas.openxmlformats.org/officeDocument/2006/relationships/customXml" Target="../ink/ink1047.xml"/><Relationship Id="rId517" Type="http://schemas.openxmlformats.org/officeDocument/2006/relationships/image" Target="../media/image1132.png"/><Relationship Id="rId724" Type="http://schemas.openxmlformats.org/officeDocument/2006/relationships/customXml" Target="../ink/ink1261.xml"/><Relationship Id="rId60" Type="http://schemas.openxmlformats.org/officeDocument/2006/relationships/image" Target="../media/image905.png"/><Relationship Id="rId156" Type="http://schemas.openxmlformats.org/officeDocument/2006/relationships/image" Target="../media/image952.png"/><Relationship Id="rId363" Type="http://schemas.openxmlformats.org/officeDocument/2006/relationships/image" Target="../media/image1055.png"/><Relationship Id="rId570" Type="http://schemas.openxmlformats.org/officeDocument/2006/relationships/customXml" Target="../ink/ink1184.xml"/><Relationship Id="rId223" Type="http://schemas.openxmlformats.org/officeDocument/2006/relationships/customXml" Target="../ink/ink1010.xml"/><Relationship Id="rId430" Type="http://schemas.openxmlformats.org/officeDocument/2006/relationships/customXml" Target="../ink/ink1114.xml"/><Relationship Id="rId668" Type="http://schemas.openxmlformats.org/officeDocument/2006/relationships/customXml" Target="../ink/ink1233.xml"/><Relationship Id="rId875" Type="http://schemas.openxmlformats.org/officeDocument/2006/relationships/image" Target="../media/image1311.png"/><Relationship Id="rId18" Type="http://schemas.openxmlformats.org/officeDocument/2006/relationships/image" Target="../media/image884.png"/><Relationship Id="rId528" Type="http://schemas.openxmlformats.org/officeDocument/2006/relationships/customXml" Target="../ink/ink1163.xml"/><Relationship Id="rId735" Type="http://schemas.openxmlformats.org/officeDocument/2006/relationships/image" Target="../media/image1241.png"/><Relationship Id="rId167" Type="http://schemas.openxmlformats.org/officeDocument/2006/relationships/customXml" Target="../ink/ink982.xml"/><Relationship Id="rId374" Type="http://schemas.openxmlformats.org/officeDocument/2006/relationships/customXml" Target="../ink/ink1086.xml"/><Relationship Id="rId581" Type="http://schemas.openxmlformats.org/officeDocument/2006/relationships/image" Target="../media/image1164.png"/><Relationship Id="rId71" Type="http://schemas.openxmlformats.org/officeDocument/2006/relationships/customXml" Target="../ink/ink934.xml"/><Relationship Id="rId234" Type="http://schemas.openxmlformats.org/officeDocument/2006/relationships/customXml" Target="../ink/ink1016.xml"/><Relationship Id="rId679" Type="http://schemas.openxmlformats.org/officeDocument/2006/relationships/image" Target="../media/image1213.png"/><Relationship Id="rId802" Type="http://schemas.openxmlformats.org/officeDocument/2006/relationships/customXml" Target="../ink/ink1300.xml"/><Relationship Id="rId886" Type="http://schemas.openxmlformats.org/officeDocument/2006/relationships/customXml" Target="../ink/ink1342.xml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913.xml"/><Relationship Id="rId441" Type="http://schemas.openxmlformats.org/officeDocument/2006/relationships/image" Target="../media/image1094.png"/><Relationship Id="rId539" Type="http://schemas.openxmlformats.org/officeDocument/2006/relationships/image" Target="../media/image1143.png"/><Relationship Id="rId746" Type="http://schemas.openxmlformats.org/officeDocument/2006/relationships/customXml" Target="../ink/ink1272.xml"/><Relationship Id="rId178" Type="http://schemas.openxmlformats.org/officeDocument/2006/relationships/image" Target="../media/image963.png"/><Relationship Id="rId301" Type="http://schemas.openxmlformats.org/officeDocument/2006/relationships/image" Target="../media/image1024.png"/><Relationship Id="rId82" Type="http://schemas.openxmlformats.org/officeDocument/2006/relationships/image" Target="../media/image915.png"/><Relationship Id="rId385" Type="http://schemas.openxmlformats.org/officeDocument/2006/relationships/image" Target="../media/image1066.png"/><Relationship Id="rId592" Type="http://schemas.openxmlformats.org/officeDocument/2006/relationships/customXml" Target="../ink/ink1195.xml"/><Relationship Id="rId606" Type="http://schemas.openxmlformats.org/officeDocument/2006/relationships/customXml" Target="../ink/ink1202.xml"/><Relationship Id="rId813" Type="http://schemas.openxmlformats.org/officeDocument/2006/relationships/image" Target="../media/image1280.png"/><Relationship Id="rId245" Type="http://schemas.openxmlformats.org/officeDocument/2006/relationships/image" Target="../media/image996.png"/><Relationship Id="rId452" Type="http://schemas.openxmlformats.org/officeDocument/2006/relationships/customXml" Target="../ink/ink1125.xml"/><Relationship Id="rId105" Type="http://schemas.openxmlformats.org/officeDocument/2006/relationships/customXml" Target="../ink/ink951.xml"/><Relationship Id="rId312" Type="http://schemas.openxmlformats.org/officeDocument/2006/relationships/customXml" Target="../ink/ink1055.xml"/><Relationship Id="rId757" Type="http://schemas.openxmlformats.org/officeDocument/2006/relationships/image" Target="../media/image1252.png"/><Relationship Id="rId93" Type="http://schemas.openxmlformats.org/officeDocument/2006/relationships/customXml" Target="../ink/ink945.xml"/><Relationship Id="rId189" Type="http://schemas.openxmlformats.org/officeDocument/2006/relationships/customXml" Target="../ink/ink993.xml"/><Relationship Id="rId396" Type="http://schemas.openxmlformats.org/officeDocument/2006/relationships/customXml" Target="../ink/ink1097.xml"/><Relationship Id="rId617" Type="http://schemas.openxmlformats.org/officeDocument/2006/relationships/image" Target="../media/image1182.png"/><Relationship Id="rId824" Type="http://schemas.openxmlformats.org/officeDocument/2006/relationships/customXml" Target="../ink/ink1311.xml"/><Relationship Id="rId256" Type="http://schemas.openxmlformats.org/officeDocument/2006/relationships/customXml" Target="../ink/ink1027.xml"/><Relationship Id="rId463" Type="http://schemas.openxmlformats.org/officeDocument/2006/relationships/image" Target="../media/image1105.png"/><Relationship Id="rId670" Type="http://schemas.openxmlformats.org/officeDocument/2006/relationships/customXml" Target="../ink/ink1234.xml"/><Relationship Id="rId116" Type="http://schemas.openxmlformats.org/officeDocument/2006/relationships/image" Target="../media/image932.png"/><Relationship Id="rId323" Type="http://schemas.openxmlformats.org/officeDocument/2006/relationships/image" Target="../media/image1035.png"/><Relationship Id="rId530" Type="http://schemas.openxmlformats.org/officeDocument/2006/relationships/customXml" Target="../ink/ink1164.xml"/><Relationship Id="rId768" Type="http://schemas.openxmlformats.org/officeDocument/2006/relationships/customXml" Target="../ink/ink1283.xml"/><Relationship Id="rId20" Type="http://schemas.openxmlformats.org/officeDocument/2006/relationships/image" Target="../media/image885.png"/><Relationship Id="rId628" Type="http://schemas.openxmlformats.org/officeDocument/2006/relationships/customXml" Target="../ink/ink1213.xml"/><Relationship Id="rId835" Type="http://schemas.openxmlformats.org/officeDocument/2006/relationships/image" Target="../media/image1291.png"/><Relationship Id="rId267" Type="http://schemas.openxmlformats.org/officeDocument/2006/relationships/image" Target="../media/image1007.png"/><Relationship Id="rId474" Type="http://schemas.openxmlformats.org/officeDocument/2006/relationships/customXml" Target="../ink/ink1136.xml"/><Relationship Id="rId127" Type="http://schemas.openxmlformats.org/officeDocument/2006/relationships/customXml" Target="../ink/ink962.xml"/><Relationship Id="rId681" Type="http://schemas.openxmlformats.org/officeDocument/2006/relationships/image" Target="../media/image1214.png"/><Relationship Id="rId779" Type="http://schemas.openxmlformats.org/officeDocument/2006/relationships/image" Target="../media/image1263.png"/><Relationship Id="rId31" Type="http://schemas.openxmlformats.org/officeDocument/2006/relationships/customXml" Target="../ink/ink914.xml"/><Relationship Id="rId334" Type="http://schemas.openxmlformats.org/officeDocument/2006/relationships/customXml" Target="../ink/ink1066.xml"/><Relationship Id="rId541" Type="http://schemas.openxmlformats.org/officeDocument/2006/relationships/image" Target="../media/image1144.png"/><Relationship Id="rId639" Type="http://schemas.openxmlformats.org/officeDocument/2006/relationships/image" Target="../media/image1193.png"/><Relationship Id="rId180" Type="http://schemas.openxmlformats.org/officeDocument/2006/relationships/image" Target="../media/image964.png"/><Relationship Id="rId278" Type="http://schemas.openxmlformats.org/officeDocument/2006/relationships/customXml" Target="../ink/ink1038.xml"/><Relationship Id="rId401" Type="http://schemas.openxmlformats.org/officeDocument/2006/relationships/image" Target="../media/image1074.png"/><Relationship Id="rId846" Type="http://schemas.openxmlformats.org/officeDocument/2006/relationships/customXml" Target="../ink/ink1322.xml"/><Relationship Id="rId485" Type="http://schemas.openxmlformats.org/officeDocument/2006/relationships/image" Target="../media/image1116.png"/><Relationship Id="rId692" Type="http://schemas.openxmlformats.org/officeDocument/2006/relationships/customXml" Target="../ink/ink1245.xml"/><Relationship Id="rId706" Type="http://schemas.openxmlformats.org/officeDocument/2006/relationships/customXml" Target="../ink/ink1252.xml"/><Relationship Id="rId42" Type="http://schemas.openxmlformats.org/officeDocument/2006/relationships/image" Target="../media/image896.png"/><Relationship Id="rId138" Type="http://schemas.openxmlformats.org/officeDocument/2006/relationships/image" Target="../media/image943.png"/><Relationship Id="rId345" Type="http://schemas.openxmlformats.org/officeDocument/2006/relationships/image" Target="../media/image1046.png"/><Relationship Id="rId552" Type="http://schemas.openxmlformats.org/officeDocument/2006/relationships/customXml" Target="../ink/ink1175.xml"/><Relationship Id="rId191" Type="http://schemas.openxmlformats.org/officeDocument/2006/relationships/customXml" Target="../ink/ink994.xml"/><Relationship Id="rId205" Type="http://schemas.openxmlformats.org/officeDocument/2006/relationships/customXml" Target="../ink/ink1001.xml"/><Relationship Id="rId412" Type="http://schemas.openxmlformats.org/officeDocument/2006/relationships/customXml" Target="../ink/ink1105.xml"/><Relationship Id="rId857" Type="http://schemas.openxmlformats.org/officeDocument/2006/relationships/image" Target="../media/image1302.png"/><Relationship Id="rId289" Type="http://schemas.openxmlformats.org/officeDocument/2006/relationships/image" Target="../media/image1018.png"/><Relationship Id="rId496" Type="http://schemas.openxmlformats.org/officeDocument/2006/relationships/customXml" Target="../ink/ink1147.xml"/><Relationship Id="rId717" Type="http://schemas.openxmlformats.org/officeDocument/2006/relationships/image" Target="../media/image1232.png"/><Relationship Id="rId53" Type="http://schemas.openxmlformats.org/officeDocument/2006/relationships/customXml" Target="../ink/ink925.xml"/><Relationship Id="rId149" Type="http://schemas.openxmlformats.org/officeDocument/2006/relationships/customXml" Target="../ink/ink973.xml"/><Relationship Id="rId356" Type="http://schemas.openxmlformats.org/officeDocument/2006/relationships/customXml" Target="../ink/ink1077.xml"/><Relationship Id="rId563" Type="http://schemas.openxmlformats.org/officeDocument/2006/relationships/image" Target="../media/image1155.png"/><Relationship Id="rId770" Type="http://schemas.openxmlformats.org/officeDocument/2006/relationships/customXml" Target="../ink/ink1284.xml"/><Relationship Id="rId216" Type="http://schemas.openxmlformats.org/officeDocument/2006/relationships/image" Target="../media/image982.png"/><Relationship Id="rId423" Type="http://schemas.openxmlformats.org/officeDocument/2006/relationships/image" Target="../media/image1085.png"/><Relationship Id="rId868" Type="http://schemas.openxmlformats.org/officeDocument/2006/relationships/customXml" Target="../ink/ink1333.xml"/><Relationship Id="rId630" Type="http://schemas.openxmlformats.org/officeDocument/2006/relationships/customXml" Target="../ink/ink1214.xml"/><Relationship Id="rId728" Type="http://schemas.openxmlformats.org/officeDocument/2006/relationships/customXml" Target="../ink/ink1263.xml"/><Relationship Id="rId64" Type="http://schemas.openxmlformats.org/officeDocument/2006/relationships/image" Target="../media/image907.png"/><Relationship Id="rId367" Type="http://schemas.openxmlformats.org/officeDocument/2006/relationships/image" Target="../media/image1057.png"/><Relationship Id="rId574" Type="http://schemas.openxmlformats.org/officeDocument/2006/relationships/customXml" Target="../ink/ink1186.xml"/><Relationship Id="rId227" Type="http://schemas.openxmlformats.org/officeDocument/2006/relationships/image" Target="../media/image987.png"/><Relationship Id="rId781" Type="http://schemas.openxmlformats.org/officeDocument/2006/relationships/image" Target="../media/image1264.png"/><Relationship Id="rId879" Type="http://schemas.openxmlformats.org/officeDocument/2006/relationships/image" Target="../media/image1313.png"/><Relationship Id="rId434" Type="http://schemas.openxmlformats.org/officeDocument/2006/relationships/customXml" Target="../ink/ink1116.xml"/><Relationship Id="rId641" Type="http://schemas.openxmlformats.org/officeDocument/2006/relationships/image" Target="../media/image1194.png"/><Relationship Id="rId739" Type="http://schemas.openxmlformats.org/officeDocument/2006/relationships/image" Target="../media/image1243.png"/><Relationship Id="rId280" Type="http://schemas.openxmlformats.org/officeDocument/2006/relationships/customXml" Target="../ink/ink1039.xml"/><Relationship Id="rId501" Type="http://schemas.openxmlformats.org/officeDocument/2006/relationships/image" Target="../media/image1124.png"/><Relationship Id="rId75" Type="http://schemas.openxmlformats.org/officeDocument/2006/relationships/customXml" Target="../ink/ink936.xml"/><Relationship Id="rId140" Type="http://schemas.openxmlformats.org/officeDocument/2006/relationships/image" Target="../media/image944.png"/><Relationship Id="rId378" Type="http://schemas.openxmlformats.org/officeDocument/2006/relationships/customXml" Target="../ink/ink1088.xml"/><Relationship Id="rId585" Type="http://schemas.openxmlformats.org/officeDocument/2006/relationships/image" Target="../media/image1166.png"/><Relationship Id="rId792" Type="http://schemas.openxmlformats.org/officeDocument/2006/relationships/customXml" Target="../ink/ink1295.xml"/><Relationship Id="rId806" Type="http://schemas.openxmlformats.org/officeDocument/2006/relationships/customXml" Target="../ink/ink1302.xml"/><Relationship Id="rId6" Type="http://schemas.openxmlformats.org/officeDocument/2006/relationships/image" Target="../media/image878.png"/><Relationship Id="rId238" Type="http://schemas.openxmlformats.org/officeDocument/2006/relationships/customXml" Target="../ink/ink1018.xml"/><Relationship Id="rId445" Type="http://schemas.openxmlformats.org/officeDocument/2006/relationships/image" Target="../media/image1096.png"/><Relationship Id="rId652" Type="http://schemas.openxmlformats.org/officeDocument/2006/relationships/customXml" Target="../ink/ink1225.xml"/><Relationship Id="rId291" Type="http://schemas.openxmlformats.org/officeDocument/2006/relationships/image" Target="../media/image1019.png"/><Relationship Id="rId305" Type="http://schemas.openxmlformats.org/officeDocument/2006/relationships/image" Target="../media/image1026.png"/><Relationship Id="rId512" Type="http://schemas.openxmlformats.org/officeDocument/2006/relationships/customXml" Target="../ink/ink1155.xml"/><Relationship Id="rId86" Type="http://schemas.openxmlformats.org/officeDocument/2006/relationships/image" Target="../media/image917.png"/><Relationship Id="rId151" Type="http://schemas.openxmlformats.org/officeDocument/2006/relationships/customXml" Target="../ink/ink974.xml"/><Relationship Id="rId389" Type="http://schemas.openxmlformats.org/officeDocument/2006/relationships/image" Target="../media/image1068.png"/><Relationship Id="rId596" Type="http://schemas.openxmlformats.org/officeDocument/2006/relationships/customXml" Target="../ink/ink1197.xml"/><Relationship Id="rId817" Type="http://schemas.openxmlformats.org/officeDocument/2006/relationships/image" Target="../media/image1282.png"/><Relationship Id="rId249" Type="http://schemas.openxmlformats.org/officeDocument/2006/relationships/image" Target="../media/image998.png"/><Relationship Id="rId456" Type="http://schemas.openxmlformats.org/officeDocument/2006/relationships/customXml" Target="../ink/ink1127.xml"/><Relationship Id="rId663" Type="http://schemas.openxmlformats.org/officeDocument/2006/relationships/image" Target="../media/image1205.png"/><Relationship Id="rId870" Type="http://schemas.openxmlformats.org/officeDocument/2006/relationships/customXml" Target="../ink/ink1334.xml"/><Relationship Id="rId13" Type="http://schemas.openxmlformats.org/officeDocument/2006/relationships/customXml" Target="../ink/ink905.xml"/><Relationship Id="rId109" Type="http://schemas.openxmlformats.org/officeDocument/2006/relationships/customXml" Target="../ink/ink953.xml"/><Relationship Id="rId316" Type="http://schemas.openxmlformats.org/officeDocument/2006/relationships/customXml" Target="../ink/ink1057.xml"/><Relationship Id="rId523" Type="http://schemas.openxmlformats.org/officeDocument/2006/relationships/image" Target="../media/image1135.png"/><Relationship Id="rId97" Type="http://schemas.openxmlformats.org/officeDocument/2006/relationships/customXml" Target="../ink/ink947.xml"/><Relationship Id="rId730" Type="http://schemas.openxmlformats.org/officeDocument/2006/relationships/customXml" Target="../ink/ink1264.xml"/><Relationship Id="rId828" Type="http://schemas.openxmlformats.org/officeDocument/2006/relationships/customXml" Target="../ink/ink1313.xml"/><Relationship Id="rId162" Type="http://schemas.openxmlformats.org/officeDocument/2006/relationships/image" Target="../media/image955.png"/><Relationship Id="rId467" Type="http://schemas.openxmlformats.org/officeDocument/2006/relationships/image" Target="../media/image1107.png"/><Relationship Id="rId674" Type="http://schemas.openxmlformats.org/officeDocument/2006/relationships/customXml" Target="../ink/ink1236.xml"/><Relationship Id="rId881" Type="http://schemas.openxmlformats.org/officeDocument/2006/relationships/image" Target="../media/image1314.png"/><Relationship Id="rId24" Type="http://schemas.openxmlformats.org/officeDocument/2006/relationships/image" Target="../media/image887.png"/><Relationship Id="rId327" Type="http://schemas.openxmlformats.org/officeDocument/2006/relationships/image" Target="../media/image1037.png"/><Relationship Id="rId534" Type="http://schemas.openxmlformats.org/officeDocument/2006/relationships/customXml" Target="../ink/ink1166.xml"/><Relationship Id="rId741" Type="http://schemas.openxmlformats.org/officeDocument/2006/relationships/image" Target="../media/image1244.png"/><Relationship Id="rId839" Type="http://schemas.openxmlformats.org/officeDocument/2006/relationships/image" Target="../media/image1293.png"/><Relationship Id="rId173" Type="http://schemas.openxmlformats.org/officeDocument/2006/relationships/customXml" Target="../ink/ink985.xml"/><Relationship Id="rId380" Type="http://schemas.openxmlformats.org/officeDocument/2006/relationships/customXml" Target="../ink/ink1089.xml"/><Relationship Id="rId601" Type="http://schemas.openxmlformats.org/officeDocument/2006/relationships/image" Target="../media/image1174.png"/><Relationship Id="rId240" Type="http://schemas.openxmlformats.org/officeDocument/2006/relationships/customXml" Target="../ink/ink1019.xml"/><Relationship Id="rId478" Type="http://schemas.openxmlformats.org/officeDocument/2006/relationships/customXml" Target="../ink/ink1138.xml"/><Relationship Id="rId685" Type="http://schemas.openxmlformats.org/officeDocument/2006/relationships/image" Target="../media/image1216.png"/><Relationship Id="rId892" Type="http://schemas.openxmlformats.org/officeDocument/2006/relationships/customXml" Target="../ink/ink1345.xml"/><Relationship Id="rId35" Type="http://schemas.openxmlformats.org/officeDocument/2006/relationships/customXml" Target="../ink/ink916.xml"/><Relationship Id="rId100" Type="http://schemas.openxmlformats.org/officeDocument/2006/relationships/image" Target="../media/image924.png"/><Relationship Id="rId338" Type="http://schemas.openxmlformats.org/officeDocument/2006/relationships/customXml" Target="../ink/ink1068.xml"/><Relationship Id="rId545" Type="http://schemas.openxmlformats.org/officeDocument/2006/relationships/image" Target="../media/image1146.png"/><Relationship Id="rId752" Type="http://schemas.openxmlformats.org/officeDocument/2006/relationships/customXml" Target="../ink/ink1275.xml"/><Relationship Id="rId184" Type="http://schemas.openxmlformats.org/officeDocument/2006/relationships/image" Target="../media/image966.png"/><Relationship Id="rId391" Type="http://schemas.openxmlformats.org/officeDocument/2006/relationships/image" Target="../media/image1069.png"/><Relationship Id="rId405" Type="http://schemas.openxmlformats.org/officeDocument/2006/relationships/image" Target="../media/image1076.png"/><Relationship Id="rId612" Type="http://schemas.openxmlformats.org/officeDocument/2006/relationships/customXml" Target="../ink/ink1205.xml"/><Relationship Id="rId251" Type="http://schemas.openxmlformats.org/officeDocument/2006/relationships/image" Target="../media/image999.png"/><Relationship Id="rId489" Type="http://schemas.openxmlformats.org/officeDocument/2006/relationships/image" Target="../media/image1118.png"/><Relationship Id="rId696" Type="http://schemas.openxmlformats.org/officeDocument/2006/relationships/customXml" Target="../ink/ink1247.xml"/><Relationship Id="rId46" Type="http://schemas.openxmlformats.org/officeDocument/2006/relationships/image" Target="../media/image898.png"/><Relationship Id="rId349" Type="http://schemas.openxmlformats.org/officeDocument/2006/relationships/image" Target="../media/image1048.png"/><Relationship Id="rId556" Type="http://schemas.openxmlformats.org/officeDocument/2006/relationships/customXml" Target="../ink/ink1177.xml"/><Relationship Id="rId763" Type="http://schemas.openxmlformats.org/officeDocument/2006/relationships/image" Target="../media/image1255.png"/><Relationship Id="rId111" Type="http://schemas.openxmlformats.org/officeDocument/2006/relationships/customXml" Target="../ink/ink954.xml"/><Relationship Id="rId195" Type="http://schemas.openxmlformats.org/officeDocument/2006/relationships/customXml" Target="../ink/ink996.xml"/><Relationship Id="rId209" Type="http://schemas.openxmlformats.org/officeDocument/2006/relationships/customXml" Target="../ink/ink1003.xml"/><Relationship Id="rId416" Type="http://schemas.openxmlformats.org/officeDocument/2006/relationships/customXml" Target="../ink/ink1107.xml"/><Relationship Id="rId623" Type="http://schemas.openxmlformats.org/officeDocument/2006/relationships/image" Target="../media/image1185.png"/><Relationship Id="rId830" Type="http://schemas.openxmlformats.org/officeDocument/2006/relationships/customXml" Target="../ink/ink1314.xml"/><Relationship Id="rId57" Type="http://schemas.openxmlformats.org/officeDocument/2006/relationships/customXml" Target="../ink/ink927.xml"/><Relationship Id="rId262" Type="http://schemas.openxmlformats.org/officeDocument/2006/relationships/customXml" Target="../ink/ink1030.xml"/><Relationship Id="rId567" Type="http://schemas.openxmlformats.org/officeDocument/2006/relationships/image" Target="../media/image1157.png"/><Relationship Id="rId122" Type="http://schemas.openxmlformats.org/officeDocument/2006/relationships/image" Target="../media/image935.png"/><Relationship Id="rId774" Type="http://schemas.openxmlformats.org/officeDocument/2006/relationships/customXml" Target="../ink/ink1286.xml"/><Relationship Id="rId427" Type="http://schemas.openxmlformats.org/officeDocument/2006/relationships/image" Target="../media/image1087.png"/><Relationship Id="rId634" Type="http://schemas.openxmlformats.org/officeDocument/2006/relationships/customXml" Target="../ink/ink1216.xml"/><Relationship Id="rId841" Type="http://schemas.openxmlformats.org/officeDocument/2006/relationships/image" Target="../media/image1294.png"/><Relationship Id="rId26" Type="http://schemas.openxmlformats.org/officeDocument/2006/relationships/image" Target="../media/image888.png"/><Relationship Id="rId231" Type="http://schemas.openxmlformats.org/officeDocument/2006/relationships/image" Target="../media/image989.png"/><Relationship Id="rId273" Type="http://schemas.openxmlformats.org/officeDocument/2006/relationships/image" Target="../media/image1010.png"/><Relationship Id="rId329" Type="http://schemas.openxmlformats.org/officeDocument/2006/relationships/image" Target="../media/image1038.png"/><Relationship Id="rId480" Type="http://schemas.openxmlformats.org/officeDocument/2006/relationships/customXml" Target="../ink/ink1139.xml"/><Relationship Id="rId536" Type="http://schemas.openxmlformats.org/officeDocument/2006/relationships/customXml" Target="../ink/ink1167.xml"/><Relationship Id="rId701" Type="http://schemas.openxmlformats.org/officeDocument/2006/relationships/image" Target="../media/image1224.png"/><Relationship Id="rId68" Type="http://schemas.openxmlformats.org/officeDocument/2006/relationships/image" Target="../media/image226.png"/><Relationship Id="rId133" Type="http://schemas.openxmlformats.org/officeDocument/2006/relationships/customXml" Target="../ink/ink965.xml"/><Relationship Id="rId175" Type="http://schemas.openxmlformats.org/officeDocument/2006/relationships/customXml" Target="../ink/ink986.xml"/><Relationship Id="rId340" Type="http://schemas.openxmlformats.org/officeDocument/2006/relationships/customXml" Target="../ink/ink1069.xml"/><Relationship Id="rId578" Type="http://schemas.openxmlformats.org/officeDocument/2006/relationships/customXml" Target="../ink/ink1188.xml"/><Relationship Id="rId743" Type="http://schemas.openxmlformats.org/officeDocument/2006/relationships/image" Target="../media/image1245.png"/><Relationship Id="rId785" Type="http://schemas.openxmlformats.org/officeDocument/2006/relationships/image" Target="../media/image1266.png"/><Relationship Id="rId200" Type="http://schemas.openxmlformats.org/officeDocument/2006/relationships/image" Target="../media/image974.png"/><Relationship Id="rId382" Type="http://schemas.openxmlformats.org/officeDocument/2006/relationships/customXml" Target="../ink/ink1090.xml"/><Relationship Id="rId438" Type="http://schemas.openxmlformats.org/officeDocument/2006/relationships/customXml" Target="../ink/ink1118.xml"/><Relationship Id="rId603" Type="http://schemas.openxmlformats.org/officeDocument/2006/relationships/image" Target="../media/image1175.png"/><Relationship Id="rId645" Type="http://schemas.openxmlformats.org/officeDocument/2006/relationships/image" Target="../media/image1196.png"/><Relationship Id="rId687" Type="http://schemas.openxmlformats.org/officeDocument/2006/relationships/image" Target="../media/image1217.png"/><Relationship Id="rId810" Type="http://schemas.openxmlformats.org/officeDocument/2006/relationships/customXml" Target="../ink/ink1304.xml"/><Relationship Id="rId852" Type="http://schemas.openxmlformats.org/officeDocument/2006/relationships/customXml" Target="../ink/ink1325.xml"/><Relationship Id="rId242" Type="http://schemas.openxmlformats.org/officeDocument/2006/relationships/customXml" Target="../ink/ink1020.xml"/><Relationship Id="rId284" Type="http://schemas.openxmlformats.org/officeDocument/2006/relationships/customXml" Target="../ink/ink1041.xml"/><Relationship Id="rId491" Type="http://schemas.openxmlformats.org/officeDocument/2006/relationships/image" Target="../media/image1119.png"/><Relationship Id="rId505" Type="http://schemas.openxmlformats.org/officeDocument/2006/relationships/image" Target="../media/image1126.png"/><Relationship Id="rId712" Type="http://schemas.openxmlformats.org/officeDocument/2006/relationships/customXml" Target="../ink/ink1255.xml"/><Relationship Id="rId894" Type="http://schemas.openxmlformats.org/officeDocument/2006/relationships/customXml" Target="../ink/ink1346.xml"/><Relationship Id="rId37" Type="http://schemas.openxmlformats.org/officeDocument/2006/relationships/customXml" Target="../ink/ink917.xml"/><Relationship Id="rId79" Type="http://schemas.openxmlformats.org/officeDocument/2006/relationships/customXml" Target="../ink/ink938.xml"/><Relationship Id="rId102" Type="http://schemas.openxmlformats.org/officeDocument/2006/relationships/image" Target="../media/image925.png"/><Relationship Id="rId144" Type="http://schemas.openxmlformats.org/officeDocument/2006/relationships/image" Target="../media/image946.png"/><Relationship Id="rId547" Type="http://schemas.openxmlformats.org/officeDocument/2006/relationships/image" Target="../media/image1147.png"/><Relationship Id="rId589" Type="http://schemas.openxmlformats.org/officeDocument/2006/relationships/image" Target="../media/image1168.png"/><Relationship Id="rId754" Type="http://schemas.openxmlformats.org/officeDocument/2006/relationships/customXml" Target="../ink/ink1276.xml"/><Relationship Id="rId796" Type="http://schemas.openxmlformats.org/officeDocument/2006/relationships/customXml" Target="../ink/ink1297.xml"/><Relationship Id="rId90" Type="http://schemas.openxmlformats.org/officeDocument/2006/relationships/image" Target="../media/image919.png"/><Relationship Id="rId186" Type="http://schemas.openxmlformats.org/officeDocument/2006/relationships/image" Target="../media/image967.png"/><Relationship Id="rId351" Type="http://schemas.openxmlformats.org/officeDocument/2006/relationships/image" Target="../media/image1049.png"/><Relationship Id="rId393" Type="http://schemas.openxmlformats.org/officeDocument/2006/relationships/image" Target="../media/image1070.png"/><Relationship Id="rId407" Type="http://schemas.openxmlformats.org/officeDocument/2006/relationships/image" Target="../media/image1077.png"/><Relationship Id="rId449" Type="http://schemas.openxmlformats.org/officeDocument/2006/relationships/image" Target="../media/image1098.png"/><Relationship Id="rId614" Type="http://schemas.openxmlformats.org/officeDocument/2006/relationships/customXml" Target="../ink/ink1206.xml"/><Relationship Id="rId656" Type="http://schemas.openxmlformats.org/officeDocument/2006/relationships/customXml" Target="../ink/ink1227.xml"/><Relationship Id="rId821" Type="http://schemas.openxmlformats.org/officeDocument/2006/relationships/image" Target="../media/image1284.png"/><Relationship Id="rId863" Type="http://schemas.openxmlformats.org/officeDocument/2006/relationships/image" Target="../media/image1305.png"/><Relationship Id="rId211" Type="http://schemas.openxmlformats.org/officeDocument/2006/relationships/customXml" Target="../ink/ink1004.xml"/><Relationship Id="rId253" Type="http://schemas.openxmlformats.org/officeDocument/2006/relationships/image" Target="../media/image1000.png"/><Relationship Id="rId295" Type="http://schemas.openxmlformats.org/officeDocument/2006/relationships/image" Target="../media/image1021.png"/><Relationship Id="rId309" Type="http://schemas.openxmlformats.org/officeDocument/2006/relationships/image" Target="../media/image1028.png"/><Relationship Id="rId460" Type="http://schemas.openxmlformats.org/officeDocument/2006/relationships/customXml" Target="../ink/ink1129.xml"/><Relationship Id="rId516" Type="http://schemas.openxmlformats.org/officeDocument/2006/relationships/customXml" Target="../ink/ink1157.xml"/><Relationship Id="rId698" Type="http://schemas.openxmlformats.org/officeDocument/2006/relationships/customXml" Target="../ink/ink1248.xml"/><Relationship Id="rId48" Type="http://schemas.openxmlformats.org/officeDocument/2006/relationships/image" Target="../media/image899.png"/><Relationship Id="rId113" Type="http://schemas.openxmlformats.org/officeDocument/2006/relationships/customXml" Target="../ink/ink955.xml"/><Relationship Id="rId320" Type="http://schemas.openxmlformats.org/officeDocument/2006/relationships/customXml" Target="../ink/ink1059.xml"/><Relationship Id="rId558" Type="http://schemas.openxmlformats.org/officeDocument/2006/relationships/customXml" Target="../ink/ink1178.xml"/><Relationship Id="rId723" Type="http://schemas.openxmlformats.org/officeDocument/2006/relationships/image" Target="../media/image1235.png"/><Relationship Id="rId765" Type="http://schemas.openxmlformats.org/officeDocument/2006/relationships/image" Target="../media/image1256.png"/><Relationship Id="rId155" Type="http://schemas.openxmlformats.org/officeDocument/2006/relationships/customXml" Target="../ink/ink976.xml"/><Relationship Id="rId197" Type="http://schemas.openxmlformats.org/officeDocument/2006/relationships/customXml" Target="../ink/ink997.xml"/><Relationship Id="rId362" Type="http://schemas.openxmlformats.org/officeDocument/2006/relationships/customXml" Target="../ink/ink1080.xml"/><Relationship Id="rId418" Type="http://schemas.openxmlformats.org/officeDocument/2006/relationships/customXml" Target="../ink/ink1108.xml"/><Relationship Id="rId625" Type="http://schemas.openxmlformats.org/officeDocument/2006/relationships/image" Target="../media/image1186.png"/><Relationship Id="rId832" Type="http://schemas.openxmlformats.org/officeDocument/2006/relationships/customXml" Target="../ink/ink1315.xml"/><Relationship Id="rId222" Type="http://schemas.openxmlformats.org/officeDocument/2006/relationships/image" Target="../media/image985.png"/><Relationship Id="rId264" Type="http://schemas.openxmlformats.org/officeDocument/2006/relationships/customXml" Target="../ink/ink1031.xml"/><Relationship Id="rId471" Type="http://schemas.openxmlformats.org/officeDocument/2006/relationships/image" Target="../media/image1109.png"/><Relationship Id="rId667" Type="http://schemas.openxmlformats.org/officeDocument/2006/relationships/image" Target="../media/image1207.png"/><Relationship Id="rId874" Type="http://schemas.openxmlformats.org/officeDocument/2006/relationships/customXml" Target="../ink/ink1336.xml"/><Relationship Id="rId17" Type="http://schemas.openxmlformats.org/officeDocument/2006/relationships/customXml" Target="../ink/ink907.xml"/><Relationship Id="rId59" Type="http://schemas.openxmlformats.org/officeDocument/2006/relationships/customXml" Target="../ink/ink928.xml"/><Relationship Id="rId124" Type="http://schemas.openxmlformats.org/officeDocument/2006/relationships/image" Target="../media/image936.png"/><Relationship Id="rId527" Type="http://schemas.openxmlformats.org/officeDocument/2006/relationships/image" Target="../media/image1137.png"/><Relationship Id="rId569" Type="http://schemas.openxmlformats.org/officeDocument/2006/relationships/image" Target="../media/image1158.png"/><Relationship Id="rId734" Type="http://schemas.openxmlformats.org/officeDocument/2006/relationships/customXml" Target="../ink/ink1266.xml"/><Relationship Id="rId776" Type="http://schemas.openxmlformats.org/officeDocument/2006/relationships/customXml" Target="../ink/ink1287.xml"/><Relationship Id="rId70" Type="http://schemas.openxmlformats.org/officeDocument/2006/relationships/image" Target="../media/image909.png"/><Relationship Id="rId166" Type="http://schemas.openxmlformats.org/officeDocument/2006/relationships/image" Target="../media/image957.png"/><Relationship Id="rId331" Type="http://schemas.openxmlformats.org/officeDocument/2006/relationships/image" Target="../media/image1039.png"/><Relationship Id="rId373" Type="http://schemas.openxmlformats.org/officeDocument/2006/relationships/image" Target="../media/image1060.png"/><Relationship Id="rId429" Type="http://schemas.openxmlformats.org/officeDocument/2006/relationships/image" Target="../media/image1088.png"/><Relationship Id="rId580" Type="http://schemas.openxmlformats.org/officeDocument/2006/relationships/customXml" Target="../ink/ink1189.xml"/><Relationship Id="rId636" Type="http://schemas.openxmlformats.org/officeDocument/2006/relationships/customXml" Target="../ink/ink1217.xml"/><Relationship Id="rId801" Type="http://schemas.openxmlformats.org/officeDocument/2006/relationships/image" Target="../media/image127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0.png"/><Relationship Id="rId440" Type="http://schemas.openxmlformats.org/officeDocument/2006/relationships/customXml" Target="../ink/ink1119.xml"/><Relationship Id="rId678" Type="http://schemas.openxmlformats.org/officeDocument/2006/relationships/customXml" Target="../ink/ink1238.xml"/><Relationship Id="rId843" Type="http://schemas.openxmlformats.org/officeDocument/2006/relationships/image" Target="../media/image1295.png"/><Relationship Id="rId885" Type="http://schemas.openxmlformats.org/officeDocument/2006/relationships/image" Target="../media/image1316.png"/><Relationship Id="rId28" Type="http://schemas.openxmlformats.org/officeDocument/2006/relationships/image" Target="../media/image889.png"/><Relationship Id="rId275" Type="http://schemas.openxmlformats.org/officeDocument/2006/relationships/image" Target="../media/image1011.png"/><Relationship Id="rId300" Type="http://schemas.openxmlformats.org/officeDocument/2006/relationships/customXml" Target="../ink/ink1049.xml"/><Relationship Id="rId482" Type="http://schemas.openxmlformats.org/officeDocument/2006/relationships/customXml" Target="../ink/ink1140.xml"/><Relationship Id="rId538" Type="http://schemas.openxmlformats.org/officeDocument/2006/relationships/customXml" Target="../ink/ink1168.xml"/><Relationship Id="rId703" Type="http://schemas.openxmlformats.org/officeDocument/2006/relationships/image" Target="../media/image1225.png"/><Relationship Id="rId745" Type="http://schemas.openxmlformats.org/officeDocument/2006/relationships/image" Target="../media/image1246.png"/><Relationship Id="rId81" Type="http://schemas.openxmlformats.org/officeDocument/2006/relationships/customXml" Target="../ink/ink939.xml"/><Relationship Id="rId135" Type="http://schemas.openxmlformats.org/officeDocument/2006/relationships/customXml" Target="../ink/ink966.xml"/><Relationship Id="rId177" Type="http://schemas.openxmlformats.org/officeDocument/2006/relationships/customXml" Target="../ink/ink987.xml"/><Relationship Id="rId342" Type="http://schemas.openxmlformats.org/officeDocument/2006/relationships/customXml" Target="../ink/ink1070.xml"/><Relationship Id="rId384" Type="http://schemas.openxmlformats.org/officeDocument/2006/relationships/customXml" Target="../ink/ink1091.xml"/><Relationship Id="rId591" Type="http://schemas.openxmlformats.org/officeDocument/2006/relationships/image" Target="../media/image1169.png"/><Relationship Id="rId605" Type="http://schemas.openxmlformats.org/officeDocument/2006/relationships/image" Target="../media/image1176.png"/><Relationship Id="rId787" Type="http://schemas.openxmlformats.org/officeDocument/2006/relationships/image" Target="../media/image1267.png"/><Relationship Id="rId812" Type="http://schemas.openxmlformats.org/officeDocument/2006/relationships/customXml" Target="../ink/ink1305.xml"/><Relationship Id="rId202" Type="http://schemas.openxmlformats.org/officeDocument/2006/relationships/image" Target="../media/image975.png"/><Relationship Id="rId244" Type="http://schemas.openxmlformats.org/officeDocument/2006/relationships/customXml" Target="../ink/ink1021.xml"/><Relationship Id="rId647" Type="http://schemas.openxmlformats.org/officeDocument/2006/relationships/image" Target="../media/image1197.png"/><Relationship Id="rId689" Type="http://schemas.openxmlformats.org/officeDocument/2006/relationships/image" Target="../media/image1218.png"/><Relationship Id="rId854" Type="http://schemas.openxmlformats.org/officeDocument/2006/relationships/customXml" Target="../ink/ink1326.xml"/><Relationship Id="rId39" Type="http://schemas.openxmlformats.org/officeDocument/2006/relationships/customXml" Target="../ink/ink918.xml"/><Relationship Id="rId286" Type="http://schemas.openxmlformats.org/officeDocument/2006/relationships/customXml" Target="../ink/ink1042.xml"/><Relationship Id="rId451" Type="http://schemas.openxmlformats.org/officeDocument/2006/relationships/image" Target="../media/image1099.png"/><Relationship Id="rId493" Type="http://schemas.openxmlformats.org/officeDocument/2006/relationships/image" Target="../media/image1120.png"/><Relationship Id="rId507" Type="http://schemas.openxmlformats.org/officeDocument/2006/relationships/image" Target="../media/image1127.png"/><Relationship Id="rId549" Type="http://schemas.openxmlformats.org/officeDocument/2006/relationships/image" Target="../media/image1148.png"/><Relationship Id="rId714" Type="http://schemas.openxmlformats.org/officeDocument/2006/relationships/customXml" Target="../ink/ink1256.xml"/><Relationship Id="rId756" Type="http://schemas.openxmlformats.org/officeDocument/2006/relationships/customXml" Target="../ink/ink1277.xml"/><Relationship Id="rId50" Type="http://schemas.openxmlformats.org/officeDocument/2006/relationships/image" Target="../media/image900.png"/><Relationship Id="rId104" Type="http://schemas.openxmlformats.org/officeDocument/2006/relationships/image" Target="../media/image926.png"/><Relationship Id="rId146" Type="http://schemas.openxmlformats.org/officeDocument/2006/relationships/image" Target="../media/image947.png"/><Relationship Id="rId188" Type="http://schemas.openxmlformats.org/officeDocument/2006/relationships/image" Target="../media/image968.png"/><Relationship Id="rId311" Type="http://schemas.openxmlformats.org/officeDocument/2006/relationships/image" Target="../media/image1029.png"/><Relationship Id="rId353" Type="http://schemas.openxmlformats.org/officeDocument/2006/relationships/image" Target="../media/image1050.png"/><Relationship Id="rId395" Type="http://schemas.openxmlformats.org/officeDocument/2006/relationships/image" Target="../media/image1071.png"/><Relationship Id="rId409" Type="http://schemas.openxmlformats.org/officeDocument/2006/relationships/image" Target="../media/image1078.png"/><Relationship Id="rId560" Type="http://schemas.openxmlformats.org/officeDocument/2006/relationships/customXml" Target="../ink/ink1179.xml"/><Relationship Id="rId798" Type="http://schemas.openxmlformats.org/officeDocument/2006/relationships/customXml" Target="../ink/ink1298.xml"/><Relationship Id="rId92" Type="http://schemas.openxmlformats.org/officeDocument/2006/relationships/image" Target="../media/image920.png"/><Relationship Id="rId213" Type="http://schemas.openxmlformats.org/officeDocument/2006/relationships/customXml" Target="../ink/ink1005.xml"/><Relationship Id="rId420" Type="http://schemas.openxmlformats.org/officeDocument/2006/relationships/customXml" Target="../ink/ink1109.xml"/><Relationship Id="rId616" Type="http://schemas.openxmlformats.org/officeDocument/2006/relationships/customXml" Target="../ink/ink1207.xml"/><Relationship Id="rId658" Type="http://schemas.openxmlformats.org/officeDocument/2006/relationships/customXml" Target="../ink/ink1228.xml"/><Relationship Id="rId823" Type="http://schemas.openxmlformats.org/officeDocument/2006/relationships/image" Target="../media/image1285.png"/><Relationship Id="rId865" Type="http://schemas.openxmlformats.org/officeDocument/2006/relationships/image" Target="../media/image1306.png"/><Relationship Id="rId255" Type="http://schemas.openxmlformats.org/officeDocument/2006/relationships/image" Target="../media/image1001.png"/><Relationship Id="rId297" Type="http://schemas.openxmlformats.org/officeDocument/2006/relationships/image" Target="../media/image1022.png"/><Relationship Id="rId462" Type="http://schemas.openxmlformats.org/officeDocument/2006/relationships/customXml" Target="../ink/ink1130.xml"/><Relationship Id="rId518" Type="http://schemas.openxmlformats.org/officeDocument/2006/relationships/customXml" Target="../ink/ink1158.xml"/><Relationship Id="rId725" Type="http://schemas.openxmlformats.org/officeDocument/2006/relationships/image" Target="../media/image1236.png"/><Relationship Id="rId115" Type="http://schemas.openxmlformats.org/officeDocument/2006/relationships/customXml" Target="../ink/ink956.xml"/><Relationship Id="rId157" Type="http://schemas.openxmlformats.org/officeDocument/2006/relationships/customXml" Target="../ink/ink977.xml"/><Relationship Id="rId322" Type="http://schemas.openxmlformats.org/officeDocument/2006/relationships/customXml" Target="../ink/ink1060.xml"/><Relationship Id="rId364" Type="http://schemas.openxmlformats.org/officeDocument/2006/relationships/customXml" Target="../ink/ink1081.xml"/><Relationship Id="rId767" Type="http://schemas.openxmlformats.org/officeDocument/2006/relationships/image" Target="../media/image1257.png"/><Relationship Id="rId61" Type="http://schemas.openxmlformats.org/officeDocument/2006/relationships/customXml" Target="../ink/ink929.xml"/><Relationship Id="rId199" Type="http://schemas.openxmlformats.org/officeDocument/2006/relationships/customXml" Target="../ink/ink998.xml"/><Relationship Id="rId571" Type="http://schemas.openxmlformats.org/officeDocument/2006/relationships/image" Target="../media/image1159.png"/><Relationship Id="rId627" Type="http://schemas.openxmlformats.org/officeDocument/2006/relationships/image" Target="../media/image1187.png"/><Relationship Id="rId669" Type="http://schemas.openxmlformats.org/officeDocument/2006/relationships/image" Target="../media/image1208.png"/><Relationship Id="rId834" Type="http://schemas.openxmlformats.org/officeDocument/2006/relationships/customXml" Target="../ink/ink1316.xml"/><Relationship Id="rId876" Type="http://schemas.openxmlformats.org/officeDocument/2006/relationships/customXml" Target="../ink/ink1337.xml"/><Relationship Id="rId19" Type="http://schemas.openxmlformats.org/officeDocument/2006/relationships/customXml" Target="../ink/ink908.xml"/><Relationship Id="rId224" Type="http://schemas.openxmlformats.org/officeDocument/2006/relationships/customXml" Target="../ink/ink1011.xml"/><Relationship Id="rId266" Type="http://schemas.openxmlformats.org/officeDocument/2006/relationships/customXml" Target="../ink/ink1032.xml"/><Relationship Id="rId431" Type="http://schemas.openxmlformats.org/officeDocument/2006/relationships/image" Target="../media/image1089.png"/><Relationship Id="rId473" Type="http://schemas.openxmlformats.org/officeDocument/2006/relationships/image" Target="../media/image1110.png"/><Relationship Id="rId529" Type="http://schemas.openxmlformats.org/officeDocument/2006/relationships/image" Target="../media/image1138.png"/><Relationship Id="rId680" Type="http://schemas.openxmlformats.org/officeDocument/2006/relationships/customXml" Target="../ink/ink1239.xml"/><Relationship Id="rId736" Type="http://schemas.openxmlformats.org/officeDocument/2006/relationships/customXml" Target="../ink/ink1267.xml"/><Relationship Id="rId30" Type="http://schemas.openxmlformats.org/officeDocument/2006/relationships/image" Target="../media/image890.png"/><Relationship Id="rId126" Type="http://schemas.openxmlformats.org/officeDocument/2006/relationships/image" Target="../media/image937.png"/><Relationship Id="rId168" Type="http://schemas.openxmlformats.org/officeDocument/2006/relationships/image" Target="../media/image958.png"/><Relationship Id="rId333" Type="http://schemas.openxmlformats.org/officeDocument/2006/relationships/image" Target="../media/image1040.png"/><Relationship Id="rId540" Type="http://schemas.openxmlformats.org/officeDocument/2006/relationships/customXml" Target="../ink/ink1169.xml"/><Relationship Id="rId778" Type="http://schemas.openxmlformats.org/officeDocument/2006/relationships/customXml" Target="../ink/ink1288.xml"/><Relationship Id="rId72" Type="http://schemas.openxmlformats.org/officeDocument/2006/relationships/image" Target="../media/image910.png"/><Relationship Id="rId375" Type="http://schemas.openxmlformats.org/officeDocument/2006/relationships/image" Target="../media/image1061.png"/><Relationship Id="rId582" Type="http://schemas.openxmlformats.org/officeDocument/2006/relationships/customXml" Target="../ink/ink1190.xml"/><Relationship Id="rId638" Type="http://schemas.openxmlformats.org/officeDocument/2006/relationships/customXml" Target="../ink/ink1218.xml"/><Relationship Id="rId803" Type="http://schemas.openxmlformats.org/officeDocument/2006/relationships/image" Target="../media/image1275.png"/><Relationship Id="rId845" Type="http://schemas.openxmlformats.org/officeDocument/2006/relationships/image" Target="../media/image1296.png"/><Relationship Id="rId3" Type="http://schemas.openxmlformats.org/officeDocument/2006/relationships/customXml" Target="../ink/ink900.xml"/><Relationship Id="rId235" Type="http://schemas.openxmlformats.org/officeDocument/2006/relationships/image" Target="../media/image991.png"/><Relationship Id="rId277" Type="http://schemas.openxmlformats.org/officeDocument/2006/relationships/image" Target="../media/image1012.png"/><Relationship Id="rId400" Type="http://schemas.openxmlformats.org/officeDocument/2006/relationships/customXml" Target="../ink/ink1099.xml"/><Relationship Id="rId442" Type="http://schemas.openxmlformats.org/officeDocument/2006/relationships/customXml" Target="../ink/ink1120.xml"/><Relationship Id="rId484" Type="http://schemas.openxmlformats.org/officeDocument/2006/relationships/customXml" Target="../ink/ink1141.xml"/><Relationship Id="rId705" Type="http://schemas.openxmlformats.org/officeDocument/2006/relationships/image" Target="../media/image1226.png"/><Relationship Id="rId887" Type="http://schemas.openxmlformats.org/officeDocument/2006/relationships/image" Target="../media/image1317.png"/><Relationship Id="rId137" Type="http://schemas.openxmlformats.org/officeDocument/2006/relationships/customXml" Target="../ink/ink967.xml"/><Relationship Id="rId302" Type="http://schemas.openxmlformats.org/officeDocument/2006/relationships/customXml" Target="../ink/ink1050.xml"/><Relationship Id="rId344" Type="http://schemas.openxmlformats.org/officeDocument/2006/relationships/customXml" Target="../ink/ink1071.xml"/><Relationship Id="rId691" Type="http://schemas.openxmlformats.org/officeDocument/2006/relationships/image" Target="../media/image1219.png"/><Relationship Id="rId747" Type="http://schemas.openxmlformats.org/officeDocument/2006/relationships/image" Target="../media/image1247.png"/><Relationship Id="rId789" Type="http://schemas.openxmlformats.org/officeDocument/2006/relationships/image" Target="../media/image1268.png"/><Relationship Id="rId41" Type="http://schemas.openxmlformats.org/officeDocument/2006/relationships/customXml" Target="../ink/ink919.xml"/><Relationship Id="rId83" Type="http://schemas.openxmlformats.org/officeDocument/2006/relationships/customXml" Target="../ink/ink940.xml"/><Relationship Id="rId179" Type="http://schemas.openxmlformats.org/officeDocument/2006/relationships/customXml" Target="../ink/ink988.xml"/><Relationship Id="rId386" Type="http://schemas.openxmlformats.org/officeDocument/2006/relationships/customXml" Target="../ink/ink1092.xml"/><Relationship Id="rId551" Type="http://schemas.openxmlformats.org/officeDocument/2006/relationships/image" Target="../media/image1149.png"/><Relationship Id="rId593" Type="http://schemas.openxmlformats.org/officeDocument/2006/relationships/image" Target="../media/image1170.png"/><Relationship Id="rId607" Type="http://schemas.openxmlformats.org/officeDocument/2006/relationships/image" Target="../media/image1177.png"/><Relationship Id="rId649" Type="http://schemas.openxmlformats.org/officeDocument/2006/relationships/image" Target="../media/image1198.png"/><Relationship Id="rId814" Type="http://schemas.openxmlformats.org/officeDocument/2006/relationships/customXml" Target="../ink/ink1306.xml"/><Relationship Id="rId856" Type="http://schemas.openxmlformats.org/officeDocument/2006/relationships/customXml" Target="../ink/ink1327.xml"/><Relationship Id="rId190" Type="http://schemas.openxmlformats.org/officeDocument/2006/relationships/image" Target="../media/image969.png"/><Relationship Id="rId204" Type="http://schemas.openxmlformats.org/officeDocument/2006/relationships/image" Target="../media/image976.png"/><Relationship Id="rId246" Type="http://schemas.openxmlformats.org/officeDocument/2006/relationships/customXml" Target="../ink/ink1022.xml"/><Relationship Id="rId288" Type="http://schemas.openxmlformats.org/officeDocument/2006/relationships/customXml" Target="../ink/ink1043.xml"/><Relationship Id="rId411" Type="http://schemas.openxmlformats.org/officeDocument/2006/relationships/image" Target="../media/image1079.png"/><Relationship Id="rId453" Type="http://schemas.openxmlformats.org/officeDocument/2006/relationships/image" Target="../media/image1100.png"/><Relationship Id="rId509" Type="http://schemas.openxmlformats.org/officeDocument/2006/relationships/image" Target="../media/image1128.png"/><Relationship Id="rId660" Type="http://schemas.openxmlformats.org/officeDocument/2006/relationships/customXml" Target="../ink/ink1229.xml"/><Relationship Id="rId106" Type="http://schemas.openxmlformats.org/officeDocument/2006/relationships/image" Target="../media/image927.png"/><Relationship Id="rId313" Type="http://schemas.openxmlformats.org/officeDocument/2006/relationships/image" Target="../media/image1030.png"/><Relationship Id="rId495" Type="http://schemas.openxmlformats.org/officeDocument/2006/relationships/image" Target="../media/image1121.png"/><Relationship Id="rId716" Type="http://schemas.openxmlformats.org/officeDocument/2006/relationships/customXml" Target="../ink/ink1257.xml"/><Relationship Id="rId758" Type="http://schemas.openxmlformats.org/officeDocument/2006/relationships/customXml" Target="../ink/ink1278.xml"/><Relationship Id="rId10" Type="http://schemas.openxmlformats.org/officeDocument/2006/relationships/image" Target="../media/image880.png"/><Relationship Id="rId52" Type="http://schemas.openxmlformats.org/officeDocument/2006/relationships/image" Target="../media/image901.png"/><Relationship Id="rId94" Type="http://schemas.openxmlformats.org/officeDocument/2006/relationships/image" Target="../media/image921.png"/><Relationship Id="rId148" Type="http://schemas.openxmlformats.org/officeDocument/2006/relationships/image" Target="../media/image948.png"/><Relationship Id="rId355" Type="http://schemas.openxmlformats.org/officeDocument/2006/relationships/image" Target="../media/image1051.png"/><Relationship Id="rId397" Type="http://schemas.openxmlformats.org/officeDocument/2006/relationships/image" Target="../media/image1072.png"/><Relationship Id="rId520" Type="http://schemas.openxmlformats.org/officeDocument/2006/relationships/customXml" Target="../ink/ink1159.xml"/><Relationship Id="rId562" Type="http://schemas.openxmlformats.org/officeDocument/2006/relationships/customXml" Target="../ink/ink1180.xml"/><Relationship Id="rId618" Type="http://schemas.openxmlformats.org/officeDocument/2006/relationships/customXml" Target="../ink/ink1208.xml"/><Relationship Id="rId825" Type="http://schemas.openxmlformats.org/officeDocument/2006/relationships/image" Target="../media/image1286.png"/><Relationship Id="rId215" Type="http://schemas.openxmlformats.org/officeDocument/2006/relationships/customXml" Target="../ink/ink1006.xml"/><Relationship Id="rId257" Type="http://schemas.openxmlformats.org/officeDocument/2006/relationships/image" Target="../media/image1002.png"/><Relationship Id="rId422" Type="http://schemas.openxmlformats.org/officeDocument/2006/relationships/customXml" Target="../ink/ink1110.xml"/><Relationship Id="rId464" Type="http://schemas.openxmlformats.org/officeDocument/2006/relationships/customXml" Target="../ink/ink1131.xml"/><Relationship Id="rId867" Type="http://schemas.openxmlformats.org/officeDocument/2006/relationships/image" Target="../media/image1307.png"/><Relationship Id="rId299" Type="http://schemas.openxmlformats.org/officeDocument/2006/relationships/image" Target="../media/image1023.png"/><Relationship Id="rId727" Type="http://schemas.openxmlformats.org/officeDocument/2006/relationships/image" Target="../media/image1237.png"/><Relationship Id="rId63" Type="http://schemas.openxmlformats.org/officeDocument/2006/relationships/customXml" Target="../ink/ink930.xml"/><Relationship Id="rId159" Type="http://schemas.openxmlformats.org/officeDocument/2006/relationships/customXml" Target="../ink/ink978.xml"/><Relationship Id="rId366" Type="http://schemas.openxmlformats.org/officeDocument/2006/relationships/customXml" Target="../ink/ink1082.xml"/><Relationship Id="rId573" Type="http://schemas.openxmlformats.org/officeDocument/2006/relationships/image" Target="../media/image1160.png"/><Relationship Id="rId780" Type="http://schemas.openxmlformats.org/officeDocument/2006/relationships/customXml" Target="../ink/ink1289.xml"/><Relationship Id="rId226" Type="http://schemas.openxmlformats.org/officeDocument/2006/relationships/customXml" Target="../ink/ink1012.xml"/><Relationship Id="rId433" Type="http://schemas.openxmlformats.org/officeDocument/2006/relationships/image" Target="../media/image1090.png"/><Relationship Id="rId878" Type="http://schemas.openxmlformats.org/officeDocument/2006/relationships/customXml" Target="../ink/ink1338.xml"/><Relationship Id="rId640" Type="http://schemas.openxmlformats.org/officeDocument/2006/relationships/customXml" Target="../ink/ink1219.xml"/><Relationship Id="rId738" Type="http://schemas.openxmlformats.org/officeDocument/2006/relationships/customXml" Target="../ink/ink1268.xml"/><Relationship Id="rId74" Type="http://schemas.openxmlformats.org/officeDocument/2006/relationships/image" Target="../media/image911.png"/><Relationship Id="rId377" Type="http://schemas.openxmlformats.org/officeDocument/2006/relationships/image" Target="../media/image1062.png"/><Relationship Id="rId500" Type="http://schemas.openxmlformats.org/officeDocument/2006/relationships/customXml" Target="../ink/ink1149.xml"/><Relationship Id="rId584" Type="http://schemas.openxmlformats.org/officeDocument/2006/relationships/customXml" Target="../ink/ink1191.xml"/><Relationship Id="rId805" Type="http://schemas.openxmlformats.org/officeDocument/2006/relationships/image" Target="../media/image1276.png"/><Relationship Id="rId5" Type="http://schemas.openxmlformats.org/officeDocument/2006/relationships/customXml" Target="../ink/ink901.xml"/><Relationship Id="rId237" Type="http://schemas.openxmlformats.org/officeDocument/2006/relationships/image" Target="../media/image992.png"/><Relationship Id="rId791" Type="http://schemas.openxmlformats.org/officeDocument/2006/relationships/image" Target="../media/image1269.png"/><Relationship Id="rId889" Type="http://schemas.openxmlformats.org/officeDocument/2006/relationships/image" Target="../media/image1318.png"/><Relationship Id="rId444" Type="http://schemas.openxmlformats.org/officeDocument/2006/relationships/customXml" Target="../ink/ink1121.xml"/><Relationship Id="rId651" Type="http://schemas.openxmlformats.org/officeDocument/2006/relationships/image" Target="../media/image1199.png"/><Relationship Id="rId749" Type="http://schemas.openxmlformats.org/officeDocument/2006/relationships/image" Target="../media/image1248.png"/><Relationship Id="rId290" Type="http://schemas.openxmlformats.org/officeDocument/2006/relationships/customXml" Target="../ink/ink1044.xml"/><Relationship Id="rId304" Type="http://schemas.openxmlformats.org/officeDocument/2006/relationships/customXml" Target="../ink/ink1051.xml"/><Relationship Id="rId388" Type="http://schemas.openxmlformats.org/officeDocument/2006/relationships/customXml" Target="../ink/ink1093.xml"/><Relationship Id="rId511" Type="http://schemas.openxmlformats.org/officeDocument/2006/relationships/image" Target="../media/image1129.png"/><Relationship Id="rId609" Type="http://schemas.openxmlformats.org/officeDocument/2006/relationships/image" Target="../media/image1178.png"/><Relationship Id="rId85" Type="http://schemas.openxmlformats.org/officeDocument/2006/relationships/customXml" Target="../ink/ink941.xml"/><Relationship Id="rId150" Type="http://schemas.openxmlformats.org/officeDocument/2006/relationships/image" Target="../media/image949.png"/><Relationship Id="rId595" Type="http://schemas.openxmlformats.org/officeDocument/2006/relationships/image" Target="../media/image1171.png"/><Relationship Id="rId816" Type="http://schemas.openxmlformats.org/officeDocument/2006/relationships/customXml" Target="../ink/ink1307.xml"/><Relationship Id="rId248" Type="http://schemas.openxmlformats.org/officeDocument/2006/relationships/customXml" Target="../ink/ink1023.xml"/><Relationship Id="rId455" Type="http://schemas.openxmlformats.org/officeDocument/2006/relationships/image" Target="../media/image1101.png"/><Relationship Id="rId662" Type="http://schemas.openxmlformats.org/officeDocument/2006/relationships/customXml" Target="../ink/ink1230.xml"/><Relationship Id="rId12" Type="http://schemas.openxmlformats.org/officeDocument/2006/relationships/image" Target="../media/image881.png"/><Relationship Id="rId108" Type="http://schemas.openxmlformats.org/officeDocument/2006/relationships/image" Target="../media/image928.png"/><Relationship Id="rId315" Type="http://schemas.openxmlformats.org/officeDocument/2006/relationships/image" Target="../media/image1031.png"/><Relationship Id="rId522" Type="http://schemas.openxmlformats.org/officeDocument/2006/relationships/customXml" Target="../ink/ink1160.xml"/><Relationship Id="rId96" Type="http://schemas.openxmlformats.org/officeDocument/2006/relationships/image" Target="../media/image922.png"/><Relationship Id="rId161" Type="http://schemas.openxmlformats.org/officeDocument/2006/relationships/customXml" Target="../ink/ink979.xml"/><Relationship Id="rId399" Type="http://schemas.openxmlformats.org/officeDocument/2006/relationships/image" Target="../media/image1073.png"/><Relationship Id="rId827" Type="http://schemas.openxmlformats.org/officeDocument/2006/relationships/image" Target="../media/image1287.png"/><Relationship Id="rId259" Type="http://schemas.openxmlformats.org/officeDocument/2006/relationships/image" Target="../media/image1003.png"/><Relationship Id="rId466" Type="http://schemas.openxmlformats.org/officeDocument/2006/relationships/customXml" Target="../ink/ink1132.xml"/><Relationship Id="rId673" Type="http://schemas.openxmlformats.org/officeDocument/2006/relationships/image" Target="../media/image1210.png"/><Relationship Id="rId880" Type="http://schemas.openxmlformats.org/officeDocument/2006/relationships/customXml" Target="../ink/ink1339.xml"/><Relationship Id="rId23" Type="http://schemas.openxmlformats.org/officeDocument/2006/relationships/customXml" Target="../ink/ink910.xml"/><Relationship Id="rId119" Type="http://schemas.openxmlformats.org/officeDocument/2006/relationships/customXml" Target="../ink/ink958.xml"/><Relationship Id="rId326" Type="http://schemas.openxmlformats.org/officeDocument/2006/relationships/customXml" Target="../ink/ink1062.xml"/><Relationship Id="rId533" Type="http://schemas.openxmlformats.org/officeDocument/2006/relationships/image" Target="../media/image1140.png"/><Relationship Id="rId740" Type="http://schemas.openxmlformats.org/officeDocument/2006/relationships/customXml" Target="../ink/ink1269.xml"/><Relationship Id="rId838" Type="http://schemas.openxmlformats.org/officeDocument/2006/relationships/customXml" Target="../ink/ink1318.xml"/><Relationship Id="rId172" Type="http://schemas.openxmlformats.org/officeDocument/2006/relationships/image" Target="../media/image960.png"/><Relationship Id="rId477" Type="http://schemas.openxmlformats.org/officeDocument/2006/relationships/image" Target="../media/image1112.png"/><Relationship Id="rId600" Type="http://schemas.openxmlformats.org/officeDocument/2006/relationships/customXml" Target="../ink/ink1199.xml"/><Relationship Id="rId684" Type="http://schemas.openxmlformats.org/officeDocument/2006/relationships/customXml" Target="../ink/ink1241.xml"/><Relationship Id="rId337" Type="http://schemas.openxmlformats.org/officeDocument/2006/relationships/image" Target="../media/image1042.png"/><Relationship Id="rId891" Type="http://schemas.openxmlformats.org/officeDocument/2006/relationships/image" Target="../media/image1319.png"/><Relationship Id="rId34" Type="http://schemas.openxmlformats.org/officeDocument/2006/relationships/image" Target="../media/image892.png"/><Relationship Id="rId544" Type="http://schemas.openxmlformats.org/officeDocument/2006/relationships/customXml" Target="../ink/ink1171.xml"/><Relationship Id="rId751" Type="http://schemas.openxmlformats.org/officeDocument/2006/relationships/image" Target="../media/image1249.png"/><Relationship Id="rId849" Type="http://schemas.openxmlformats.org/officeDocument/2006/relationships/image" Target="../media/image1298.png"/><Relationship Id="rId183" Type="http://schemas.openxmlformats.org/officeDocument/2006/relationships/customXml" Target="../ink/ink990.xml"/><Relationship Id="rId390" Type="http://schemas.openxmlformats.org/officeDocument/2006/relationships/customXml" Target="../ink/ink1094.xml"/><Relationship Id="rId404" Type="http://schemas.openxmlformats.org/officeDocument/2006/relationships/customXml" Target="../ink/ink1101.xml"/><Relationship Id="rId611" Type="http://schemas.openxmlformats.org/officeDocument/2006/relationships/image" Target="../media/image1179.png"/><Relationship Id="rId250" Type="http://schemas.openxmlformats.org/officeDocument/2006/relationships/customXml" Target="../ink/ink1024.xml"/><Relationship Id="rId488" Type="http://schemas.openxmlformats.org/officeDocument/2006/relationships/customXml" Target="../ink/ink1143.xml"/><Relationship Id="rId695" Type="http://schemas.openxmlformats.org/officeDocument/2006/relationships/image" Target="../media/image1221.png"/><Relationship Id="rId709" Type="http://schemas.openxmlformats.org/officeDocument/2006/relationships/image" Target="../media/image1228.png"/><Relationship Id="rId45" Type="http://schemas.openxmlformats.org/officeDocument/2006/relationships/customXml" Target="../ink/ink921.xml"/><Relationship Id="rId110" Type="http://schemas.openxmlformats.org/officeDocument/2006/relationships/image" Target="../media/image929.png"/><Relationship Id="rId348" Type="http://schemas.openxmlformats.org/officeDocument/2006/relationships/customXml" Target="../ink/ink1073.xml"/><Relationship Id="rId555" Type="http://schemas.openxmlformats.org/officeDocument/2006/relationships/image" Target="../media/image1151.png"/><Relationship Id="rId762" Type="http://schemas.openxmlformats.org/officeDocument/2006/relationships/customXml" Target="../ink/ink1280.xml"/><Relationship Id="rId194" Type="http://schemas.openxmlformats.org/officeDocument/2006/relationships/image" Target="../media/image971.png"/><Relationship Id="rId208" Type="http://schemas.openxmlformats.org/officeDocument/2006/relationships/image" Target="../media/image978.png"/><Relationship Id="rId415" Type="http://schemas.openxmlformats.org/officeDocument/2006/relationships/image" Target="../media/image1081.png"/><Relationship Id="rId622" Type="http://schemas.openxmlformats.org/officeDocument/2006/relationships/customXml" Target="../ink/ink1210.xml"/><Relationship Id="rId261" Type="http://schemas.openxmlformats.org/officeDocument/2006/relationships/image" Target="../media/image1004.png"/><Relationship Id="rId499" Type="http://schemas.openxmlformats.org/officeDocument/2006/relationships/image" Target="../media/image1123.png"/><Relationship Id="rId56" Type="http://schemas.openxmlformats.org/officeDocument/2006/relationships/image" Target="../media/image903.png"/><Relationship Id="rId359" Type="http://schemas.openxmlformats.org/officeDocument/2006/relationships/image" Target="../media/image1053.png"/><Relationship Id="rId566" Type="http://schemas.openxmlformats.org/officeDocument/2006/relationships/customXml" Target="../ink/ink1182.xml"/><Relationship Id="rId773" Type="http://schemas.openxmlformats.org/officeDocument/2006/relationships/image" Target="../media/image1260.png"/><Relationship Id="rId121" Type="http://schemas.openxmlformats.org/officeDocument/2006/relationships/customXml" Target="../ink/ink959.xml"/><Relationship Id="rId219" Type="http://schemas.openxmlformats.org/officeDocument/2006/relationships/customXml" Target="../ink/ink1008.xml"/><Relationship Id="rId426" Type="http://schemas.openxmlformats.org/officeDocument/2006/relationships/customXml" Target="../ink/ink1112.xml"/><Relationship Id="rId633" Type="http://schemas.openxmlformats.org/officeDocument/2006/relationships/image" Target="../media/image1190.png"/><Relationship Id="rId840" Type="http://schemas.openxmlformats.org/officeDocument/2006/relationships/customXml" Target="../ink/ink1319.xml"/><Relationship Id="rId67" Type="http://schemas.openxmlformats.org/officeDocument/2006/relationships/customXml" Target="../ink/ink932.xml"/><Relationship Id="rId272" Type="http://schemas.openxmlformats.org/officeDocument/2006/relationships/customXml" Target="../ink/ink1035.xml"/><Relationship Id="rId577" Type="http://schemas.openxmlformats.org/officeDocument/2006/relationships/image" Target="../media/image1162.png"/><Relationship Id="rId700" Type="http://schemas.openxmlformats.org/officeDocument/2006/relationships/customXml" Target="../ink/ink1249.xml"/><Relationship Id="rId132" Type="http://schemas.openxmlformats.org/officeDocument/2006/relationships/image" Target="../media/image940.png"/><Relationship Id="rId784" Type="http://schemas.openxmlformats.org/officeDocument/2006/relationships/customXml" Target="../ink/ink1291.xml"/><Relationship Id="rId437" Type="http://schemas.openxmlformats.org/officeDocument/2006/relationships/image" Target="../media/image1092.png"/><Relationship Id="rId644" Type="http://schemas.openxmlformats.org/officeDocument/2006/relationships/customXml" Target="../ink/ink1221.xml"/><Relationship Id="rId851" Type="http://schemas.openxmlformats.org/officeDocument/2006/relationships/image" Target="../media/image1299.png"/><Relationship Id="rId283" Type="http://schemas.openxmlformats.org/officeDocument/2006/relationships/image" Target="../media/image1015.png"/><Relationship Id="rId490" Type="http://schemas.openxmlformats.org/officeDocument/2006/relationships/customXml" Target="../ink/ink1144.xml"/><Relationship Id="rId504" Type="http://schemas.openxmlformats.org/officeDocument/2006/relationships/customXml" Target="../ink/ink1151.xml"/><Relationship Id="rId711" Type="http://schemas.openxmlformats.org/officeDocument/2006/relationships/image" Target="../media/image1229.png"/><Relationship Id="rId78" Type="http://schemas.openxmlformats.org/officeDocument/2006/relationships/image" Target="../media/image913.png"/><Relationship Id="rId143" Type="http://schemas.openxmlformats.org/officeDocument/2006/relationships/customXml" Target="../ink/ink970.xml"/><Relationship Id="rId350" Type="http://schemas.openxmlformats.org/officeDocument/2006/relationships/customXml" Target="../ink/ink1074.xml"/><Relationship Id="rId588" Type="http://schemas.openxmlformats.org/officeDocument/2006/relationships/customXml" Target="../ink/ink1193.xml"/><Relationship Id="rId795" Type="http://schemas.openxmlformats.org/officeDocument/2006/relationships/image" Target="../media/image1271.png"/><Relationship Id="rId809" Type="http://schemas.openxmlformats.org/officeDocument/2006/relationships/image" Target="../media/image1278.png"/><Relationship Id="rId9" Type="http://schemas.openxmlformats.org/officeDocument/2006/relationships/customXml" Target="../ink/ink903.xml"/><Relationship Id="rId210" Type="http://schemas.openxmlformats.org/officeDocument/2006/relationships/image" Target="../media/image979.png"/><Relationship Id="rId448" Type="http://schemas.openxmlformats.org/officeDocument/2006/relationships/customXml" Target="../ink/ink1123.xml"/><Relationship Id="rId655" Type="http://schemas.openxmlformats.org/officeDocument/2006/relationships/image" Target="../media/image1201.png"/><Relationship Id="rId862" Type="http://schemas.openxmlformats.org/officeDocument/2006/relationships/customXml" Target="../ink/ink1330.xml"/><Relationship Id="rId294" Type="http://schemas.openxmlformats.org/officeDocument/2006/relationships/customXml" Target="../ink/ink1046.xml"/><Relationship Id="rId308" Type="http://schemas.openxmlformats.org/officeDocument/2006/relationships/customXml" Target="../ink/ink1053.xml"/><Relationship Id="rId515" Type="http://schemas.openxmlformats.org/officeDocument/2006/relationships/image" Target="../media/image1131.png"/><Relationship Id="rId722" Type="http://schemas.openxmlformats.org/officeDocument/2006/relationships/customXml" Target="../ink/ink1260.xml"/><Relationship Id="rId89" Type="http://schemas.openxmlformats.org/officeDocument/2006/relationships/customXml" Target="../ink/ink943.xml"/><Relationship Id="rId154" Type="http://schemas.openxmlformats.org/officeDocument/2006/relationships/image" Target="../media/image951.png"/><Relationship Id="rId361" Type="http://schemas.openxmlformats.org/officeDocument/2006/relationships/image" Target="../media/image1054.png"/><Relationship Id="rId599" Type="http://schemas.openxmlformats.org/officeDocument/2006/relationships/image" Target="../media/image1173.png"/><Relationship Id="rId459" Type="http://schemas.openxmlformats.org/officeDocument/2006/relationships/image" Target="../media/image1103.png"/><Relationship Id="rId666" Type="http://schemas.openxmlformats.org/officeDocument/2006/relationships/customXml" Target="../ink/ink1232.xml"/><Relationship Id="rId873" Type="http://schemas.openxmlformats.org/officeDocument/2006/relationships/image" Target="../media/image1310.png"/><Relationship Id="rId16" Type="http://schemas.openxmlformats.org/officeDocument/2006/relationships/image" Target="../media/image883.png"/><Relationship Id="rId221" Type="http://schemas.openxmlformats.org/officeDocument/2006/relationships/customXml" Target="../ink/ink1009.xml"/><Relationship Id="rId319" Type="http://schemas.openxmlformats.org/officeDocument/2006/relationships/image" Target="../media/image1033.png"/><Relationship Id="rId526" Type="http://schemas.openxmlformats.org/officeDocument/2006/relationships/customXml" Target="../ink/ink1162.xml"/><Relationship Id="rId733" Type="http://schemas.openxmlformats.org/officeDocument/2006/relationships/image" Target="../media/image1240.png"/><Relationship Id="rId165" Type="http://schemas.openxmlformats.org/officeDocument/2006/relationships/customXml" Target="../ink/ink981.xml"/><Relationship Id="rId372" Type="http://schemas.openxmlformats.org/officeDocument/2006/relationships/customXml" Target="../ink/ink1085.xml"/><Relationship Id="rId677" Type="http://schemas.openxmlformats.org/officeDocument/2006/relationships/image" Target="../media/image1212.png"/><Relationship Id="rId800" Type="http://schemas.openxmlformats.org/officeDocument/2006/relationships/customXml" Target="../ink/ink1299.xml"/><Relationship Id="rId232" Type="http://schemas.openxmlformats.org/officeDocument/2006/relationships/customXml" Target="../ink/ink1015.xml"/><Relationship Id="rId884" Type="http://schemas.openxmlformats.org/officeDocument/2006/relationships/customXml" Target="../ink/ink1341.xml"/><Relationship Id="rId27" Type="http://schemas.openxmlformats.org/officeDocument/2006/relationships/customXml" Target="../ink/ink912.xml"/><Relationship Id="rId537" Type="http://schemas.openxmlformats.org/officeDocument/2006/relationships/image" Target="../media/image1142.png"/><Relationship Id="rId744" Type="http://schemas.openxmlformats.org/officeDocument/2006/relationships/customXml" Target="../ink/ink1271.xml"/><Relationship Id="rId80" Type="http://schemas.openxmlformats.org/officeDocument/2006/relationships/image" Target="../media/image914.png"/><Relationship Id="rId176" Type="http://schemas.openxmlformats.org/officeDocument/2006/relationships/image" Target="../media/image962.png"/><Relationship Id="rId383" Type="http://schemas.openxmlformats.org/officeDocument/2006/relationships/image" Target="../media/image1065.png"/><Relationship Id="rId590" Type="http://schemas.openxmlformats.org/officeDocument/2006/relationships/customXml" Target="../ink/ink1194.xml"/><Relationship Id="rId604" Type="http://schemas.openxmlformats.org/officeDocument/2006/relationships/customXml" Target="../ink/ink1201.xml"/><Relationship Id="rId811" Type="http://schemas.openxmlformats.org/officeDocument/2006/relationships/image" Target="../media/image1279.png"/><Relationship Id="rId243" Type="http://schemas.openxmlformats.org/officeDocument/2006/relationships/image" Target="../media/image995.png"/><Relationship Id="rId450" Type="http://schemas.openxmlformats.org/officeDocument/2006/relationships/customXml" Target="../ink/ink1124.xml"/><Relationship Id="rId688" Type="http://schemas.openxmlformats.org/officeDocument/2006/relationships/customXml" Target="../ink/ink1243.xml"/><Relationship Id="rId895" Type="http://schemas.openxmlformats.org/officeDocument/2006/relationships/image" Target="../media/image1321.png"/><Relationship Id="rId38" Type="http://schemas.openxmlformats.org/officeDocument/2006/relationships/image" Target="../media/image894.png"/><Relationship Id="rId103" Type="http://schemas.openxmlformats.org/officeDocument/2006/relationships/customXml" Target="../ink/ink950.xml"/><Relationship Id="rId310" Type="http://schemas.openxmlformats.org/officeDocument/2006/relationships/customXml" Target="../ink/ink1054.xml"/><Relationship Id="rId548" Type="http://schemas.openxmlformats.org/officeDocument/2006/relationships/customXml" Target="../ink/ink1173.xml"/><Relationship Id="rId755" Type="http://schemas.openxmlformats.org/officeDocument/2006/relationships/image" Target="../media/image1251.png"/><Relationship Id="rId91" Type="http://schemas.openxmlformats.org/officeDocument/2006/relationships/customXml" Target="../ink/ink944.xml"/><Relationship Id="rId187" Type="http://schemas.openxmlformats.org/officeDocument/2006/relationships/customXml" Target="../ink/ink992.xml"/><Relationship Id="rId394" Type="http://schemas.openxmlformats.org/officeDocument/2006/relationships/customXml" Target="../ink/ink1096.xml"/><Relationship Id="rId408" Type="http://schemas.openxmlformats.org/officeDocument/2006/relationships/customXml" Target="../ink/ink1103.xml"/><Relationship Id="rId615" Type="http://schemas.openxmlformats.org/officeDocument/2006/relationships/image" Target="../media/image1181.png"/><Relationship Id="rId822" Type="http://schemas.openxmlformats.org/officeDocument/2006/relationships/customXml" Target="../ink/ink1310.xml"/><Relationship Id="rId254" Type="http://schemas.openxmlformats.org/officeDocument/2006/relationships/customXml" Target="../ink/ink1026.xml"/><Relationship Id="rId699" Type="http://schemas.openxmlformats.org/officeDocument/2006/relationships/image" Target="../media/image1223.png"/><Relationship Id="rId49" Type="http://schemas.openxmlformats.org/officeDocument/2006/relationships/customXml" Target="../ink/ink923.xml"/><Relationship Id="rId114" Type="http://schemas.openxmlformats.org/officeDocument/2006/relationships/image" Target="../media/image931.png"/><Relationship Id="rId461" Type="http://schemas.openxmlformats.org/officeDocument/2006/relationships/image" Target="../media/image1104.png"/><Relationship Id="rId559" Type="http://schemas.openxmlformats.org/officeDocument/2006/relationships/image" Target="../media/image1153.png"/><Relationship Id="rId766" Type="http://schemas.openxmlformats.org/officeDocument/2006/relationships/customXml" Target="../ink/ink1282.xml"/><Relationship Id="rId198" Type="http://schemas.openxmlformats.org/officeDocument/2006/relationships/image" Target="../media/image973.png"/><Relationship Id="rId321" Type="http://schemas.openxmlformats.org/officeDocument/2006/relationships/image" Target="../media/image1034.png"/><Relationship Id="rId419" Type="http://schemas.openxmlformats.org/officeDocument/2006/relationships/image" Target="../media/image1083.png"/><Relationship Id="rId626" Type="http://schemas.openxmlformats.org/officeDocument/2006/relationships/customXml" Target="../ink/ink1212.xml"/><Relationship Id="rId833" Type="http://schemas.openxmlformats.org/officeDocument/2006/relationships/image" Target="../media/image1290.png"/><Relationship Id="rId265" Type="http://schemas.openxmlformats.org/officeDocument/2006/relationships/image" Target="../media/image1006.png"/><Relationship Id="rId472" Type="http://schemas.openxmlformats.org/officeDocument/2006/relationships/customXml" Target="../ink/ink1135.xml"/><Relationship Id="rId125" Type="http://schemas.openxmlformats.org/officeDocument/2006/relationships/customXml" Target="../ink/ink961.xml"/><Relationship Id="rId332" Type="http://schemas.openxmlformats.org/officeDocument/2006/relationships/customXml" Target="../ink/ink1065.xml"/><Relationship Id="rId777" Type="http://schemas.openxmlformats.org/officeDocument/2006/relationships/image" Target="../media/image1262.png"/><Relationship Id="rId637" Type="http://schemas.openxmlformats.org/officeDocument/2006/relationships/image" Target="../media/image1192.png"/><Relationship Id="rId844" Type="http://schemas.openxmlformats.org/officeDocument/2006/relationships/customXml" Target="../ink/ink1321.xml"/><Relationship Id="rId276" Type="http://schemas.openxmlformats.org/officeDocument/2006/relationships/customXml" Target="../ink/ink1037.xml"/><Relationship Id="rId483" Type="http://schemas.openxmlformats.org/officeDocument/2006/relationships/image" Target="../media/image1115.png"/><Relationship Id="rId690" Type="http://schemas.openxmlformats.org/officeDocument/2006/relationships/customXml" Target="../ink/ink1244.xml"/><Relationship Id="rId704" Type="http://schemas.openxmlformats.org/officeDocument/2006/relationships/customXml" Target="../ink/ink1251.xml"/><Relationship Id="rId40" Type="http://schemas.openxmlformats.org/officeDocument/2006/relationships/image" Target="../media/image895.png"/><Relationship Id="rId136" Type="http://schemas.openxmlformats.org/officeDocument/2006/relationships/image" Target="../media/image942.png"/><Relationship Id="rId343" Type="http://schemas.openxmlformats.org/officeDocument/2006/relationships/image" Target="../media/image1045.png"/><Relationship Id="rId550" Type="http://schemas.openxmlformats.org/officeDocument/2006/relationships/customXml" Target="../ink/ink1174.xml"/><Relationship Id="rId788" Type="http://schemas.openxmlformats.org/officeDocument/2006/relationships/customXml" Target="../ink/ink1293.xml"/><Relationship Id="rId203" Type="http://schemas.openxmlformats.org/officeDocument/2006/relationships/customXml" Target="../ink/ink1000.xml"/><Relationship Id="rId648" Type="http://schemas.openxmlformats.org/officeDocument/2006/relationships/customXml" Target="../ink/ink1223.xml"/><Relationship Id="rId855" Type="http://schemas.openxmlformats.org/officeDocument/2006/relationships/image" Target="../media/image1301.png"/><Relationship Id="rId287" Type="http://schemas.openxmlformats.org/officeDocument/2006/relationships/image" Target="../media/image1017.png"/><Relationship Id="rId410" Type="http://schemas.openxmlformats.org/officeDocument/2006/relationships/customXml" Target="../ink/ink1104.xml"/><Relationship Id="rId494" Type="http://schemas.openxmlformats.org/officeDocument/2006/relationships/customXml" Target="../ink/ink1146.xml"/><Relationship Id="rId508" Type="http://schemas.openxmlformats.org/officeDocument/2006/relationships/customXml" Target="../ink/ink1153.xml"/><Relationship Id="rId715" Type="http://schemas.openxmlformats.org/officeDocument/2006/relationships/image" Target="../media/image1231.png"/><Relationship Id="rId147" Type="http://schemas.openxmlformats.org/officeDocument/2006/relationships/customXml" Target="../ink/ink972.xml"/><Relationship Id="rId354" Type="http://schemas.openxmlformats.org/officeDocument/2006/relationships/customXml" Target="../ink/ink1076.xml"/><Relationship Id="rId799" Type="http://schemas.openxmlformats.org/officeDocument/2006/relationships/image" Target="../media/image1273.png"/><Relationship Id="rId51" Type="http://schemas.openxmlformats.org/officeDocument/2006/relationships/customXml" Target="../ink/ink924.xml"/><Relationship Id="rId561" Type="http://schemas.openxmlformats.org/officeDocument/2006/relationships/image" Target="../media/image1154.png"/><Relationship Id="rId659" Type="http://schemas.openxmlformats.org/officeDocument/2006/relationships/image" Target="../media/image1203.png"/><Relationship Id="rId866" Type="http://schemas.openxmlformats.org/officeDocument/2006/relationships/customXml" Target="../ink/ink1332.xml"/><Relationship Id="rId214" Type="http://schemas.openxmlformats.org/officeDocument/2006/relationships/image" Target="../media/image981.png"/><Relationship Id="rId298" Type="http://schemas.openxmlformats.org/officeDocument/2006/relationships/customXml" Target="../ink/ink1048.xml"/><Relationship Id="rId421" Type="http://schemas.openxmlformats.org/officeDocument/2006/relationships/image" Target="../media/image1084.png"/><Relationship Id="rId519" Type="http://schemas.openxmlformats.org/officeDocument/2006/relationships/image" Target="../media/image1133.png"/><Relationship Id="rId158" Type="http://schemas.openxmlformats.org/officeDocument/2006/relationships/image" Target="../media/image953.png"/><Relationship Id="rId726" Type="http://schemas.openxmlformats.org/officeDocument/2006/relationships/customXml" Target="../ink/ink1262.xml"/><Relationship Id="rId62" Type="http://schemas.openxmlformats.org/officeDocument/2006/relationships/image" Target="../media/image906.png"/><Relationship Id="rId365" Type="http://schemas.openxmlformats.org/officeDocument/2006/relationships/image" Target="../media/image1056.png"/><Relationship Id="rId572" Type="http://schemas.openxmlformats.org/officeDocument/2006/relationships/customXml" Target="../ink/ink1185.xml"/><Relationship Id="rId225" Type="http://schemas.openxmlformats.org/officeDocument/2006/relationships/image" Target="../media/image986.png"/><Relationship Id="rId432" Type="http://schemas.openxmlformats.org/officeDocument/2006/relationships/customXml" Target="../ink/ink1115.xml"/><Relationship Id="rId877" Type="http://schemas.openxmlformats.org/officeDocument/2006/relationships/image" Target="../media/image1312.png"/><Relationship Id="rId737" Type="http://schemas.openxmlformats.org/officeDocument/2006/relationships/image" Target="../media/image1242.png"/><Relationship Id="rId73" Type="http://schemas.openxmlformats.org/officeDocument/2006/relationships/customXml" Target="../ink/ink935.xml"/><Relationship Id="rId169" Type="http://schemas.openxmlformats.org/officeDocument/2006/relationships/customXml" Target="../ink/ink983.xml"/><Relationship Id="rId376" Type="http://schemas.openxmlformats.org/officeDocument/2006/relationships/customXml" Target="../ink/ink1087.xml"/><Relationship Id="rId583" Type="http://schemas.openxmlformats.org/officeDocument/2006/relationships/image" Target="../media/image1165.png"/><Relationship Id="rId790" Type="http://schemas.openxmlformats.org/officeDocument/2006/relationships/customXml" Target="../ink/ink1294.xml"/><Relationship Id="rId804" Type="http://schemas.openxmlformats.org/officeDocument/2006/relationships/customXml" Target="../ink/ink1301.xml"/><Relationship Id="rId4" Type="http://schemas.openxmlformats.org/officeDocument/2006/relationships/image" Target="../media/image877.png"/><Relationship Id="rId236" Type="http://schemas.openxmlformats.org/officeDocument/2006/relationships/customXml" Target="../ink/ink1017.xml"/><Relationship Id="rId443" Type="http://schemas.openxmlformats.org/officeDocument/2006/relationships/image" Target="../media/image1095.png"/><Relationship Id="rId650" Type="http://schemas.openxmlformats.org/officeDocument/2006/relationships/customXml" Target="../ink/ink1224.xml"/><Relationship Id="rId888" Type="http://schemas.openxmlformats.org/officeDocument/2006/relationships/customXml" Target="../ink/ink1343.xml"/><Relationship Id="rId303" Type="http://schemas.openxmlformats.org/officeDocument/2006/relationships/image" Target="../media/image1025.png"/><Relationship Id="rId748" Type="http://schemas.openxmlformats.org/officeDocument/2006/relationships/customXml" Target="../ink/ink1273.xml"/><Relationship Id="rId84" Type="http://schemas.openxmlformats.org/officeDocument/2006/relationships/image" Target="../media/image916.png"/><Relationship Id="rId387" Type="http://schemas.openxmlformats.org/officeDocument/2006/relationships/image" Target="../media/image1067.png"/><Relationship Id="rId510" Type="http://schemas.openxmlformats.org/officeDocument/2006/relationships/customXml" Target="../ink/ink1154.xml"/><Relationship Id="rId594" Type="http://schemas.openxmlformats.org/officeDocument/2006/relationships/customXml" Target="../ink/ink1196.xml"/><Relationship Id="rId608" Type="http://schemas.openxmlformats.org/officeDocument/2006/relationships/customXml" Target="../ink/ink1203.xml"/><Relationship Id="rId815" Type="http://schemas.openxmlformats.org/officeDocument/2006/relationships/image" Target="../media/image1281.png"/><Relationship Id="rId247" Type="http://schemas.openxmlformats.org/officeDocument/2006/relationships/image" Target="../media/image997.png"/><Relationship Id="rId107" Type="http://schemas.openxmlformats.org/officeDocument/2006/relationships/customXml" Target="../ink/ink952.xml"/><Relationship Id="rId454" Type="http://schemas.openxmlformats.org/officeDocument/2006/relationships/customXml" Target="../ink/ink1126.xml"/><Relationship Id="rId661" Type="http://schemas.openxmlformats.org/officeDocument/2006/relationships/image" Target="../media/image1204.png"/><Relationship Id="rId759" Type="http://schemas.openxmlformats.org/officeDocument/2006/relationships/image" Target="../media/image1253.png"/><Relationship Id="rId11" Type="http://schemas.openxmlformats.org/officeDocument/2006/relationships/customXml" Target="../ink/ink904.xml"/><Relationship Id="rId314" Type="http://schemas.openxmlformats.org/officeDocument/2006/relationships/customXml" Target="../ink/ink1056.xml"/><Relationship Id="rId398" Type="http://schemas.openxmlformats.org/officeDocument/2006/relationships/customXml" Target="../ink/ink1098.xml"/><Relationship Id="rId521" Type="http://schemas.openxmlformats.org/officeDocument/2006/relationships/image" Target="../media/image1134.png"/><Relationship Id="rId619" Type="http://schemas.openxmlformats.org/officeDocument/2006/relationships/image" Target="../media/image1183.png"/><Relationship Id="rId95" Type="http://schemas.openxmlformats.org/officeDocument/2006/relationships/customXml" Target="../ink/ink946.xml"/><Relationship Id="rId160" Type="http://schemas.openxmlformats.org/officeDocument/2006/relationships/image" Target="../media/image954.png"/><Relationship Id="rId826" Type="http://schemas.openxmlformats.org/officeDocument/2006/relationships/customXml" Target="../ink/ink1312.xml"/><Relationship Id="rId258" Type="http://schemas.openxmlformats.org/officeDocument/2006/relationships/customXml" Target="../ink/ink1028.xml"/><Relationship Id="rId465" Type="http://schemas.openxmlformats.org/officeDocument/2006/relationships/image" Target="../media/image1106.png"/><Relationship Id="rId672" Type="http://schemas.openxmlformats.org/officeDocument/2006/relationships/customXml" Target="../ink/ink1235.xml"/><Relationship Id="rId22" Type="http://schemas.openxmlformats.org/officeDocument/2006/relationships/image" Target="../media/image886.png"/><Relationship Id="rId118" Type="http://schemas.openxmlformats.org/officeDocument/2006/relationships/image" Target="../media/image933.png"/><Relationship Id="rId325" Type="http://schemas.openxmlformats.org/officeDocument/2006/relationships/image" Target="../media/image1036.png"/><Relationship Id="rId532" Type="http://schemas.openxmlformats.org/officeDocument/2006/relationships/customXml" Target="../ink/ink1165.xml"/><Relationship Id="rId171" Type="http://schemas.openxmlformats.org/officeDocument/2006/relationships/customXml" Target="../ink/ink984.xml"/><Relationship Id="rId837" Type="http://schemas.openxmlformats.org/officeDocument/2006/relationships/image" Target="../media/image1292.png"/><Relationship Id="rId269" Type="http://schemas.openxmlformats.org/officeDocument/2006/relationships/image" Target="../media/image1008.png"/><Relationship Id="rId476" Type="http://schemas.openxmlformats.org/officeDocument/2006/relationships/customXml" Target="../ink/ink1137.xml"/><Relationship Id="rId683" Type="http://schemas.openxmlformats.org/officeDocument/2006/relationships/image" Target="../media/image1215.png"/><Relationship Id="rId890" Type="http://schemas.openxmlformats.org/officeDocument/2006/relationships/customXml" Target="../ink/ink1344.xml"/><Relationship Id="rId33" Type="http://schemas.openxmlformats.org/officeDocument/2006/relationships/customXml" Target="../ink/ink915.xml"/><Relationship Id="rId129" Type="http://schemas.openxmlformats.org/officeDocument/2006/relationships/customXml" Target="../ink/ink963.xml"/><Relationship Id="rId336" Type="http://schemas.openxmlformats.org/officeDocument/2006/relationships/customXml" Target="../ink/ink1067.xml"/><Relationship Id="rId543" Type="http://schemas.openxmlformats.org/officeDocument/2006/relationships/image" Target="../media/image1145.png"/><Relationship Id="rId182" Type="http://schemas.openxmlformats.org/officeDocument/2006/relationships/image" Target="../media/image965.png"/><Relationship Id="rId403" Type="http://schemas.openxmlformats.org/officeDocument/2006/relationships/image" Target="../media/image1075.png"/><Relationship Id="rId750" Type="http://schemas.openxmlformats.org/officeDocument/2006/relationships/customXml" Target="../ink/ink1274.xml"/><Relationship Id="rId848" Type="http://schemas.openxmlformats.org/officeDocument/2006/relationships/customXml" Target="../ink/ink1323.xml"/><Relationship Id="rId487" Type="http://schemas.openxmlformats.org/officeDocument/2006/relationships/image" Target="../media/image1117.png"/><Relationship Id="rId610" Type="http://schemas.openxmlformats.org/officeDocument/2006/relationships/customXml" Target="../ink/ink1204.xml"/><Relationship Id="rId694" Type="http://schemas.openxmlformats.org/officeDocument/2006/relationships/customXml" Target="../ink/ink1246.xml"/><Relationship Id="rId708" Type="http://schemas.openxmlformats.org/officeDocument/2006/relationships/customXml" Target="../ink/ink1253.xml"/><Relationship Id="rId347" Type="http://schemas.openxmlformats.org/officeDocument/2006/relationships/image" Target="../media/image1047.png"/><Relationship Id="rId44" Type="http://schemas.openxmlformats.org/officeDocument/2006/relationships/image" Target="../media/image897.png"/><Relationship Id="rId554" Type="http://schemas.openxmlformats.org/officeDocument/2006/relationships/customXml" Target="../ink/ink1176.xml"/><Relationship Id="rId761" Type="http://schemas.openxmlformats.org/officeDocument/2006/relationships/image" Target="../media/image1254.png"/><Relationship Id="rId859" Type="http://schemas.openxmlformats.org/officeDocument/2006/relationships/image" Target="../media/image1303.png"/><Relationship Id="rId193" Type="http://schemas.openxmlformats.org/officeDocument/2006/relationships/customXml" Target="../ink/ink995.xml"/><Relationship Id="rId207" Type="http://schemas.openxmlformats.org/officeDocument/2006/relationships/customXml" Target="../ink/ink1002.xml"/><Relationship Id="rId414" Type="http://schemas.openxmlformats.org/officeDocument/2006/relationships/customXml" Target="../ink/ink1106.xml"/><Relationship Id="rId498" Type="http://schemas.openxmlformats.org/officeDocument/2006/relationships/customXml" Target="../ink/ink1148.xml"/><Relationship Id="rId621" Type="http://schemas.openxmlformats.org/officeDocument/2006/relationships/image" Target="../media/image1184.png"/><Relationship Id="rId260" Type="http://schemas.openxmlformats.org/officeDocument/2006/relationships/customXml" Target="../ink/ink1029.xml"/><Relationship Id="rId719" Type="http://schemas.openxmlformats.org/officeDocument/2006/relationships/image" Target="../media/image1233.png"/><Relationship Id="rId55" Type="http://schemas.openxmlformats.org/officeDocument/2006/relationships/customXml" Target="../ink/ink926.xml"/><Relationship Id="rId120" Type="http://schemas.openxmlformats.org/officeDocument/2006/relationships/image" Target="../media/image934.png"/><Relationship Id="rId358" Type="http://schemas.openxmlformats.org/officeDocument/2006/relationships/customXml" Target="../ink/ink1078.xml"/><Relationship Id="rId565" Type="http://schemas.openxmlformats.org/officeDocument/2006/relationships/image" Target="../media/image1156.png"/><Relationship Id="rId772" Type="http://schemas.openxmlformats.org/officeDocument/2006/relationships/customXml" Target="../ink/ink1285.xml"/><Relationship Id="rId218" Type="http://schemas.openxmlformats.org/officeDocument/2006/relationships/image" Target="../media/image983.png"/><Relationship Id="rId425" Type="http://schemas.openxmlformats.org/officeDocument/2006/relationships/image" Target="../media/image1086.png"/><Relationship Id="rId632" Type="http://schemas.openxmlformats.org/officeDocument/2006/relationships/customXml" Target="../ink/ink1215.xml"/><Relationship Id="rId271" Type="http://schemas.openxmlformats.org/officeDocument/2006/relationships/image" Target="../media/image1009.png"/><Relationship Id="rId66" Type="http://schemas.openxmlformats.org/officeDocument/2006/relationships/image" Target="../media/image908.png"/><Relationship Id="rId131" Type="http://schemas.openxmlformats.org/officeDocument/2006/relationships/customXml" Target="../ink/ink964.xml"/><Relationship Id="rId369" Type="http://schemas.openxmlformats.org/officeDocument/2006/relationships/image" Target="../media/image1058.png"/><Relationship Id="rId576" Type="http://schemas.openxmlformats.org/officeDocument/2006/relationships/customXml" Target="../ink/ink1187.xml"/><Relationship Id="rId783" Type="http://schemas.openxmlformats.org/officeDocument/2006/relationships/image" Target="../media/image1265.png"/><Relationship Id="rId229" Type="http://schemas.openxmlformats.org/officeDocument/2006/relationships/image" Target="../media/image988.png"/><Relationship Id="rId436" Type="http://schemas.openxmlformats.org/officeDocument/2006/relationships/customXml" Target="../ink/ink1117.xml"/><Relationship Id="rId643" Type="http://schemas.openxmlformats.org/officeDocument/2006/relationships/image" Target="../media/image1195.png"/><Relationship Id="rId850" Type="http://schemas.openxmlformats.org/officeDocument/2006/relationships/customXml" Target="../ink/ink1324.xml"/><Relationship Id="rId77" Type="http://schemas.openxmlformats.org/officeDocument/2006/relationships/customXml" Target="../ink/ink937.xml"/><Relationship Id="rId282" Type="http://schemas.openxmlformats.org/officeDocument/2006/relationships/customXml" Target="../ink/ink1040.xml"/><Relationship Id="rId503" Type="http://schemas.openxmlformats.org/officeDocument/2006/relationships/image" Target="../media/image1125.png"/><Relationship Id="rId587" Type="http://schemas.openxmlformats.org/officeDocument/2006/relationships/image" Target="../media/image1167.png"/><Relationship Id="rId710" Type="http://schemas.openxmlformats.org/officeDocument/2006/relationships/customXml" Target="../ink/ink1254.xml"/><Relationship Id="rId808" Type="http://schemas.openxmlformats.org/officeDocument/2006/relationships/customXml" Target="../ink/ink1303.xml"/><Relationship Id="rId8" Type="http://schemas.openxmlformats.org/officeDocument/2006/relationships/image" Target="../media/image879.png"/><Relationship Id="rId142" Type="http://schemas.openxmlformats.org/officeDocument/2006/relationships/image" Target="../media/image945.png"/><Relationship Id="rId447" Type="http://schemas.openxmlformats.org/officeDocument/2006/relationships/image" Target="../media/image1097.png"/><Relationship Id="rId794" Type="http://schemas.openxmlformats.org/officeDocument/2006/relationships/customXml" Target="../ink/ink1296.xml"/><Relationship Id="rId654" Type="http://schemas.openxmlformats.org/officeDocument/2006/relationships/customXml" Target="../ink/ink1226.xml"/><Relationship Id="rId861" Type="http://schemas.openxmlformats.org/officeDocument/2006/relationships/image" Target="../media/image1304.png"/><Relationship Id="rId293" Type="http://schemas.openxmlformats.org/officeDocument/2006/relationships/image" Target="../media/image1020.png"/><Relationship Id="rId307" Type="http://schemas.openxmlformats.org/officeDocument/2006/relationships/image" Target="../media/image1027.png"/><Relationship Id="rId514" Type="http://schemas.openxmlformats.org/officeDocument/2006/relationships/customXml" Target="../ink/ink1156.xml"/><Relationship Id="rId721" Type="http://schemas.openxmlformats.org/officeDocument/2006/relationships/image" Target="../media/image1234.png"/><Relationship Id="rId88" Type="http://schemas.openxmlformats.org/officeDocument/2006/relationships/image" Target="../media/image918.png"/><Relationship Id="rId153" Type="http://schemas.openxmlformats.org/officeDocument/2006/relationships/customXml" Target="../ink/ink975.xml"/><Relationship Id="rId360" Type="http://schemas.openxmlformats.org/officeDocument/2006/relationships/customXml" Target="../ink/ink1079.xml"/><Relationship Id="rId598" Type="http://schemas.openxmlformats.org/officeDocument/2006/relationships/customXml" Target="../ink/ink1198.xml"/><Relationship Id="rId819" Type="http://schemas.openxmlformats.org/officeDocument/2006/relationships/image" Target="../media/image1283.png"/><Relationship Id="rId220" Type="http://schemas.openxmlformats.org/officeDocument/2006/relationships/image" Target="../media/image984.png"/><Relationship Id="rId458" Type="http://schemas.openxmlformats.org/officeDocument/2006/relationships/customXml" Target="../ink/ink1128.xml"/><Relationship Id="rId665" Type="http://schemas.openxmlformats.org/officeDocument/2006/relationships/image" Target="../media/image1206.png"/><Relationship Id="rId872" Type="http://schemas.openxmlformats.org/officeDocument/2006/relationships/customXml" Target="../ink/ink1335.xml"/><Relationship Id="rId15" Type="http://schemas.openxmlformats.org/officeDocument/2006/relationships/customXml" Target="../ink/ink906.xml"/><Relationship Id="rId318" Type="http://schemas.openxmlformats.org/officeDocument/2006/relationships/customXml" Target="../ink/ink1058.xml"/><Relationship Id="rId525" Type="http://schemas.openxmlformats.org/officeDocument/2006/relationships/image" Target="../media/image1136.png"/><Relationship Id="rId732" Type="http://schemas.openxmlformats.org/officeDocument/2006/relationships/customXml" Target="../ink/ink1265.xml"/><Relationship Id="rId99" Type="http://schemas.openxmlformats.org/officeDocument/2006/relationships/customXml" Target="../ink/ink948.xml"/><Relationship Id="rId164" Type="http://schemas.openxmlformats.org/officeDocument/2006/relationships/image" Target="../media/image956.png"/><Relationship Id="rId371" Type="http://schemas.openxmlformats.org/officeDocument/2006/relationships/image" Target="../media/image1059.png"/><Relationship Id="rId469" Type="http://schemas.openxmlformats.org/officeDocument/2006/relationships/image" Target="../media/image1108.png"/><Relationship Id="rId676" Type="http://schemas.openxmlformats.org/officeDocument/2006/relationships/customXml" Target="../ink/ink1237.xml"/><Relationship Id="rId883" Type="http://schemas.openxmlformats.org/officeDocument/2006/relationships/image" Target="../media/image13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.xml"/><Relationship Id="rId21" Type="http://schemas.openxmlformats.org/officeDocument/2006/relationships/image" Target="../media/image34.png"/><Relationship Id="rId42" Type="http://schemas.openxmlformats.org/officeDocument/2006/relationships/customXml" Target="../ink/ink49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62.xml"/><Relationship Id="rId16" Type="http://schemas.openxmlformats.org/officeDocument/2006/relationships/customXml" Target="../ink/ink36.xml"/><Relationship Id="rId11" Type="http://schemas.openxmlformats.org/officeDocument/2006/relationships/image" Target="../media/image2910.png"/><Relationship Id="rId32" Type="http://schemas.openxmlformats.org/officeDocument/2006/relationships/customXml" Target="../ink/ink44.xml"/><Relationship Id="rId37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ustomXml" Target="../ink/ink57.xml"/><Relationship Id="rId74" Type="http://schemas.openxmlformats.org/officeDocument/2006/relationships/customXml" Target="../ink/ink65.xml"/><Relationship Id="rId79" Type="http://schemas.openxmlformats.org/officeDocument/2006/relationships/image" Target="../media/image63.png"/><Relationship Id="rId5" Type="http://schemas.openxmlformats.org/officeDocument/2006/relationships/image" Target="../media/image2610.png"/><Relationship Id="rId61" Type="http://schemas.openxmlformats.org/officeDocument/2006/relationships/image" Target="../media/image54.png"/><Relationship Id="rId82" Type="http://schemas.openxmlformats.org/officeDocument/2006/relationships/customXml" Target="../ink/ink69.xml"/><Relationship Id="rId19" Type="http://schemas.openxmlformats.org/officeDocument/2006/relationships/image" Target="../media/image33.png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37.png"/><Relationship Id="rId30" Type="http://schemas.openxmlformats.org/officeDocument/2006/relationships/customXml" Target="../ink/ink43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52.xml"/><Relationship Id="rId56" Type="http://schemas.openxmlformats.org/officeDocument/2006/relationships/customXml" Target="../ink/ink56.xml"/><Relationship Id="rId64" Type="http://schemas.openxmlformats.org/officeDocument/2006/relationships/customXml" Target="../ink/ink60.xml"/><Relationship Id="rId69" Type="http://schemas.openxmlformats.org/officeDocument/2006/relationships/image" Target="../media/image58.png"/><Relationship Id="rId77" Type="http://schemas.openxmlformats.org/officeDocument/2006/relationships/image" Target="../media/image62.png"/><Relationship Id="rId8" Type="http://schemas.openxmlformats.org/officeDocument/2006/relationships/customXml" Target="../ink/ink32.xml"/><Relationship Id="rId51" Type="http://schemas.openxmlformats.org/officeDocument/2006/relationships/image" Target="../media/image49.png"/><Relationship Id="rId72" Type="http://schemas.openxmlformats.org/officeDocument/2006/relationships/customXml" Target="../ink/ink64.xml"/><Relationship Id="rId80" Type="http://schemas.openxmlformats.org/officeDocument/2006/relationships/customXml" Target="../ink/ink68.xml"/><Relationship Id="rId3" Type="http://schemas.openxmlformats.org/officeDocument/2006/relationships/image" Target="../media/image2510.png"/><Relationship Id="rId12" Type="http://schemas.openxmlformats.org/officeDocument/2006/relationships/customXml" Target="../ink/ink34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38.xml"/><Relationship Id="rId41" Type="http://schemas.openxmlformats.org/officeDocument/2006/relationships/image" Target="../media/image44.png"/><Relationship Id="rId54" Type="http://schemas.openxmlformats.org/officeDocument/2006/relationships/customXml" Target="../ink/ink55.xml"/><Relationship Id="rId62" Type="http://schemas.openxmlformats.org/officeDocument/2006/relationships/customXml" Target="../ink/ink59.xml"/><Relationship Id="rId70" Type="http://schemas.openxmlformats.org/officeDocument/2006/relationships/customXml" Target="../ink/ink63.xml"/><Relationship Id="rId75" Type="http://schemas.openxmlformats.org/officeDocument/2006/relationships/image" Target="../media/image61.png"/><Relationship Id="rId83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33.xml"/><Relationship Id="rId31" Type="http://schemas.openxmlformats.org/officeDocument/2006/relationships/image" Target="../media/image39.png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78" Type="http://schemas.openxmlformats.org/officeDocument/2006/relationships/customXml" Target="../ink/ink67.xml"/><Relationship Id="rId81" Type="http://schemas.openxmlformats.org/officeDocument/2006/relationships/image" Target="../media/image64.png"/><Relationship Id="rId4" Type="http://schemas.openxmlformats.org/officeDocument/2006/relationships/customXml" Target="../ink/ink30.xml"/><Relationship Id="rId9" Type="http://schemas.openxmlformats.org/officeDocument/2006/relationships/image" Target="../media/image2810.png"/><Relationship Id="rId13" Type="http://schemas.openxmlformats.org/officeDocument/2006/relationships/image" Target="../media/image3010.png"/><Relationship Id="rId18" Type="http://schemas.openxmlformats.org/officeDocument/2006/relationships/customXml" Target="../ink/ink37.xml"/><Relationship Id="rId39" Type="http://schemas.openxmlformats.org/officeDocument/2006/relationships/image" Target="../media/image43.png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51.png"/><Relationship Id="rId76" Type="http://schemas.openxmlformats.org/officeDocument/2006/relationships/customXml" Target="../ink/ink66.xml"/><Relationship Id="rId7" Type="http://schemas.openxmlformats.org/officeDocument/2006/relationships/image" Target="../media/image2710.png"/><Relationship Id="rId71" Type="http://schemas.openxmlformats.org/officeDocument/2006/relationships/image" Target="../media/image59.png"/><Relationship Id="rId2" Type="http://schemas.openxmlformats.org/officeDocument/2006/relationships/customXml" Target="../ink/ink29.xml"/><Relationship Id="rId29" Type="http://schemas.openxmlformats.org/officeDocument/2006/relationships/image" Target="../media/image38.png"/><Relationship Id="rId24" Type="http://schemas.openxmlformats.org/officeDocument/2006/relationships/customXml" Target="../ink/ink40.xml"/><Relationship Id="rId40" Type="http://schemas.openxmlformats.org/officeDocument/2006/relationships/customXml" Target="../ink/ink48.xml"/><Relationship Id="rId45" Type="http://schemas.openxmlformats.org/officeDocument/2006/relationships/image" Target="../media/image46.png"/><Relationship Id="rId66" Type="http://schemas.openxmlformats.org/officeDocument/2006/relationships/customXml" Target="../ink/ink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nber.org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esri.ie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brookings.edu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pii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B33A9A7-9797-474B-AB7F-4D7E1C45A81F}"/>
              </a:ext>
            </a:extLst>
          </p:cNvPr>
          <p:cNvGrpSpPr/>
          <p:nvPr/>
        </p:nvGrpSpPr>
        <p:grpSpPr>
          <a:xfrm>
            <a:off x="8845272" y="316728"/>
            <a:ext cx="2334600" cy="1342440"/>
            <a:chOff x="8845272" y="316728"/>
            <a:chExt cx="2334600" cy="13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14:cNvPr>
                <p14:cNvContentPartPr/>
                <p14:nvPr/>
              </p14:nvContentPartPr>
              <p14:xfrm>
                <a:off x="9158472" y="381888"/>
                <a:ext cx="24120" cy="209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54152" y="377568"/>
                  <a:ext cx="3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14:cNvPr>
                <p14:cNvContentPartPr/>
                <p14:nvPr/>
              </p14:nvContentPartPr>
              <p14:xfrm>
                <a:off x="9051552" y="316728"/>
                <a:ext cx="215640" cy="55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7232" y="312408"/>
                  <a:ext cx="224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14:cNvPr>
                <p14:cNvContentPartPr/>
                <p14:nvPr/>
              </p14:nvContentPartPr>
              <p14:xfrm>
                <a:off x="9316512" y="436248"/>
                <a:ext cx="104040" cy="10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192" y="431928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14:cNvPr>
                <p14:cNvContentPartPr/>
                <p14:nvPr/>
              </p14:nvContentPartPr>
              <p14:xfrm>
                <a:off x="9474552" y="421488"/>
                <a:ext cx="11016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70232" y="417168"/>
                  <a:ext cx="118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14:cNvPr>
                <p14:cNvContentPartPr/>
                <p14:nvPr/>
              </p14:nvContentPartPr>
              <p14:xfrm>
                <a:off x="9611352" y="418248"/>
                <a:ext cx="69480" cy="119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07032" y="413928"/>
                  <a:ext cx="78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14:cNvPr>
                <p14:cNvContentPartPr/>
                <p14:nvPr/>
              </p14:nvContentPartPr>
              <p14:xfrm>
                <a:off x="9707832" y="331488"/>
                <a:ext cx="167760" cy="19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03512" y="327168"/>
                  <a:ext cx="17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14:cNvPr>
                <p14:cNvContentPartPr/>
                <p14:nvPr/>
              </p14:nvContentPartPr>
              <p14:xfrm>
                <a:off x="9880632" y="423648"/>
                <a:ext cx="256680" cy="349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76312" y="419328"/>
                  <a:ext cx="265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14:cNvPr>
                <p14:cNvContentPartPr/>
                <p14:nvPr/>
              </p14:nvContentPartPr>
              <p14:xfrm>
                <a:off x="8845272" y="976968"/>
                <a:ext cx="246600" cy="1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40952" y="972648"/>
                  <a:ext cx="255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14:cNvPr>
                <p14:cNvContentPartPr/>
                <p14:nvPr/>
              </p14:nvContentPartPr>
              <p14:xfrm>
                <a:off x="9120312" y="897408"/>
                <a:ext cx="101880" cy="187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5992" y="893088"/>
                  <a:ext cx="11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14:cNvPr>
                <p14:cNvContentPartPr/>
                <p14:nvPr/>
              </p14:nvContentPartPr>
              <p14:xfrm>
                <a:off x="9466272" y="857088"/>
                <a:ext cx="277920" cy="18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1952" y="852768"/>
                  <a:ext cx="28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14:cNvPr>
                <p14:cNvContentPartPr/>
                <p14:nvPr/>
              </p14:nvContentPartPr>
              <p14:xfrm>
                <a:off x="9795312" y="839088"/>
                <a:ext cx="519480" cy="198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90992" y="834768"/>
                  <a:ext cx="52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14:cNvPr>
                <p14:cNvContentPartPr/>
                <p14:nvPr/>
              </p14:nvContentPartPr>
              <p14:xfrm>
                <a:off x="10364472" y="921168"/>
                <a:ext cx="82800" cy="86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0152" y="916848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14:cNvPr>
                <p14:cNvContentPartPr/>
                <p14:nvPr/>
              </p14:nvContentPartPr>
              <p14:xfrm>
                <a:off x="10491912" y="900648"/>
                <a:ext cx="103320" cy="117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87592" y="896328"/>
                  <a:ext cx="111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14:cNvPr>
                <p14:cNvContentPartPr/>
                <p14:nvPr/>
              </p14:nvContentPartPr>
              <p14:xfrm>
                <a:off x="10833912" y="965448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29592" y="9611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14:cNvPr>
                <p14:cNvContentPartPr/>
                <p14:nvPr/>
              </p14:nvContentPartPr>
              <p14:xfrm>
                <a:off x="10696032" y="784728"/>
                <a:ext cx="483840" cy="43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1712" y="780408"/>
                  <a:ext cx="492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14:cNvPr>
                <p14:cNvContentPartPr/>
                <p14:nvPr/>
              </p14:nvContentPartPr>
              <p14:xfrm>
                <a:off x="9465192" y="1303128"/>
                <a:ext cx="237240" cy="210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0872" y="1298808"/>
                  <a:ext cx="245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14:cNvPr>
                <p14:cNvContentPartPr/>
                <p14:nvPr/>
              </p14:nvContentPartPr>
              <p14:xfrm>
                <a:off x="9765432" y="1280808"/>
                <a:ext cx="155160" cy="228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1112" y="1276488"/>
                  <a:ext cx="16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14:cNvPr>
                <p14:cNvContentPartPr/>
                <p14:nvPr/>
              </p14:nvContentPartPr>
              <p14:xfrm>
                <a:off x="10025712" y="1324368"/>
                <a:ext cx="55080" cy="156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1392" y="1320048"/>
                  <a:ext cx="63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14:cNvPr>
                <p14:cNvContentPartPr/>
                <p14:nvPr/>
              </p14:nvContentPartPr>
              <p14:xfrm>
                <a:off x="10180872" y="1286568"/>
                <a:ext cx="223560" cy="184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6552" y="1282248"/>
                  <a:ext cx="232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14:cNvPr>
                <p14:cNvContentPartPr/>
                <p14:nvPr/>
              </p14:nvContentPartPr>
              <p14:xfrm>
                <a:off x="10446552" y="1242648"/>
                <a:ext cx="147600" cy="262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2232" y="1238328"/>
                  <a:ext cx="15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14:cNvPr>
                <p14:cNvContentPartPr/>
                <p14:nvPr/>
              </p14:nvContentPartPr>
              <p14:xfrm>
                <a:off x="10494792" y="1222848"/>
                <a:ext cx="21384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0472" y="1218528"/>
                  <a:ext cx="22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14:cNvPr>
                <p14:cNvContentPartPr/>
                <p14:nvPr/>
              </p14:nvContentPartPr>
              <p14:xfrm>
                <a:off x="9415152" y="1564488"/>
                <a:ext cx="1009440" cy="94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0832" y="1560168"/>
                  <a:ext cx="101808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5D0762-9F8B-47B3-86E2-0E07D19FC245}"/>
              </a:ext>
            </a:extLst>
          </p:cNvPr>
          <p:cNvGrpSpPr/>
          <p:nvPr/>
        </p:nvGrpSpPr>
        <p:grpSpPr>
          <a:xfrm>
            <a:off x="9418752" y="1712088"/>
            <a:ext cx="1724040" cy="533160"/>
            <a:chOff x="9418752" y="1712088"/>
            <a:chExt cx="172404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677261A-966D-4151-A7D0-4FA95B7A6A58}"/>
                    </a:ext>
                  </a:extLst>
                </p14:cNvPr>
                <p14:cNvContentPartPr/>
                <p14:nvPr/>
              </p14:nvContentPartPr>
              <p14:xfrm>
                <a:off x="9987552" y="1771488"/>
                <a:ext cx="158760" cy="203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677261A-966D-4151-A7D0-4FA95B7A6A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3232" y="1767168"/>
                  <a:ext cx="167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6E1071-54EF-4AE4-AF54-1D13B61FA776}"/>
                    </a:ext>
                  </a:extLst>
                </p14:cNvPr>
                <p14:cNvContentPartPr/>
                <p14:nvPr/>
              </p14:nvContentPartPr>
              <p14:xfrm>
                <a:off x="9714312" y="1747728"/>
                <a:ext cx="190440" cy="331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6E1071-54EF-4AE4-AF54-1D13B61FA7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9992" y="1743408"/>
                  <a:ext cx="1990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58DC80-B1CB-4B4B-8B74-2BE4B610F4F7}"/>
                    </a:ext>
                  </a:extLst>
                </p14:cNvPr>
                <p14:cNvContentPartPr/>
                <p14:nvPr/>
              </p14:nvContentPartPr>
              <p14:xfrm>
                <a:off x="10068912" y="1776528"/>
                <a:ext cx="62640" cy="232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58DC80-B1CB-4B4B-8B74-2BE4B610F4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64592" y="1772208"/>
                  <a:ext cx="7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CBF37CB-5010-4C3D-8EE4-6D10398F41F9}"/>
                    </a:ext>
                  </a:extLst>
                </p14:cNvPr>
                <p14:cNvContentPartPr/>
                <p14:nvPr/>
              </p14:nvContentPartPr>
              <p14:xfrm>
                <a:off x="10182672" y="1753848"/>
                <a:ext cx="149400" cy="229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CBF37CB-5010-4C3D-8EE4-6D10398F41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78352" y="1749528"/>
                  <a:ext cx="158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DCC0C3-7D10-4CD4-9140-15BB4C43A4F1}"/>
                    </a:ext>
                  </a:extLst>
                </p14:cNvPr>
                <p14:cNvContentPartPr/>
                <p14:nvPr/>
              </p14:nvContentPartPr>
              <p14:xfrm>
                <a:off x="10449792" y="1712088"/>
                <a:ext cx="143640" cy="243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DCC0C3-7D10-4CD4-9140-15BB4C43A4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45472" y="1707768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82EEFA-8CE2-4809-9F31-947307116CD6}"/>
                    </a:ext>
                  </a:extLst>
                </p14:cNvPr>
                <p14:cNvContentPartPr/>
                <p14:nvPr/>
              </p14:nvContentPartPr>
              <p14:xfrm>
                <a:off x="9418752" y="1933848"/>
                <a:ext cx="1724040" cy="311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82EEFA-8CE2-4809-9F31-947307116C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14432" y="1929528"/>
                  <a:ext cx="1732680" cy="32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14:cNvPr>
              <p14:cNvContentPartPr/>
              <p14:nvPr/>
            </p14:nvContentPartPr>
            <p14:xfrm>
              <a:off x="5173272" y="1788768"/>
              <a:ext cx="2233440" cy="100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8952" y="1784448"/>
                <a:ext cx="224208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manufactores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500 Bil. Euro  Infrastructure and Climate Programm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14:cNvPr>
              <p14:cNvContentPartPr/>
              <p14:nvPr/>
            </p14:nvContentPartPr>
            <p14:xfrm>
              <a:off x="2412432" y="2156328"/>
              <a:ext cx="1632600" cy="288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112" y="2152008"/>
                <a:ext cx="164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14:cNvPr>
              <p14:cNvContentPartPr/>
              <p14:nvPr/>
            </p14:nvContentPartPr>
            <p14:xfrm>
              <a:off x="9628632" y="611928"/>
              <a:ext cx="525240" cy="3351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4312" y="607608"/>
                <a:ext cx="533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14:cNvPr>
              <p14:cNvContentPartPr/>
              <p14:nvPr/>
            </p14:nvContentPartPr>
            <p14:xfrm>
              <a:off x="10635912" y="1500768"/>
              <a:ext cx="419760" cy="4701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31592" y="1496448"/>
                <a:ext cx="4284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BA7BD317-443F-4F5B-9943-1A653B6614C1}"/>
              </a:ext>
            </a:extLst>
          </p:cNvPr>
          <p:cNvGrpSpPr/>
          <p:nvPr/>
        </p:nvGrpSpPr>
        <p:grpSpPr>
          <a:xfrm>
            <a:off x="7439472" y="183528"/>
            <a:ext cx="4646520" cy="3499200"/>
            <a:chOff x="7439472" y="183528"/>
            <a:chExt cx="4646520" cy="34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14:cNvPr>
                <p14:cNvContentPartPr/>
                <p14:nvPr/>
              </p14:nvContentPartPr>
              <p14:xfrm>
                <a:off x="7825032" y="953208"/>
                <a:ext cx="124200" cy="241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0712" y="948888"/>
                  <a:ext cx="132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14:cNvPr>
                <p14:cNvContentPartPr/>
                <p14:nvPr/>
              </p14:nvContentPartPr>
              <p14:xfrm>
                <a:off x="7966512" y="955368"/>
                <a:ext cx="90360" cy="79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2192" y="951048"/>
                  <a:ext cx="99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14:cNvPr>
                <p14:cNvContentPartPr/>
                <p14:nvPr/>
              </p14:nvContentPartPr>
              <p14:xfrm>
                <a:off x="8061552" y="920088"/>
                <a:ext cx="8424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232" y="915768"/>
                  <a:ext cx="92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14:cNvPr>
                <p14:cNvContentPartPr/>
                <p14:nvPr/>
              </p14:nvContentPartPr>
              <p14:xfrm>
                <a:off x="8179992" y="933768"/>
                <a:ext cx="33840" cy="75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5672" y="929448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14:cNvPr>
                <p14:cNvContentPartPr/>
                <p14:nvPr/>
              </p14:nvContentPartPr>
              <p14:xfrm>
                <a:off x="8286552" y="848088"/>
                <a:ext cx="371880" cy="167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2232" y="843768"/>
                  <a:ext cx="38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14:cNvPr>
                <p14:cNvContentPartPr/>
                <p14:nvPr/>
              </p14:nvContentPartPr>
              <p14:xfrm>
                <a:off x="8084952" y="737568"/>
                <a:ext cx="36864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0632" y="733248"/>
                  <a:ext cx="37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14:cNvPr>
                <p14:cNvContentPartPr/>
                <p14:nvPr/>
              </p14:nvContentPartPr>
              <p14:xfrm>
                <a:off x="10149192" y="463968"/>
                <a:ext cx="30240" cy="980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4872" y="459648"/>
                  <a:ext cx="3888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14:cNvPr>
                <p14:cNvContentPartPr/>
                <p14:nvPr/>
              </p14:nvContentPartPr>
              <p14:xfrm>
                <a:off x="10015992" y="1402848"/>
                <a:ext cx="1630800" cy="47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1672" y="1398528"/>
                  <a:ext cx="163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14:cNvPr>
                <p14:cNvContentPartPr/>
                <p14:nvPr/>
              </p14:nvContentPartPr>
              <p14:xfrm>
                <a:off x="11661192" y="1307088"/>
                <a:ext cx="173880" cy="206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56872" y="1302768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14:cNvPr>
                <p14:cNvContentPartPr/>
                <p14:nvPr/>
              </p14:nvContentPartPr>
              <p14:xfrm>
                <a:off x="10073232" y="287208"/>
                <a:ext cx="227160" cy="242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68912" y="282888"/>
                  <a:ext cx="235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14:cNvPr>
                <p14:cNvContentPartPr/>
                <p14:nvPr/>
              </p14:nvContentPartPr>
              <p14:xfrm>
                <a:off x="9781272" y="241848"/>
                <a:ext cx="209160" cy="126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76952" y="237528"/>
                  <a:ext cx="21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14:cNvPr>
                <p14:cNvContentPartPr/>
                <p14:nvPr/>
              </p14:nvContentPartPr>
              <p14:xfrm>
                <a:off x="11545272" y="1545768"/>
                <a:ext cx="182880" cy="20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40952" y="1541448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14:cNvPr>
                <p14:cNvContentPartPr/>
                <p14:nvPr/>
              </p14:nvContentPartPr>
              <p14:xfrm>
                <a:off x="10429992" y="351648"/>
                <a:ext cx="1176480" cy="83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25672" y="347328"/>
                  <a:ext cx="11851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14:cNvPr>
                <p14:cNvContentPartPr/>
                <p14:nvPr/>
              </p14:nvContentPartPr>
              <p14:xfrm>
                <a:off x="11675232" y="183528"/>
                <a:ext cx="153720" cy="227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70912" y="179208"/>
                  <a:ext cx="16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14:cNvPr>
                <p14:cNvContentPartPr/>
                <p14:nvPr/>
              </p14:nvContentPartPr>
              <p14:xfrm>
                <a:off x="10658232" y="372888"/>
                <a:ext cx="937080" cy="651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3912" y="368568"/>
                  <a:ext cx="9457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14:cNvPr>
                <p14:cNvContentPartPr/>
                <p14:nvPr/>
              </p14:nvContentPartPr>
              <p14:xfrm>
                <a:off x="11727432" y="935928"/>
                <a:ext cx="360" cy="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23112" y="931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14:cNvPr>
                <p14:cNvContentPartPr/>
                <p14:nvPr/>
              </p14:nvContentPartPr>
              <p14:xfrm>
                <a:off x="11773872" y="1007928"/>
                <a:ext cx="12960" cy="111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69552" y="1003608"/>
                  <a:ext cx="2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14:cNvPr>
                <p14:cNvContentPartPr/>
                <p14:nvPr/>
              </p14:nvContentPartPr>
              <p14:xfrm>
                <a:off x="11687832" y="964368"/>
                <a:ext cx="190440" cy="17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83512" y="960048"/>
                  <a:ext cx="19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14:cNvPr>
                <p14:cNvContentPartPr/>
                <p14:nvPr/>
              </p14:nvContentPartPr>
              <p14:xfrm>
                <a:off x="11080872" y="714168"/>
                <a:ext cx="9360" cy="188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76552" y="709848"/>
                  <a:ext cx="1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14:cNvPr>
                <p14:cNvContentPartPr/>
                <p14:nvPr/>
              </p14:nvContentPartPr>
              <p14:xfrm>
                <a:off x="11058192" y="1112688"/>
                <a:ext cx="30240" cy="129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3872" y="1108368"/>
                  <a:ext cx="38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14:cNvPr>
                <p14:cNvContentPartPr/>
                <p14:nvPr/>
              </p14:nvContentPartPr>
              <p14:xfrm>
                <a:off x="10181952" y="713448"/>
                <a:ext cx="303480" cy="4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7632" y="709128"/>
                  <a:ext cx="31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14:cNvPr>
                <p14:cNvContentPartPr/>
                <p14:nvPr/>
              </p14:nvContentPartPr>
              <p14:xfrm>
                <a:off x="10889712" y="664128"/>
                <a:ext cx="239760" cy="21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85392" y="659808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14:cNvPr>
                <p14:cNvContentPartPr/>
                <p14:nvPr/>
              </p14:nvContentPartPr>
              <p14:xfrm>
                <a:off x="9796032" y="710928"/>
                <a:ext cx="162720" cy="84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1712" y="706608"/>
                  <a:ext cx="17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14:cNvPr>
                <p14:cNvContentPartPr/>
                <p14:nvPr/>
              </p14:nvContentPartPr>
              <p14:xfrm>
                <a:off x="10000512" y="678168"/>
                <a:ext cx="134280" cy="10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96192" y="673848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14:cNvPr>
                <p14:cNvContentPartPr/>
                <p14:nvPr/>
              </p14:nvContentPartPr>
              <p14:xfrm>
                <a:off x="10200672" y="565488"/>
                <a:ext cx="165600" cy="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96352" y="561168"/>
                  <a:ext cx="174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14:cNvPr>
                <p14:cNvContentPartPr/>
                <p14:nvPr/>
              </p14:nvContentPartPr>
              <p14:xfrm>
                <a:off x="10511712" y="529128"/>
                <a:ext cx="183960" cy="3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7392" y="524808"/>
                  <a:ext cx="19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14:cNvPr>
                <p14:cNvContentPartPr/>
                <p14:nvPr/>
              </p14:nvContentPartPr>
              <p14:xfrm>
                <a:off x="10910592" y="527688"/>
                <a:ext cx="371160" cy="8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6272" y="523368"/>
                  <a:ext cx="379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14:cNvPr>
                <p14:cNvContentPartPr/>
                <p14:nvPr/>
              </p14:nvContentPartPr>
              <p14:xfrm>
                <a:off x="9834192" y="462528"/>
                <a:ext cx="187200" cy="106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29872" y="458208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14:cNvPr>
                <p14:cNvContentPartPr/>
                <p14:nvPr/>
              </p14:nvContentPartPr>
              <p14:xfrm>
                <a:off x="9813312" y="559008"/>
                <a:ext cx="234720" cy="42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08992" y="554688"/>
                  <a:ext cx="243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14:cNvPr>
                <p14:cNvContentPartPr/>
                <p14:nvPr/>
              </p14:nvContentPartPr>
              <p14:xfrm>
                <a:off x="11107872" y="763848"/>
                <a:ext cx="1440" cy="238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3552" y="759528"/>
                  <a:ext cx="10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14:cNvPr>
                <p14:cNvContentPartPr/>
                <p14:nvPr/>
              </p14:nvContentPartPr>
              <p14:xfrm>
                <a:off x="11084112" y="1273608"/>
                <a:ext cx="7560" cy="7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79792" y="1269288"/>
                  <a:ext cx="16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14:cNvPr>
                <p14:cNvContentPartPr/>
                <p14:nvPr/>
              </p14:nvContentPartPr>
              <p14:xfrm>
                <a:off x="11039472" y="1592568"/>
                <a:ext cx="125640" cy="176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35152" y="1588248"/>
                  <a:ext cx="13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14:cNvPr>
                <p14:cNvContentPartPr/>
                <p14:nvPr/>
              </p14:nvContentPartPr>
              <p14:xfrm>
                <a:off x="11175552" y="1528128"/>
                <a:ext cx="138600" cy="117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71232" y="1523808"/>
                  <a:ext cx="14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14:cNvPr>
                <p14:cNvContentPartPr/>
                <p14:nvPr/>
              </p14:nvContentPartPr>
              <p14:xfrm>
                <a:off x="10921032" y="552168"/>
                <a:ext cx="6120" cy="14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16712" y="547848"/>
                  <a:ext cx="14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14:cNvPr>
                <p14:cNvContentPartPr/>
                <p14:nvPr/>
              </p14:nvContentPartPr>
              <p14:xfrm>
                <a:off x="10881792" y="793368"/>
                <a:ext cx="25920" cy="21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77472" y="789048"/>
                  <a:ext cx="34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14:cNvPr>
                <p14:cNvContentPartPr/>
                <p14:nvPr/>
              </p14:nvContentPartPr>
              <p14:xfrm>
                <a:off x="10851912" y="1108368"/>
                <a:ext cx="20880" cy="32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7592" y="1104048"/>
                  <a:ext cx="29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14:cNvPr>
                <p14:cNvContentPartPr/>
                <p14:nvPr/>
              </p14:nvContentPartPr>
              <p14:xfrm>
                <a:off x="10796832" y="1592928"/>
                <a:ext cx="85320" cy="184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2512" y="1588608"/>
                  <a:ext cx="93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14:cNvPr>
                <p14:cNvContentPartPr/>
                <p14:nvPr/>
              </p14:nvContentPartPr>
              <p14:xfrm>
                <a:off x="10888992" y="1744848"/>
                <a:ext cx="81720" cy="10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4672" y="1740528"/>
                  <a:ext cx="9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14:cNvPr>
                <p14:cNvContentPartPr/>
                <p14:nvPr/>
              </p14:nvContentPartPr>
              <p14:xfrm>
                <a:off x="10856232" y="1881648"/>
                <a:ext cx="137520" cy="25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1912" y="1877328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14:cNvPr>
                <p14:cNvContentPartPr/>
                <p14:nvPr/>
              </p14:nvContentPartPr>
              <p14:xfrm>
                <a:off x="10723032" y="1970568"/>
                <a:ext cx="11160" cy="169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8712" y="1966248"/>
                  <a:ext cx="19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14:cNvPr>
                <p14:cNvContentPartPr/>
                <p14:nvPr/>
              </p14:nvContentPartPr>
              <p14:xfrm>
                <a:off x="10753272" y="2038968"/>
                <a:ext cx="422640" cy="16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8952" y="2034648"/>
                  <a:ext cx="43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14:cNvPr>
                <p14:cNvContentPartPr/>
                <p14:nvPr/>
              </p14:nvContentPartPr>
              <p14:xfrm>
                <a:off x="11152152" y="1986408"/>
                <a:ext cx="24480" cy="124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7832" y="1982088"/>
                  <a:ext cx="3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14:cNvPr>
                <p14:cNvContentPartPr/>
                <p14:nvPr/>
              </p14:nvContentPartPr>
              <p14:xfrm>
                <a:off x="10723032" y="2164968"/>
                <a:ext cx="207360" cy="268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18712" y="2160648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14:cNvPr>
                <p14:cNvContentPartPr/>
                <p14:nvPr/>
              </p14:nvContentPartPr>
              <p14:xfrm>
                <a:off x="10750032" y="2341728"/>
                <a:ext cx="19440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45712" y="2337408"/>
                  <a:ext cx="203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14:cNvPr>
                <p14:cNvContentPartPr/>
                <p14:nvPr/>
              </p14:nvContentPartPr>
              <p14:xfrm>
                <a:off x="10955592" y="2196648"/>
                <a:ext cx="166320" cy="18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51272" y="2192328"/>
                  <a:ext cx="174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14:cNvPr>
                <p14:cNvContentPartPr/>
                <p14:nvPr/>
              </p14:nvContentPartPr>
              <p14:xfrm>
                <a:off x="11195352" y="2267208"/>
                <a:ext cx="10260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1032" y="2262888"/>
                  <a:ext cx="11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14:cNvPr>
                <p14:cNvContentPartPr/>
                <p14:nvPr/>
              </p14:nvContentPartPr>
              <p14:xfrm>
                <a:off x="11215512" y="2317968"/>
                <a:ext cx="78840" cy="12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11192" y="2313648"/>
                  <a:ext cx="8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14:cNvPr>
                <p14:cNvContentPartPr/>
                <p14:nvPr/>
              </p14:nvContentPartPr>
              <p14:xfrm>
                <a:off x="11128752" y="2293848"/>
                <a:ext cx="24480" cy="78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24432" y="2289528"/>
                  <a:ext cx="3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14:cNvPr>
                <p14:cNvContentPartPr/>
                <p14:nvPr/>
              </p14:nvContentPartPr>
              <p14:xfrm>
                <a:off x="11402712" y="2223288"/>
                <a:ext cx="162000" cy="84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8392" y="2218968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14:cNvPr>
                <p14:cNvContentPartPr/>
                <p14:nvPr/>
              </p14:nvContentPartPr>
              <p14:xfrm>
                <a:off x="11578392" y="2202408"/>
                <a:ext cx="190440" cy="88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74072" y="2198088"/>
                  <a:ext cx="19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14:cNvPr>
                <p14:cNvContentPartPr/>
                <p14:nvPr/>
              </p14:nvContentPartPr>
              <p14:xfrm>
                <a:off x="11752632" y="2226528"/>
                <a:ext cx="74160" cy="145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48312" y="2222208"/>
                  <a:ext cx="82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14:cNvPr>
                <p14:cNvContentPartPr/>
                <p14:nvPr/>
              </p14:nvContentPartPr>
              <p14:xfrm>
                <a:off x="11858112" y="2151288"/>
                <a:ext cx="54720" cy="13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3792" y="2146968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14:cNvPr>
                <p14:cNvContentPartPr/>
                <p14:nvPr/>
              </p14:nvContentPartPr>
              <p14:xfrm>
                <a:off x="11881152" y="2219328"/>
                <a:ext cx="119520" cy="19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76832" y="2215008"/>
                  <a:ext cx="12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14:cNvPr>
                <p14:cNvContentPartPr/>
                <p14:nvPr/>
              </p14:nvContentPartPr>
              <p14:xfrm>
                <a:off x="12031272" y="2237328"/>
                <a:ext cx="54720" cy="10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26952" y="2233008"/>
                  <a:ext cx="63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14:cNvPr>
                <p14:cNvContentPartPr/>
                <p14:nvPr/>
              </p14:nvContentPartPr>
              <p14:xfrm>
                <a:off x="11460672" y="2494368"/>
                <a:ext cx="140040" cy="66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56352" y="2490048"/>
                  <a:ext cx="14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14:cNvPr>
                <p14:cNvContentPartPr/>
                <p14:nvPr/>
              </p14:nvContentPartPr>
              <p14:xfrm>
                <a:off x="11615112" y="2408328"/>
                <a:ext cx="323640" cy="163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10792" y="2404008"/>
                  <a:ext cx="33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14:cNvPr>
                <p14:cNvContentPartPr/>
                <p14:nvPr/>
              </p14:nvContentPartPr>
              <p14:xfrm>
                <a:off x="8008632" y="1711728"/>
                <a:ext cx="108000" cy="138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04312" y="1707408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14:cNvPr>
                <p14:cNvContentPartPr/>
                <p14:nvPr/>
              </p14:nvContentPartPr>
              <p14:xfrm>
                <a:off x="8160192" y="1745208"/>
                <a:ext cx="354600" cy="86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55872" y="1740888"/>
                  <a:ext cx="363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14:cNvPr>
                <p14:cNvContentPartPr/>
                <p14:nvPr/>
              </p14:nvContentPartPr>
              <p14:xfrm>
                <a:off x="8510472" y="1609128"/>
                <a:ext cx="441000" cy="185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06152" y="1604808"/>
                  <a:ext cx="449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14:cNvPr>
                <p14:cNvContentPartPr/>
                <p14:nvPr/>
              </p14:nvContentPartPr>
              <p14:xfrm>
                <a:off x="8791632" y="1569528"/>
                <a:ext cx="23040" cy="21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87312" y="1565208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14:cNvPr>
                <p14:cNvContentPartPr/>
                <p14:nvPr/>
              </p14:nvContentPartPr>
              <p14:xfrm>
                <a:off x="7439472" y="2582208"/>
                <a:ext cx="101520" cy="23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35152" y="2577888"/>
                  <a:ext cx="110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14:cNvPr>
                <p14:cNvContentPartPr/>
                <p14:nvPr/>
              </p14:nvContentPartPr>
              <p14:xfrm>
                <a:off x="7553592" y="2599128"/>
                <a:ext cx="77400" cy="91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48912" y="2594808"/>
                  <a:ext cx="86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14:cNvPr>
                <p14:cNvContentPartPr/>
                <p14:nvPr/>
              </p14:nvContentPartPr>
              <p14:xfrm>
                <a:off x="7660512" y="2578968"/>
                <a:ext cx="75960" cy="89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56192" y="2574648"/>
                  <a:ext cx="84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14:cNvPr>
                <p14:cNvContentPartPr/>
                <p14:nvPr/>
              </p14:nvContentPartPr>
              <p14:xfrm>
                <a:off x="7787232" y="2564928"/>
                <a:ext cx="20880" cy="96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82912" y="2560608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14:cNvPr>
                <p14:cNvContentPartPr/>
                <p14:nvPr/>
              </p14:nvContentPartPr>
              <p14:xfrm>
                <a:off x="7870392" y="2411568"/>
                <a:ext cx="167040" cy="219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6072" y="2407248"/>
                  <a:ext cx="17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14:cNvPr>
                <p14:cNvContentPartPr/>
                <p14:nvPr/>
              </p14:nvContentPartPr>
              <p14:xfrm>
                <a:off x="7990632" y="2512008"/>
                <a:ext cx="28800" cy="12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6312" y="2507688"/>
                  <a:ext cx="3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14:cNvPr>
                <p14:cNvContentPartPr/>
                <p14:nvPr/>
              </p14:nvContentPartPr>
              <p14:xfrm>
                <a:off x="8035272" y="2506608"/>
                <a:ext cx="23040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30952" y="2502288"/>
                  <a:ext cx="23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14:cNvPr>
                <p14:cNvContentPartPr/>
                <p14:nvPr/>
              </p14:nvContentPartPr>
              <p14:xfrm>
                <a:off x="8062992" y="2382768"/>
                <a:ext cx="360" cy="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8672" y="23784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14:cNvPr>
                <p14:cNvContentPartPr/>
                <p14:nvPr/>
              </p14:nvContentPartPr>
              <p14:xfrm>
                <a:off x="7759152" y="2352888"/>
                <a:ext cx="61200" cy="26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54832" y="2348568"/>
                  <a:ext cx="6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14:cNvPr>
                <p14:cNvContentPartPr/>
                <p14:nvPr/>
              </p14:nvContentPartPr>
              <p14:xfrm>
                <a:off x="8689752" y="2580768"/>
                <a:ext cx="218880" cy="29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85432" y="2576448"/>
                  <a:ext cx="22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14:cNvPr>
                <p14:cNvContentPartPr/>
                <p14:nvPr/>
              </p14:nvContentPartPr>
              <p14:xfrm>
                <a:off x="8552952" y="2517048"/>
                <a:ext cx="245880" cy="150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48632" y="2512728"/>
                  <a:ext cx="254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14:cNvPr>
                <p14:cNvContentPartPr/>
                <p14:nvPr/>
              </p14:nvContentPartPr>
              <p14:xfrm>
                <a:off x="9090792" y="2569248"/>
                <a:ext cx="737640" cy="269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6472" y="2564928"/>
                  <a:ext cx="746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14:cNvPr>
                <p14:cNvContentPartPr/>
                <p14:nvPr/>
              </p14:nvContentPartPr>
              <p14:xfrm>
                <a:off x="9843192" y="2621448"/>
                <a:ext cx="224640" cy="98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38872" y="2617128"/>
                  <a:ext cx="23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14:cNvPr>
                <p14:cNvContentPartPr/>
                <p14:nvPr/>
              </p14:nvContentPartPr>
              <p14:xfrm>
                <a:off x="10105632" y="2560608"/>
                <a:ext cx="390600" cy="201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01312" y="2556288"/>
                  <a:ext cx="399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14:cNvPr>
                <p14:cNvContentPartPr/>
                <p14:nvPr/>
              </p14:nvContentPartPr>
              <p14:xfrm>
                <a:off x="10490832" y="2588688"/>
                <a:ext cx="15480" cy="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6512" y="2584368"/>
                  <a:ext cx="24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14:cNvPr>
                <p14:cNvContentPartPr/>
                <p14:nvPr/>
              </p14:nvContentPartPr>
              <p14:xfrm>
                <a:off x="10523592" y="2666088"/>
                <a:ext cx="235800" cy="111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9272" y="2661768"/>
                  <a:ext cx="244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14:cNvPr>
                <p14:cNvContentPartPr/>
                <p14:nvPr/>
              </p14:nvContentPartPr>
              <p14:xfrm>
                <a:off x="10363392" y="2967768"/>
                <a:ext cx="185760" cy="105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59072" y="2963448"/>
                  <a:ext cx="19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14:cNvPr>
                <p14:cNvContentPartPr/>
                <p14:nvPr/>
              </p14:nvContentPartPr>
              <p14:xfrm>
                <a:off x="10584072" y="2926008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9752" y="29216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14:cNvPr>
                <p14:cNvContentPartPr/>
                <p14:nvPr/>
              </p14:nvContentPartPr>
              <p14:xfrm>
                <a:off x="10598832" y="2952288"/>
                <a:ext cx="172440" cy="106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4512" y="2947968"/>
                  <a:ext cx="18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14:cNvPr>
                <p14:cNvContentPartPr/>
                <p14:nvPr/>
              </p14:nvContentPartPr>
              <p14:xfrm>
                <a:off x="10938312" y="2937888"/>
                <a:ext cx="155880" cy="23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3992" y="2933568"/>
                  <a:ext cx="164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14:cNvPr>
                <p14:cNvContentPartPr/>
                <p14:nvPr/>
              </p14:nvContentPartPr>
              <p14:xfrm>
                <a:off x="11119032" y="2897568"/>
                <a:ext cx="203760" cy="99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14712" y="2893248"/>
                  <a:ext cx="21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14:cNvPr>
                <p14:cNvContentPartPr/>
                <p14:nvPr/>
              </p14:nvContentPartPr>
              <p14:xfrm>
                <a:off x="11316312" y="2828808"/>
                <a:ext cx="179640" cy="235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11992" y="2824488"/>
                  <a:ext cx="188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14:cNvPr>
                <p14:cNvContentPartPr/>
                <p14:nvPr/>
              </p14:nvContentPartPr>
              <p14:xfrm>
                <a:off x="11481192" y="2886048"/>
                <a:ext cx="84600" cy="86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76872" y="2881728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14:cNvPr>
                <p14:cNvContentPartPr/>
                <p14:nvPr/>
              </p14:nvContentPartPr>
              <p14:xfrm>
                <a:off x="11590272" y="2806848"/>
                <a:ext cx="114120" cy="172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85952" y="2802528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14:cNvPr>
                <p14:cNvContentPartPr/>
                <p14:nvPr/>
              </p14:nvContentPartPr>
              <p14:xfrm>
                <a:off x="10390752" y="3247128"/>
                <a:ext cx="104400" cy="135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6432" y="3242808"/>
                  <a:ext cx="11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14:cNvPr>
                <p14:cNvContentPartPr/>
                <p14:nvPr/>
              </p14:nvContentPartPr>
              <p14:xfrm>
                <a:off x="10522872" y="3268008"/>
                <a:ext cx="127800" cy="97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18552" y="3263688"/>
                  <a:ext cx="136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14:cNvPr>
                <p14:cNvContentPartPr/>
                <p14:nvPr/>
              </p14:nvContentPartPr>
              <p14:xfrm>
                <a:off x="10664352" y="3201048"/>
                <a:ext cx="97200" cy="166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60032" y="3196728"/>
                  <a:ext cx="105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14:cNvPr>
                <p14:cNvContentPartPr/>
                <p14:nvPr/>
              </p14:nvContentPartPr>
              <p14:xfrm>
                <a:off x="10779912" y="3282048"/>
                <a:ext cx="95400" cy="110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75592" y="3277728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14:cNvPr>
                <p14:cNvContentPartPr/>
                <p14:nvPr/>
              </p14:nvContentPartPr>
              <p14:xfrm>
                <a:off x="10912752" y="3171528"/>
                <a:ext cx="136440" cy="188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08432" y="3167208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14:cNvPr>
                <p14:cNvContentPartPr/>
                <p14:nvPr/>
              </p14:nvContentPartPr>
              <p14:xfrm>
                <a:off x="11076912" y="3144168"/>
                <a:ext cx="170280" cy="196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72592" y="3139848"/>
                  <a:ext cx="17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14:cNvPr>
                <p14:cNvContentPartPr/>
                <p14:nvPr/>
              </p14:nvContentPartPr>
              <p14:xfrm>
                <a:off x="11328192" y="3229848"/>
                <a:ext cx="36360" cy="39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23872" y="3225528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14:cNvPr>
                <p14:cNvContentPartPr/>
                <p14:nvPr/>
              </p14:nvContentPartPr>
              <p14:xfrm>
                <a:off x="11323512" y="3146328"/>
                <a:ext cx="1587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19192" y="3142008"/>
                  <a:ext cx="16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14:cNvPr>
                <p14:cNvContentPartPr/>
                <p14:nvPr/>
              </p14:nvContentPartPr>
              <p14:xfrm>
                <a:off x="11497752" y="3186648"/>
                <a:ext cx="92520" cy="11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93432" y="3182328"/>
                  <a:ext cx="10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14:cNvPr>
                <p14:cNvContentPartPr/>
                <p14:nvPr/>
              </p14:nvContentPartPr>
              <p14:xfrm>
                <a:off x="11050992" y="3080088"/>
                <a:ext cx="11520" cy="22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6672" y="3075768"/>
                  <a:ext cx="20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14:cNvPr>
                <p14:cNvContentPartPr/>
                <p14:nvPr/>
              </p14:nvContentPartPr>
              <p14:xfrm>
                <a:off x="10396152" y="3568968"/>
                <a:ext cx="117720" cy="75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91832" y="3564648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14:cNvPr>
                <p14:cNvContentPartPr/>
                <p14:nvPr/>
              </p14:nvContentPartPr>
              <p14:xfrm>
                <a:off x="10569672" y="3579408"/>
                <a:ext cx="111960" cy="103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65352" y="3575088"/>
                  <a:ext cx="120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14:cNvPr>
                <p14:cNvContentPartPr/>
                <p14:nvPr/>
              </p14:nvContentPartPr>
              <p14:xfrm>
                <a:off x="10650672" y="3590928"/>
                <a:ext cx="71640" cy="62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6352" y="3586608"/>
                  <a:ext cx="8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14:cNvPr>
                <p14:cNvContentPartPr/>
                <p14:nvPr/>
              </p14:nvContentPartPr>
              <p14:xfrm>
                <a:off x="10737792" y="3570048"/>
                <a:ext cx="89280" cy="9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33472" y="3565728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14:cNvPr>
                <p14:cNvContentPartPr/>
                <p14:nvPr/>
              </p14:nvContentPartPr>
              <p14:xfrm>
                <a:off x="10843632" y="3564648"/>
                <a:ext cx="96120" cy="88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39312" y="3560328"/>
                  <a:ext cx="10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14:cNvPr>
                <p14:cNvContentPartPr/>
                <p14:nvPr/>
              </p14:nvContentPartPr>
              <p14:xfrm>
                <a:off x="11004552" y="3598488"/>
                <a:ext cx="96840" cy="18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00232" y="3594168"/>
                  <a:ext cx="10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14:cNvPr>
                <p14:cNvContentPartPr/>
                <p14:nvPr/>
              </p14:nvContentPartPr>
              <p14:xfrm>
                <a:off x="11137032" y="3497688"/>
                <a:ext cx="149760" cy="155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32712" y="3493368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14:cNvPr>
                <p14:cNvContentPartPr/>
                <p14:nvPr/>
              </p14:nvContentPartPr>
              <p14:xfrm>
                <a:off x="11241432" y="3431808"/>
                <a:ext cx="152280" cy="212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37112" y="3427488"/>
                  <a:ext cx="160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14:cNvPr>
                <p14:cNvContentPartPr/>
                <p14:nvPr/>
              </p14:nvContentPartPr>
              <p14:xfrm>
                <a:off x="11367792" y="3526488"/>
                <a:ext cx="102600" cy="89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63472" y="3522168"/>
                  <a:ext cx="11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14:cNvPr>
                <p14:cNvContentPartPr/>
                <p14:nvPr/>
              </p14:nvContentPartPr>
              <p14:xfrm>
                <a:off x="11463552" y="3517128"/>
                <a:ext cx="106560" cy="116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59232" y="3512808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14:cNvPr>
                <p14:cNvContentPartPr/>
                <p14:nvPr/>
              </p14:nvContentPartPr>
              <p14:xfrm>
                <a:off x="11555352" y="3392928"/>
                <a:ext cx="121680" cy="213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51032" y="3388608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14:cNvPr>
                <p14:cNvContentPartPr/>
                <p14:nvPr/>
              </p14:nvContentPartPr>
              <p14:xfrm>
                <a:off x="11695032" y="3445848"/>
                <a:ext cx="15120" cy="32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90712" y="3441528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14:cNvPr>
                <p14:cNvContentPartPr/>
                <p14:nvPr/>
              </p14:nvContentPartPr>
              <p14:xfrm>
                <a:off x="11678832" y="3517128"/>
                <a:ext cx="111600" cy="73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674512" y="3512808"/>
                  <a:ext cx="12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14:cNvPr>
                <p14:cNvContentPartPr/>
                <p14:nvPr/>
              </p14:nvContentPartPr>
              <p14:xfrm>
                <a:off x="11818512" y="3438288"/>
                <a:ext cx="168120" cy="153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814192" y="3433968"/>
                  <a:ext cx="17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14:cNvPr>
                <p14:cNvContentPartPr/>
                <p14:nvPr/>
              </p14:nvContentPartPr>
              <p14:xfrm>
                <a:off x="11977632" y="3495168"/>
                <a:ext cx="102240" cy="66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973312" y="3490848"/>
                  <a:ext cx="11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14:cNvPr>
                <p14:cNvContentPartPr/>
                <p14:nvPr/>
              </p14:nvContentPartPr>
              <p14:xfrm>
                <a:off x="11979792" y="3377088"/>
                <a:ext cx="360" cy="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75472" y="33727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7847E22-EEBF-4246-B702-C60A88450673}"/>
              </a:ext>
            </a:extLst>
          </p:cNvPr>
          <p:cNvGrpSpPr/>
          <p:nvPr/>
        </p:nvGrpSpPr>
        <p:grpSpPr>
          <a:xfrm>
            <a:off x="5084352" y="3583368"/>
            <a:ext cx="1393920" cy="209160"/>
            <a:chOff x="5084352" y="3583368"/>
            <a:chExt cx="13939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14:cNvPr>
                <p14:cNvContentPartPr/>
                <p14:nvPr/>
              </p14:nvContentPartPr>
              <p14:xfrm>
                <a:off x="5084352" y="3643128"/>
                <a:ext cx="182520" cy="149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80032" y="3638808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14:cNvPr>
                <p14:cNvContentPartPr/>
                <p14:nvPr/>
              </p14:nvContentPartPr>
              <p14:xfrm>
                <a:off x="5317272" y="3675528"/>
                <a:ext cx="393120" cy="1026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12952" y="3671208"/>
                  <a:ext cx="40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14:cNvPr>
                <p14:cNvContentPartPr/>
                <p14:nvPr/>
              </p14:nvContentPartPr>
              <p14:xfrm>
                <a:off x="5767992" y="3583368"/>
                <a:ext cx="360000" cy="155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63672" y="3579048"/>
                  <a:ext cx="368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14:cNvPr>
                <p14:cNvContentPartPr/>
                <p14:nvPr/>
              </p14:nvContentPartPr>
              <p14:xfrm>
                <a:off x="6134472" y="3594528"/>
                <a:ext cx="360" cy="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30152" y="35902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14:cNvPr>
                <p14:cNvContentPartPr/>
                <p14:nvPr/>
              </p14:nvContentPartPr>
              <p14:xfrm>
                <a:off x="6171912" y="3617928"/>
                <a:ext cx="306360" cy="130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67592" y="3613608"/>
                  <a:ext cx="3150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14:cNvPr>
              <p14:cNvContentPartPr/>
              <p14:nvPr/>
            </p14:nvContentPartPr>
            <p14:xfrm>
              <a:off x="6335712" y="5235048"/>
              <a:ext cx="124560" cy="308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331392" y="5230728"/>
                <a:ext cx="13320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C4E3854-BB48-4899-B14D-F8B6A7A94D41}"/>
              </a:ext>
            </a:extLst>
          </p:cNvPr>
          <p:cNvGrpSpPr/>
          <p:nvPr/>
        </p:nvGrpSpPr>
        <p:grpSpPr>
          <a:xfrm>
            <a:off x="6489792" y="5124528"/>
            <a:ext cx="754920" cy="265320"/>
            <a:chOff x="6489792" y="5124528"/>
            <a:chExt cx="7549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14:cNvPr>
                <p14:cNvContentPartPr/>
                <p14:nvPr/>
              </p14:nvContentPartPr>
              <p14:xfrm>
                <a:off x="6489792" y="5280048"/>
                <a:ext cx="85680" cy="88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85472" y="5275728"/>
                  <a:ext cx="9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14:cNvPr>
                <p14:cNvContentPartPr/>
                <p14:nvPr/>
              </p14:nvContentPartPr>
              <p14:xfrm>
                <a:off x="6607152" y="5251968"/>
                <a:ext cx="107280" cy="137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02832" y="5247648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14:cNvPr>
                <p14:cNvContentPartPr/>
                <p14:nvPr/>
              </p14:nvContentPartPr>
              <p14:xfrm>
                <a:off x="6754392" y="5270328"/>
                <a:ext cx="25200" cy="86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0072" y="5266008"/>
                  <a:ext cx="33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14:cNvPr>
                <p14:cNvContentPartPr/>
                <p14:nvPr/>
              </p14:nvContentPartPr>
              <p14:xfrm>
                <a:off x="6801192" y="5144688"/>
                <a:ext cx="121680" cy="191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96872" y="5140368"/>
                  <a:ext cx="130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14:cNvPr>
                <p14:cNvContentPartPr/>
                <p14:nvPr/>
              </p14:nvContentPartPr>
              <p14:xfrm>
                <a:off x="6765552" y="5124528"/>
                <a:ext cx="24120" cy="7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1232" y="5120208"/>
                  <a:ext cx="3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14:cNvPr>
                <p14:cNvContentPartPr/>
                <p14:nvPr/>
              </p14:nvContentPartPr>
              <p14:xfrm>
                <a:off x="6946992" y="5215608"/>
                <a:ext cx="15120" cy="114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42672" y="5211288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14:cNvPr>
                <p14:cNvContentPartPr/>
                <p14:nvPr/>
              </p14:nvContentPartPr>
              <p14:xfrm>
                <a:off x="6983712" y="5217768"/>
                <a:ext cx="261000" cy="127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9392" y="5213448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14:cNvPr>
                <p14:cNvContentPartPr/>
                <p14:nvPr/>
              </p14:nvContentPartPr>
              <p14:xfrm>
                <a:off x="6991272" y="5137848"/>
                <a:ext cx="360" cy="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86952" y="5133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0E4DE97-66F0-4DCD-A11D-3DBEF77E9057}"/>
              </a:ext>
            </a:extLst>
          </p:cNvPr>
          <p:cNvGrpSpPr/>
          <p:nvPr/>
        </p:nvGrpSpPr>
        <p:grpSpPr>
          <a:xfrm>
            <a:off x="3409992" y="4783968"/>
            <a:ext cx="2999520" cy="151200"/>
            <a:chOff x="3409992" y="4783968"/>
            <a:chExt cx="29995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14:cNvPr>
                <p14:cNvContentPartPr/>
                <p14:nvPr/>
              </p14:nvContentPartPr>
              <p14:xfrm>
                <a:off x="3436272" y="4783968"/>
                <a:ext cx="342000" cy="59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1952" y="4779648"/>
                  <a:ext cx="35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14:cNvPr>
                <p14:cNvContentPartPr/>
                <p14:nvPr/>
              </p14:nvContentPartPr>
              <p14:xfrm>
                <a:off x="3409992" y="4844448"/>
                <a:ext cx="2999520" cy="90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5672" y="4840128"/>
                  <a:ext cx="300816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14:cNvPr>
              <p14:cNvContentPartPr/>
              <p14:nvPr/>
            </p14:nvContentPartPr>
            <p14:xfrm>
              <a:off x="777672" y="4416768"/>
              <a:ext cx="3594240" cy="1278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73352" y="4412448"/>
                <a:ext cx="360288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BADB21F2-5A23-46D8-8930-1A72B17E118C}"/>
              </a:ext>
            </a:extLst>
          </p:cNvPr>
          <p:cNvGrpSpPr/>
          <p:nvPr/>
        </p:nvGrpSpPr>
        <p:grpSpPr>
          <a:xfrm>
            <a:off x="4604472" y="4715208"/>
            <a:ext cx="326160" cy="1065240"/>
            <a:chOff x="4604472" y="4715208"/>
            <a:chExt cx="326160" cy="10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698AD2B-5AB6-46BB-A354-1AFA6C233365}"/>
                    </a:ext>
                  </a:extLst>
                </p14:cNvPr>
                <p14:cNvContentPartPr/>
                <p14:nvPr/>
              </p14:nvContentPartPr>
              <p14:xfrm>
                <a:off x="4779072" y="4822488"/>
                <a:ext cx="52920" cy="95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698AD2B-5AB6-46BB-A354-1AFA6C2333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74752" y="4818168"/>
                  <a:ext cx="6156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E92D2B8-BE58-4811-8C9F-EB0F2B02E9A8}"/>
                    </a:ext>
                  </a:extLst>
                </p14:cNvPr>
                <p14:cNvContentPartPr/>
                <p14:nvPr/>
              </p14:nvContentPartPr>
              <p14:xfrm>
                <a:off x="4604472" y="4715208"/>
                <a:ext cx="326160" cy="200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E92D2B8-BE58-4811-8C9F-EB0F2B02E9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00152" y="4710888"/>
                  <a:ext cx="3348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8251CBF-237A-40EA-97CA-6093F3DA9161}"/>
                  </a:ext>
                </a:extLst>
              </p14:cNvPr>
              <p14:cNvContentPartPr/>
              <p14:nvPr/>
            </p14:nvContentPartPr>
            <p14:xfrm>
              <a:off x="244872" y="4164768"/>
              <a:ext cx="80640" cy="12830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8251CBF-237A-40EA-97CA-6093F3DA916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40552" y="4160448"/>
                <a:ext cx="89280" cy="12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60D25A2C-EBAB-4D42-A32C-230F5D44AB56}"/>
              </a:ext>
            </a:extLst>
          </p:cNvPr>
          <p:cNvGrpSpPr/>
          <p:nvPr/>
        </p:nvGrpSpPr>
        <p:grpSpPr>
          <a:xfrm>
            <a:off x="8412552" y="713088"/>
            <a:ext cx="1532160" cy="758880"/>
            <a:chOff x="8412552" y="713088"/>
            <a:chExt cx="153216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5B07E2-89CE-4B28-AB05-79993A88A1EB}"/>
                    </a:ext>
                  </a:extLst>
                </p14:cNvPr>
                <p14:cNvContentPartPr/>
                <p14:nvPr/>
              </p14:nvContentPartPr>
              <p14:xfrm>
                <a:off x="9630792" y="1074168"/>
                <a:ext cx="313920" cy="73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5B07E2-89CE-4B28-AB05-79993A88A1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26472" y="1069848"/>
                  <a:ext cx="322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F354545-954F-4306-A9DD-A1A10D5780C1}"/>
                    </a:ext>
                  </a:extLst>
                </p14:cNvPr>
                <p14:cNvContentPartPr/>
                <p14:nvPr/>
              </p14:nvContentPartPr>
              <p14:xfrm>
                <a:off x="9391752" y="1033488"/>
                <a:ext cx="315360" cy="19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F354545-954F-4306-A9DD-A1A10D5780C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87432" y="1029168"/>
                  <a:ext cx="324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372A3B-5D4C-41CA-B0C3-DE0565761DCC}"/>
                    </a:ext>
                  </a:extLst>
                </p14:cNvPr>
                <p14:cNvContentPartPr/>
                <p14:nvPr/>
              </p14:nvContentPartPr>
              <p14:xfrm>
                <a:off x="8779752" y="1068768"/>
                <a:ext cx="158400" cy="9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372A3B-5D4C-41CA-B0C3-DE0565761D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75432" y="1064448"/>
                  <a:ext cx="16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4AAE98-ABA6-447E-825C-35FDC003957F}"/>
                    </a:ext>
                  </a:extLst>
                </p14:cNvPr>
                <p14:cNvContentPartPr/>
                <p14:nvPr/>
              </p14:nvContentPartPr>
              <p14:xfrm>
                <a:off x="8974872" y="1045728"/>
                <a:ext cx="148320" cy="79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4AAE98-ABA6-447E-825C-35FDC00395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70552" y="1041408"/>
                  <a:ext cx="156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BEBD08-B80A-450E-968A-D9F37EF77AA3}"/>
                    </a:ext>
                  </a:extLst>
                </p14:cNvPr>
                <p14:cNvContentPartPr/>
                <p14:nvPr/>
              </p14:nvContentPartPr>
              <p14:xfrm>
                <a:off x="9125352" y="924408"/>
                <a:ext cx="88560" cy="160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BEBD08-B80A-450E-968A-D9F37EF77A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21032" y="920088"/>
                  <a:ext cx="9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1D63BB-8F7E-4BA9-B89B-13A83E394BF9}"/>
                    </a:ext>
                  </a:extLst>
                </p14:cNvPr>
                <p14:cNvContentPartPr/>
                <p14:nvPr/>
              </p14:nvContentPartPr>
              <p14:xfrm>
                <a:off x="9166032" y="1050408"/>
                <a:ext cx="66240" cy="36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1D63BB-8F7E-4BA9-B89B-13A83E394BF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61712" y="1046088"/>
                  <a:ext cx="74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87E71E-B432-4585-80F2-6E7317A43A47}"/>
                    </a:ext>
                  </a:extLst>
                </p14:cNvPr>
                <p14:cNvContentPartPr/>
                <p14:nvPr/>
              </p14:nvContentPartPr>
              <p14:xfrm>
                <a:off x="9230832" y="905688"/>
                <a:ext cx="151200" cy="180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87E71E-B432-4585-80F2-6E7317A43A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6512" y="901368"/>
                  <a:ext cx="15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E4E1D6-344C-470F-AD0D-1289B3BFC081}"/>
                    </a:ext>
                  </a:extLst>
                </p14:cNvPr>
                <p14:cNvContentPartPr/>
                <p14:nvPr/>
              </p14:nvContentPartPr>
              <p14:xfrm>
                <a:off x="9293112" y="842328"/>
                <a:ext cx="154800" cy="32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E4E1D6-344C-470F-AD0D-1289B3BFC0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88792" y="838008"/>
                  <a:ext cx="163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A9F26C-0D91-41C2-80FF-BFA2F7FE3685}"/>
                    </a:ext>
                  </a:extLst>
                </p14:cNvPr>
                <p14:cNvContentPartPr/>
                <p14:nvPr/>
              </p14:nvContentPartPr>
              <p14:xfrm>
                <a:off x="8679672" y="916488"/>
                <a:ext cx="151200" cy="347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A9F26C-0D91-41C2-80FF-BFA2F7FE36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75352" y="912168"/>
                  <a:ext cx="159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705232F-57B7-41C1-89A3-96E71CA17AA9}"/>
                    </a:ext>
                  </a:extLst>
                </p14:cNvPr>
                <p14:cNvContentPartPr/>
                <p14:nvPr/>
              </p14:nvContentPartPr>
              <p14:xfrm>
                <a:off x="8412552" y="713088"/>
                <a:ext cx="1023480" cy="758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705232F-57B7-41C1-89A3-96E71CA17A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08232" y="708768"/>
                  <a:ext cx="1032120" cy="76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AC3BC282-E358-4416-99F8-24D6F625C5CA}"/>
              </a:ext>
            </a:extLst>
          </p:cNvPr>
          <p:cNvGrpSpPr/>
          <p:nvPr/>
        </p:nvGrpSpPr>
        <p:grpSpPr>
          <a:xfrm>
            <a:off x="7058232" y="2773728"/>
            <a:ext cx="4899960" cy="1201680"/>
            <a:chOff x="7058232" y="2773728"/>
            <a:chExt cx="4899960" cy="12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9D203F8-E0D0-470E-A341-5BBA7B2913B4}"/>
                    </a:ext>
                  </a:extLst>
                </p14:cNvPr>
                <p14:cNvContentPartPr/>
                <p14:nvPr/>
              </p14:nvContentPartPr>
              <p14:xfrm>
                <a:off x="7152912" y="3694608"/>
                <a:ext cx="244800" cy="11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9D203F8-E0D0-470E-A341-5BBA7B2913B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48592" y="3690288"/>
                  <a:ext cx="25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7DC794A-08B3-48CD-A429-BBB356F625AE}"/>
                    </a:ext>
                  </a:extLst>
                </p14:cNvPr>
                <p14:cNvContentPartPr/>
                <p14:nvPr/>
              </p14:nvContentPartPr>
              <p14:xfrm>
                <a:off x="7058232" y="3598848"/>
                <a:ext cx="254160" cy="170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7DC794A-08B3-48CD-A429-BBB356F625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53912" y="3594528"/>
                  <a:ext cx="262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AF33C6-DDA3-484D-9ECD-E1D16CE76621}"/>
                    </a:ext>
                  </a:extLst>
                </p14:cNvPr>
                <p14:cNvContentPartPr/>
                <p14:nvPr/>
              </p14:nvContentPartPr>
              <p14:xfrm>
                <a:off x="7683912" y="3615408"/>
                <a:ext cx="149760" cy="129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AF33C6-DDA3-484D-9ECD-E1D16CE766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79592" y="3611088"/>
                  <a:ext cx="15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3198041-1A40-43DC-A729-FDF8F87881EF}"/>
                    </a:ext>
                  </a:extLst>
                </p14:cNvPr>
                <p14:cNvContentPartPr/>
                <p14:nvPr/>
              </p14:nvContentPartPr>
              <p14:xfrm>
                <a:off x="7880472" y="3615048"/>
                <a:ext cx="119160" cy="129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3198041-1A40-43DC-A729-FDF8F87881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76152" y="3610728"/>
                  <a:ext cx="127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56A1737-01FA-4ED2-B442-1488DE4CBF33}"/>
                    </a:ext>
                  </a:extLst>
                </p14:cNvPr>
                <p14:cNvContentPartPr/>
                <p14:nvPr/>
              </p14:nvContentPartPr>
              <p14:xfrm>
                <a:off x="7884792" y="3647448"/>
                <a:ext cx="108000" cy="84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56A1737-01FA-4ED2-B442-1488DE4CBF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80472" y="3643128"/>
                  <a:ext cx="11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6FE9593-4232-4200-B030-DF41C3A31D5A}"/>
                    </a:ext>
                  </a:extLst>
                </p14:cNvPr>
                <p14:cNvContentPartPr/>
                <p14:nvPr/>
              </p14:nvContentPartPr>
              <p14:xfrm>
                <a:off x="8062272" y="3481848"/>
                <a:ext cx="123840" cy="228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6FE9593-4232-4200-B030-DF41C3A31D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57952" y="3477528"/>
                  <a:ext cx="132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3088DF5-46A6-45A4-9CCF-12EA3F80E248}"/>
                    </a:ext>
                  </a:extLst>
                </p14:cNvPr>
                <p14:cNvContentPartPr/>
                <p14:nvPr/>
              </p14:nvContentPartPr>
              <p14:xfrm>
                <a:off x="8183592" y="3580128"/>
                <a:ext cx="290520" cy="120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3088DF5-46A6-45A4-9CCF-12EA3F80E2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9272" y="3575808"/>
                  <a:ext cx="29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4592FEA-1E85-4A85-8D87-BED22988C9E7}"/>
                    </a:ext>
                  </a:extLst>
                </p14:cNvPr>
                <p14:cNvContentPartPr/>
                <p14:nvPr/>
              </p14:nvContentPartPr>
              <p14:xfrm>
                <a:off x="8514792" y="3495528"/>
                <a:ext cx="288720" cy="161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4592FEA-1E85-4A85-8D87-BED22988C9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10472" y="3491208"/>
                  <a:ext cx="297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E96BDA-6219-4E96-A8BA-D99C0DE97578}"/>
                    </a:ext>
                  </a:extLst>
                </p14:cNvPr>
                <p14:cNvContentPartPr/>
                <p14:nvPr/>
              </p14:nvContentPartPr>
              <p14:xfrm>
                <a:off x="8953992" y="3521088"/>
                <a:ext cx="98640" cy="11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E96BDA-6219-4E96-A8BA-D99C0DE975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49672" y="3516768"/>
                  <a:ext cx="107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EC66E41-4B6B-49F3-B2FD-47A5E8C765FC}"/>
                    </a:ext>
                  </a:extLst>
                </p14:cNvPr>
                <p14:cNvContentPartPr/>
                <p14:nvPr/>
              </p14:nvContentPartPr>
              <p14:xfrm>
                <a:off x="9094392" y="3380688"/>
                <a:ext cx="217080" cy="279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EC66E41-4B6B-49F3-B2FD-47A5E8C765F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90072" y="3376368"/>
                  <a:ext cx="225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936344-3FAA-4832-8995-DEE347726530}"/>
                    </a:ext>
                  </a:extLst>
                </p14:cNvPr>
                <p14:cNvContentPartPr/>
                <p14:nvPr/>
              </p14:nvContentPartPr>
              <p14:xfrm>
                <a:off x="9384912" y="3470688"/>
                <a:ext cx="102600" cy="63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936344-3FAA-4832-8995-DEE34772653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80592" y="3466368"/>
                  <a:ext cx="111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C58B4EC-D1C2-4296-A1BE-83CB3D535F6D}"/>
                    </a:ext>
                  </a:extLst>
                </p14:cNvPr>
                <p14:cNvContentPartPr/>
                <p14:nvPr/>
              </p14:nvContentPartPr>
              <p14:xfrm>
                <a:off x="9502992" y="3380328"/>
                <a:ext cx="154800" cy="184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C58B4EC-D1C2-4296-A1BE-83CB3D535F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98672" y="3376008"/>
                  <a:ext cx="163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278CA9A-194E-44DA-BDCF-4503ABAF5E75}"/>
                    </a:ext>
                  </a:extLst>
                </p14:cNvPr>
                <p14:cNvContentPartPr/>
                <p14:nvPr/>
              </p14:nvContentPartPr>
              <p14:xfrm>
                <a:off x="7776072" y="3709008"/>
                <a:ext cx="1792080" cy="147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278CA9A-194E-44DA-BDCF-4503ABAF5E7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71752" y="3704688"/>
                  <a:ext cx="1800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7140EB3-B682-4284-B0A3-58798105159E}"/>
                    </a:ext>
                  </a:extLst>
                </p14:cNvPr>
                <p14:cNvContentPartPr/>
                <p14:nvPr/>
              </p14:nvContentPartPr>
              <p14:xfrm>
                <a:off x="10973952" y="3039408"/>
                <a:ext cx="749160" cy="6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7140EB3-B682-4284-B0A3-5879810515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69632" y="3035088"/>
                  <a:ext cx="75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D604166-79C0-4D18-A2CE-7CAAA1DA982A}"/>
                    </a:ext>
                  </a:extLst>
                </p14:cNvPr>
                <p14:cNvContentPartPr/>
                <p14:nvPr/>
              </p14:nvContentPartPr>
              <p14:xfrm>
                <a:off x="10377072" y="3332808"/>
                <a:ext cx="1283760" cy="70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D604166-79C0-4D18-A2CE-7CAAA1DA98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72752" y="3328488"/>
                  <a:ext cx="129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37BE336-86FD-4C8E-A1D6-AEB96ED38F95}"/>
                    </a:ext>
                  </a:extLst>
                </p14:cNvPr>
                <p14:cNvContentPartPr/>
                <p14:nvPr/>
              </p14:nvContentPartPr>
              <p14:xfrm>
                <a:off x="10016712" y="2773728"/>
                <a:ext cx="1941480" cy="670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37BE336-86FD-4C8E-A1D6-AEB96ED38F9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12392" y="2769408"/>
                  <a:ext cx="19501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5CCC48-3CEA-437F-8CFF-1E192DF2262C}"/>
                    </a:ext>
                  </a:extLst>
                </p14:cNvPr>
                <p14:cNvContentPartPr/>
                <p14:nvPr/>
              </p14:nvContentPartPr>
              <p14:xfrm>
                <a:off x="7616232" y="3245688"/>
                <a:ext cx="2136960" cy="729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5CCC48-3CEA-437F-8CFF-1E192DF2262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11912" y="3241368"/>
                  <a:ext cx="2145600" cy="73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DE35095F-0827-42C9-9789-A8B52209B671}"/>
              </a:ext>
            </a:extLst>
          </p:cNvPr>
          <p:cNvGrpSpPr/>
          <p:nvPr/>
        </p:nvGrpSpPr>
        <p:grpSpPr>
          <a:xfrm>
            <a:off x="159552" y="5012568"/>
            <a:ext cx="8171640" cy="1548360"/>
            <a:chOff x="159552" y="5012568"/>
            <a:chExt cx="8171640" cy="15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24440C9-7B12-4F49-9C76-A2AE4F568A6A}"/>
                    </a:ext>
                  </a:extLst>
                </p14:cNvPr>
                <p14:cNvContentPartPr/>
                <p14:nvPr/>
              </p14:nvContentPartPr>
              <p14:xfrm>
                <a:off x="3941352" y="5970888"/>
                <a:ext cx="22680" cy="190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24440C9-7B12-4F49-9C76-A2AE4F568A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37032" y="5966568"/>
                  <a:ext cx="31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7FEDCEC-5672-42AC-B112-9D309C64FC49}"/>
                    </a:ext>
                  </a:extLst>
                </p14:cNvPr>
                <p14:cNvContentPartPr/>
                <p14:nvPr/>
              </p14:nvContentPartPr>
              <p14:xfrm>
                <a:off x="3862872" y="5919768"/>
                <a:ext cx="187920" cy="23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7FEDCEC-5672-42AC-B112-9D309C64FC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58552" y="5915448"/>
                  <a:ext cx="19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30909E6-9F71-4238-8787-3A0D4CE5DEF9}"/>
                    </a:ext>
                  </a:extLst>
                </p14:cNvPr>
                <p14:cNvContentPartPr/>
                <p14:nvPr/>
              </p14:nvContentPartPr>
              <p14:xfrm>
                <a:off x="3864312" y="6022368"/>
                <a:ext cx="147600" cy="22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30909E6-9F71-4238-8787-3A0D4CE5DE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59992" y="6018048"/>
                  <a:ext cx="15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1E8188B-15C2-4BD8-A9BC-ACC2502BDAEC}"/>
                    </a:ext>
                  </a:extLst>
                </p14:cNvPr>
                <p14:cNvContentPartPr/>
                <p14:nvPr/>
              </p14:nvContentPartPr>
              <p14:xfrm>
                <a:off x="4046472" y="5942808"/>
                <a:ext cx="263520" cy="181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1E8188B-15C2-4BD8-A9BC-ACC2502BDA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42152" y="5938488"/>
                  <a:ext cx="27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1ABD2C-3CFB-4AD4-BF3C-E6BEB7341D3B}"/>
                    </a:ext>
                  </a:extLst>
                </p14:cNvPr>
                <p14:cNvContentPartPr/>
                <p14:nvPr/>
              </p14:nvContentPartPr>
              <p14:xfrm>
                <a:off x="4445712" y="6101928"/>
                <a:ext cx="360" cy="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1ABD2C-3CFB-4AD4-BF3C-E6BEB7341D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41392" y="6097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FF58ACF-BF1A-4F1E-AE4D-DF52E6883475}"/>
                    </a:ext>
                  </a:extLst>
                </p14:cNvPr>
                <p14:cNvContentPartPr/>
                <p14:nvPr/>
              </p14:nvContentPartPr>
              <p14:xfrm>
                <a:off x="4369032" y="6020928"/>
                <a:ext cx="288720" cy="92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FF58ACF-BF1A-4F1E-AE4D-DF52E68834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64712" y="6016608"/>
                  <a:ext cx="297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9459484-7ED7-454B-A444-88618C9E42F7}"/>
                    </a:ext>
                  </a:extLst>
                </p14:cNvPr>
                <p14:cNvContentPartPr/>
                <p14:nvPr/>
              </p14:nvContentPartPr>
              <p14:xfrm>
                <a:off x="4714632" y="6025968"/>
                <a:ext cx="89640" cy="73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9459484-7ED7-454B-A444-88618C9E42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10312" y="6021648"/>
                  <a:ext cx="98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33A03C8-2848-4378-ACB1-443ECD4E02DC}"/>
                    </a:ext>
                  </a:extLst>
                </p14:cNvPr>
                <p14:cNvContentPartPr/>
                <p14:nvPr/>
              </p14:nvContentPartPr>
              <p14:xfrm>
                <a:off x="4865472" y="6017328"/>
                <a:ext cx="193320" cy="57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33A03C8-2848-4378-ACB1-443ECD4E02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61152" y="6013008"/>
                  <a:ext cx="201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01A142-B957-451F-9CE2-9A2DC50EC0E7}"/>
                    </a:ext>
                  </a:extLst>
                </p14:cNvPr>
                <p14:cNvContentPartPr/>
                <p14:nvPr/>
              </p14:nvContentPartPr>
              <p14:xfrm>
                <a:off x="5029632" y="5975208"/>
                <a:ext cx="50400" cy="11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01A142-B957-451F-9CE2-9A2DC50EC0E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25312" y="5970888"/>
                  <a:ext cx="59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51B87C1-D39C-4063-8BE2-755B9B570781}"/>
                    </a:ext>
                  </a:extLst>
                </p14:cNvPr>
                <p14:cNvContentPartPr/>
                <p14:nvPr/>
              </p14:nvContentPartPr>
              <p14:xfrm>
                <a:off x="5073192" y="6009408"/>
                <a:ext cx="119160" cy="234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51B87C1-D39C-4063-8BE2-755B9B5707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68872" y="6005088"/>
                  <a:ext cx="127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8051CA0-3146-4853-8676-91920D9AD1B5}"/>
                    </a:ext>
                  </a:extLst>
                </p14:cNvPr>
                <p14:cNvContentPartPr/>
                <p14:nvPr/>
              </p14:nvContentPartPr>
              <p14:xfrm>
                <a:off x="5459472" y="6025248"/>
                <a:ext cx="192960" cy="65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8051CA0-3146-4853-8676-91920D9AD1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55152" y="6020928"/>
                  <a:ext cx="201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BCA36C2-65C2-4679-B431-ED13424386A2}"/>
                    </a:ext>
                  </a:extLst>
                </p14:cNvPr>
                <p14:cNvContentPartPr/>
                <p14:nvPr/>
              </p14:nvContentPartPr>
              <p14:xfrm>
                <a:off x="5660712" y="5947848"/>
                <a:ext cx="46440" cy="28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BCA36C2-65C2-4679-B431-ED13424386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56392" y="5943528"/>
                  <a:ext cx="55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13D0880-AD67-4B66-8A67-AFF1E4E5AA0D}"/>
                    </a:ext>
                  </a:extLst>
                </p14:cNvPr>
                <p14:cNvContentPartPr/>
                <p14:nvPr/>
              </p14:nvContentPartPr>
              <p14:xfrm>
                <a:off x="5707512" y="5980608"/>
                <a:ext cx="150120" cy="103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13D0880-AD67-4B66-8A67-AFF1E4E5AA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03192" y="5976288"/>
                  <a:ext cx="158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9BB088-2864-4673-B6C2-9917B4B03B50}"/>
                    </a:ext>
                  </a:extLst>
                </p14:cNvPr>
                <p14:cNvContentPartPr/>
                <p14:nvPr/>
              </p14:nvContentPartPr>
              <p14:xfrm>
                <a:off x="5878152" y="6007608"/>
                <a:ext cx="77760" cy="55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9BB088-2864-4673-B6C2-9917B4B03B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73832" y="6003288"/>
                  <a:ext cx="86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467DDC-8510-4089-8DA2-1670B66D308F}"/>
                    </a:ext>
                  </a:extLst>
                </p14:cNvPr>
                <p14:cNvContentPartPr/>
                <p14:nvPr/>
              </p14:nvContentPartPr>
              <p14:xfrm>
                <a:off x="5938632" y="5891688"/>
                <a:ext cx="102600" cy="176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467DDC-8510-4089-8DA2-1670B66D30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34312" y="5887368"/>
                  <a:ext cx="11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6EBF272-F9A1-4B54-B345-274C17300000}"/>
                    </a:ext>
                  </a:extLst>
                </p14:cNvPr>
                <p14:cNvContentPartPr/>
                <p14:nvPr/>
              </p14:nvContentPartPr>
              <p14:xfrm>
                <a:off x="6049152" y="5973048"/>
                <a:ext cx="221760" cy="95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6EBF272-F9A1-4B54-B345-274C1730000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4832" y="5968728"/>
                  <a:ext cx="23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280101E-E39C-47B0-A5B9-90A4D82C5CED}"/>
                    </a:ext>
                  </a:extLst>
                </p14:cNvPr>
                <p14:cNvContentPartPr/>
                <p14:nvPr/>
              </p14:nvContentPartPr>
              <p14:xfrm>
                <a:off x="6297912" y="5963328"/>
                <a:ext cx="117000" cy="105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280101E-E39C-47B0-A5B9-90A4D82C5C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93592" y="5959008"/>
                  <a:ext cx="12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7AC78C5-48B7-4AC3-8186-9C5BB415D277}"/>
                    </a:ext>
                  </a:extLst>
                </p14:cNvPr>
                <p14:cNvContentPartPr/>
                <p14:nvPr/>
              </p14:nvContentPartPr>
              <p14:xfrm>
                <a:off x="6439752" y="5972328"/>
                <a:ext cx="93960" cy="71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7AC78C5-48B7-4AC3-8186-9C5BB415D2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35432" y="5968008"/>
                  <a:ext cx="102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45203FD-768F-42A2-8F68-F43F48817118}"/>
                    </a:ext>
                  </a:extLst>
                </p14:cNvPr>
                <p14:cNvContentPartPr/>
                <p14:nvPr/>
              </p14:nvContentPartPr>
              <p14:xfrm>
                <a:off x="6573312" y="5889888"/>
                <a:ext cx="97560" cy="151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45203FD-768F-42A2-8F68-F43F488171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8992" y="5885568"/>
                  <a:ext cx="106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B90AB1-2B25-4A4E-AC67-E1203D8AF950}"/>
                    </a:ext>
                  </a:extLst>
                </p14:cNvPr>
                <p14:cNvContentPartPr/>
                <p14:nvPr/>
              </p14:nvContentPartPr>
              <p14:xfrm>
                <a:off x="6872832" y="5882688"/>
                <a:ext cx="294840" cy="123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B90AB1-2B25-4A4E-AC67-E1203D8AF9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68512" y="5878368"/>
                  <a:ext cx="30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CBE6999-C67F-4DEE-9238-B13F4FEDB4FB}"/>
                    </a:ext>
                  </a:extLst>
                </p14:cNvPr>
                <p14:cNvContentPartPr/>
                <p14:nvPr/>
              </p14:nvContentPartPr>
              <p14:xfrm>
                <a:off x="7183872" y="5830488"/>
                <a:ext cx="32760" cy="55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CBE6999-C67F-4DEE-9238-B13F4FEDB4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79552" y="5826168"/>
                  <a:ext cx="4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01ECC42-77DB-4B21-8B9B-AFF1F515F290}"/>
                    </a:ext>
                  </a:extLst>
                </p14:cNvPr>
                <p14:cNvContentPartPr/>
                <p14:nvPr/>
              </p14:nvContentPartPr>
              <p14:xfrm>
                <a:off x="7196472" y="5884848"/>
                <a:ext cx="165600" cy="77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01ECC42-77DB-4B21-8B9B-AFF1F515F2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92152" y="5880528"/>
                  <a:ext cx="17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C67B093-AA2D-4053-AFAA-7031DC54B12B}"/>
                    </a:ext>
                  </a:extLst>
                </p14:cNvPr>
                <p14:cNvContentPartPr/>
                <p14:nvPr/>
              </p14:nvContentPartPr>
              <p14:xfrm>
                <a:off x="7518312" y="5857128"/>
                <a:ext cx="153360" cy="122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C67B093-AA2D-4053-AFAA-7031DC54B1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13992" y="5852808"/>
                  <a:ext cx="162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E29E0F-4E5F-4BA4-9DDD-F63BD1CCE656}"/>
                    </a:ext>
                  </a:extLst>
                </p14:cNvPr>
                <p14:cNvContentPartPr/>
                <p14:nvPr/>
              </p14:nvContentPartPr>
              <p14:xfrm>
                <a:off x="7695072" y="5860728"/>
                <a:ext cx="159840" cy="113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E29E0F-4E5F-4BA4-9DDD-F63BD1CCE65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90752" y="5856408"/>
                  <a:ext cx="168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400A368-D0CF-4FA2-AB12-CAEDF9B3E3A5}"/>
                    </a:ext>
                  </a:extLst>
                </p14:cNvPr>
                <p14:cNvContentPartPr/>
                <p14:nvPr/>
              </p14:nvContentPartPr>
              <p14:xfrm>
                <a:off x="7878672" y="5823648"/>
                <a:ext cx="227520" cy="135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400A368-D0CF-4FA2-AB12-CAEDF9B3E3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74352" y="5819328"/>
                  <a:ext cx="236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8AF54EF-B8FA-4E68-A342-57A7160C21DA}"/>
                    </a:ext>
                  </a:extLst>
                </p14:cNvPr>
                <p14:cNvContentPartPr/>
                <p14:nvPr/>
              </p14:nvContentPartPr>
              <p14:xfrm>
                <a:off x="8070912" y="5651928"/>
                <a:ext cx="35280" cy="13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8AF54EF-B8FA-4E68-A342-57A7160C21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66592" y="5647608"/>
                  <a:ext cx="4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0F56D5F-5761-4708-96C5-8E6D5EF81A38}"/>
                    </a:ext>
                  </a:extLst>
                </p14:cNvPr>
                <p14:cNvContentPartPr/>
                <p14:nvPr/>
              </p14:nvContentPartPr>
              <p14:xfrm>
                <a:off x="8183232" y="5740488"/>
                <a:ext cx="26280" cy="200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0F56D5F-5761-4708-96C5-8E6D5EF81A3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78912" y="5736168"/>
                  <a:ext cx="34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3A931D-B3A0-459C-8B68-A68E1791D2CA}"/>
                    </a:ext>
                  </a:extLst>
                </p14:cNvPr>
                <p14:cNvContentPartPr/>
                <p14:nvPr/>
              </p14:nvContentPartPr>
              <p14:xfrm>
                <a:off x="8119512" y="5849568"/>
                <a:ext cx="101160" cy="68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3A931D-B3A0-459C-8B68-A68E1791D2C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15192" y="5845248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135F80F-1359-41E9-A560-AAD1EC32AF2F}"/>
                    </a:ext>
                  </a:extLst>
                </p14:cNvPr>
                <p14:cNvContentPartPr/>
                <p14:nvPr/>
              </p14:nvContentPartPr>
              <p14:xfrm>
                <a:off x="8231112" y="5825448"/>
                <a:ext cx="100080" cy="119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135F80F-1359-41E9-A560-AAD1EC32AF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26792" y="5821128"/>
                  <a:ext cx="108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68FA524-1D54-463B-BAD0-CF542A99ED51}"/>
                    </a:ext>
                  </a:extLst>
                </p14:cNvPr>
                <p14:cNvContentPartPr/>
                <p14:nvPr/>
              </p14:nvContentPartPr>
              <p14:xfrm>
                <a:off x="477432" y="5350248"/>
                <a:ext cx="15120" cy="170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68FA524-1D54-463B-BAD0-CF542A99ED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3112" y="5345928"/>
                  <a:ext cx="2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870FBDB-85CA-4607-8B75-D1D15051FC49}"/>
                    </a:ext>
                  </a:extLst>
                </p14:cNvPr>
                <p14:cNvContentPartPr/>
                <p14:nvPr/>
              </p14:nvContentPartPr>
              <p14:xfrm>
                <a:off x="500112" y="5368248"/>
                <a:ext cx="107280" cy="141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870FBDB-85CA-4607-8B75-D1D15051FC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5792" y="5363928"/>
                  <a:ext cx="11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E2407E4-15CE-4C82-A3F1-703BC88B0B0D}"/>
                    </a:ext>
                  </a:extLst>
                </p14:cNvPr>
                <p14:cNvContentPartPr/>
                <p14:nvPr/>
              </p14:nvContentPartPr>
              <p14:xfrm>
                <a:off x="621792" y="5414688"/>
                <a:ext cx="131760" cy="71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E2407E4-15CE-4C82-A3F1-703BC88B0B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7472" y="5410368"/>
                  <a:ext cx="140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848557-5848-4A22-ACBA-B7884126094E}"/>
                    </a:ext>
                  </a:extLst>
                </p14:cNvPr>
                <p14:cNvContentPartPr/>
                <p14:nvPr/>
              </p14:nvContentPartPr>
              <p14:xfrm>
                <a:off x="752112" y="5335128"/>
                <a:ext cx="99000" cy="163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848557-5848-4A22-ACBA-B7884126094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7792" y="5330808"/>
                  <a:ext cx="10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E5B37B-6827-490C-8BA4-62C72EF5B403}"/>
                    </a:ext>
                  </a:extLst>
                </p14:cNvPr>
                <p14:cNvContentPartPr/>
                <p14:nvPr/>
              </p14:nvContentPartPr>
              <p14:xfrm>
                <a:off x="1066392" y="5335128"/>
                <a:ext cx="6120" cy="130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E5B37B-6827-490C-8BA4-62C72EF5B4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2072" y="5330808"/>
                  <a:ext cx="14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DA6B88D-3575-49D1-B57C-99627BAC6A6E}"/>
                    </a:ext>
                  </a:extLst>
                </p14:cNvPr>
                <p14:cNvContentPartPr/>
                <p14:nvPr/>
              </p14:nvContentPartPr>
              <p14:xfrm>
                <a:off x="979272" y="5310288"/>
                <a:ext cx="137520" cy="88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DA6B88D-3575-49D1-B57C-99627BAC6A6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4952" y="5305968"/>
                  <a:ext cx="146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0E57B7D-37AC-41EC-B06C-ABE075841413}"/>
                    </a:ext>
                  </a:extLst>
                </p14:cNvPr>
                <p14:cNvContentPartPr/>
                <p14:nvPr/>
              </p14:nvContentPartPr>
              <p14:xfrm>
                <a:off x="1134072" y="5365368"/>
                <a:ext cx="194760" cy="89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0E57B7D-37AC-41EC-B06C-ABE0758414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9752" y="5361048"/>
                  <a:ext cx="20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E68B9B5-ABD1-4FC7-B872-5DF48DF91E57}"/>
                    </a:ext>
                  </a:extLst>
                </p14:cNvPr>
                <p14:cNvContentPartPr/>
                <p14:nvPr/>
              </p14:nvContentPartPr>
              <p14:xfrm>
                <a:off x="1373472" y="5367888"/>
                <a:ext cx="68040" cy="76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E68B9B5-ABD1-4FC7-B872-5DF48DF91E5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9152" y="5363568"/>
                  <a:ext cx="76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2209C07-7DAB-4C2E-9AE1-6DC0D4D1689E}"/>
                    </a:ext>
                  </a:extLst>
                </p14:cNvPr>
                <p14:cNvContentPartPr/>
                <p14:nvPr/>
              </p14:nvContentPartPr>
              <p14:xfrm>
                <a:off x="1474632" y="5364648"/>
                <a:ext cx="174960" cy="71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2209C07-7DAB-4C2E-9AE1-6DC0D4D168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470312" y="5360328"/>
                  <a:ext cx="183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3A6DD27-C202-46AF-A1F5-DFC3D22D6A4E}"/>
                    </a:ext>
                  </a:extLst>
                </p14:cNvPr>
                <p14:cNvContentPartPr/>
                <p14:nvPr/>
              </p14:nvContentPartPr>
              <p14:xfrm>
                <a:off x="1679112" y="5307768"/>
                <a:ext cx="100800" cy="158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3A6DD27-C202-46AF-A1F5-DFC3D22D6A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74792" y="5303448"/>
                  <a:ext cx="109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77165A5-FC6F-43D3-9E95-96B88209FC32}"/>
                    </a:ext>
                  </a:extLst>
                </p14:cNvPr>
                <p14:cNvContentPartPr/>
                <p14:nvPr/>
              </p14:nvContentPartPr>
              <p14:xfrm>
                <a:off x="1963512" y="5324328"/>
                <a:ext cx="104760" cy="137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77165A5-FC6F-43D3-9E95-96B88209FC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59192" y="5320008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E9448DE-41AF-4560-A0E7-7D49CFA91309}"/>
                    </a:ext>
                  </a:extLst>
                </p14:cNvPr>
                <p14:cNvContentPartPr/>
                <p14:nvPr/>
              </p14:nvContentPartPr>
              <p14:xfrm>
                <a:off x="2074032" y="5390208"/>
                <a:ext cx="128160" cy="75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E9448DE-41AF-4560-A0E7-7D49CFA9130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069712" y="5385888"/>
                  <a:ext cx="136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CFE2165-B175-43AA-8E69-578F6E5B2E7F}"/>
                    </a:ext>
                  </a:extLst>
                </p14:cNvPr>
                <p14:cNvContentPartPr/>
                <p14:nvPr/>
              </p14:nvContentPartPr>
              <p14:xfrm>
                <a:off x="2251152" y="5299128"/>
                <a:ext cx="201960" cy="159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CFE2165-B175-43AA-8E69-578F6E5B2E7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46832" y="5294808"/>
                  <a:ext cx="210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04B335B-0506-431F-8A01-D07E3D4266DA}"/>
                    </a:ext>
                  </a:extLst>
                </p14:cNvPr>
                <p14:cNvContentPartPr/>
                <p14:nvPr/>
              </p14:nvContentPartPr>
              <p14:xfrm>
                <a:off x="2491272" y="5327928"/>
                <a:ext cx="103320" cy="115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04B335B-0506-431F-8A01-D07E3D4266D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86952" y="5323608"/>
                  <a:ext cx="11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E6A0E1-E641-4915-AE9E-7253E7CE50C3}"/>
                    </a:ext>
                  </a:extLst>
                </p14:cNvPr>
                <p14:cNvContentPartPr/>
                <p14:nvPr/>
              </p14:nvContentPartPr>
              <p14:xfrm>
                <a:off x="2698632" y="5250528"/>
                <a:ext cx="74160" cy="252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E6A0E1-E641-4915-AE9E-7253E7CE50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94312" y="5246208"/>
                  <a:ext cx="82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5B7B15-3371-4E30-BECE-17A1E13F8175}"/>
                    </a:ext>
                  </a:extLst>
                </p14:cNvPr>
                <p14:cNvContentPartPr/>
                <p14:nvPr/>
              </p14:nvContentPartPr>
              <p14:xfrm>
                <a:off x="2866392" y="5304168"/>
                <a:ext cx="22320" cy="135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5B7B15-3371-4E30-BECE-17A1E13F817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62072" y="5299848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AA0DFE-CA87-446F-BA30-4D1DECEF3C36}"/>
                    </a:ext>
                  </a:extLst>
                </p14:cNvPr>
                <p14:cNvContentPartPr/>
                <p14:nvPr/>
              </p14:nvContentPartPr>
              <p14:xfrm>
                <a:off x="2806632" y="5398128"/>
                <a:ext cx="138960" cy="37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AA0DFE-CA87-446F-BA30-4D1DECEF3C3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02312" y="5393808"/>
                  <a:ext cx="14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A3A1F6F-CBD2-44EF-B72E-3B1B2293222F}"/>
                    </a:ext>
                  </a:extLst>
                </p14:cNvPr>
                <p14:cNvContentPartPr/>
                <p14:nvPr/>
              </p14:nvContentPartPr>
              <p14:xfrm>
                <a:off x="2818872" y="5275368"/>
                <a:ext cx="195840" cy="120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A3A1F6F-CBD2-44EF-B72E-3B1B229322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14552" y="5271048"/>
                  <a:ext cx="204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29843C6-7650-476D-A6B2-194E96F6D372}"/>
                    </a:ext>
                  </a:extLst>
                </p14:cNvPr>
                <p14:cNvContentPartPr/>
                <p14:nvPr/>
              </p14:nvContentPartPr>
              <p14:xfrm>
                <a:off x="3045312" y="5277888"/>
                <a:ext cx="350640" cy="116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29843C6-7650-476D-A6B2-194E96F6D3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40992" y="5273568"/>
                  <a:ext cx="35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E5C2989-29FC-4D40-947D-855FF351BB9D}"/>
                    </a:ext>
                  </a:extLst>
                </p14:cNvPr>
                <p14:cNvContentPartPr/>
                <p14:nvPr/>
              </p14:nvContentPartPr>
              <p14:xfrm>
                <a:off x="3431592" y="5258448"/>
                <a:ext cx="219240" cy="124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E5C2989-29FC-4D40-947D-855FF351BB9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27272" y="5254128"/>
                  <a:ext cx="22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159D0E-8E9D-452B-85EF-28DCFA6FCF9D}"/>
                    </a:ext>
                  </a:extLst>
                </p14:cNvPr>
                <p14:cNvContentPartPr/>
                <p14:nvPr/>
              </p14:nvContentPartPr>
              <p14:xfrm>
                <a:off x="3799512" y="5233608"/>
                <a:ext cx="344880" cy="1314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159D0E-8E9D-452B-85EF-28DCFA6FCF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95192" y="5229288"/>
                  <a:ext cx="353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4A07BEE-EE57-4A5E-A6BE-23363EEC03CE}"/>
                    </a:ext>
                  </a:extLst>
                </p14:cNvPr>
                <p14:cNvContentPartPr/>
                <p14:nvPr/>
              </p14:nvContentPartPr>
              <p14:xfrm>
                <a:off x="4271112" y="5251608"/>
                <a:ext cx="218880" cy="221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4A07BEE-EE57-4A5E-A6BE-23363EEC03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66792" y="5247288"/>
                  <a:ext cx="227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F062F2-F098-49C9-BE2C-D68B49A038B7}"/>
                    </a:ext>
                  </a:extLst>
                </p14:cNvPr>
                <p14:cNvContentPartPr/>
                <p14:nvPr/>
              </p14:nvContentPartPr>
              <p14:xfrm>
                <a:off x="4585392" y="5302728"/>
                <a:ext cx="132840" cy="76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F062F2-F098-49C9-BE2C-D68B49A038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81072" y="5298408"/>
                  <a:ext cx="14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1A0D901-F795-4F9B-AD6A-4CFE10B1F971}"/>
                    </a:ext>
                  </a:extLst>
                </p14:cNvPr>
                <p14:cNvContentPartPr/>
                <p14:nvPr/>
              </p14:nvContentPartPr>
              <p14:xfrm>
                <a:off x="4775112" y="5224968"/>
                <a:ext cx="435240" cy="168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1A0D901-F795-4F9B-AD6A-4CFE10B1F97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70792" y="5220648"/>
                  <a:ext cx="44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DB0FCB5-872F-4A0F-ABA9-AC6B1FF0C99B}"/>
                    </a:ext>
                  </a:extLst>
                </p14:cNvPr>
                <p14:cNvContentPartPr/>
                <p14:nvPr/>
              </p14:nvContentPartPr>
              <p14:xfrm>
                <a:off x="159552" y="5915808"/>
                <a:ext cx="209160" cy="108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DB0FCB5-872F-4A0F-ABA9-AC6B1FF0C9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5232" y="5911488"/>
                  <a:ext cx="217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97AA711-D6DA-4ADF-99E4-BAEF404EBFD4}"/>
                    </a:ext>
                  </a:extLst>
                </p14:cNvPr>
                <p14:cNvContentPartPr/>
                <p14:nvPr/>
              </p14:nvContentPartPr>
              <p14:xfrm>
                <a:off x="361512" y="5877648"/>
                <a:ext cx="71280" cy="183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97AA711-D6DA-4ADF-99E4-BAEF404EBF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7192" y="5873328"/>
                  <a:ext cx="7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CC0B04-21D2-43FF-A6D6-07823B45931C}"/>
                    </a:ext>
                  </a:extLst>
                </p14:cNvPr>
                <p14:cNvContentPartPr/>
                <p14:nvPr/>
              </p14:nvContentPartPr>
              <p14:xfrm>
                <a:off x="598032" y="5874048"/>
                <a:ext cx="208800" cy="138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CC0B04-21D2-43FF-A6D6-07823B45931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3712" y="5869728"/>
                  <a:ext cx="21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C18AAFD-A817-4EAD-BC4C-B74223960EBD}"/>
                    </a:ext>
                  </a:extLst>
                </p14:cNvPr>
                <p14:cNvContentPartPr/>
                <p14:nvPr/>
              </p14:nvContentPartPr>
              <p14:xfrm>
                <a:off x="801072" y="5826168"/>
                <a:ext cx="360" cy="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C18AAFD-A817-4EAD-BC4C-B74223960EB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6752" y="58218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6B0D1C2-B748-4DD1-B536-08928E020603}"/>
                    </a:ext>
                  </a:extLst>
                </p14:cNvPr>
                <p14:cNvContentPartPr/>
                <p14:nvPr/>
              </p14:nvContentPartPr>
              <p14:xfrm>
                <a:off x="960192" y="5893488"/>
                <a:ext cx="185040" cy="104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6B0D1C2-B748-4DD1-B536-08928E02060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55872" y="5889168"/>
                  <a:ext cx="19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D3F90F4-8EA6-4BFA-989E-6E3628FF7BD1}"/>
                    </a:ext>
                  </a:extLst>
                </p14:cNvPr>
                <p14:cNvContentPartPr/>
                <p14:nvPr/>
              </p14:nvContentPartPr>
              <p14:xfrm>
                <a:off x="1327032" y="5872248"/>
                <a:ext cx="434520" cy="247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D3F90F4-8EA6-4BFA-989E-6E3628FF7BD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322712" y="5867928"/>
                  <a:ext cx="443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008977-CBC3-4967-809E-E086C4A3CFD5}"/>
                    </a:ext>
                  </a:extLst>
                </p14:cNvPr>
                <p14:cNvContentPartPr/>
                <p14:nvPr/>
              </p14:nvContentPartPr>
              <p14:xfrm>
                <a:off x="1963512" y="5864328"/>
                <a:ext cx="274320" cy="2466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008977-CBC3-4967-809E-E086C4A3CFD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59192" y="5860008"/>
                  <a:ext cx="282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C755A97-3785-43E4-83D2-873F9312C0EB}"/>
                    </a:ext>
                  </a:extLst>
                </p14:cNvPr>
                <p14:cNvContentPartPr/>
                <p14:nvPr/>
              </p14:nvContentPartPr>
              <p14:xfrm>
                <a:off x="2308392" y="5873688"/>
                <a:ext cx="162720" cy="62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C755A97-3785-43E4-83D2-873F9312C0E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04072" y="5869368"/>
                  <a:ext cx="171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8CC7537-75F7-4425-80E6-AFA711E2414B}"/>
                    </a:ext>
                  </a:extLst>
                </p14:cNvPr>
                <p14:cNvContentPartPr/>
                <p14:nvPr/>
              </p14:nvContentPartPr>
              <p14:xfrm>
                <a:off x="2505312" y="5858568"/>
                <a:ext cx="116280" cy="80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8CC7537-75F7-4425-80E6-AFA711E2414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00992" y="5854248"/>
                  <a:ext cx="124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4C5AC80-E90A-49C6-B4BA-33785B1FDABB}"/>
                    </a:ext>
                  </a:extLst>
                </p14:cNvPr>
                <p14:cNvContentPartPr/>
                <p14:nvPr/>
              </p14:nvContentPartPr>
              <p14:xfrm>
                <a:off x="2683872" y="5733288"/>
                <a:ext cx="27360" cy="182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4C5AC80-E90A-49C6-B4BA-33785B1FDAB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79552" y="5728968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F9371F-2860-430F-92CB-677DE0C24088}"/>
                    </a:ext>
                  </a:extLst>
                </p14:cNvPr>
                <p14:cNvContentPartPr/>
                <p14:nvPr/>
              </p14:nvContentPartPr>
              <p14:xfrm>
                <a:off x="2913192" y="5791968"/>
                <a:ext cx="207720" cy="138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F9371F-2860-430F-92CB-677DE0C2408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08872" y="5787648"/>
                  <a:ext cx="216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3DC1BA-257E-4A7E-8E4B-F03C10E1FC24}"/>
                    </a:ext>
                  </a:extLst>
                </p14:cNvPr>
                <p14:cNvContentPartPr/>
                <p14:nvPr/>
              </p14:nvContentPartPr>
              <p14:xfrm>
                <a:off x="3156192" y="5794128"/>
                <a:ext cx="345240" cy="239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3DC1BA-257E-4A7E-8E4B-F03C10E1FC2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51872" y="5789808"/>
                  <a:ext cx="35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34EF00D-7264-4F48-9DE0-0E4A1981D7EF}"/>
                    </a:ext>
                  </a:extLst>
                </p14:cNvPr>
                <p14:cNvContentPartPr/>
                <p14:nvPr/>
              </p14:nvContentPartPr>
              <p14:xfrm>
                <a:off x="551232" y="6216768"/>
                <a:ext cx="162720" cy="157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34EF00D-7264-4F48-9DE0-0E4A1981D7E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6912" y="6212448"/>
                  <a:ext cx="171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945B9DC-43BB-4692-AEB7-77165A8FD113}"/>
                    </a:ext>
                  </a:extLst>
                </p14:cNvPr>
                <p14:cNvContentPartPr/>
                <p14:nvPr/>
              </p14:nvContentPartPr>
              <p14:xfrm>
                <a:off x="730872" y="6270768"/>
                <a:ext cx="112680" cy="188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945B9DC-43BB-4692-AEB7-77165A8FD11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26552" y="6266448"/>
                  <a:ext cx="121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73F37F6-B655-4EBF-A8A4-67EEE9F7F7E4}"/>
                    </a:ext>
                  </a:extLst>
                </p14:cNvPr>
                <p14:cNvContentPartPr/>
                <p14:nvPr/>
              </p14:nvContentPartPr>
              <p14:xfrm>
                <a:off x="844632" y="6278328"/>
                <a:ext cx="123120" cy="201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73F37F6-B655-4EBF-A8A4-67EEE9F7F7E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0312" y="6274008"/>
                  <a:ext cx="13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2324523-C2CF-4A89-AC1A-166EABF74926}"/>
                    </a:ext>
                  </a:extLst>
                </p14:cNvPr>
                <p14:cNvContentPartPr/>
                <p14:nvPr/>
              </p14:nvContentPartPr>
              <p14:xfrm>
                <a:off x="988632" y="6262488"/>
                <a:ext cx="139320" cy="82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2324523-C2CF-4A89-AC1A-166EABF7492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4312" y="6258168"/>
                  <a:ext cx="14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5562DD4-3157-4018-8FBD-90AB50C0B7AF}"/>
                    </a:ext>
                  </a:extLst>
                </p14:cNvPr>
                <p14:cNvContentPartPr/>
                <p14:nvPr/>
              </p14:nvContentPartPr>
              <p14:xfrm>
                <a:off x="1169352" y="6189408"/>
                <a:ext cx="315360" cy="1699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5562DD4-3157-4018-8FBD-90AB50C0B7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5032" y="6185088"/>
                  <a:ext cx="324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0BFD284-EE66-4AC0-BA6D-46DB66663E06}"/>
                    </a:ext>
                  </a:extLst>
                </p14:cNvPr>
                <p14:cNvContentPartPr/>
                <p14:nvPr/>
              </p14:nvContentPartPr>
              <p14:xfrm>
                <a:off x="1558152" y="6278688"/>
                <a:ext cx="720" cy="51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0BFD284-EE66-4AC0-BA6D-46DB66663E0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53832" y="6274368"/>
                  <a:ext cx="9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BB90407-6DF6-4F1F-8E76-6119F585CEC7}"/>
                    </a:ext>
                  </a:extLst>
                </p14:cNvPr>
                <p14:cNvContentPartPr/>
                <p14:nvPr/>
              </p14:nvContentPartPr>
              <p14:xfrm>
                <a:off x="1667952" y="6186528"/>
                <a:ext cx="240480" cy="269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BB90407-6DF6-4F1F-8E76-6119F585CEC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63632" y="6182208"/>
                  <a:ext cx="249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CFABC7A-BE0D-433B-A50B-B7FBA869D29F}"/>
                    </a:ext>
                  </a:extLst>
                </p14:cNvPr>
                <p14:cNvContentPartPr/>
                <p14:nvPr/>
              </p14:nvContentPartPr>
              <p14:xfrm>
                <a:off x="1563912" y="6136128"/>
                <a:ext cx="360" cy="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CFABC7A-BE0D-433B-A50B-B7FBA869D2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59592" y="6131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05CE4EE-B73B-4B85-BB25-98B199F92BE2}"/>
                    </a:ext>
                  </a:extLst>
                </p14:cNvPr>
                <p14:cNvContentPartPr/>
                <p14:nvPr/>
              </p14:nvContentPartPr>
              <p14:xfrm>
                <a:off x="2131992" y="6222528"/>
                <a:ext cx="129960" cy="113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05CE4EE-B73B-4B85-BB25-98B199F92BE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127672" y="6218208"/>
                  <a:ext cx="13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BF9FA53-9245-43A1-B731-AF14993CBA42}"/>
                    </a:ext>
                  </a:extLst>
                </p14:cNvPr>
                <p14:cNvContentPartPr/>
                <p14:nvPr/>
              </p14:nvContentPartPr>
              <p14:xfrm>
                <a:off x="2296872" y="6246648"/>
                <a:ext cx="99720" cy="81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BF9FA53-9245-43A1-B731-AF14993CBA4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292552" y="6242328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0EAABBE-A918-4AFB-8A3B-DA14A86B0BAF}"/>
                    </a:ext>
                  </a:extLst>
                </p14:cNvPr>
                <p14:cNvContentPartPr/>
                <p14:nvPr/>
              </p14:nvContentPartPr>
              <p14:xfrm>
                <a:off x="2390112" y="6212448"/>
                <a:ext cx="120600" cy="1220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0EAABBE-A918-4AFB-8A3B-DA14A86B0BA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385792" y="6208128"/>
                  <a:ext cx="129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E6EC470-8E90-4460-93A8-754627FC4CAC}"/>
                    </a:ext>
                  </a:extLst>
                </p14:cNvPr>
                <p14:cNvContentPartPr/>
                <p14:nvPr/>
              </p14:nvContentPartPr>
              <p14:xfrm>
                <a:off x="2522232" y="6117048"/>
                <a:ext cx="113400" cy="211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E6EC470-8E90-4460-93A8-754627FC4CA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517912" y="6112728"/>
                  <a:ext cx="122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FBAA574-088A-4734-9631-4E84066A5140}"/>
                    </a:ext>
                  </a:extLst>
                </p14:cNvPr>
                <p14:cNvContentPartPr/>
                <p14:nvPr/>
              </p14:nvContentPartPr>
              <p14:xfrm>
                <a:off x="2657952" y="6180048"/>
                <a:ext cx="140400" cy="117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FBAA574-088A-4734-9631-4E84066A514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653632" y="6175728"/>
                  <a:ext cx="149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938353F-BD79-4FAF-8989-AAC43F5C3D22}"/>
                    </a:ext>
                  </a:extLst>
                </p14:cNvPr>
                <p14:cNvContentPartPr/>
                <p14:nvPr/>
              </p14:nvContentPartPr>
              <p14:xfrm>
                <a:off x="361512" y="6062328"/>
                <a:ext cx="2824920" cy="498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938353F-BD79-4FAF-8989-AAC43F5C3D2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7192" y="6058008"/>
                  <a:ext cx="28335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3729552-32D6-4DF6-B030-5BFED51441BD}"/>
                    </a:ext>
                  </a:extLst>
                </p14:cNvPr>
                <p14:cNvContentPartPr/>
                <p14:nvPr/>
              </p14:nvContentPartPr>
              <p14:xfrm>
                <a:off x="447552" y="6075648"/>
                <a:ext cx="54720" cy="460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3729552-32D6-4DF6-B030-5BFED51441B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3232" y="6071328"/>
                  <a:ext cx="633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357EC6-D95A-4204-A4B3-8E37EE48377B}"/>
                    </a:ext>
                  </a:extLst>
                </p14:cNvPr>
                <p14:cNvContentPartPr/>
                <p14:nvPr/>
              </p14:nvContentPartPr>
              <p14:xfrm>
                <a:off x="188712" y="5012568"/>
                <a:ext cx="5701680" cy="704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357EC6-D95A-4204-A4B3-8E37EE48377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4392" y="5008248"/>
                  <a:ext cx="5710320" cy="71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8D56C85-9DD8-4026-BEEB-C133F89EA587}"/>
                  </a:ext>
                </a:extLst>
              </p14:cNvPr>
              <p14:cNvContentPartPr/>
              <p14:nvPr/>
            </p14:nvContentPartPr>
            <p14:xfrm>
              <a:off x="735552" y="4000248"/>
              <a:ext cx="1973880" cy="6264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8D56C85-9DD8-4026-BEEB-C133F89EA58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31232" y="3995928"/>
                <a:ext cx="198252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295BFE8-C045-457E-A4F4-D2DE78F365EA}"/>
                  </a:ext>
                </a:extLst>
              </p14:cNvPr>
              <p14:cNvContentPartPr/>
              <p14:nvPr/>
            </p14:nvContentPartPr>
            <p14:xfrm>
              <a:off x="7690032" y="1222488"/>
              <a:ext cx="1324440" cy="18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295BFE8-C045-457E-A4F4-D2DE78F36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5712" y="1218168"/>
                <a:ext cx="1333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7CFCC0C-7FCD-4444-8BAD-B94F5F700746}"/>
                  </a:ext>
                </a:extLst>
              </p14:cNvPr>
              <p14:cNvContentPartPr/>
              <p14:nvPr/>
            </p14:nvContentPartPr>
            <p14:xfrm>
              <a:off x="2165472" y="1203048"/>
              <a:ext cx="1306440" cy="79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7CFCC0C-7FCD-4444-8BAD-B94F5F7007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1152" y="1198728"/>
                <a:ext cx="1315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56137A-6083-4494-B2BC-F8C111515B97}"/>
                  </a:ext>
                </a:extLst>
              </p14:cNvPr>
              <p14:cNvContentPartPr/>
              <p14:nvPr/>
            </p14:nvContentPartPr>
            <p14:xfrm>
              <a:off x="7903872" y="2845368"/>
              <a:ext cx="1308240" cy="83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56137A-6083-4494-B2BC-F8C111515B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9552" y="2841048"/>
                <a:ext cx="1316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674474F-B4B3-46B0-83EE-6919FB30159D}"/>
                  </a:ext>
                </a:extLst>
              </p14:cNvPr>
              <p14:cNvContentPartPr/>
              <p14:nvPr/>
            </p14:nvContentPartPr>
            <p14:xfrm>
              <a:off x="2249352" y="2794608"/>
              <a:ext cx="1164600" cy="78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674474F-B4B3-46B0-83EE-6919FB3015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5032" y="2790288"/>
                <a:ext cx="117324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478BEC81-7529-44A4-9C94-41DF4F2C8B5E}"/>
              </a:ext>
            </a:extLst>
          </p:cNvPr>
          <p:cNvGrpSpPr/>
          <p:nvPr/>
        </p:nvGrpSpPr>
        <p:grpSpPr>
          <a:xfrm>
            <a:off x="406512" y="1832328"/>
            <a:ext cx="9247680" cy="800640"/>
            <a:chOff x="406512" y="1832328"/>
            <a:chExt cx="924768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D61376E-22EC-4D67-9BEB-50CD35448BB0}"/>
                    </a:ext>
                  </a:extLst>
                </p14:cNvPr>
                <p14:cNvContentPartPr/>
                <p14:nvPr/>
              </p14:nvContentPartPr>
              <p14:xfrm>
                <a:off x="2577312" y="1855008"/>
                <a:ext cx="1890000" cy="44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D61376E-22EC-4D67-9BEB-50CD35448B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2992" y="1850688"/>
                  <a:ext cx="189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5AA8D6-B415-45A4-BFEE-0091F5B43CD3}"/>
                    </a:ext>
                  </a:extLst>
                </p14:cNvPr>
                <p14:cNvContentPartPr/>
                <p14:nvPr/>
              </p14:nvContentPartPr>
              <p14:xfrm>
                <a:off x="6924672" y="1932768"/>
                <a:ext cx="14400" cy="2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5AA8D6-B415-45A4-BFEE-0091F5B43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20352" y="1928448"/>
                  <a:ext cx="230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C0D24A-7F2E-4F61-9B60-BD583988B9A3}"/>
                    </a:ext>
                  </a:extLst>
                </p14:cNvPr>
                <p14:cNvContentPartPr/>
                <p14:nvPr/>
              </p14:nvContentPartPr>
              <p14:xfrm>
                <a:off x="6912072" y="1870848"/>
                <a:ext cx="2742120" cy="67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C0D24A-7F2E-4F61-9B60-BD583988B9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7752" y="1866528"/>
                  <a:ext cx="2750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0F2DC6-247F-4406-8C9B-C6E3EE19E8CA}"/>
                    </a:ext>
                  </a:extLst>
                </p14:cNvPr>
                <p14:cNvContentPartPr/>
                <p14:nvPr/>
              </p14:nvContentPartPr>
              <p14:xfrm>
                <a:off x="631152" y="1988568"/>
                <a:ext cx="23400" cy="466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0F2DC6-247F-4406-8C9B-C6E3EE19E8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6832" y="1984248"/>
                  <a:ext cx="32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4FE42A8-30C4-424E-8603-3574EB72B624}"/>
                    </a:ext>
                  </a:extLst>
                </p14:cNvPr>
                <p14:cNvContentPartPr/>
                <p14:nvPr/>
              </p14:nvContentPartPr>
              <p14:xfrm>
                <a:off x="518832" y="2438928"/>
                <a:ext cx="885240" cy="38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4FE42A8-30C4-424E-8603-3574EB72B6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4512" y="2434608"/>
                  <a:ext cx="893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4CFCC8-BCCD-48B6-BFEF-C1D4FEDDD2D9}"/>
                    </a:ext>
                  </a:extLst>
                </p14:cNvPr>
                <p14:cNvContentPartPr/>
                <p14:nvPr/>
              </p14:nvContentPartPr>
              <p14:xfrm>
                <a:off x="1369152" y="2384568"/>
                <a:ext cx="192960" cy="15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4CFCC8-BCCD-48B6-BFEF-C1D4FEDDD2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4832" y="2380248"/>
                  <a:ext cx="201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A89D11-7475-4BF4-A96F-510737E7EA39}"/>
                    </a:ext>
                  </a:extLst>
                </p14:cNvPr>
                <p14:cNvContentPartPr/>
                <p14:nvPr/>
              </p14:nvContentPartPr>
              <p14:xfrm>
                <a:off x="510192" y="1854648"/>
                <a:ext cx="247680" cy="182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A89D11-7475-4BF4-A96F-510737E7EA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872" y="1850328"/>
                  <a:ext cx="256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32304D-96D8-4AF4-9E97-ECB5258F34F6}"/>
                    </a:ext>
                  </a:extLst>
                </p14:cNvPr>
                <p14:cNvContentPartPr/>
                <p14:nvPr/>
              </p14:nvContentPartPr>
              <p14:xfrm>
                <a:off x="406512" y="1858248"/>
                <a:ext cx="81360" cy="181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32304D-96D8-4AF4-9E97-ECB5258F34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2192" y="1853928"/>
                  <a:ext cx="90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2C7F52-7A1C-488A-A652-2725801D9A19}"/>
                    </a:ext>
                  </a:extLst>
                </p14:cNvPr>
                <p14:cNvContentPartPr/>
                <p14:nvPr/>
              </p14:nvContentPartPr>
              <p14:xfrm>
                <a:off x="1307952" y="2522448"/>
                <a:ext cx="65880" cy="110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2C7F52-7A1C-488A-A652-2725801D9A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03632" y="2518128"/>
                  <a:ext cx="74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113D11-1392-4F8E-8726-F0F2B3A6A59B}"/>
                    </a:ext>
                  </a:extLst>
                </p14:cNvPr>
                <p14:cNvContentPartPr/>
                <p14:nvPr/>
              </p14:nvContentPartPr>
              <p14:xfrm>
                <a:off x="1305432" y="2521008"/>
                <a:ext cx="117000" cy="9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113D11-1392-4F8E-8726-F0F2B3A6A5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01112" y="2516688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F34369-040E-4090-A223-A11C253B287A}"/>
                    </a:ext>
                  </a:extLst>
                </p14:cNvPr>
                <p14:cNvContentPartPr/>
                <p14:nvPr/>
              </p14:nvContentPartPr>
              <p14:xfrm>
                <a:off x="657792" y="2058768"/>
                <a:ext cx="343440" cy="389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F34369-040E-4090-A223-A11C253B28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3472" y="2054448"/>
                  <a:ext cx="352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0AE1B84-C01C-4AD9-A62A-7B3AD84D360F}"/>
                    </a:ext>
                  </a:extLst>
                </p14:cNvPr>
                <p14:cNvContentPartPr/>
                <p14:nvPr/>
              </p14:nvContentPartPr>
              <p14:xfrm>
                <a:off x="969552" y="1860768"/>
                <a:ext cx="20520" cy="132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0AE1B84-C01C-4AD9-A62A-7B3AD84D36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5232" y="1856448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4C15940-7445-4235-B69C-3AD761D17440}"/>
                    </a:ext>
                  </a:extLst>
                </p14:cNvPr>
                <p14:cNvContentPartPr/>
                <p14:nvPr/>
              </p14:nvContentPartPr>
              <p14:xfrm>
                <a:off x="929232" y="1974168"/>
                <a:ext cx="95760" cy="18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4C15940-7445-4235-B69C-3AD761D174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912" y="1969848"/>
                  <a:ext cx="10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E502FE2-E0B3-4273-970A-F12368C923B4}"/>
                    </a:ext>
                  </a:extLst>
                </p14:cNvPr>
                <p14:cNvContentPartPr/>
                <p14:nvPr/>
              </p14:nvContentPartPr>
              <p14:xfrm>
                <a:off x="903672" y="1832328"/>
                <a:ext cx="239400" cy="18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E502FE2-E0B3-4273-970A-F12368C923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9352" y="1828008"/>
                  <a:ext cx="248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4B5EFB9-6987-42D5-9A95-5E59FE92D17C}"/>
                    </a:ext>
                  </a:extLst>
                </p14:cNvPr>
                <p14:cNvContentPartPr/>
                <p14:nvPr/>
              </p14:nvContentPartPr>
              <p14:xfrm>
                <a:off x="1921392" y="1998288"/>
                <a:ext cx="29880" cy="376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4B5EFB9-6987-42D5-9A95-5E59FE92D1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7072" y="1993968"/>
                  <a:ext cx="38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2E108C9-5AAA-4A8D-A806-2147587FE373}"/>
                    </a:ext>
                  </a:extLst>
                </p14:cNvPr>
                <p14:cNvContentPartPr/>
                <p14:nvPr/>
              </p14:nvContentPartPr>
              <p14:xfrm>
                <a:off x="1831752" y="2438208"/>
                <a:ext cx="714240" cy="16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2E108C9-5AAA-4A8D-A806-2147587FE3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27432" y="2433888"/>
                  <a:ext cx="722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B2F0A8D-EBED-480A-90C4-D34C4925D18B}"/>
                    </a:ext>
                  </a:extLst>
                </p14:cNvPr>
                <p14:cNvContentPartPr/>
                <p14:nvPr/>
              </p14:nvContentPartPr>
              <p14:xfrm>
                <a:off x="2540592" y="2388888"/>
                <a:ext cx="129240" cy="131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B2F0A8D-EBED-480A-90C4-D34C4925D1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36272" y="2384568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0A90BB-651D-42C8-8FEB-8C6AEC9C256B}"/>
                    </a:ext>
                  </a:extLst>
                </p14:cNvPr>
                <p14:cNvContentPartPr/>
                <p14:nvPr/>
              </p14:nvContentPartPr>
              <p14:xfrm>
                <a:off x="1829232" y="1884888"/>
                <a:ext cx="154440" cy="96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0A90BB-651D-42C8-8FEB-8C6AEC9C25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24912" y="1880568"/>
                  <a:ext cx="163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609EFE1-85CB-4EDE-9FE4-3E524CAD7AD6}"/>
                    </a:ext>
                  </a:extLst>
                </p14:cNvPr>
                <p14:cNvContentPartPr/>
                <p14:nvPr/>
              </p14:nvContentPartPr>
              <p14:xfrm>
                <a:off x="1954512" y="2247048"/>
                <a:ext cx="417240" cy="189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609EFE1-85CB-4EDE-9FE4-3E524CAD7A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50192" y="2242728"/>
                  <a:ext cx="425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35E0F43-7922-4E16-97CC-B110AC4DE7E4}"/>
                    </a:ext>
                  </a:extLst>
                </p14:cNvPr>
                <p14:cNvContentPartPr/>
                <p14:nvPr/>
              </p14:nvContentPartPr>
              <p14:xfrm>
                <a:off x="2288592" y="1964448"/>
                <a:ext cx="6120" cy="121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35E0F43-7922-4E16-97CC-B110AC4DE7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4272" y="1960128"/>
                  <a:ext cx="1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30938F-09D9-435D-AEB1-79FA3BB84BC0}"/>
                    </a:ext>
                  </a:extLst>
                </p14:cNvPr>
                <p14:cNvContentPartPr/>
                <p14:nvPr/>
              </p14:nvContentPartPr>
              <p14:xfrm>
                <a:off x="2216232" y="2079288"/>
                <a:ext cx="108000" cy="28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30938F-09D9-435D-AEB1-79FA3BB84B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1912" y="2074968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892-15D7-48DF-903D-84DF91BFAF2A}"/>
                    </a:ext>
                  </a:extLst>
                </p14:cNvPr>
                <p14:cNvContentPartPr/>
                <p14:nvPr/>
              </p14:nvContentPartPr>
              <p14:xfrm>
                <a:off x="2211552" y="1941048"/>
                <a:ext cx="101880" cy="16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892-15D7-48DF-903D-84DF91BFAF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07232" y="1936728"/>
                  <a:ext cx="11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7131B2-7A29-45DF-BDCD-D1CD20763A7D}"/>
                    </a:ext>
                  </a:extLst>
                </p14:cNvPr>
                <p14:cNvContentPartPr/>
                <p14:nvPr/>
              </p14:nvContentPartPr>
              <p14:xfrm>
                <a:off x="2345832" y="2042208"/>
                <a:ext cx="60120" cy="72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7131B2-7A29-45DF-BDCD-D1CD20763A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41512" y="2037888"/>
                  <a:ext cx="68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983377-38E8-4F9C-B5E1-24C8ED83FD82}"/>
                    </a:ext>
                  </a:extLst>
                </p14:cNvPr>
                <p14:cNvContentPartPr/>
                <p14:nvPr/>
              </p14:nvContentPartPr>
              <p14:xfrm>
                <a:off x="2744712" y="2162448"/>
                <a:ext cx="160200" cy="1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983377-38E8-4F9C-B5E1-24C8ED83FD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0392" y="2158128"/>
                  <a:ext cx="168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536FEC-B7A5-4706-835A-5204F9797EA0}"/>
                    </a:ext>
                  </a:extLst>
                </p14:cNvPr>
                <p14:cNvContentPartPr/>
                <p14:nvPr/>
              </p14:nvContentPartPr>
              <p14:xfrm>
                <a:off x="2880432" y="2094768"/>
                <a:ext cx="77760" cy="162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536FEC-B7A5-4706-835A-5204F9797E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76112" y="2090448"/>
                  <a:ext cx="86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958F6BA-6E91-4D4D-984A-BA603A3E115A}"/>
                    </a:ext>
                  </a:extLst>
                </p14:cNvPr>
                <p14:cNvContentPartPr/>
                <p14:nvPr/>
              </p14:nvContentPartPr>
              <p14:xfrm>
                <a:off x="582552" y="2271888"/>
                <a:ext cx="172800" cy="11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958F6BA-6E91-4D4D-984A-BA603A3E11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8232" y="2267568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1AC09B-7331-457A-B582-82272DC9E330}"/>
                    </a:ext>
                  </a:extLst>
                </p14:cNvPr>
                <p14:cNvContentPartPr/>
                <p14:nvPr/>
              </p14:nvContentPartPr>
              <p14:xfrm>
                <a:off x="937152" y="2265768"/>
                <a:ext cx="236880" cy="11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1AC09B-7331-457A-B582-82272DC9E3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2832" y="2261448"/>
                  <a:ext cx="24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9CD98A8-E270-42C7-B30C-5244E0C106A2}"/>
                    </a:ext>
                  </a:extLst>
                </p14:cNvPr>
                <p14:cNvContentPartPr/>
                <p14:nvPr/>
              </p14:nvContentPartPr>
              <p14:xfrm>
                <a:off x="1372752" y="2253168"/>
                <a:ext cx="539280" cy="23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9CD98A8-E270-42C7-B30C-5244E0C106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68432" y="2248848"/>
                  <a:ext cx="547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A1EB97F-0B48-4FC1-A9D0-7276B5642806}"/>
                    </a:ext>
                  </a:extLst>
                </p14:cNvPr>
                <p14:cNvContentPartPr/>
                <p14:nvPr/>
              </p14:nvContentPartPr>
              <p14:xfrm>
                <a:off x="3444192" y="1943208"/>
                <a:ext cx="28440" cy="477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A1EB97F-0B48-4FC1-A9D0-7276B5642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39872" y="1938888"/>
                  <a:ext cx="37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892DC72-24EC-434F-8D89-E6D81EF42649}"/>
                    </a:ext>
                  </a:extLst>
                </p14:cNvPr>
                <p14:cNvContentPartPr/>
                <p14:nvPr/>
              </p14:nvContentPartPr>
              <p14:xfrm>
                <a:off x="3309912" y="2393928"/>
                <a:ext cx="1061640" cy="51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892DC72-24EC-434F-8D89-E6D81EF426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5592" y="2389608"/>
                  <a:ext cx="1070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1EB4F0-A16D-44C9-9E76-1CDCC7BE2E19}"/>
                    </a:ext>
                  </a:extLst>
                </p14:cNvPr>
                <p14:cNvContentPartPr/>
                <p14:nvPr/>
              </p14:nvContentPartPr>
              <p14:xfrm>
                <a:off x="4373352" y="2329488"/>
                <a:ext cx="153720" cy="130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1EB4F0-A16D-44C9-9E76-1CDCC7BE2E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69032" y="2325168"/>
                  <a:ext cx="162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3DEA86-682D-4B6F-9561-757EB7083D5E}"/>
                    </a:ext>
                  </a:extLst>
                </p14:cNvPr>
                <p14:cNvContentPartPr/>
                <p14:nvPr/>
              </p14:nvContentPartPr>
              <p14:xfrm>
                <a:off x="3366792" y="1871568"/>
                <a:ext cx="134640" cy="14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3DEA86-682D-4B6F-9561-757EB7083D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62472" y="1867248"/>
                  <a:ext cx="14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4007158-39CA-460D-BEB8-DB1525C23CC4}"/>
                    </a:ext>
                  </a:extLst>
                </p14:cNvPr>
                <p14:cNvContentPartPr/>
                <p14:nvPr/>
              </p14:nvContentPartPr>
              <p14:xfrm>
                <a:off x="3449592" y="2058768"/>
                <a:ext cx="223560" cy="176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4007158-39CA-460D-BEB8-DB1525C23C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45272" y="2054448"/>
                  <a:ext cx="23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5F83C4-D5A9-4027-9AC1-32BB1FB77D75}"/>
                    </a:ext>
                  </a:extLst>
                </p14:cNvPr>
                <p14:cNvContentPartPr/>
                <p14:nvPr/>
              </p14:nvContentPartPr>
              <p14:xfrm>
                <a:off x="3684672" y="2233008"/>
                <a:ext cx="526680" cy="165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5F83C4-D5A9-4027-9AC1-32BB1FB77D7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80352" y="2228688"/>
                  <a:ext cx="535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1FD5230-F417-433C-9931-1497E0C369B4}"/>
                    </a:ext>
                  </a:extLst>
                </p14:cNvPr>
                <p14:cNvContentPartPr/>
                <p14:nvPr/>
              </p14:nvContentPartPr>
              <p14:xfrm>
                <a:off x="3736512" y="2072448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1FD5230-F417-433C-9931-1497E0C369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2192" y="20681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301C85D-EFAF-4694-8DB7-CB2316E5F161}"/>
                    </a:ext>
                  </a:extLst>
                </p14:cNvPr>
                <p14:cNvContentPartPr/>
                <p14:nvPr/>
              </p14:nvContentPartPr>
              <p14:xfrm>
                <a:off x="3764592" y="1926288"/>
                <a:ext cx="72360" cy="135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301C85D-EFAF-4694-8DB7-CB2316E5F1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60272" y="1921968"/>
                  <a:ext cx="81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6A6019-EE13-4F55-BE1D-ECD84A825CF9}"/>
                    </a:ext>
                  </a:extLst>
                </p14:cNvPr>
                <p14:cNvContentPartPr/>
                <p14:nvPr/>
              </p14:nvContentPartPr>
              <p14:xfrm>
                <a:off x="3800592" y="2005488"/>
                <a:ext cx="75600" cy="11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6A6019-EE13-4F55-BE1D-ECD84A825C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96272" y="2001168"/>
                  <a:ext cx="84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65E5A4F-3C27-4431-9F20-0431B4549F7C}"/>
                    </a:ext>
                  </a:extLst>
                </p14:cNvPr>
                <p14:cNvContentPartPr/>
                <p14:nvPr/>
              </p14:nvContentPartPr>
              <p14:xfrm>
                <a:off x="3844152" y="1994688"/>
                <a:ext cx="192240" cy="67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65E5A4F-3C27-4431-9F20-0431B4549F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39832" y="1990368"/>
                  <a:ext cx="200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4C5111-54BC-44F4-8D6A-617CE755191F}"/>
                    </a:ext>
                  </a:extLst>
                </p14:cNvPr>
                <p14:cNvContentPartPr/>
                <p14:nvPr/>
              </p14:nvContentPartPr>
              <p14:xfrm>
                <a:off x="4051512" y="1932408"/>
                <a:ext cx="137520" cy="123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4C5111-54BC-44F4-8D6A-617CE75519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47192" y="1928088"/>
                  <a:ext cx="146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0205DC-1ED5-403A-A204-9083252E05C7}"/>
                    </a:ext>
                  </a:extLst>
                </p14:cNvPr>
                <p14:cNvContentPartPr/>
                <p14:nvPr/>
              </p14:nvContentPartPr>
              <p14:xfrm>
                <a:off x="4131792" y="2001168"/>
                <a:ext cx="107280" cy="3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0205DC-1ED5-403A-A204-9083252E05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27472" y="1996848"/>
                  <a:ext cx="11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390BB46-8C26-43C1-AB0E-40C293CF4F3C}"/>
                    </a:ext>
                  </a:extLst>
                </p14:cNvPr>
                <p14:cNvContentPartPr/>
                <p14:nvPr/>
              </p14:nvContentPartPr>
              <p14:xfrm>
                <a:off x="4221072" y="1990008"/>
                <a:ext cx="164520" cy="38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390BB46-8C26-43C1-AB0E-40C293CF4F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16752" y="1985688"/>
                  <a:ext cx="173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2D9BC2A-A8D0-4B71-A5A6-CDEFF902CBE8}"/>
                    </a:ext>
                  </a:extLst>
                </p14:cNvPr>
                <p14:cNvContentPartPr/>
                <p14:nvPr/>
              </p14:nvContentPartPr>
              <p14:xfrm>
                <a:off x="4439592" y="1908288"/>
                <a:ext cx="172440" cy="149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2D9BC2A-A8D0-4B71-A5A6-CDEFF902CB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35272" y="1903968"/>
                  <a:ext cx="181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993490-A935-4B84-80A1-5486EFACE8DD}"/>
                    </a:ext>
                  </a:extLst>
                </p14:cNvPr>
                <p14:cNvContentPartPr/>
                <p14:nvPr/>
              </p14:nvContentPartPr>
              <p14:xfrm>
                <a:off x="4659912" y="1921968"/>
                <a:ext cx="34200" cy="115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993490-A935-4B84-80A1-5486EFACE8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55592" y="1917648"/>
                  <a:ext cx="4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3340C5A-2A7C-4E99-AAA1-3C41915470F7}"/>
                    </a:ext>
                  </a:extLst>
                </p14:cNvPr>
                <p14:cNvContentPartPr/>
                <p14:nvPr/>
              </p14:nvContentPartPr>
              <p14:xfrm>
                <a:off x="4790952" y="1997208"/>
                <a:ext cx="124560" cy="63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3340C5A-2A7C-4E99-AAA1-3C41915470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86632" y="1992888"/>
                  <a:ext cx="133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11C4FD-913C-459B-8CB4-6EE111306F6E}"/>
                    </a:ext>
                  </a:extLst>
                </p14:cNvPr>
                <p14:cNvContentPartPr/>
                <p14:nvPr/>
              </p14:nvContentPartPr>
              <p14:xfrm>
                <a:off x="4882752" y="1993968"/>
                <a:ext cx="51120" cy="173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11C4FD-913C-459B-8CB4-6EE111306F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78432" y="1989648"/>
                  <a:ext cx="5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3DC45C4-3CF3-4934-9C1D-44AE4E8F3399}"/>
                    </a:ext>
                  </a:extLst>
                </p14:cNvPr>
                <p14:cNvContentPartPr/>
                <p14:nvPr/>
              </p14:nvContentPartPr>
              <p14:xfrm>
                <a:off x="4956192" y="1983888"/>
                <a:ext cx="180360" cy="174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3DC45C4-3CF3-4934-9C1D-44AE4E8F33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51872" y="1979568"/>
                  <a:ext cx="189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A5B9B5-B68C-4665-823C-54952876AAF4}"/>
                    </a:ext>
                  </a:extLst>
                </p14:cNvPr>
                <p14:cNvContentPartPr/>
                <p14:nvPr/>
              </p14:nvContentPartPr>
              <p14:xfrm>
                <a:off x="5184432" y="1982448"/>
                <a:ext cx="61200" cy="179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A5B9B5-B68C-4665-823C-54952876AA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80112" y="1978128"/>
                  <a:ext cx="6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5CE0D3B-03D2-456D-A6C3-C992E83D4C8E}"/>
                    </a:ext>
                  </a:extLst>
                </p14:cNvPr>
                <p14:cNvContentPartPr/>
                <p14:nvPr/>
              </p14:nvContentPartPr>
              <p14:xfrm>
                <a:off x="5292072" y="1937088"/>
                <a:ext cx="124920" cy="132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5CE0D3B-03D2-456D-A6C3-C992E83D4C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87752" y="1932768"/>
                  <a:ext cx="13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C99FAE9-FA49-43D3-ACDE-D386728E5BE2}"/>
                    </a:ext>
                  </a:extLst>
                </p14:cNvPr>
                <p14:cNvContentPartPr/>
                <p14:nvPr/>
              </p14:nvContentPartPr>
              <p14:xfrm>
                <a:off x="5424912" y="1954728"/>
                <a:ext cx="2160" cy="18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C99FAE9-FA49-43D3-ACDE-D386728E5B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20592" y="1950408"/>
                  <a:ext cx="1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FCE735-AF4D-4CC9-B78A-DFCF30118131}"/>
                    </a:ext>
                  </a:extLst>
                </p14:cNvPr>
                <p14:cNvContentPartPr/>
                <p14:nvPr/>
              </p14:nvContentPartPr>
              <p14:xfrm>
                <a:off x="5443272" y="2002248"/>
                <a:ext cx="167760" cy="45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FCE735-AF4D-4CC9-B78A-DFCF301181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38952" y="1997928"/>
                  <a:ext cx="176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E331A46-3DCC-4F9D-A4AC-DDC6F5C48CAF}"/>
                    </a:ext>
                  </a:extLst>
                </p14:cNvPr>
                <p14:cNvContentPartPr/>
                <p14:nvPr/>
              </p14:nvContentPartPr>
              <p14:xfrm>
                <a:off x="5206392" y="2204568"/>
                <a:ext cx="1898280" cy="15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E331A46-3DCC-4F9D-A4AC-DDC6F5C48CA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02072" y="2200248"/>
                  <a:ext cx="190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5B275B-C79B-4981-9A9C-75AB797EEE76}"/>
                    </a:ext>
                  </a:extLst>
                </p14:cNvPr>
                <p14:cNvContentPartPr/>
                <p14:nvPr/>
              </p14:nvContentPartPr>
              <p14:xfrm>
                <a:off x="7105752" y="2170008"/>
                <a:ext cx="279000" cy="216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5B275B-C79B-4981-9A9C-75AB797EEE7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01432" y="2165688"/>
                  <a:ext cx="2876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AC8D4AB-908B-42D6-907B-BC2A5DC43EBF}"/>
                  </a:ext>
                </a:extLst>
              </p14:cNvPr>
              <p14:cNvContentPartPr/>
              <p14:nvPr/>
            </p14:nvContentPartPr>
            <p14:xfrm>
              <a:off x="607392" y="3558168"/>
              <a:ext cx="3332880" cy="53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AC8D4AB-908B-42D6-907B-BC2A5DC43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03072" y="3553848"/>
                <a:ext cx="3341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08E2A5A-9A88-47F8-BFFD-86A46EAF84C3}"/>
                  </a:ext>
                </a:extLst>
              </p14:cNvPr>
              <p14:cNvContentPartPr/>
              <p14:nvPr/>
            </p14:nvContentPartPr>
            <p14:xfrm>
              <a:off x="8577792" y="3548808"/>
              <a:ext cx="2141640" cy="230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08E2A5A-9A88-47F8-BFFD-86A46EAF84C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3472" y="3544488"/>
                <a:ext cx="2150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6D24351-84BD-48E0-BFB8-0B09AEB33C54}"/>
                  </a:ext>
                </a:extLst>
              </p14:cNvPr>
              <p14:cNvContentPartPr/>
              <p14:nvPr/>
            </p14:nvContentPartPr>
            <p14:xfrm>
              <a:off x="5631192" y="3775608"/>
              <a:ext cx="1602000" cy="35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6D24351-84BD-48E0-BFB8-0B09AEB33C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26872" y="3771288"/>
                <a:ext cx="1610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5E6DFB4-DAF5-40A1-B78C-32FF841FF0E1}"/>
                  </a:ext>
                </a:extLst>
              </p14:cNvPr>
              <p14:cNvContentPartPr/>
              <p14:nvPr/>
            </p14:nvContentPartPr>
            <p14:xfrm>
              <a:off x="2236392" y="4195008"/>
              <a:ext cx="2617200" cy="547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5E6DFB4-DAF5-40A1-B78C-32FF841FF0E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32072" y="4190688"/>
                <a:ext cx="26258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45D4573-2395-45C2-979D-9AB0E63ED4B8}"/>
              </a:ext>
            </a:extLst>
          </p:cNvPr>
          <p:cNvGrpSpPr/>
          <p:nvPr/>
        </p:nvGrpSpPr>
        <p:grpSpPr>
          <a:xfrm>
            <a:off x="6350472" y="3844008"/>
            <a:ext cx="4313160" cy="489960"/>
            <a:chOff x="6350472" y="3844008"/>
            <a:chExt cx="431316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9774093-AAC8-4293-9C57-4469EF62DA6E}"/>
                    </a:ext>
                  </a:extLst>
                </p14:cNvPr>
                <p14:cNvContentPartPr/>
                <p14:nvPr/>
              </p14:nvContentPartPr>
              <p14:xfrm>
                <a:off x="6350472" y="4166208"/>
                <a:ext cx="2889360" cy="167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9774093-AAC8-4293-9C57-4469EF62DA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46152" y="4161888"/>
                  <a:ext cx="2898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620A2FD-C43D-4E27-A7E9-9984CB573D6B}"/>
                    </a:ext>
                  </a:extLst>
                </p14:cNvPr>
                <p14:cNvContentPartPr/>
                <p14:nvPr/>
              </p14:nvContentPartPr>
              <p14:xfrm>
                <a:off x="9008712" y="3844008"/>
                <a:ext cx="1654920" cy="450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620A2FD-C43D-4E27-A7E9-9984CB573D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04392" y="3839688"/>
                  <a:ext cx="1663560" cy="45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BFD1D7B-2DD8-4CA6-AEE7-1901B1FF1A4D}"/>
                  </a:ext>
                </a:extLst>
              </p14:cNvPr>
              <p14:cNvContentPartPr/>
              <p14:nvPr/>
            </p14:nvContentPartPr>
            <p14:xfrm>
              <a:off x="3298392" y="4679928"/>
              <a:ext cx="1742040" cy="5742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BFD1D7B-2DD8-4CA6-AEE7-1901B1FF1A4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94072" y="4675608"/>
                <a:ext cx="17506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DB8581C-FB57-4222-A516-502F26414028}"/>
                  </a:ext>
                </a:extLst>
              </p14:cNvPr>
              <p14:cNvContentPartPr/>
              <p14:nvPr/>
            </p14:nvContentPartPr>
            <p14:xfrm>
              <a:off x="1127952" y="5106168"/>
              <a:ext cx="2103120" cy="5842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DB8581C-FB57-4222-A516-502F2641402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23632" y="5101848"/>
                <a:ext cx="21117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6BAD00A-8095-4C21-91FD-40A925582DDC}"/>
                  </a:ext>
                </a:extLst>
              </p14:cNvPr>
              <p14:cNvContentPartPr/>
              <p14:nvPr/>
            </p14:nvContentPartPr>
            <p14:xfrm>
              <a:off x="118152" y="6354288"/>
              <a:ext cx="1937160" cy="658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6BAD00A-8095-4C21-91FD-40A925582DD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832" y="6349968"/>
                <a:ext cx="194580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9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What impact is the erratic economic policy of the current US administration having on the global economy?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437198-9D33-4F7B-8789-FAC8A31FE338}"/>
                  </a:ext>
                </a:extLst>
              </p14:cNvPr>
              <p14:cNvContentPartPr/>
              <p14:nvPr/>
            </p14:nvContentPartPr>
            <p14:xfrm>
              <a:off x="4393152" y="2855808"/>
              <a:ext cx="2669400" cy="101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437198-9D33-4F7B-8789-FAC8A31FE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32" y="2851488"/>
                <a:ext cx="2678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6D54AB-9FD0-4467-8596-7BE0F3D83022}"/>
                  </a:ext>
                </a:extLst>
              </p14:cNvPr>
              <p14:cNvContentPartPr/>
              <p14:nvPr/>
            </p14:nvContentPartPr>
            <p14:xfrm>
              <a:off x="4331592" y="3493728"/>
              <a:ext cx="1737360" cy="6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6D54AB-9FD0-4467-8596-7BE0F3D830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272" y="3489408"/>
                <a:ext cx="17460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1D81F5-04F9-45F2-AAD4-FBB2421BC0C0}"/>
              </a:ext>
            </a:extLst>
          </p:cNvPr>
          <p:cNvGrpSpPr/>
          <p:nvPr/>
        </p:nvGrpSpPr>
        <p:grpSpPr>
          <a:xfrm>
            <a:off x="457992" y="3416328"/>
            <a:ext cx="411120" cy="2817360"/>
            <a:chOff x="457992" y="3416328"/>
            <a:chExt cx="411120" cy="28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2F4FD4F-7896-4B91-9052-116681FDDE64}"/>
                    </a:ext>
                  </a:extLst>
                </p14:cNvPr>
                <p14:cNvContentPartPr/>
                <p14:nvPr/>
              </p14:nvContentPartPr>
              <p14:xfrm>
                <a:off x="457992" y="3416328"/>
                <a:ext cx="411120" cy="2710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2F4FD4F-7896-4B91-9052-116681FDDE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672" y="3412008"/>
                  <a:ext cx="419760" cy="27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577862-A6DA-4EA4-AF69-132D38E5DAD4}"/>
                    </a:ext>
                  </a:extLst>
                </p14:cNvPr>
                <p14:cNvContentPartPr/>
                <p14:nvPr/>
              </p14:nvContentPartPr>
              <p14:xfrm>
                <a:off x="501912" y="5979528"/>
                <a:ext cx="237960" cy="254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577862-A6DA-4EA4-AF69-132D38E5DA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7592" y="5975208"/>
                  <a:ext cx="24660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E02165C-9EBE-4251-A1F4-D27538A7379B}"/>
                  </a:ext>
                </a:extLst>
              </p14:cNvPr>
              <p14:cNvContentPartPr/>
              <p14:nvPr/>
            </p14:nvContentPartPr>
            <p14:xfrm>
              <a:off x="2849472" y="6216768"/>
              <a:ext cx="1977840" cy="45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E02165C-9EBE-4251-A1F4-D27538A737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5152" y="6212448"/>
                <a:ext cx="1986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FB5D7D1-749D-45CA-AB4F-A59A5B428356}"/>
                  </a:ext>
                </a:extLst>
              </p14:cNvPr>
              <p14:cNvContentPartPr/>
              <p14:nvPr/>
            </p14:nvContentPartPr>
            <p14:xfrm>
              <a:off x="1003392" y="4403448"/>
              <a:ext cx="3859560" cy="68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FB5D7D1-749D-45CA-AB4F-A59A5B4283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9072" y="4399128"/>
                <a:ext cx="38682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92171B5-B9F5-4768-A1EA-3B81604F46EE}"/>
              </a:ext>
            </a:extLst>
          </p:cNvPr>
          <p:cNvGrpSpPr/>
          <p:nvPr/>
        </p:nvGrpSpPr>
        <p:grpSpPr>
          <a:xfrm>
            <a:off x="2400192" y="5283648"/>
            <a:ext cx="2481480" cy="64440"/>
            <a:chOff x="2400192" y="5283648"/>
            <a:chExt cx="248148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F196BBB-6C7E-4B8E-8F8E-6C3B49178613}"/>
                    </a:ext>
                  </a:extLst>
                </p14:cNvPr>
                <p14:cNvContentPartPr/>
                <p14:nvPr/>
              </p14:nvContentPartPr>
              <p14:xfrm>
                <a:off x="2807712" y="5318928"/>
                <a:ext cx="24120" cy="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F196BBB-6C7E-4B8E-8F8E-6C3B491786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3392" y="5314608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E954148-97BF-4894-A8D4-515D147A883A}"/>
                    </a:ext>
                  </a:extLst>
                </p14:cNvPr>
                <p14:cNvContentPartPr/>
                <p14:nvPr/>
              </p14:nvContentPartPr>
              <p14:xfrm>
                <a:off x="2400192" y="5283648"/>
                <a:ext cx="2481480" cy="64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E954148-97BF-4894-A8D4-515D147A88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95872" y="5279328"/>
                  <a:ext cx="24901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04E643C-FDD4-407F-B419-A604109887B4}"/>
                  </a:ext>
                </a:extLst>
              </p14:cNvPr>
              <p14:cNvContentPartPr/>
              <p14:nvPr/>
            </p14:nvContentPartPr>
            <p14:xfrm>
              <a:off x="7788312" y="5322528"/>
              <a:ext cx="543960" cy="47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04E643C-FDD4-407F-B419-A604109887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83992" y="5318208"/>
                <a:ext cx="552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C9FAA5C-728A-405E-B452-F83847C3AD38}"/>
                  </a:ext>
                </a:extLst>
              </p14:cNvPr>
              <p14:cNvContentPartPr/>
              <p14:nvPr/>
            </p14:nvContentPartPr>
            <p14:xfrm>
              <a:off x="939672" y="5623848"/>
              <a:ext cx="4600080" cy="846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C9FAA5C-728A-405E-B452-F83847C3AD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5352" y="5619528"/>
                <a:ext cx="460872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Economic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2024 -0,2%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2024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2,2%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Germany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in 2024 2,7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is 2,15% on September 2025.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2024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and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Coal power plants </a:t>
            </a:r>
            <a:r>
              <a:rPr lang="de-DE" altLang="de-DE" sz="2177" dirty="0" err="1">
                <a:solidFill>
                  <a:srgbClr val="000000"/>
                </a:solidFill>
              </a:rPr>
              <a:t>are</a:t>
            </a:r>
            <a:r>
              <a:rPr lang="de-DE" altLang="de-DE" sz="2177" dirty="0">
                <a:solidFill>
                  <a:srgbClr val="000000"/>
                </a:solidFill>
              </a:rPr>
              <a:t> planned to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in 2038.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started</a:t>
            </a:r>
            <a:r>
              <a:rPr lang="de-DE" altLang="de-DE" sz="2177" dirty="0">
                <a:solidFill>
                  <a:srgbClr val="000000"/>
                </a:solidFill>
              </a:rPr>
              <a:t> to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2022. In 2025 a </a:t>
            </a:r>
            <a:r>
              <a:rPr lang="de-DE" altLang="de-DE" sz="2177" dirty="0" err="1">
                <a:solidFill>
                  <a:srgbClr val="000000"/>
                </a:solidFill>
              </a:rPr>
              <a:t>second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opened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7BC2DF-2F71-407F-A27B-10DD189B46DB}"/>
                  </a:ext>
                </a:extLst>
              </p14:cNvPr>
              <p14:cNvContentPartPr/>
              <p14:nvPr/>
            </p14:nvContentPartPr>
            <p14:xfrm>
              <a:off x="847872" y="1159848"/>
              <a:ext cx="1986480" cy="15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7BC2DF-2F71-407F-A27B-10DD189B46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552" y="1155528"/>
                <a:ext cx="1995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8F3576-3F93-4B15-83DE-F31A78405CFF}"/>
                  </a:ext>
                </a:extLst>
              </p14:cNvPr>
              <p14:cNvContentPartPr/>
              <p14:nvPr/>
            </p14:nvContentPartPr>
            <p14:xfrm>
              <a:off x="6042312" y="1075968"/>
              <a:ext cx="807840" cy="68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8F3576-3F93-4B15-83DE-F31A78405C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7992" y="1071648"/>
                <a:ext cx="816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FE405C-ADAE-4F10-B0D2-290ABAFCC237}"/>
                  </a:ext>
                </a:extLst>
              </p14:cNvPr>
              <p14:cNvContentPartPr/>
              <p14:nvPr/>
            </p14:nvContentPartPr>
            <p14:xfrm>
              <a:off x="745992" y="2392848"/>
              <a:ext cx="1928160" cy="56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FE405C-ADAE-4F10-B0D2-290ABAFCC2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672" y="2388528"/>
                <a:ext cx="1936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C6C2BEC-246F-4A21-BF4C-B650E846BAC2}"/>
                  </a:ext>
                </a:extLst>
              </p14:cNvPr>
              <p14:cNvContentPartPr/>
              <p14:nvPr/>
            </p14:nvContentPartPr>
            <p14:xfrm>
              <a:off x="5185512" y="2450808"/>
              <a:ext cx="620640" cy="7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C6C2BEC-246F-4A21-BF4C-B650E846BA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1192" y="2446488"/>
                <a:ext cx="629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45CB274-8316-46FB-AE0B-9736F521034B}"/>
                  </a:ext>
                </a:extLst>
              </p14:cNvPr>
              <p14:cNvContentPartPr/>
              <p14:nvPr/>
            </p14:nvContentPartPr>
            <p14:xfrm>
              <a:off x="802152" y="3099168"/>
              <a:ext cx="2826720" cy="74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45CB274-8316-46FB-AE0B-9736F52103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832" y="3094848"/>
                <a:ext cx="28353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85378E9-D963-420C-B724-936283184D8E}"/>
                  </a:ext>
                </a:extLst>
              </p14:cNvPr>
              <p14:cNvContentPartPr/>
              <p14:nvPr/>
            </p14:nvContentPartPr>
            <p14:xfrm>
              <a:off x="6250032" y="3091608"/>
              <a:ext cx="1001160" cy="56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85378E9-D963-420C-B724-936283184D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5712" y="3087288"/>
                <a:ext cx="1009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7D4E4DC-B5CC-4FAC-BE85-5801FD24AD15}"/>
                  </a:ext>
                </a:extLst>
              </p14:cNvPr>
              <p14:cNvContentPartPr/>
              <p14:nvPr/>
            </p14:nvContentPartPr>
            <p14:xfrm>
              <a:off x="6213312" y="3082248"/>
              <a:ext cx="1131840" cy="73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7D4E4DC-B5CC-4FAC-BE85-5801FD24AD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992" y="3077928"/>
                <a:ext cx="1140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66BD9F5-3921-4373-9F8D-3C8ECA472718}"/>
                  </a:ext>
                </a:extLst>
              </p14:cNvPr>
              <p14:cNvContentPartPr/>
              <p14:nvPr/>
            </p14:nvContentPartPr>
            <p14:xfrm>
              <a:off x="3193632" y="3713328"/>
              <a:ext cx="4239000" cy="116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66BD9F5-3921-4373-9F8D-3C8ECA4727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9312" y="3709008"/>
                <a:ext cx="4247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2A6760-0A35-476B-8061-5A904DD48D40}"/>
                  </a:ext>
                </a:extLst>
              </p14:cNvPr>
              <p14:cNvContentPartPr/>
              <p14:nvPr/>
            </p14:nvContentPartPr>
            <p14:xfrm>
              <a:off x="1527552" y="4020408"/>
              <a:ext cx="726480" cy="79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2A6760-0A35-476B-8061-5A904DD48D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3232" y="4016088"/>
                <a:ext cx="735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7263F56-4FE9-44DE-8336-EE01569F233C}"/>
                  </a:ext>
                </a:extLst>
              </p14:cNvPr>
              <p14:cNvContentPartPr/>
              <p14:nvPr/>
            </p14:nvContentPartPr>
            <p14:xfrm>
              <a:off x="947592" y="4702968"/>
              <a:ext cx="3208680" cy="56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7263F56-4FE9-44DE-8336-EE01569F23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272" y="4698648"/>
                <a:ext cx="3217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14DE121-7F97-4A54-98A5-C82ACED84489}"/>
                  </a:ext>
                </a:extLst>
              </p14:cNvPr>
              <p14:cNvContentPartPr/>
              <p14:nvPr/>
            </p14:nvContentPartPr>
            <p14:xfrm>
              <a:off x="4310352" y="5140728"/>
              <a:ext cx="3715920" cy="32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14DE121-7F97-4A54-98A5-C82ACED8448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6032" y="5136408"/>
                <a:ext cx="37245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0BD1AD0-816F-44F5-9510-E1244DE3BFF9}"/>
              </a:ext>
            </a:extLst>
          </p:cNvPr>
          <p:cNvGrpSpPr/>
          <p:nvPr/>
        </p:nvGrpSpPr>
        <p:grpSpPr>
          <a:xfrm>
            <a:off x="3182832" y="5692968"/>
            <a:ext cx="3035160" cy="55440"/>
            <a:chOff x="3182832" y="5692968"/>
            <a:chExt cx="303516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2A4878-70ED-4DC5-9FDA-0EB41ED04CA1}"/>
                    </a:ext>
                  </a:extLst>
                </p14:cNvPr>
                <p14:cNvContentPartPr/>
                <p14:nvPr/>
              </p14:nvContentPartPr>
              <p14:xfrm>
                <a:off x="3268152" y="5709528"/>
                <a:ext cx="140760" cy="17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2A4878-70ED-4DC5-9FDA-0EB41ED04C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3832" y="5705208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A2537E-A278-46D9-93C8-0D127ADCF61A}"/>
                    </a:ext>
                  </a:extLst>
                </p14:cNvPr>
                <p14:cNvContentPartPr/>
                <p14:nvPr/>
              </p14:nvContentPartPr>
              <p14:xfrm>
                <a:off x="3182832" y="5692968"/>
                <a:ext cx="3035160" cy="55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A2537E-A278-46D9-93C8-0D127ADCF6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78512" y="5688648"/>
                  <a:ext cx="304380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076103A-D45D-43F3-B9A5-1D6B80DC7D13}"/>
                  </a:ext>
                </a:extLst>
              </p14:cNvPr>
              <p14:cNvContentPartPr/>
              <p14:nvPr/>
            </p14:nvContentPartPr>
            <p14:xfrm>
              <a:off x="1848672" y="6066648"/>
              <a:ext cx="884520" cy="67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076103A-D45D-43F3-B9A5-1D6B80DC7D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4352" y="6062328"/>
                <a:ext cx="8931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The </a:t>
            </a:r>
            <a:r>
              <a:rPr lang="de-DE" altLang="de-DE" sz="2400" dirty="0" err="1">
                <a:solidFill>
                  <a:srgbClr val="000000"/>
                </a:solidFill>
              </a:rPr>
              <a:t>french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physician</a:t>
            </a:r>
            <a:r>
              <a:rPr lang="de-DE" altLang="de-DE" sz="2400" dirty="0">
                <a:solidFill>
                  <a:srgbClr val="000000"/>
                </a:solidFill>
              </a:rPr>
              <a:t>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(1694-1774) compared the blood circulation with economic developments and visualized the interdependencies in his Tableau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Economique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productive (P):	agricultural sector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(E):	Noble man and clergy man (land owners)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(H):			Trade (merchants) and manufacturing 									(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artisians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) sector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69FA37-BF99-41A8-9D87-EBFB25588FDB}"/>
                  </a:ext>
                </a:extLst>
              </p14:cNvPr>
              <p14:cNvContentPartPr/>
              <p14:nvPr/>
            </p14:nvContentPartPr>
            <p14:xfrm>
              <a:off x="3775032" y="797328"/>
              <a:ext cx="1872360" cy="61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69FA37-BF99-41A8-9D87-EBFB25588F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712" y="793008"/>
                <a:ext cx="1881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B1E14B-FD2E-49BB-8E38-712BD637942B}"/>
                  </a:ext>
                </a:extLst>
              </p14:cNvPr>
              <p14:cNvContentPartPr/>
              <p14:nvPr/>
            </p14:nvContentPartPr>
            <p14:xfrm>
              <a:off x="3137472" y="2338848"/>
              <a:ext cx="2918520" cy="93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B1E14B-FD2E-49BB-8E38-712BD63794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152" y="2334528"/>
                <a:ext cx="2927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7953F82-8297-499D-91D6-C0BE98A60A1B}"/>
                  </a:ext>
                </a:extLst>
              </p14:cNvPr>
              <p14:cNvContentPartPr/>
              <p14:nvPr/>
            </p14:nvContentPartPr>
            <p14:xfrm>
              <a:off x="8311392" y="134568"/>
              <a:ext cx="3367440" cy="3529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7953F82-8297-499D-91D6-C0BE98A60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07072" y="130248"/>
                <a:ext cx="3376080" cy="35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813F32D-15E6-45B0-B40A-3D1455E1495E}"/>
                  </a:ext>
                </a:extLst>
              </p14:cNvPr>
              <p14:cNvContentPartPr/>
              <p14:nvPr/>
            </p14:nvContentPartPr>
            <p14:xfrm>
              <a:off x="1192032" y="5336208"/>
              <a:ext cx="1113840" cy="114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813F32D-15E6-45B0-B40A-3D1455E14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7712" y="5331888"/>
                <a:ext cx="11224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8EFBFDD-97D7-48A2-A798-2C25603CC5AF}"/>
              </a:ext>
            </a:extLst>
          </p:cNvPr>
          <p:cNvGrpSpPr/>
          <p:nvPr/>
        </p:nvGrpSpPr>
        <p:grpSpPr>
          <a:xfrm>
            <a:off x="522792" y="463968"/>
            <a:ext cx="11084760" cy="5212800"/>
            <a:chOff x="522792" y="463968"/>
            <a:chExt cx="11084760" cy="52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BB1D98-ED88-40C8-98AF-590CE8246F59}"/>
                    </a:ext>
                  </a:extLst>
                </p14:cNvPr>
                <p14:cNvContentPartPr/>
                <p14:nvPr/>
              </p14:nvContentPartPr>
              <p14:xfrm>
                <a:off x="522792" y="3894768"/>
                <a:ext cx="2845080" cy="30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BB1D98-ED88-40C8-98AF-590CE8246F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472" y="3890448"/>
                  <a:ext cx="28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18E2E7-8711-4D26-86B5-EAAEDE050F7A}"/>
                    </a:ext>
                  </a:extLst>
                </p14:cNvPr>
                <p14:cNvContentPartPr/>
                <p14:nvPr/>
              </p14:nvContentPartPr>
              <p14:xfrm>
                <a:off x="3718152" y="3817728"/>
                <a:ext cx="2556000" cy="11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18E2E7-8711-4D26-86B5-EAAEDE050F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3832" y="3813408"/>
                  <a:ext cx="2564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8CCEC3D-4C4A-4468-B975-E5B8050E0D1E}"/>
                    </a:ext>
                  </a:extLst>
                </p14:cNvPr>
                <p14:cNvContentPartPr/>
                <p14:nvPr/>
              </p14:nvContentPartPr>
              <p14:xfrm>
                <a:off x="3783312" y="4543128"/>
                <a:ext cx="1065960" cy="28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8CCEC3D-4C4A-4468-B975-E5B8050E0D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8992" y="4538808"/>
                  <a:ext cx="107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0E4B0E8-D740-42E4-83FC-15E41B3F6FB8}"/>
                    </a:ext>
                  </a:extLst>
                </p14:cNvPr>
                <p14:cNvContentPartPr/>
                <p14:nvPr/>
              </p14:nvContentPartPr>
              <p14:xfrm>
                <a:off x="5629752" y="4548888"/>
                <a:ext cx="1378440" cy="37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0E4B0E8-D740-42E4-83FC-15E41B3F6F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5432" y="4544568"/>
                  <a:ext cx="138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567089E-3109-4545-8998-7AEF064A07B5}"/>
                    </a:ext>
                  </a:extLst>
                </p14:cNvPr>
                <p14:cNvContentPartPr/>
                <p14:nvPr/>
              </p14:nvContentPartPr>
              <p14:xfrm>
                <a:off x="3696552" y="5209848"/>
                <a:ext cx="2097000" cy="114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567089E-3109-4545-8998-7AEF064A07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92232" y="5205528"/>
                  <a:ext cx="2105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863299-3911-4925-9DFC-E5B5563F1200}"/>
                    </a:ext>
                  </a:extLst>
                </p14:cNvPr>
                <p14:cNvContentPartPr/>
                <p14:nvPr/>
              </p14:nvContentPartPr>
              <p14:xfrm>
                <a:off x="6447312" y="5257728"/>
                <a:ext cx="1898280" cy="5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863299-3911-4925-9DFC-E5B5563F12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2992" y="5253408"/>
                  <a:ext cx="19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02F2AE4-3E9D-45CC-BABC-F94864F9AD0D}"/>
                    </a:ext>
                  </a:extLst>
                </p14:cNvPr>
                <p14:cNvContentPartPr/>
                <p14:nvPr/>
              </p14:nvContentPartPr>
              <p14:xfrm>
                <a:off x="3781872" y="5644728"/>
                <a:ext cx="965520" cy="32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02F2AE4-3E9D-45CC-BABC-F94864F9AD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7552" y="5640408"/>
                  <a:ext cx="97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E02D7F-05B7-4F9D-85DB-30F43EE50D08}"/>
                    </a:ext>
                  </a:extLst>
                </p14:cNvPr>
                <p14:cNvContentPartPr/>
                <p14:nvPr/>
              </p14:nvContentPartPr>
              <p14:xfrm>
                <a:off x="8740152" y="463968"/>
                <a:ext cx="2867400" cy="3242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E02D7F-05B7-4F9D-85DB-30F43EE50D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5832" y="459648"/>
                  <a:ext cx="2876040" cy="3250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20454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1826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H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D689D-D372-47B9-9B69-7CDE6AAD4FD4}"/>
                  </a:ext>
                </a:extLst>
              </p14:cNvPr>
              <p14:cNvContentPartPr/>
              <p14:nvPr/>
            </p14:nvContentPartPr>
            <p14:xfrm>
              <a:off x="1692792" y="2106288"/>
              <a:ext cx="1614960" cy="35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D689D-D372-47B9-9B69-7CDE6AAD4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472" y="2101968"/>
                <a:ext cx="16236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8322DD8-5487-4F91-BF22-12F9735827FA}"/>
              </a:ext>
            </a:extLst>
          </p:cNvPr>
          <p:cNvGrpSpPr/>
          <p:nvPr/>
        </p:nvGrpSpPr>
        <p:grpSpPr>
          <a:xfrm>
            <a:off x="6478272" y="2945448"/>
            <a:ext cx="452520" cy="365040"/>
            <a:chOff x="6478272" y="2945448"/>
            <a:chExt cx="45252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632F054-4EDF-43A0-95D5-25F84C68E4A9}"/>
                    </a:ext>
                  </a:extLst>
                </p14:cNvPr>
                <p14:cNvContentPartPr/>
                <p14:nvPr/>
              </p14:nvContentPartPr>
              <p14:xfrm>
                <a:off x="6747912" y="3112848"/>
                <a:ext cx="113400" cy="5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632F054-4EDF-43A0-95D5-25F84C68E4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43592" y="3108528"/>
                  <a:ext cx="12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BDA2F73-1AC7-401B-BA1B-361458CB9388}"/>
                    </a:ext>
                  </a:extLst>
                </p14:cNvPr>
                <p14:cNvContentPartPr/>
                <p14:nvPr/>
              </p14:nvContentPartPr>
              <p14:xfrm>
                <a:off x="6849072" y="3058128"/>
                <a:ext cx="81720" cy="93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BDA2F73-1AC7-401B-BA1B-361458CB93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44752" y="3053808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701C5F0-DE1E-40FF-8272-C57915936DA0}"/>
                    </a:ext>
                  </a:extLst>
                </p14:cNvPr>
                <p14:cNvContentPartPr/>
                <p14:nvPr/>
              </p14:nvContentPartPr>
              <p14:xfrm>
                <a:off x="6497352" y="3019608"/>
                <a:ext cx="75960" cy="83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701C5F0-DE1E-40FF-8272-C57915936D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93032" y="3015288"/>
                  <a:ext cx="8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C5D20FA-E1CD-4743-92A2-C5E50FFDED7E}"/>
                    </a:ext>
                  </a:extLst>
                </p14:cNvPr>
                <p14:cNvContentPartPr/>
                <p14:nvPr/>
              </p14:nvContentPartPr>
              <p14:xfrm>
                <a:off x="6584832" y="3010968"/>
                <a:ext cx="82800" cy="61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C5D20FA-E1CD-4743-92A2-C5E50FFDED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0512" y="3006648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9D15CC8-D8D6-498C-B1AB-C55E84AFF1C5}"/>
                    </a:ext>
                  </a:extLst>
                </p14:cNvPr>
                <p14:cNvContentPartPr/>
                <p14:nvPr/>
              </p14:nvContentPartPr>
              <p14:xfrm>
                <a:off x="6693552" y="2945448"/>
                <a:ext cx="86040" cy="131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9D15CC8-D8D6-498C-B1AB-C55E84AFF1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9232" y="2941128"/>
                  <a:ext cx="94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ACBB54-CAE9-45E7-8F92-5818511DA0CE}"/>
                    </a:ext>
                  </a:extLst>
                </p14:cNvPr>
                <p14:cNvContentPartPr/>
                <p14:nvPr/>
              </p14:nvContentPartPr>
              <p14:xfrm>
                <a:off x="6599592" y="3100968"/>
                <a:ext cx="23040" cy="123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ACBB54-CAE9-45E7-8F92-5818511DA0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95272" y="3096648"/>
                  <a:ext cx="3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8622377-5E66-47C7-BBF7-C37C1823D193}"/>
                    </a:ext>
                  </a:extLst>
                </p14:cNvPr>
                <p14:cNvContentPartPr/>
                <p14:nvPr/>
              </p14:nvContentPartPr>
              <p14:xfrm>
                <a:off x="6560352" y="3185928"/>
                <a:ext cx="102960" cy="7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8622377-5E66-47C7-BBF7-C37C1823D1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6032" y="3181608"/>
                  <a:ext cx="11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CF4EF80-741C-423D-B857-C3308620B8F0}"/>
                    </a:ext>
                  </a:extLst>
                </p14:cNvPr>
                <p14:cNvContentPartPr/>
                <p14:nvPr/>
              </p14:nvContentPartPr>
              <p14:xfrm>
                <a:off x="6478272" y="3264408"/>
                <a:ext cx="170280" cy="46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CF4EF80-741C-423D-B857-C3308620B8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3952" y="3260088"/>
                  <a:ext cx="178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8146F78-B74D-42E4-A88F-4E58E5ED3EFD}"/>
                    </a:ext>
                  </a:extLst>
                </p14:cNvPr>
                <p14:cNvContentPartPr/>
                <p14:nvPr/>
              </p14:nvContentPartPr>
              <p14:xfrm>
                <a:off x="6508152" y="3185208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8146F78-B74D-42E4-A88F-4E58E5ED3E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3832" y="31808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48382CF-90F8-47E0-A53F-A759F240C3F3}"/>
                  </a:ext>
                </a:extLst>
              </p14:cNvPr>
              <p14:cNvContentPartPr/>
              <p14:nvPr/>
            </p14:nvContentPartPr>
            <p14:xfrm>
              <a:off x="6907392" y="5024808"/>
              <a:ext cx="183240" cy="34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48382CF-90F8-47E0-A53F-A759F240C3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072" y="5020488"/>
                <a:ext cx="191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2AA28D8-EAB3-471B-AD1D-51759E56910E}"/>
                  </a:ext>
                </a:extLst>
              </p14:cNvPr>
              <p14:cNvContentPartPr/>
              <p14:nvPr/>
            </p14:nvContentPartPr>
            <p14:xfrm>
              <a:off x="5955192" y="6084288"/>
              <a:ext cx="260640" cy="889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2AA28D8-EAB3-471B-AD1D-51759E5691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50872" y="6079968"/>
                <a:ext cx="269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35A71DF-BD21-45EC-954B-DF6656BE9BF5}"/>
                  </a:ext>
                </a:extLst>
              </p14:cNvPr>
              <p14:cNvContentPartPr/>
              <p14:nvPr/>
            </p14:nvContentPartPr>
            <p14:xfrm>
              <a:off x="8047872" y="6088248"/>
              <a:ext cx="243720" cy="43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35A71DF-BD21-45EC-954B-DF6656BE9B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43552" y="6083928"/>
                <a:ext cx="252360" cy="5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40070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Starting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point</a:t>
            </a:r>
            <a:r>
              <a:rPr lang="de-DE" sz="2400" dirty="0">
                <a:solidFill>
                  <a:srgbClr val="000000"/>
                </a:solidFill>
              </a:rPr>
              <a:t>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5MU (</a:t>
            </a:r>
            <a:r>
              <a:rPr lang="de-DE" sz="2400" dirty="0" err="1">
                <a:solidFill>
                  <a:srgbClr val="000000"/>
                </a:solidFill>
              </a:rPr>
              <a:t>monetary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units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3994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72C9A0-6A53-4EB1-B7C9-2433C65619F7}"/>
              </a:ext>
            </a:extLst>
          </p:cNvPr>
          <p:cNvSpPr txBox="1"/>
          <p:nvPr/>
        </p:nvSpPr>
        <p:spPr>
          <a:xfrm>
            <a:off x="86868" y="0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8FEA95D-66D0-4460-B536-C86AD2B596FA}"/>
                  </a:ext>
                </a:extLst>
              </p14:cNvPr>
              <p14:cNvContentPartPr/>
              <p14:nvPr/>
            </p14:nvContentPartPr>
            <p14:xfrm>
              <a:off x="2318472" y="2550528"/>
              <a:ext cx="122760" cy="155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8FEA95D-66D0-4460-B536-C86AD2B59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152" y="2546208"/>
                <a:ext cx="131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CCCD55-B8A7-4BDF-B137-35738C611B5F}"/>
                  </a:ext>
                </a:extLst>
              </p14:cNvPr>
              <p14:cNvContentPartPr/>
              <p14:nvPr/>
            </p14:nvContentPartPr>
            <p14:xfrm>
              <a:off x="2291472" y="2913408"/>
              <a:ext cx="135360" cy="147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CCCD55-B8A7-4BDF-B137-35738C611B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152" y="2909088"/>
                <a:ext cx="1440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68" name="Gruppieren 36867">
            <a:extLst>
              <a:ext uri="{FF2B5EF4-FFF2-40B4-BE49-F238E27FC236}">
                <a16:creationId xmlns:a16="http://schemas.microsoft.com/office/drawing/2014/main" id="{B8F7766B-5B5D-4818-ADF9-E01F90EBB377}"/>
              </a:ext>
            </a:extLst>
          </p:cNvPr>
          <p:cNvGrpSpPr/>
          <p:nvPr/>
        </p:nvGrpSpPr>
        <p:grpSpPr>
          <a:xfrm>
            <a:off x="736992" y="4940928"/>
            <a:ext cx="2257200" cy="371520"/>
            <a:chOff x="736992" y="4940928"/>
            <a:chExt cx="225720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27DA99D-7419-411B-8AD6-7CA199723B0E}"/>
                    </a:ext>
                  </a:extLst>
                </p14:cNvPr>
                <p14:cNvContentPartPr/>
                <p14:nvPr/>
              </p14:nvContentPartPr>
              <p14:xfrm>
                <a:off x="1134072" y="4940928"/>
                <a:ext cx="1744560" cy="55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27DA99D-7419-411B-8AD6-7CA199723B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9752" y="4936608"/>
                  <a:ext cx="1753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6CA1E5A-5D11-474B-BDC6-DA948E85A5C0}"/>
                    </a:ext>
                  </a:extLst>
                </p14:cNvPr>
                <p14:cNvContentPartPr/>
                <p14:nvPr/>
              </p14:nvContentPartPr>
              <p14:xfrm>
                <a:off x="736992" y="5123808"/>
                <a:ext cx="151200" cy="179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6CA1E5A-5D11-474B-BDC6-DA948E85A5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672" y="5119488"/>
                  <a:ext cx="15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A757EBA-3B59-4150-8D41-09C148670EC8}"/>
                    </a:ext>
                  </a:extLst>
                </p14:cNvPr>
                <p14:cNvContentPartPr/>
                <p14:nvPr/>
              </p14:nvContentPartPr>
              <p14:xfrm>
                <a:off x="955872" y="5163048"/>
                <a:ext cx="16920" cy="149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A757EBA-3B59-4150-8D41-09C148670E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1552" y="5158728"/>
                  <a:ext cx="25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B423611-BD44-4741-88C0-79D17F65C02D}"/>
                    </a:ext>
                  </a:extLst>
                </p14:cNvPr>
                <p14:cNvContentPartPr/>
                <p14:nvPr/>
              </p14:nvContentPartPr>
              <p14:xfrm>
                <a:off x="901872" y="5132808"/>
                <a:ext cx="306360" cy="132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B423611-BD44-4741-88C0-79D17F65C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552" y="5128488"/>
                  <a:ext cx="315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F5D69-738D-4695-9D79-35E696A8C067}"/>
                    </a:ext>
                  </a:extLst>
                </p14:cNvPr>
                <p14:cNvContentPartPr/>
                <p14:nvPr/>
              </p14:nvContentPartPr>
              <p14:xfrm>
                <a:off x="1319832" y="5160528"/>
                <a:ext cx="23760" cy="105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F5D69-738D-4695-9D79-35E696A8C0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15512" y="5156208"/>
                  <a:ext cx="32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709F99-C023-4DBE-9DEC-E2B316144130}"/>
                    </a:ext>
                  </a:extLst>
                </p14:cNvPr>
                <p14:cNvContentPartPr/>
                <p14:nvPr/>
              </p14:nvContentPartPr>
              <p14:xfrm>
                <a:off x="1285992" y="5101128"/>
                <a:ext cx="375480" cy="142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709F99-C023-4DBE-9DEC-E2B3161441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81672" y="5096808"/>
                  <a:ext cx="38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1AAE742-C2BF-4C5F-8419-2B3871597BD8}"/>
                    </a:ext>
                  </a:extLst>
                </p14:cNvPr>
                <p14:cNvContentPartPr/>
                <p14:nvPr/>
              </p14:nvContentPartPr>
              <p14:xfrm>
                <a:off x="2261232" y="5066208"/>
                <a:ext cx="152640" cy="142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1AAE742-C2BF-4C5F-8419-2B3871597B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6912" y="5061888"/>
                  <a:ext cx="161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429CF2-0598-45C0-9FA8-89D02C5D3FF0}"/>
                    </a:ext>
                  </a:extLst>
                </p14:cNvPr>
                <p14:cNvContentPartPr/>
                <p14:nvPr/>
              </p14:nvContentPartPr>
              <p14:xfrm>
                <a:off x="2503872" y="5109768"/>
                <a:ext cx="18720" cy="11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429CF2-0598-45C0-9FA8-89D02C5D3F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9552" y="5105448"/>
                  <a:ext cx="2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43B3EC4-686A-44D1-BD0F-1F3C51D34AA2}"/>
                    </a:ext>
                  </a:extLst>
                </p14:cNvPr>
                <p14:cNvContentPartPr/>
                <p14:nvPr/>
              </p14:nvContentPartPr>
              <p14:xfrm>
                <a:off x="2459952" y="5150808"/>
                <a:ext cx="125640" cy="12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43B3EC4-686A-44D1-BD0F-1F3C51D34A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5632" y="5146488"/>
                  <a:ext cx="13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3EB088-C7FE-4CC9-B264-76E2D1AB69C4}"/>
                    </a:ext>
                  </a:extLst>
                </p14:cNvPr>
                <p14:cNvContentPartPr/>
                <p14:nvPr/>
              </p14:nvContentPartPr>
              <p14:xfrm>
                <a:off x="2613672" y="5083848"/>
                <a:ext cx="132480" cy="153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3EB088-C7FE-4CC9-B264-76E2D1AB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9352" y="5079528"/>
                  <a:ext cx="14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0244B2-2A85-479E-84B6-6B01827BD942}"/>
                    </a:ext>
                  </a:extLst>
                </p14:cNvPr>
                <p14:cNvContentPartPr/>
                <p14:nvPr/>
              </p14:nvContentPartPr>
              <p14:xfrm>
                <a:off x="2769192" y="5129568"/>
                <a:ext cx="77760" cy="100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0244B2-2A85-479E-84B6-6B01827BD9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64872" y="5125248"/>
                  <a:ext cx="86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864" name="Freihand 36863">
                  <a:extLst>
                    <a:ext uri="{FF2B5EF4-FFF2-40B4-BE49-F238E27FC236}">
                      <a16:creationId xmlns:a16="http://schemas.microsoft.com/office/drawing/2014/main" id="{1CFAAD34-55C5-48E4-8368-B25A056B30DC}"/>
                    </a:ext>
                  </a:extLst>
                </p14:cNvPr>
                <p14:cNvContentPartPr/>
                <p14:nvPr/>
              </p14:nvContentPartPr>
              <p14:xfrm>
                <a:off x="2887272" y="5094648"/>
                <a:ext cx="106920" cy="119520"/>
              </p14:xfrm>
            </p:contentPart>
          </mc:Choice>
          <mc:Fallback>
            <p:pic>
              <p:nvPicPr>
                <p:cNvPr id="36864" name="Freihand 36863">
                  <a:extLst>
                    <a:ext uri="{FF2B5EF4-FFF2-40B4-BE49-F238E27FC236}">
                      <a16:creationId xmlns:a16="http://schemas.microsoft.com/office/drawing/2014/main" id="{1CFAAD34-55C5-48E4-8368-B25A056B30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82952" y="5090328"/>
                  <a:ext cx="11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865" name="Freihand 36864">
                  <a:extLst>
                    <a:ext uri="{FF2B5EF4-FFF2-40B4-BE49-F238E27FC236}">
                      <a16:creationId xmlns:a16="http://schemas.microsoft.com/office/drawing/2014/main" id="{22402927-16D7-4AFC-87BD-67BDD942F94A}"/>
                    </a:ext>
                  </a:extLst>
                </p14:cNvPr>
                <p14:cNvContentPartPr/>
                <p14:nvPr/>
              </p14:nvContentPartPr>
              <p14:xfrm>
                <a:off x="1912392" y="5120928"/>
                <a:ext cx="222480" cy="5760"/>
              </p14:xfrm>
            </p:contentPart>
          </mc:Choice>
          <mc:Fallback>
            <p:pic>
              <p:nvPicPr>
                <p:cNvPr id="36865" name="Freihand 36864">
                  <a:extLst>
                    <a:ext uri="{FF2B5EF4-FFF2-40B4-BE49-F238E27FC236}">
                      <a16:creationId xmlns:a16="http://schemas.microsoft.com/office/drawing/2014/main" id="{22402927-16D7-4AFC-87BD-67BDD942F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8072" y="5116608"/>
                  <a:ext cx="231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866" name="Freihand 36865">
                  <a:extLst>
                    <a:ext uri="{FF2B5EF4-FFF2-40B4-BE49-F238E27FC236}">
                      <a16:creationId xmlns:a16="http://schemas.microsoft.com/office/drawing/2014/main" id="{53F5F7E6-5A30-4D31-8C37-36A4FE086AC7}"/>
                    </a:ext>
                  </a:extLst>
                </p14:cNvPr>
                <p14:cNvContentPartPr/>
                <p14:nvPr/>
              </p14:nvContentPartPr>
              <p14:xfrm>
                <a:off x="1975752" y="5158728"/>
                <a:ext cx="256320" cy="50400"/>
              </p14:xfrm>
            </p:contentPart>
          </mc:Choice>
          <mc:Fallback>
            <p:pic>
              <p:nvPicPr>
                <p:cNvPr id="36866" name="Freihand 36865">
                  <a:extLst>
                    <a:ext uri="{FF2B5EF4-FFF2-40B4-BE49-F238E27FC236}">
                      <a16:creationId xmlns:a16="http://schemas.microsoft.com/office/drawing/2014/main" id="{53F5F7E6-5A30-4D31-8C37-36A4FE086A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71432" y="5154408"/>
                  <a:ext cx="2649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869" name="Freihand 36868">
                <a:extLst>
                  <a:ext uri="{FF2B5EF4-FFF2-40B4-BE49-F238E27FC236}">
                    <a16:creationId xmlns:a16="http://schemas.microsoft.com/office/drawing/2014/main" id="{C63FFE43-5C71-4478-8D9B-F934AF23F6B3}"/>
                  </a:ext>
                </a:extLst>
              </p14:cNvPr>
              <p14:cNvContentPartPr/>
              <p14:nvPr/>
            </p14:nvContentPartPr>
            <p14:xfrm>
              <a:off x="1748232" y="5501448"/>
              <a:ext cx="255240" cy="237960"/>
            </p14:xfrm>
          </p:contentPart>
        </mc:Choice>
        <mc:Fallback>
          <p:pic>
            <p:nvPicPr>
              <p:cNvPr id="36869" name="Freihand 36868">
                <a:extLst>
                  <a:ext uri="{FF2B5EF4-FFF2-40B4-BE49-F238E27FC236}">
                    <a16:creationId xmlns:a16="http://schemas.microsoft.com/office/drawing/2014/main" id="{C63FFE43-5C71-4478-8D9B-F934AF23F6B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43912" y="5497128"/>
                <a:ext cx="263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873" name="Freihand 36872">
                <a:extLst>
                  <a:ext uri="{FF2B5EF4-FFF2-40B4-BE49-F238E27FC236}">
                    <a16:creationId xmlns:a16="http://schemas.microsoft.com/office/drawing/2014/main" id="{746C55F7-B8BD-498E-9850-83D6BB940045}"/>
                  </a:ext>
                </a:extLst>
              </p14:cNvPr>
              <p14:cNvContentPartPr/>
              <p14:nvPr/>
            </p14:nvContentPartPr>
            <p14:xfrm>
              <a:off x="6829992" y="4924728"/>
              <a:ext cx="1215720" cy="55800"/>
            </p14:xfrm>
          </p:contentPart>
        </mc:Choice>
        <mc:Fallback>
          <p:pic>
            <p:nvPicPr>
              <p:cNvPr id="36873" name="Freihand 36872">
                <a:extLst>
                  <a:ext uri="{FF2B5EF4-FFF2-40B4-BE49-F238E27FC236}">
                    <a16:creationId xmlns:a16="http://schemas.microsoft.com/office/drawing/2014/main" id="{746C55F7-B8BD-498E-9850-83D6BB9400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5672" y="4920408"/>
                <a:ext cx="1224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79" name="Gruppieren 36878">
            <a:extLst>
              <a:ext uri="{FF2B5EF4-FFF2-40B4-BE49-F238E27FC236}">
                <a16:creationId xmlns:a16="http://schemas.microsoft.com/office/drawing/2014/main" id="{A2D1E349-9317-4F4E-AC4C-8D69DED56688}"/>
              </a:ext>
            </a:extLst>
          </p:cNvPr>
          <p:cNvGrpSpPr/>
          <p:nvPr/>
        </p:nvGrpSpPr>
        <p:grpSpPr>
          <a:xfrm>
            <a:off x="717192" y="817848"/>
            <a:ext cx="7285680" cy="3954240"/>
            <a:chOff x="717192" y="817848"/>
            <a:chExt cx="7285680" cy="39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038654-B3F2-4D92-8DBF-7ADAD17FE0E6}"/>
                    </a:ext>
                  </a:extLst>
                </p14:cNvPr>
                <p14:cNvContentPartPr/>
                <p14:nvPr/>
              </p14:nvContentPartPr>
              <p14:xfrm>
                <a:off x="2649672" y="1108728"/>
                <a:ext cx="3799800" cy="1820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038654-B3F2-4D92-8DBF-7ADAD17FE0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45352" y="1104408"/>
                  <a:ext cx="3808440" cy="18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709746C-EAD7-4C59-BB69-46928FBE9951}"/>
                    </a:ext>
                  </a:extLst>
                </p14:cNvPr>
                <p14:cNvContentPartPr/>
                <p14:nvPr/>
              </p14:nvContentPartPr>
              <p14:xfrm>
                <a:off x="6379632" y="2632608"/>
                <a:ext cx="121680" cy="23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709746C-EAD7-4C59-BB69-46928FBE99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75312" y="2628288"/>
                  <a:ext cx="130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AAD831-E586-4305-9262-EFA9B18D8FCE}"/>
                    </a:ext>
                  </a:extLst>
                </p14:cNvPr>
                <p14:cNvContentPartPr/>
                <p14:nvPr/>
              </p14:nvContentPartPr>
              <p14:xfrm>
                <a:off x="6727392" y="2628288"/>
                <a:ext cx="116640" cy="116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AAD831-E586-4305-9262-EFA9B18D8F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23072" y="2623968"/>
                  <a:ext cx="12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3C27E2-F96B-4B77-A4B4-D1B9D521EAF0}"/>
                    </a:ext>
                  </a:extLst>
                </p14:cNvPr>
                <p14:cNvContentPartPr/>
                <p14:nvPr/>
              </p14:nvContentPartPr>
              <p14:xfrm>
                <a:off x="5253912" y="870048"/>
                <a:ext cx="109440" cy="135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3C27E2-F96B-4B77-A4B4-D1B9D521EA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49592" y="865728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50EFA54-7C1D-42C4-9F02-33AF45A76B0B}"/>
                    </a:ext>
                  </a:extLst>
                </p14:cNvPr>
                <p14:cNvContentPartPr/>
                <p14:nvPr/>
              </p14:nvContentPartPr>
              <p14:xfrm>
                <a:off x="5159592" y="817848"/>
                <a:ext cx="282240" cy="277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50EFA54-7C1D-42C4-9F02-33AF45A76B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55272" y="813528"/>
                  <a:ext cx="290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9A2B6D1-EB9F-4165-ACA5-08EA19DCA0CA}"/>
                    </a:ext>
                  </a:extLst>
                </p14:cNvPr>
                <p14:cNvContentPartPr/>
                <p14:nvPr/>
              </p14:nvContentPartPr>
              <p14:xfrm>
                <a:off x="717192" y="1480248"/>
                <a:ext cx="2443320" cy="1228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9A2B6D1-EB9F-4165-ACA5-08EA19DCA0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2872" y="1475928"/>
                  <a:ext cx="2451960" cy="12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BB004B-70C1-4B0E-83A0-A83DC6E660BB}"/>
                    </a:ext>
                  </a:extLst>
                </p14:cNvPr>
                <p14:cNvContentPartPr/>
                <p14:nvPr/>
              </p14:nvContentPartPr>
              <p14:xfrm>
                <a:off x="1285992" y="2600208"/>
                <a:ext cx="103320" cy="188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BB004B-70C1-4B0E-83A0-A83DC6E660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81672" y="2595888"/>
                  <a:ext cx="11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5B6DC8B-C5C7-41BE-801B-3FD5749658E6}"/>
                    </a:ext>
                  </a:extLst>
                </p14:cNvPr>
                <p14:cNvContentPartPr/>
                <p14:nvPr/>
              </p14:nvContentPartPr>
              <p14:xfrm>
                <a:off x="1608192" y="2593368"/>
                <a:ext cx="125280" cy="161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5B6DC8B-C5C7-41BE-801B-3FD5749658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03872" y="2589048"/>
                  <a:ext cx="133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D1214BD-6344-493A-B274-50975E70C00A}"/>
                    </a:ext>
                  </a:extLst>
                </p14:cNvPr>
                <p14:cNvContentPartPr/>
                <p14:nvPr/>
              </p14:nvContentPartPr>
              <p14:xfrm>
                <a:off x="2283192" y="1322568"/>
                <a:ext cx="94320" cy="75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D1214BD-6344-493A-B274-50975E70C0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78872" y="1318248"/>
                  <a:ext cx="10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B71AB74-A5FC-4110-B961-BCCD28940C42}"/>
                    </a:ext>
                  </a:extLst>
                </p14:cNvPr>
                <p14:cNvContentPartPr/>
                <p14:nvPr/>
              </p14:nvContentPartPr>
              <p14:xfrm>
                <a:off x="2219832" y="1245528"/>
                <a:ext cx="249480" cy="227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B71AB74-A5FC-4110-B961-BCCD28940C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5512" y="1241208"/>
                  <a:ext cx="258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649225-6683-40F2-89B5-B31EA85D84A9}"/>
                    </a:ext>
                  </a:extLst>
                </p14:cNvPr>
                <p14:cNvContentPartPr/>
                <p14:nvPr/>
              </p14:nvContentPartPr>
              <p14:xfrm>
                <a:off x="5093352" y="2578968"/>
                <a:ext cx="191520" cy="211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649225-6683-40F2-89B5-B31EA85D84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89032" y="2574648"/>
                  <a:ext cx="200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19AB6F-C573-4BAF-9B89-E2AF09B42950}"/>
                    </a:ext>
                  </a:extLst>
                </p14:cNvPr>
                <p14:cNvContentPartPr/>
                <p14:nvPr/>
              </p14:nvContentPartPr>
              <p14:xfrm>
                <a:off x="1013832" y="2629728"/>
                <a:ext cx="4370400" cy="1335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19AB6F-C573-4BAF-9B89-E2AF09B429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512" y="2625408"/>
                  <a:ext cx="4379040" cy="13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E67944-5279-4650-B11D-3B93607EF7CA}"/>
                    </a:ext>
                  </a:extLst>
                </p14:cNvPr>
                <p14:cNvContentPartPr/>
                <p14:nvPr/>
              </p14:nvContentPartPr>
              <p14:xfrm>
                <a:off x="1271232" y="3064608"/>
                <a:ext cx="183240" cy="211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E67944-5279-4650-B11D-3B93607EF7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6912" y="3060288"/>
                  <a:ext cx="191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5AA7746-6E14-42C3-A9BC-2FE8BD8AA70C}"/>
                    </a:ext>
                  </a:extLst>
                </p14:cNvPr>
                <p14:cNvContentPartPr/>
                <p14:nvPr/>
              </p14:nvContentPartPr>
              <p14:xfrm>
                <a:off x="1519992" y="2982888"/>
                <a:ext cx="164880" cy="176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5AA7746-6E14-42C3-A9BC-2FE8BD8AA7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15672" y="2978568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A31EF9-CE62-416D-92A6-36E5F502F766}"/>
                    </a:ext>
                  </a:extLst>
                </p14:cNvPr>
                <p14:cNvContentPartPr/>
                <p14:nvPr/>
              </p14:nvContentPartPr>
              <p14:xfrm>
                <a:off x="3586752" y="3910248"/>
                <a:ext cx="110880" cy="82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A31EF9-CE62-416D-92A6-36E5F502F7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82432" y="3905928"/>
                  <a:ext cx="11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7D1E2C-F848-40ED-B07D-8997334B24DE}"/>
                    </a:ext>
                  </a:extLst>
                </p14:cNvPr>
                <p14:cNvContentPartPr/>
                <p14:nvPr/>
              </p14:nvContentPartPr>
              <p14:xfrm>
                <a:off x="3662352" y="3929688"/>
                <a:ext cx="16920" cy="82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7D1E2C-F848-40ED-B07D-8997334B24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8032" y="3925368"/>
                  <a:ext cx="25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0EDDD71-DB13-42B2-A9CB-B834BA5DABD2}"/>
                    </a:ext>
                  </a:extLst>
                </p14:cNvPr>
                <p14:cNvContentPartPr/>
                <p14:nvPr/>
              </p14:nvContentPartPr>
              <p14:xfrm>
                <a:off x="3461472" y="3774168"/>
                <a:ext cx="325440" cy="322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0EDDD71-DB13-42B2-A9CB-B834BA5DAB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57152" y="3769848"/>
                  <a:ext cx="33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00D1EC9-EBB7-4525-9BB4-54DF5A4B7A4F}"/>
                    </a:ext>
                  </a:extLst>
                </p14:cNvPr>
                <p14:cNvContentPartPr/>
                <p14:nvPr/>
              </p14:nvContentPartPr>
              <p14:xfrm>
                <a:off x="7679592" y="2585088"/>
                <a:ext cx="183600" cy="206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00D1EC9-EBB7-4525-9BB4-54DF5A4B7A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75272" y="2580768"/>
                  <a:ext cx="192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83DD31-7F99-4389-841F-FECA7608BC75}"/>
                    </a:ext>
                  </a:extLst>
                </p14:cNvPr>
                <p14:cNvContentPartPr/>
                <p14:nvPr/>
              </p14:nvContentPartPr>
              <p14:xfrm>
                <a:off x="1111392" y="2792088"/>
                <a:ext cx="6891480" cy="1686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83DD31-7F99-4389-841F-FECA7608BC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7072" y="2787768"/>
                  <a:ext cx="6900120" cy="16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1F2ED3A-4BE7-4CC7-9552-0C415FD05C90}"/>
                    </a:ext>
                  </a:extLst>
                </p14:cNvPr>
                <p14:cNvContentPartPr/>
                <p14:nvPr/>
              </p14:nvContentPartPr>
              <p14:xfrm>
                <a:off x="1309032" y="3834648"/>
                <a:ext cx="172440" cy="149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1F2ED3A-4BE7-4CC7-9552-0C415FD05C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04712" y="3830328"/>
                  <a:ext cx="181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EB2482-F949-4073-BDA1-D916CBD13186}"/>
                    </a:ext>
                  </a:extLst>
                </p14:cNvPr>
                <p14:cNvContentPartPr/>
                <p14:nvPr/>
              </p14:nvContentPartPr>
              <p14:xfrm>
                <a:off x="1572552" y="3642048"/>
                <a:ext cx="238320" cy="154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EB2482-F949-4073-BDA1-D916CBD131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68232" y="3637728"/>
                  <a:ext cx="246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60197A6-2EAB-4E67-90A8-46E12C2FDF6D}"/>
                    </a:ext>
                  </a:extLst>
                </p14:cNvPr>
                <p14:cNvContentPartPr/>
                <p14:nvPr/>
              </p14:nvContentPartPr>
              <p14:xfrm>
                <a:off x="4002912" y="4518648"/>
                <a:ext cx="110160" cy="147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60197A6-2EAB-4E67-90A8-46E12C2FDF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98592" y="4514328"/>
                  <a:ext cx="118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C498DE6-C6A0-4B4E-93A9-31E204B2EA91}"/>
                    </a:ext>
                  </a:extLst>
                </p14:cNvPr>
                <p14:cNvContentPartPr/>
                <p14:nvPr/>
              </p14:nvContentPartPr>
              <p14:xfrm>
                <a:off x="4030632" y="4455288"/>
                <a:ext cx="122040" cy="47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C498DE6-C6A0-4B4E-93A9-31E204B2EA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26312" y="4450968"/>
                  <a:ext cx="130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E373BA-6E16-426B-9AFC-5BE9CEDBABB4}"/>
                    </a:ext>
                  </a:extLst>
                </p14:cNvPr>
                <p14:cNvContentPartPr/>
                <p14:nvPr/>
              </p14:nvContentPartPr>
              <p14:xfrm>
                <a:off x="3868992" y="4402368"/>
                <a:ext cx="369000" cy="369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E373BA-6E16-426B-9AFC-5BE9CEDBAB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64672" y="4398048"/>
                  <a:ext cx="377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4E743B9-05FE-4753-B7E7-D6D8857C34F4}"/>
                    </a:ext>
                  </a:extLst>
                </p14:cNvPr>
                <p14:cNvContentPartPr/>
                <p14:nvPr/>
              </p14:nvContentPartPr>
              <p14:xfrm>
                <a:off x="2842272" y="2767968"/>
                <a:ext cx="902520" cy="469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4E743B9-05FE-4753-B7E7-D6D8857C34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7952" y="2763648"/>
                  <a:ext cx="9111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AB1D5B-2499-416F-A14B-F1C4F9584F8C}"/>
                    </a:ext>
                  </a:extLst>
                </p14:cNvPr>
                <p14:cNvContentPartPr/>
                <p14:nvPr/>
              </p14:nvContentPartPr>
              <p14:xfrm>
                <a:off x="3757752" y="2680128"/>
                <a:ext cx="113040" cy="15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AB1D5B-2499-416F-A14B-F1C4F9584F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53432" y="2675808"/>
                  <a:ext cx="121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273C30-87CD-46F9-8661-F79FC5B4D05A}"/>
                    </a:ext>
                  </a:extLst>
                </p14:cNvPr>
                <p14:cNvContentPartPr/>
                <p14:nvPr/>
              </p14:nvContentPartPr>
              <p14:xfrm>
                <a:off x="3426192" y="3079728"/>
                <a:ext cx="82440" cy="118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273C30-87CD-46F9-8661-F79FC5B4D0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21872" y="3075408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096B60-74E6-447B-B37B-3103C0938380}"/>
                    </a:ext>
                  </a:extLst>
                </p14:cNvPr>
                <p14:cNvContentPartPr/>
                <p14:nvPr/>
              </p14:nvContentPartPr>
              <p14:xfrm>
                <a:off x="3323952" y="2997648"/>
                <a:ext cx="290880" cy="317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096B60-74E6-447B-B37B-3103C09383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19632" y="2993328"/>
                  <a:ext cx="299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344945-B4B4-490C-A27F-D054CB7A22D8}"/>
                    </a:ext>
                  </a:extLst>
                </p14:cNvPr>
                <p14:cNvContentPartPr/>
                <p14:nvPr/>
              </p14:nvContentPartPr>
              <p14:xfrm>
                <a:off x="2429712" y="3243528"/>
                <a:ext cx="163440" cy="142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344945-B4B4-490C-A27F-D054CB7A22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5392" y="3239208"/>
                  <a:ext cx="172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455B6E0-3FE2-4BD6-8239-BDC6D5D0FA9E}"/>
                    </a:ext>
                  </a:extLst>
                </p14:cNvPr>
                <p14:cNvContentPartPr/>
                <p14:nvPr/>
              </p14:nvContentPartPr>
              <p14:xfrm>
                <a:off x="4195512" y="2543328"/>
                <a:ext cx="122400" cy="166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455B6E0-3FE2-4BD6-8239-BDC6D5D0FA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91192" y="2539008"/>
                  <a:ext cx="13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876" name="Freihand 36875">
                  <a:extLst>
                    <a:ext uri="{FF2B5EF4-FFF2-40B4-BE49-F238E27FC236}">
                      <a16:creationId xmlns:a16="http://schemas.microsoft.com/office/drawing/2014/main" id="{73D6BE26-5CCE-4E56-8663-7AE374104E8E}"/>
                    </a:ext>
                  </a:extLst>
                </p14:cNvPr>
                <p14:cNvContentPartPr/>
                <p14:nvPr/>
              </p14:nvContentPartPr>
              <p14:xfrm>
                <a:off x="4037472" y="2433888"/>
                <a:ext cx="371520" cy="449280"/>
              </p14:xfrm>
            </p:contentPart>
          </mc:Choice>
          <mc:Fallback>
            <p:pic>
              <p:nvPicPr>
                <p:cNvPr id="36876" name="Freihand 36875">
                  <a:extLst>
                    <a:ext uri="{FF2B5EF4-FFF2-40B4-BE49-F238E27FC236}">
                      <a16:creationId xmlns:a16="http://schemas.microsoft.com/office/drawing/2014/main" id="{73D6BE26-5CCE-4E56-8663-7AE374104E8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33152" y="2429568"/>
                  <a:ext cx="380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6878" name="Freihand 36877">
                  <a:extLst>
                    <a:ext uri="{FF2B5EF4-FFF2-40B4-BE49-F238E27FC236}">
                      <a16:creationId xmlns:a16="http://schemas.microsoft.com/office/drawing/2014/main" id="{1406FDC0-4C10-42CB-97D3-90C9A314A4A6}"/>
                    </a:ext>
                  </a:extLst>
                </p14:cNvPr>
                <p14:cNvContentPartPr/>
                <p14:nvPr/>
              </p14:nvContentPartPr>
              <p14:xfrm>
                <a:off x="4974552" y="2470248"/>
                <a:ext cx="441000" cy="475200"/>
              </p14:xfrm>
            </p:contentPart>
          </mc:Choice>
          <mc:Fallback>
            <p:pic>
              <p:nvPicPr>
                <p:cNvPr id="36878" name="Freihand 36877">
                  <a:extLst>
                    <a:ext uri="{FF2B5EF4-FFF2-40B4-BE49-F238E27FC236}">
                      <a16:creationId xmlns:a16="http://schemas.microsoft.com/office/drawing/2014/main" id="{1406FDC0-4C10-42CB-97D3-90C9A314A4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70232" y="2465928"/>
                  <a:ext cx="449640" cy="48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6880" name="Freihand 36879">
                <a:extLst>
                  <a:ext uri="{FF2B5EF4-FFF2-40B4-BE49-F238E27FC236}">
                    <a16:creationId xmlns:a16="http://schemas.microsoft.com/office/drawing/2014/main" id="{61CE700F-9727-43B2-A1D9-B36C6AAA8041}"/>
                  </a:ext>
                </a:extLst>
              </p14:cNvPr>
              <p14:cNvContentPartPr/>
              <p14:nvPr/>
            </p14:nvContentPartPr>
            <p14:xfrm>
              <a:off x="5110632" y="3206808"/>
              <a:ext cx="174960" cy="267840"/>
            </p14:xfrm>
          </p:contentPart>
        </mc:Choice>
        <mc:Fallback>
          <p:pic>
            <p:nvPicPr>
              <p:cNvPr id="36880" name="Freihand 36879">
                <a:extLst>
                  <a:ext uri="{FF2B5EF4-FFF2-40B4-BE49-F238E27FC236}">
                    <a16:creationId xmlns:a16="http://schemas.microsoft.com/office/drawing/2014/main" id="{61CE700F-9727-43B2-A1D9-B36C6AAA80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06312" y="3202488"/>
                <a:ext cx="1836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6884" name="Freihand 36883">
                <a:extLst>
                  <a:ext uri="{FF2B5EF4-FFF2-40B4-BE49-F238E27FC236}">
                    <a16:creationId xmlns:a16="http://schemas.microsoft.com/office/drawing/2014/main" id="{16FF3601-6592-469B-A05A-B505193C9AB8}"/>
                  </a:ext>
                </a:extLst>
              </p14:cNvPr>
              <p14:cNvContentPartPr/>
              <p14:nvPr/>
            </p14:nvContentPartPr>
            <p14:xfrm>
              <a:off x="6697872" y="3094848"/>
              <a:ext cx="167400" cy="157320"/>
            </p14:xfrm>
          </p:contentPart>
        </mc:Choice>
        <mc:Fallback>
          <p:pic>
            <p:nvPicPr>
              <p:cNvPr id="36884" name="Freihand 36883">
                <a:extLst>
                  <a:ext uri="{FF2B5EF4-FFF2-40B4-BE49-F238E27FC236}">
                    <a16:creationId xmlns:a16="http://schemas.microsoft.com/office/drawing/2014/main" id="{16FF3601-6592-469B-A05A-B505193C9AB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93552" y="3090528"/>
                <a:ext cx="1760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87" name="Gruppieren 36886">
            <a:extLst>
              <a:ext uri="{FF2B5EF4-FFF2-40B4-BE49-F238E27FC236}">
                <a16:creationId xmlns:a16="http://schemas.microsoft.com/office/drawing/2014/main" id="{4EDD4E98-65C6-4585-AF12-7FBD048D78AB}"/>
              </a:ext>
            </a:extLst>
          </p:cNvPr>
          <p:cNvGrpSpPr/>
          <p:nvPr/>
        </p:nvGrpSpPr>
        <p:grpSpPr>
          <a:xfrm>
            <a:off x="5722632" y="3130128"/>
            <a:ext cx="563040" cy="577080"/>
            <a:chOff x="5722632" y="3130128"/>
            <a:chExt cx="56304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6881" name="Freihand 36880">
                  <a:extLst>
                    <a:ext uri="{FF2B5EF4-FFF2-40B4-BE49-F238E27FC236}">
                      <a16:creationId xmlns:a16="http://schemas.microsoft.com/office/drawing/2014/main" id="{E0593FC8-9AD0-4580-8563-F159EF8B441F}"/>
                    </a:ext>
                  </a:extLst>
                </p14:cNvPr>
                <p14:cNvContentPartPr/>
                <p14:nvPr/>
              </p14:nvContentPartPr>
              <p14:xfrm>
                <a:off x="5722632" y="3237408"/>
                <a:ext cx="385920" cy="32760"/>
              </p14:xfrm>
            </p:contentPart>
          </mc:Choice>
          <mc:Fallback>
            <p:pic>
              <p:nvPicPr>
                <p:cNvPr id="36881" name="Freihand 36880">
                  <a:extLst>
                    <a:ext uri="{FF2B5EF4-FFF2-40B4-BE49-F238E27FC236}">
                      <a16:creationId xmlns:a16="http://schemas.microsoft.com/office/drawing/2014/main" id="{E0593FC8-9AD0-4580-8563-F159EF8B44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18312" y="3233088"/>
                  <a:ext cx="39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882" name="Freihand 36881">
                  <a:extLst>
                    <a:ext uri="{FF2B5EF4-FFF2-40B4-BE49-F238E27FC236}">
                      <a16:creationId xmlns:a16="http://schemas.microsoft.com/office/drawing/2014/main" id="{92B5C0EB-4611-483F-BBD1-2A52DEE94AD0}"/>
                    </a:ext>
                  </a:extLst>
                </p14:cNvPr>
                <p14:cNvContentPartPr/>
                <p14:nvPr/>
              </p14:nvContentPartPr>
              <p14:xfrm>
                <a:off x="6053832" y="3130128"/>
                <a:ext cx="231840" cy="228960"/>
              </p14:xfrm>
            </p:contentPart>
          </mc:Choice>
          <mc:Fallback>
            <p:pic>
              <p:nvPicPr>
                <p:cNvPr id="36882" name="Freihand 36881">
                  <a:extLst>
                    <a:ext uri="{FF2B5EF4-FFF2-40B4-BE49-F238E27FC236}">
                      <a16:creationId xmlns:a16="http://schemas.microsoft.com/office/drawing/2014/main" id="{92B5C0EB-4611-483F-BBD1-2A52DEE94A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49512" y="3125808"/>
                  <a:ext cx="240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885" name="Freihand 36884">
                  <a:extLst>
                    <a:ext uri="{FF2B5EF4-FFF2-40B4-BE49-F238E27FC236}">
                      <a16:creationId xmlns:a16="http://schemas.microsoft.com/office/drawing/2014/main" id="{33D71705-9DA4-4364-AF75-BEE4CDD5575C}"/>
                    </a:ext>
                  </a:extLst>
                </p14:cNvPr>
                <p14:cNvContentPartPr/>
                <p14:nvPr/>
              </p14:nvContentPartPr>
              <p14:xfrm>
                <a:off x="5845032" y="3428208"/>
                <a:ext cx="124920" cy="186480"/>
              </p14:xfrm>
            </p:contentPart>
          </mc:Choice>
          <mc:Fallback>
            <p:pic>
              <p:nvPicPr>
                <p:cNvPr id="36885" name="Freihand 36884">
                  <a:extLst>
                    <a:ext uri="{FF2B5EF4-FFF2-40B4-BE49-F238E27FC236}">
                      <a16:creationId xmlns:a16="http://schemas.microsoft.com/office/drawing/2014/main" id="{33D71705-9DA4-4364-AF75-BEE4CDD557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40712" y="3423888"/>
                  <a:ext cx="133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6886" name="Freihand 36885">
                  <a:extLst>
                    <a:ext uri="{FF2B5EF4-FFF2-40B4-BE49-F238E27FC236}">
                      <a16:creationId xmlns:a16="http://schemas.microsoft.com/office/drawing/2014/main" id="{FEF51447-6C32-44C1-9E7D-C4A4BCBE4521}"/>
                    </a:ext>
                  </a:extLst>
                </p14:cNvPr>
                <p14:cNvContentPartPr/>
                <p14:nvPr/>
              </p14:nvContentPartPr>
              <p14:xfrm>
                <a:off x="5732712" y="3350448"/>
                <a:ext cx="331200" cy="356760"/>
              </p14:xfrm>
            </p:contentPart>
          </mc:Choice>
          <mc:Fallback>
            <p:pic>
              <p:nvPicPr>
                <p:cNvPr id="36886" name="Freihand 36885">
                  <a:extLst>
                    <a:ext uri="{FF2B5EF4-FFF2-40B4-BE49-F238E27FC236}">
                      <a16:creationId xmlns:a16="http://schemas.microsoft.com/office/drawing/2014/main" id="{FEF51447-6C32-44C1-9E7D-C4A4BCBE45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28392" y="3346128"/>
                  <a:ext cx="3398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2" name="Gruppieren 36901">
            <a:extLst>
              <a:ext uri="{FF2B5EF4-FFF2-40B4-BE49-F238E27FC236}">
                <a16:creationId xmlns:a16="http://schemas.microsoft.com/office/drawing/2014/main" id="{FBE24738-AC98-4F4B-98E0-97D57DC2CD6C}"/>
              </a:ext>
            </a:extLst>
          </p:cNvPr>
          <p:cNvGrpSpPr/>
          <p:nvPr/>
        </p:nvGrpSpPr>
        <p:grpSpPr>
          <a:xfrm>
            <a:off x="4190472" y="4958928"/>
            <a:ext cx="1464120" cy="375840"/>
            <a:chOff x="4190472" y="4958928"/>
            <a:chExt cx="146412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6870" name="Freihand 36869">
                  <a:extLst>
                    <a:ext uri="{FF2B5EF4-FFF2-40B4-BE49-F238E27FC236}">
                      <a16:creationId xmlns:a16="http://schemas.microsoft.com/office/drawing/2014/main" id="{851689D7-A70A-4669-8A2F-86565C806B53}"/>
                    </a:ext>
                  </a:extLst>
                </p14:cNvPr>
                <p14:cNvContentPartPr/>
                <p14:nvPr/>
              </p14:nvContentPartPr>
              <p14:xfrm>
                <a:off x="4190472" y="4958928"/>
                <a:ext cx="1145520" cy="60840"/>
              </p14:xfrm>
            </p:contentPart>
          </mc:Choice>
          <mc:Fallback>
            <p:pic>
              <p:nvPicPr>
                <p:cNvPr id="36870" name="Freihand 36869">
                  <a:extLst>
                    <a:ext uri="{FF2B5EF4-FFF2-40B4-BE49-F238E27FC236}">
                      <a16:creationId xmlns:a16="http://schemas.microsoft.com/office/drawing/2014/main" id="{851689D7-A70A-4669-8A2F-86565C806B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86152" y="4954608"/>
                  <a:ext cx="11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6871" name="Freihand 36870">
                  <a:extLst>
                    <a:ext uri="{FF2B5EF4-FFF2-40B4-BE49-F238E27FC236}">
                      <a16:creationId xmlns:a16="http://schemas.microsoft.com/office/drawing/2014/main" id="{ED8044A6-1451-4796-B01D-D6ADDAFC749B}"/>
                    </a:ext>
                  </a:extLst>
                </p14:cNvPr>
                <p14:cNvContentPartPr/>
                <p14:nvPr/>
              </p14:nvContentPartPr>
              <p14:xfrm>
                <a:off x="4233312" y="5193648"/>
                <a:ext cx="202320" cy="141120"/>
              </p14:xfrm>
            </p:contentPart>
          </mc:Choice>
          <mc:Fallback>
            <p:pic>
              <p:nvPicPr>
                <p:cNvPr id="36871" name="Freihand 36870">
                  <a:extLst>
                    <a:ext uri="{FF2B5EF4-FFF2-40B4-BE49-F238E27FC236}">
                      <a16:creationId xmlns:a16="http://schemas.microsoft.com/office/drawing/2014/main" id="{ED8044A6-1451-4796-B01D-D6ADDAFC74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8992" y="5189328"/>
                  <a:ext cx="21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6872" name="Freihand 36871">
                  <a:extLst>
                    <a:ext uri="{FF2B5EF4-FFF2-40B4-BE49-F238E27FC236}">
                      <a16:creationId xmlns:a16="http://schemas.microsoft.com/office/drawing/2014/main" id="{F016AE78-3139-441F-9A9F-63C5B64E4F44}"/>
                    </a:ext>
                  </a:extLst>
                </p14:cNvPr>
                <p14:cNvContentPartPr/>
                <p14:nvPr/>
              </p14:nvContentPartPr>
              <p14:xfrm>
                <a:off x="4977072" y="5129208"/>
                <a:ext cx="231480" cy="187560"/>
              </p14:xfrm>
            </p:contentPart>
          </mc:Choice>
          <mc:Fallback>
            <p:pic>
              <p:nvPicPr>
                <p:cNvPr id="36872" name="Freihand 36871">
                  <a:extLst>
                    <a:ext uri="{FF2B5EF4-FFF2-40B4-BE49-F238E27FC236}">
                      <a16:creationId xmlns:a16="http://schemas.microsoft.com/office/drawing/2014/main" id="{F016AE78-3139-441F-9A9F-63C5B64E4F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72752" y="5124888"/>
                  <a:ext cx="24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6888" name="Freihand 36887">
                  <a:extLst>
                    <a:ext uri="{FF2B5EF4-FFF2-40B4-BE49-F238E27FC236}">
                      <a16:creationId xmlns:a16="http://schemas.microsoft.com/office/drawing/2014/main" id="{973A38FB-D176-42C7-B7BB-CB103705A70A}"/>
                    </a:ext>
                  </a:extLst>
                </p14:cNvPr>
                <p14:cNvContentPartPr/>
                <p14:nvPr/>
              </p14:nvContentPartPr>
              <p14:xfrm>
                <a:off x="5369112" y="5162328"/>
                <a:ext cx="27720" cy="156960"/>
              </p14:xfrm>
            </p:contentPart>
          </mc:Choice>
          <mc:Fallback>
            <p:pic>
              <p:nvPicPr>
                <p:cNvPr id="36888" name="Freihand 36887">
                  <a:extLst>
                    <a:ext uri="{FF2B5EF4-FFF2-40B4-BE49-F238E27FC236}">
                      <a16:creationId xmlns:a16="http://schemas.microsoft.com/office/drawing/2014/main" id="{973A38FB-D176-42C7-B7BB-CB103705A70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4792" y="5158008"/>
                  <a:ext cx="3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889" name="Freihand 36888">
                  <a:extLst>
                    <a:ext uri="{FF2B5EF4-FFF2-40B4-BE49-F238E27FC236}">
                      <a16:creationId xmlns:a16="http://schemas.microsoft.com/office/drawing/2014/main" id="{BA7A1C23-59D5-4C36-A7A0-9CDD2B64F45D}"/>
                    </a:ext>
                  </a:extLst>
                </p14:cNvPr>
                <p14:cNvContentPartPr/>
                <p14:nvPr/>
              </p14:nvContentPartPr>
              <p14:xfrm>
                <a:off x="5320512" y="5234328"/>
                <a:ext cx="161640" cy="7920"/>
              </p14:xfrm>
            </p:contentPart>
          </mc:Choice>
          <mc:Fallback>
            <p:pic>
              <p:nvPicPr>
                <p:cNvPr id="36889" name="Freihand 36888">
                  <a:extLst>
                    <a:ext uri="{FF2B5EF4-FFF2-40B4-BE49-F238E27FC236}">
                      <a16:creationId xmlns:a16="http://schemas.microsoft.com/office/drawing/2014/main" id="{BA7A1C23-59D5-4C36-A7A0-9CDD2B64F4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16192" y="5230008"/>
                  <a:ext cx="17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6895" name="Freihand 36894">
                  <a:extLst>
                    <a:ext uri="{FF2B5EF4-FFF2-40B4-BE49-F238E27FC236}">
                      <a16:creationId xmlns:a16="http://schemas.microsoft.com/office/drawing/2014/main" id="{0BA16D39-C3AF-4069-9D1E-EA8CB1B71B2D}"/>
                    </a:ext>
                  </a:extLst>
                </p14:cNvPr>
                <p14:cNvContentPartPr/>
                <p14:nvPr/>
              </p14:nvContentPartPr>
              <p14:xfrm>
                <a:off x="5496552" y="5107608"/>
                <a:ext cx="158040" cy="200880"/>
              </p14:xfrm>
            </p:contentPart>
          </mc:Choice>
          <mc:Fallback>
            <p:pic>
              <p:nvPicPr>
                <p:cNvPr id="36895" name="Freihand 36894">
                  <a:extLst>
                    <a:ext uri="{FF2B5EF4-FFF2-40B4-BE49-F238E27FC236}">
                      <a16:creationId xmlns:a16="http://schemas.microsoft.com/office/drawing/2014/main" id="{0BA16D39-C3AF-4069-9D1E-EA8CB1B71B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2232" y="5103288"/>
                  <a:ext cx="166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896" name="Freihand 36895">
                  <a:extLst>
                    <a:ext uri="{FF2B5EF4-FFF2-40B4-BE49-F238E27FC236}">
                      <a16:creationId xmlns:a16="http://schemas.microsoft.com/office/drawing/2014/main" id="{B81BEE37-9630-4768-A4E7-CCEA50391BE3}"/>
                    </a:ext>
                  </a:extLst>
                </p14:cNvPr>
                <p14:cNvContentPartPr/>
                <p14:nvPr/>
              </p14:nvContentPartPr>
              <p14:xfrm>
                <a:off x="4720032" y="5206248"/>
                <a:ext cx="204840" cy="37800"/>
              </p14:xfrm>
            </p:contentPart>
          </mc:Choice>
          <mc:Fallback>
            <p:pic>
              <p:nvPicPr>
                <p:cNvPr id="36896" name="Freihand 36895">
                  <a:extLst>
                    <a:ext uri="{FF2B5EF4-FFF2-40B4-BE49-F238E27FC236}">
                      <a16:creationId xmlns:a16="http://schemas.microsoft.com/office/drawing/2014/main" id="{B81BEE37-9630-4768-A4E7-CCEA50391BE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15712" y="5201928"/>
                  <a:ext cx="213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6897" name="Freihand 36896">
                  <a:extLst>
                    <a:ext uri="{FF2B5EF4-FFF2-40B4-BE49-F238E27FC236}">
                      <a16:creationId xmlns:a16="http://schemas.microsoft.com/office/drawing/2014/main" id="{73DD49ED-06B1-484F-A76D-3B40B71788B4}"/>
                    </a:ext>
                  </a:extLst>
                </p14:cNvPr>
                <p14:cNvContentPartPr/>
                <p14:nvPr/>
              </p14:nvContentPartPr>
              <p14:xfrm>
                <a:off x="4708512" y="5250528"/>
                <a:ext cx="216720" cy="41400"/>
              </p14:xfrm>
            </p:contentPart>
          </mc:Choice>
          <mc:Fallback>
            <p:pic>
              <p:nvPicPr>
                <p:cNvPr id="36897" name="Freihand 36896">
                  <a:extLst>
                    <a:ext uri="{FF2B5EF4-FFF2-40B4-BE49-F238E27FC236}">
                      <a16:creationId xmlns:a16="http://schemas.microsoft.com/office/drawing/2014/main" id="{73DD49ED-06B1-484F-A76D-3B40B71788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04192" y="5246208"/>
                  <a:ext cx="2253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6898" name="Freihand 36897">
                <a:extLst>
                  <a:ext uri="{FF2B5EF4-FFF2-40B4-BE49-F238E27FC236}">
                    <a16:creationId xmlns:a16="http://schemas.microsoft.com/office/drawing/2014/main" id="{A5295005-9DD1-41AC-9682-4E04CA6E8EE9}"/>
                  </a:ext>
                </a:extLst>
              </p14:cNvPr>
              <p14:cNvContentPartPr/>
              <p14:nvPr/>
            </p14:nvContentPartPr>
            <p14:xfrm>
              <a:off x="4786992" y="5487768"/>
              <a:ext cx="350280" cy="200520"/>
            </p14:xfrm>
          </p:contentPart>
        </mc:Choice>
        <mc:Fallback>
          <p:pic>
            <p:nvPicPr>
              <p:cNvPr id="36898" name="Freihand 36897">
                <a:extLst>
                  <a:ext uri="{FF2B5EF4-FFF2-40B4-BE49-F238E27FC236}">
                    <a16:creationId xmlns:a16="http://schemas.microsoft.com/office/drawing/2014/main" id="{A5295005-9DD1-41AC-9682-4E04CA6E8EE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782672" y="5483448"/>
                <a:ext cx="3589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00" name="Gruppieren 36899">
            <a:extLst>
              <a:ext uri="{FF2B5EF4-FFF2-40B4-BE49-F238E27FC236}">
                <a16:creationId xmlns:a16="http://schemas.microsoft.com/office/drawing/2014/main" id="{EB7F772E-4D95-4E47-AA9B-EB2F6BA64D99}"/>
              </a:ext>
            </a:extLst>
          </p:cNvPr>
          <p:cNvGrpSpPr/>
          <p:nvPr/>
        </p:nvGrpSpPr>
        <p:grpSpPr>
          <a:xfrm>
            <a:off x="6784272" y="5152608"/>
            <a:ext cx="1223280" cy="544680"/>
            <a:chOff x="6784272" y="5152608"/>
            <a:chExt cx="122328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6874" name="Freihand 36873">
                  <a:extLst>
                    <a:ext uri="{FF2B5EF4-FFF2-40B4-BE49-F238E27FC236}">
                      <a16:creationId xmlns:a16="http://schemas.microsoft.com/office/drawing/2014/main" id="{7B79604C-2FF0-46FC-82C4-1BFBA4427846}"/>
                    </a:ext>
                  </a:extLst>
                </p14:cNvPr>
                <p14:cNvContentPartPr/>
                <p14:nvPr/>
              </p14:nvContentPartPr>
              <p14:xfrm>
                <a:off x="6784272" y="5152608"/>
                <a:ext cx="321840" cy="190440"/>
              </p14:xfrm>
            </p:contentPart>
          </mc:Choice>
          <mc:Fallback>
            <p:pic>
              <p:nvPicPr>
                <p:cNvPr id="36874" name="Freihand 36873">
                  <a:extLst>
                    <a:ext uri="{FF2B5EF4-FFF2-40B4-BE49-F238E27FC236}">
                      <a16:creationId xmlns:a16="http://schemas.microsoft.com/office/drawing/2014/main" id="{7B79604C-2FF0-46FC-82C4-1BFBA44278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9952" y="5148288"/>
                  <a:ext cx="330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6875" name="Freihand 36874">
                  <a:extLst>
                    <a:ext uri="{FF2B5EF4-FFF2-40B4-BE49-F238E27FC236}">
                      <a16:creationId xmlns:a16="http://schemas.microsoft.com/office/drawing/2014/main" id="{FDF87411-9A1C-4AED-B625-00C7599FF903}"/>
                    </a:ext>
                  </a:extLst>
                </p14:cNvPr>
                <p14:cNvContentPartPr/>
                <p14:nvPr/>
              </p14:nvContentPartPr>
              <p14:xfrm>
                <a:off x="7670232" y="5167728"/>
                <a:ext cx="337320" cy="191880"/>
              </p14:xfrm>
            </p:contentPart>
          </mc:Choice>
          <mc:Fallback>
            <p:pic>
              <p:nvPicPr>
                <p:cNvPr id="36875" name="Freihand 36874">
                  <a:extLst>
                    <a:ext uri="{FF2B5EF4-FFF2-40B4-BE49-F238E27FC236}">
                      <a16:creationId xmlns:a16="http://schemas.microsoft.com/office/drawing/2014/main" id="{FDF87411-9A1C-4AED-B625-00C7599FF9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65912" y="5163408"/>
                  <a:ext cx="345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6890" name="Freihand 36889">
                  <a:extLst>
                    <a:ext uri="{FF2B5EF4-FFF2-40B4-BE49-F238E27FC236}">
                      <a16:creationId xmlns:a16="http://schemas.microsoft.com/office/drawing/2014/main" id="{D12687FE-2551-43CE-B14B-5C1E54272ECB}"/>
                    </a:ext>
                  </a:extLst>
                </p14:cNvPr>
                <p14:cNvContentPartPr/>
                <p14:nvPr/>
              </p14:nvContentPartPr>
              <p14:xfrm>
                <a:off x="7152552" y="5230728"/>
                <a:ext cx="20880" cy="120960"/>
              </p14:xfrm>
            </p:contentPart>
          </mc:Choice>
          <mc:Fallback>
            <p:pic>
              <p:nvPicPr>
                <p:cNvPr id="36890" name="Freihand 36889">
                  <a:extLst>
                    <a:ext uri="{FF2B5EF4-FFF2-40B4-BE49-F238E27FC236}">
                      <a16:creationId xmlns:a16="http://schemas.microsoft.com/office/drawing/2014/main" id="{D12687FE-2551-43CE-B14B-5C1E54272E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48232" y="5226408"/>
                  <a:ext cx="29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891" name="Freihand 36890">
                  <a:extLst>
                    <a:ext uri="{FF2B5EF4-FFF2-40B4-BE49-F238E27FC236}">
                      <a16:creationId xmlns:a16="http://schemas.microsoft.com/office/drawing/2014/main" id="{489BC9D3-5E38-4C8D-94B5-8823C9A7F4CB}"/>
                    </a:ext>
                  </a:extLst>
                </p14:cNvPr>
                <p14:cNvContentPartPr/>
                <p14:nvPr/>
              </p14:nvContentPartPr>
              <p14:xfrm>
                <a:off x="7131312" y="5272488"/>
                <a:ext cx="100080" cy="11160"/>
              </p14:xfrm>
            </p:contentPart>
          </mc:Choice>
          <mc:Fallback>
            <p:pic>
              <p:nvPicPr>
                <p:cNvPr id="36891" name="Freihand 36890">
                  <a:extLst>
                    <a:ext uri="{FF2B5EF4-FFF2-40B4-BE49-F238E27FC236}">
                      <a16:creationId xmlns:a16="http://schemas.microsoft.com/office/drawing/2014/main" id="{489BC9D3-5E38-4C8D-94B5-8823C9A7F4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6992" y="5268168"/>
                  <a:ext cx="10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6892" name="Freihand 36891">
                  <a:extLst>
                    <a:ext uri="{FF2B5EF4-FFF2-40B4-BE49-F238E27FC236}">
                      <a16:creationId xmlns:a16="http://schemas.microsoft.com/office/drawing/2014/main" id="{22F43A4B-1D14-436E-A2D6-2392D2E59307}"/>
                    </a:ext>
                  </a:extLst>
                </p14:cNvPr>
                <p14:cNvContentPartPr/>
                <p14:nvPr/>
              </p14:nvContentPartPr>
              <p14:xfrm>
                <a:off x="7235352" y="5206968"/>
                <a:ext cx="100800" cy="124920"/>
              </p14:xfrm>
            </p:contentPart>
          </mc:Choice>
          <mc:Fallback>
            <p:pic>
              <p:nvPicPr>
                <p:cNvPr id="36892" name="Freihand 36891">
                  <a:extLst>
                    <a:ext uri="{FF2B5EF4-FFF2-40B4-BE49-F238E27FC236}">
                      <a16:creationId xmlns:a16="http://schemas.microsoft.com/office/drawing/2014/main" id="{22F43A4B-1D14-436E-A2D6-2392D2E593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31032" y="5202648"/>
                  <a:ext cx="10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6893" name="Freihand 36892">
                  <a:extLst>
                    <a:ext uri="{FF2B5EF4-FFF2-40B4-BE49-F238E27FC236}">
                      <a16:creationId xmlns:a16="http://schemas.microsoft.com/office/drawing/2014/main" id="{5EB6FD65-FE28-42E3-B048-73E02873DFE3}"/>
                    </a:ext>
                  </a:extLst>
                </p14:cNvPr>
                <p14:cNvContentPartPr/>
                <p14:nvPr/>
              </p14:nvContentPartPr>
              <p14:xfrm>
                <a:off x="7423272" y="5255208"/>
                <a:ext cx="117360" cy="11520"/>
              </p14:xfrm>
            </p:contentPart>
          </mc:Choice>
          <mc:Fallback>
            <p:pic>
              <p:nvPicPr>
                <p:cNvPr id="36893" name="Freihand 36892">
                  <a:extLst>
                    <a:ext uri="{FF2B5EF4-FFF2-40B4-BE49-F238E27FC236}">
                      <a16:creationId xmlns:a16="http://schemas.microsoft.com/office/drawing/2014/main" id="{5EB6FD65-FE28-42E3-B048-73E02873DF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18952" y="5250888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894" name="Freihand 36893">
                  <a:extLst>
                    <a:ext uri="{FF2B5EF4-FFF2-40B4-BE49-F238E27FC236}">
                      <a16:creationId xmlns:a16="http://schemas.microsoft.com/office/drawing/2014/main" id="{59092CE0-7896-4A64-8C3F-AEF2023BD4FD}"/>
                    </a:ext>
                  </a:extLst>
                </p14:cNvPr>
                <p14:cNvContentPartPr/>
                <p14:nvPr/>
              </p14:nvContentPartPr>
              <p14:xfrm>
                <a:off x="7441992" y="5305248"/>
                <a:ext cx="117360" cy="32400"/>
              </p14:xfrm>
            </p:contentPart>
          </mc:Choice>
          <mc:Fallback>
            <p:pic>
              <p:nvPicPr>
                <p:cNvPr id="36894" name="Freihand 36893">
                  <a:extLst>
                    <a:ext uri="{FF2B5EF4-FFF2-40B4-BE49-F238E27FC236}">
                      <a16:creationId xmlns:a16="http://schemas.microsoft.com/office/drawing/2014/main" id="{59092CE0-7896-4A64-8C3F-AEF2023BD4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37672" y="5300928"/>
                  <a:ext cx="12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6899" name="Freihand 36898">
                  <a:extLst>
                    <a:ext uri="{FF2B5EF4-FFF2-40B4-BE49-F238E27FC236}">
                      <a16:creationId xmlns:a16="http://schemas.microsoft.com/office/drawing/2014/main" id="{2FC0ADE6-05B3-4D18-B923-C29C34A97231}"/>
                    </a:ext>
                  </a:extLst>
                </p14:cNvPr>
                <p14:cNvContentPartPr/>
                <p14:nvPr/>
              </p14:nvContentPartPr>
              <p14:xfrm>
                <a:off x="7362072" y="5406408"/>
                <a:ext cx="456840" cy="290880"/>
              </p14:xfrm>
            </p:contentPart>
          </mc:Choice>
          <mc:Fallback>
            <p:pic>
              <p:nvPicPr>
                <p:cNvPr id="36899" name="Freihand 36898">
                  <a:extLst>
                    <a:ext uri="{FF2B5EF4-FFF2-40B4-BE49-F238E27FC236}">
                      <a16:creationId xmlns:a16="http://schemas.microsoft.com/office/drawing/2014/main" id="{2FC0ADE6-05B3-4D18-B923-C29C34A972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57752" y="5402088"/>
                  <a:ext cx="4654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8" name="Gruppieren 36907">
            <a:extLst>
              <a:ext uri="{FF2B5EF4-FFF2-40B4-BE49-F238E27FC236}">
                <a16:creationId xmlns:a16="http://schemas.microsoft.com/office/drawing/2014/main" id="{80337374-E280-4D7F-9061-4098B720B69D}"/>
              </a:ext>
            </a:extLst>
          </p:cNvPr>
          <p:cNvGrpSpPr/>
          <p:nvPr/>
        </p:nvGrpSpPr>
        <p:grpSpPr>
          <a:xfrm>
            <a:off x="1541592" y="1042128"/>
            <a:ext cx="77040" cy="73440"/>
            <a:chOff x="1541592" y="1042128"/>
            <a:chExt cx="7704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6903" name="Freihand 36902">
                  <a:extLst>
                    <a:ext uri="{FF2B5EF4-FFF2-40B4-BE49-F238E27FC236}">
                      <a16:creationId xmlns:a16="http://schemas.microsoft.com/office/drawing/2014/main" id="{D519EF36-E53A-4BFE-B8E9-4E239D705C62}"/>
                    </a:ext>
                  </a:extLst>
                </p14:cNvPr>
                <p14:cNvContentPartPr/>
                <p14:nvPr/>
              </p14:nvContentPartPr>
              <p14:xfrm>
                <a:off x="1541592" y="1100808"/>
                <a:ext cx="3960" cy="14760"/>
              </p14:xfrm>
            </p:contentPart>
          </mc:Choice>
          <mc:Fallback>
            <p:pic>
              <p:nvPicPr>
                <p:cNvPr id="36903" name="Freihand 36902">
                  <a:extLst>
                    <a:ext uri="{FF2B5EF4-FFF2-40B4-BE49-F238E27FC236}">
                      <a16:creationId xmlns:a16="http://schemas.microsoft.com/office/drawing/2014/main" id="{D519EF36-E53A-4BFE-B8E9-4E239D705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37272" y="1096488"/>
                  <a:ext cx="1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6904" name="Freihand 36903">
                  <a:extLst>
                    <a:ext uri="{FF2B5EF4-FFF2-40B4-BE49-F238E27FC236}">
                      <a16:creationId xmlns:a16="http://schemas.microsoft.com/office/drawing/2014/main" id="{9370A7F6-1904-42E8-83F2-3034B860C410}"/>
                    </a:ext>
                  </a:extLst>
                </p14:cNvPr>
                <p14:cNvContentPartPr/>
                <p14:nvPr/>
              </p14:nvContentPartPr>
              <p14:xfrm>
                <a:off x="1614672" y="1042128"/>
                <a:ext cx="3960" cy="360"/>
              </p14:xfrm>
            </p:contentPart>
          </mc:Choice>
          <mc:Fallback>
            <p:pic>
              <p:nvPicPr>
                <p:cNvPr id="36904" name="Freihand 36903">
                  <a:extLst>
                    <a:ext uri="{FF2B5EF4-FFF2-40B4-BE49-F238E27FC236}">
                      <a16:creationId xmlns:a16="http://schemas.microsoft.com/office/drawing/2014/main" id="{9370A7F6-1904-42E8-83F2-3034B860C4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10352" y="1037808"/>
                  <a:ext cx="126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14" name="Gruppieren 36913">
            <a:extLst>
              <a:ext uri="{FF2B5EF4-FFF2-40B4-BE49-F238E27FC236}">
                <a16:creationId xmlns:a16="http://schemas.microsoft.com/office/drawing/2014/main" id="{9682DDF4-8BEB-4370-879C-59D31D9FF75D}"/>
              </a:ext>
            </a:extLst>
          </p:cNvPr>
          <p:cNvGrpSpPr/>
          <p:nvPr/>
        </p:nvGrpSpPr>
        <p:grpSpPr>
          <a:xfrm>
            <a:off x="429552" y="1042128"/>
            <a:ext cx="119160" cy="64800"/>
            <a:chOff x="429552" y="1042128"/>
            <a:chExt cx="11916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6905" name="Freihand 36904">
                  <a:extLst>
                    <a:ext uri="{FF2B5EF4-FFF2-40B4-BE49-F238E27FC236}">
                      <a16:creationId xmlns:a16="http://schemas.microsoft.com/office/drawing/2014/main" id="{A96033BF-C78B-436E-A25C-C25214272F50}"/>
                    </a:ext>
                  </a:extLst>
                </p14:cNvPr>
                <p14:cNvContentPartPr/>
                <p14:nvPr/>
              </p14:nvContentPartPr>
              <p14:xfrm>
                <a:off x="429552" y="1042128"/>
                <a:ext cx="360" cy="360"/>
              </p14:xfrm>
            </p:contentPart>
          </mc:Choice>
          <mc:Fallback>
            <p:pic>
              <p:nvPicPr>
                <p:cNvPr id="36905" name="Freihand 36904">
                  <a:extLst>
                    <a:ext uri="{FF2B5EF4-FFF2-40B4-BE49-F238E27FC236}">
                      <a16:creationId xmlns:a16="http://schemas.microsoft.com/office/drawing/2014/main" id="{A96033BF-C78B-436E-A25C-C25214272F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5232" y="1037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6906" name="Freihand 36905">
                  <a:extLst>
                    <a:ext uri="{FF2B5EF4-FFF2-40B4-BE49-F238E27FC236}">
                      <a16:creationId xmlns:a16="http://schemas.microsoft.com/office/drawing/2014/main" id="{FE1351F1-BC59-4DE7-9B2D-8476A3382E3B}"/>
                    </a:ext>
                  </a:extLst>
                </p14:cNvPr>
                <p14:cNvContentPartPr/>
                <p14:nvPr/>
              </p14:nvContentPartPr>
              <p14:xfrm>
                <a:off x="429552" y="1106568"/>
                <a:ext cx="360" cy="360"/>
              </p14:xfrm>
            </p:contentPart>
          </mc:Choice>
          <mc:Fallback>
            <p:pic>
              <p:nvPicPr>
                <p:cNvPr id="36906" name="Freihand 36905">
                  <a:extLst>
                    <a:ext uri="{FF2B5EF4-FFF2-40B4-BE49-F238E27FC236}">
                      <a16:creationId xmlns:a16="http://schemas.microsoft.com/office/drawing/2014/main" id="{FE1351F1-BC59-4DE7-9B2D-8476A3382E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5232" y="11022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6909" name="Freihand 36908">
                  <a:extLst>
                    <a:ext uri="{FF2B5EF4-FFF2-40B4-BE49-F238E27FC236}">
                      <a16:creationId xmlns:a16="http://schemas.microsoft.com/office/drawing/2014/main" id="{8F3625CD-2660-4BB9-9A8C-E4132B4B2F4D}"/>
                    </a:ext>
                  </a:extLst>
                </p14:cNvPr>
                <p14:cNvContentPartPr/>
                <p14:nvPr/>
              </p14:nvContentPartPr>
              <p14:xfrm>
                <a:off x="548352" y="1042128"/>
                <a:ext cx="360" cy="360"/>
              </p14:xfrm>
            </p:contentPart>
          </mc:Choice>
          <mc:Fallback>
            <p:pic>
              <p:nvPicPr>
                <p:cNvPr id="36909" name="Freihand 36908">
                  <a:extLst>
                    <a:ext uri="{FF2B5EF4-FFF2-40B4-BE49-F238E27FC236}">
                      <a16:creationId xmlns:a16="http://schemas.microsoft.com/office/drawing/2014/main" id="{8F3625CD-2660-4BB9-9A8C-E4132B4B2F4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37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6910" name="Freihand 36909">
                  <a:extLst>
                    <a:ext uri="{FF2B5EF4-FFF2-40B4-BE49-F238E27FC236}">
                      <a16:creationId xmlns:a16="http://schemas.microsoft.com/office/drawing/2014/main" id="{535355CA-1432-41DB-B285-BE2E6303FD04}"/>
                    </a:ext>
                  </a:extLst>
                </p14:cNvPr>
                <p14:cNvContentPartPr/>
                <p14:nvPr/>
              </p14:nvContentPartPr>
              <p14:xfrm>
                <a:off x="548352" y="1051488"/>
                <a:ext cx="360" cy="360"/>
              </p14:xfrm>
            </p:contentPart>
          </mc:Choice>
          <mc:Fallback>
            <p:pic>
              <p:nvPicPr>
                <p:cNvPr id="36910" name="Freihand 36909">
                  <a:extLst>
                    <a:ext uri="{FF2B5EF4-FFF2-40B4-BE49-F238E27FC236}">
                      <a16:creationId xmlns:a16="http://schemas.microsoft.com/office/drawing/2014/main" id="{535355CA-1432-41DB-B285-BE2E6303FD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471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911" name="Freihand 36910">
                  <a:extLst>
                    <a:ext uri="{FF2B5EF4-FFF2-40B4-BE49-F238E27FC236}">
                      <a16:creationId xmlns:a16="http://schemas.microsoft.com/office/drawing/2014/main" id="{0F0D14A2-10CD-4AB8-A55E-E3341530BB11}"/>
                    </a:ext>
                  </a:extLst>
                </p14:cNvPr>
                <p14:cNvContentPartPr/>
                <p14:nvPr/>
              </p14:nvContentPartPr>
              <p14:xfrm>
                <a:off x="548352" y="1051488"/>
                <a:ext cx="360" cy="360"/>
              </p14:xfrm>
            </p:contentPart>
          </mc:Choice>
          <mc:Fallback>
            <p:pic>
              <p:nvPicPr>
                <p:cNvPr id="36911" name="Freihand 36910">
                  <a:extLst>
                    <a:ext uri="{FF2B5EF4-FFF2-40B4-BE49-F238E27FC236}">
                      <a16:creationId xmlns:a16="http://schemas.microsoft.com/office/drawing/2014/main" id="{0F0D14A2-10CD-4AB8-A55E-E3341530BB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471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6912" name="Freihand 36911">
                <a:extLst>
                  <a:ext uri="{FF2B5EF4-FFF2-40B4-BE49-F238E27FC236}">
                    <a16:creationId xmlns:a16="http://schemas.microsoft.com/office/drawing/2014/main" id="{08F74490-16C7-4B2F-8E00-076356744A62}"/>
                  </a:ext>
                </a:extLst>
              </p14:cNvPr>
              <p14:cNvContentPartPr/>
              <p14:nvPr/>
            </p14:nvContentPartPr>
            <p14:xfrm>
              <a:off x="832032" y="910728"/>
              <a:ext cx="360" cy="3960"/>
            </p14:xfrm>
          </p:contentPart>
        </mc:Choice>
        <mc:Fallback>
          <p:pic>
            <p:nvPicPr>
              <p:cNvPr id="36912" name="Freihand 36911">
                <a:extLst>
                  <a:ext uri="{FF2B5EF4-FFF2-40B4-BE49-F238E27FC236}">
                    <a16:creationId xmlns:a16="http://schemas.microsoft.com/office/drawing/2014/main" id="{08F74490-16C7-4B2F-8E00-076356744A6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27712" y="906408"/>
                <a:ext cx="90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6913" name="Freihand 36912">
                <a:extLst>
                  <a:ext uri="{FF2B5EF4-FFF2-40B4-BE49-F238E27FC236}">
                    <a16:creationId xmlns:a16="http://schemas.microsoft.com/office/drawing/2014/main" id="{0A1AE702-74B0-415C-B3E4-37132C007D72}"/>
                  </a:ext>
                </a:extLst>
              </p14:cNvPr>
              <p14:cNvContentPartPr/>
              <p14:nvPr/>
            </p14:nvContentPartPr>
            <p14:xfrm>
              <a:off x="2715552" y="1097208"/>
              <a:ext cx="360" cy="360"/>
            </p14:xfrm>
          </p:contentPart>
        </mc:Choice>
        <mc:Fallback>
          <p:pic>
            <p:nvPicPr>
              <p:cNvPr id="36913" name="Freihand 36912">
                <a:extLst>
                  <a:ext uri="{FF2B5EF4-FFF2-40B4-BE49-F238E27FC236}">
                    <a16:creationId xmlns:a16="http://schemas.microsoft.com/office/drawing/2014/main" id="{0A1AE702-74B0-415C-B3E4-37132C007D7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11232" y="1092888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46" name="Gruppieren 262245">
            <a:extLst>
              <a:ext uri="{FF2B5EF4-FFF2-40B4-BE49-F238E27FC236}">
                <a16:creationId xmlns:a16="http://schemas.microsoft.com/office/drawing/2014/main" id="{42CAB782-D78E-4BB5-A5B7-2983EC499827}"/>
              </a:ext>
            </a:extLst>
          </p:cNvPr>
          <p:cNvGrpSpPr/>
          <p:nvPr/>
        </p:nvGrpSpPr>
        <p:grpSpPr>
          <a:xfrm>
            <a:off x="8920152" y="520488"/>
            <a:ext cx="2819880" cy="1160640"/>
            <a:chOff x="8920152" y="520488"/>
            <a:chExt cx="2819880" cy="11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6915" name="Freihand 36914">
                  <a:extLst>
                    <a:ext uri="{FF2B5EF4-FFF2-40B4-BE49-F238E27FC236}">
                      <a16:creationId xmlns:a16="http://schemas.microsoft.com/office/drawing/2014/main" id="{C4006F09-D524-4557-8AE9-C118B349C0D6}"/>
                    </a:ext>
                  </a:extLst>
                </p14:cNvPr>
                <p14:cNvContentPartPr/>
                <p14:nvPr/>
              </p14:nvContentPartPr>
              <p14:xfrm>
                <a:off x="9103032" y="520488"/>
                <a:ext cx="226080" cy="182160"/>
              </p14:xfrm>
            </p:contentPart>
          </mc:Choice>
          <mc:Fallback>
            <p:pic>
              <p:nvPicPr>
                <p:cNvPr id="36915" name="Freihand 36914">
                  <a:extLst>
                    <a:ext uri="{FF2B5EF4-FFF2-40B4-BE49-F238E27FC236}">
                      <a16:creationId xmlns:a16="http://schemas.microsoft.com/office/drawing/2014/main" id="{C4006F09-D524-4557-8AE9-C118B349C0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98712" y="516168"/>
                  <a:ext cx="23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6916" name="Freihand 36915">
                  <a:extLst>
                    <a:ext uri="{FF2B5EF4-FFF2-40B4-BE49-F238E27FC236}">
                      <a16:creationId xmlns:a16="http://schemas.microsoft.com/office/drawing/2014/main" id="{24DFA037-B07F-4495-89B3-2FAC7BD8DC96}"/>
                    </a:ext>
                  </a:extLst>
                </p14:cNvPr>
                <p14:cNvContentPartPr/>
                <p14:nvPr/>
              </p14:nvContentPartPr>
              <p14:xfrm>
                <a:off x="9322632" y="649008"/>
                <a:ext cx="214200" cy="59400"/>
              </p14:xfrm>
            </p:contentPart>
          </mc:Choice>
          <mc:Fallback>
            <p:pic>
              <p:nvPicPr>
                <p:cNvPr id="36916" name="Freihand 36915">
                  <a:extLst>
                    <a:ext uri="{FF2B5EF4-FFF2-40B4-BE49-F238E27FC236}">
                      <a16:creationId xmlns:a16="http://schemas.microsoft.com/office/drawing/2014/main" id="{24DFA037-B07F-4495-89B3-2FAC7BD8DC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8312" y="644688"/>
                  <a:ext cx="22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6917" name="Freihand 36916">
                  <a:extLst>
                    <a:ext uri="{FF2B5EF4-FFF2-40B4-BE49-F238E27FC236}">
                      <a16:creationId xmlns:a16="http://schemas.microsoft.com/office/drawing/2014/main" id="{2FFF5D6A-B64A-4E8B-80D5-032EFE7FF3B3}"/>
                    </a:ext>
                  </a:extLst>
                </p14:cNvPr>
                <p14:cNvContentPartPr/>
                <p14:nvPr/>
              </p14:nvContentPartPr>
              <p14:xfrm>
                <a:off x="9595152" y="575928"/>
                <a:ext cx="178920" cy="142560"/>
              </p14:xfrm>
            </p:contentPart>
          </mc:Choice>
          <mc:Fallback>
            <p:pic>
              <p:nvPicPr>
                <p:cNvPr id="36917" name="Freihand 36916">
                  <a:extLst>
                    <a:ext uri="{FF2B5EF4-FFF2-40B4-BE49-F238E27FC236}">
                      <a16:creationId xmlns:a16="http://schemas.microsoft.com/office/drawing/2014/main" id="{2FFF5D6A-B64A-4E8B-80D5-032EFE7FF3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90832" y="571608"/>
                  <a:ext cx="18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6919" name="Freihand 36918">
                  <a:extLst>
                    <a:ext uri="{FF2B5EF4-FFF2-40B4-BE49-F238E27FC236}">
                      <a16:creationId xmlns:a16="http://schemas.microsoft.com/office/drawing/2014/main" id="{A1699F95-A01E-4AD9-AB0B-7D2FCA767D7F}"/>
                    </a:ext>
                  </a:extLst>
                </p14:cNvPr>
                <p14:cNvContentPartPr/>
                <p14:nvPr/>
              </p14:nvContentPartPr>
              <p14:xfrm>
                <a:off x="9834552" y="550368"/>
                <a:ext cx="160920" cy="190440"/>
              </p14:xfrm>
            </p:contentPart>
          </mc:Choice>
          <mc:Fallback>
            <p:pic>
              <p:nvPicPr>
                <p:cNvPr id="36919" name="Freihand 36918">
                  <a:extLst>
                    <a:ext uri="{FF2B5EF4-FFF2-40B4-BE49-F238E27FC236}">
                      <a16:creationId xmlns:a16="http://schemas.microsoft.com/office/drawing/2014/main" id="{A1699F95-A01E-4AD9-AB0B-7D2FCA767D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30232" y="546048"/>
                  <a:ext cx="169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6920" name="Freihand 36919">
                  <a:extLst>
                    <a:ext uri="{FF2B5EF4-FFF2-40B4-BE49-F238E27FC236}">
                      <a16:creationId xmlns:a16="http://schemas.microsoft.com/office/drawing/2014/main" id="{BB6C9EE5-D831-43F2-9417-49642AC4CF7E}"/>
                    </a:ext>
                  </a:extLst>
                </p14:cNvPr>
                <p14:cNvContentPartPr/>
                <p14:nvPr/>
              </p14:nvContentPartPr>
              <p14:xfrm>
                <a:off x="10008432" y="562608"/>
                <a:ext cx="36360" cy="40680"/>
              </p14:xfrm>
            </p:contentPart>
          </mc:Choice>
          <mc:Fallback>
            <p:pic>
              <p:nvPicPr>
                <p:cNvPr id="36920" name="Freihand 36919">
                  <a:extLst>
                    <a:ext uri="{FF2B5EF4-FFF2-40B4-BE49-F238E27FC236}">
                      <a16:creationId xmlns:a16="http://schemas.microsoft.com/office/drawing/2014/main" id="{BB6C9EE5-D831-43F2-9417-49642AC4CF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04112" y="558288"/>
                  <a:ext cx="4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6921" name="Freihand 36920">
                  <a:extLst>
                    <a:ext uri="{FF2B5EF4-FFF2-40B4-BE49-F238E27FC236}">
                      <a16:creationId xmlns:a16="http://schemas.microsoft.com/office/drawing/2014/main" id="{7681F018-D743-481F-80AD-32C71865AAA7}"/>
                    </a:ext>
                  </a:extLst>
                </p14:cNvPr>
                <p14:cNvContentPartPr/>
                <p14:nvPr/>
              </p14:nvContentPartPr>
              <p14:xfrm>
                <a:off x="10069272" y="651888"/>
                <a:ext cx="207720" cy="66600"/>
              </p14:xfrm>
            </p:contentPart>
          </mc:Choice>
          <mc:Fallback>
            <p:pic>
              <p:nvPicPr>
                <p:cNvPr id="36921" name="Freihand 36920">
                  <a:extLst>
                    <a:ext uri="{FF2B5EF4-FFF2-40B4-BE49-F238E27FC236}">
                      <a16:creationId xmlns:a16="http://schemas.microsoft.com/office/drawing/2014/main" id="{7681F018-D743-481F-80AD-32C71865AA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64952" y="647568"/>
                  <a:ext cx="216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6923" name="Freihand 36922">
                  <a:extLst>
                    <a:ext uri="{FF2B5EF4-FFF2-40B4-BE49-F238E27FC236}">
                      <a16:creationId xmlns:a16="http://schemas.microsoft.com/office/drawing/2014/main" id="{F3E7B5EC-231F-4A8F-866C-5C43BDDA8322}"/>
                    </a:ext>
                  </a:extLst>
                </p14:cNvPr>
                <p14:cNvContentPartPr/>
                <p14:nvPr/>
              </p14:nvContentPartPr>
              <p14:xfrm>
                <a:off x="10477152" y="634248"/>
                <a:ext cx="24840" cy="37440"/>
              </p14:xfrm>
            </p:contentPart>
          </mc:Choice>
          <mc:Fallback>
            <p:pic>
              <p:nvPicPr>
                <p:cNvPr id="36923" name="Freihand 36922">
                  <a:extLst>
                    <a:ext uri="{FF2B5EF4-FFF2-40B4-BE49-F238E27FC236}">
                      <a16:creationId xmlns:a16="http://schemas.microsoft.com/office/drawing/2014/main" id="{F3E7B5EC-231F-4A8F-866C-5C43BDDA83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72832" y="629928"/>
                  <a:ext cx="33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6924" name="Freihand 36923">
                  <a:extLst>
                    <a:ext uri="{FF2B5EF4-FFF2-40B4-BE49-F238E27FC236}">
                      <a16:creationId xmlns:a16="http://schemas.microsoft.com/office/drawing/2014/main" id="{3644E86B-4EEC-498B-847E-21619560C731}"/>
                    </a:ext>
                  </a:extLst>
                </p14:cNvPr>
                <p14:cNvContentPartPr/>
                <p14:nvPr/>
              </p14:nvContentPartPr>
              <p14:xfrm>
                <a:off x="10480032" y="754848"/>
                <a:ext cx="360" cy="360"/>
              </p14:xfrm>
            </p:contentPart>
          </mc:Choice>
          <mc:Fallback>
            <p:pic>
              <p:nvPicPr>
                <p:cNvPr id="36924" name="Freihand 36923">
                  <a:extLst>
                    <a:ext uri="{FF2B5EF4-FFF2-40B4-BE49-F238E27FC236}">
                      <a16:creationId xmlns:a16="http://schemas.microsoft.com/office/drawing/2014/main" id="{3644E86B-4EEC-498B-847E-21619560C7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75712" y="750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6925" name="Freihand 36924">
                  <a:extLst>
                    <a:ext uri="{FF2B5EF4-FFF2-40B4-BE49-F238E27FC236}">
                      <a16:creationId xmlns:a16="http://schemas.microsoft.com/office/drawing/2014/main" id="{83615DDE-77BE-41CC-A331-3A67742FE4EC}"/>
                    </a:ext>
                  </a:extLst>
                </p14:cNvPr>
                <p14:cNvContentPartPr/>
                <p14:nvPr/>
              </p14:nvContentPartPr>
              <p14:xfrm>
                <a:off x="10461312" y="763488"/>
                <a:ext cx="15120" cy="26640"/>
              </p14:xfrm>
            </p:contentPart>
          </mc:Choice>
          <mc:Fallback>
            <p:pic>
              <p:nvPicPr>
                <p:cNvPr id="36925" name="Freihand 36924">
                  <a:extLst>
                    <a:ext uri="{FF2B5EF4-FFF2-40B4-BE49-F238E27FC236}">
                      <a16:creationId xmlns:a16="http://schemas.microsoft.com/office/drawing/2014/main" id="{83615DDE-77BE-41CC-A331-3A67742FE4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56992" y="759168"/>
                  <a:ext cx="2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6926" name="Freihand 36925">
                  <a:extLst>
                    <a:ext uri="{FF2B5EF4-FFF2-40B4-BE49-F238E27FC236}">
                      <a16:creationId xmlns:a16="http://schemas.microsoft.com/office/drawing/2014/main" id="{AF98F7AD-1E58-410E-9F26-E45E55985E58}"/>
                    </a:ext>
                  </a:extLst>
                </p14:cNvPr>
                <p14:cNvContentPartPr/>
                <p14:nvPr/>
              </p14:nvContentPartPr>
              <p14:xfrm>
                <a:off x="8921592" y="1024848"/>
                <a:ext cx="21960" cy="152280"/>
              </p14:xfrm>
            </p:contentPart>
          </mc:Choice>
          <mc:Fallback>
            <p:pic>
              <p:nvPicPr>
                <p:cNvPr id="36926" name="Freihand 36925">
                  <a:extLst>
                    <a:ext uri="{FF2B5EF4-FFF2-40B4-BE49-F238E27FC236}">
                      <a16:creationId xmlns:a16="http://schemas.microsoft.com/office/drawing/2014/main" id="{AF98F7AD-1E58-410E-9F26-E45E55985E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17272" y="1020528"/>
                  <a:ext cx="3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6927" name="Freihand 36926">
                  <a:extLst>
                    <a:ext uri="{FF2B5EF4-FFF2-40B4-BE49-F238E27FC236}">
                      <a16:creationId xmlns:a16="http://schemas.microsoft.com/office/drawing/2014/main" id="{D0204D94-38BC-4E1F-B7DC-725EC2A10D7A}"/>
                    </a:ext>
                  </a:extLst>
                </p14:cNvPr>
                <p14:cNvContentPartPr/>
                <p14:nvPr/>
              </p14:nvContentPartPr>
              <p14:xfrm>
                <a:off x="8920152" y="979488"/>
                <a:ext cx="195840" cy="21240"/>
              </p14:xfrm>
            </p:contentPart>
          </mc:Choice>
          <mc:Fallback>
            <p:pic>
              <p:nvPicPr>
                <p:cNvPr id="36927" name="Freihand 36926">
                  <a:extLst>
                    <a:ext uri="{FF2B5EF4-FFF2-40B4-BE49-F238E27FC236}">
                      <a16:creationId xmlns:a16="http://schemas.microsoft.com/office/drawing/2014/main" id="{D0204D94-38BC-4E1F-B7DC-725EC2A10D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15832" y="975168"/>
                  <a:ext cx="20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2208" name="Freihand 262207">
                  <a:extLst>
                    <a:ext uri="{FF2B5EF4-FFF2-40B4-BE49-F238E27FC236}">
                      <a16:creationId xmlns:a16="http://schemas.microsoft.com/office/drawing/2014/main" id="{79A2BF52-FFE4-444D-88B6-7FB53119210A}"/>
                    </a:ext>
                  </a:extLst>
                </p14:cNvPr>
                <p14:cNvContentPartPr/>
                <p14:nvPr/>
              </p14:nvContentPartPr>
              <p14:xfrm>
                <a:off x="8943192" y="1093248"/>
                <a:ext cx="145440" cy="99720"/>
              </p14:xfrm>
            </p:contentPart>
          </mc:Choice>
          <mc:Fallback>
            <p:pic>
              <p:nvPicPr>
                <p:cNvPr id="262208" name="Freihand 262207">
                  <a:extLst>
                    <a:ext uri="{FF2B5EF4-FFF2-40B4-BE49-F238E27FC236}">
                      <a16:creationId xmlns:a16="http://schemas.microsoft.com/office/drawing/2014/main" id="{79A2BF52-FFE4-444D-88B6-7FB5311921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38872" y="1088928"/>
                  <a:ext cx="154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2209" name="Freihand 262208">
                  <a:extLst>
                    <a:ext uri="{FF2B5EF4-FFF2-40B4-BE49-F238E27FC236}">
                      <a16:creationId xmlns:a16="http://schemas.microsoft.com/office/drawing/2014/main" id="{52F9E537-B71A-4845-A93E-E0F278D86AA5}"/>
                    </a:ext>
                  </a:extLst>
                </p14:cNvPr>
                <p14:cNvContentPartPr/>
                <p14:nvPr/>
              </p14:nvContentPartPr>
              <p14:xfrm>
                <a:off x="9128232" y="1077768"/>
                <a:ext cx="402840" cy="266400"/>
              </p14:xfrm>
            </p:contentPart>
          </mc:Choice>
          <mc:Fallback>
            <p:pic>
              <p:nvPicPr>
                <p:cNvPr id="262209" name="Freihand 262208">
                  <a:extLst>
                    <a:ext uri="{FF2B5EF4-FFF2-40B4-BE49-F238E27FC236}">
                      <a16:creationId xmlns:a16="http://schemas.microsoft.com/office/drawing/2014/main" id="{52F9E537-B71A-4845-A93E-E0F278D86A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3912" y="1073448"/>
                  <a:ext cx="411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2212" name="Freihand 262211">
                  <a:extLst>
                    <a:ext uri="{FF2B5EF4-FFF2-40B4-BE49-F238E27FC236}">
                      <a16:creationId xmlns:a16="http://schemas.microsoft.com/office/drawing/2014/main" id="{8D5E89AB-F42B-4D27-A43E-D0096ADEB39A}"/>
                    </a:ext>
                  </a:extLst>
                </p14:cNvPr>
                <p14:cNvContentPartPr/>
                <p14:nvPr/>
              </p14:nvContentPartPr>
              <p14:xfrm>
                <a:off x="9800352" y="1093608"/>
                <a:ext cx="184680" cy="114840"/>
              </p14:xfrm>
            </p:contentPart>
          </mc:Choice>
          <mc:Fallback>
            <p:pic>
              <p:nvPicPr>
                <p:cNvPr id="262212" name="Freihand 262211">
                  <a:extLst>
                    <a:ext uri="{FF2B5EF4-FFF2-40B4-BE49-F238E27FC236}">
                      <a16:creationId xmlns:a16="http://schemas.microsoft.com/office/drawing/2014/main" id="{8D5E89AB-F42B-4D27-A43E-D0096ADEB3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96032" y="1089288"/>
                  <a:ext cx="19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2213" name="Freihand 262212">
                  <a:extLst>
                    <a:ext uri="{FF2B5EF4-FFF2-40B4-BE49-F238E27FC236}">
                      <a16:creationId xmlns:a16="http://schemas.microsoft.com/office/drawing/2014/main" id="{24F00BA8-FB5F-4D0C-93A8-F8181EA6ECDB}"/>
                    </a:ext>
                  </a:extLst>
                </p14:cNvPr>
                <p14:cNvContentPartPr/>
                <p14:nvPr/>
              </p14:nvContentPartPr>
              <p14:xfrm>
                <a:off x="9984672" y="1119528"/>
                <a:ext cx="122040" cy="84240"/>
              </p14:xfrm>
            </p:contentPart>
          </mc:Choice>
          <mc:Fallback>
            <p:pic>
              <p:nvPicPr>
                <p:cNvPr id="262213" name="Freihand 262212">
                  <a:extLst>
                    <a:ext uri="{FF2B5EF4-FFF2-40B4-BE49-F238E27FC236}">
                      <a16:creationId xmlns:a16="http://schemas.microsoft.com/office/drawing/2014/main" id="{24F00BA8-FB5F-4D0C-93A8-F8181EA6EC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80352" y="1115208"/>
                  <a:ext cx="13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2214" name="Freihand 262213">
                  <a:extLst>
                    <a:ext uri="{FF2B5EF4-FFF2-40B4-BE49-F238E27FC236}">
                      <a16:creationId xmlns:a16="http://schemas.microsoft.com/office/drawing/2014/main" id="{6AC728E8-09F1-4183-8E49-027013E930C7}"/>
                    </a:ext>
                  </a:extLst>
                </p14:cNvPr>
                <p14:cNvContentPartPr/>
                <p14:nvPr/>
              </p14:nvContentPartPr>
              <p14:xfrm>
                <a:off x="10102392" y="1109448"/>
                <a:ext cx="120600" cy="92880"/>
              </p14:xfrm>
            </p:contentPart>
          </mc:Choice>
          <mc:Fallback>
            <p:pic>
              <p:nvPicPr>
                <p:cNvPr id="262214" name="Freihand 262213">
                  <a:extLst>
                    <a:ext uri="{FF2B5EF4-FFF2-40B4-BE49-F238E27FC236}">
                      <a16:creationId xmlns:a16="http://schemas.microsoft.com/office/drawing/2014/main" id="{6AC728E8-09F1-4183-8E49-027013E930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98072" y="1105128"/>
                  <a:ext cx="12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62215" name="Freihand 262214">
                  <a:extLst>
                    <a:ext uri="{FF2B5EF4-FFF2-40B4-BE49-F238E27FC236}">
                      <a16:creationId xmlns:a16="http://schemas.microsoft.com/office/drawing/2014/main" id="{052E46F9-A95C-42B2-A725-4F19B37D8C31}"/>
                    </a:ext>
                  </a:extLst>
                </p14:cNvPr>
                <p14:cNvContentPartPr/>
                <p14:nvPr/>
              </p14:nvContentPartPr>
              <p14:xfrm>
                <a:off x="10271592" y="1135728"/>
                <a:ext cx="284400" cy="52920"/>
              </p14:xfrm>
            </p:contentPart>
          </mc:Choice>
          <mc:Fallback>
            <p:pic>
              <p:nvPicPr>
                <p:cNvPr id="262215" name="Freihand 262214">
                  <a:extLst>
                    <a:ext uri="{FF2B5EF4-FFF2-40B4-BE49-F238E27FC236}">
                      <a16:creationId xmlns:a16="http://schemas.microsoft.com/office/drawing/2014/main" id="{052E46F9-A95C-42B2-A725-4F19B37D8C3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67272" y="1131408"/>
                  <a:ext cx="293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62216" name="Freihand 262215">
                  <a:extLst>
                    <a:ext uri="{FF2B5EF4-FFF2-40B4-BE49-F238E27FC236}">
                      <a16:creationId xmlns:a16="http://schemas.microsoft.com/office/drawing/2014/main" id="{742E65FF-0511-4BC5-9F36-61F330778259}"/>
                    </a:ext>
                  </a:extLst>
                </p14:cNvPr>
                <p14:cNvContentPartPr/>
                <p14:nvPr/>
              </p14:nvContentPartPr>
              <p14:xfrm>
                <a:off x="10601712" y="1019448"/>
                <a:ext cx="271440" cy="152280"/>
              </p14:xfrm>
            </p:contentPart>
          </mc:Choice>
          <mc:Fallback>
            <p:pic>
              <p:nvPicPr>
                <p:cNvPr id="262216" name="Freihand 262215">
                  <a:extLst>
                    <a:ext uri="{FF2B5EF4-FFF2-40B4-BE49-F238E27FC236}">
                      <a16:creationId xmlns:a16="http://schemas.microsoft.com/office/drawing/2014/main" id="{742E65FF-0511-4BC5-9F36-61F3307782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97392" y="1015128"/>
                  <a:ext cx="280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2217" name="Freihand 262216">
                  <a:extLst>
                    <a:ext uri="{FF2B5EF4-FFF2-40B4-BE49-F238E27FC236}">
                      <a16:creationId xmlns:a16="http://schemas.microsoft.com/office/drawing/2014/main" id="{D83A1D5E-A714-419B-9651-56984E64EFCD}"/>
                    </a:ext>
                  </a:extLst>
                </p14:cNvPr>
                <p14:cNvContentPartPr/>
                <p14:nvPr/>
              </p14:nvContentPartPr>
              <p14:xfrm>
                <a:off x="10857672" y="1051488"/>
                <a:ext cx="53640" cy="21600"/>
              </p14:xfrm>
            </p:contentPart>
          </mc:Choice>
          <mc:Fallback>
            <p:pic>
              <p:nvPicPr>
                <p:cNvPr id="262217" name="Freihand 262216">
                  <a:extLst>
                    <a:ext uri="{FF2B5EF4-FFF2-40B4-BE49-F238E27FC236}">
                      <a16:creationId xmlns:a16="http://schemas.microsoft.com/office/drawing/2014/main" id="{D83A1D5E-A714-419B-9651-56984E64EF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53352" y="1047168"/>
                  <a:ext cx="6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2218" name="Freihand 262217">
                  <a:extLst>
                    <a:ext uri="{FF2B5EF4-FFF2-40B4-BE49-F238E27FC236}">
                      <a16:creationId xmlns:a16="http://schemas.microsoft.com/office/drawing/2014/main" id="{5CFBD458-D679-48FA-BE3F-D41575056C1E}"/>
                    </a:ext>
                  </a:extLst>
                </p14:cNvPr>
                <p14:cNvContentPartPr/>
                <p14:nvPr/>
              </p14:nvContentPartPr>
              <p14:xfrm>
                <a:off x="10904472" y="1089288"/>
                <a:ext cx="111960" cy="295560"/>
              </p14:xfrm>
            </p:contentPart>
          </mc:Choice>
          <mc:Fallback>
            <p:pic>
              <p:nvPicPr>
                <p:cNvPr id="262218" name="Freihand 262217">
                  <a:extLst>
                    <a:ext uri="{FF2B5EF4-FFF2-40B4-BE49-F238E27FC236}">
                      <a16:creationId xmlns:a16="http://schemas.microsoft.com/office/drawing/2014/main" id="{5CFBD458-D679-48FA-BE3F-D41575056C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00152" y="1084968"/>
                  <a:ext cx="120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2219" name="Freihand 262218">
                  <a:extLst>
                    <a:ext uri="{FF2B5EF4-FFF2-40B4-BE49-F238E27FC236}">
                      <a16:creationId xmlns:a16="http://schemas.microsoft.com/office/drawing/2014/main" id="{3D0AB20E-2DD4-42F9-9924-0798F26F2755}"/>
                    </a:ext>
                  </a:extLst>
                </p14:cNvPr>
                <p14:cNvContentPartPr/>
                <p14:nvPr/>
              </p14:nvContentPartPr>
              <p14:xfrm>
                <a:off x="11156832" y="964008"/>
                <a:ext cx="255960" cy="195840"/>
              </p14:xfrm>
            </p:contentPart>
          </mc:Choice>
          <mc:Fallback>
            <p:pic>
              <p:nvPicPr>
                <p:cNvPr id="262219" name="Freihand 262218">
                  <a:extLst>
                    <a:ext uri="{FF2B5EF4-FFF2-40B4-BE49-F238E27FC236}">
                      <a16:creationId xmlns:a16="http://schemas.microsoft.com/office/drawing/2014/main" id="{3D0AB20E-2DD4-42F9-9924-0798F26F27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2512" y="959688"/>
                  <a:ext cx="26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2220" name="Freihand 262219">
                  <a:extLst>
                    <a:ext uri="{FF2B5EF4-FFF2-40B4-BE49-F238E27FC236}">
                      <a16:creationId xmlns:a16="http://schemas.microsoft.com/office/drawing/2014/main" id="{7CEAA804-FFB8-4B15-8A33-20D81D40251E}"/>
                    </a:ext>
                  </a:extLst>
                </p14:cNvPr>
                <p14:cNvContentPartPr/>
                <p14:nvPr/>
              </p14:nvContentPartPr>
              <p14:xfrm>
                <a:off x="11420352" y="963648"/>
                <a:ext cx="126360" cy="189720"/>
              </p14:xfrm>
            </p:contentPart>
          </mc:Choice>
          <mc:Fallback>
            <p:pic>
              <p:nvPicPr>
                <p:cNvPr id="262220" name="Freihand 262219">
                  <a:extLst>
                    <a:ext uri="{FF2B5EF4-FFF2-40B4-BE49-F238E27FC236}">
                      <a16:creationId xmlns:a16="http://schemas.microsoft.com/office/drawing/2014/main" id="{7CEAA804-FFB8-4B15-8A33-20D81D4025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16032" y="959328"/>
                  <a:ext cx="135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2221" name="Freihand 262220">
                  <a:extLst>
                    <a:ext uri="{FF2B5EF4-FFF2-40B4-BE49-F238E27FC236}">
                      <a16:creationId xmlns:a16="http://schemas.microsoft.com/office/drawing/2014/main" id="{57B2BB86-2230-457B-985C-21343D3A3CC8}"/>
                    </a:ext>
                  </a:extLst>
                </p14:cNvPr>
                <p14:cNvContentPartPr/>
                <p14:nvPr/>
              </p14:nvContentPartPr>
              <p14:xfrm>
                <a:off x="11611872" y="1040328"/>
                <a:ext cx="128160" cy="133560"/>
              </p14:xfrm>
            </p:contentPart>
          </mc:Choice>
          <mc:Fallback>
            <p:pic>
              <p:nvPicPr>
                <p:cNvPr id="262221" name="Freihand 262220">
                  <a:extLst>
                    <a:ext uri="{FF2B5EF4-FFF2-40B4-BE49-F238E27FC236}">
                      <a16:creationId xmlns:a16="http://schemas.microsoft.com/office/drawing/2014/main" id="{57B2BB86-2230-457B-985C-21343D3A3CC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07552" y="1036008"/>
                  <a:ext cx="136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2223" name="Freihand 262222">
                  <a:extLst>
                    <a:ext uri="{FF2B5EF4-FFF2-40B4-BE49-F238E27FC236}">
                      <a16:creationId xmlns:a16="http://schemas.microsoft.com/office/drawing/2014/main" id="{9F1BDA0A-28FA-444C-A05B-A62CD0E1C590}"/>
                    </a:ext>
                  </a:extLst>
                </p14:cNvPr>
                <p14:cNvContentPartPr/>
                <p14:nvPr/>
              </p14:nvContentPartPr>
              <p14:xfrm>
                <a:off x="11531592" y="928008"/>
                <a:ext cx="58320" cy="248040"/>
              </p14:xfrm>
            </p:contentPart>
          </mc:Choice>
          <mc:Fallback>
            <p:pic>
              <p:nvPicPr>
                <p:cNvPr id="262223" name="Freihand 262222">
                  <a:extLst>
                    <a:ext uri="{FF2B5EF4-FFF2-40B4-BE49-F238E27FC236}">
                      <a16:creationId xmlns:a16="http://schemas.microsoft.com/office/drawing/2014/main" id="{9F1BDA0A-28FA-444C-A05B-A62CD0E1C5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27272" y="923688"/>
                  <a:ext cx="66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2224" name="Freihand 262223">
                  <a:extLst>
                    <a:ext uri="{FF2B5EF4-FFF2-40B4-BE49-F238E27FC236}">
                      <a16:creationId xmlns:a16="http://schemas.microsoft.com/office/drawing/2014/main" id="{E73712FF-AF66-48B2-8038-DA8453DD580C}"/>
                    </a:ext>
                  </a:extLst>
                </p14:cNvPr>
                <p14:cNvContentPartPr/>
                <p14:nvPr/>
              </p14:nvContentPartPr>
              <p14:xfrm>
                <a:off x="8965152" y="1415808"/>
                <a:ext cx="97920" cy="265320"/>
              </p14:xfrm>
            </p:contentPart>
          </mc:Choice>
          <mc:Fallback>
            <p:pic>
              <p:nvPicPr>
                <p:cNvPr id="262224" name="Freihand 262223">
                  <a:extLst>
                    <a:ext uri="{FF2B5EF4-FFF2-40B4-BE49-F238E27FC236}">
                      <a16:creationId xmlns:a16="http://schemas.microsoft.com/office/drawing/2014/main" id="{E73712FF-AF66-48B2-8038-DA8453DD58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60832" y="1411488"/>
                  <a:ext cx="106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2225" name="Freihand 262224">
                  <a:extLst>
                    <a:ext uri="{FF2B5EF4-FFF2-40B4-BE49-F238E27FC236}">
                      <a16:creationId xmlns:a16="http://schemas.microsoft.com/office/drawing/2014/main" id="{A49E2638-9AFA-461F-8696-FC531F17CD05}"/>
                    </a:ext>
                  </a:extLst>
                </p14:cNvPr>
                <p14:cNvContentPartPr/>
                <p14:nvPr/>
              </p14:nvContentPartPr>
              <p14:xfrm>
                <a:off x="9087192" y="1538568"/>
                <a:ext cx="91080" cy="142200"/>
              </p14:xfrm>
            </p:contentPart>
          </mc:Choice>
          <mc:Fallback>
            <p:pic>
              <p:nvPicPr>
                <p:cNvPr id="262225" name="Freihand 262224">
                  <a:extLst>
                    <a:ext uri="{FF2B5EF4-FFF2-40B4-BE49-F238E27FC236}">
                      <a16:creationId xmlns:a16="http://schemas.microsoft.com/office/drawing/2014/main" id="{A49E2638-9AFA-461F-8696-FC531F17CD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82872" y="1534248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2226" name="Freihand 262225">
                  <a:extLst>
                    <a:ext uri="{FF2B5EF4-FFF2-40B4-BE49-F238E27FC236}">
                      <a16:creationId xmlns:a16="http://schemas.microsoft.com/office/drawing/2014/main" id="{7F43C6CC-DE97-49B6-8C96-823140F50404}"/>
                    </a:ext>
                  </a:extLst>
                </p14:cNvPr>
                <p14:cNvContentPartPr/>
                <p14:nvPr/>
              </p14:nvContentPartPr>
              <p14:xfrm>
                <a:off x="9205272" y="1549008"/>
                <a:ext cx="89640" cy="130320"/>
              </p14:xfrm>
            </p:contentPart>
          </mc:Choice>
          <mc:Fallback>
            <p:pic>
              <p:nvPicPr>
                <p:cNvPr id="262226" name="Freihand 262225">
                  <a:extLst>
                    <a:ext uri="{FF2B5EF4-FFF2-40B4-BE49-F238E27FC236}">
                      <a16:creationId xmlns:a16="http://schemas.microsoft.com/office/drawing/2014/main" id="{7F43C6CC-DE97-49B6-8C96-823140F504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00952" y="1544688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2227" name="Freihand 262226">
                  <a:extLst>
                    <a:ext uri="{FF2B5EF4-FFF2-40B4-BE49-F238E27FC236}">
                      <a16:creationId xmlns:a16="http://schemas.microsoft.com/office/drawing/2014/main" id="{F55E1628-D036-4545-9685-A06F6976CE0D}"/>
                    </a:ext>
                  </a:extLst>
                </p14:cNvPr>
                <p14:cNvContentPartPr/>
                <p14:nvPr/>
              </p14:nvContentPartPr>
              <p14:xfrm>
                <a:off x="9543312" y="1450728"/>
                <a:ext cx="14760" cy="216000"/>
              </p14:xfrm>
            </p:contentPart>
          </mc:Choice>
          <mc:Fallback>
            <p:pic>
              <p:nvPicPr>
                <p:cNvPr id="262227" name="Freihand 262226">
                  <a:extLst>
                    <a:ext uri="{FF2B5EF4-FFF2-40B4-BE49-F238E27FC236}">
                      <a16:creationId xmlns:a16="http://schemas.microsoft.com/office/drawing/2014/main" id="{F55E1628-D036-4545-9685-A06F6976CE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38992" y="1446408"/>
                  <a:ext cx="2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2228" name="Freihand 262227">
                  <a:extLst>
                    <a:ext uri="{FF2B5EF4-FFF2-40B4-BE49-F238E27FC236}">
                      <a16:creationId xmlns:a16="http://schemas.microsoft.com/office/drawing/2014/main" id="{E68133A9-6D7B-40CD-B2AF-68A275C06911}"/>
                    </a:ext>
                  </a:extLst>
                </p14:cNvPr>
                <p14:cNvContentPartPr/>
                <p14:nvPr/>
              </p14:nvContentPartPr>
              <p14:xfrm>
                <a:off x="9493272" y="1563048"/>
                <a:ext cx="142200" cy="12600"/>
              </p14:xfrm>
            </p:contentPart>
          </mc:Choice>
          <mc:Fallback>
            <p:pic>
              <p:nvPicPr>
                <p:cNvPr id="262228" name="Freihand 262227">
                  <a:extLst>
                    <a:ext uri="{FF2B5EF4-FFF2-40B4-BE49-F238E27FC236}">
                      <a16:creationId xmlns:a16="http://schemas.microsoft.com/office/drawing/2014/main" id="{E68133A9-6D7B-40CD-B2AF-68A275C069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88952" y="1558728"/>
                  <a:ext cx="150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2229" name="Freihand 262228">
                  <a:extLst>
                    <a:ext uri="{FF2B5EF4-FFF2-40B4-BE49-F238E27FC236}">
                      <a16:creationId xmlns:a16="http://schemas.microsoft.com/office/drawing/2014/main" id="{4C876972-00A8-4B1E-BD9A-13590BA72BDC}"/>
                    </a:ext>
                  </a:extLst>
                </p14:cNvPr>
                <p14:cNvContentPartPr/>
                <p14:nvPr/>
              </p14:nvContentPartPr>
              <p14:xfrm>
                <a:off x="9619992" y="1539288"/>
                <a:ext cx="126360" cy="109440"/>
              </p14:xfrm>
            </p:contentPart>
          </mc:Choice>
          <mc:Fallback>
            <p:pic>
              <p:nvPicPr>
                <p:cNvPr id="262229" name="Freihand 262228">
                  <a:extLst>
                    <a:ext uri="{FF2B5EF4-FFF2-40B4-BE49-F238E27FC236}">
                      <a16:creationId xmlns:a16="http://schemas.microsoft.com/office/drawing/2014/main" id="{4C876972-00A8-4B1E-BD9A-13590BA72B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5672" y="1534968"/>
                  <a:ext cx="135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2230" name="Freihand 262229">
                  <a:extLst>
                    <a:ext uri="{FF2B5EF4-FFF2-40B4-BE49-F238E27FC236}">
                      <a16:creationId xmlns:a16="http://schemas.microsoft.com/office/drawing/2014/main" id="{DB1D411D-1F7A-4C4B-B69B-32401F1A0D23}"/>
                    </a:ext>
                  </a:extLst>
                </p14:cNvPr>
                <p14:cNvContentPartPr/>
                <p14:nvPr/>
              </p14:nvContentPartPr>
              <p14:xfrm>
                <a:off x="9868032" y="1471248"/>
                <a:ext cx="136800" cy="194040"/>
              </p14:xfrm>
            </p:contentPart>
          </mc:Choice>
          <mc:Fallback>
            <p:pic>
              <p:nvPicPr>
                <p:cNvPr id="262230" name="Freihand 262229">
                  <a:extLst>
                    <a:ext uri="{FF2B5EF4-FFF2-40B4-BE49-F238E27FC236}">
                      <a16:creationId xmlns:a16="http://schemas.microsoft.com/office/drawing/2014/main" id="{DB1D411D-1F7A-4C4B-B69B-32401F1A0D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3712" y="1466928"/>
                  <a:ext cx="145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2231" name="Freihand 262230">
                  <a:extLst>
                    <a:ext uri="{FF2B5EF4-FFF2-40B4-BE49-F238E27FC236}">
                      <a16:creationId xmlns:a16="http://schemas.microsoft.com/office/drawing/2014/main" id="{DE13426C-BF5E-422A-B28E-D634AA4AAE15}"/>
                    </a:ext>
                  </a:extLst>
                </p14:cNvPr>
                <p14:cNvContentPartPr/>
                <p14:nvPr/>
              </p14:nvContentPartPr>
              <p14:xfrm>
                <a:off x="10062792" y="1497528"/>
                <a:ext cx="97200" cy="135000"/>
              </p14:xfrm>
            </p:contentPart>
          </mc:Choice>
          <mc:Fallback>
            <p:pic>
              <p:nvPicPr>
                <p:cNvPr id="262231" name="Freihand 262230">
                  <a:extLst>
                    <a:ext uri="{FF2B5EF4-FFF2-40B4-BE49-F238E27FC236}">
                      <a16:creationId xmlns:a16="http://schemas.microsoft.com/office/drawing/2014/main" id="{DE13426C-BF5E-422A-B28E-D634AA4AAE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58472" y="1493208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2232" name="Freihand 262231">
                  <a:extLst>
                    <a:ext uri="{FF2B5EF4-FFF2-40B4-BE49-F238E27FC236}">
                      <a16:creationId xmlns:a16="http://schemas.microsoft.com/office/drawing/2014/main" id="{A6B75A97-FE5E-43B7-9522-0F1B53EDB93F}"/>
                    </a:ext>
                  </a:extLst>
                </p14:cNvPr>
                <p14:cNvContentPartPr/>
                <p14:nvPr/>
              </p14:nvContentPartPr>
              <p14:xfrm>
                <a:off x="10413792" y="1512288"/>
                <a:ext cx="180000" cy="122400"/>
              </p14:xfrm>
            </p:contentPart>
          </mc:Choice>
          <mc:Fallback>
            <p:pic>
              <p:nvPicPr>
                <p:cNvPr id="262232" name="Freihand 262231">
                  <a:extLst>
                    <a:ext uri="{FF2B5EF4-FFF2-40B4-BE49-F238E27FC236}">
                      <a16:creationId xmlns:a16="http://schemas.microsoft.com/office/drawing/2014/main" id="{A6B75A97-FE5E-43B7-9522-0F1B53EDB93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09472" y="1507968"/>
                  <a:ext cx="188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2233" name="Freihand 262232">
                  <a:extLst>
                    <a:ext uri="{FF2B5EF4-FFF2-40B4-BE49-F238E27FC236}">
                      <a16:creationId xmlns:a16="http://schemas.microsoft.com/office/drawing/2014/main" id="{19F44BCC-2B8B-4C84-8302-3C4F547B960F}"/>
                    </a:ext>
                  </a:extLst>
                </p14:cNvPr>
                <p14:cNvContentPartPr/>
                <p14:nvPr/>
              </p14:nvContentPartPr>
              <p14:xfrm>
                <a:off x="10642032" y="1412208"/>
                <a:ext cx="54720" cy="197280"/>
              </p14:xfrm>
            </p:contentPart>
          </mc:Choice>
          <mc:Fallback>
            <p:pic>
              <p:nvPicPr>
                <p:cNvPr id="262233" name="Freihand 262232">
                  <a:extLst>
                    <a:ext uri="{FF2B5EF4-FFF2-40B4-BE49-F238E27FC236}">
                      <a16:creationId xmlns:a16="http://schemas.microsoft.com/office/drawing/2014/main" id="{19F44BCC-2B8B-4C84-8302-3C4F547B96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37712" y="1407888"/>
                  <a:ext cx="63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2234" name="Freihand 262233">
                  <a:extLst>
                    <a:ext uri="{FF2B5EF4-FFF2-40B4-BE49-F238E27FC236}">
                      <a16:creationId xmlns:a16="http://schemas.microsoft.com/office/drawing/2014/main" id="{12A51A9D-844F-4B1D-842A-7DC523D74730}"/>
                    </a:ext>
                  </a:extLst>
                </p14:cNvPr>
                <p14:cNvContentPartPr/>
                <p14:nvPr/>
              </p14:nvContentPartPr>
              <p14:xfrm>
                <a:off x="10717272" y="1504008"/>
                <a:ext cx="100800" cy="114480"/>
              </p14:xfrm>
            </p:contentPart>
          </mc:Choice>
          <mc:Fallback>
            <p:pic>
              <p:nvPicPr>
                <p:cNvPr id="262234" name="Freihand 262233">
                  <a:extLst>
                    <a:ext uri="{FF2B5EF4-FFF2-40B4-BE49-F238E27FC236}">
                      <a16:creationId xmlns:a16="http://schemas.microsoft.com/office/drawing/2014/main" id="{12A51A9D-844F-4B1D-842A-7DC523D747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12952" y="1499688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62235" name="Freihand 262234">
                  <a:extLst>
                    <a:ext uri="{FF2B5EF4-FFF2-40B4-BE49-F238E27FC236}">
                      <a16:creationId xmlns:a16="http://schemas.microsoft.com/office/drawing/2014/main" id="{70CED3F6-A3CC-49BF-99EF-6A0630947494}"/>
                    </a:ext>
                  </a:extLst>
                </p14:cNvPr>
                <p14:cNvContentPartPr/>
                <p14:nvPr/>
              </p14:nvContentPartPr>
              <p14:xfrm>
                <a:off x="10848672" y="1527768"/>
                <a:ext cx="96480" cy="102960"/>
              </p14:xfrm>
            </p:contentPart>
          </mc:Choice>
          <mc:Fallback>
            <p:pic>
              <p:nvPicPr>
                <p:cNvPr id="262235" name="Freihand 262234">
                  <a:extLst>
                    <a:ext uri="{FF2B5EF4-FFF2-40B4-BE49-F238E27FC236}">
                      <a16:creationId xmlns:a16="http://schemas.microsoft.com/office/drawing/2014/main" id="{70CED3F6-A3CC-49BF-99EF-6A06309474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44352" y="1523448"/>
                  <a:ext cx="10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2236" name="Freihand 262235">
                  <a:extLst>
                    <a:ext uri="{FF2B5EF4-FFF2-40B4-BE49-F238E27FC236}">
                      <a16:creationId xmlns:a16="http://schemas.microsoft.com/office/drawing/2014/main" id="{92F8E960-0835-493F-9275-0692D441B513}"/>
                    </a:ext>
                  </a:extLst>
                </p14:cNvPr>
                <p14:cNvContentPartPr/>
                <p14:nvPr/>
              </p14:nvContentPartPr>
              <p14:xfrm>
                <a:off x="10972152" y="1530288"/>
                <a:ext cx="103320" cy="77040"/>
              </p14:xfrm>
            </p:contentPart>
          </mc:Choice>
          <mc:Fallback>
            <p:pic>
              <p:nvPicPr>
                <p:cNvPr id="262236" name="Freihand 262235">
                  <a:extLst>
                    <a:ext uri="{FF2B5EF4-FFF2-40B4-BE49-F238E27FC236}">
                      <a16:creationId xmlns:a16="http://schemas.microsoft.com/office/drawing/2014/main" id="{92F8E960-0835-493F-9275-0692D441B5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67832" y="1525968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62237" name="Freihand 262236">
                  <a:extLst>
                    <a:ext uri="{FF2B5EF4-FFF2-40B4-BE49-F238E27FC236}">
                      <a16:creationId xmlns:a16="http://schemas.microsoft.com/office/drawing/2014/main" id="{7F7E6DEE-16C0-49EF-9D96-DE49C2FFCC8E}"/>
                    </a:ext>
                  </a:extLst>
                </p14:cNvPr>
                <p14:cNvContentPartPr/>
                <p14:nvPr/>
              </p14:nvContentPartPr>
              <p14:xfrm>
                <a:off x="11126952" y="1449648"/>
                <a:ext cx="199800" cy="167760"/>
              </p14:xfrm>
            </p:contentPart>
          </mc:Choice>
          <mc:Fallback>
            <p:pic>
              <p:nvPicPr>
                <p:cNvPr id="262237" name="Freihand 262236">
                  <a:extLst>
                    <a:ext uri="{FF2B5EF4-FFF2-40B4-BE49-F238E27FC236}">
                      <a16:creationId xmlns:a16="http://schemas.microsoft.com/office/drawing/2014/main" id="{7F7E6DEE-16C0-49EF-9D96-DE49C2FFCC8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22632" y="1445328"/>
                  <a:ext cx="20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62238" name="Freihand 262237">
                  <a:extLst>
                    <a:ext uri="{FF2B5EF4-FFF2-40B4-BE49-F238E27FC236}">
                      <a16:creationId xmlns:a16="http://schemas.microsoft.com/office/drawing/2014/main" id="{CBECCBAA-C47F-4329-B1A9-36B81628B298}"/>
                    </a:ext>
                  </a:extLst>
                </p14:cNvPr>
                <p14:cNvContentPartPr/>
                <p14:nvPr/>
              </p14:nvContentPartPr>
              <p14:xfrm>
                <a:off x="11430072" y="1339128"/>
                <a:ext cx="30240" cy="131040"/>
              </p14:xfrm>
            </p:contentPart>
          </mc:Choice>
          <mc:Fallback>
            <p:pic>
              <p:nvPicPr>
                <p:cNvPr id="262238" name="Freihand 262237">
                  <a:extLst>
                    <a:ext uri="{FF2B5EF4-FFF2-40B4-BE49-F238E27FC236}">
                      <a16:creationId xmlns:a16="http://schemas.microsoft.com/office/drawing/2014/main" id="{CBECCBAA-C47F-4329-B1A9-36B81628B2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25752" y="1334808"/>
                  <a:ext cx="3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62239" name="Freihand 262238">
                  <a:extLst>
                    <a:ext uri="{FF2B5EF4-FFF2-40B4-BE49-F238E27FC236}">
                      <a16:creationId xmlns:a16="http://schemas.microsoft.com/office/drawing/2014/main" id="{D1D71104-281D-4084-AA66-7D6F27035B26}"/>
                    </a:ext>
                  </a:extLst>
                </p14:cNvPr>
                <p14:cNvContentPartPr/>
                <p14:nvPr/>
              </p14:nvContentPartPr>
              <p14:xfrm>
                <a:off x="11467512" y="1574568"/>
                <a:ext cx="12240" cy="55440"/>
              </p14:xfrm>
            </p:contentPart>
          </mc:Choice>
          <mc:Fallback>
            <p:pic>
              <p:nvPicPr>
                <p:cNvPr id="262239" name="Freihand 262238">
                  <a:extLst>
                    <a:ext uri="{FF2B5EF4-FFF2-40B4-BE49-F238E27FC236}">
                      <a16:creationId xmlns:a16="http://schemas.microsoft.com/office/drawing/2014/main" id="{D1D71104-281D-4084-AA66-7D6F27035B2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3192" y="1570248"/>
                  <a:ext cx="20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2245" name="Freihand 262244">
                  <a:extLst>
                    <a:ext uri="{FF2B5EF4-FFF2-40B4-BE49-F238E27FC236}">
                      <a16:creationId xmlns:a16="http://schemas.microsoft.com/office/drawing/2014/main" id="{7A3B6763-675C-496B-A09C-7486F619F38F}"/>
                    </a:ext>
                  </a:extLst>
                </p14:cNvPr>
                <p14:cNvContentPartPr/>
                <p14:nvPr/>
              </p14:nvContentPartPr>
              <p14:xfrm>
                <a:off x="9013032" y="803448"/>
                <a:ext cx="1472400" cy="167400"/>
              </p14:xfrm>
            </p:contentPart>
          </mc:Choice>
          <mc:Fallback>
            <p:pic>
              <p:nvPicPr>
                <p:cNvPr id="262245" name="Freihand 262244">
                  <a:extLst>
                    <a:ext uri="{FF2B5EF4-FFF2-40B4-BE49-F238E27FC236}">
                      <a16:creationId xmlns:a16="http://schemas.microsoft.com/office/drawing/2014/main" id="{7A3B6763-675C-496B-A09C-7486F619F3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08712" y="799128"/>
                  <a:ext cx="1481040" cy="176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5137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In/Out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27F6E8-5CC4-4AEA-B7B9-A0590E5C4050}"/>
              </a:ext>
            </a:extLst>
          </p:cNvPr>
          <p:cNvSpPr txBox="1"/>
          <p:nvPr/>
        </p:nvSpPr>
        <p:spPr>
          <a:xfrm>
            <a:off x="8316468" y="79433"/>
            <a:ext cx="3671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3E2AEA-F2AB-4735-B80A-910D70602A02}"/>
                  </a:ext>
                </a:extLst>
              </p14:cNvPr>
              <p14:cNvContentPartPr/>
              <p14:nvPr/>
            </p14:nvContentPartPr>
            <p14:xfrm>
              <a:off x="4222872" y="4158288"/>
              <a:ext cx="293760" cy="316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3E2AEA-F2AB-4735-B80A-910D70602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552" y="4153968"/>
                <a:ext cx="3024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493A590-FFED-4514-8F7B-F0E8E6B1C6C7}"/>
                  </a:ext>
                </a:extLst>
              </p14:cNvPr>
              <p14:cNvContentPartPr/>
              <p14:nvPr/>
            </p14:nvContentPartPr>
            <p14:xfrm>
              <a:off x="5778432" y="5195808"/>
              <a:ext cx="253080" cy="280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493A590-FFED-4514-8F7B-F0E8E6B1C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112" y="5191488"/>
                <a:ext cx="261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D744B33-9C0A-4BAC-B58F-23D693B82255}"/>
                  </a:ext>
                </a:extLst>
              </p14:cNvPr>
              <p14:cNvContentPartPr/>
              <p14:nvPr/>
            </p14:nvContentPartPr>
            <p14:xfrm>
              <a:off x="2728512" y="3182688"/>
              <a:ext cx="298440" cy="340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D744B33-9C0A-4BAC-B58F-23D693B822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192" y="3178368"/>
                <a:ext cx="3070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F3A5E7A-EB9C-4950-9EFC-410160E3E86A}"/>
                  </a:ext>
                </a:extLst>
              </p14:cNvPr>
              <p14:cNvContentPartPr/>
              <p14:nvPr/>
            </p14:nvContentPartPr>
            <p14:xfrm>
              <a:off x="1261872" y="3851208"/>
              <a:ext cx="250560" cy="11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F3A5E7A-EB9C-4950-9EFC-410160E3E8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7552" y="3846888"/>
                <a:ext cx="259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14399F1-3F75-47F7-ADD5-7A8F5F000BAC}"/>
                  </a:ext>
                </a:extLst>
              </p14:cNvPr>
              <p14:cNvContentPartPr/>
              <p14:nvPr/>
            </p14:nvContentPartPr>
            <p14:xfrm>
              <a:off x="5678712" y="3254688"/>
              <a:ext cx="234000" cy="208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14399F1-3F75-47F7-ADD5-7A8F5F000B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4392" y="3250368"/>
                <a:ext cx="24264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B3DA478-DD6E-445D-AEF8-6926F1B60093}"/>
              </a:ext>
            </a:extLst>
          </p:cNvPr>
          <p:cNvGrpSpPr/>
          <p:nvPr/>
        </p:nvGrpSpPr>
        <p:grpSpPr>
          <a:xfrm>
            <a:off x="5958072" y="3083328"/>
            <a:ext cx="340200" cy="208800"/>
            <a:chOff x="5958072" y="3083328"/>
            <a:chExt cx="3402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551ED6-C899-42CC-BF0B-D0EF4E202B51}"/>
                    </a:ext>
                  </a:extLst>
                </p14:cNvPr>
                <p14:cNvContentPartPr/>
                <p14:nvPr/>
              </p14:nvContentPartPr>
              <p14:xfrm>
                <a:off x="6088752" y="3136608"/>
                <a:ext cx="131040" cy="9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551ED6-C899-42CC-BF0B-D0EF4E202B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84432" y="3132288"/>
                  <a:ext cx="139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226908A-3248-460C-A39F-DE903C7C50FD}"/>
                    </a:ext>
                  </a:extLst>
                </p14:cNvPr>
                <p14:cNvContentPartPr/>
                <p14:nvPr/>
              </p14:nvContentPartPr>
              <p14:xfrm>
                <a:off x="5958072" y="3083328"/>
                <a:ext cx="340200" cy="208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226908A-3248-460C-A39F-DE903C7C5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53752" y="3079008"/>
                  <a:ext cx="3488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25234DC-AE58-493F-A889-91BD66936B82}"/>
              </a:ext>
            </a:extLst>
          </p:cNvPr>
          <p:cNvGrpSpPr/>
          <p:nvPr/>
        </p:nvGrpSpPr>
        <p:grpSpPr>
          <a:xfrm>
            <a:off x="4137192" y="3029328"/>
            <a:ext cx="618840" cy="445680"/>
            <a:chOff x="4137192" y="3029328"/>
            <a:chExt cx="61884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A57F22-9867-403B-9A07-B40E935DA411}"/>
                    </a:ext>
                  </a:extLst>
                </p14:cNvPr>
                <p14:cNvContentPartPr/>
                <p14:nvPr/>
              </p14:nvContentPartPr>
              <p14:xfrm>
                <a:off x="4137192" y="3295368"/>
                <a:ext cx="204840" cy="179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A57F22-9867-403B-9A07-B40E935DA4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2872" y="3291048"/>
                  <a:ext cx="21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9AF7E7F-6448-4FF7-A175-D8886335BDE1}"/>
                    </a:ext>
                  </a:extLst>
                </p14:cNvPr>
                <p14:cNvContentPartPr/>
                <p14:nvPr/>
              </p14:nvContentPartPr>
              <p14:xfrm>
                <a:off x="4532472" y="3103848"/>
                <a:ext cx="104040" cy="117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9AF7E7F-6448-4FF7-A175-D8886335BD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28152" y="3099528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7CCEC11-AA14-47E1-9ACD-DA54CAEACEAC}"/>
                    </a:ext>
                  </a:extLst>
                </p14:cNvPr>
                <p14:cNvContentPartPr/>
                <p14:nvPr/>
              </p14:nvContentPartPr>
              <p14:xfrm>
                <a:off x="4446072" y="3029328"/>
                <a:ext cx="309960" cy="278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7CCEC11-AA14-47E1-9ACD-DA54CAEACE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41752" y="3025008"/>
                  <a:ext cx="31860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F51D5D2-972D-4413-84E7-B4471D1D35E6}"/>
                  </a:ext>
                </a:extLst>
              </p14:cNvPr>
              <p14:cNvContentPartPr/>
              <p14:nvPr/>
            </p14:nvContentPartPr>
            <p14:xfrm>
              <a:off x="5655312" y="4219488"/>
              <a:ext cx="232920" cy="258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F51D5D2-972D-4413-84E7-B4471D1D35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0992" y="4215168"/>
                <a:ext cx="24156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8A49DFD-698E-442A-875B-CFE3DBDA3AFC}"/>
              </a:ext>
            </a:extLst>
          </p:cNvPr>
          <p:cNvGrpSpPr/>
          <p:nvPr/>
        </p:nvGrpSpPr>
        <p:grpSpPr>
          <a:xfrm>
            <a:off x="5970672" y="3986568"/>
            <a:ext cx="327600" cy="319320"/>
            <a:chOff x="5970672" y="3986568"/>
            <a:chExt cx="32760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D949E5-EAEA-48D8-A904-7867DF0132FB}"/>
                    </a:ext>
                  </a:extLst>
                </p14:cNvPr>
                <p14:cNvContentPartPr/>
                <p14:nvPr/>
              </p14:nvContentPartPr>
              <p14:xfrm>
                <a:off x="6086232" y="4068648"/>
                <a:ext cx="108360" cy="16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D949E5-EAEA-48D8-A904-7867DF013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81912" y="4064328"/>
                  <a:ext cx="117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0DE32E-CE5B-4F81-BD42-FA42957AC781}"/>
                    </a:ext>
                  </a:extLst>
                </p14:cNvPr>
                <p14:cNvContentPartPr/>
                <p14:nvPr/>
              </p14:nvContentPartPr>
              <p14:xfrm>
                <a:off x="5970672" y="3986568"/>
                <a:ext cx="327600" cy="319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0DE32E-CE5B-4F81-BD42-FA42957AC7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66352" y="3982248"/>
                  <a:ext cx="33624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F15F750-52B1-41CD-8416-88F3EA3786F9}"/>
                  </a:ext>
                </a:extLst>
              </p14:cNvPr>
              <p14:cNvContentPartPr/>
              <p14:nvPr/>
            </p14:nvContentPartPr>
            <p14:xfrm>
              <a:off x="4282632" y="5155848"/>
              <a:ext cx="326880" cy="273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F15F750-52B1-41CD-8416-88F3EA3786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8312" y="5151528"/>
                <a:ext cx="33552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F9B9BF7-B1EC-48FC-BCAA-F64E49922C67}"/>
              </a:ext>
            </a:extLst>
          </p:cNvPr>
          <p:cNvGrpSpPr/>
          <p:nvPr/>
        </p:nvGrpSpPr>
        <p:grpSpPr>
          <a:xfrm>
            <a:off x="2651832" y="3562488"/>
            <a:ext cx="3866400" cy="205560"/>
            <a:chOff x="2651832" y="3562488"/>
            <a:chExt cx="38664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D5EEE4-B3D7-44B9-AD00-097F80809350}"/>
                    </a:ext>
                  </a:extLst>
                </p14:cNvPr>
                <p14:cNvContentPartPr/>
                <p14:nvPr/>
              </p14:nvContentPartPr>
              <p14:xfrm>
                <a:off x="2651832" y="3661848"/>
                <a:ext cx="3668400" cy="43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D5EEE4-B3D7-44B9-AD00-097F808093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47512" y="3657528"/>
                  <a:ext cx="3677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859F203-D49D-460E-9D91-63E884444165}"/>
                    </a:ext>
                  </a:extLst>
                </p14:cNvPr>
                <p14:cNvContentPartPr/>
                <p14:nvPr/>
              </p14:nvContentPartPr>
              <p14:xfrm>
                <a:off x="6278832" y="3562488"/>
                <a:ext cx="239400" cy="205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859F203-D49D-460E-9D91-63E8844441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74512" y="3558168"/>
                  <a:ext cx="248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EECAA17-A9B5-4DD4-B4E8-3BC7430C6957}"/>
              </a:ext>
            </a:extLst>
          </p:cNvPr>
          <p:cNvGrpSpPr/>
          <p:nvPr/>
        </p:nvGrpSpPr>
        <p:grpSpPr>
          <a:xfrm>
            <a:off x="2607912" y="3032928"/>
            <a:ext cx="759240" cy="2508120"/>
            <a:chOff x="2607912" y="3032928"/>
            <a:chExt cx="759240" cy="25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30504BC-FB6F-42BC-8F59-72B76D15AFC1}"/>
                    </a:ext>
                  </a:extLst>
                </p14:cNvPr>
                <p14:cNvContentPartPr/>
                <p14:nvPr/>
              </p14:nvContentPartPr>
              <p14:xfrm>
                <a:off x="3161952" y="3091968"/>
                <a:ext cx="87120" cy="97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30504BC-FB6F-42BC-8F59-72B76D15A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57632" y="3087648"/>
                  <a:ext cx="95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1188C8-973B-4F26-8AF9-04BE2BEAF76C}"/>
                    </a:ext>
                  </a:extLst>
                </p14:cNvPr>
                <p14:cNvContentPartPr/>
                <p14:nvPr/>
              </p14:nvContentPartPr>
              <p14:xfrm>
                <a:off x="3103272" y="3032928"/>
                <a:ext cx="229320" cy="171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1188C8-973B-4F26-8AF9-04BE2BEAF7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98952" y="3028608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67C121-CC04-4D13-9686-0D1A73B0B058}"/>
                    </a:ext>
                  </a:extLst>
                </p14:cNvPr>
                <p14:cNvContentPartPr/>
                <p14:nvPr/>
              </p14:nvContentPartPr>
              <p14:xfrm>
                <a:off x="2607912" y="4271328"/>
                <a:ext cx="201600" cy="268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67C121-CC04-4D13-9686-0D1A73B0B0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03592" y="4267008"/>
                  <a:ext cx="210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2065E0-D86A-423D-BB7C-3975C054BE80}"/>
                    </a:ext>
                  </a:extLst>
                </p14:cNvPr>
                <p14:cNvContentPartPr/>
                <p14:nvPr/>
              </p14:nvContentPartPr>
              <p14:xfrm>
                <a:off x="3020112" y="4116528"/>
                <a:ext cx="87840" cy="11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2065E0-D86A-423D-BB7C-3975C054BE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15792" y="4112208"/>
                  <a:ext cx="9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CA12953-0663-4E83-ADA5-083CC9F84C08}"/>
                    </a:ext>
                  </a:extLst>
                </p14:cNvPr>
                <p14:cNvContentPartPr/>
                <p14:nvPr/>
              </p14:nvContentPartPr>
              <p14:xfrm>
                <a:off x="3071592" y="4185648"/>
                <a:ext cx="21960" cy="6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CA12953-0663-4E83-ADA5-083CC9F84C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67272" y="4181328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C21E10-A962-418B-B378-D81674C02B8B}"/>
                    </a:ext>
                  </a:extLst>
                </p14:cNvPr>
                <p14:cNvContentPartPr/>
                <p14:nvPr/>
              </p14:nvContentPartPr>
              <p14:xfrm>
                <a:off x="2918952" y="4052808"/>
                <a:ext cx="265320" cy="247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C21E10-A962-418B-B378-D81674C02B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14632" y="4048488"/>
                  <a:ext cx="273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142A26-284E-4272-A3EE-AE6F5B4EB92E}"/>
                    </a:ext>
                  </a:extLst>
                </p14:cNvPr>
                <p14:cNvContentPartPr/>
                <p14:nvPr/>
              </p14:nvContentPartPr>
              <p14:xfrm>
                <a:off x="2648952" y="5220288"/>
                <a:ext cx="210600" cy="230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142A26-284E-4272-A3EE-AE6F5B4EB9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4632" y="5215968"/>
                  <a:ext cx="219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7B4AA9-45C8-4D0F-AD65-0FC31A598C8D}"/>
                    </a:ext>
                  </a:extLst>
                </p14:cNvPr>
                <p14:cNvContentPartPr/>
                <p14:nvPr/>
              </p14:nvContentPartPr>
              <p14:xfrm>
                <a:off x="3007512" y="5053608"/>
                <a:ext cx="127800" cy="149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7B4AA9-45C8-4D0F-AD65-0FC31A598C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3192" y="5049288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670C317-5319-4226-9563-668FB23832DC}"/>
                    </a:ext>
                  </a:extLst>
                </p14:cNvPr>
                <p14:cNvContentPartPr/>
                <p14:nvPr/>
              </p14:nvContentPartPr>
              <p14:xfrm>
                <a:off x="3032352" y="5022288"/>
                <a:ext cx="141480" cy="1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670C317-5319-4226-9563-668FB23832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28032" y="5017968"/>
                  <a:ext cx="150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AA51BF-6B32-4FD7-A963-EF17ECD9F1EB}"/>
                    </a:ext>
                  </a:extLst>
                </p14:cNvPr>
                <p14:cNvContentPartPr/>
                <p14:nvPr/>
              </p14:nvContentPartPr>
              <p14:xfrm>
                <a:off x="2889432" y="4939488"/>
                <a:ext cx="376560" cy="307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AA51BF-6B32-4FD7-A963-EF17ECD9F1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5112" y="4935168"/>
                  <a:ext cx="385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4E6EE17-9BE8-4F0B-BD7B-2FA7EE098AC4}"/>
                    </a:ext>
                  </a:extLst>
                </p14:cNvPr>
                <p14:cNvContentPartPr/>
                <p14:nvPr/>
              </p14:nvContentPartPr>
              <p14:xfrm>
                <a:off x="3308832" y="3313368"/>
                <a:ext cx="25200" cy="2093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4E6EE17-9BE8-4F0B-BD7B-2FA7EE098A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4512" y="3309048"/>
                  <a:ext cx="33840" cy="21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6CF93F1-7C29-42F2-88AE-606485C4741B}"/>
                    </a:ext>
                  </a:extLst>
                </p14:cNvPr>
                <p14:cNvContentPartPr/>
                <p14:nvPr/>
              </p14:nvContentPartPr>
              <p14:xfrm>
                <a:off x="3208392" y="5344488"/>
                <a:ext cx="158760" cy="196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6CF93F1-7C29-42F2-88AE-606485C474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04072" y="5340168"/>
                  <a:ext cx="1674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9A90640-5C81-40D7-9B8B-51F250A47E1B}"/>
              </a:ext>
            </a:extLst>
          </p:cNvPr>
          <p:cNvGrpSpPr/>
          <p:nvPr/>
        </p:nvGrpSpPr>
        <p:grpSpPr>
          <a:xfrm>
            <a:off x="6761592" y="2473128"/>
            <a:ext cx="395280" cy="342720"/>
            <a:chOff x="6761592" y="2473128"/>
            <a:chExt cx="3952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FA90CDE-DA9D-41B7-AE9C-04BC6A95CD4D}"/>
                    </a:ext>
                  </a:extLst>
                </p14:cNvPr>
                <p14:cNvContentPartPr/>
                <p14:nvPr/>
              </p14:nvContentPartPr>
              <p14:xfrm>
                <a:off x="6776712" y="2473128"/>
                <a:ext cx="380160" cy="25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FA90CDE-DA9D-41B7-AE9C-04BC6A95CD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2392" y="2468808"/>
                  <a:ext cx="388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4EB3FF5-508A-4497-A427-3FF556546924}"/>
                    </a:ext>
                  </a:extLst>
                </p14:cNvPr>
                <p14:cNvContentPartPr/>
                <p14:nvPr/>
              </p14:nvContentPartPr>
              <p14:xfrm>
                <a:off x="6761592" y="2495808"/>
                <a:ext cx="376200" cy="32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4EB3FF5-508A-4497-A427-3FF5565469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7272" y="2491488"/>
                  <a:ext cx="38484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9E117AD-84E9-47C9-A78D-C7CEEF0AC290}"/>
              </a:ext>
            </a:extLst>
          </p:cNvPr>
          <p:cNvGrpSpPr/>
          <p:nvPr/>
        </p:nvGrpSpPr>
        <p:grpSpPr>
          <a:xfrm>
            <a:off x="1071432" y="5930208"/>
            <a:ext cx="392760" cy="400320"/>
            <a:chOff x="1071432" y="5930208"/>
            <a:chExt cx="39276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5F7E5B-6A30-44E5-8D8C-5D96F1CD5AB0}"/>
                    </a:ext>
                  </a:extLst>
                </p14:cNvPr>
                <p14:cNvContentPartPr/>
                <p14:nvPr/>
              </p14:nvContentPartPr>
              <p14:xfrm>
                <a:off x="1149192" y="5930208"/>
                <a:ext cx="315000" cy="20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5F7E5B-6A30-44E5-8D8C-5D96F1CD5A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4872" y="5925888"/>
                  <a:ext cx="323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83035CC-D274-4CC8-8AFC-740988FEF32F}"/>
                    </a:ext>
                  </a:extLst>
                </p14:cNvPr>
                <p14:cNvContentPartPr/>
                <p14:nvPr/>
              </p14:nvContentPartPr>
              <p14:xfrm>
                <a:off x="1071432" y="5951448"/>
                <a:ext cx="366120" cy="379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83035CC-D274-4CC8-8AFC-740988FEF3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7112" y="5947128"/>
                  <a:ext cx="3747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25" name="Gruppieren 264324">
            <a:extLst>
              <a:ext uri="{FF2B5EF4-FFF2-40B4-BE49-F238E27FC236}">
                <a16:creationId xmlns:a16="http://schemas.microsoft.com/office/drawing/2014/main" id="{5030FB48-9052-4B89-9A20-B3135C390288}"/>
              </a:ext>
            </a:extLst>
          </p:cNvPr>
          <p:cNvGrpSpPr/>
          <p:nvPr/>
        </p:nvGrpSpPr>
        <p:grpSpPr>
          <a:xfrm>
            <a:off x="6822072" y="3237048"/>
            <a:ext cx="660240" cy="167400"/>
            <a:chOff x="6822072" y="3237048"/>
            <a:chExt cx="6602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1ED6EB-7BD1-442A-9D8A-9671005432A7}"/>
                    </a:ext>
                  </a:extLst>
                </p14:cNvPr>
                <p14:cNvContentPartPr/>
                <p14:nvPr/>
              </p14:nvContentPartPr>
              <p14:xfrm>
                <a:off x="6822072" y="3237048"/>
                <a:ext cx="106920" cy="167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1ED6EB-7BD1-442A-9D8A-9671005432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7752" y="3232728"/>
                  <a:ext cx="115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57D86BC-0A42-4F07-A6DF-4CF367DCCBDD}"/>
                    </a:ext>
                  </a:extLst>
                </p14:cNvPr>
                <p14:cNvContentPartPr/>
                <p14:nvPr/>
              </p14:nvContentPartPr>
              <p14:xfrm>
                <a:off x="6997752" y="3277368"/>
                <a:ext cx="21960" cy="127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57D86BC-0A42-4F07-A6DF-4CF367DCCB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93432" y="3273048"/>
                  <a:ext cx="3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BEA840-D7A9-45C3-BE29-B7BB1764C8D8}"/>
                    </a:ext>
                  </a:extLst>
                </p14:cNvPr>
                <p14:cNvContentPartPr/>
                <p14:nvPr/>
              </p14:nvContentPartPr>
              <p14:xfrm>
                <a:off x="6952752" y="3246408"/>
                <a:ext cx="233640" cy="137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BEA840-D7A9-45C3-BE29-B7BB1764C8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48432" y="3242088"/>
                  <a:ext cx="242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DEB5CA8-C94D-40BE-9F1A-BE25D441D359}"/>
                    </a:ext>
                  </a:extLst>
                </p14:cNvPr>
                <p14:cNvContentPartPr/>
                <p14:nvPr/>
              </p14:nvContentPartPr>
              <p14:xfrm>
                <a:off x="7283232" y="3265488"/>
                <a:ext cx="14760" cy="114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DEB5CA8-C94D-40BE-9F1A-BE25D441D3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78912" y="3261168"/>
                  <a:ext cx="2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D8AE6-BFB8-4D91-AEE7-15315A7FE458}"/>
                    </a:ext>
                  </a:extLst>
                </p14:cNvPr>
                <p14:cNvContentPartPr/>
                <p14:nvPr/>
              </p14:nvContentPartPr>
              <p14:xfrm>
                <a:off x="7251912" y="3315888"/>
                <a:ext cx="100800" cy="28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D8AE6-BFB8-4D91-AEE7-15315A7FE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47592" y="3311568"/>
                  <a:ext cx="10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86DB8E-8871-4971-A73A-94116184FB70}"/>
                    </a:ext>
                  </a:extLst>
                </p14:cNvPr>
                <p14:cNvContentPartPr/>
                <p14:nvPr/>
              </p14:nvContentPartPr>
              <p14:xfrm>
                <a:off x="7393392" y="3275568"/>
                <a:ext cx="88920" cy="12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86DB8E-8871-4971-A73A-94116184FB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89072" y="3271248"/>
                  <a:ext cx="975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24" name="Gruppieren 264323">
            <a:extLst>
              <a:ext uri="{FF2B5EF4-FFF2-40B4-BE49-F238E27FC236}">
                <a16:creationId xmlns:a16="http://schemas.microsoft.com/office/drawing/2014/main" id="{9544545A-4593-4FAA-BCBC-73A92761C14F}"/>
              </a:ext>
            </a:extLst>
          </p:cNvPr>
          <p:cNvGrpSpPr/>
          <p:nvPr/>
        </p:nvGrpSpPr>
        <p:grpSpPr>
          <a:xfrm>
            <a:off x="2345832" y="6041088"/>
            <a:ext cx="795240" cy="181800"/>
            <a:chOff x="2345832" y="6041088"/>
            <a:chExt cx="79524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CA449B-DC92-4EA9-93B4-6582AF6EAD53}"/>
                    </a:ext>
                  </a:extLst>
                </p14:cNvPr>
                <p14:cNvContentPartPr/>
                <p14:nvPr/>
              </p14:nvContentPartPr>
              <p14:xfrm>
                <a:off x="2345832" y="6044688"/>
                <a:ext cx="100080" cy="178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CA449B-DC92-4EA9-93B4-6582AF6EAD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41512" y="6040368"/>
                  <a:ext cx="108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527E53-C8F7-4EB6-B54B-67146A03F182}"/>
                    </a:ext>
                  </a:extLst>
                </p14:cNvPr>
                <p14:cNvContentPartPr/>
                <p14:nvPr/>
              </p14:nvContentPartPr>
              <p14:xfrm>
                <a:off x="2549232" y="6079248"/>
                <a:ext cx="38160" cy="129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527E53-C8F7-4EB6-B54B-67146A03F1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44912" y="6074928"/>
                  <a:ext cx="4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64320" name="Freihand 264319">
                  <a:extLst>
                    <a:ext uri="{FF2B5EF4-FFF2-40B4-BE49-F238E27FC236}">
                      <a16:creationId xmlns:a16="http://schemas.microsoft.com/office/drawing/2014/main" id="{3E7E5AF6-1D83-42ED-A634-2FD1F5ADBB00}"/>
                    </a:ext>
                  </a:extLst>
                </p14:cNvPr>
                <p14:cNvContentPartPr/>
                <p14:nvPr/>
              </p14:nvContentPartPr>
              <p14:xfrm>
                <a:off x="2496672" y="6113808"/>
                <a:ext cx="150840" cy="30600"/>
              </p14:xfrm>
            </p:contentPart>
          </mc:Choice>
          <mc:Fallback>
            <p:pic>
              <p:nvPicPr>
                <p:cNvPr id="264320" name="Freihand 264319">
                  <a:extLst>
                    <a:ext uri="{FF2B5EF4-FFF2-40B4-BE49-F238E27FC236}">
                      <a16:creationId xmlns:a16="http://schemas.microsoft.com/office/drawing/2014/main" id="{3E7E5AF6-1D83-42ED-A634-2FD1F5ADBB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92352" y="6109488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64321" name="Freihand 264320">
                  <a:extLst>
                    <a:ext uri="{FF2B5EF4-FFF2-40B4-BE49-F238E27FC236}">
                      <a16:creationId xmlns:a16="http://schemas.microsoft.com/office/drawing/2014/main" id="{CAC3A362-0296-45AD-AF97-36BAE684B817}"/>
                    </a:ext>
                  </a:extLst>
                </p14:cNvPr>
                <p14:cNvContentPartPr/>
                <p14:nvPr/>
              </p14:nvContentPartPr>
              <p14:xfrm>
                <a:off x="2679552" y="6041088"/>
                <a:ext cx="235800" cy="169560"/>
              </p14:xfrm>
            </p:contentPart>
          </mc:Choice>
          <mc:Fallback>
            <p:pic>
              <p:nvPicPr>
                <p:cNvPr id="264321" name="Freihand 264320">
                  <a:extLst>
                    <a:ext uri="{FF2B5EF4-FFF2-40B4-BE49-F238E27FC236}">
                      <a16:creationId xmlns:a16="http://schemas.microsoft.com/office/drawing/2014/main" id="{CAC3A362-0296-45AD-AF97-36BAE684B8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5232" y="6036768"/>
                  <a:ext cx="24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64322" name="Freihand 264321">
                  <a:extLst>
                    <a:ext uri="{FF2B5EF4-FFF2-40B4-BE49-F238E27FC236}">
                      <a16:creationId xmlns:a16="http://schemas.microsoft.com/office/drawing/2014/main" id="{D0B5F9FE-22EC-4CB2-BBC9-B3B778436030}"/>
                    </a:ext>
                  </a:extLst>
                </p14:cNvPr>
                <p14:cNvContentPartPr/>
                <p14:nvPr/>
              </p14:nvContentPartPr>
              <p14:xfrm>
                <a:off x="2839752" y="6110568"/>
                <a:ext cx="123480" cy="20160"/>
              </p14:xfrm>
            </p:contentPart>
          </mc:Choice>
          <mc:Fallback>
            <p:pic>
              <p:nvPicPr>
                <p:cNvPr id="264322" name="Freihand 264321">
                  <a:extLst>
                    <a:ext uri="{FF2B5EF4-FFF2-40B4-BE49-F238E27FC236}">
                      <a16:creationId xmlns:a16="http://schemas.microsoft.com/office/drawing/2014/main" id="{D0B5F9FE-22EC-4CB2-BBC9-B3B7784360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5432" y="6106248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64323" name="Freihand 264322">
                  <a:extLst>
                    <a:ext uri="{FF2B5EF4-FFF2-40B4-BE49-F238E27FC236}">
                      <a16:creationId xmlns:a16="http://schemas.microsoft.com/office/drawing/2014/main" id="{D986E8B9-69E1-45F8-BF86-641B20A997C9}"/>
                    </a:ext>
                  </a:extLst>
                </p14:cNvPr>
                <p14:cNvContentPartPr/>
                <p14:nvPr/>
              </p14:nvContentPartPr>
              <p14:xfrm>
                <a:off x="3020472" y="6062328"/>
                <a:ext cx="120600" cy="146880"/>
              </p14:xfrm>
            </p:contentPart>
          </mc:Choice>
          <mc:Fallback>
            <p:pic>
              <p:nvPicPr>
                <p:cNvPr id="264323" name="Freihand 264322">
                  <a:extLst>
                    <a:ext uri="{FF2B5EF4-FFF2-40B4-BE49-F238E27FC236}">
                      <a16:creationId xmlns:a16="http://schemas.microsoft.com/office/drawing/2014/main" id="{D986E8B9-69E1-45F8-BF86-641B20A997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6152" y="6058008"/>
                  <a:ext cx="1292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40" name="Gruppieren 264339">
            <a:extLst>
              <a:ext uri="{FF2B5EF4-FFF2-40B4-BE49-F238E27FC236}">
                <a16:creationId xmlns:a16="http://schemas.microsoft.com/office/drawing/2014/main" id="{CF359C19-C997-4DCF-B066-EED7DC8469B3}"/>
              </a:ext>
            </a:extLst>
          </p:cNvPr>
          <p:cNvGrpSpPr/>
          <p:nvPr/>
        </p:nvGrpSpPr>
        <p:grpSpPr>
          <a:xfrm>
            <a:off x="3912912" y="5978808"/>
            <a:ext cx="911160" cy="192240"/>
            <a:chOff x="3912912" y="5978808"/>
            <a:chExt cx="91116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64326" name="Freihand 264325">
                  <a:extLst>
                    <a:ext uri="{FF2B5EF4-FFF2-40B4-BE49-F238E27FC236}">
                      <a16:creationId xmlns:a16="http://schemas.microsoft.com/office/drawing/2014/main" id="{7CFFFF7E-33FD-4C54-B28D-8DDF79D5FDD0}"/>
                    </a:ext>
                  </a:extLst>
                </p14:cNvPr>
                <p14:cNvContentPartPr/>
                <p14:nvPr/>
              </p14:nvContentPartPr>
              <p14:xfrm>
                <a:off x="3912912" y="5978808"/>
                <a:ext cx="128520" cy="148680"/>
              </p14:xfrm>
            </p:contentPart>
          </mc:Choice>
          <mc:Fallback>
            <p:pic>
              <p:nvPicPr>
                <p:cNvPr id="264326" name="Freihand 264325">
                  <a:extLst>
                    <a:ext uri="{FF2B5EF4-FFF2-40B4-BE49-F238E27FC236}">
                      <a16:creationId xmlns:a16="http://schemas.microsoft.com/office/drawing/2014/main" id="{7CFFFF7E-33FD-4C54-B28D-8DDF79D5FD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08592" y="5974488"/>
                  <a:ext cx="137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4327" name="Freihand 264326">
                  <a:extLst>
                    <a:ext uri="{FF2B5EF4-FFF2-40B4-BE49-F238E27FC236}">
                      <a16:creationId xmlns:a16="http://schemas.microsoft.com/office/drawing/2014/main" id="{C9897768-5434-4AE4-A5A8-236A001A436F}"/>
                    </a:ext>
                  </a:extLst>
                </p14:cNvPr>
                <p14:cNvContentPartPr/>
                <p14:nvPr/>
              </p14:nvContentPartPr>
              <p14:xfrm>
                <a:off x="4131432" y="6011568"/>
                <a:ext cx="20880" cy="139680"/>
              </p14:xfrm>
            </p:contentPart>
          </mc:Choice>
          <mc:Fallback>
            <p:pic>
              <p:nvPicPr>
                <p:cNvPr id="264327" name="Freihand 264326">
                  <a:extLst>
                    <a:ext uri="{FF2B5EF4-FFF2-40B4-BE49-F238E27FC236}">
                      <a16:creationId xmlns:a16="http://schemas.microsoft.com/office/drawing/2014/main" id="{C9897768-5434-4AE4-A5A8-236A001A43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27112" y="6007248"/>
                  <a:ext cx="29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64328" name="Freihand 264327">
                  <a:extLst>
                    <a:ext uri="{FF2B5EF4-FFF2-40B4-BE49-F238E27FC236}">
                      <a16:creationId xmlns:a16="http://schemas.microsoft.com/office/drawing/2014/main" id="{3E3EB1EC-F779-4C7C-8D69-10267218EB49}"/>
                    </a:ext>
                  </a:extLst>
                </p14:cNvPr>
                <p14:cNvContentPartPr/>
                <p14:nvPr/>
              </p14:nvContentPartPr>
              <p14:xfrm>
                <a:off x="4082112" y="6071688"/>
                <a:ext cx="106200" cy="10800"/>
              </p14:xfrm>
            </p:contentPart>
          </mc:Choice>
          <mc:Fallback>
            <p:pic>
              <p:nvPicPr>
                <p:cNvPr id="264328" name="Freihand 264327">
                  <a:extLst>
                    <a:ext uri="{FF2B5EF4-FFF2-40B4-BE49-F238E27FC236}">
                      <a16:creationId xmlns:a16="http://schemas.microsoft.com/office/drawing/2014/main" id="{3E3EB1EC-F779-4C7C-8D69-10267218EB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7792" y="6067368"/>
                  <a:ext cx="114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64329" name="Freihand 264328">
                  <a:extLst>
                    <a:ext uri="{FF2B5EF4-FFF2-40B4-BE49-F238E27FC236}">
                      <a16:creationId xmlns:a16="http://schemas.microsoft.com/office/drawing/2014/main" id="{116BB8DD-8B23-41E4-8A5C-5BE483DD4C43}"/>
                    </a:ext>
                  </a:extLst>
                </p14:cNvPr>
                <p14:cNvContentPartPr/>
                <p14:nvPr/>
              </p14:nvContentPartPr>
              <p14:xfrm>
                <a:off x="4289112" y="6013728"/>
                <a:ext cx="134640" cy="127440"/>
              </p14:xfrm>
            </p:contentPart>
          </mc:Choice>
          <mc:Fallback>
            <p:pic>
              <p:nvPicPr>
                <p:cNvPr id="264329" name="Freihand 264328">
                  <a:extLst>
                    <a:ext uri="{FF2B5EF4-FFF2-40B4-BE49-F238E27FC236}">
                      <a16:creationId xmlns:a16="http://schemas.microsoft.com/office/drawing/2014/main" id="{116BB8DD-8B23-41E4-8A5C-5BE483DD4C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84792" y="6009408"/>
                  <a:ext cx="143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64330" name="Freihand 264329">
                  <a:extLst>
                    <a:ext uri="{FF2B5EF4-FFF2-40B4-BE49-F238E27FC236}">
                      <a16:creationId xmlns:a16="http://schemas.microsoft.com/office/drawing/2014/main" id="{77F76E0D-78CD-45E4-A58B-20FC8863805D}"/>
                    </a:ext>
                  </a:extLst>
                </p14:cNvPr>
                <p14:cNvContentPartPr/>
                <p14:nvPr/>
              </p14:nvContentPartPr>
              <p14:xfrm>
                <a:off x="4524552" y="6038928"/>
                <a:ext cx="14400" cy="117720"/>
              </p14:xfrm>
            </p:contentPart>
          </mc:Choice>
          <mc:Fallback>
            <p:pic>
              <p:nvPicPr>
                <p:cNvPr id="264330" name="Freihand 264329">
                  <a:extLst>
                    <a:ext uri="{FF2B5EF4-FFF2-40B4-BE49-F238E27FC236}">
                      <a16:creationId xmlns:a16="http://schemas.microsoft.com/office/drawing/2014/main" id="{77F76E0D-78CD-45E4-A58B-20FC886380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19872" y="6034608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64331" name="Freihand 264330">
                  <a:extLst>
                    <a:ext uri="{FF2B5EF4-FFF2-40B4-BE49-F238E27FC236}">
                      <a16:creationId xmlns:a16="http://schemas.microsoft.com/office/drawing/2014/main" id="{9221E732-041A-4FDE-AC38-A9A8948F950F}"/>
                    </a:ext>
                  </a:extLst>
                </p14:cNvPr>
                <p14:cNvContentPartPr/>
                <p14:nvPr/>
              </p14:nvContentPartPr>
              <p14:xfrm>
                <a:off x="4473072" y="6053328"/>
                <a:ext cx="351000" cy="117720"/>
              </p14:xfrm>
            </p:contentPart>
          </mc:Choice>
          <mc:Fallback>
            <p:pic>
              <p:nvPicPr>
                <p:cNvPr id="264331" name="Freihand 264330">
                  <a:extLst>
                    <a:ext uri="{FF2B5EF4-FFF2-40B4-BE49-F238E27FC236}">
                      <a16:creationId xmlns:a16="http://schemas.microsoft.com/office/drawing/2014/main" id="{9221E732-041A-4FDE-AC38-A9A8948F95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8752" y="6049008"/>
                  <a:ext cx="3596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39" name="Gruppieren 264338">
            <a:extLst>
              <a:ext uri="{FF2B5EF4-FFF2-40B4-BE49-F238E27FC236}">
                <a16:creationId xmlns:a16="http://schemas.microsoft.com/office/drawing/2014/main" id="{C2B4429B-6806-41C0-AC21-58A450E09EF1}"/>
              </a:ext>
            </a:extLst>
          </p:cNvPr>
          <p:cNvGrpSpPr/>
          <p:nvPr/>
        </p:nvGrpSpPr>
        <p:grpSpPr>
          <a:xfrm>
            <a:off x="6753672" y="4254768"/>
            <a:ext cx="989640" cy="196560"/>
            <a:chOff x="6753672" y="4254768"/>
            <a:chExt cx="9896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4332" name="Freihand 264331">
                  <a:extLst>
                    <a:ext uri="{FF2B5EF4-FFF2-40B4-BE49-F238E27FC236}">
                      <a16:creationId xmlns:a16="http://schemas.microsoft.com/office/drawing/2014/main" id="{BA2D6CF7-71B4-4BD8-A153-7B4E648DB9D6}"/>
                    </a:ext>
                  </a:extLst>
                </p14:cNvPr>
                <p14:cNvContentPartPr/>
                <p14:nvPr/>
              </p14:nvContentPartPr>
              <p14:xfrm>
                <a:off x="6753672" y="4254768"/>
                <a:ext cx="122760" cy="182160"/>
              </p14:xfrm>
            </p:contentPart>
          </mc:Choice>
          <mc:Fallback>
            <p:pic>
              <p:nvPicPr>
                <p:cNvPr id="264332" name="Freihand 264331">
                  <a:extLst>
                    <a:ext uri="{FF2B5EF4-FFF2-40B4-BE49-F238E27FC236}">
                      <a16:creationId xmlns:a16="http://schemas.microsoft.com/office/drawing/2014/main" id="{BA2D6CF7-71B4-4BD8-A153-7B4E648DB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49352" y="4250448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4333" name="Freihand 264332">
                  <a:extLst>
                    <a:ext uri="{FF2B5EF4-FFF2-40B4-BE49-F238E27FC236}">
                      <a16:creationId xmlns:a16="http://schemas.microsoft.com/office/drawing/2014/main" id="{A003F757-B31C-493D-A8AF-8D17FC7A19D1}"/>
                    </a:ext>
                  </a:extLst>
                </p14:cNvPr>
                <p14:cNvContentPartPr/>
                <p14:nvPr/>
              </p14:nvContentPartPr>
              <p14:xfrm>
                <a:off x="7039872" y="4270608"/>
                <a:ext cx="3960" cy="174240"/>
              </p14:xfrm>
            </p:contentPart>
          </mc:Choice>
          <mc:Fallback>
            <p:pic>
              <p:nvPicPr>
                <p:cNvPr id="264333" name="Freihand 264332">
                  <a:extLst>
                    <a:ext uri="{FF2B5EF4-FFF2-40B4-BE49-F238E27FC236}">
                      <a16:creationId xmlns:a16="http://schemas.microsoft.com/office/drawing/2014/main" id="{A003F757-B31C-493D-A8AF-8D17FC7A19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35552" y="4266288"/>
                  <a:ext cx="12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4334" name="Freihand 264333">
                  <a:extLst>
                    <a:ext uri="{FF2B5EF4-FFF2-40B4-BE49-F238E27FC236}">
                      <a16:creationId xmlns:a16="http://schemas.microsoft.com/office/drawing/2014/main" id="{5336D690-35DF-4CD6-92C1-AFFD503D1947}"/>
                    </a:ext>
                  </a:extLst>
                </p14:cNvPr>
                <p14:cNvContentPartPr/>
                <p14:nvPr/>
              </p14:nvContentPartPr>
              <p14:xfrm>
                <a:off x="6967512" y="4357008"/>
                <a:ext cx="164880" cy="5400"/>
              </p14:xfrm>
            </p:contentPart>
          </mc:Choice>
          <mc:Fallback>
            <p:pic>
              <p:nvPicPr>
                <p:cNvPr id="264334" name="Freihand 264333">
                  <a:extLst>
                    <a:ext uri="{FF2B5EF4-FFF2-40B4-BE49-F238E27FC236}">
                      <a16:creationId xmlns:a16="http://schemas.microsoft.com/office/drawing/2014/main" id="{5336D690-35DF-4CD6-92C1-AFFD503D194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63192" y="4352688"/>
                  <a:ext cx="17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4335" name="Freihand 264334">
                  <a:extLst>
                    <a:ext uri="{FF2B5EF4-FFF2-40B4-BE49-F238E27FC236}">
                      <a16:creationId xmlns:a16="http://schemas.microsoft.com/office/drawing/2014/main" id="{E1B2ABEF-F0A3-4BA1-86B2-1B700FF94960}"/>
                    </a:ext>
                  </a:extLst>
                </p14:cNvPr>
                <p14:cNvContentPartPr/>
                <p14:nvPr/>
              </p14:nvContentPartPr>
              <p14:xfrm>
                <a:off x="7169472" y="4265568"/>
                <a:ext cx="176760" cy="167040"/>
              </p14:xfrm>
            </p:contentPart>
          </mc:Choice>
          <mc:Fallback>
            <p:pic>
              <p:nvPicPr>
                <p:cNvPr id="264335" name="Freihand 264334">
                  <a:extLst>
                    <a:ext uri="{FF2B5EF4-FFF2-40B4-BE49-F238E27FC236}">
                      <a16:creationId xmlns:a16="http://schemas.microsoft.com/office/drawing/2014/main" id="{E1B2ABEF-F0A3-4BA1-86B2-1B700FF949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65152" y="4261248"/>
                  <a:ext cx="185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64336" name="Freihand 264335">
                  <a:extLst>
                    <a:ext uri="{FF2B5EF4-FFF2-40B4-BE49-F238E27FC236}">
                      <a16:creationId xmlns:a16="http://schemas.microsoft.com/office/drawing/2014/main" id="{98836E80-1610-4D54-AF7A-0A1664723AC2}"/>
                    </a:ext>
                  </a:extLst>
                </p14:cNvPr>
                <p14:cNvContentPartPr/>
                <p14:nvPr/>
              </p14:nvContentPartPr>
              <p14:xfrm>
                <a:off x="7453152" y="4309848"/>
                <a:ext cx="22320" cy="141480"/>
              </p14:xfrm>
            </p:contentPart>
          </mc:Choice>
          <mc:Fallback>
            <p:pic>
              <p:nvPicPr>
                <p:cNvPr id="264336" name="Freihand 264335">
                  <a:extLst>
                    <a:ext uri="{FF2B5EF4-FFF2-40B4-BE49-F238E27FC236}">
                      <a16:creationId xmlns:a16="http://schemas.microsoft.com/office/drawing/2014/main" id="{98836E80-1610-4D54-AF7A-0A1664723A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48832" y="4305528"/>
                  <a:ext cx="30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64337" name="Freihand 264336">
                  <a:extLst>
                    <a:ext uri="{FF2B5EF4-FFF2-40B4-BE49-F238E27FC236}">
                      <a16:creationId xmlns:a16="http://schemas.microsoft.com/office/drawing/2014/main" id="{4559F324-54D1-420F-9C5D-6D857A0A8761}"/>
                    </a:ext>
                  </a:extLst>
                </p14:cNvPr>
                <p14:cNvContentPartPr/>
                <p14:nvPr/>
              </p14:nvContentPartPr>
              <p14:xfrm>
                <a:off x="7408152" y="4363848"/>
                <a:ext cx="145080" cy="16200"/>
              </p14:xfrm>
            </p:contentPart>
          </mc:Choice>
          <mc:Fallback>
            <p:pic>
              <p:nvPicPr>
                <p:cNvPr id="264337" name="Freihand 264336">
                  <a:extLst>
                    <a:ext uri="{FF2B5EF4-FFF2-40B4-BE49-F238E27FC236}">
                      <a16:creationId xmlns:a16="http://schemas.microsoft.com/office/drawing/2014/main" id="{4559F324-54D1-420F-9C5D-6D857A0A87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03832" y="4359528"/>
                  <a:ext cx="153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64338" name="Freihand 264337">
                  <a:extLst>
                    <a:ext uri="{FF2B5EF4-FFF2-40B4-BE49-F238E27FC236}">
                      <a16:creationId xmlns:a16="http://schemas.microsoft.com/office/drawing/2014/main" id="{64A40F13-FB2D-4218-A12B-A162496B2F3E}"/>
                    </a:ext>
                  </a:extLst>
                </p14:cNvPr>
                <p14:cNvContentPartPr/>
                <p14:nvPr/>
              </p14:nvContentPartPr>
              <p14:xfrm>
                <a:off x="7569072" y="4296528"/>
                <a:ext cx="174240" cy="138240"/>
              </p14:xfrm>
            </p:contentPart>
          </mc:Choice>
          <mc:Fallback>
            <p:pic>
              <p:nvPicPr>
                <p:cNvPr id="264338" name="Freihand 264337">
                  <a:extLst>
                    <a:ext uri="{FF2B5EF4-FFF2-40B4-BE49-F238E27FC236}">
                      <a16:creationId xmlns:a16="http://schemas.microsoft.com/office/drawing/2014/main" id="{64A40F13-FB2D-4218-A12B-A162496B2F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64752" y="4292208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58" name="Gruppieren 264357">
            <a:extLst>
              <a:ext uri="{FF2B5EF4-FFF2-40B4-BE49-F238E27FC236}">
                <a16:creationId xmlns:a16="http://schemas.microsoft.com/office/drawing/2014/main" id="{9BA7A755-D608-4295-81A2-F7F5D840D80B}"/>
              </a:ext>
            </a:extLst>
          </p:cNvPr>
          <p:cNvGrpSpPr/>
          <p:nvPr/>
        </p:nvGrpSpPr>
        <p:grpSpPr>
          <a:xfrm>
            <a:off x="5447952" y="5997528"/>
            <a:ext cx="983520" cy="201240"/>
            <a:chOff x="5447952" y="5997528"/>
            <a:chExt cx="9835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64342" name="Freihand 264341">
                  <a:extLst>
                    <a:ext uri="{FF2B5EF4-FFF2-40B4-BE49-F238E27FC236}">
                      <a16:creationId xmlns:a16="http://schemas.microsoft.com/office/drawing/2014/main" id="{1DAF9C85-00CA-4B15-BDD2-33EC65D75A6E}"/>
                    </a:ext>
                  </a:extLst>
                </p14:cNvPr>
                <p14:cNvContentPartPr/>
                <p14:nvPr/>
              </p14:nvContentPartPr>
              <p14:xfrm>
                <a:off x="5447952" y="5997528"/>
                <a:ext cx="144720" cy="183600"/>
              </p14:xfrm>
            </p:contentPart>
          </mc:Choice>
          <mc:Fallback>
            <p:pic>
              <p:nvPicPr>
                <p:cNvPr id="264342" name="Freihand 264341">
                  <a:extLst>
                    <a:ext uri="{FF2B5EF4-FFF2-40B4-BE49-F238E27FC236}">
                      <a16:creationId xmlns:a16="http://schemas.microsoft.com/office/drawing/2014/main" id="{1DAF9C85-00CA-4B15-BDD2-33EC65D75A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43632" y="5993208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4343" name="Freihand 264342">
                  <a:extLst>
                    <a:ext uri="{FF2B5EF4-FFF2-40B4-BE49-F238E27FC236}">
                      <a16:creationId xmlns:a16="http://schemas.microsoft.com/office/drawing/2014/main" id="{CC5048F4-72EB-4AFD-A394-36AA7022C431}"/>
                    </a:ext>
                  </a:extLst>
                </p14:cNvPr>
                <p14:cNvContentPartPr/>
                <p14:nvPr/>
              </p14:nvContentPartPr>
              <p14:xfrm>
                <a:off x="5713992" y="6010488"/>
                <a:ext cx="21240" cy="172080"/>
              </p14:xfrm>
            </p:contentPart>
          </mc:Choice>
          <mc:Fallback>
            <p:pic>
              <p:nvPicPr>
                <p:cNvPr id="264343" name="Freihand 264342">
                  <a:extLst>
                    <a:ext uri="{FF2B5EF4-FFF2-40B4-BE49-F238E27FC236}">
                      <a16:creationId xmlns:a16="http://schemas.microsoft.com/office/drawing/2014/main" id="{CC5048F4-72EB-4AFD-A394-36AA7022C4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09672" y="6006168"/>
                  <a:ext cx="2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64344" name="Freihand 264343">
                  <a:extLst>
                    <a:ext uri="{FF2B5EF4-FFF2-40B4-BE49-F238E27FC236}">
                      <a16:creationId xmlns:a16="http://schemas.microsoft.com/office/drawing/2014/main" id="{5BEB3F43-8082-4F36-A138-3CCEB79C5559}"/>
                    </a:ext>
                  </a:extLst>
                </p14:cNvPr>
                <p14:cNvContentPartPr/>
                <p14:nvPr/>
              </p14:nvContentPartPr>
              <p14:xfrm>
                <a:off x="5675832" y="6098688"/>
                <a:ext cx="115200" cy="14040"/>
              </p14:xfrm>
            </p:contentPart>
          </mc:Choice>
          <mc:Fallback>
            <p:pic>
              <p:nvPicPr>
                <p:cNvPr id="264344" name="Freihand 264343">
                  <a:extLst>
                    <a:ext uri="{FF2B5EF4-FFF2-40B4-BE49-F238E27FC236}">
                      <a16:creationId xmlns:a16="http://schemas.microsoft.com/office/drawing/2014/main" id="{5BEB3F43-8082-4F36-A138-3CCEB79C55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71512" y="6094368"/>
                  <a:ext cx="12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64345" name="Freihand 264344">
                  <a:extLst>
                    <a:ext uri="{FF2B5EF4-FFF2-40B4-BE49-F238E27FC236}">
                      <a16:creationId xmlns:a16="http://schemas.microsoft.com/office/drawing/2014/main" id="{5A571B5F-369F-4A21-9B8F-C16E040030CF}"/>
                    </a:ext>
                  </a:extLst>
                </p14:cNvPr>
                <p14:cNvContentPartPr/>
                <p14:nvPr/>
              </p14:nvContentPartPr>
              <p14:xfrm>
                <a:off x="5845392" y="6023448"/>
                <a:ext cx="136800" cy="169200"/>
              </p14:xfrm>
            </p:contentPart>
          </mc:Choice>
          <mc:Fallback>
            <p:pic>
              <p:nvPicPr>
                <p:cNvPr id="264345" name="Freihand 264344">
                  <a:extLst>
                    <a:ext uri="{FF2B5EF4-FFF2-40B4-BE49-F238E27FC236}">
                      <a16:creationId xmlns:a16="http://schemas.microsoft.com/office/drawing/2014/main" id="{5A571B5F-369F-4A21-9B8F-C16E040030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41072" y="6019128"/>
                  <a:ext cx="145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64347" name="Freihand 264346">
                  <a:extLst>
                    <a:ext uri="{FF2B5EF4-FFF2-40B4-BE49-F238E27FC236}">
                      <a16:creationId xmlns:a16="http://schemas.microsoft.com/office/drawing/2014/main" id="{E4DAE069-8D38-4D16-83B6-6C47BB450B9F}"/>
                    </a:ext>
                  </a:extLst>
                </p14:cNvPr>
                <p14:cNvContentPartPr/>
                <p14:nvPr/>
              </p14:nvContentPartPr>
              <p14:xfrm>
                <a:off x="6092352" y="6054048"/>
                <a:ext cx="21960" cy="144720"/>
              </p14:xfrm>
            </p:contentPart>
          </mc:Choice>
          <mc:Fallback>
            <p:pic>
              <p:nvPicPr>
                <p:cNvPr id="264347" name="Freihand 264346">
                  <a:extLst>
                    <a:ext uri="{FF2B5EF4-FFF2-40B4-BE49-F238E27FC236}">
                      <a16:creationId xmlns:a16="http://schemas.microsoft.com/office/drawing/2014/main" id="{E4DAE069-8D38-4D16-83B6-6C47BB450B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88032" y="6049728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4348" name="Freihand 264347">
                  <a:extLst>
                    <a:ext uri="{FF2B5EF4-FFF2-40B4-BE49-F238E27FC236}">
                      <a16:creationId xmlns:a16="http://schemas.microsoft.com/office/drawing/2014/main" id="{32D1DD71-57E1-4A17-B36D-3A714262717E}"/>
                    </a:ext>
                  </a:extLst>
                </p14:cNvPr>
                <p14:cNvContentPartPr/>
                <p14:nvPr/>
              </p14:nvContentPartPr>
              <p14:xfrm>
                <a:off x="6069672" y="6103008"/>
                <a:ext cx="145800" cy="22320"/>
              </p14:xfrm>
            </p:contentPart>
          </mc:Choice>
          <mc:Fallback>
            <p:pic>
              <p:nvPicPr>
                <p:cNvPr id="264348" name="Freihand 264347">
                  <a:extLst>
                    <a:ext uri="{FF2B5EF4-FFF2-40B4-BE49-F238E27FC236}">
                      <a16:creationId xmlns:a16="http://schemas.microsoft.com/office/drawing/2014/main" id="{32D1DD71-57E1-4A17-B36D-3A71426271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5352" y="6098688"/>
                  <a:ext cx="15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64349" name="Freihand 264348">
                  <a:extLst>
                    <a:ext uri="{FF2B5EF4-FFF2-40B4-BE49-F238E27FC236}">
                      <a16:creationId xmlns:a16="http://schemas.microsoft.com/office/drawing/2014/main" id="{CA5585F9-A77B-4FA0-9822-1908BC5300AD}"/>
                    </a:ext>
                  </a:extLst>
                </p14:cNvPr>
                <p14:cNvContentPartPr/>
                <p14:nvPr/>
              </p14:nvContentPartPr>
              <p14:xfrm>
                <a:off x="6243912" y="6038208"/>
                <a:ext cx="187560" cy="120600"/>
              </p14:xfrm>
            </p:contentPart>
          </mc:Choice>
          <mc:Fallback>
            <p:pic>
              <p:nvPicPr>
                <p:cNvPr id="264349" name="Freihand 264348">
                  <a:extLst>
                    <a:ext uri="{FF2B5EF4-FFF2-40B4-BE49-F238E27FC236}">
                      <a16:creationId xmlns:a16="http://schemas.microsoft.com/office/drawing/2014/main" id="{CA5585F9-A77B-4FA0-9822-1908BC5300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9592" y="6033888"/>
                  <a:ext cx="1962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57" name="Gruppieren 264356">
            <a:extLst>
              <a:ext uri="{FF2B5EF4-FFF2-40B4-BE49-F238E27FC236}">
                <a16:creationId xmlns:a16="http://schemas.microsoft.com/office/drawing/2014/main" id="{F29E021E-3D65-4734-98EB-2BF46ED43C84}"/>
              </a:ext>
            </a:extLst>
          </p:cNvPr>
          <p:cNvGrpSpPr/>
          <p:nvPr/>
        </p:nvGrpSpPr>
        <p:grpSpPr>
          <a:xfrm>
            <a:off x="6815232" y="5196528"/>
            <a:ext cx="1027080" cy="224640"/>
            <a:chOff x="6815232" y="5196528"/>
            <a:chExt cx="10270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64350" name="Freihand 264349">
                  <a:extLst>
                    <a:ext uri="{FF2B5EF4-FFF2-40B4-BE49-F238E27FC236}">
                      <a16:creationId xmlns:a16="http://schemas.microsoft.com/office/drawing/2014/main" id="{BD175AB0-DD18-4CAD-864B-0E6B13463537}"/>
                    </a:ext>
                  </a:extLst>
                </p14:cNvPr>
                <p14:cNvContentPartPr/>
                <p14:nvPr/>
              </p14:nvContentPartPr>
              <p14:xfrm>
                <a:off x="6815232" y="5209128"/>
                <a:ext cx="199440" cy="212040"/>
              </p14:xfrm>
            </p:contentPart>
          </mc:Choice>
          <mc:Fallback>
            <p:pic>
              <p:nvPicPr>
                <p:cNvPr id="264350" name="Freihand 264349">
                  <a:extLst>
                    <a:ext uri="{FF2B5EF4-FFF2-40B4-BE49-F238E27FC236}">
                      <a16:creationId xmlns:a16="http://schemas.microsoft.com/office/drawing/2014/main" id="{BD175AB0-DD18-4CAD-864B-0E6B134635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10912" y="5204808"/>
                  <a:ext cx="208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64351" name="Freihand 264350">
                  <a:extLst>
                    <a:ext uri="{FF2B5EF4-FFF2-40B4-BE49-F238E27FC236}">
                      <a16:creationId xmlns:a16="http://schemas.microsoft.com/office/drawing/2014/main" id="{5877E121-8BAB-4091-A825-728870F27F84}"/>
                    </a:ext>
                  </a:extLst>
                </p14:cNvPr>
                <p14:cNvContentPartPr/>
                <p14:nvPr/>
              </p14:nvContentPartPr>
              <p14:xfrm>
                <a:off x="7112952" y="5239728"/>
                <a:ext cx="31680" cy="160200"/>
              </p14:xfrm>
            </p:contentPart>
          </mc:Choice>
          <mc:Fallback>
            <p:pic>
              <p:nvPicPr>
                <p:cNvPr id="264351" name="Freihand 264350">
                  <a:extLst>
                    <a:ext uri="{FF2B5EF4-FFF2-40B4-BE49-F238E27FC236}">
                      <a16:creationId xmlns:a16="http://schemas.microsoft.com/office/drawing/2014/main" id="{5877E121-8BAB-4091-A825-728870F27F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08632" y="5235408"/>
                  <a:ext cx="40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64352" name="Freihand 264351">
                  <a:extLst>
                    <a:ext uri="{FF2B5EF4-FFF2-40B4-BE49-F238E27FC236}">
                      <a16:creationId xmlns:a16="http://schemas.microsoft.com/office/drawing/2014/main" id="{517CC09C-C45F-4F75-873E-FF8F52E22D86}"/>
                    </a:ext>
                  </a:extLst>
                </p14:cNvPr>
                <p14:cNvContentPartPr/>
                <p14:nvPr/>
              </p14:nvContentPartPr>
              <p14:xfrm>
                <a:off x="7053912" y="5300928"/>
                <a:ext cx="172800" cy="11160"/>
              </p14:xfrm>
            </p:contentPart>
          </mc:Choice>
          <mc:Fallback>
            <p:pic>
              <p:nvPicPr>
                <p:cNvPr id="264352" name="Freihand 264351">
                  <a:extLst>
                    <a:ext uri="{FF2B5EF4-FFF2-40B4-BE49-F238E27FC236}">
                      <a16:creationId xmlns:a16="http://schemas.microsoft.com/office/drawing/2014/main" id="{517CC09C-C45F-4F75-873E-FF8F52E22D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49592" y="5296608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64353" name="Freihand 264352">
                  <a:extLst>
                    <a:ext uri="{FF2B5EF4-FFF2-40B4-BE49-F238E27FC236}">
                      <a16:creationId xmlns:a16="http://schemas.microsoft.com/office/drawing/2014/main" id="{0358C2DB-415B-48D2-B2CD-B8ABF900A46C}"/>
                    </a:ext>
                  </a:extLst>
                </p14:cNvPr>
                <p14:cNvContentPartPr/>
                <p14:nvPr/>
              </p14:nvContentPartPr>
              <p14:xfrm>
                <a:off x="7223832" y="5196528"/>
                <a:ext cx="169920" cy="149400"/>
              </p14:xfrm>
            </p:contentPart>
          </mc:Choice>
          <mc:Fallback>
            <p:pic>
              <p:nvPicPr>
                <p:cNvPr id="264353" name="Freihand 264352">
                  <a:extLst>
                    <a:ext uri="{FF2B5EF4-FFF2-40B4-BE49-F238E27FC236}">
                      <a16:creationId xmlns:a16="http://schemas.microsoft.com/office/drawing/2014/main" id="{0358C2DB-415B-48D2-B2CD-B8ABF900A4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19512" y="5192208"/>
                  <a:ext cx="17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64354" name="Freihand 264353">
                  <a:extLst>
                    <a:ext uri="{FF2B5EF4-FFF2-40B4-BE49-F238E27FC236}">
                      <a16:creationId xmlns:a16="http://schemas.microsoft.com/office/drawing/2014/main" id="{B23CF6B8-EA97-49E3-AAA4-1903A4925199}"/>
                    </a:ext>
                  </a:extLst>
                </p14:cNvPr>
                <p14:cNvContentPartPr/>
                <p14:nvPr/>
              </p14:nvContentPartPr>
              <p14:xfrm>
                <a:off x="7506792" y="5242968"/>
                <a:ext cx="23040" cy="137880"/>
              </p14:xfrm>
            </p:contentPart>
          </mc:Choice>
          <mc:Fallback>
            <p:pic>
              <p:nvPicPr>
                <p:cNvPr id="264354" name="Freihand 264353">
                  <a:extLst>
                    <a:ext uri="{FF2B5EF4-FFF2-40B4-BE49-F238E27FC236}">
                      <a16:creationId xmlns:a16="http://schemas.microsoft.com/office/drawing/2014/main" id="{B23CF6B8-EA97-49E3-AAA4-1903A49251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02472" y="5238648"/>
                  <a:ext cx="31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64355" name="Freihand 264354">
                  <a:extLst>
                    <a:ext uri="{FF2B5EF4-FFF2-40B4-BE49-F238E27FC236}">
                      <a16:creationId xmlns:a16="http://schemas.microsoft.com/office/drawing/2014/main" id="{90593348-124B-4BC3-BB95-235AEED96EC5}"/>
                    </a:ext>
                  </a:extLst>
                </p14:cNvPr>
                <p14:cNvContentPartPr/>
                <p14:nvPr/>
              </p14:nvContentPartPr>
              <p14:xfrm>
                <a:off x="7447752" y="5289768"/>
                <a:ext cx="167400" cy="9360"/>
              </p14:xfrm>
            </p:contentPart>
          </mc:Choice>
          <mc:Fallback>
            <p:pic>
              <p:nvPicPr>
                <p:cNvPr id="264355" name="Freihand 264354">
                  <a:extLst>
                    <a:ext uri="{FF2B5EF4-FFF2-40B4-BE49-F238E27FC236}">
                      <a16:creationId xmlns:a16="http://schemas.microsoft.com/office/drawing/2014/main" id="{90593348-124B-4BC3-BB95-235AEED96E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3432" y="5285448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64356" name="Freihand 264355">
                  <a:extLst>
                    <a:ext uri="{FF2B5EF4-FFF2-40B4-BE49-F238E27FC236}">
                      <a16:creationId xmlns:a16="http://schemas.microsoft.com/office/drawing/2014/main" id="{27742B59-D28A-4CC1-8FF7-C9098F6B12F5}"/>
                    </a:ext>
                  </a:extLst>
                </p14:cNvPr>
                <p14:cNvContentPartPr/>
                <p14:nvPr/>
              </p14:nvContentPartPr>
              <p14:xfrm>
                <a:off x="7643592" y="5221728"/>
                <a:ext cx="198720" cy="133920"/>
              </p14:xfrm>
            </p:contentPart>
          </mc:Choice>
          <mc:Fallback>
            <p:pic>
              <p:nvPicPr>
                <p:cNvPr id="264356" name="Freihand 264355">
                  <a:extLst>
                    <a:ext uri="{FF2B5EF4-FFF2-40B4-BE49-F238E27FC236}">
                      <a16:creationId xmlns:a16="http://schemas.microsoft.com/office/drawing/2014/main" id="{27742B59-D28A-4CC1-8FF7-C9098F6B12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39272" y="5217408"/>
                  <a:ext cx="2073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67" name="Gruppieren 264366">
            <a:extLst>
              <a:ext uri="{FF2B5EF4-FFF2-40B4-BE49-F238E27FC236}">
                <a16:creationId xmlns:a16="http://schemas.microsoft.com/office/drawing/2014/main" id="{859671F4-D4EF-4520-AE22-70CB870A4029}"/>
              </a:ext>
            </a:extLst>
          </p:cNvPr>
          <p:cNvGrpSpPr/>
          <p:nvPr/>
        </p:nvGrpSpPr>
        <p:grpSpPr>
          <a:xfrm>
            <a:off x="8053632" y="1550088"/>
            <a:ext cx="914040" cy="254520"/>
            <a:chOff x="8053632" y="1550088"/>
            <a:chExt cx="91404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64359" name="Freihand 264358">
                  <a:extLst>
                    <a:ext uri="{FF2B5EF4-FFF2-40B4-BE49-F238E27FC236}">
                      <a16:creationId xmlns:a16="http://schemas.microsoft.com/office/drawing/2014/main" id="{65769015-FE71-4F85-A7D1-B2B5BCBAFCE5}"/>
                    </a:ext>
                  </a:extLst>
                </p14:cNvPr>
                <p14:cNvContentPartPr/>
                <p14:nvPr/>
              </p14:nvContentPartPr>
              <p14:xfrm>
                <a:off x="8432712" y="1611288"/>
                <a:ext cx="175320" cy="193320"/>
              </p14:xfrm>
            </p:contentPart>
          </mc:Choice>
          <mc:Fallback>
            <p:pic>
              <p:nvPicPr>
                <p:cNvPr id="264359" name="Freihand 264358">
                  <a:extLst>
                    <a:ext uri="{FF2B5EF4-FFF2-40B4-BE49-F238E27FC236}">
                      <a16:creationId xmlns:a16="http://schemas.microsoft.com/office/drawing/2014/main" id="{65769015-FE71-4F85-A7D1-B2B5BCBAFCE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28392" y="1606968"/>
                  <a:ext cx="183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64360" name="Freihand 264359">
                  <a:extLst>
                    <a:ext uri="{FF2B5EF4-FFF2-40B4-BE49-F238E27FC236}">
                      <a16:creationId xmlns:a16="http://schemas.microsoft.com/office/drawing/2014/main" id="{957D9137-6B44-4B09-BBEF-002575B05B71}"/>
                    </a:ext>
                  </a:extLst>
                </p14:cNvPr>
                <p14:cNvContentPartPr/>
                <p14:nvPr/>
              </p14:nvContentPartPr>
              <p14:xfrm>
                <a:off x="8078112" y="1550088"/>
                <a:ext cx="20160" cy="250920"/>
              </p14:xfrm>
            </p:contentPart>
          </mc:Choice>
          <mc:Fallback>
            <p:pic>
              <p:nvPicPr>
                <p:cNvPr id="264360" name="Freihand 264359">
                  <a:extLst>
                    <a:ext uri="{FF2B5EF4-FFF2-40B4-BE49-F238E27FC236}">
                      <a16:creationId xmlns:a16="http://schemas.microsoft.com/office/drawing/2014/main" id="{957D9137-6B44-4B09-BBEF-002575B05B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73792" y="1545768"/>
                  <a:ext cx="28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64361" name="Freihand 264360">
                  <a:extLst>
                    <a:ext uri="{FF2B5EF4-FFF2-40B4-BE49-F238E27FC236}">
                      <a16:creationId xmlns:a16="http://schemas.microsoft.com/office/drawing/2014/main" id="{A86F1FF3-E9BC-4C4C-88CC-1E5C708D8A60}"/>
                    </a:ext>
                  </a:extLst>
                </p14:cNvPr>
                <p14:cNvContentPartPr/>
                <p14:nvPr/>
              </p14:nvContentPartPr>
              <p14:xfrm>
                <a:off x="8053632" y="1681488"/>
                <a:ext cx="124200" cy="24480"/>
              </p14:xfrm>
            </p:contentPart>
          </mc:Choice>
          <mc:Fallback>
            <p:pic>
              <p:nvPicPr>
                <p:cNvPr id="264361" name="Freihand 264360">
                  <a:extLst>
                    <a:ext uri="{FF2B5EF4-FFF2-40B4-BE49-F238E27FC236}">
                      <a16:creationId xmlns:a16="http://schemas.microsoft.com/office/drawing/2014/main" id="{A86F1FF3-E9BC-4C4C-88CC-1E5C708D8A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49312" y="1677168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64362" name="Freihand 264361">
                  <a:extLst>
                    <a:ext uri="{FF2B5EF4-FFF2-40B4-BE49-F238E27FC236}">
                      <a16:creationId xmlns:a16="http://schemas.microsoft.com/office/drawing/2014/main" id="{81BCFB18-3940-4BD2-9231-51B82C58091A}"/>
                    </a:ext>
                  </a:extLst>
                </p14:cNvPr>
                <p14:cNvContentPartPr/>
                <p14:nvPr/>
              </p14:nvContentPartPr>
              <p14:xfrm>
                <a:off x="8163072" y="1563048"/>
                <a:ext cx="78480" cy="222840"/>
              </p14:xfrm>
            </p:contentPart>
          </mc:Choice>
          <mc:Fallback>
            <p:pic>
              <p:nvPicPr>
                <p:cNvPr id="264362" name="Freihand 264361">
                  <a:extLst>
                    <a:ext uri="{FF2B5EF4-FFF2-40B4-BE49-F238E27FC236}">
                      <a16:creationId xmlns:a16="http://schemas.microsoft.com/office/drawing/2014/main" id="{81BCFB18-3940-4BD2-9231-51B82C58091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58752" y="1558728"/>
                  <a:ext cx="87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64363" name="Freihand 264362">
                  <a:extLst>
                    <a:ext uri="{FF2B5EF4-FFF2-40B4-BE49-F238E27FC236}">
                      <a16:creationId xmlns:a16="http://schemas.microsoft.com/office/drawing/2014/main" id="{420C75FD-BB5E-462B-8770-D3C0E99B82A9}"/>
                    </a:ext>
                  </a:extLst>
                </p14:cNvPr>
                <p14:cNvContentPartPr/>
                <p14:nvPr/>
              </p14:nvContentPartPr>
              <p14:xfrm>
                <a:off x="8254152" y="1669608"/>
                <a:ext cx="78480" cy="108720"/>
              </p14:xfrm>
            </p:contentPart>
          </mc:Choice>
          <mc:Fallback>
            <p:pic>
              <p:nvPicPr>
                <p:cNvPr id="264363" name="Freihand 264362">
                  <a:extLst>
                    <a:ext uri="{FF2B5EF4-FFF2-40B4-BE49-F238E27FC236}">
                      <a16:creationId xmlns:a16="http://schemas.microsoft.com/office/drawing/2014/main" id="{420C75FD-BB5E-462B-8770-D3C0E99B82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49832" y="1665288"/>
                  <a:ext cx="87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64364" name="Freihand 264363">
                  <a:extLst>
                    <a:ext uri="{FF2B5EF4-FFF2-40B4-BE49-F238E27FC236}">
                      <a16:creationId xmlns:a16="http://schemas.microsoft.com/office/drawing/2014/main" id="{FE088FDC-643B-45A9-9169-623E7C55986D}"/>
                    </a:ext>
                  </a:extLst>
                </p14:cNvPr>
                <p14:cNvContentPartPr/>
                <p14:nvPr/>
              </p14:nvContentPartPr>
              <p14:xfrm>
                <a:off x="8644392" y="1660608"/>
                <a:ext cx="139680" cy="127440"/>
              </p14:xfrm>
            </p:contentPart>
          </mc:Choice>
          <mc:Fallback>
            <p:pic>
              <p:nvPicPr>
                <p:cNvPr id="264364" name="Freihand 264363">
                  <a:extLst>
                    <a:ext uri="{FF2B5EF4-FFF2-40B4-BE49-F238E27FC236}">
                      <a16:creationId xmlns:a16="http://schemas.microsoft.com/office/drawing/2014/main" id="{FE088FDC-643B-45A9-9169-623E7C5598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40072" y="1656288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64365" name="Freihand 264364">
                  <a:extLst>
                    <a:ext uri="{FF2B5EF4-FFF2-40B4-BE49-F238E27FC236}">
                      <a16:creationId xmlns:a16="http://schemas.microsoft.com/office/drawing/2014/main" id="{28F30642-020F-49B7-9B80-74BB8E6434AA}"/>
                    </a:ext>
                  </a:extLst>
                </p14:cNvPr>
                <p14:cNvContentPartPr/>
                <p14:nvPr/>
              </p14:nvContentPartPr>
              <p14:xfrm>
                <a:off x="8789472" y="1670688"/>
                <a:ext cx="178200" cy="108000"/>
              </p14:xfrm>
            </p:contentPart>
          </mc:Choice>
          <mc:Fallback>
            <p:pic>
              <p:nvPicPr>
                <p:cNvPr id="264365" name="Freihand 264364">
                  <a:extLst>
                    <a:ext uri="{FF2B5EF4-FFF2-40B4-BE49-F238E27FC236}">
                      <a16:creationId xmlns:a16="http://schemas.microsoft.com/office/drawing/2014/main" id="{28F30642-020F-49B7-9B80-74BB8E6434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85152" y="1666368"/>
                  <a:ext cx="1868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64366" name="Freihand 264365">
                <a:extLst>
                  <a:ext uri="{FF2B5EF4-FFF2-40B4-BE49-F238E27FC236}">
                    <a16:creationId xmlns:a16="http://schemas.microsoft.com/office/drawing/2014/main" id="{124190AF-7684-4A4A-9799-33CEE9CC5271}"/>
                  </a:ext>
                </a:extLst>
              </p14:cNvPr>
              <p14:cNvContentPartPr/>
              <p14:nvPr/>
            </p14:nvContentPartPr>
            <p14:xfrm>
              <a:off x="9203832" y="1597248"/>
              <a:ext cx="256680" cy="327960"/>
            </p14:xfrm>
          </p:contentPart>
        </mc:Choice>
        <mc:Fallback>
          <p:pic>
            <p:nvPicPr>
              <p:cNvPr id="264366" name="Freihand 264365">
                <a:extLst>
                  <a:ext uri="{FF2B5EF4-FFF2-40B4-BE49-F238E27FC236}">
                    <a16:creationId xmlns:a16="http://schemas.microsoft.com/office/drawing/2014/main" id="{124190AF-7684-4A4A-9799-33CEE9CC527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199512" y="1592928"/>
                <a:ext cx="26532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71" name="Gruppieren 264370">
            <a:extLst>
              <a:ext uri="{FF2B5EF4-FFF2-40B4-BE49-F238E27FC236}">
                <a16:creationId xmlns:a16="http://schemas.microsoft.com/office/drawing/2014/main" id="{48274653-D974-4525-AFDB-FE280BB78E7C}"/>
              </a:ext>
            </a:extLst>
          </p:cNvPr>
          <p:cNvGrpSpPr/>
          <p:nvPr/>
        </p:nvGrpSpPr>
        <p:grpSpPr>
          <a:xfrm>
            <a:off x="9658512" y="1626408"/>
            <a:ext cx="612720" cy="330480"/>
            <a:chOff x="9658512" y="1626408"/>
            <a:chExt cx="61272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64368" name="Freihand 264367">
                  <a:extLst>
                    <a:ext uri="{FF2B5EF4-FFF2-40B4-BE49-F238E27FC236}">
                      <a16:creationId xmlns:a16="http://schemas.microsoft.com/office/drawing/2014/main" id="{3FC17634-9B62-43DC-A25A-42505B32B914}"/>
                    </a:ext>
                  </a:extLst>
                </p14:cNvPr>
                <p14:cNvContentPartPr/>
                <p14:nvPr/>
              </p14:nvContentPartPr>
              <p14:xfrm>
                <a:off x="9658512" y="1626768"/>
                <a:ext cx="127800" cy="136440"/>
              </p14:xfrm>
            </p:contentPart>
          </mc:Choice>
          <mc:Fallback>
            <p:pic>
              <p:nvPicPr>
                <p:cNvPr id="264368" name="Freihand 264367">
                  <a:extLst>
                    <a:ext uri="{FF2B5EF4-FFF2-40B4-BE49-F238E27FC236}">
                      <a16:creationId xmlns:a16="http://schemas.microsoft.com/office/drawing/2014/main" id="{3FC17634-9B62-43DC-A25A-42505B32B9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4192" y="1622448"/>
                  <a:ext cx="136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64369" name="Freihand 264368">
                  <a:extLst>
                    <a:ext uri="{FF2B5EF4-FFF2-40B4-BE49-F238E27FC236}">
                      <a16:creationId xmlns:a16="http://schemas.microsoft.com/office/drawing/2014/main" id="{E4AE54FD-6DFC-47A2-9FA9-5F6066167393}"/>
                    </a:ext>
                  </a:extLst>
                </p14:cNvPr>
                <p14:cNvContentPartPr/>
                <p14:nvPr/>
              </p14:nvContentPartPr>
              <p14:xfrm>
                <a:off x="9818712" y="1639728"/>
                <a:ext cx="305640" cy="123840"/>
              </p14:xfrm>
            </p:contentPart>
          </mc:Choice>
          <mc:Fallback>
            <p:pic>
              <p:nvPicPr>
                <p:cNvPr id="264369" name="Freihand 264368">
                  <a:extLst>
                    <a:ext uri="{FF2B5EF4-FFF2-40B4-BE49-F238E27FC236}">
                      <a16:creationId xmlns:a16="http://schemas.microsoft.com/office/drawing/2014/main" id="{E4AE54FD-6DFC-47A2-9FA9-5F60661673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14392" y="1635408"/>
                  <a:ext cx="314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64370" name="Freihand 264369">
                  <a:extLst>
                    <a:ext uri="{FF2B5EF4-FFF2-40B4-BE49-F238E27FC236}">
                      <a16:creationId xmlns:a16="http://schemas.microsoft.com/office/drawing/2014/main" id="{7C86188B-8506-41B4-9735-0A1262C57A16}"/>
                    </a:ext>
                  </a:extLst>
                </p14:cNvPr>
                <p14:cNvContentPartPr/>
                <p14:nvPr/>
              </p14:nvContentPartPr>
              <p14:xfrm>
                <a:off x="10121472" y="1626408"/>
                <a:ext cx="149760" cy="330480"/>
              </p14:xfrm>
            </p:contentPart>
          </mc:Choice>
          <mc:Fallback>
            <p:pic>
              <p:nvPicPr>
                <p:cNvPr id="264370" name="Freihand 264369">
                  <a:extLst>
                    <a:ext uri="{FF2B5EF4-FFF2-40B4-BE49-F238E27FC236}">
                      <a16:creationId xmlns:a16="http://schemas.microsoft.com/office/drawing/2014/main" id="{7C86188B-8506-41B4-9735-0A1262C57A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17152" y="1622088"/>
                  <a:ext cx="1584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75" name="Gruppieren 264374">
            <a:extLst>
              <a:ext uri="{FF2B5EF4-FFF2-40B4-BE49-F238E27FC236}">
                <a16:creationId xmlns:a16="http://schemas.microsoft.com/office/drawing/2014/main" id="{FAC255CC-54C3-4156-8A26-4BEC1FB79C9E}"/>
              </a:ext>
            </a:extLst>
          </p:cNvPr>
          <p:cNvGrpSpPr/>
          <p:nvPr/>
        </p:nvGrpSpPr>
        <p:grpSpPr>
          <a:xfrm>
            <a:off x="10485432" y="1515528"/>
            <a:ext cx="505080" cy="201240"/>
            <a:chOff x="10485432" y="1515528"/>
            <a:chExt cx="50508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64372" name="Freihand 264371">
                  <a:extLst>
                    <a:ext uri="{FF2B5EF4-FFF2-40B4-BE49-F238E27FC236}">
                      <a16:creationId xmlns:a16="http://schemas.microsoft.com/office/drawing/2014/main" id="{B4B9C821-8425-4576-BFAB-E91C1CEE39D0}"/>
                    </a:ext>
                  </a:extLst>
                </p14:cNvPr>
                <p14:cNvContentPartPr/>
                <p14:nvPr/>
              </p14:nvContentPartPr>
              <p14:xfrm>
                <a:off x="10485432" y="1522008"/>
                <a:ext cx="322560" cy="194760"/>
              </p14:xfrm>
            </p:contentPart>
          </mc:Choice>
          <mc:Fallback>
            <p:pic>
              <p:nvPicPr>
                <p:cNvPr id="264372" name="Freihand 264371">
                  <a:extLst>
                    <a:ext uri="{FF2B5EF4-FFF2-40B4-BE49-F238E27FC236}">
                      <a16:creationId xmlns:a16="http://schemas.microsoft.com/office/drawing/2014/main" id="{B4B9C821-8425-4576-BFAB-E91C1CEE39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81112" y="1517688"/>
                  <a:ext cx="33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64373" name="Freihand 264372">
                  <a:extLst>
                    <a:ext uri="{FF2B5EF4-FFF2-40B4-BE49-F238E27FC236}">
                      <a16:creationId xmlns:a16="http://schemas.microsoft.com/office/drawing/2014/main" id="{4F55D2FA-3A1F-4F96-BAEC-543DFB6C0A69}"/>
                    </a:ext>
                  </a:extLst>
                </p14:cNvPr>
                <p14:cNvContentPartPr/>
                <p14:nvPr/>
              </p14:nvContentPartPr>
              <p14:xfrm>
                <a:off x="10765152" y="1515528"/>
                <a:ext cx="15480" cy="24840"/>
              </p14:xfrm>
            </p:contentPart>
          </mc:Choice>
          <mc:Fallback>
            <p:pic>
              <p:nvPicPr>
                <p:cNvPr id="264373" name="Freihand 264372">
                  <a:extLst>
                    <a:ext uri="{FF2B5EF4-FFF2-40B4-BE49-F238E27FC236}">
                      <a16:creationId xmlns:a16="http://schemas.microsoft.com/office/drawing/2014/main" id="{4F55D2FA-3A1F-4F96-BAEC-543DFB6C0A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60832" y="1511208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64374" name="Freihand 264373">
                  <a:extLst>
                    <a:ext uri="{FF2B5EF4-FFF2-40B4-BE49-F238E27FC236}">
                      <a16:creationId xmlns:a16="http://schemas.microsoft.com/office/drawing/2014/main" id="{8CE80FEC-747B-4604-9106-6FDD22FD9F78}"/>
                    </a:ext>
                  </a:extLst>
                </p14:cNvPr>
                <p14:cNvContentPartPr/>
                <p14:nvPr/>
              </p14:nvContentPartPr>
              <p14:xfrm>
                <a:off x="10857672" y="1580328"/>
                <a:ext cx="132840" cy="127080"/>
              </p14:xfrm>
            </p:contentPart>
          </mc:Choice>
          <mc:Fallback>
            <p:pic>
              <p:nvPicPr>
                <p:cNvPr id="264374" name="Freihand 264373">
                  <a:extLst>
                    <a:ext uri="{FF2B5EF4-FFF2-40B4-BE49-F238E27FC236}">
                      <a16:creationId xmlns:a16="http://schemas.microsoft.com/office/drawing/2014/main" id="{8CE80FEC-747B-4604-9106-6FDD22FD9F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53352" y="1576008"/>
                  <a:ext cx="1414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64376" name="Freihand 264375">
                <a:extLst>
                  <a:ext uri="{FF2B5EF4-FFF2-40B4-BE49-F238E27FC236}">
                    <a16:creationId xmlns:a16="http://schemas.microsoft.com/office/drawing/2014/main" id="{A7220C4F-DF73-4CF9-A009-A991D7B8CF45}"/>
                  </a:ext>
                </a:extLst>
              </p14:cNvPr>
              <p14:cNvContentPartPr/>
              <p14:nvPr/>
            </p14:nvContentPartPr>
            <p14:xfrm>
              <a:off x="11180952" y="1490688"/>
              <a:ext cx="249480" cy="323280"/>
            </p14:xfrm>
          </p:contentPart>
        </mc:Choice>
        <mc:Fallback>
          <p:pic>
            <p:nvPicPr>
              <p:cNvPr id="264376" name="Freihand 264375">
                <a:extLst>
                  <a:ext uri="{FF2B5EF4-FFF2-40B4-BE49-F238E27FC236}">
                    <a16:creationId xmlns:a16="http://schemas.microsoft.com/office/drawing/2014/main" id="{A7220C4F-DF73-4CF9-A009-A991D7B8CF4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176632" y="1486368"/>
                <a:ext cx="25812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88" name="Gruppieren 37887">
            <a:extLst>
              <a:ext uri="{FF2B5EF4-FFF2-40B4-BE49-F238E27FC236}">
                <a16:creationId xmlns:a16="http://schemas.microsoft.com/office/drawing/2014/main" id="{1C45E39E-8436-4D7E-B6AC-B1CD0919FDB6}"/>
              </a:ext>
            </a:extLst>
          </p:cNvPr>
          <p:cNvGrpSpPr/>
          <p:nvPr/>
        </p:nvGrpSpPr>
        <p:grpSpPr>
          <a:xfrm>
            <a:off x="8091432" y="1965528"/>
            <a:ext cx="966600" cy="207000"/>
            <a:chOff x="8091432" y="1965528"/>
            <a:chExt cx="9666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64377" name="Freihand 264376">
                  <a:extLst>
                    <a:ext uri="{FF2B5EF4-FFF2-40B4-BE49-F238E27FC236}">
                      <a16:creationId xmlns:a16="http://schemas.microsoft.com/office/drawing/2014/main" id="{191FB9C3-7E9D-4036-81F4-B1F240D5C1F3}"/>
                    </a:ext>
                  </a:extLst>
                </p14:cNvPr>
                <p14:cNvContentPartPr/>
                <p14:nvPr/>
              </p14:nvContentPartPr>
              <p14:xfrm>
                <a:off x="8091432" y="2028168"/>
                <a:ext cx="168120" cy="143640"/>
              </p14:xfrm>
            </p:contentPart>
          </mc:Choice>
          <mc:Fallback>
            <p:pic>
              <p:nvPicPr>
                <p:cNvPr id="264377" name="Freihand 264376">
                  <a:extLst>
                    <a:ext uri="{FF2B5EF4-FFF2-40B4-BE49-F238E27FC236}">
                      <a16:creationId xmlns:a16="http://schemas.microsoft.com/office/drawing/2014/main" id="{191FB9C3-7E9D-4036-81F4-B1F240D5C1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87112" y="2023848"/>
                  <a:ext cx="176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64378" name="Freihand 264377">
                  <a:extLst>
                    <a:ext uri="{FF2B5EF4-FFF2-40B4-BE49-F238E27FC236}">
                      <a16:creationId xmlns:a16="http://schemas.microsoft.com/office/drawing/2014/main" id="{4966330C-E9BB-44BC-94A5-13DEB54D1038}"/>
                    </a:ext>
                  </a:extLst>
                </p14:cNvPr>
                <p14:cNvContentPartPr/>
                <p14:nvPr/>
              </p14:nvContentPartPr>
              <p14:xfrm>
                <a:off x="8306712" y="2041128"/>
                <a:ext cx="115200" cy="131400"/>
              </p14:xfrm>
            </p:contentPart>
          </mc:Choice>
          <mc:Fallback>
            <p:pic>
              <p:nvPicPr>
                <p:cNvPr id="264378" name="Freihand 264377">
                  <a:extLst>
                    <a:ext uri="{FF2B5EF4-FFF2-40B4-BE49-F238E27FC236}">
                      <a16:creationId xmlns:a16="http://schemas.microsoft.com/office/drawing/2014/main" id="{4966330C-E9BB-44BC-94A5-13DEB54D10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02392" y="2036808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64379" name="Freihand 264378">
                  <a:extLst>
                    <a:ext uri="{FF2B5EF4-FFF2-40B4-BE49-F238E27FC236}">
                      <a16:creationId xmlns:a16="http://schemas.microsoft.com/office/drawing/2014/main" id="{4BDBC710-75EB-4CC5-A222-902F62B8381E}"/>
                    </a:ext>
                  </a:extLst>
                </p14:cNvPr>
                <p14:cNvContentPartPr/>
                <p14:nvPr/>
              </p14:nvContentPartPr>
              <p14:xfrm>
                <a:off x="8490672" y="2043648"/>
                <a:ext cx="90000" cy="112680"/>
              </p14:xfrm>
            </p:contentPart>
          </mc:Choice>
          <mc:Fallback>
            <p:pic>
              <p:nvPicPr>
                <p:cNvPr id="264379" name="Freihand 264378">
                  <a:extLst>
                    <a:ext uri="{FF2B5EF4-FFF2-40B4-BE49-F238E27FC236}">
                      <a16:creationId xmlns:a16="http://schemas.microsoft.com/office/drawing/2014/main" id="{4BDBC710-75EB-4CC5-A222-902F62B838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86352" y="2039328"/>
                  <a:ext cx="98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4381" name="Freihand 264380">
                  <a:extLst>
                    <a:ext uri="{FF2B5EF4-FFF2-40B4-BE49-F238E27FC236}">
                      <a16:creationId xmlns:a16="http://schemas.microsoft.com/office/drawing/2014/main" id="{0533AEF4-A5F4-47D9-83CB-744E863D9E57}"/>
                    </a:ext>
                  </a:extLst>
                </p14:cNvPr>
                <p14:cNvContentPartPr/>
                <p14:nvPr/>
              </p14:nvContentPartPr>
              <p14:xfrm>
                <a:off x="8628552" y="2058048"/>
                <a:ext cx="130680" cy="86040"/>
              </p14:xfrm>
            </p:contentPart>
          </mc:Choice>
          <mc:Fallback>
            <p:pic>
              <p:nvPicPr>
                <p:cNvPr id="264381" name="Freihand 264380">
                  <a:extLst>
                    <a:ext uri="{FF2B5EF4-FFF2-40B4-BE49-F238E27FC236}">
                      <a16:creationId xmlns:a16="http://schemas.microsoft.com/office/drawing/2014/main" id="{0533AEF4-A5F4-47D9-83CB-744E863D9E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24232" y="2053728"/>
                  <a:ext cx="139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64382" name="Freihand 264381">
                  <a:extLst>
                    <a:ext uri="{FF2B5EF4-FFF2-40B4-BE49-F238E27FC236}">
                      <a16:creationId xmlns:a16="http://schemas.microsoft.com/office/drawing/2014/main" id="{A4569197-958C-42AB-9894-D288D251A159}"/>
                    </a:ext>
                  </a:extLst>
                </p14:cNvPr>
                <p14:cNvContentPartPr/>
                <p14:nvPr/>
              </p14:nvContentPartPr>
              <p14:xfrm>
                <a:off x="8762112" y="1965528"/>
                <a:ext cx="92520" cy="168480"/>
              </p14:xfrm>
            </p:contentPart>
          </mc:Choice>
          <mc:Fallback>
            <p:pic>
              <p:nvPicPr>
                <p:cNvPr id="264382" name="Freihand 264381">
                  <a:extLst>
                    <a:ext uri="{FF2B5EF4-FFF2-40B4-BE49-F238E27FC236}">
                      <a16:creationId xmlns:a16="http://schemas.microsoft.com/office/drawing/2014/main" id="{A4569197-958C-42AB-9894-D288D251A1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57792" y="1961208"/>
                  <a:ext cx="101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4383" name="Freihand 264382">
                  <a:extLst>
                    <a:ext uri="{FF2B5EF4-FFF2-40B4-BE49-F238E27FC236}">
                      <a16:creationId xmlns:a16="http://schemas.microsoft.com/office/drawing/2014/main" id="{6F006EDD-ABAA-46AC-B9EF-4E06A513D11F}"/>
                    </a:ext>
                  </a:extLst>
                </p14:cNvPr>
                <p14:cNvContentPartPr/>
                <p14:nvPr/>
              </p14:nvContentPartPr>
              <p14:xfrm>
                <a:off x="8850312" y="2049768"/>
                <a:ext cx="207720" cy="93600"/>
              </p14:xfrm>
            </p:contentPart>
          </mc:Choice>
          <mc:Fallback>
            <p:pic>
              <p:nvPicPr>
                <p:cNvPr id="264383" name="Freihand 264382">
                  <a:extLst>
                    <a:ext uri="{FF2B5EF4-FFF2-40B4-BE49-F238E27FC236}">
                      <a16:creationId xmlns:a16="http://schemas.microsoft.com/office/drawing/2014/main" id="{6F006EDD-ABAA-46AC-B9EF-4E06A513D1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45992" y="2045448"/>
                  <a:ext cx="2163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4" name="Gruppieren 37903">
            <a:extLst>
              <a:ext uri="{FF2B5EF4-FFF2-40B4-BE49-F238E27FC236}">
                <a16:creationId xmlns:a16="http://schemas.microsoft.com/office/drawing/2014/main" id="{1C6FE306-5436-4214-8803-95866E750ADF}"/>
              </a:ext>
            </a:extLst>
          </p:cNvPr>
          <p:cNvGrpSpPr/>
          <p:nvPr/>
        </p:nvGrpSpPr>
        <p:grpSpPr>
          <a:xfrm>
            <a:off x="9411192" y="1890288"/>
            <a:ext cx="2360880" cy="416880"/>
            <a:chOff x="9411192" y="1890288"/>
            <a:chExt cx="236088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7889" name="Freihand 37888">
                  <a:extLst>
                    <a:ext uri="{FF2B5EF4-FFF2-40B4-BE49-F238E27FC236}">
                      <a16:creationId xmlns:a16="http://schemas.microsoft.com/office/drawing/2014/main" id="{095532E0-D7F6-4026-9C08-82161098B146}"/>
                    </a:ext>
                  </a:extLst>
                </p14:cNvPr>
                <p14:cNvContentPartPr/>
                <p14:nvPr/>
              </p14:nvContentPartPr>
              <p14:xfrm>
                <a:off x="9411192" y="1970568"/>
                <a:ext cx="113400" cy="169920"/>
              </p14:xfrm>
            </p:contentPart>
          </mc:Choice>
          <mc:Fallback>
            <p:pic>
              <p:nvPicPr>
                <p:cNvPr id="37889" name="Freihand 37888">
                  <a:extLst>
                    <a:ext uri="{FF2B5EF4-FFF2-40B4-BE49-F238E27FC236}">
                      <a16:creationId xmlns:a16="http://schemas.microsoft.com/office/drawing/2014/main" id="{095532E0-D7F6-4026-9C08-82161098B1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06872" y="1966248"/>
                  <a:ext cx="12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7890" name="Freihand 37889">
                  <a:extLst>
                    <a:ext uri="{FF2B5EF4-FFF2-40B4-BE49-F238E27FC236}">
                      <a16:creationId xmlns:a16="http://schemas.microsoft.com/office/drawing/2014/main" id="{42116DF9-A261-412E-BD65-03292945AA02}"/>
                    </a:ext>
                  </a:extLst>
                </p14:cNvPr>
                <p14:cNvContentPartPr/>
                <p14:nvPr/>
              </p14:nvContentPartPr>
              <p14:xfrm>
                <a:off x="9543312" y="2057688"/>
                <a:ext cx="115200" cy="77040"/>
              </p14:xfrm>
            </p:contentPart>
          </mc:Choice>
          <mc:Fallback>
            <p:pic>
              <p:nvPicPr>
                <p:cNvPr id="37890" name="Freihand 37889">
                  <a:extLst>
                    <a:ext uri="{FF2B5EF4-FFF2-40B4-BE49-F238E27FC236}">
                      <a16:creationId xmlns:a16="http://schemas.microsoft.com/office/drawing/2014/main" id="{42116DF9-A261-412E-BD65-03292945AA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38992" y="2053368"/>
                  <a:ext cx="123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7892" name="Freihand 37891">
                  <a:extLst>
                    <a:ext uri="{FF2B5EF4-FFF2-40B4-BE49-F238E27FC236}">
                      <a16:creationId xmlns:a16="http://schemas.microsoft.com/office/drawing/2014/main" id="{74E927D1-037B-4C6B-B595-107BFEA82AE8}"/>
                    </a:ext>
                  </a:extLst>
                </p14:cNvPr>
                <p14:cNvContentPartPr/>
                <p14:nvPr/>
              </p14:nvContentPartPr>
              <p14:xfrm>
                <a:off x="9676872" y="2017368"/>
                <a:ext cx="96840" cy="126720"/>
              </p14:xfrm>
            </p:contentPart>
          </mc:Choice>
          <mc:Fallback>
            <p:pic>
              <p:nvPicPr>
                <p:cNvPr id="37892" name="Freihand 37891">
                  <a:extLst>
                    <a:ext uri="{FF2B5EF4-FFF2-40B4-BE49-F238E27FC236}">
                      <a16:creationId xmlns:a16="http://schemas.microsoft.com/office/drawing/2014/main" id="{74E927D1-037B-4C6B-B595-107BFEA82A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72552" y="2013048"/>
                  <a:ext cx="105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7893" name="Freihand 37892">
                  <a:extLst>
                    <a:ext uri="{FF2B5EF4-FFF2-40B4-BE49-F238E27FC236}">
                      <a16:creationId xmlns:a16="http://schemas.microsoft.com/office/drawing/2014/main" id="{EE8AEFFD-328E-49A1-956D-85F4549366C8}"/>
                    </a:ext>
                  </a:extLst>
                </p14:cNvPr>
                <p14:cNvContentPartPr/>
                <p14:nvPr/>
              </p14:nvContentPartPr>
              <p14:xfrm>
                <a:off x="9978192" y="1952928"/>
                <a:ext cx="15120" cy="200880"/>
              </p14:xfrm>
            </p:contentPart>
          </mc:Choice>
          <mc:Fallback>
            <p:pic>
              <p:nvPicPr>
                <p:cNvPr id="37893" name="Freihand 37892">
                  <a:extLst>
                    <a:ext uri="{FF2B5EF4-FFF2-40B4-BE49-F238E27FC236}">
                      <a16:creationId xmlns:a16="http://schemas.microsoft.com/office/drawing/2014/main" id="{EE8AEFFD-328E-49A1-956D-85F4549366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73872" y="1948608"/>
                  <a:ext cx="2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7894" name="Freihand 37893">
                  <a:extLst>
                    <a:ext uri="{FF2B5EF4-FFF2-40B4-BE49-F238E27FC236}">
                      <a16:creationId xmlns:a16="http://schemas.microsoft.com/office/drawing/2014/main" id="{43A04560-8D82-4983-9712-91598CB5A931}"/>
                    </a:ext>
                  </a:extLst>
                </p14:cNvPr>
                <p14:cNvContentPartPr/>
                <p14:nvPr/>
              </p14:nvContentPartPr>
              <p14:xfrm>
                <a:off x="9936072" y="2049768"/>
                <a:ext cx="132480" cy="17640"/>
              </p14:xfrm>
            </p:contentPart>
          </mc:Choice>
          <mc:Fallback>
            <p:pic>
              <p:nvPicPr>
                <p:cNvPr id="37894" name="Freihand 37893">
                  <a:extLst>
                    <a:ext uri="{FF2B5EF4-FFF2-40B4-BE49-F238E27FC236}">
                      <a16:creationId xmlns:a16="http://schemas.microsoft.com/office/drawing/2014/main" id="{43A04560-8D82-4983-9712-91598CB5A9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31752" y="2045448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7895" name="Freihand 37894">
                  <a:extLst>
                    <a:ext uri="{FF2B5EF4-FFF2-40B4-BE49-F238E27FC236}">
                      <a16:creationId xmlns:a16="http://schemas.microsoft.com/office/drawing/2014/main" id="{F878A1FF-7CA3-42F5-864A-7C7FFB6968B1}"/>
                    </a:ext>
                  </a:extLst>
                </p14:cNvPr>
                <p14:cNvContentPartPr/>
                <p14:nvPr/>
              </p14:nvContentPartPr>
              <p14:xfrm>
                <a:off x="10063152" y="2039328"/>
                <a:ext cx="108720" cy="90360"/>
              </p14:xfrm>
            </p:contentPart>
          </mc:Choice>
          <mc:Fallback>
            <p:pic>
              <p:nvPicPr>
                <p:cNvPr id="37895" name="Freihand 37894">
                  <a:extLst>
                    <a:ext uri="{FF2B5EF4-FFF2-40B4-BE49-F238E27FC236}">
                      <a16:creationId xmlns:a16="http://schemas.microsoft.com/office/drawing/2014/main" id="{F878A1FF-7CA3-42F5-864A-7C7FFB6968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58832" y="2035008"/>
                  <a:ext cx="117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7896" name="Freihand 37895">
                  <a:extLst>
                    <a:ext uri="{FF2B5EF4-FFF2-40B4-BE49-F238E27FC236}">
                      <a16:creationId xmlns:a16="http://schemas.microsoft.com/office/drawing/2014/main" id="{D5276180-7EF4-4B79-8318-BA2FD5F035DA}"/>
                    </a:ext>
                  </a:extLst>
                </p14:cNvPr>
                <p14:cNvContentPartPr/>
                <p14:nvPr/>
              </p14:nvContentPartPr>
              <p14:xfrm>
                <a:off x="10311552" y="1971288"/>
                <a:ext cx="120600" cy="188280"/>
              </p14:xfrm>
            </p:contentPart>
          </mc:Choice>
          <mc:Fallback>
            <p:pic>
              <p:nvPicPr>
                <p:cNvPr id="37896" name="Freihand 37895">
                  <a:extLst>
                    <a:ext uri="{FF2B5EF4-FFF2-40B4-BE49-F238E27FC236}">
                      <a16:creationId xmlns:a16="http://schemas.microsoft.com/office/drawing/2014/main" id="{D5276180-7EF4-4B79-8318-BA2FD5F035D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07232" y="1966968"/>
                  <a:ext cx="12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7897" name="Freihand 37896">
                  <a:extLst>
                    <a:ext uri="{FF2B5EF4-FFF2-40B4-BE49-F238E27FC236}">
                      <a16:creationId xmlns:a16="http://schemas.microsoft.com/office/drawing/2014/main" id="{542A64CA-1B6A-4A7D-B474-02E41FFCE938}"/>
                    </a:ext>
                  </a:extLst>
                </p14:cNvPr>
                <p14:cNvContentPartPr/>
                <p14:nvPr/>
              </p14:nvContentPartPr>
              <p14:xfrm>
                <a:off x="10487592" y="2017728"/>
                <a:ext cx="101520" cy="100800"/>
              </p14:xfrm>
            </p:contentPart>
          </mc:Choice>
          <mc:Fallback>
            <p:pic>
              <p:nvPicPr>
                <p:cNvPr id="37897" name="Freihand 37896">
                  <a:extLst>
                    <a:ext uri="{FF2B5EF4-FFF2-40B4-BE49-F238E27FC236}">
                      <a16:creationId xmlns:a16="http://schemas.microsoft.com/office/drawing/2014/main" id="{542A64CA-1B6A-4A7D-B474-02E41FFCE9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83272" y="2013408"/>
                  <a:ext cx="110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7898" name="Freihand 37897">
                  <a:extLst>
                    <a:ext uri="{FF2B5EF4-FFF2-40B4-BE49-F238E27FC236}">
                      <a16:creationId xmlns:a16="http://schemas.microsoft.com/office/drawing/2014/main" id="{73F25AB6-ADF2-47E4-B5E3-4D49DB7B59C8}"/>
                    </a:ext>
                  </a:extLst>
                </p14:cNvPr>
                <p14:cNvContentPartPr/>
                <p14:nvPr/>
              </p14:nvContentPartPr>
              <p14:xfrm>
                <a:off x="10729152" y="2040048"/>
                <a:ext cx="162360" cy="107280"/>
              </p14:xfrm>
            </p:contentPart>
          </mc:Choice>
          <mc:Fallback>
            <p:pic>
              <p:nvPicPr>
                <p:cNvPr id="37898" name="Freihand 37897">
                  <a:extLst>
                    <a:ext uri="{FF2B5EF4-FFF2-40B4-BE49-F238E27FC236}">
                      <a16:creationId xmlns:a16="http://schemas.microsoft.com/office/drawing/2014/main" id="{73F25AB6-ADF2-47E4-B5E3-4D49DB7B59C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24832" y="2035728"/>
                  <a:ext cx="17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7899" name="Freihand 37898">
                  <a:extLst>
                    <a:ext uri="{FF2B5EF4-FFF2-40B4-BE49-F238E27FC236}">
                      <a16:creationId xmlns:a16="http://schemas.microsoft.com/office/drawing/2014/main" id="{EE4DDCA8-9C8D-4F70-B9AC-6C6A3AD44DCB}"/>
                    </a:ext>
                  </a:extLst>
                </p14:cNvPr>
                <p14:cNvContentPartPr/>
                <p14:nvPr/>
              </p14:nvContentPartPr>
              <p14:xfrm>
                <a:off x="10848672" y="2033928"/>
                <a:ext cx="152640" cy="273240"/>
              </p14:xfrm>
            </p:contentPart>
          </mc:Choice>
          <mc:Fallback>
            <p:pic>
              <p:nvPicPr>
                <p:cNvPr id="37899" name="Freihand 37898">
                  <a:extLst>
                    <a:ext uri="{FF2B5EF4-FFF2-40B4-BE49-F238E27FC236}">
                      <a16:creationId xmlns:a16="http://schemas.microsoft.com/office/drawing/2014/main" id="{EE4DDCA8-9C8D-4F70-B9AC-6C6A3AD44D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44352" y="2029608"/>
                  <a:ext cx="161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7900" name="Freihand 37899">
                  <a:extLst>
                    <a:ext uri="{FF2B5EF4-FFF2-40B4-BE49-F238E27FC236}">
                      <a16:creationId xmlns:a16="http://schemas.microsoft.com/office/drawing/2014/main" id="{6EECFB01-2E7C-4FB5-8C9B-0693970CA388}"/>
                    </a:ext>
                  </a:extLst>
                </p14:cNvPr>
                <p14:cNvContentPartPr/>
                <p14:nvPr/>
              </p14:nvContentPartPr>
              <p14:xfrm>
                <a:off x="11022192" y="2023848"/>
                <a:ext cx="111240" cy="111960"/>
              </p14:xfrm>
            </p:contentPart>
          </mc:Choice>
          <mc:Fallback>
            <p:pic>
              <p:nvPicPr>
                <p:cNvPr id="37900" name="Freihand 37899">
                  <a:extLst>
                    <a:ext uri="{FF2B5EF4-FFF2-40B4-BE49-F238E27FC236}">
                      <a16:creationId xmlns:a16="http://schemas.microsoft.com/office/drawing/2014/main" id="{6EECFB01-2E7C-4FB5-8C9B-0693970CA38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17872" y="2019528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7901" name="Freihand 37900">
                  <a:extLst>
                    <a:ext uri="{FF2B5EF4-FFF2-40B4-BE49-F238E27FC236}">
                      <a16:creationId xmlns:a16="http://schemas.microsoft.com/office/drawing/2014/main" id="{54C8FEA1-C555-441F-AAA0-D6ACA621E19C}"/>
                    </a:ext>
                  </a:extLst>
                </p14:cNvPr>
                <p14:cNvContentPartPr/>
                <p14:nvPr/>
              </p14:nvContentPartPr>
              <p14:xfrm>
                <a:off x="11149992" y="1935648"/>
                <a:ext cx="255240" cy="184680"/>
              </p14:xfrm>
            </p:contentPart>
          </mc:Choice>
          <mc:Fallback>
            <p:pic>
              <p:nvPicPr>
                <p:cNvPr id="37901" name="Freihand 37900">
                  <a:extLst>
                    <a:ext uri="{FF2B5EF4-FFF2-40B4-BE49-F238E27FC236}">
                      <a16:creationId xmlns:a16="http://schemas.microsoft.com/office/drawing/2014/main" id="{54C8FEA1-C555-441F-AAA0-D6ACA621E19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5672" y="1931328"/>
                  <a:ext cx="26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7902" name="Freihand 37901">
                  <a:extLst>
                    <a:ext uri="{FF2B5EF4-FFF2-40B4-BE49-F238E27FC236}">
                      <a16:creationId xmlns:a16="http://schemas.microsoft.com/office/drawing/2014/main" id="{DCEB224C-139F-4B2B-867C-736B0EEED5C4}"/>
                    </a:ext>
                  </a:extLst>
                </p14:cNvPr>
                <p14:cNvContentPartPr/>
                <p14:nvPr/>
              </p14:nvContentPartPr>
              <p14:xfrm>
                <a:off x="11530512" y="1890288"/>
                <a:ext cx="166680" cy="231120"/>
              </p14:xfrm>
            </p:contentPart>
          </mc:Choice>
          <mc:Fallback>
            <p:pic>
              <p:nvPicPr>
                <p:cNvPr id="37902" name="Freihand 37901">
                  <a:extLst>
                    <a:ext uri="{FF2B5EF4-FFF2-40B4-BE49-F238E27FC236}">
                      <a16:creationId xmlns:a16="http://schemas.microsoft.com/office/drawing/2014/main" id="{DCEB224C-139F-4B2B-867C-736B0EEED5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26192" y="1885968"/>
                  <a:ext cx="175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7903" name="Freihand 37902">
                  <a:extLst>
                    <a:ext uri="{FF2B5EF4-FFF2-40B4-BE49-F238E27FC236}">
                      <a16:creationId xmlns:a16="http://schemas.microsoft.com/office/drawing/2014/main" id="{B8E19E60-D20F-4439-9610-8242FF5EAE3B}"/>
                    </a:ext>
                  </a:extLst>
                </p14:cNvPr>
                <p14:cNvContentPartPr/>
                <p14:nvPr/>
              </p14:nvContentPartPr>
              <p14:xfrm>
                <a:off x="11633472" y="2004408"/>
                <a:ext cx="138600" cy="108720"/>
              </p14:xfrm>
            </p:contentPart>
          </mc:Choice>
          <mc:Fallback>
            <p:pic>
              <p:nvPicPr>
                <p:cNvPr id="37903" name="Freihand 37902">
                  <a:extLst>
                    <a:ext uri="{FF2B5EF4-FFF2-40B4-BE49-F238E27FC236}">
                      <a16:creationId xmlns:a16="http://schemas.microsoft.com/office/drawing/2014/main" id="{B8E19E60-D20F-4439-9610-8242FF5EAE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29152" y="2000088"/>
                  <a:ext cx="1472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1" name="Gruppieren 37920">
            <a:extLst>
              <a:ext uri="{FF2B5EF4-FFF2-40B4-BE49-F238E27FC236}">
                <a16:creationId xmlns:a16="http://schemas.microsoft.com/office/drawing/2014/main" id="{C1A8E03D-472C-489F-B4D7-9472AE58CE4C}"/>
              </a:ext>
            </a:extLst>
          </p:cNvPr>
          <p:cNvGrpSpPr/>
          <p:nvPr/>
        </p:nvGrpSpPr>
        <p:grpSpPr>
          <a:xfrm>
            <a:off x="8117352" y="2302488"/>
            <a:ext cx="340920" cy="220680"/>
            <a:chOff x="8117352" y="2302488"/>
            <a:chExt cx="3409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7905" name="Freihand 37904">
                  <a:extLst>
                    <a:ext uri="{FF2B5EF4-FFF2-40B4-BE49-F238E27FC236}">
                      <a16:creationId xmlns:a16="http://schemas.microsoft.com/office/drawing/2014/main" id="{226DC010-E76B-444D-B567-F8A78D234B5F}"/>
                    </a:ext>
                  </a:extLst>
                </p14:cNvPr>
                <p14:cNvContentPartPr/>
                <p14:nvPr/>
              </p14:nvContentPartPr>
              <p14:xfrm>
                <a:off x="8146512" y="2302488"/>
                <a:ext cx="30240" cy="220680"/>
              </p14:xfrm>
            </p:contentPart>
          </mc:Choice>
          <mc:Fallback>
            <p:pic>
              <p:nvPicPr>
                <p:cNvPr id="37905" name="Freihand 37904">
                  <a:extLst>
                    <a:ext uri="{FF2B5EF4-FFF2-40B4-BE49-F238E27FC236}">
                      <a16:creationId xmlns:a16="http://schemas.microsoft.com/office/drawing/2014/main" id="{226DC010-E76B-444D-B567-F8A78D234B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42192" y="2298168"/>
                  <a:ext cx="38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7906" name="Freihand 37905">
                  <a:extLst>
                    <a:ext uri="{FF2B5EF4-FFF2-40B4-BE49-F238E27FC236}">
                      <a16:creationId xmlns:a16="http://schemas.microsoft.com/office/drawing/2014/main" id="{D60AF2B2-71AF-4A6C-9502-FB22027CB22F}"/>
                    </a:ext>
                  </a:extLst>
                </p14:cNvPr>
                <p14:cNvContentPartPr/>
                <p14:nvPr/>
              </p14:nvContentPartPr>
              <p14:xfrm>
                <a:off x="8117352" y="2308608"/>
                <a:ext cx="172080" cy="204480"/>
              </p14:xfrm>
            </p:contentPart>
          </mc:Choice>
          <mc:Fallback>
            <p:pic>
              <p:nvPicPr>
                <p:cNvPr id="37906" name="Freihand 37905">
                  <a:extLst>
                    <a:ext uri="{FF2B5EF4-FFF2-40B4-BE49-F238E27FC236}">
                      <a16:creationId xmlns:a16="http://schemas.microsoft.com/office/drawing/2014/main" id="{D60AF2B2-71AF-4A6C-9502-FB22027CB22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13032" y="2304288"/>
                  <a:ext cx="180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7907" name="Freihand 37906">
                  <a:extLst>
                    <a:ext uri="{FF2B5EF4-FFF2-40B4-BE49-F238E27FC236}">
                      <a16:creationId xmlns:a16="http://schemas.microsoft.com/office/drawing/2014/main" id="{F9494A37-2E10-46FC-8274-4D433AB321EF}"/>
                    </a:ext>
                  </a:extLst>
                </p14:cNvPr>
                <p14:cNvContentPartPr/>
                <p14:nvPr/>
              </p14:nvContentPartPr>
              <p14:xfrm>
                <a:off x="8349192" y="2389248"/>
                <a:ext cx="109080" cy="129960"/>
              </p14:xfrm>
            </p:contentPart>
          </mc:Choice>
          <mc:Fallback>
            <p:pic>
              <p:nvPicPr>
                <p:cNvPr id="37907" name="Freihand 37906">
                  <a:extLst>
                    <a:ext uri="{FF2B5EF4-FFF2-40B4-BE49-F238E27FC236}">
                      <a16:creationId xmlns:a16="http://schemas.microsoft.com/office/drawing/2014/main" id="{F9494A37-2E10-46FC-8274-4D433AB321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44872" y="2384928"/>
                  <a:ext cx="117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0" name="Gruppieren 37919">
            <a:extLst>
              <a:ext uri="{FF2B5EF4-FFF2-40B4-BE49-F238E27FC236}">
                <a16:creationId xmlns:a16="http://schemas.microsoft.com/office/drawing/2014/main" id="{323A6E14-92DC-4F30-A5EA-86194F337401}"/>
              </a:ext>
            </a:extLst>
          </p:cNvPr>
          <p:cNvGrpSpPr/>
          <p:nvPr/>
        </p:nvGrpSpPr>
        <p:grpSpPr>
          <a:xfrm>
            <a:off x="8656272" y="2355048"/>
            <a:ext cx="493920" cy="118080"/>
            <a:chOff x="8656272" y="2355048"/>
            <a:chExt cx="49392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7908" name="Freihand 37907">
                  <a:extLst>
                    <a:ext uri="{FF2B5EF4-FFF2-40B4-BE49-F238E27FC236}">
                      <a16:creationId xmlns:a16="http://schemas.microsoft.com/office/drawing/2014/main" id="{27871EF9-EADB-4500-8F64-B0B0B0E344C9}"/>
                    </a:ext>
                  </a:extLst>
                </p14:cNvPr>
                <p14:cNvContentPartPr/>
                <p14:nvPr/>
              </p14:nvContentPartPr>
              <p14:xfrm>
                <a:off x="8656272" y="2355048"/>
                <a:ext cx="106560" cy="95760"/>
              </p14:xfrm>
            </p:contentPart>
          </mc:Choice>
          <mc:Fallback>
            <p:pic>
              <p:nvPicPr>
                <p:cNvPr id="37908" name="Freihand 37907">
                  <a:extLst>
                    <a:ext uri="{FF2B5EF4-FFF2-40B4-BE49-F238E27FC236}">
                      <a16:creationId xmlns:a16="http://schemas.microsoft.com/office/drawing/2014/main" id="{27871EF9-EADB-4500-8F64-B0B0B0E344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51952" y="2350728"/>
                  <a:ext cx="115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7909" name="Freihand 37908">
                  <a:extLst>
                    <a:ext uri="{FF2B5EF4-FFF2-40B4-BE49-F238E27FC236}">
                      <a16:creationId xmlns:a16="http://schemas.microsoft.com/office/drawing/2014/main" id="{5D43FBF9-4F71-45E9-8066-392D9EADC923}"/>
                    </a:ext>
                  </a:extLst>
                </p14:cNvPr>
                <p14:cNvContentPartPr/>
                <p14:nvPr/>
              </p14:nvContentPartPr>
              <p14:xfrm>
                <a:off x="8815032" y="2358288"/>
                <a:ext cx="335160" cy="114840"/>
              </p14:xfrm>
            </p:contentPart>
          </mc:Choice>
          <mc:Fallback>
            <p:pic>
              <p:nvPicPr>
                <p:cNvPr id="37909" name="Freihand 37908">
                  <a:extLst>
                    <a:ext uri="{FF2B5EF4-FFF2-40B4-BE49-F238E27FC236}">
                      <a16:creationId xmlns:a16="http://schemas.microsoft.com/office/drawing/2014/main" id="{5D43FBF9-4F71-45E9-8066-392D9EADC9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10712" y="2353968"/>
                  <a:ext cx="3438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9" name="Gruppieren 37918">
            <a:extLst>
              <a:ext uri="{FF2B5EF4-FFF2-40B4-BE49-F238E27FC236}">
                <a16:creationId xmlns:a16="http://schemas.microsoft.com/office/drawing/2014/main" id="{605B2A54-F96E-4D2F-90EB-EFEB8BB0B2F9}"/>
              </a:ext>
            </a:extLst>
          </p:cNvPr>
          <p:cNvGrpSpPr/>
          <p:nvPr/>
        </p:nvGrpSpPr>
        <p:grpSpPr>
          <a:xfrm>
            <a:off x="9373392" y="2324808"/>
            <a:ext cx="640440" cy="322200"/>
            <a:chOff x="9373392" y="2324808"/>
            <a:chExt cx="64044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7910" name="Freihand 37909">
                  <a:extLst>
                    <a:ext uri="{FF2B5EF4-FFF2-40B4-BE49-F238E27FC236}">
                      <a16:creationId xmlns:a16="http://schemas.microsoft.com/office/drawing/2014/main" id="{D147DC07-5DDF-4BED-B369-3E0DC6A63D47}"/>
                    </a:ext>
                  </a:extLst>
                </p14:cNvPr>
                <p14:cNvContentPartPr/>
                <p14:nvPr/>
              </p14:nvContentPartPr>
              <p14:xfrm>
                <a:off x="9373392" y="2327688"/>
                <a:ext cx="220320" cy="319320"/>
              </p14:xfrm>
            </p:contentPart>
          </mc:Choice>
          <mc:Fallback>
            <p:pic>
              <p:nvPicPr>
                <p:cNvPr id="37910" name="Freihand 37909">
                  <a:extLst>
                    <a:ext uri="{FF2B5EF4-FFF2-40B4-BE49-F238E27FC236}">
                      <a16:creationId xmlns:a16="http://schemas.microsoft.com/office/drawing/2014/main" id="{D147DC07-5DDF-4BED-B369-3E0DC6A63D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69072" y="2323368"/>
                  <a:ext cx="228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7911" name="Freihand 37910">
                  <a:extLst>
                    <a:ext uri="{FF2B5EF4-FFF2-40B4-BE49-F238E27FC236}">
                      <a16:creationId xmlns:a16="http://schemas.microsoft.com/office/drawing/2014/main" id="{957D6372-27C4-4F37-A2E9-1D84BAD6F554}"/>
                    </a:ext>
                  </a:extLst>
                </p14:cNvPr>
                <p14:cNvContentPartPr/>
                <p14:nvPr/>
              </p14:nvContentPartPr>
              <p14:xfrm>
                <a:off x="9751032" y="2324808"/>
                <a:ext cx="262800" cy="168480"/>
              </p14:xfrm>
            </p:contentPart>
          </mc:Choice>
          <mc:Fallback>
            <p:pic>
              <p:nvPicPr>
                <p:cNvPr id="37911" name="Freihand 37910">
                  <a:extLst>
                    <a:ext uri="{FF2B5EF4-FFF2-40B4-BE49-F238E27FC236}">
                      <a16:creationId xmlns:a16="http://schemas.microsoft.com/office/drawing/2014/main" id="{957D6372-27C4-4F37-A2E9-1D84BAD6F5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46712" y="2320488"/>
                  <a:ext cx="271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8" name="Gruppieren 37917">
            <a:extLst>
              <a:ext uri="{FF2B5EF4-FFF2-40B4-BE49-F238E27FC236}">
                <a16:creationId xmlns:a16="http://schemas.microsoft.com/office/drawing/2014/main" id="{C046DECD-0C5F-481E-B2C7-25D5FFE46B1E}"/>
              </a:ext>
            </a:extLst>
          </p:cNvPr>
          <p:cNvGrpSpPr/>
          <p:nvPr/>
        </p:nvGrpSpPr>
        <p:grpSpPr>
          <a:xfrm>
            <a:off x="10195632" y="2310408"/>
            <a:ext cx="919440" cy="200880"/>
            <a:chOff x="10195632" y="2310408"/>
            <a:chExt cx="9194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7912" name="Freihand 37911">
                  <a:extLst>
                    <a:ext uri="{FF2B5EF4-FFF2-40B4-BE49-F238E27FC236}">
                      <a16:creationId xmlns:a16="http://schemas.microsoft.com/office/drawing/2014/main" id="{A670D49F-9576-491A-85A6-118CFBE87576}"/>
                    </a:ext>
                  </a:extLst>
                </p14:cNvPr>
                <p14:cNvContentPartPr/>
                <p14:nvPr/>
              </p14:nvContentPartPr>
              <p14:xfrm>
                <a:off x="10195632" y="2355768"/>
                <a:ext cx="137520" cy="148320"/>
              </p14:xfrm>
            </p:contentPart>
          </mc:Choice>
          <mc:Fallback>
            <p:pic>
              <p:nvPicPr>
                <p:cNvPr id="37912" name="Freihand 37911">
                  <a:extLst>
                    <a:ext uri="{FF2B5EF4-FFF2-40B4-BE49-F238E27FC236}">
                      <a16:creationId xmlns:a16="http://schemas.microsoft.com/office/drawing/2014/main" id="{A670D49F-9576-491A-85A6-118CFBE8757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91312" y="2351448"/>
                  <a:ext cx="146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7913" name="Freihand 37912">
                  <a:extLst>
                    <a:ext uri="{FF2B5EF4-FFF2-40B4-BE49-F238E27FC236}">
                      <a16:creationId xmlns:a16="http://schemas.microsoft.com/office/drawing/2014/main" id="{3C74F035-6BCA-4901-A5D6-D267BCB81BA9}"/>
                    </a:ext>
                  </a:extLst>
                </p14:cNvPr>
                <p14:cNvContentPartPr/>
                <p14:nvPr/>
              </p14:nvContentPartPr>
              <p14:xfrm>
                <a:off x="10351152" y="2406528"/>
                <a:ext cx="137880" cy="98280"/>
              </p14:xfrm>
            </p:contentPart>
          </mc:Choice>
          <mc:Fallback>
            <p:pic>
              <p:nvPicPr>
                <p:cNvPr id="37913" name="Freihand 37912">
                  <a:extLst>
                    <a:ext uri="{FF2B5EF4-FFF2-40B4-BE49-F238E27FC236}">
                      <a16:creationId xmlns:a16="http://schemas.microsoft.com/office/drawing/2014/main" id="{3C74F035-6BCA-4901-A5D6-D267BCB81B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46832" y="2402208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7914" name="Freihand 37913">
                  <a:extLst>
                    <a:ext uri="{FF2B5EF4-FFF2-40B4-BE49-F238E27FC236}">
                      <a16:creationId xmlns:a16="http://schemas.microsoft.com/office/drawing/2014/main" id="{91F4BE64-E987-4BEC-9610-BFABDAB56C18}"/>
                    </a:ext>
                  </a:extLst>
                </p14:cNvPr>
                <p14:cNvContentPartPr/>
                <p14:nvPr/>
              </p14:nvContentPartPr>
              <p14:xfrm>
                <a:off x="10554912" y="2310408"/>
                <a:ext cx="212400" cy="176040"/>
              </p14:xfrm>
            </p:contentPart>
          </mc:Choice>
          <mc:Fallback>
            <p:pic>
              <p:nvPicPr>
                <p:cNvPr id="37914" name="Freihand 37913">
                  <a:extLst>
                    <a:ext uri="{FF2B5EF4-FFF2-40B4-BE49-F238E27FC236}">
                      <a16:creationId xmlns:a16="http://schemas.microsoft.com/office/drawing/2014/main" id="{91F4BE64-E987-4BEC-9610-BFABDAB56C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50592" y="2306088"/>
                  <a:ext cx="22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7915" name="Freihand 37914">
                  <a:extLst>
                    <a:ext uri="{FF2B5EF4-FFF2-40B4-BE49-F238E27FC236}">
                      <a16:creationId xmlns:a16="http://schemas.microsoft.com/office/drawing/2014/main" id="{78E51716-EB53-4946-9FD6-2B4848209DC8}"/>
                    </a:ext>
                  </a:extLst>
                </p14:cNvPr>
                <p14:cNvContentPartPr/>
                <p14:nvPr/>
              </p14:nvContentPartPr>
              <p14:xfrm>
                <a:off x="10814832" y="2384928"/>
                <a:ext cx="181080" cy="111960"/>
              </p14:xfrm>
            </p:contentPart>
          </mc:Choice>
          <mc:Fallback>
            <p:pic>
              <p:nvPicPr>
                <p:cNvPr id="37915" name="Freihand 37914">
                  <a:extLst>
                    <a:ext uri="{FF2B5EF4-FFF2-40B4-BE49-F238E27FC236}">
                      <a16:creationId xmlns:a16="http://schemas.microsoft.com/office/drawing/2014/main" id="{78E51716-EB53-4946-9FD6-2B4848209DC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10512" y="2380608"/>
                  <a:ext cx="189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7916" name="Freihand 37915">
                  <a:extLst>
                    <a:ext uri="{FF2B5EF4-FFF2-40B4-BE49-F238E27FC236}">
                      <a16:creationId xmlns:a16="http://schemas.microsoft.com/office/drawing/2014/main" id="{3C4A98BD-5403-428B-B344-5AE2F692AAB5}"/>
                    </a:ext>
                  </a:extLst>
                </p14:cNvPr>
                <p14:cNvContentPartPr/>
                <p14:nvPr/>
              </p14:nvContentPartPr>
              <p14:xfrm>
                <a:off x="11030472" y="2414448"/>
                <a:ext cx="84600" cy="96840"/>
              </p14:xfrm>
            </p:contentPart>
          </mc:Choice>
          <mc:Fallback>
            <p:pic>
              <p:nvPicPr>
                <p:cNvPr id="37916" name="Freihand 37915">
                  <a:extLst>
                    <a:ext uri="{FF2B5EF4-FFF2-40B4-BE49-F238E27FC236}">
                      <a16:creationId xmlns:a16="http://schemas.microsoft.com/office/drawing/2014/main" id="{3C4A98BD-5403-428B-B344-5AE2F692AAB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26152" y="2410128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7917" name="Freihand 37916">
                <a:extLst>
                  <a:ext uri="{FF2B5EF4-FFF2-40B4-BE49-F238E27FC236}">
                    <a16:creationId xmlns:a16="http://schemas.microsoft.com/office/drawing/2014/main" id="{789DD0A9-1BAF-4CA1-969B-F8F9F50997F2}"/>
                  </a:ext>
                </a:extLst>
              </p14:cNvPr>
              <p14:cNvContentPartPr/>
              <p14:nvPr/>
            </p14:nvContentPartPr>
            <p14:xfrm>
              <a:off x="11322072" y="2302128"/>
              <a:ext cx="297720" cy="383400"/>
            </p14:xfrm>
          </p:contentPart>
        </mc:Choice>
        <mc:Fallback>
          <p:pic>
            <p:nvPicPr>
              <p:cNvPr id="37917" name="Freihand 37916">
                <a:extLst>
                  <a:ext uri="{FF2B5EF4-FFF2-40B4-BE49-F238E27FC236}">
                    <a16:creationId xmlns:a16="http://schemas.microsoft.com/office/drawing/2014/main" id="{789DD0A9-1BAF-4CA1-969B-F8F9F50997F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317752" y="2297808"/>
                <a:ext cx="3063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7922" name="Freihand 37921">
                <a:extLst>
                  <a:ext uri="{FF2B5EF4-FFF2-40B4-BE49-F238E27FC236}">
                    <a16:creationId xmlns:a16="http://schemas.microsoft.com/office/drawing/2014/main" id="{5B40D79A-8CDD-460A-9FA6-CA0A658A1E1C}"/>
                  </a:ext>
                </a:extLst>
              </p14:cNvPr>
              <p14:cNvContentPartPr/>
              <p14:nvPr/>
            </p14:nvContentPartPr>
            <p14:xfrm>
              <a:off x="8174232" y="2663208"/>
              <a:ext cx="253080" cy="213120"/>
            </p14:xfrm>
          </p:contentPart>
        </mc:Choice>
        <mc:Fallback>
          <p:pic>
            <p:nvPicPr>
              <p:cNvPr id="37922" name="Freihand 37921">
                <a:extLst>
                  <a:ext uri="{FF2B5EF4-FFF2-40B4-BE49-F238E27FC236}">
                    <a16:creationId xmlns:a16="http://schemas.microsoft.com/office/drawing/2014/main" id="{5B40D79A-8CDD-460A-9FA6-CA0A658A1E1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69912" y="2658888"/>
                <a:ext cx="26172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32" name="Gruppieren 37931">
            <a:extLst>
              <a:ext uri="{FF2B5EF4-FFF2-40B4-BE49-F238E27FC236}">
                <a16:creationId xmlns:a16="http://schemas.microsoft.com/office/drawing/2014/main" id="{DCF05B21-B130-42A6-82BC-9394034FB130}"/>
              </a:ext>
            </a:extLst>
          </p:cNvPr>
          <p:cNvGrpSpPr/>
          <p:nvPr/>
        </p:nvGrpSpPr>
        <p:grpSpPr>
          <a:xfrm>
            <a:off x="8636472" y="2757168"/>
            <a:ext cx="766440" cy="167040"/>
            <a:chOff x="8636472" y="2757168"/>
            <a:chExt cx="76644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7923" name="Freihand 37922">
                  <a:extLst>
                    <a:ext uri="{FF2B5EF4-FFF2-40B4-BE49-F238E27FC236}">
                      <a16:creationId xmlns:a16="http://schemas.microsoft.com/office/drawing/2014/main" id="{3748E8E1-C2D6-4DA2-AA9B-A1B3B0A91B3E}"/>
                    </a:ext>
                  </a:extLst>
                </p14:cNvPr>
                <p14:cNvContentPartPr/>
                <p14:nvPr/>
              </p14:nvContentPartPr>
              <p14:xfrm>
                <a:off x="8636472" y="2757168"/>
                <a:ext cx="137880" cy="167040"/>
              </p14:xfrm>
            </p:contentPart>
          </mc:Choice>
          <mc:Fallback>
            <p:pic>
              <p:nvPicPr>
                <p:cNvPr id="37923" name="Freihand 37922">
                  <a:extLst>
                    <a:ext uri="{FF2B5EF4-FFF2-40B4-BE49-F238E27FC236}">
                      <a16:creationId xmlns:a16="http://schemas.microsoft.com/office/drawing/2014/main" id="{3748E8E1-C2D6-4DA2-AA9B-A1B3B0A91B3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32152" y="2752848"/>
                  <a:ext cx="14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7924" name="Freihand 37923">
                  <a:extLst>
                    <a:ext uri="{FF2B5EF4-FFF2-40B4-BE49-F238E27FC236}">
                      <a16:creationId xmlns:a16="http://schemas.microsoft.com/office/drawing/2014/main" id="{1AC5A7AC-8EF4-4C2C-93D8-79F1F29BABB8}"/>
                    </a:ext>
                  </a:extLst>
                </p14:cNvPr>
                <p14:cNvContentPartPr/>
                <p14:nvPr/>
              </p14:nvContentPartPr>
              <p14:xfrm>
                <a:off x="8842032" y="2795688"/>
                <a:ext cx="384840" cy="108360"/>
              </p14:xfrm>
            </p:contentPart>
          </mc:Choice>
          <mc:Fallback>
            <p:pic>
              <p:nvPicPr>
                <p:cNvPr id="37924" name="Freihand 37923">
                  <a:extLst>
                    <a:ext uri="{FF2B5EF4-FFF2-40B4-BE49-F238E27FC236}">
                      <a16:creationId xmlns:a16="http://schemas.microsoft.com/office/drawing/2014/main" id="{1AC5A7AC-8EF4-4C2C-93D8-79F1F29BAB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37712" y="2791368"/>
                  <a:ext cx="39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7925" name="Freihand 37924">
                  <a:extLst>
                    <a:ext uri="{FF2B5EF4-FFF2-40B4-BE49-F238E27FC236}">
                      <a16:creationId xmlns:a16="http://schemas.microsoft.com/office/drawing/2014/main" id="{86805BB5-02BE-46A3-BBE7-45BB944C21C2}"/>
                    </a:ext>
                  </a:extLst>
                </p14:cNvPr>
                <p14:cNvContentPartPr/>
                <p14:nvPr/>
              </p14:nvContentPartPr>
              <p14:xfrm>
                <a:off x="9284832" y="2804688"/>
                <a:ext cx="118080" cy="117000"/>
              </p14:xfrm>
            </p:contentPart>
          </mc:Choice>
          <mc:Fallback>
            <p:pic>
              <p:nvPicPr>
                <p:cNvPr id="37925" name="Freihand 37924">
                  <a:extLst>
                    <a:ext uri="{FF2B5EF4-FFF2-40B4-BE49-F238E27FC236}">
                      <a16:creationId xmlns:a16="http://schemas.microsoft.com/office/drawing/2014/main" id="{86805BB5-02BE-46A3-BBE7-45BB944C21C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80512" y="2800368"/>
                  <a:ext cx="1267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31" name="Gruppieren 37930">
            <a:extLst>
              <a:ext uri="{FF2B5EF4-FFF2-40B4-BE49-F238E27FC236}">
                <a16:creationId xmlns:a16="http://schemas.microsoft.com/office/drawing/2014/main" id="{21C792F1-A47E-4603-BE51-B194619263C1}"/>
              </a:ext>
            </a:extLst>
          </p:cNvPr>
          <p:cNvGrpSpPr/>
          <p:nvPr/>
        </p:nvGrpSpPr>
        <p:grpSpPr>
          <a:xfrm>
            <a:off x="9665352" y="2692728"/>
            <a:ext cx="876960" cy="227880"/>
            <a:chOff x="9665352" y="2692728"/>
            <a:chExt cx="8769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7926" name="Freihand 37925">
                  <a:extLst>
                    <a:ext uri="{FF2B5EF4-FFF2-40B4-BE49-F238E27FC236}">
                      <a16:creationId xmlns:a16="http://schemas.microsoft.com/office/drawing/2014/main" id="{1DE2D684-A4AA-4412-9BD5-7A558A258F56}"/>
                    </a:ext>
                  </a:extLst>
                </p14:cNvPr>
                <p14:cNvContentPartPr/>
                <p14:nvPr/>
              </p14:nvContentPartPr>
              <p14:xfrm>
                <a:off x="9665352" y="2756808"/>
                <a:ext cx="141480" cy="163800"/>
              </p14:xfrm>
            </p:contentPart>
          </mc:Choice>
          <mc:Fallback>
            <p:pic>
              <p:nvPicPr>
                <p:cNvPr id="37926" name="Freihand 37925">
                  <a:extLst>
                    <a:ext uri="{FF2B5EF4-FFF2-40B4-BE49-F238E27FC236}">
                      <a16:creationId xmlns:a16="http://schemas.microsoft.com/office/drawing/2014/main" id="{1DE2D684-A4AA-4412-9BD5-7A558A258F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61032" y="2752488"/>
                  <a:ext cx="150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7927" name="Freihand 37926">
                  <a:extLst>
                    <a:ext uri="{FF2B5EF4-FFF2-40B4-BE49-F238E27FC236}">
                      <a16:creationId xmlns:a16="http://schemas.microsoft.com/office/drawing/2014/main" id="{75316E6B-8F40-4FF5-88A4-C12DEAACA02F}"/>
                    </a:ext>
                  </a:extLst>
                </p14:cNvPr>
                <p14:cNvContentPartPr/>
                <p14:nvPr/>
              </p14:nvContentPartPr>
              <p14:xfrm>
                <a:off x="9817272" y="2779128"/>
                <a:ext cx="189720" cy="119160"/>
              </p14:xfrm>
            </p:contentPart>
          </mc:Choice>
          <mc:Fallback>
            <p:pic>
              <p:nvPicPr>
                <p:cNvPr id="37927" name="Freihand 37926">
                  <a:extLst>
                    <a:ext uri="{FF2B5EF4-FFF2-40B4-BE49-F238E27FC236}">
                      <a16:creationId xmlns:a16="http://schemas.microsoft.com/office/drawing/2014/main" id="{75316E6B-8F40-4FF5-88A4-C12DEAACA02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12952" y="2774808"/>
                  <a:ext cx="19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7928" name="Freihand 37927">
                  <a:extLst>
                    <a:ext uri="{FF2B5EF4-FFF2-40B4-BE49-F238E27FC236}">
                      <a16:creationId xmlns:a16="http://schemas.microsoft.com/office/drawing/2014/main" id="{6DD27FAB-C053-4438-91B2-D822D6D5AB5D}"/>
                    </a:ext>
                  </a:extLst>
                </p14:cNvPr>
                <p14:cNvContentPartPr/>
                <p14:nvPr/>
              </p14:nvContentPartPr>
              <p14:xfrm>
                <a:off x="10014192" y="2804328"/>
                <a:ext cx="155160" cy="70200"/>
              </p14:xfrm>
            </p:contentPart>
          </mc:Choice>
          <mc:Fallback>
            <p:pic>
              <p:nvPicPr>
                <p:cNvPr id="37928" name="Freihand 37927">
                  <a:extLst>
                    <a:ext uri="{FF2B5EF4-FFF2-40B4-BE49-F238E27FC236}">
                      <a16:creationId xmlns:a16="http://schemas.microsoft.com/office/drawing/2014/main" id="{6DD27FAB-C053-4438-91B2-D822D6D5AB5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09872" y="2800008"/>
                  <a:ext cx="16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7929" name="Freihand 37928">
                  <a:extLst>
                    <a:ext uri="{FF2B5EF4-FFF2-40B4-BE49-F238E27FC236}">
                      <a16:creationId xmlns:a16="http://schemas.microsoft.com/office/drawing/2014/main" id="{314957D5-9F62-4C25-8417-E035BF10B91A}"/>
                    </a:ext>
                  </a:extLst>
                </p14:cNvPr>
                <p14:cNvContentPartPr/>
                <p14:nvPr/>
              </p14:nvContentPartPr>
              <p14:xfrm>
                <a:off x="10163232" y="2692728"/>
                <a:ext cx="126360" cy="206640"/>
              </p14:xfrm>
            </p:contentPart>
          </mc:Choice>
          <mc:Fallback>
            <p:pic>
              <p:nvPicPr>
                <p:cNvPr id="37929" name="Freihand 37928">
                  <a:extLst>
                    <a:ext uri="{FF2B5EF4-FFF2-40B4-BE49-F238E27FC236}">
                      <a16:creationId xmlns:a16="http://schemas.microsoft.com/office/drawing/2014/main" id="{314957D5-9F62-4C25-8417-E035BF10B9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58912" y="2688408"/>
                  <a:ext cx="135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7930" name="Freihand 37929">
                  <a:extLst>
                    <a:ext uri="{FF2B5EF4-FFF2-40B4-BE49-F238E27FC236}">
                      <a16:creationId xmlns:a16="http://schemas.microsoft.com/office/drawing/2014/main" id="{E8230DBD-BF1A-4D51-9578-01D750090311}"/>
                    </a:ext>
                  </a:extLst>
                </p14:cNvPr>
                <p14:cNvContentPartPr/>
                <p14:nvPr/>
              </p14:nvContentPartPr>
              <p14:xfrm>
                <a:off x="10267992" y="2761488"/>
                <a:ext cx="274320" cy="122400"/>
              </p14:xfrm>
            </p:contentPart>
          </mc:Choice>
          <mc:Fallback>
            <p:pic>
              <p:nvPicPr>
                <p:cNvPr id="37930" name="Freihand 37929">
                  <a:extLst>
                    <a:ext uri="{FF2B5EF4-FFF2-40B4-BE49-F238E27FC236}">
                      <a16:creationId xmlns:a16="http://schemas.microsoft.com/office/drawing/2014/main" id="{E8230DBD-BF1A-4D51-9578-01D7500903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63672" y="2757168"/>
                  <a:ext cx="2829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39" name="Gruppieren 37938">
            <a:extLst>
              <a:ext uri="{FF2B5EF4-FFF2-40B4-BE49-F238E27FC236}">
                <a16:creationId xmlns:a16="http://schemas.microsoft.com/office/drawing/2014/main" id="{555660F8-87EF-46E7-90CB-AE825FD60BB7}"/>
              </a:ext>
            </a:extLst>
          </p:cNvPr>
          <p:cNvGrpSpPr/>
          <p:nvPr/>
        </p:nvGrpSpPr>
        <p:grpSpPr>
          <a:xfrm>
            <a:off x="8331192" y="1322568"/>
            <a:ext cx="1344600" cy="120960"/>
            <a:chOff x="8331192" y="1322568"/>
            <a:chExt cx="13446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7933" name="Freihand 37932">
                  <a:extLst>
                    <a:ext uri="{FF2B5EF4-FFF2-40B4-BE49-F238E27FC236}">
                      <a16:creationId xmlns:a16="http://schemas.microsoft.com/office/drawing/2014/main" id="{6B9DCB9C-2405-4A9D-8D88-AF8A2EBFA23A}"/>
                    </a:ext>
                  </a:extLst>
                </p14:cNvPr>
                <p14:cNvContentPartPr/>
                <p14:nvPr/>
              </p14:nvContentPartPr>
              <p14:xfrm>
                <a:off x="8331192" y="1322568"/>
                <a:ext cx="183960" cy="118800"/>
              </p14:xfrm>
            </p:contentPart>
          </mc:Choice>
          <mc:Fallback>
            <p:pic>
              <p:nvPicPr>
                <p:cNvPr id="37933" name="Freihand 37932">
                  <a:extLst>
                    <a:ext uri="{FF2B5EF4-FFF2-40B4-BE49-F238E27FC236}">
                      <a16:creationId xmlns:a16="http://schemas.microsoft.com/office/drawing/2014/main" id="{6B9DCB9C-2405-4A9D-8D88-AF8A2EBFA23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26872" y="1318248"/>
                  <a:ext cx="19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7934" name="Freihand 37933">
                  <a:extLst>
                    <a:ext uri="{FF2B5EF4-FFF2-40B4-BE49-F238E27FC236}">
                      <a16:creationId xmlns:a16="http://schemas.microsoft.com/office/drawing/2014/main" id="{AF7B0497-A760-4ADC-A007-E2F5DAB89C87}"/>
                    </a:ext>
                  </a:extLst>
                </p14:cNvPr>
                <p14:cNvContentPartPr/>
                <p14:nvPr/>
              </p14:nvContentPartPr>
              <p14:xfrm>
                <a:off x="8537472" y="1365048"/>
                <a:ext cx="271800" cy="61560"/>
              </p14:xfrm>
            </p:contentPart>
          </mc:Choice>
          <mc:Fallback>
            <p:pic>
              <p:nvPicPr>
                <p:cNvPr id="37934" name="Freihand 37933">
                  <a:extLst>
                    <a:ext uri="{FF2B5EF4-FFF2-40B4-BE49-F238E27FC236}">
                      <a16:creationId xmlns:a16="http://schemas.microsoft.com/office/drawing/2014/main" id="{AF7B0497-A760-4ADC-A007-E2F5DAB89C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33152" y="1360728"/>
                  <a:ext cx="28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7935" name="Freihand 37934">
                  <a:extLst>
                    <a:ext uri="{FF2B5EF4-FFF2-40B4-BE49-F238E27FC236}">
                      <a16:creationId xmlns:a16="http://schemas.microsoft.com/office/drawing/2014/main" id="{619193BF-1841-4D2A-8D45-CB5D77306B83}"/>
                    </a:ext>
                  </a:extLst>
                </p14:cNvPr>
                <p14:cNvContentPartPr/>
                <p14:nvPr/>
              </p14:nvContentPartPr>
              <p14:xfrm>
                <a:off x="8876232" y="1330848"/>
                <a:ext cx="302400" cy="112680"/>
              </p14:xfrm>
            </p:contentPart>
          </mc:Choice>
          <mc:Fallback>
            <p:pic>
              <p:nvPicPr>
                <p:cNvPr id="37935" name="Freihand 37934">
                  <a:extLst>
                    <a:ext uri="{FF2B5EF4-FFF2-40B4-BE49-F238E27FC236}">
                      <a16:creationId xmlns:a16="http://schemas.microsoft.com/office/drawing/2014/main" id="{619193BF-1841-4D2A-8D45-CB5D77306B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71912" y="1326528"/>
                  <a:ext cx="31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7936" name="Freihand 37935">
                  <a:extLst>
                    <a:ext uri="{FF2B5EF4-FFF2-40B4-BE49-F238E27FC236}">
                      <a16:creationId xmlns:a16="http://schemas.microsoft.com/office/drawing/2014/main" id="{58BBCC1E-1D5E-4638-87DF-F329EA1CCCF6}"/>
                    </a:ext>
                  </a:extLst>
                </p14:cNvPr>
                <p14:cNvContentPartPr/>
                <p14:nvPr/>
              </p14:nvContentPartPr>
              <p14:xfrm>
                <a:off x="9180072" y="1322928"/>
                <a:ext cx="193680" cy="108360"/>
              </p14:xfrm>
            </p:contentPart>
          </mc:Choice>
          <mc:Fallback>
            <p:pic>
              <p:nvPicPr>
                <p:cNvPr id="37936" name="Freihand 37935">
                  <a:extLst>
                    <a:ext uri="{FF2B5EF4-FFF2-40B4-BE49-F238E27FC236}">
                      <a16:creationId xmlns:a16="http://schemas.microsoft.com/office/drawing/2014/main" id="{58BBCC1E-1D5E-4638-87DF-F329EA1CCC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75752" y="1318608"/>
                  <a:ext cx="202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7937" name="Freihand 37936">
                  <a:extLst>
                    <a:ext uri="{FF2B5EF4-FFF2-40B4-BE49-F238E27FC236}">
                      <a16:creationId xmlns:a16="http://schemas.microsoft.com/office/drawing/2014/main" id="{7056E63F-85C2-4C26-987F-671038146C1C}"/>
                    </a:ext>
                  </a:extLst>
                </p14:cNvPr>
                <p14:cNvContentPartPr/>
                <p14:nvPr/>
              </p14:nvContentPartPr>
              <p14:xfrm>
                <a:off x="9340632" y="1326168"/>
                <a:ext cx="45360" cy="48960"/>
              </p14:xfrm>
            </p:contentPart>
          </mc:Choice>
          <mc:Fallback>
            <p:pic>
              <p:nvPicPr>
                <p:cNvPr id="37937" name="Freihand 37936">
                  <a:extLst>
                    <a:ext uri="{FF2B5EF4-FFF2-40B4-BE49-F238E27FC236}">
                      <a16:creationId xmlns:a16="http://schemas.microsoft.com/office/drawing/2014/main" id="{7056E63F-85C2-4C26-987F-671038146C1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36312" y="1321848"/>
                  <a:ext cx="54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7938" name="Freihand 37937">
                  <a:extLst>
                    <a:ext uri="{FF2B5EF4-FFF2-40B4-BE49-F238E27FC236}">
                      <a16:creationId xmlns:a16="http://schemas.microsoft.com/office/drawing/2014/main" id="{15B5FEDB-70F1-427A-8731-0A9046523638}"/>
                    </a:ext>
                  </a:extLst>
                </p14:cNvPr>
                <p14:cNvContentPartPr/>
                <p14:nvPr/>
              </p14:nvContentPartPr>
              <p14:xfrm>
                <a:off x="9387792" y="1378728"/>
                <a:ext cx="288000" cy="62280"/>
              </p14:xfrm>
            </p:contentPart>
          </mc:Choice>
          <mc:Fallback>
            <p:pic>
              <p:nvPicPr>
                <p:cNvPr id="37938" name="Freihand 37937">
                  <a:extLst>
                    <a:ext uri="{FF2B5EF4-FFF2-40B4-BE49-F238E27FC236}">
                      <a16:creationId xmlns:a16="http://schemas.microsoft.com/office/drawing/2014/main" id="{15B5FEDB-70F1-427A-8731-0A90465236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83472" y="1374408"/>
                  <a:ext cx="2966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41" name="Gruppieren 37940">
            <a:extLst>
              <a:ext uri="{FF2B5EF4-FFF2-40B4-BE49-F238E27FC236}">
                <a16:creationId xmlns:a16="http://schemas.microsoft.com/office/drawing/2014/main" id="{468D101C-BD43-4A8D-88C5-390C64451B61}"/>
              </a:ext>
            </a:extLst>
          </p:cNvPr>
          <p:cNvGrpSpPr/>
          <p:nvPr/>
        </p:nvGrpSpPr>
        <p:grpSpPr>
          <a:xfrm>
            <a:off x="670032" y="2234088"/>
            <a:ext cx="1680120" cy="943920"/>
            <a:chOff x="670032" y="2234088"/>
            <a:chExt cx="1680120" cy="9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2DF1D56-9C5B-4EB3-B793-A8926EA2CB19}"/>
                    </a:ext>
                  </a:extLst>
                </p14:cNvPr>
                <p14:cNvContentPartPr/>
                <p14:nvPr/>
              </p14:nvContentPartPr>
              <p14:xfrm>
                <a:off x="1899432" y="2793168"/>
                <a:ext cx="171720" cy="34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2DF1D56-9C5B-4EB3-B793-A8926EA2CB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112" y="2788848"/>
                  <a:ext cx="18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7E432D3-B74F-4E1E-BC88-EBE37DD76EB0}"/>
                    </a:ext>
                  </a:extLst>
                </p14:cNvPr>
                <p14:cNvContentPartPr/>
                <p14:nvPr/>
              </p14:nvContentPartPr>
              <p14:xfrm>
                <a:off x="2062152" y="2689488"/>
                <a:ext cx="153000" cy="192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7E432D3-B74F-4E1E-BC88-EBE37DD76EB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57832" y="2685168"/>
                  <a:ext cx="161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835817-CF7F-4ED4-974F-9739064A470A}"/>
                    </a:ext>
                  </a:extLst>
                </p14:cNvPr>
                <p14:cNvContentPartPr/>
                <p14:nvPr/>
              </p14:nvContentPartPr>
              <p14:xfrm>
                <a:off x="1100952" y="2877048"/>
                <a:ext cx="5400" cy="136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835817-CF7F-4ED4-974F-9739064A47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6632" y="2872728"/>
                  <a:ext cx="1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BE3D924-100D-444E-97EC-DA9B9AB7BF04}"/>
                    </a:ext>
                  </a:extLst>
                </p14:cNvPr>
                <p14:cNvContentPartPr/>
                <p14:nvPr/>
              </p14:nvContentPartPr>
              <p14:xfrm>
                <a:off x="1060632" y="2878848"/>
                <a:ext cx="152640" cy="292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BE3D924-100D-444E-97EC-DA9B9AB7BF0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312" y="2874528"/>
                  <a:ext cx="161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7940" name="Freihand 37939">
                  <a:extLst>
                    <a:ext uri="{FF2B5EF4-FFF2-40B4-BE49-F238E27FC236}">
                      <a16:creationId xmlns:a16="http://schemas.microsoft.com/office/drawing/2014/main" id="{8BC0E4C2-D735-468E-BB39-EBE054ED2EC8}"/>
                    </a:ext>
                  </a:extLst>
                </p14:cNvPr>
                <p14:cNvContentPartPr/>
                <p14:nvPr/>
              </p14:nvContentPartPr>
              <p14:xfrm>
                <a:off x="670032" y="2234088"/>
                <a:ext cx="1680120" cy="943920"/>
              </p14:xfrm>
            </p:contentPart>
          </mc:Choice>
          <mc:Fallback>
            <p:pic>
              <p:nvPicPr>
                <p:cNvPr id="37940" name="Freihand 37939">
                  <a:extLst>
                    <a:ext uri="{FF2B5EF4-FFF2-40B4-BE49-F238E27FC236}">
                      <a16:creationId xmlns:a16="http://schemas.microsoft.com/office/drawing/2014/main" id="{8BC0E4C2-D735-468E-BB39-EBE054ED2EC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5712" y="2229768"/>
                  <a:ext cx="1688760" cy="952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AA001A-E86E-4E13-A0EB-A3DFED189B97}"/>
              </a:ext>
            </a:extLst>
          </p:cNvPr>
          <p:cNvSpPr txBox="1"/>
          <p:nvPr/>
        </p:nvSpPr>
        <p:spPr>
          <a:xfrm>
            <a:off x="8316468" y="79433"/>
            <a:ext cx="3671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D5AEC5B-A900-4169-8DD1-9D5E5916108A}"/>
              </a:ext>
            </a:extLst>
          </p:cNvPr>
          <p:cNvGrpSpPr/>
          <p:nvPr/>
        </p:nvGrpSpPr>
        <p:grpSpPr>
          <a:xfrm>
            <a:off x="3406032" y="1217088"/>
            <a:ext cx="340200" cy="359280"/>
            <a:chOff x="3406032" y="1217088"/>
            <a:chExt cx="3402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8277F1-15B8-4ACF-B3E6-C7F15466FCD9}"/>
                    </a:ext>
                  </a:extLst>
                </p14:cNvPr>
                <p14:cNvContentPartPr/>
                <p14:nvPr/>
              </p14:nvContentPartPr>
              <p14:xfrm>
                <a:off x="3406032" y="1459008"/>
                <a:ext cx="123840" cy="117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8277F1-15B8-4ACF-B3E6-C7F15466FC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1712" y="1454688"/>
                  <a:ext cx="13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E0659C4-5FF5-4B8B-BD7C-6980741A4551}"/>
                    </a:ext>
                  </a:extLst>
                </p14:cNvPr>
                <p14:cNvContentPartPr/>
                <p14:nvPr/>
              </p14:nvContentPartPr>
              <p14:xfrm>
                <a:off x="3598632" y="1290528"/>
                <a:ext cx="66240" cy="90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E0659C4-5FF5-4B8B-BD7C-6980741A45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4312" y="1286208"/>
                  <a:ext cx="74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DAD14A0-1B9C-4657-918B-36EC82600F63}"/>
                    </a:ext>
                  </a:extLst>
                </p14:cNvPr>
                <p14:cNvContentPartPr/>
                <p14:nvPr/>
              </p14:nvContentPartPr>
              <p14:xfrm>
                <a:off x="3523752" y="1217088"/>
                <a:ext cx="222480" cy="220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DAD14A0-1B9C-4657-918B-36EC82600F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9432" y="1212768"/>
                  <a:ext cx="23112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16A3A23-7AB6-4127-AA9A-793EA9CD159D}"/>
                  </a:ext>
                </a:extLst>
              </p14:cNvPr>
              <p14:cNvContentPartPr/>
              <p14:nvPr/>
            </p14:nvContentPartPr>
            <p14:xfrm>
              <a:off x="1979352" y="3086568"/>
              <a:ext cx="93960" cy="183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16A3A23-7AB6-4127-AA9A-793EA9CD15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5032" y="3082248"/>
                <a:ext cx="102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62FD1C5-0527-4D89-8F57-138BA698A961}"/>
                  </a:ext>
                </a:extLst>
              </p14:cNvPr>
              <p14:cNvContentPartPr/>
              <p14:nvPr/>
            </p14:nvContentPartPr>
            <p14:xfrm>
              <a:off x="3308832" y="5563728"/>
              <a:ext cx="131760" cy="1155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62FD1C5-0527-4D89-8F57-138BA698A9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4512" y="5559408"/>
                <a:ext cx="14040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356B14-054C-40C8-9909-2CFE1DFA9D98}"/>
              </a:ext>
            </a:extLst>
          </p:cNvPr>
          <p:cNvGrpSpPr/>
          <p:nvPr/>
        </p:nvGrpSpPr>
        <p:grpSpPr>
          <a:xfrm>
            <a:off x="3488832" y="5658048"/>
            <a:ext cx="365760" cy="334080"/>
            <a:chOff x="3488832" y="5658048"/>
            <a:chExt cx="3657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D0F912-A724-4E94-AEBD-F215C3A4FDB9}"/>
                    </a:ext>
                  </a:extLst>
                </p14:cNvPr>
                <p14:cNvContentPartPr/>
                <p14:nvPr/>
              </p14:nvContentPartPr>
              <p14:xfrm>
                <a:off x="3561912" y="5728608"/>
                <a:ext cx="114840" cy="166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D0F912-A724-4E94-AEBD-F215C3A4FD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7592" y="5724288"/>
                  <a:ext cx="123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1054D2B-E634-4B45-9BF6-7029DADFB8D0}"/>
                    </a:ext>
                  </a:extLst>
                </p14:cNvPr>
                <p14:cNvContentPartPr/>
                <p14:nvPr/>
              </p14:nvContentPartPr>
              <p14:xfrm>
                <a:off x="3488832" y="5658048"/>
                <a:ext cx="365760" cy="334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1054D2B-E634-4B45-9BF6-7029DADFB8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4512" y="5653728"/>
                  <a:ext cx="37440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0EBE61A-6997-48F4-9E85-3344147CDD31}"/>
              </a:ext>
            </a:extLst>
          </p:cNvPr>
          <p:cNvGrpSpPr/>
          <p:nvPr/>
        </p:nvGrpSpPr>
        <p:grpSpPr>
          <a:xfrm>
            <a:off x="8186832" y="1426248"/>
            <a:ext cx="1389240" cy="192240"/>
            <a:chOff x="8186832" y="1426248"/>
            <a:chExt cx="13892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986024-B2DC-4645-A179-D2B7F2476814}"/>
                    </a:ext>
                  </a:extLst>
                </p14:cNvPr>
                <p14:cNvContentPartPr/>
                <p14:nvPr/>
              </p14:nvContentPartPr>
              <p14:xfrm>
                <a:off x="8186832" y="1512648"/>
                <a:ext cx="167400" cy="105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986024-B2DC-4645-A179-D2B7F24768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82512" y="1508328"/>
                  <a:ext cx="17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E964699-F310-492E-8D52-2C8DB5658502}"/>
                    </a:ext>
                  </a:extLst>
                </p14:cNvPr>
                <p14:cNvContentPartPr/>
                <p14:nvPr/>
              </p14:nvContentPartPr>
              <p14:xfrm>
                <a:off x="8408592" y="1532088"/>
                <a:ext cx="194400" cy="64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E964699-F310-492E-8D52-2C8DB56585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04272" y="1527768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C27755-16D6-4427-8453-BFC679ED7B66}"/>
                    </a:ext>
                  </a:extLst>
                </p14:cNvPr>
                <p14:cNvContentPartPr/>
                <p14:nvPr/>
              </p14:nvContentPartPr>
              <p14:xfrm>
                <a:off x="8645832" y="1484568"/>
                <a:ext cx="278640" cy="118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C27755-16D6-4427-8453-BFC679ED7B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1512" y="1480248"/>
                  <a:ext cx="28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C082384-694D-406E-BEDB-824D82FE745B}"/>
                    </a:ext>
                  </a:extLst>
                </p14:cNvPr>
                <p14:cNvContentPartPr/>
                <p14:nvPr/>
              </p14:nvContentPartPr>
              <p14:xfrm>
                <a:off x="8958672" y="1433448"/>
                <a:ext cx="182160" cy="166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C082384-694D-406E-BEDB-824D82FE74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4352" y="1429128"/>
                  <a:ext cx="19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B6F304-34E9-439D-8445-8D027698F573}"/>
                    </a:ext>
                  </a:extLst>
                </p14:cNvPr>
                <p14:cNvContentPartPr/>
                <p14:nvPr/>
              </p14:nvContentPartPr>
              <p14:xfrm>
                <a:off x="9109512" y="1426248"/>
                <a:ext cx="360" cy="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B6F304-34E9-439D-8445-8D027698F5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5192" y="14219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FDA507-47E0-4CDF-9445-A4DC86504716}"/>
                    </a:ext>
                  </a:extLst>
                </p14:cNvPr>
                <p14:cNvContentPartPr/>
                <p14:nvPr/>
              </p14:nvContentPartPr>
              <p14:xfrm>
                <a:off x="9186912" y="1515888"/>
                <a:ext cx="313560" cy="82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FDA507-47E0-4CDF-9445-A4DC865047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82592" y="1511568"/>
                  <a:ext cx="32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883E14-8400-4577-AAF0-7B903C1CB44C}"/>
                    </a:ext>
                  </a:extLst>
                </p14:cNvPr>
                <p14:cNvContentPartPr/>
                <p14:nvPr/>
              </p14:nvContentPartPr>
              <p14:xfrm>
                <a:off x="9560952" y="1503288"/>
                <a:ext cx="15120" cy="87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883E14-8400-4577-AAF0-7B903C1CB4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6632" y="1498968"/>
                  <a:ext cx="237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BE000D2-2646-4444-9017-35B55490EFBF}"/>
                  </a:ext>
                </a:extLst>
              </p14:cNvPr>
              <p14:cNvContentPartPr/>
              <p14:nvPr/>
            </p14:nvContentPartPr>
            <p14:xfrm>
              <a:off x="8077392" y="1695528"/>
              <a:ext cx="1560960" cy="1029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BE000D2-2646-4444-9017-35B55490EF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73072" y="1691208"/>
                <a:ext cx="15696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14" name="Gruppieren 38913">
            <a:extLst>
              <a:ext uri="{FF2B5EF4-FFF2-40B4-BE49-F238E27FC236}">
                <a16:creationId xmlns:a16="http://schemas.microsoft.com/office/drawing/2014/main" id="{3B9A3BC3-5108-45FC-9FF9-AC42B1828C1C}"/>
              </a:ext>
            </a:extLst>
          </p:cNvPr>
          <p:cNvGrpSpPr/>
          <p:nvPr/>
        </p:nvGrpSpPr>
        <p:grpSpPr>
          <a:xfrm>
            <a:off x="4640472" y="4562568"/>
            <a:ext cx="2087280" cy="1455120"/>
            <a:chOff x="4640472" y="4562568"/>
            <a:chExt cx="2087280" cy="14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53FE6D-2560-4B0C-B63C-005FADB931D5}"/>
                    </a:ext>
                  </a:extLst>
                </p14:cNvPr>
                <p14:cNvContentPartPr/>
                <p14:nvPr/>
              </p14:nvContentPartPr>
              <p14:xfrm>
                <a:off x="4640472" y="4562568"/>
                <a:ext cx="1566360" cy="1194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53FE6D-2560-4B0C-B63C-005FADB931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36152" y="4558248"/>
                  <a:ext cx="1575000" cy="12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3B4072-6354-4340-A220-E33557DF75B1}"/>
                    </a:ext>
                  </a:extLst>
                </p14:cNvPr>
                <p14:cNvContentPartPr/>
                <p14:nvPr/>
              </p14:nvContentPartPr>
              <p14:xfrm>
                <a:off x="5271192" y="5895648"/>
                <a:ext cx="209520" cy="12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3B4072-6354-4340-A220-E33557DF75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6872" y="5891328"/>
                  <a:ext cx="21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7BCE5E-945C-4B2D-A5D2-47FF0CF0F41E}"/>
                    </a:ext>
                  </a:extLst>
                </p14:cNvPr>
                <p14:cNvContentPartPr/>
                <p14:nvPr/>
              </p14:nvContentPartPr>
              <p14:xfrm>
                <a:off x="5476392" y="5820048"/>
                <a:ext cx="3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7BCE5E-945C-4B2D-A5D2-47FF0CF0F4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72072" y="58157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FBE83F-FA0A-468F-8B79-C91095AD4478}"/>
                    </a:ext>
                  </a:extLst>
                </p14:cNvPr>
                <p14:cNvContentPartPr/>
                <p14:nvPr/>
              </p14:nvContentPartPr>
              <p14:xfrm>
                <a:off x="6347952" y="5861808"/>
                <a:ext cx="250200" cy="9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FBE83F-FA0A-468F-8B79-C91095AD4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43632" y="5857488"/>
                  <a:ext cx="258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912" name="Freihand 38911">
                  <a:extLst>
                    <a:ext uri="{FF2B5EF4-FFF2-40B4-BE49-F238E27FC236}">
                      <a16:creationId xmlns:a16="http://schemas.microsoft.com/office/drawing/2014/main" id="{C0709FA3-A7BE-44D3-9CEB-A7A9DB9FB1D9}"/>
                    </a:ext>
                  </a:extLst>
                </p14:cNvPr>
                <p14:cNvContentPartPr/>
                <p14:nvPr/>
              </p14:nvContentPartPr>
              <p14:xfrm>
                <a:off x="6594912" y="5772528"/>
                <a:ext cx="132840" cy="167040"/>
              </p14:xfrm>
            </p:contentPart>
          </mc:Choice>
          <mc:Fallback>
            <p:pic>
              <p:nvPicPr>
                <p:cNvPr id="38912" name="Freihand 38911">
                  <a:extLst>
                    <a:ext uri="{FF2B5EF4-FFF2-40B4-BE49-F238E27FC236}">
                      <a16:creationId xmlns:a16="http://schemas.microsoft.com/office/drawing/2014/main" id="{C0709FA3-A7BE-44D3-9CEB-A7A9DB9FB1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90592" y="5768208"/>
                  <a:ext cx="1414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0E734AD5-C6E7-4F22-AA48-F9B59A6108DC}"/>
                  </a:ext>
                </a:extLst>
              </p14:cNvPr>
              <p14:cNvContentPartPr/>
              <p14:nvPr/>
            </p14:nvContentPartPr>
            <p14:xfrm>
              <a:off x="4853232" y="6216768"/>
              <a:ext cx="146160" cy="149760"/>
            </p14:xfrm>
          </p:contentPart>
        </mc:Choice>
        <mc:Fallback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0E734AD5-C6E7-4F22-AA48-F9B59A6108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48912" y="6212448"/>
                <a:ext cx="154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1089B09A-7827-4934-99FF-022877DE61DD}"/>
                  </a:ext>
                </a:extLst>
              </p14:cNvPr>
              <p14:cNvContentPartPr/>
              <p14:nvPr/>
            </p14:nvContentPartPr>
            <p14:xfrm>
              <a:off x="3299472" y="5702688"/>
              <a:ext cx="161640" cy="61560"/>
            </p14:xfrm>
          </p:contentPart>
        </mc:Choice>
        <mc:Fallback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1089B09A-7827-4934-99FF-022877DE61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95152" y="5698368"/>
                <a:ext cx="170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921" name="Freihand 38920">
                <a:extLst>
                  <a:ext uri="{FF2B5EF4-FFF2-40B4-BE49-F238E27FC236}">
                    <a16:creationId xmlns:a16="http://schemas.microsoft.com/office/drawing/2014/main" id="{896A6F31-CCD0-4BC2-925F-588EEC9FE9D0}"/>
                  </a:ext>
                </a:extLst>
              </p14:cNvPr>
              <p14:cNvContentPartPr/>
              <p14:nvPr/>
            </p14:nvContentPartPr>
            <p14:xfrm>
              <a:off x="4806792" y="3490848"/>
              <a:ext cx="150840" cy="67320"/>
            </p14:xfrm>
          </p:contentPart>
        </mc:Choice>
        <mc:Fallback>
          <p:pic>
            <p:nvPicPr>
              <p:cNvPr id="38921" name="Freihand 38920">
                <a:extLst>
                  <a:ext uri="{FF2B5EF4-FFF2-40B4-BE49-F238E27FC236}">
                    <a16:creationId xmlns:a16="http://schemas.microsoft.com/office/drawing/2014/main" id="{896A6F31-CCD0-4BC2-925F-588EEC9FE9D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02472" y="3486528"/>
                <a:ext cx="15948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26" name="Gruppieren 38925">
            <a:extLst>
              <a:ext uri="{FF2B5EF4-FFF2-40B4-BE49-F238E27FC236}">
                <a16:creationId xmlns:a16="http://schemas.microsoft.com/office/drawing/2014/main" id="{3D7F03F5-AACC-4C6A-9242-21399D50D4B9}"/>
              </a:ext>
            </a:extLst>
          </p:cNvPr>
          <p:cNvGrpSpPr/>
          <p:nvPr/>
        </p:nvGrpSpPr>
        <p:grpSpPr>
          <a:xfrm>
            <a:off x="5150952" y="6193368"/>
            <a:ext cx="342000" cy="143640"/>
            <a:chOff x="5150952" y="6193368"/>
            <a:chExt cx="34200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FE4A2A5F-C41D-4EA7-9083-A879C4CD79F4}"/>
                    </a:ext>
                  </a:extLst>
                </p14:cNvPr>
                <p14:cNvContentPartPr/>
                <p14:nvPr/>
              </p14:nvContentPartPr>
              <p14:xfrm>
                <a:off x="5206392" y="6238368"/>
                <a:ext cx="4320" cy="98640"/>
              </p14:xfrm>
            </p:contentPart>
          </mc:Choice>
          <mc:Fallback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FE4A2A5F-C41D-4EA7-9083-A879C4CD79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2072" y="6234048"/>
                  <a:ext cx="12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AAD886AC-4E07-44DD-AE6A-7F2A0A6D749C}"/>
                    </a:ext>
                  </a:extLst>
                </p14:cNvPr>
                <p14:cNvContentPartPr/>
                <p14:nvPr/>
              </p14:nvContentPartPr>
              <p14:xfrm>
                <a:off x="5150952" y="6267888"/>
                <a:ext cx="142920" cy="37800"/>
              </p14:xfrm>
            </p:contentPart>
          </mc:Choice>
          <mc:Fallback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AAD886AC-4E07-44DD-AE6A-7F2A0A6D74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46632" y="6263568"/>
                  <a:ext cx="151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924" name="Freihand 38923">
                  <a:extLst>
                    <a:ext uri="{FF2B5EF4-FFF2-40B4-BE49-F238E27FC236}">
                      <a16:creationId xmlns:a16="http://schemas.microsoft.com/office/drawing/2014/main" id="{B0AEE2F0-5D48-41DF-992C-02E3121C6E03}"/>
                    </a:ext>
                  </a:extLst>
                </p14:cNvPr>
                <p14:cNvContentPartPr/>
                <p14:nvPr/>
              </p14:nvContentPartPr>
              <p14:xfrm>
                <a:off x="5369832" y="6193368"/>
                <a:ext cx="123120" cy="131400"/>
              </p14:xfrm>
            </p:contentPart>
          </mc:Choice>
          <mc:Fallback>
            <p:pic>
              <p:nvPicPr>
                <p:cNvPr id="38924" name="Freihand 38923">
                  <a:extLst>
                    <a:ext uri="{FF2B5EF4-FFF2-40B4-BE49-F238E27FC236}">
                      <a16:creationId xmlns:a16="http://schemas.microsoft.com/office/drawing/2014/main" id="{B0AEE2F0-5D48-41DF-992C-02E3121C6E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65512" y="6189048"/>
                  <a:ext cx="1317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497761E1-7351-4AB8-9DE8-16F9619A17E3}"/>
                  </a:ext>
                </a:extLst>
              </p14:cNvPr>
              <p14:cNvContentPartPr/>
              <p14:nvPr/>
            </p14:nvContentPartPr>
            <p14:xfrm>
              <a:off x="5986872" y="3129048"/>
              <a:ext cx="267840" cy="112320"/>
            </p14:xfrm>
          </p:contentPart>
        </mc:Choice>
        <mc:Fallback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497761E1-7351-4AB8-9DE8-16F9619A17E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82552" y="3124728"/>
                <a:ext cx="2764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30" name="Gruppieren 38929">
            <a:extLst>
              <a:ext uri="{FF2B5EF4-FFF2-40B4-BE49-F238E27FC236}">
                <a16:creationId xmlns:a16="http://schemas.microsoft.com/office/drawing/2014/main" id="{BB6AA6B1-46A4-44E5-8DB5-83324AC8F635}"/>
              </a:ext>
            </a:extLst>
          </p:cNvPr>
          <p:cNvGrpSpPr/>
          <p:nvPr/>
        </p:nvGrpSpPr>
        <p:grpSpPr>
          <a:xfrm>
            <a:off x="5897232" y="6172848"/>
            <a:ext cx="201600" cy="88920"/>
            <a:chOff x="5897232" y="6172848"/>
            <a:chExt cx="20160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FA0FC66E-FACD-4F87-BB00-2E6708EAE560}"/>
                    </a:ext>
                  </a:extLst>
                </p14:cNvPr>
                <p14:cNvContentPartPr/>
                <p14:nvPr/>
              </p14:nvContentPartPr>
              <p14:xfrm>
                <a:off x="5897232" y="6172848"/>
                <a:ext cx="151920" cy="41760"/>
              </p14:xfrm>
            </p:contentPart>
          </mc:Choice>
          <mc:Fallback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FA0FC66E-FACD-4F87-BB00-2E6708EAE5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92912" y="6168528"/>
                  <a:ext cx="160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F8427812-AE00-43B4-AAC9-ED29ED8021C6}"/>
                    </a:ext>
                  </a:extLst>
                </p14:cNvPr>
                <p14:cNvContentPartPr/>
                <p14:nvPr/>
              </p14:nvContentPartPr>
              <p14:xfrm>
                <a:off x="5945832" y="6248088"/>
                <a:ext cx="153000" cy="13680"/>
              </p14:xfrm>
            </p:contentPart>
          </mc:Choice>
          <mc:Fallback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F8427812-AE00-43B4-AAC9-ED29ED8021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41512" y="6243768"/>
                  <a:ext cx="1616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0E59A14D-0275-44E1-A0D7-F92E7DEC57B1}"/>
                  </a:ext>
                </a:extLst>
              </p14:cNvPr>
              <p14:cNvContentPartPr/>
              <p14:nvPr/>
            </p14:nvContentPartPr>
            <p14:xfrm>
              <a:off x="6523272" y="6133248"/>
              <a:ext cx="248400" cy="179640"/>
            </p14:xfrm>
          </p:contentPart>
        </mc:Choice>
        <mc:Fallback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0E59A14D-0275-44E1-A0D7-F92E7DEC57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18952" y="6128928"/>
                <a:ext cx="257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931" name="Freihand 38930">
                <a:extLst>
                  <a:ext uri="{FF2B5EF4-FFF2-40B4-BE49-F238E27FC236}">
                    <a16:creationId xmlns:a16="http://schemas.microsoft.com/office/drawing/2014/main" id="{A700CB80-2E25-4B28-BA1E-6BC0B069A393}"/>
                  </a:ext>
                </a:extLst>
              </p14:cNvPr>
              <p14:cNvContentPartPr/>
              <p14:nvPr/>
            </p14:nvContentPartPr>
            <p14:xfrm>
              <a:off x="537552" y="4694328"/>
              <a:ext cx="1589040" cy="1276200"/>
            </p14:xfrm>
          </p:contentPart>
        </mc:Choice>
        <mc:Fallback>
          <p:pic>
            <p:nvPicPr>
              <p:cNvPr id="38931" name="Freihand 38930">
                <a:extLst>
                  <a:ext uri="{FF2B5EF4-FFF2-40B4-BE49-F238E27FC236}">
                    <a16:creationId xmlns:a16="http://schemas.microsoft.com/office/drawing/2014/main" id="{A700CB80-2E25-4B28-BA1E-6BC0B069A39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3232" y="4690008"/>
                <a:ext cx="159768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E92F00A1-36EE-4904-9985-5760D22F6221}"/>
                  </a:ext>
                </a:extLst>
              </p14:cNvPr>
              <p14:cNvContentPartPr/>
              <p14:nvPr/>
            </p14:nvContentPartPr>
            <p14:xfrm>
              <a:off x="1994832" y="3598128"/>
              <a:ext cx="252000" cy="148320"/>
            </p14:xfrm>
          </p:contentPart>
        </mc:Choice>
        <mc:Fallback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E92F00A1-36EE-4904-9985-5760D22F62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90512" y="3593808"/>
                <a:ext cx="2606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38" name="Gruppieren 38937">
            <a:extLst>
              <a:ext uri="{FF2B5EF4-FFF2-40B4-BE49-F238E27FC236}">
                <a16:creationId xmlns:a16="http://schemas.microsoft.com/office/drawing/2014/main" id="{C8BC3A77-6D7D-4F29-9BDB-36E06F43B2CE}"/>
              </a:ext>
            </a:extLst>
          </p:cNvPr>
          <p:cNvGrpSpPr/>
          <p:nvPr/>
        </p:nvGrpSpPr>
        <p:grpSpPr>
          <a:xfrm>
            <a:off x="477432" y="6037128"/>
            <a:ext cx="161640" cy="150480"/>
            <a:chOff x="477432" y="6037128"/>
            <a:chExt cx="1616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933" name="Freihand 38932">
                  <a:extLst>
                    <a:ext uri="{FF2B5EF4-FFF2-40B4-BE49-F238E27FC236}">
                      <a16:creationId xmlns:a16="http://schemas.microsoft.com/office/drawing/2014/main" id="{99B73399-998E-4F0A-9CD2-A8E6B759BDD5}"/>
                    </a:ext>
                  </a:extLst>
                </p14:cNvPr>
                <p14:cNvContentPartPr/>
                <p14:nvPr/>
              </p14:nvContentPartPr>
              <p14:xfrm>
                <a:off x="477432" y="6097968"/>
                <a:ext cx="161640" cy="89640"/>
              </p14:xfrm>
            </p:contentPart>
          </mc:Choice>
          <mc:Fallback>
            <p:pic>
              <p:nvPicPr>
                <p:cNvPr id="38933" name="Freihand 38932">
                  <a:extLst>
                    <a:ext uri="{FF2B5EF4-FFF2-40B4-BE49-F238E27FC236}">
                      <a16:creationId xmlns:a16="http://schemas.microsoft.com/office/drawing/2014/main" id="{99B73399-998E-4F0A-9CD2-A8E6B759BDD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112" y="6093648"/>
                  <a:ext cx="170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934" name="Freihand 38933">
                  <a:extLst>
                    <a:ext uri="{FF2B5EF4-FFF2-40B4-BE49-F238E27FC236}">
                      <a16:creationId xmlns:a16="http://schemas.microsoft.com/office/drawing/2014/main" id="{79537092-8150-4D71-9BCE-A94ABB006D54}"/>
                    </a:ext>
                  </a:extLst>
                </p14:cNvPr>
                <p14:cNvContentPartPr/>
                <p14:nvPr/>
              </p14:nvContentPartPr>
              <p14:xfrm>
                <a:off x="622872" y="6037128"/>
                <a:ext cx="360" cy="360"/>
              </p14:xfrm>
            </p:contentPart>
          </mc:Choice>
          <mc:Fallback>
            <p:pic>
              <p:nvPicPr>
                <p:cNvPr id="38934" name="Freihand 38933">
                  <a:extLst>
                    <a:ext uri="{FF2B5EF4-FFF2-40B4-BE49-F238E27FC236}">
                      <a16:creationId xmlns:a16="http://schemas.microsoft.com/office/drawing/2014/main" id="{79537092-8150-4D71-9BCE-A94ABB006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552" y="6032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37" name="Gruppieren 38936">
            <a:extLst>
              <a:ext uri="{FF2B5EF4-FFF2-40B4-BE49-F238E27FC236}">
                <a16:creationId xmlns:a16="http://schemas.microsoft.com/office/drawing/2014/main" id="{CBADBBC5-D89E-4F28-9607-94CE73E8B3AF}"/>
              </a:ext>
            </a:extLst>
          </p:cNvPr>
          <p:cNvGrpSpPr/>
          <p:nvPr/>
        </p:nvGrpSpPr>
        <p:grpSpPr>
          <a:xfrm>
            <a:off x="1645632" y="5960448"/>
            <a:ext cx="387000" cy="189360"/>
            <a:chOff x="1645632" y="5960448"/>
            <a:chExt cx="38700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D10016F1-9339-4915-A3C5-FAEE4540FA34}"/>
                    </a:ext>
                  </a:extLst>
                </p14:cNvPr>
                <p14:cNvContentPartPr/>
                <p14:nvPr/>
              </p14:nvContentPartPr>
              <p14:xfrm>
                <a:off x="1645632" y="6079248"/>
                <a:ext cx="217440" cy="70560"/>
              </p14:xfrm>
            </p:contentPart>
          </mc:Choice>
          <mc:Fallback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D10016F1-9339-4915-A3C5-FAEE4540FA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41312" y="6074928"/>
                  <a:ext cx="226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936" name="Freihand 38935">
                  <a:extLst>
                    <a:ext uri="{FF2B5EF4-FFF2-40B4-BE49-F238E27FC236}">
                      <a16:creationId xmlns:a16="http://schemas.microsoft.com/office/drawing/2014/main" id="{6D54291B-FB35-417C-A994-98C29D7DD039}"/>
                    </a:ext>
                  </a:extLst>
                </p14:cNvPr>
                <p14:cNvContentPartPr/>
                <p14:nvPr/>
              </p14:nvContentPartPr>
              <p14:xfrm>
                <a:off x="1918152" y="5960448"/>
                <a:ext cx="114480" cy="155520"/>
              </p14:xfrm>
            </p:contentPart>
          </mc:Choice>
          <mc:Fallback>
            <p:pic>
              <p:nvPicPr>
                <p:cNvPr id="38936" name="Freihand 38935">
                  <a:extLst>
                    <a:ext uri="{FF2B5EF4-FFF2-40B4-BE49-F238E27FC236}">
                      <a16:creationId xmlns:a16="http://schemas.microsoft.com/office/drawing/2014/main" id="{6D54291B-FB35-417C-A994-98C29D7DD0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13832" y="5956128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B63017A5-EC2F-4021-943C-9C320AEA36BB}"/>
                  </a:ext>
                </a:extLst>
              </p14:cNvPr>
              <p14:cNvContentPartPr/>
              <p14:nvPr/>
            </p14:nvContentPartPr>
            <p14:xfrm>
              <a:off x="305712" y="6380568"/>
              <a:ext cx="199080" cy="148320"/>
            </p14:xfrm>
          </p:contentPart>
        </mc:Choice>
        <mc:Fallback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B63017A5-EC2F-4021-943C-9C320AEA36B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392" y="6376248"/>
                <a:ext cx="207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6642CE35-DD3E-4DAA-9366-CB9E14788013}"/>
                  </a:ext>
                </a:extLst>
              </p14:cNvPr>
              <p14:cNvContentPartPr/>
              <p14:nvPr/>
            </p14:nvContentPartPr>
            <p14:xfrm>
              <a:off x="1235952" y="3109968"/>
              <a:ext cx="253440" cy="178920"/>
            </p14:xfrm>
          </p:contentPart>
        </mc:Choice>
        <mc:Fallback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6642CE35-DD3E-4DAA-9366-CB9E1478801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31632" y="3105648"/>
                <a:ext cx="262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8943" name="Freihand 38942">
                <a:extLst>
                  <a:ext uri="{FF2B5EF4-FFF2-40B4-BE49-F238E27FC236}">
                    <a16:creationId xmlns:a16="http://schemas.microsoft.com/office/drawing/2014/main" id="{2928FDCE-DCCE-49F2-AC81-2B0A1DEB05F0}"/>
                  </a:ext>
                </a:extLst>
              </p14:cNvPr>
              <p14:cNvContentPartPr/>
              <p14:nvPr/>
            </p14:nvContentPartPr>
            <p14:xfrm>
              <a:off x="3259152" y="5781528"/>
              <a:ext cx="246240" cy="90360"/>
            </p14:xfrm>
          </p:contentPart>
        </mc:Choice>
        <mc:Fallback>
          <p:pic>
            <p:nvPicPr>
              <p:cNvPr id="38943" name="Freihand 38942">
                <a:extLst>
                  <a:ext uri="{FF2B5EF4-FFF2-40B4-BE49-F238E27FC236}">
                    <a16:creationId xmlns:a16="http://schemas.microsoft.com/office/drawing/2014/main" id="{2928FDCE-DCCE-49F2-AC81-2B0A1DEB05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54832" y="5777208"/>
                <a:ext cx="2548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48" name="Gruppieren 38947">
            <a:extLst>
              <a:ext uri="{FF2B5EF4-FFF2-40B4-BE49-F238E27FC236}">
                <a16:creationId xmlns:a16="http://schemas.microsoft.com/office/drawing/2014/main" id="{4F154E62-1FF4-46A3-9EF0-BD1563CCAF62}"/>
              </a:ext>
            </a:extLst>
          </p:cNvPr>
          <p:cNvGrpSpPr/>
          <p:nvPr/>
        </p:nvGrpSpPr>
        <p:grpSpPr>
          <a:xfrm>
            <a:off x="1013472" y="6293088"/>
            <a:ext cx="1041120" cy="189360"/>
            <a:chOff x="1013472" y="6293088"/>
            <a:chExt cx="104112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6D7013BD-5E6E-47E5-A104-3A7551956FC5}"/>
                    </a:ext>
                  </a:extLst>
                </p14:cNvPr>
                <p14:cNvContentPartPr/>
                <p14:nvPr/>
              </p14:nvContentPartPr>
              <p14:xfrm>
                <a:off x="1013472" y="6407568"/>
                <a:ext cx="204480" cy="6480"/>
              </p14:xfrm>
            </p:contentPart>
          </mc:Choice>
          <mc:Fallback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6D7013BD-5E6E-47E5-A104-3A7551956F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9152" y="6403248"/>
                  <a:ext cx="213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941" name="Freihand 38940">
                  <a:extLst>
                    <a:ext uri="{FF2B5EF4-FFF2-40B4-BE49-F238E27FC236}">
                      <a16:creationId xmlns:a16="http://schemas.microsoft.com/office/drawing/2014/main" id="{1F2F575B-2534-44D9-9E31-BF06E5D3EC49}"/>
                    </a:ext>
                  </a:extLst>
                </p14:cNvPr>
                <p14:cNvContentPartPr/>
                <p14:nvPr/>
              </p14:nvContentPartPr>
              <p14:xfrm>
                <a:off x="1107792" y="6459048"/>
                <a:ext cx="141480" cy="23400"/>
              </p14:xfrm>
            </p:contentPart>
          </mc:Choice>
          <mc:Fallback>
            <p:pic>
              <p:nvPicPr>
                <p:cNvPr id="38941" name="Freihand 38940">
                  <a:extLst>
                    <a:ext uri="{FF2B5EF4-FFF2-40B4-BE49-F238E27FC236}">
                      <a16:creationId xmlns:a16="http://schemas.microsoft.com/office/drawing/2014/main" id="{1F2F575B-2534-44D9-9E31-BF06E5D3EC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3472" y="6454728"/>
                  <a:ext cx="15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945" name="Freihand 38944">
                  <a:extLst>
                    <a:ext uri="{FF2B5EF4-FFF2-40B4-BE49-F238E27FC236}">
                      <a16:creationId xmlns:a16="http://schemas.microsoft.com/office/drawing/2014/main" id="{D945325A-B848-4A8C-9930-B16FA7423247}"/>
                    </a:ext>
                  </a:extLst>
                </p14:cNvPr>
                <p14:cNvContentPartPr/>
                <p14:nvPr/>
              </p14:nvContentPartPr>
              <p14:xfrm>
                <a:off x="1450512" y="6348168"/>
                <a:ext cx="194760" cy="130320"/>
              </p14:xfrm>
            </p:contentPart>
          </mc:Choice>
          <mc:Fallback>
            <p:pic>
              <p:nvPicPr>
                <p:cNvPr id="38945" name="Freihand 38944">
                  <a:extLst>
                    <a:ext uri="{FF2B5EF4-FFF2-40B4-BE49-F238E27FC236}">
                      <a16:creationId xmlns:a16="http://schemas.microsoft.com/office/drawing/2014/main" id="{D945325A-B848-4A8C-9930-B16FA74232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6192" y="6343848"/>
                  <a:ext cx="20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AC1B8EDD-E579-48F0-9088-33FADE8B9452}"/>
                    </a:ext>
                  </a:extLst>
                </p14:cNvPr>
                <p14:cNvContentPartPr/>
                <p14:nvPr/>
              </p14:nvContentPartPr>
              <p14:xfrm>
                <a:off x="1764792" y="6355728"/>
                <a:ext cx="3240" cy="126360"/>
              </p14:xfrm>
            </p:contentPart>
          </mc:Choice>
          <mc:Fallback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AC1B8EDD-E579-48F0-9088-33FADE8B94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60472" y="6351408"/>
                  <a:ext cx="11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E08FD42D-A940-4F1F-BE38-AB98CD814BFD}"/>
                    </a:ext>
                  </a:extLst>
                </p14:cNvPr>
                <p14:cNvContentPartPr/>
                <p14:nvPr/>
              </p14:nvContentPartPr>
              <p14:xfrm>
                <a:off x="1715832" y="6293088"/>
                <a:ext cx="338760" cy="162360"/>
              </p14:xfrm>
            </p:contentPart>
          </mc:Choice>
          <mc:Fallback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E08FD42D-A940-4F1F-BE38-AB98CD814B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11512" y="6288768"/>
                  <a:ext cx="3474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52" name="Gruppieren 38951">
            <a:extLst>
              <a:ext uri="{FF2B5EF4-FFF2-40B4-BE49-F238E27FC236}">
                <a16:creationId xmlns:a16="http://schemas.microsoft.com/office/drawing/2014/main" id="{DDC271D6-1E68-4091-BF90-FE9CE03D7363}"/>
              </a:ext>
            </a:extLst>
          </p:cNvPr>
          <p:cNvGrpSpPr/>
          <p:nvPr/>
        </p:nvGrpSpPr>
        <p:grpSpPr>
          <a:xfrm>
            <a:off x="2563632" y="879048"/>
            <a:ext cx="1964160" cy="2272680"/>
            <a:chOff x="2563632" y="879048"/>
            <a:chExt cx="1964160" cy="22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BBBE518F-969D-4B55-BB35-32C1C37B1289}"/>
                    </a:ext>
                  </a:extLst>
                </p14:cNvPr>
                <p14:cNvContentPartPr/>
                <p14:nvPr/>
              </p14:nvContentPartPr>
              <p14:xfrm>
                <a:off x="2563632" y="879048"/>
                <a:ext cx="1964160" cy="2272680"/>
              </p14:xfrm>
            </p:contentPart>
          </mc:Choice>
          <mc:Fallback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BBBE518F-969D-4B55-BB35-32C1C37B12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9312" y="874728"/>
                  <a:ext cx="1972800" cy="22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F00D6128-44D9-467B-B984-73F1D3E8FBE5}"/>
                    </a:ext>
                  </a:extLst>
                </p14:cNvPr>
                <p14:cNvContentPartPr/>
                <p14:nvPr/>
              </p14:nvContentPartPr>
              <p14:xfrm>
                <a:off x="3439872" y="1578168"/>
                <a:ext cx="217080" cy="102240"/>
              </p14:xfrm>
            </p:contentPart>
          </mc:Choice>
          <mc:Fallback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F00D6128-44D9-467B-B984-73F1D3E8FB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35552" y="1573848"/>
                  <a:ext cx="22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id="{821DB034-1712-4855-B862-BFE55A6048A2}"/>
                    </a:ext>
                  </a:extLst>
                </p14:cNvPr>
                <p14:cNvContentPartPr/>
                <p14:nvPr/>
              </p14:nvContentPartPr>
              <p14:xfrm>
                <a:off x="3482352" y="1616688"/>
                <a:ext cx="177840" cy="99000"/>
              </p14:xfrm>
            </p:contentPart>
          </mc:Choice>
          <mc:Fallback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821DB034-1712-4855-B862-BFE55A6048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78032" y="1612368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8865717D-FCC1-4277-BF17-7E5A2B59F590}"/>
                  </a:ext>
                </a:extLst>
              </p14:cNvPr>
              <p14:cNvContentPartPr/>
              <p14:nvPr/>
            </p14:nvContentPartPr>
            <p14:xfrm>
              <a:off x="6029352" y="3192048"/>
              <a:ext cx="239040" cy="147600"/>
            </p14:xfrm>
          </p:contentPart>
        </mc:Choice>
        <mc:Fallback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8865717D-FCC1-4277-BF17-7E5A2B59F59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25032" y="3187728"/>
                <a:ext cx="247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8969" name="Freihand 38968">
                <a:extLst>
                  <a:ext uri="{FF2B5EF4-FFF2-40B4-BE49-F238E27FC236}">
                    <a16:creationId xmlns:a16="http://schemas.microsoft.com/office/drawing/2014/main" id="{41D1299A-5E6B-4D24-8200-54B1C8249C37}"/>
                  </a:ext>
                </a:extLst>
              </p14:cNvPr>
              <p14:cNvContentPartPr/>
              <p14:nvPr/>
            </p14:nvContentPartPr>
            <p14:xfrm>
              <a:off x="4822272" y="3540528"/>
              <a:ext cx="185400" cy="83160"/>
            </p14:xfrm>
          </p:contentPart>
        </mc:Choice>
        <mc:Fallback>
          <p:pic>
            <p:nvPicPr>
              <p:cNvPr id="38969" name="Freihand 38968">
                <a:extLst>
                  <a:ext uri="{FF2B5EF4-FFF2-40B4-BE49-F238E27FC236}">
                    <a16:creationId xmlns:a16="http://schemas.microsoft.com/office/drawing/2014/main" id="{41D1299A-5E6B-4D24-8200-54B1C8249C3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17952" y="3536208"/>
                <a:ext cx="1940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0B601644-4322-4445-A0D3-7819815AE9A2}"/>
                  </a:ext>
                </a:extLst>
              </p14:cNvPr>
              <p14:cNvContentPartPr/>
              <p14:nvPr/>
            </p14:nvContentPartPr>
            <p14:xfrm>
              <a:off x="1981512" y="3728088"/>
              <a:ext cx="207360" cy="96120"/>
            </p14:xfrm>
          </p:contentPart>
        </mc:Choice>
        <mc:Fallback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0B601644-4322-4445-A0D3-7819815AE9A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7192" y="3723768"/>
                <a:ext cx="2160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86" name="Gruppieren 38985">
            <a:extLst>
              <a:ext uri="{FF2B5EF4-FFF2-40B4-BE49-F238E27FC236}">
                <a16:creationId xmlns:a16="http://schemas.microsoft.com/office/drawing/2014/main" id="{7F90FBF4-E991-4DEF-AE69-5DB379FF57E0}"/>
              </a:ext>
            </a:extLst>
          </p:cNvPr>
          <p:cNvGrpSpPr/>
          <p:nvPr/>
        </p:nvGrpSpPr>
        <p:grpSpPr>
          <a:xfrm>
            <a:off x="1048032" y="1762128"/>
            <a:ext cx="5477400" cy="3654720"/>
            <a:chOff x="1048032" y="1762128"/>
            <a:chExt cx="5477400" cy="36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ABB0E06-6AD6-4165-8CD5-5D2204D62F11}"/>
                    </a:ext>
                  </a:extLst>
                </p14:cNvPr>
                <p14:cNvContentPartPr/>
                <p14:nvPr/>
              </p14:nvContentPartPr>
              <p14:xfrm>
                <a:off x="1619712" y="5297328"/>
                <a:ext cx="3375000" cy="11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ABB0E06-6AD6-4165-8CD5-5D2204D62F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15392" y="5293008"/>
                  <a:ext cx="3383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E4169D-1FFF-4E07-AC71-7617A92A205B}"/>
                    </a:ext>
                  </a:extLst>
                </p14:cNvPr>
                <p14:cNvContentPartPr/>
                <p14:nvPr/>
              </p14:nvContentPartPr>
              <p14:xfrm>
                <a:off x="4955112" y="5207328"/>
                <a:ext cx="268920" cy="209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E4169D-1FFF-4E07-AC71-7617A92A20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50792" y="5203008"/>
                  <a:ext cx="277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B89654-2D3F-4CAB-A2F7-580606B58867}"/>
                    </a:ext>
                  </a:extLst>
                </p14:cNvPr>
                <p14:cNvContentPartPr/>
                <p14:nvPr/>
              </p14:nvContentPartPr>
              <p14:xfrm>
                <a:off x="3580272" y="2453688"/>
                <a:ext cx="1855080" cy="2394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B89654-2D3F-4CAB-A2F7-580606B588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75952" y="2449368"/>
                  <a:ext cx="1863720" cy="24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840600-05A1-4DB5-BE8F-AC957EDFD289}"/>
                    </a:ext>
                  </a:extLst>
                </p14:cNvPr>
                <p14:cNvContentPartPr/>
                <p14:nvPr/>
              </p14:nvContentPartPr>
              <p14:xfrm>
                <a:off x="5306112" y="4776048"/>
                <a:ext cx="159840" cy="191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840600-05A1-4DB5-BE8F-AC957EDFD2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1792" y="4771728"/>
                  <a:ext cx="168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233FA2-6936-425E-9A41-1C7146B862E2}"/>
                    </a:ext>
                  </a:extLst>
                </p14:cNvPr>
                <p14:cNvContentPartPr/>
                <p14:nvPr/>
              </p14:nvContentPartPr>
              <p14:xfrm>
                <a:off x="4729032" y="3286368"/>
                <a:ext cx="120960" cy="197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233FA2-6936-425E-9A41-1C7146B862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24712" y="3282048"/>
                  <a:ext cx="129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04B505F-21DE-4301-855B-26F05128A84C}"/>
                    </a:ext>
                  </a:extLst>
                </p14:cNvPr>
                <p14:cNvContentPartPr/>
                <p14:nvPr/>
              </p14:nvContentPartPr>
              <p14:xfrm>
                <a:off x="4945392" y="2989368"/>
                <a:ext cx="119160" cy="145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04B505F-21DE-4301-855B-26F05128A8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41072" y="2985048"/>
                  <a:ext cx="12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6375217-19E6-4A71-9B7C-1615660317B5}"/>
                    </a:ext>
                  </a:extLst>
                </p14:cNvPr>
                <p14:cNvContentPartPr/>
                <p14:nvPr/>
              </p14:nvContentPartPr>
              <p14:xfrm>
                <a:off x="4830552" y="2908008"/>
                <a:ext cx="330120" cy="272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6375217-19E6-4A71-9B7C-1615660317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26232" y="2903688"/>
                  <a:ext cx="33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DD1BDCF-2DC8-498F-842F-57A3AA8F31A5}"/>
                    </a:ext>
                  </a:extLst>
                </p14:cNvPr>
                <p14:cNvContentPartPr/>
                <p14:nvPr/>
              </p14:nvContentPartPr>
              <p14:xfrm>
                <a:off x="3046392" y="1762128"/>
                <a:ext cx="783720" cy="475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DD1BDCF-2DC8-498F-842F-57A3AA8F31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42072" y="1757808"/>
                  <a:ext cx="792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C35B599-CFBB-4D21-B8A9-BA4E5C8BFC35}"/>
                    </a:ext>
                  </a:extLst>
                </p14:cNvPr>
                <p14:cNvContentPartPr/>
                <p14:nvPr/>
              </p14:nvContentPartPr>
              <p14:xfrm>
                <a:off x="3165192" y="2055528"/>
                <a:ext cx="108720" cy="227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C35B599-CFBB-4D21-B8A9-BA4E5C8BFC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0872" y="2051208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2A35C8C-ABFB-48A4-A249-2A430BE9B321}"/>
                    </a:ext>
                  </a:extLst>
                </p14:cNvPr>
                <p14:cNvContentPartPr/>
                <p14:nvPr/>
              </p14:nvContentPartPr>
              <p14:xfrm>
                <a:off x="1480752" y="2423088"/>
                <a:ext cx="1745280" cy="2595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2A35C8C-ABFB-48A4-A249-2A430BE9B3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76432" y="2418768"/>
                  <a:ext cx="1753920" cy="26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A45A3B-D92D-44F9-B245-AC469D01A20C}"/>
                    </a:ext>
                  </a:extLst>
                </p14:cNvPr>
                <p14:cNvContentPartPr/>
                <p14:nvPr/>
              </p14:nvContentPartPr>
              <p14:xfrm>
                <a:off x="1377792" y="4899888"/>
                <a:ext cx="218880" cy="205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A45A3B-D92D-44F9-B245-AC469D01A2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3472" y="4895568"/>
                  <a:ext cx="22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621BC5-F4BA-44DF-9AB7-A3C16A9485AA}"/>
                    </a:ext>
                  </a:extLst>
                </p14:cNvPr>
                <p14:cNvContentPartPr/>
                <p14:nvPr/>
              </p14:nvContentPartPr>
              <p14:xfrm>
                <a:off x="1976832" y="3457008"/>
                <a:ext cx="160560" cy="166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621BC5-F4BA-44DF-9AB7-A3C16A9485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72512" y="3452688"/>
                  <a:ext cx="169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779567-3E88-4947-9FDF-A735364232C1}"/>
                    </a:ext>
                  </a:extLst>
                </p14:cNvPr>
                <p14:cNvContentPartPr/>
                <p14:nvPr/>
              </p14:nvContentPartPr>
              <p14:xfrm>
                <a:off x="1813032" y="2953008"/>
                <a:ext cx="458640" cy="381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779567-3E88-4947-9FDF-A735364232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08712" y="2948688"/>
                  <a:ext cx="467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A1E513-502F-45F5-A606-B3FE37989A01}"/>
                    </a:ext>
                  </a:extLst>
                </p14:cNvPr>
                <p14:cNvContentPartPr/>
                <p14:nvPr/>
              </p14:nvContentPartPr>
              <p14:xfrm>
                <a:off x="1048032" y="2116728"/>
                <a:ext cx="1819800" cy="2787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A1E513-502F-45F5-A606-B3FE37989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712" y="2112408"/>
                  <a:ext cx="1828440" cy="27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5DF8A03-8574-4C96-999D-3313AD719818}"/>
                    </a:ext>
                  </a:extLst>
                </p14:cNvPr>
                <p14:cNvContentPartPr/>
                <p14:nvPr/>
              </p14:nvContentPartPr>
              <p14:xfrm>
                <a:off x="2817792" y="2028888"/>
                <a:ext cx="121320" cy="230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5DF8A03-8574-4C96-999D-3313AD7198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13472" y="2024568"/>
                  <a:ext cx="129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C5C09E-48AE-4B5B-BBB7-FF804EC10FE4}"/>
                    </a:ext>
                  </a:extLst>
                </p14:cNvPr>
                <p14:cNvContentPartPr/>
                <p14:nvPr/>
              </p14:nvContentPartPr>
              <p14:xfrm>
                <a:off x="1258632" y="3018168"/>
                <a:ext cx="119160" cy="225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C5C09E-48AE-4B5B-BBB7-FF804EC10FE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54312" y="3013848"/>
                  <a:ext cx="127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3B3F787-DD16-482C-B43A-06A416B329D7}"/>
                    </a:ext>
                  </a:extLst>
                </p14:cNvPr>
                <p14:cNvContentPartPr/>
                <p14:nvPr/>
              </p14:nvContentPartPr>
              <p14:xfrm>
                <a:off x="1342872" y="2652768"/>
                <a:ext cx="122400" cy="137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3B3F787-DD16-482C-B43A-06A416B329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8552" y="2648448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EE0F10-8383-4BAD-9E30-2F4A20C71253}"/>
                    </a:ext>
                  </a:extLst>
                </p14:cNvPr>
                <p14:cNvContentPartPr/>
                <p14:nvPr/>
              </p14:nvContentPartPr>
              <p14:xfrm>
                <a:off x="1437192" y="2663208"/>
                <a:ext cx="36360" cy="89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EE0F10-8383-4BAD-9E30-2F4A20C712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32872" y="2658888"/>
                  <a:ext cx="45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563258-DE16-4441-8E5A-AB1723F7FE6F}"/>
                    </a:ext>
                  </a:extLst>
                </p14:cNvPr>
                <p14:cNvContentPartPr/>
                <p14:nvPr/>
              </p14:nvContentPartPr>
              <p14:xfrm>
                <a:off x="1237032" y="2543328"/>
                <a:ext cx="346320" cy="344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563258-DE16-4441-8E5A-AB1723F7FE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32712" y="2539008"/>
                  <a:ext cx="354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914473-1F01-4913-AAA6-B61692C9ECC5}"/>
                    </a:ext>
                  </a:extLst>
                </p14:cNvPr>
                <p14:cNvContentPartPr/>
                <p14:nvPr/>
              </p14:nvContentPartPr>
              <p14:xfrm>
                <a:off x="5990112" y="2984688"/>
                <a:ext cx="144720" cy="163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914473-1F01-4913-AAA6-B61692C9EC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5792" y="2980368"/>
                  <a:ext cx="153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5EFE26-D6AA-414E-AF54-CABE8C947EDE}"/>
                    </a:ext>
                  </a:extLst>
                </p14:cNvPr>
                <p14:cNvContentPartPr/>
                <p14:nvPr/>
              </p14:nvContentPartPr>
              <p14:xfrm>
                <a:off x="6238872" y="2712528"/>
                <a:ext cx="102960" cy="188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5EFE26-D6AA-414E-AF54-CABE8C947E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34552" y="2708208"/>
                  <a:ext cx="111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0429766-C0C9-4538-8B76-0A770ACEBB22}"/>
                    </a:ext>
                  </a:extLst>
                </p14:cNvPr>
                <p14:cNvContentPartPr/>
                <p14:nvPr/>
              </p14:nvContentPartPr>
              <p14:xfrm>
                <a:off x="6216192" y="2649528"/>
                <a:ext cx="165600" cy="48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0429766-C0C9-4538-8B76-0A770ACEBB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11872" y="2645208"/>
                  <a:ext cx="17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CFF67F-3EFC-4173-9FC1-43768A5F955D}"/>
                    </a:ext>
                  </a:extLst>
                </p14:cNvPr>
                <p14:cNvContentPartPr/>
                <p14:nvPr/>
              </p14:nvContentPartPr>
              <p14:xfrm>
                <a:off x="6097752" y="2557728"/>
                <a:ext cx="427680" cy="41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CFF67F-3EFC-4173-9FC1-43768A5F95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93432" y="2553408"/>
                  <a:ext cx="436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id="{AD38C9B3-C76D-45FE-8E45-84CE961F7B49}"/>
                    </a:ext>
                  </a:extLst>
                </p14:cNvPr>
                <p14:cNvContentPartPr/>
                <p14:nvPr/>
              </p14:nvContentPartPr>
              <p14:xfrm>
                <a:off x="4002912" y="2060568"/>
                <a:ext cx="1761120" cy="2940120"/>
              </p14:xfrm>
            </p:contentPart>
          </mc:Choice>
          <mc:Fallback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AD38C9B3-C76D-45FE-8E45-84CE961F7B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98592" y="2056248"/>
                  <a:ext cx="1769760" cy="29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983" name="Freihand 38982">
                  <a:extLst>
                    <a:ext uri="{FF2B5EF4-FFF2-40B4-BE49-F238E27FC236}">
                      <a16:creationId xmlns:a16="http://schemas.microsoft.com/office/drawing/2014/main" id="{85BAD269-1BEF-4921-9DE8-836720FAB77F}"/>
                    </a:ext>
                  </a:extLst>
                </p14:cNvPr>
                <p14:cNvContentPartPr/>
                <p14:nvPr/>
              </p14:nvContentPartPr>
              <p14:xfrm>
                <a:off x="3926952" y="1987128"/>
                <a:ext cx="152640" cy="284040"/>
              </p14:xfrm>
            </p:contentPart>
          </mc:Choice>
          <mc:Fallback>
            <p:pic>
              <p:nvPicPr>
                <p:cNvPr id="38983" name="Freihand 38982">
                  <a:extLst>
                    <a:ext uri="{FF2B5EF4-FFF2-40B4-BE49-F238E27FC236}">
                      <a16:creationId xmlns:a16="http://schemas.microsoft.com/office/drawing/2014/main" id="{85BAD269-1BEF-4921-9DE8-836720FAB7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22632" y="1982808"/>
                  <a:ext cx="161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985" name="Freihand 38984">
                  <a:extLst>
                    <a:ext uri="{FF2B5EF4-FFF2-40B4-BE49-F238E27FC236}">
                      <a16:creationId xmlns:a16="http://schemas.microsoft.com/office/drawing/2014/main" id="{806E2131-C1BD-4A7A-886A-105E7C995E68}"/>
                    </a:ext>
                  </a:extLst>
                </p14:cNvPr>
                <p14:cNvContentPartPr/>
                <p14:nvPr/>
              </p14:nvContentPartPr>
              <p14:xfrm>
                <a:off x="3965832" y="1991448"/>
                <a:ext cx="182520" cy="69480"/>
              </p14:xfrm>
            </p:contentPart>
          </mc:Choice>
          <mc:Fallback>
            <p:pic>
              <p:nvPicPr>
                <p:cNvPr id="38985" name="Freihand 38984">
                  <a:extLst>
                    <a:ext uri="{FF2B5EF4-FFF2-40B4-BE49-F238E27FC236}">
                      <a16:creationId xmlns:a16="http://schemas.microsoft.com/office/drawing/2014/main" id="{806E2131-C1BD-4A7A-886A-105E7C995E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61512" y="1987128"/>
                  <a:ext cx="1911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70BB8D0B-0AB4-4ADD-9B00-3C96EE8D54C3}"/>
                  </a:ext>
                </a:extLst>
              </p14:cNvPr>
              <p14:cNvContentPartPr/>
              <p14:nvPr/>
            </p14:nvContentPartPr>
            <p14:xfrm>
              <a:off x="1444032" y="863568"/>
              <a:ext cx="186840" cy="39240"/>
            </p14:xfrm>
          </p:contentPart>
        </mc:Choice>
        <mc:Fallback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70BB8D0B-0AB4-4ADD-9B00-3C96EE8D54C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439712" y="859248"/>
                <a:ext cx="195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878A4290-04EC-43F7-955F-DD29ADE735A0}"/>
                  </a:ext>
                </a:extLst>
              </p14:cNvPr>
              <p14:cNvContentPartPr/>
              <p14:nvPr/>
            </p14:nvContentPartPr>
            <p14:xfrm>
              <a:off x="2690712" y="790488"/>
              <a:ext cx="95400" cy="7200"/>
            </p14:xfrm>
          </p:contentPart>
        </mc:Choice>
        <mc:Fallback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878A4290-04EC-43F7-955F-DD29ADE735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86392" y="786168"/>
                <a:ext cx="1040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5B747DF4-DCED-4627-8E58-AD84E27470EB}"/>
                  </a:ext>
                </a:extLst>
              </p14:cNvPr>
              <p14:cNvContentPartPr/>
              <p14:nvPr/>
            </p14:nvContentPartPr>
            <p14:xfrm>
              <a:off x="2188512" y="761688"/>
              <a:ext cx="67320" cy="46080"/>
            </p14:xfrm>
          </p:contentPart>
        </mc:Choice>
        <mc:Fallback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5B747DF4-DCED-4627-8E58-AD84E27470E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84192" y="757368"/>
                <a:ext cx="759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95" name="Gruppieren 38994">
            <a:extLst>
              <a:ext uri="{FF2B5EF4-FFF2-40B4-BE49-F238E27FC236}">
                <a16:creationId xmlns:a16="http://schemas.microsoft.com/office/drawing/2014/main" id="{37D0AB19-9971-4975-B286-5401D36F86E9}"/>
              </a:ext>
            </a:extLst>
          </p:cNvPr>
          <p:cNvGrpSpPr/>
          <p:nvPr/>
        </p:nvGrpSpPr>
        <p:grpSpPr>
          <a:xfrm>
            <a:off x="1990152" y="3728448"/>
            <a:ext cx="193680" cy="91080"/>
            <a:chOff x="1990152" y="3728448"/>
            <a:chExt cx="19368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id="{F102A816-CCB7-4EBF-BDC3-1AB4C899E3ED}"/>
                    </a:ext>
                  </a:extLst>
                </p14:cNvPr>
                <p14:cNvContentPartPr/>
                <p14:nvPr/>
              </p14:nvContentPartPr>
              <p14:xfrm>
                <a:off x="2056752" y="3781008"/>
                <a:ext cx="6480" cy="1800"/>
              </p14:xfrm>
            </p:contentPart>
          </mc:Choice>
          <mc:Fallback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F102A816-CCB7-4EBF-BDC3-1AB4C899E3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52432" y="3776688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id="{96BA477A-8695-4403-B492-65068A41E34F}"/>
                    </a:ext>
                  </a:extLst>
                </p14:cNvPr>
                <p14:cNvContentPartPr/>
                <p14:nvPr/>
              </p14:nvContentPartPr>
              <p14:xfrm>
                <a:off x="1990152" y="3728448"/>
                <a:ext cx="193680" cy="91080"/>
              </p14:xfrm>
            </p:contentPart>
          </mc:Choice>
          <mc:Fallback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96BA477A-8695-4403-B492-65068A41E3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85832" y="3724128"/>
                  <a:ext cx="2023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94" name="Gruppieren 38993">
            <a:extLst>
              <a:ext uri="{FF2B5EF4-FFF2-40B4-BE49-F238E27FC236}">
                <a16:creationId xmlns:a16="http://schemas.microsoft.com/office/drawing/2014/main" id="{FA80FAA9-2CA3-4F70-86CA-7C34156AC455}"/>
              </a:ext>
            </a:extLst>
          </p:cNvPr>
          <p:cNvGrpSpPr/>
          <p:nvPr/>
        </p:nvGrpSpPr>
        <p:grpSpPr>
          <a:xfrm>
            <a:off x="1446192" y="241848"/>
            <a:ext cx="995040" cy="644760"/>
            <a:chOff x="1446192" y="241848"/>
            <a:chExt cx="99504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6F9F0DDB-6F65-45BA-9428-F464E951A447}"/>
                    </a:ext>
                  </a:extLst>
                </p14:cNvPr>
                <p14:cNvContentPartPr/>
                <p14:nvPr/>
              </p14:nvContentPartPr>
              <p14:xfrm>
                <a:off x="1571832" y="320328"/>
                <a:ext cx="251640" cy="108360"/>
              </p14:xfrm>
            </p:contentPart>
          </mc:Choice>
          <mc:Fallback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6F9F0DDB-6F65-45BA-9428-F464E951A4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67512" y="316008"/>
                  <a:ext cx="26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D02B3A0E-2988-49F5-A113-76D7E27F2C41}"/>
                    </a:ext>
                  </a:extLst>
                </p14:cNvPr>
                <p14:cNvContentPartPr/>
                <p14:nvPr/>
              </p14:nvContentPartPr>
              <p14:xfrm>
                <a:off x="1811952" y="241848"/>
                <a:ext cx="360" cy="360"/>
              </p14:xfrm>
            </p:contentPart>
          </mc:Choice>
          <mc:Fallback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D02B3A0E-2988-49F5-A113-76D7E27F2C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07632" y="237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8957" name="Freihand 38956">
                  <a:extLst>
                    <a:ext uri="{FF2B5EF4-FFF2-40B4-BE49-F238E27FC236}">
                      <a16:creationId xmlns:a16="http://schemas.microsoft.com/office/drawing/2014/main" id="{02E17110-3772-4AE6-AED5-CBCDAD16437D}"/>
                    </a:ext>
                  </a:extLst>
                </p14:cNvPr>
                <p14:cNvContentPartPr/>
                <p14:nvPr/>
              </p14:nvContentPartPr>
              <p14:xfrm>
                <a:off x="1446192" y="632088"/>
                <a:ext cx="171360" cy="165240"/>
              </p14:xfrm>
            </p:contentPart>
          </mc:Choice>
          <mc:Fallback>
            <p:pic>
              <p:nvPicPr>
                <p:cNvPr id="38957" name="Freihand 38956">
                  <a:extLst>
                    <a:ext uri="{FF2B5EF4-FFF2-40B4-BE49-F238E27FC236}">
                      <a16:creationId xmlns:a16="http://schemas.microsoft.com/office/drawing/2014/main" id="{02E17110-3772-4AE6-AED5-CBCDAD1643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441872" y="627768"/>
                  <a:ext cx="180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29A50A1E-B881-4303-9F44-ED26D5992E7E}"/>
                    </a:ext>
                  </a:extLst>
                </p14:cNvPr>
                <p14:cNvContentPartPr/>
                <p14:nvPr/>
              </p14:nvContentPartPr>
              <p14:xfrm>
                <a:off x="2336112" y="636408"/>
                <a:ext cx="95040" cy="21240"/>
              </p14:xfrm>
            </p:contentPart>
          </mc:Choice>
          <mc:Fallback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29A50A1E-B881-4303-9F44-ED26D5992E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31792" y="632088"/>
                  <a:ext cx="10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id="{CB551D7E-9F1B-47F4-814F-056ED6B60B4A}"/>
                    </a:ext>
                  </a:extLst>
                </p14:cNvPr>
                <p14:cNvContentPartPr/>
                <p14:nvPr/>
              </p14:nvContentPartPr>
              <p14:xfrm>
                <a:off x="2335032" y="735048"/>
                <a:ext cx="106200" cy="7920"/>
              </p14:xfrm>
            </p:contentPart>
          </mc:Choice>
          <mc:Fallback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CB551D7E-9F1B-47F4-814F-056ED6B60B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30712" y="730728"/>
                  <a:ext cx="11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id="{B771343E-2B24-4CB3-AF1D-9359B54B78E5}"/>
                    </a:ext>
                  </a:extLst>
                </p14:cNvPr>
                <p14:cNvContentPartPr/>
                <p14:nvPr/>
              </p14:nvContentPartPr>
              <p14:xfrm>
                <a:off x="1705032" y="672408"/>
                <a:ext cx="28080" cy="68400"/>
              </p14:xfrm>
            </p:contentPart>
          </mc:Choice>
          <mc:Fallback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B771343E-2B24-4CB3-AF1D-9359B54B78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00712" y="668088"/>
                  <a:ext cx="36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id="{A11A5F7D-8BC9-4971-991F-F6B04F1FEA3A}"/>
                    </a:ext>
                  </a:extLst>
                </p14:cNvPr>
                <p14:cNvContentPartPr/>
                <p14:nvPr/>
              </p14:nvContentPartPr>
              <p14:xfrm>
                <a:off x="1665432" y="676728"/>
                <a:ext cx="134640" cy="65160"/>
              </p14:xfrm>
            </p:contentPart>
          </mc:Choice>
          <mc:Fallback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A11A5F7D-8BC9-4971-991F-F6B04F1FEA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1112" y="672408"/>
                  <a:ext cx="14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967" name="Freihand 38966">
                  <a:extLst>
                    <a:ext uri="{FF2B5EF4-FFF2-40B4-BE49-F238E27FC236}">
                      <a16:creationId xmlns:a16="http://schemas.microsoft.com/office/drawing/2014/main" id="{120FEC81-B568-46E1-A5AB-39255C056FEF}"/>
                    </a:ext>
                  </a:extLst>
                </p14:cNvPr>
                <p14:cNvContentPartPr/>
                <p14:nvPr/>
              </p14:nvContentPartPr>
              <p14:xfrm>
                <a:off x="1824552" y="581688"/>
                <a:ext cx="132840" cy="171360"/>
              </p14:xfrm>
            </p:contentPart>
          </mc:Choice>
          <mc:Fallback>
            <p:pic>
              <p:nvPicPr>
                <p:cNvPr id="38967" name="Freihand 38966">
                  <a:extLst>
                    <a:ext uri="{FF2B5EF4-FFF2-40B4-BE49-F238E27FC236}">
                      <a16:creationId xmlns:a16="http://schemas.microsoft.com/office/drawing/2014/main" id="{120FEC81-B568-46E1-A5AB-39255C056F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20232" y="577368"/>
                  <a:ext cx="141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C54FD457-2D6D-4915-8CAF-AD58D03BC573}"/>
                    </a:ext>
                  </a:extLst>
                </p14:cNvPr>
                <p14:cNvContentPartPr/>
                <p14:nvPr/>
              </p14:nvContentPartPr>
              <p14:xfrm>
                <a:off x="2063592" y="613008"/>
                <a:ext cx="5040" cy="119160"/>
              </p14:xfrm>
            </p:contentPart>
          </mc:Choice>
          <mc:Fallback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C54FD457-2D6D-4915-8CAF-AD58D03BC57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59272" y="608688"/>
                  <a:ext cx="13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6555C718-8D3A-4568-8A51-E52F2725B775}"/>
                    </a:ext>
                  </a:extLst>
                </p14:cNvPr>
                <p14:cNvContentPartPr/>
                <p14:nvPr/>
              </p14:nvContentPartPr>
              <p14:xfrm>
                <a:off x="2019312" y="637848"/>
                <a:ext cx="84960" cy="45720"/>
              </p14:xfrm>
            </p:contentPart>
          </mc:Choice>
          <mc:Fallback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6555C718-8D3A-4568-8A51-E52F2725B7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14992" y="633528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8972" name="Freihand 38971">
                  <a:extLst>
                    <a:ext uri="{FF2B5EF4-FFF2-40B4-BE49-F238E27FC236}">
                      <a16:creationId xmlns:a16="http://schemas.microsoft.com/office/drawing/2014/main" id="{4A5868B8-C8A9-4CE5-99BD-A25CE98875BD}"/>
                    </a:ext>
                  </a:extLst>
                </p14:cNvPr>
                <p14:cNvContentPartPr/>
                <p14:nvPr/>
              </p14:nvContentPartPr>
              <p14:xfrm>
                <a:off x="2154672" y="521208"/>
                <a:ext cx="86400" cy="154080"/>
              </p14:xfrm>
            </p:contentPart>
          </mc:Choice>
          <mc:Fallback>
            <p:pic>
              <p:nvPicPr>
                <p:cNvPr id="38972" name="Freihand 38971">
                  <a:extLst>
                    <a:ext uri="{FF2B5EF4-FFF2-40B4-BE49-F238E27FC236}">
                      <a16:creationId xmlns:a16="http://schemas.microsoft.com/office/drawing/2014/main" id="{4A5868B8-C8A9-4CE5-99BD-A25CE98875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50352" y="516888"/>
                  <a:ext cx="9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8993" name="Freihand 38992">
                  <a:extLst>
                    <a:ext uri="{FF2B5EF4-FFF2-40B4-BE49-F238E27FC236}">
                      <a16:creationId xmlns:a16="http://schemas.microsoft.com/office/drawing/2014/main" id="{DDE25629-CBFE-4614-AB3D-031CE35D3328}"/>
                    </a:ext>
                  </a:extLst>
                </p14:cNvPr>
                <p14:cNvContentPartPr/>
                <p14:nvPr/>
              </p14:nvContentPartPr>
              <p14:xfrm>
                <a:off x="1868472" y="811728"/>
                <a:ext cx="146880" cy="74880"/>
              </p14:xfrm>
            </p:contentPart>
          </mc:Choice>
          <mc:Fallback>
            <p:pic>
              <p:nvPicPr>
                <p:cNvPr id="38993" name="Freihand 38992">
                  <a:extLst>
                    <a:ext uri="{FF2B5EF4-FFF2-40B4-BE49-F238E27FC236}">
                      <a16:creationId xmlns:a16="http://schemas.microsoft.com/office/drawing/2014/main" id="{DDE25629-CBFE-4614-AB3D-031CE35D33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64152" y="807408"/>
                  <a:ext cx="155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D36B607C-09F7-4A0F-8A17-CB5F32D912FE}"/>
                  </a:ext>
                </a:extLst>
              </p14:cNvPr>
              <p14:cNvContentPartPr/>
              <p14:nvPr/>
            </p14:nvContentPartPr>
            <p14:xfrm>
              <a:off x="1239192" y="3239568"/>
              <a:ext cx="224280" cy="111960"/>
            </p14:xfrm>
          </p:contentPart>
        </mc:Choice>
        <mc:Fallback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D36B607C-09F7-4A0F-8A17-CB5F32D912F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234872" y="3235248"/>
                <a:ext cx="2329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03" name="Gruppieren 39002">
            <a:extLst>
              <a:ext uri="{FF2B5EF4-FFF2-40B4-BE49-F238E27FC236}">
                <a16:creationId xmlns:a16="http://schemas.microsoft.com/office/drawing/2014/main" id="{90916272-9509-4B8F-85D6-3F66517224A1}"/>
              </a:ext>
            </a:extLst>
          </p:cNvPr>
          <p:cNvGrpSpPr/>
          <p:nvPr/>
        </p:nvGrpSpPr>
        <p:grpSpPr>
          <a:xfrm>
            <a:off x="2701512" y="246528"/>
            <a:ext cx="917640" cy="492840"/>
            <a:chOff x="2701512" y="246528"/>
            <a:chExt cx="91764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9C5FDCCE-7C2D-4F21-9A32-5E34D1FD6E45}"/>
                    </a:ext>
                  </a:extLst>
                </p14:cNvPr>
                <p14:cNvContentPartPr/>
                <p14:nvPr/>
              </p14:nvContentPartPr>
              <p14:xfrm>
                <a:off x="2812752" y="325008"/>
                <a:ext cx="313560" cy="83520"/>
              </p14:xfrm>
            </p:contentPart>
          </mc:Choice>
          <mc:Fallback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9C5FDCCE-7C2D-4F21-9A32-5E34D1FD6E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08432" y="320688"/>
                  <a:ext cx="322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A2D2BF0E-1052-42AB-8B8A-E8406A7EF6CA}"/>
                    </a:ext>
                  </a:extLst>
                </p14:cNvPr>
                <p14:cNvContentPartPr/>
                <p14:nvPr/>
              </p14:nvContentPartPr>
              <p14:xfrm>
                <a:off x="3110832" y="246528"/>
                <a:ext cx="118440" cy="118080"/>
              </p14:xfrm>
            </p:contentPart>
          </mc:Choice>
          <mc:Fallback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A2D2BF0E-1052-42AB-8B8A-E8406A7EF6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06512" y="242208"/>
                  <a:ext cx="127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8960" name="Freihand 38959">
                  <a:extLst>
                    <a:ext uri="{FF2B5EF4-FFF2-40B4-BE49-F238E27FC236}">
                      <a16:creationId xmlns:a16="http://schemas.microsoft.com/office/drawing/2014/main" id="{B0423CCD-BEEC-42AD-800F-B579F595F3E2}"/>
                    </a:ext>
                  </a:extLst>
                </p14:cNvPr>
                <p14:cNvContentPartPr/>
                <p14:nvPr/>
              </p14:nvContentPartPr>
              <p14:xfrm>
                <a:off x="2701512" y="566928"/>
                <a:ext cx="104760" cy="159840"/>
              </p14:xfrm>
            </p:contentPart>
          </mc:Choice>
          <mc:Fallback>
            <p:pic>
              <p:nvPicPr>
                <p:cNvPr id="38960" name="Freihand 38959">
                  <a:extLst>
                    <a:ext uri="{FF2B5EF4-FFF2-40B4-BE49-F238E27FC236}">
                      <a16:creationId xmlns:a16="http://schemas.microsoft.com/office/drawing/2014/main" id="{B0423CCD-BEEC-42AD-800F-B579F595F3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97192" y="562608"/>
                  <a:ext cx="113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8997" name="Freihand 38996">
                  <a:extLst>
                    <a:ext uri="{FF2B5EF4-FFF2-40B4-BE49-F238E27FC236}">
                      <a16:creationId xmlns:a16="http://schemas.microsoft.com/office/drawing/2014/main" id="{6F7A3D13-0503-4F5B-BF75-6FEA62A970A5}"/>
                    </a:ext>
                  </a:extLst>
                </p14:cNvPr>
                <p14:cNvContentPartPr/>
                <p14:nvPr/>
              </p14:nvContentPartPr>
              <p14:xfrm>
                <a:off x="2947752" y="615168"/>
                <a:ext cx="6480" cy="124200"/>
              </p14:xfrm>
            </p:contentPart>
          </mc:Choice>
          <mc:Fallback>
            <p:pic>
              <p:nvPicPr>
                <p:cNvPr id="38997" name="Freihand 38996">
                  <a:extLst>
                    <a:ext uri="{FF2B5EF4-FFF2-40B4-BE49-F238E27FC236}">
                      <a16:creationId xmlns:a16="http://schemas.microsoft.com/office/drawing/2014/main" id="{6F7A3D13-0503-4F5B-BF75-6FEA62A970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3432" y="610848"/>
                  <a:ext cx="15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8998" name="Freihand 38997">
                  <a:extLst>
                    <a:ext uri="{FF2B5EF4-FFF2-40B4-BE49-F238E27FC236}">
                      <a16:creationId xmlns:a16="http://schemas.microsoft.com/office/drawing/2014/main" id="{D785FAE7-5613-4690-8982-D387AF4A557F}"/>
                    </a:ext>
                  </a:extLst>
                </p14:cNvPr>
                <p14:cNvContentPartPr/>
                <p14:nvPr/>
              </p14:nvContentPartPr>
              <p14:xfrm>
                <a:off x="2908152" y="647928"/>
                <a:ext cx="131400" cy="23760"/>
              </p14:xfrm>
            </p:contentPart>
          </mc:Choice>
          <mc:Fallback>
            <p:pic>
              <p:nvPicPr>
                <p:cNvPr id="38998" name="Freihand 38997">
                  <a:extLst>
                    <a:ext uri="{FF2B5EF4-FFF2-40B4-BE49-F238E27FC236}">
                      <a16:creationId xmlns:a16="http://schemas.microsoft.com/office/drawing/2014/main" id="{D785FAE7-5613-4690-8982-D387AF4A557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03832" y="643608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8999" name="Freihand 38998">
                  <a:extLst>
                    <a:ext uri="{FF2B5EF4-FFF2-40B4-BE49-F238E27FC236}">
                      <a16:creationId xmlns:a16="http://schemas.microsoft.com/office/drawing/2014/main" id="{DCD2D0C3-A47E-4FBD-A361-4F1BD37943BD}"/>
                    </a:ext>
                  </a:extLst>
                </p14:cNvPr>
                <p14:cNvContentPartPr/>
                <p14:nvPr/>
              </p14:nvContentPartPr>
              <p14:xfrm>
                <a:off x="3068352" y="554328"/>
                <a:ext cx="115200" cy="150480"/>
              </p14:xfrm>
            </p:contentPart>
          </mc:Choice>
          <mc:Fallback>
            <p:pic>
              <p:nvPicPr>
                <p:cNvPr id="38999" name="Freihand 38998">
                  <a:extLst>
                    <a:ext uri="{FF2B5EF4-FFF2-40B4-BE49-F238E27FC236}">
                      <a16:creationId xmlns:a16="http://schemas.microsoft.com/office/drawing/2014/main" id="{DCD2D0C3-A47E-4FBD-A361-4F1BD37943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64032" y="550008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9000" name="Freihand 38999">
                  <a:extLst>
                    <a:ext uri="{FF2B5EF4-FFF2-40B4-BE49-F238E27FC236}">
                      <a16:creationId xmlns:a16="http://schemas.microsoft.com/office/drawing/2014/main" id="{BBB5B95D-0658-4642-BDC8-F7F333C07224}"/>
                    </a:ext>
                  </a:extLst>
                </p14:cNvPr>
                <p14:cNvContentPartPr/>
                <p14:nvPr/>
              </p14:nvContentPartPr>
              <p14:xfrm>
                <a:off x="3351672" y="560088"/>
                <a:ext cx="9720" cy="141480"/>
              </p14:xfrm>
            </p:contentPart>
          </mc:Choice>
          <mc:Fallback>
            <p:pic>
              <p:nvPicPr>
                <p:cNvPr id="39000" name="Freihand 38999">
                  <a:extLst>
                    <a:ext uri="{FF2B5EF4-FFF2-40B4-BE49-F238E27FC236}">
                      <a16:creationId xmlns:a16="http://schemas.microsoft.com/office/drawing/2014/main" id="{BBB5B95D-0658-4642-BDC8-F7F333C0722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47352" y="555768"/>
                  <a:ext cx="1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001" name="Freihand 39000">
                  <a:extLst>
                    <a:ext uri="{FF2B5EF4-FFF2-40B4-BE49-F238E27FC236}">
                      <a16:creationId xmlns:a16="http://schemas.microsoft.com/office/drawing/2014/main" id="{E34255C6-A33A-461C-9D6B-CC7EEF378ECD}"/>
                    </a:ext>
                  </a:extLst>
                </p14:cNvPr>
                <p14:cNvContentPartPr/>
                <p14:nvPr/>
              </p14:nvContentPartPr>
              <p14:xfrm>
                <a:off x="3292992" y="607968"/>
                <a:ext cx="133560" cy="32400"/>
              </p14:xfrm>
            </p:contentPart>
          </mc:Choice>
          <mc:Fallback>
            <p:pic>
              <p:nvPicPr>
                <p:cNvPr id="39001" name="Freihand 39000">
                  <a:extLst>
                    <a:ext uri="{FF2B5EF4-FFF2-40B4-BE49-F238E27FC236}">
                      <a16:creationId xmlns:a16="http://schemas.microsoft.com/office/drawing/2014/main" id="{E34255C6-A33A-461C-9D6B-CC7EEF378E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88672" y="603648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002" name="Freihand 39001">
                  <a:extLst>
                    <a:ext uri="{FF2B5EF4-FFF2-40B4-BE49-F238E27FC236}">
                      <a16:creationId xmlns:a16="http://schemas.microsoft.com/office/drawing/2014/main" id="{41C80BA9-779E-4FC4-9EC5-66E0CBBF29A5}"/>
                    </a:ext>
                  </a:extLst>
                </p14:cNvPr>
                <p14:cNvContentPartPr/>
                <p14:nvPr/>
              </p14:nvContentPartPr>
              <p14:xfrm>
                <a:off x="3497112" y="479448"/>
                <a:ext cx="122040" cy="181440"/>
              </p14:xfrm>
            </p:contentPart>
          </mc:Choice>
          <mc:Fallback>
            <p:pic>
              <p:nvPicPr>
                <p:cNvPr id="39002" name="Freihand 39001">
                  <a:extLst>
                    <a:ext uri="{FF2B5EF4-FFF2-40B4-BE49-F238E27FC236}">
                      <a16:creationId xmlns:a16="http://schemas.microsoft.com/office/drawing/2014/main" id="{41C80BA9-779E-4FC4-9EC5-66E0CBBF29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2792" y="475128"/>
                  <a:ext cx="1306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A5C1BBC5-5218-4A39-A45D-380994CE3B3B}"/>
                  </a:ext>
                </a:extLst>
              </p14:cNvPr>
              <p14:cNvContentPartPr/>
              <p14:nvPr/>
            </p14:nvContentPartPr>
            <p14:xfrm>
              <a:off x="7935192" y="1983168"/>
              <a:ext cx="6120" cy="176400"/>
            </p14:xfrm>
          </p:contentPart>
        </mc:Choice>
        <mc:Fallback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A5C1BBC5-5218-4A39-A45D-380994CE3B3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930872" y="1978848"/>
                <a:ext cx="14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47976A45-F9D6-461A-8FFB-162CB7BE419E}"/>
                  </a:ext>
                </a:extLst>
              </p14:cNvPr>
              <p14:cNvContentPartPr/>
              <p14:nvPr/>
            </p14:nvContentPartPr>
            <p14:xfrm>
              <a:off x="7772832" y="1945008"/>
              <a:ext cx="232560" cy="29160"/>
            </p14:xfrm>
          </p:contentPart>
        </mc:Choice>
        <mc:Fallback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47976A45-F9D6-461A-8FFB-162CB7BE419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68512" y="1940688"/>
                <a:ext cx="24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9006" name="Freihand 39005">
                <a:extLst>
                  <a:ext uri="{FF2B5EF4-FFF2-40B4-BE49-F238E27FC236}">
                    <a16:creationId xmlns:a16="http://schemas.microsoft.com/office/drawing/2014/main" id="{226692D1-D8D7-4955-8DCC-E8ED7F542377}"/>
                  </a:ext>
                </a:extLst>
              </p14:cNvPr>
              <p14:cNvContentPartPr/>
              <p14:nvPr/>
            </p14:nvContentPartPr>
            <p14:xfrm>
              <a:off x="8068032" y="1912608"/>
              <a:ext cx="100080" cy="223200"/>
            </p14:xfrm>
          </p:contentPart>
        </mc:Choice>
        <mc:Fallback>
          <p:pic>
            <p:nvPicPr>
              <p:cNvPr id="39006" name="Freihand 39005">
                <a:extLst>
                  <a:ext uri="{FF2B5EF4-FFF2-40B4-BE49-F238E27FC236}">
                    <a16:creationId xmlns:a16="http://schemas.microsoft.com/office/drawing/2014/main" id="{226692D1-D8D7-4955-8DCC-E8ED7F54237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63712" y="1908288"/>
                <a:ext cx="108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83637AE-4FA6-4907-9936-991C47529B71}"/>
                  </a:ext>
                </a:extLst>
              </p14:cNvPr>
              <p14:cNvContentPartPr/>
              <p14:nvPr/>
            </p14:nvContentPartPr>
            <p14:xfrm>
              <a:off x="8206632" y="2019888"/>
              <a:ext cx="82440" cy="107640"/>
            </p14:xfrm>
          </p:contentPart>
        </mc:Choice>
        <mc:Fallback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83637AE-4FA6-4907-9936-991C47529B7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202312" y="2015568"/>
                <a:ext cx="91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23" name="Gruppieren 39022">
            <a:extLst>
              <a:ext uri="{FF2B5EF4-FFF2-40B4-BE49-F238E27FC236}">
                <a16:creationId xmlns:a16="http://schemas.microsoft.com/office/drawing/2014/main" id="{4C67F15C-B1F0-4011-8B27-DA60CFBB8795}"/>
              </a:ext>
            </a:extLst>
          </p:cNvPr>
          <p:cNvGrpSpPr/>
          <p:nvPr/>
        </p:nvGrpSpPr>
        <p:grpSpPr>
          <a:xfrm>
            <a:off x="8526312" y="1904328"/>
            <a:ext cx="1478880" cy="259200"/>
            <a:chOff x="8526312" y="1904328"/>
            <a:chExt cx="14788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9009" name="Freihand 39008">
                  <a:extLst>
                    <a:ext uri="{FF2B5EF4-FFF2-40B4-BE49-F238E27FC236}">
                      <a16:creationId xmlns:a16="http://schemas.microsoft.com/office/drawing/2014/main" id="{3E1854DB-1415-4CDD-A8B2-06B1A046149D}"/>
                    </a:ext>
                  </a:extLst>
                </p14:cNvPr>
                <p14:cNvContentPartPr/>
                <p14:nvPr/>
              </p14:nvContentPartPr>
              <p14:xfrm>
                <a:off x="8526312" y="2002248"/>
                <a:ext cx="106920" cy="141120"/>
              </p14:xfrm>
            </p:contentPart>
          </mc:Choice>
          <mc:Fallback>
            <p:pic>
              <p:nvPicPr>
                <p:cNvPr id="39009" name="Freihand 39008">
                  <a:extLst>
                    <a:ext uri="{FF2B5EF4-FFF2-40B4-BE49-F238E27FC236}">
                      <a16:creationId xmlns:a16="http://schemas.microsoft.com/office/drawing/2014/main" id="{3E1854DB-1415-4CDD-A8B2-06B1A046149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21992" y="1997928"/>
                  <a:ext cx="115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9010" name="Freihand 39009">
                  <a:extLst>
                    <a:ext uri="{FF2B5EF4-FFF2-40B4-BE49-F238E27FC236}">
                      <a16:creationId xmlns:a16="http://schemas.microsoft.com/office/drawing/2014/main" id="{E8906061-CC89-4C30-9AB4-8FE325E69D4E}"/>
                    </a:ext>
                  </a:extLst>
                </p14:cNvPr>
                <p14:cNvContentPartPr/>
                <p14:nvPr/>
              </p14:nvContentPartPr>
              <p14:xfrm>
                <a:off x="8648352" y="2024568"/>
                <a:ext cx="390960" cy="92520"/>
              </p14:xfrm>
            </p:contentPart>
          </mc:Choice>
          <mc:Fallback>
            <p:pic>
              <p:nvPicPr>
                <p:cNvPr id="39010" name="Freihand 39009">
                  <a:extLst>
                    <a:ext uri="{FF2B5EF4-FFF2-40B4-BE49-F238E27FC236}">
                      <a16:creationId xmlns:a16="http://schemas.microsoft.com/office/drawing/2014/main" id="{E8906061-CC89-4C30-9AB4-8FE325E69D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44032" y="2020248"/>
                  <a:ext cx="39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9012" name="Freihand 39011">
                  <a:extLst>
                    <a:ext uri="{FF2B5EF4-FFF2-40B4-BE49-F238E27FC236}">
                      <a16:creationId xmlns:a16="http://schemas.microsoft.com/office/drawing/2014/main" id="{ECDEDBE6-6208-43B0-9BC8-EF05207CD15E}"/>
                    </a:ext>
                  </a:extLst>
                </p14:cNvPr>
                <p14:cNvContentPartPr/>
                <p14:nvPr/>
              </p14:nvContentPartPr>
              <p14:xfrm>
                <a:off x="9237672" y="2017368"/>
                <a:ext cx="136440" cy="88560"/>
              </p14:xfrm>
            </p:contentPart>
          </mc:Choice>
          <mc:Fallback>
            <p:pic>
              <p:nvPicPr>
                <p:cNvPr id="39012" name="Freihand 39011">
                  <a:extLst>
                    <a:ext uri="{FF2B5EF4-FFF2-40B4-BE49-F238E27FC236}">
                      <a16:creationId xmlns:a16="http://schemas.microsoft.com/office/drawing/2014/main" id="{ECDEDBE6-6208-43B0-9BC8-EF05207CD1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33352" y="2013048"/>
                  <a:ext cx="145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9013" name="Freihand 39012">
                  <a:extLst>
                    <a:ext uri="{FF2B5EF4-FFF2-40B4-BE49-F238E27FC236}">
                      <a16:creationId xmlns:a16="http://schemas.microsoft.com/office/drawing/2014/main" id="{ABDC8A3A-34B4-4748-BF21-0764EC8C7502}"/>
                    </a:ext>
                  </a:extLst>
                </p14:cNvPr>
                <p14:cNvContentPartPr/>
                <p14:nvPr/>
              </p14:nvContentPartPr>
              <p14:xfrm>
                <a:off x="9400032" y="1921608"/>
                <a:ext cx="91800" cy="241920"/>
              </p14:xfrm>
            </p:contentPart>
          </mc:Choice>
          <mc:Fallback>
            <p:pic>
              <p:nvPicPr>
                <p:cNvPr id="39013" name="Freihand 39012">
                  <a:extLst>
                    <a:ext uri="{FF2B5EF4-FFF2-40B4-BE49-F238E27FC236}">
                      <a16:creationId xmlns:a16="http://schemas.microsoft.com/office/drawing/2014/main" id="{ABDC8A3A-34B4-4748-BF21-0764EC8C75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95712" y="1917288"/>
                  <a:ext cx="10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9014" name="Freihand 39013">
                  <a:extLst>
                    <a:ext uri="{FF2B5EF4-FFF2-40B4-BE49-F238E27FC236}">
                      <a16:creationId xmlns:a16="http://schemas.microsoft.com/office/drawing/2014/main" id="{2B4A30EC-E6EF-4F8D-8BEF-402BA381ABFB}"/>
                    </a:ext>
                  </a:extLst>
                </p14:cNvPr>
                <p14:cNvContentPartPr/>
                <p14:nvPr/>
              </p14:nvContentPartPr>
              <p14:xfrm>
                <a:off x="9693432" y="1987488"/>
                <a:ext cx="183240" cy="110160"/>
              </p14:xfrm>
            </p:contentPart>
          </mc:Choice>
          <mc:Fallback>
            <p:pic>
              <p:nvPicPr>
                <p:cNvPr id="39014" name="Freihand 39013">
                  <a:extLst>
                    <a:ext uri="{FF2B5EF4-FFF2-40B4-BE49-F238E27FC236}">
                      <a16:creationId xmlns:a16="http://schemas.microsoft.com/office/drawing/2014/main" id="{2B4A30EC-E6EF-4F8D-8BEF-402BA381AB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89112" y="1983168"/>
                  <a:ext cx="19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9015" name="Freihand 39014">
                  <a:extLst>
                    <a:ext uri="{FF2B5EF4-FFF2-40B4-BE49-F238E27FC236}">
                      <a16:creationId xmlns:a16="http://schemas.microsoft.com/office/drawing/2014/main" id="{C9202E42-2992-4609-95A2-BBCB27EAC014}"/>
                    </a:ext>
                  </a:extLst>
                </p14:cNvPr>
                <p14:cNvContentPartPr/>
                <p14:nvPr/>
              </p14:nvContentPartPr>
              <p14:xfrm>
                <a:off x="9879192" y="1904328"/>
                <a:ext cx="126000" cy="148680"/>
              </p14:xfrm>
            </p:contentPart>
          </mc:Choice>
          <mc:Fallback>
            <p:pic>
              <p:nvPicPr>
                <p:cNvPr id="39015" name="Freihand 39014">
                  <a:extLst>
                    <a:ext uri="{FF2B5EF4-FFF2-40B4-BE49-F238E27FC236}">
                      <a16:creationId xmlns:a16="http://schemas.microsoft.com/office/drawing/2014/main" id="{C9202E42-2992-4609-95A2-BBCB27EAC0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74872" y="1900008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22" name="Gruppieren 39021">
            <a:extLst>
              <a:ext uri="{FF2B5EF4-FFF2-40B4-BE49-F238E27FC236}">
                <a16:creationId xmlns:a16="http://schemas.microsoft.com/office/drawing/2014/main" id="{E1B633EC-EA77-4197-9A32-0F9C78E413A2}"/>
              </a:ext>
            </a:extLst>
          </p:cNvPr>
          <p:cNvGrpSpPr/>
          <p:nvPr/>
        </p:nvGrpSpPr>
        <p:grpSpPr>
          <a:xfrm>
            <a:off x="10320912" y="1814688"/>
            <a:ext cx="950760" cy="313200"/>
            <a:chOff x="10320912" y="1814688"/>
            <a:chExt cx="95076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016" name="Freihand 39015">
                  <a:extLst>
                    <a:ext uri="{FF2B5EF4-FFF2-40B4-BE49-F238E27FC236}">
                      <a16:creationId xmlns:a16="http://schemas.microsoft.com/office/drawing/2014/main" id="{FEA22A08-D4EA-4A34-9F71-53ADBB1DD7F7}"/>
                    </a:ext>
                  </a:extLst>
                </p14:cNvPr>
                <p14:cNvContentPartPr/>
                <p14:nvPr/>
              </p14:nvContentPartPr>
              <p14:xfrm>
                <a:off x="10320912" y="1959048"/>
                <a:ext cx="135360" cy="93600"/>
              </p14:xfrm>
            </p:contentPart>
          </mc:Choice>
          <mc:Fallback>
            <p:pic>
              <p:nvPicPr>
                <p:cNvPr id="39016" name="Freihand 39015">
                  <a:extLst>
                    <a:ext uri="{FF2B5EF4-FFF2-40B4-BE49-F238E27FC236}">
                      <a16:creationId xmlns:a16="http://schemas.microsoft.com/office/drawing/2014/main" id="{FEA22A08-D4EA-4A34-9F71-53ADBB1DD7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16592" y="1954728"/>
                  <a:ext cx="144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9017" name="Freihand 39016">
                  <a:extLst>
                    <a:ext uri="{FF2B5EF4-FFF2-40B4-BE49-F238E27FC236}">
                      <a16:creationId xmlns:a16="http://schemas.microsoft.com/office/drawing/2014/main" id="{BDB9BEA5-291B-4B80-A8DB-163C7FE6BA54}"/>
                    </a:ext>
                  </a:extLst>
                </p14:cNvPr>
                <p14:cNvContentPartPr/>
                <p14:nvPr/>
              </p14:nvContentPartPr>
              <p14:xfrm>
                <a:off x="10430712" y="1860768"/>
                <a:ext cx="360" cy="360"/>
              </p14:xfrm>
            </p:contentPart>
          </mc:Choice>
          <mc:Fallback>
            <p:pic>
              <p:nvPicPr>
                <p:cNvPr id="39017" name="Freihand 39016">
                  <a:extLst>
                    <a:ext uri="{FF2B5EF4-FFF2-40B4-BE49-F238E27FC236}">
                      <a16:creationId xmlns:a16="http://schemas.microsoft.com/office/drawing/2014/main" id="{BDB9BEA5-291B-4B80-A8DB-163C7FE6BA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6392" y="18564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9018" name="Freihand 39017">
                  <a:extLst>
                    <a:ext uri="{FF2B5EF4-FFF2-40B4-BE49-F238E27FC236}">
                      <a16:creationId xmlns:a16="http://schemas.microsoft.com/office/drawing/2014/main" id="{A8171AD5-1789-460B-A656-D891AD433D46}"/>
                    </a:ext>
                  </a:extLst>
                </p14:cNvPr>
                <p14:cNvContentPartPr/>
                <p14:nvPr/>
              </p14:nvContentPartPr>
              <p14:xfrm>
                <a:off x="10585512" y="1814688"/>
                <a:ext cx="52200" cy="313200"/>
              </p14:xfrm>
            </p:contentPart>
          </mc:Choice>
          <mc:Fallback>
            <p:pic>
              <p:nvPicPr>
                <p:cNvPr id="39018" name="Freihand 39017">
                  <a:extLst>
                    <a:ext uri="{FF2B5EF4-FFF2-40B4-BE49-F238E27FC236}">
                      <a16:creationId xmlns:a16="http://schemas.microsoft.com/office/drawing/2014/main" id="{A8171AD5-1789-460B-A656-D891AD433D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81192" y="1810368"/>
                  <a:ext cx="60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9019" name="Freihand 39018">
                  <a:extLst>
                    <a:ext uri="{FF2B5EF4-FFF2-40B4-BE49-F238E27FC236}">
                      <a16:creationId xmlns:a16="http://schemas.microsoft.com/office/drawing/2014/main" id="{0ABF3C3E-BDB0-465B-9431-05C15389697A}"/>
                    </a:ext>
                  </a:extLst>
                </p14:cNvPr>
                <p14:cNvContentPartPr/>
                <p14:nvPr/>
              </p14:nvContentPartPr>
              <p14:xfrm>
                <a:off x="10709352" y="1823328"/>
                <a:ext cx="46800" cy="179640"/>
              </p14:xfrm>
            </p:contentPart>
          </mc:Choice>
          <mc:Fallback>
            <p:pic>
              <p:nvPicPr>
                <p:cNvPr id="39019" name="Freihand 39018">
                  <a:extLst>
                    <a:ext uri="{FF2B5EF4-FFF2-40B4-BE49-F238E27FC236}">
                      <a16:creationId xmlns:a16="http://schemas.microsoft.com/office/drawing/2014/main" id="{0ABF3C3E-BDB0-465B-9431-05C1538969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05032" y="1819008"/>
                  <a:ext cx="55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9020" name="Freihand 39019">
                  <a:extLst>
                    <a:ext uri="{FF2B5EF4-FFF2-40B4-BE49-F238E27FC236}">
                      <a16:creationId xmlns:a16="http://schemas.microsoft.com/office/drawing/2014/main" id="{38063563-B445-4000-AB18-A63A2AB42DA8}"/>
                    </a:ext>
                  </a:extLst>
                </p14:cNvPr>
                <p14:cNvContentPartPr/>
                <p14:nvPr/>
              </p14:nvContentPartPr>
              <p14:xfrm>
                <a:off x="10760112" y="1909368"/>
                <a:ext cx="374040" cy="102600"/>
              </p14:xfrm>
            </p:contentPart>
          </mc:Choice>
          <mc:Fallback>
            <p:pic>
              <p:nvPicPr>
                <p:cNvPr id="39020" name="Freihand 39019">
                  <a:extLst>
                    <a:ext uri="{FF2B5EF4-FFF2-40B4-BE49-F238E27FC236}">
                      <a16:creationId xmlns:a16="http://schemas.microsoft.com/office/drawing/2014/main" id="{38063563-B445-4000-AB18-A63A2AB42D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55792" y="1905048"/>
                  <a:ext cx="38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9021" name="Freihand 39020">
                  <a:extLst>
                    <a:ext uri="{FF2B5EF4-FFF2-40B4-BE49-F238E27FC236}">
                      <a16:creationId xmlns:a16="http://schemas.microsoft.com/office/drawing/2014/main" id="{6E8D60BA-9368-4A37-AB9F-558625696831}"/>
                    </a:ext>
                  </a:extLst>
                </p14:cNvPr>
                <p14:cNvContentPartPr/>
                <p14:nvPr/>
              </p14:nvContentPartPr>
              <p14:xfrm>
                <a:off x="11170512" y="1904328"/>
                <a:ext cx="101160" cy="101880"/>
              </p14:xfrm>
            </p:contentPart>
          </mc:Choice>
          <mc:Fallback>
            <p:pic>
              <p:nvPicPr>
                <p:cNvPr id="39021" name="Freihand 39020">
                  <a:extLst>
                    <a:ext uri="{FF2B5EF4-FFF2-40B4-BE49-F238E27FC236}">
                      <a16:creationId xmlns:a16="http://schemas.microsoft.com/office/drawing/2014/main" id="{6E8D60BA-9368-4A37-AB9F-5586256968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66192" y="1900008"/>
                  <a:ext cx="10980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094E9647-7810-48C1-A998-97033E4019F2}"/>
                  </a:ext>
                </a:extLst>
              </p14:cNvPr>
              <p14:cNvContentPartPr/>
              <p14:nvPr/>
            </p14:nvContentPartPr>
            <p14:xfrm>
              <a:off x="10796112" y="2256048"/>
              <a:ext cx="265320" cy="163800"/>
            </p14:xfrm>
          </p:contentPart>
        </mc:Choice>
        <mc:Fallback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094E9647-7810-48C1-A998-97033E4019F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91792" y="2251728"/>
                <a:ext cx="273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7194C688-0D4F-4BDC-B06C-5A5B8A5B61F0}"/>
                  </a:ext>
                </a:extLst>
              </p14:cNvPr>
              <p14:cNvContentPartPr/>
              <p14:nvPr/>
            </p14:nvContentPartPr>
            <p14:xfrm>
              <a:off x="7962192" y="2355768"/>
              <a:ext cx="162720" cy="156600"/>
            </p14:xfrm>
          </p:contentPart>
        </mc:Choice>
        <mc:Fallback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7194C688-0D4F-4BDC-B06C-5A5B8A5B61F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57872" y="2351448"/>
                <a:ext cx="171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3CC173B2-1716-4C75-941A-D817A7C59972}"/>
                  </a:ext>
                </a:extLst>
              </p14:cNvPr>
              <p14:cNvContentPartPr/>
              <p14:nvPr/>
            </p14:nvContentPartPr>
            <p14:xfrm>
              <a:off x="8121672" y="2423088"/>
              <a:ext cx="146880" cy="92160"/>
            </p14:xfrm>
          </p:contentPart>
        </mc:Choice>
        <mc:Fallback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3CC173B2-1716-4C75-941A-D817A7C5997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117352" y="2418768"/>
                <a:ext cx="155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D72BCC63-297E-425A-AE35-FE5AAF7D43AC}"/>
                  </a:ext>
                </a:extLst>
              </p14:cNvPr>
              <p14:cNvContentPartPr/>
              <p14:nvPr/>
            </p14:nvContentPartPr>
            <p14:xfrm>
              <a:off x="8274312" y="2396088"/>
              <a:ext cx="201240" cy="104040"/>
            </p14:xfrm>
          </p:contentPart>
        </mc:Choice>
        <mc:Fallback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D72BCC63-297E-425A-AE35-FE5AAF7D43A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269992" y="2391768"/>
                <a:ext cx="209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4D39A5A0-BDF7-4168-A47E-E18E1E05F8B6}"/>
                  </a:ext>
                </a:extLst>
              </p14:cNvPr>
              <p14:cNvContentPartPr/>
              <p14:nvPr/>
            </p14:nvContentPartPr>
            <p14:xfrm>
              <a:off x="8667792" y="2332728"/>
              <a:ext cx="162360" cy="149400"/>
            </p14:xfrm>
          </p:contentPart>
        </mc:Choice>
        <mc:Fallback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4D39A5A0-BDF7-4168-A47E-E18E1E05F8B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663472" y="2328408"/>
                <a:ext cx="171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id="{7C94354B-0DF1-411D-B999-DDE04E39A39B}"/>
                  </a:ext>
                </a:extLst>
              </p14:cNvPr>
              <p14:cNvContentPartPr/>
              <p14:nvPr/>
            </p14:nvContentPartPr>
            <p14:xfrm>
              <a:off x="8798472" y="2408688"/>
              <a:ext cx="73080" cy="59400"/>
            </p14:xfrm>
          </p:contentPart>
        </mc:Choice>
        <mc:Fallback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7C94354B-0DF1-411D-B999-DDE04E39A39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794152" y="2404368"/>
                <a:ext cx="81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id="{4D17B3D0-3010-4C87-982C-A1C75E787A80}"/>
                  </a:ext>
                </a:extLst>
              </p14:cNvPr>
              <p14:cNvContentPartPr/>
              <p14:nvPr/>
            </p14:nvContentPartPr>
            <p14:xfrm>
              <a:off x="9035352" y="2324808"/>
              <a:ext cx="116280" cy="151560"/>
            </p14:xfrm>
          </p:contentPart>
        </mc:Choice>
        <mc:Fallback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4D17B3D0-3010-4C87-982C-A1C75E787A8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031032" y="2320488"/>
                <a:ext cx="124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CE759F4F-12B9-465A-B9AC-76B0864A788F}"/>
                  </a:ext>
                </a:extLst>
              </p14:cNvPr>
              <p14:cNvContentPartPr/>
              <p14:nvPr/>
            </p14:nvContentPartPr>
            <p14:xfrm>
              <a:off x="9175392" y="2376288"/>
              <a:ext cx="115560" cy="114120"/>
            </p14:xfrm>
          </p:contentPart>
        </mc:Choice>
        <mc:Fallback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CE759F4F-12B9-465A-B9AC-76B0864A788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171072" y="2371968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679CF466-1C55-4A06-8EEF-09B7B60F6C06}"/>
                  </a:ext>
                </a:extLst>
              </p14:cNvPr>
              <p14:cNvContentPartPr/>
              <p14:nvPr/>
            </p14:nvContentPartPr>
            <p14:xfrm>
              <a:off x="9498672" y="2373768"/>
              <a:ext cx="93960" cy="84960"/>
            </p14:xfrm>
          </p:contentPart>
        </mc:Choice>
        <mc:Fallback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679CF466-1C55-4A06-8EEF-09B7B60F6C0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494352" y="2369448"/>
                <a:ext cx="102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9033" name="Freihand 39032">
                <a:extLst>
                  <a:ext uri="{FF2B5EF4-FFF2-40B4-BE49-F238E27FC236}">
                    <a16:creationId xmlns:a16="http://schemas.microsoft.com/office/drawing/2014/main" id="{9437CF73-F76F-43EE-9A81-F07E2833FB8D}"/>
                  </a:ext>
                </a:extLst>
              </p14:cNvPr>
              <p14:cNvContentPartPr/>
              <p14:nvPr/>
            </p14:nvContentPartPr>
            <p14:xfrm>
              <a:off x="9478512" y="2356128"/>
              <a:ext cx="170640" cy="136080"/>
            </p14:xfrm>
          </p:contentPart>
        </mc:Choice>
        <mc:Fallback>
          <p:pic>
            <p:nvPicPr>
              <p:cNvPr id="39033" name="Freihand 39032">
                <a:extLst>
                  <a:ext uri="{FF2B5EF4-FFF2-40B4-BE49-F238E27FC236}">
                    <a16:creationId xmlns:a16="http://schemas.microsoft.com/office/drawing/2014/main" id="{9437CF73-F76F-43EE-9A81-F07E2833FB8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474192" y="2351808"/>
                <a:ext cx="179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4861B57E-46FC-4CA3-A143-939CF68BEB0D}"/>
                  </a:ext>
                </a:extLst>
              </p14:cNvPr>
              <p14:cNvContentPartPr/>
              <p14:nvPr/>
            </p14:nvContentPartPr>
            <p14:xfrm>
              <a:off x="9605232" y="2359008"/>
              <a:ext cx="324000" cy="291960"/>
            </p14:xfrm>
          </p:contentPart>
        </mc:Choice>
        <mc:Fallback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4861B57E-46FC-4CA3-A143-939CF68BEB0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00912" y="2354688"/>
                <a:ext cx="3326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9035" name="Freihand 39034">
                <a:extLst>
                  <a:ext uri="{FF2B5EF4-FFF2-40B4-BE49-F238E27FC236}">
                    <a16:creationId xmlns:a16="http://schemas.microsoft.com/office/drawing/2014/main" id="{DD6DDCE0-E117-4BEA-A1DB-712E74057D6A}"/>
                  </a:ext>
                </a:extLst>
              </p14:cNvPr>
              <p14:cNvContentPartPr/>
              <p14:nvPr/>
            </p14:nvContentPartPr>
            <p14:xfrm>
              <a:off x="9940752" y="2352888"/>
              <a:ext cx="113760" cy="127440"/>
            </p14:xfrm>
          </p:contentPart>
        </mc:Choice>
        <mc:Fallback>
          <p:pic>
            <p:nvPicPr>
              <p:cNvPr id="39035" name="Freihand 39034">
                <a:extLst>
                  <a:ext uri="{FF2B5EF4-FFF2-40B4-BE49-F238E27FC236}">
                    <a16:creationId xmlns:a16="http://schemas.microsoft.com/office/drawing/2014/main" id="{DD6DDCE0-E117-4BEA-A1DB-712E74057D6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936432" y="2348568"/>
                <a:ext cx="122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7ADC5865-4E65-4C63-A2B7-51DCEDC215BC}"/>
                  </a:ext>
                </a:extLst>
              </p14:cNvPr>
              <p14:cNvContentPartPr/>
              <p14:nvPr/>
            </p14:nvContentPartPr>
            <p14:xfrm>
              <a:off x="10097712" y="2233728"/>
              <a:ext cx="73800" cy="215280"/>
            </p14:xfrm>
          </p:contentPart>
        </mc:Choice>
        <mc:Fallback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7ADC5865-4E65-4C63-A2B7-51DCEDC215B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093392" y="2229408"/>
                <a:ext cx="82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21E64FB0-820E-4DC4-A954-0FF76CB27459}"/>
                  </a:ext>
                </a:extLst>
              </p14:cNvPr>
              <p14:cNvContentPartPr/>
              <p14:nvPr/>
            </p14:nvContentPartPr>
            <p14:xfrm>
              <a:off x="10280952" y="2259648"/>
              <a:ext cx="154800" cy="169200"/>
            </p14:xfrm>
          </p:contentPart>
        </mc:Choice>
        <mc:Fallback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21E64FB0-820E-4DC4-A954-0FF76CB2745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276632" y="2255328"/>
                <a:ext cx="163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9038" name="Freihand 39037">
                <a:extLst>
                  <a:ext uri="{FF2B5EF4-FFF2-40B4-BE49-F238E27FC236}">
                    <a16:creationId xmlns:a16="http://schemas.microsoft.com/office/drawing/2014/main" id="{43BF022D-D3FE-4504-9BA7-C790873BBC48}"/>
                  </a:ext>
                </a:extLst>
              </p14:cNvPr>
              <p14:cNvContentPartPr/>
              <p14:nvPr/>
            </p14:nvContentPartPr>
            <p14:xfrm>
              <a:off x="10419192" y="2352168"/>
              <a:ext cx="119160" cy="73080"/>
            </p14:xfrm>
          </p:contentPart>
        </mc:Choice>
        <mc:Fallback>
          <p:pic>
            <p:nvPicPr>
              <p:cNvPr id="39038" name="Freihand 39037">
                <a:extLst>
                  <a:ext uri="{FF2B5EF4-FFF2-40B4-BE49-F238E27FC236}">
                    <a16:creationId xmlns:a16="http://schemas.microsoft.com/office/drawing/2014/main" id="{43BF022D-D3FE-4504-9BA7-C790873BBC4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414872" y="2347848"/>
                <a:ext cx="1278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55" name="Gruppieren 39054">
            <a:extLst>
              <a:ext uri="{FF2B5EF4-FFF2-40B4-BE49-F238E27FC236}">
                <a16:creationId xmlns:a16="http://schemas.microsoft.com/office/drawing/2014/main" id="{4FC37BD5-291E-4634-8D1B-3B3E0DAEF25C}"/>
              </a:ext>
            </a:extLst>
          </p:cNvPr>
          <p:cNvGrpSpPr/>
          <p:nvPr/>
        </p:nvGrpSpPr>
        <p:grpSpPr>
          <a:xfrm>
            <a:off x="7996392" y="2694528"/>
            <a:ext cx="1480320" cy="284040"/>
            <a:chOff x="7996392" y="2694528"/>
            <a:chExt cx="14803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040" name="Freihand 39039">
                  <a:extLst>
                    <a:ext uri="{FF2B5EF4-FFF2-40B4-BE49-F238E27FC236}">
                      <a16:creationId xmlns:a16="http://schemas.microsoft.com/office/drawing/2014/main" id="{3AFA46DB-DCF8-419F-94C4-B7056E69E9EE}"/>
                    </a:ext>
                  </a:extLst>
                </p14:cNvPr>
                <p14:cNvContentPartPr/>
                <p14:nvPr/>
              </p14:nvContentPartPr>
              <p14:xfrm>
                <a:off x="7996392" y="2723688"/>
                <a:ext cx="123840" cy="205560"/>
              </p14:xfrm>
            </p:contentPart>
          </mc:Choice>
          <mc:Fallback>
            <p:pic>
              <p:nvPicPr>
                <p:cNvPr id="39040" name="Freihand 39039">
                  <a:extLst>
                    <a:ext uri="{FF2B5EF4-FFF2-40B4-BE49-F238E27FC236}">
                      <a16:creationId xmlns:a16="http://schemas.microsoft.com/office/drawing/2014/main" id="{3AFA46DB-DCF8-419F-94C4-B7056E69E9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92072" y="2719368"/>
                  <a:ext cx="13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041" name="Freihand 39040">
                  <a:extLst>
                    <a:ext uri="{FF2B5EF4-FFF2-40B4-BE49-F238E27FC236}">
                      <a16:creationId xmlns:a16="http://schemas.microsoft.com/office/drawing/2014/main" id="{A2A6059A-5931-4DD3-B88D-125AAE12A230}"/>
                    </a:ext>
                  </a:extLst>
                </p14:cNvPr>
                <p14:cNvContentPartPr/>
                <p14:nvPr/>
              </p14:nvContentPartPr>
              <p14:xfrm>
                <a:off x="8192592" y="2762928"/>
                <a:ext cx="415800" cy="101880"/>
              </p14:xfrm>
            </p:contentPart>
          </mc:Choice>
          <mc:Fallback>
            <p:pic>
              <p:nvPicPr>
                <p:cNvPr id="39041" name="Freihand 39040">
                  <a:extLst>
                    <a:ext uri="{FF2B5EF4-FFF2-40B4-BE49-F238E27FC236}">
                      <a16:creationId xmlns:a16="http://schemas.microsoft.com/office/drawing/2014/main" id="{A2A6059A-5931-4DD3-B88D-125AAE12A23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88272" y="2758608"/>
                  <a:ext cx="42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044" name="Freihand 39043">
                  <a:extLst>
                    <a:ext uri="{FF2B5EF4-FFF2-40B4-BE49-F238E27FC236}">
                      <a16:creationId xmlns:a16="http://schemas.microsoft.com/office/drawing/2014/main" id="{B962040E-E480-4C39-A2FE-83D488C972AF}"/>
                    </a:ext>
                  </a:extLst>
                </p14:cNvPr>
                <p14:cNvContentPartPr/>
                <p14:nvPr/>
              </p14:nvContentPartPr>
              <p14:xfrm>
                <a:off x="8784072" y="2694528"/>
                <a:ext cx="264960" cy="284040"/>
              </p14:xfrm>
            </p:contentPart>
          </mc:Choice>
          <mc:Fallback>
            <p:pic>
              <p:nvPicPr>
                <p:cNvPr id="39044" name="Freihand 39043">
                  <a:extLst>
                    <a:ext uri="{FF2B5EF4-FFF2-40B4-BE49-F238E27FC236}">
                      <a16:creationId xmlns:a16="http://schemas.microsoft.com/office/drawing/2014/main" id="{B962040E-E480-4C39-A2FE-83D488C972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9752" y="2690208"/>
                  <a:ext cx="273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046" name="Freihand 39045">
                  <a:extLst>
                    <a:ext uri="{FF2B5EF4-FFF2-40B4-BE49-F238E27FC236}">
                      <a16:creationId xmlns:a16="http://schemas.microsoft.com/office/drawing/2014/main" id="{B059AC7D-92F0-496F-B3E4-9D04F4363A81}"/>
                    </a:ext>
                  </a:extLst>
                </p14:cNvPr>
                <p14:cNvContentPartPr/>
                <p14:nvPr/>
              </p14:nvContentPartPr>
              <p14:xfrm>
                <a:off x="9207072" y="2756448"/>
                <a:ext cx="108360" cy="131760"/>
              </p14:xfrm>
            </p:contentPart>
          </mc:Choice>
          <mc:Fallback>
            <p:pic>
              <p:nvPicPr>
                <p:cNvPr id="39046" name="Freihand 39045">
                  <a:extLst>
                    <a:ext uri="{FF2B5EF4-FFF2-40B4-BE49-F238E27FC236}">
                      <a16:creationId xmlns:a16="http://schemas.microsoft.com/office/drawing/2014/main" id="{B059AC7D-92F0-496F-B3E4-9D04F4363A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02752" y="2752128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047" name="Freihand 39046">
                  <a:extLst>
                    <a:ext uri="{FF2B5EF4-FFF2-40B4-BE49-F238E27FC236}">
                      <a16:creationId xmlns:a16="http://schemas.microsoft.com/office/drawing/2014/main" id="{8F89DE7F-BE69-4FEF-A932-495E0AB1C4BE}"/>
                    </a:ext>
                  </a:extLst>
                </p14:cNvPr>
                <p14:cNvContentPartPr/>
                <p14:nvPr/>
              </p14:nvContentPartPr>
              <p14:xfrm>
                <a:off x="9361512" y="2723688"/>
                <a:ext cx="115200" cy="120960"/>
              </p14:xfrm>
            </p:contentPart>
          </mc:Choice>
          <mc:Fallback>
            <p:pic>
              <p:nvPicPr>
                <p:cNvPr id="39047" name="Freihand 39046">
                  <a:extLst>
                    <a:ext uri="{FF2B5EF4-FFF2-40B4-BE49-F238E27FC236}">
                      <a16:creationId xmlns:a16="http://schemas.microsoft.com/office/drawing/2014/main" id="{8F89DE7F-BE69-4FEF-A932-495E0AB1C4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57192" y="2719368"/>
                  <a:ext cx="1238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54" name="Gruppieren 39053">
            <a:extLst>
              <a:ext uri="{FF2B5EF4-FFF2-40B4-BE49-F238E27FC236}">
                <a16:creationId xmlns:a16="http://schemas.microsoft.com/office/drawing/2014/main" id="{221352DE-E10E-4511-AEA6-B209F15BD56C}"/>
              </a:ext>
            </a:extLst>
          </p:cNvPr>
          <p:cNvGrpSpPr/>
          <p:nvPr/>
        </p:nvGrpSpPr>
        <p:grpSpPr>
          <a:xfrm>
            <a:off x="9724392" y="2653488"/>
            <a:ext cx="1027440" cy="226440"/>
            <a:chOff x="9724392" y="2653488"/>
            <a:chExt cx="10274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9048" name="Freihand 39047">
                  <a:extLst>
                    <a:ext uri="{FF2B5EF4-FFF2-40B4-BE49-F238E27FC236}">
                      <a16:creationId xmlns:a16="http://schemas.microsoft.com/office/drawing/2014/main" id="{7F87723A-81C6-4E4F-998C-BFBB58373E22}"/>
                    </a:ext>
                  </a:extLst>
                </p14:cNvPr>
                <p14:cNvContentPartPr/>
                <p14:nvPr/>
              </p14:nvContentPartPr>
              <p14:xfrm>
                <a:off x="9724392" y="2736648"/>
                <a:ext cx="292680" cy="109800"/>
              </p14:xfrm>
            </p:contentPart>
          </mc:Choice>
          <mc:Fallback>
            <p:pic>
              <p:nvPicPr>
                <p:cNvPr id="39048" name="Freihand 39047">
                  <a:extLst>
                    <a:ext uri="{FF2B5EF4-FFF2-40B4-BE49-F238E27FC236}">
                      <a16:creationId xmlns:a16="http://schemas.microsoft.com/office/drawing/2014/main" id="{7F87723A-81C6-4E4F-998C-BFBB58373E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20072" y="2732328"/>
                  <a:ext cx="301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9049" name="Freihand 39048">
                  <a:extLst>
                    <a:ext uri="{FF2B5EF4-FFF2-40B4-BE49-F238E27FC236}">
                      <a16:creationId xmlns:a16="http://schemas.microsoft.com/office/drawing/2014/main" id="{0C1D7AF0-2BA9-489B-A40E-1116926D2759}"/>
                    </a:ext>
                  </a:extLst>
                </p14:cNvPr>
                <p14:cNvContentPartPr/>
                <p14:nvPr/>
              </p14:nvContentPartPr>
              <p14:xfrm>
                <a:off x="9969552" y="2654208"/>
                <a:ext cx="99360" cy="159840"/>
              </p14:xfrm>
            </p:contentPart>
          </mc:Choice>
          <mc:Fallback>
            <p:pic>
              <p:nvPicPr>
                <p:cNvPr id="39049" name="Freihand 39048">
                  <a:extLst>
                    <a:ext uri="{FF2B5EF4-FFF2-40B4-BE49-F238E27FC236}">
                      <a16:creationId xmlns:a16="http://schemas.microsoft.com/office/drawing/2014/main" id="{0C1D7AF0-2BA9-489B-A40E-1116926D275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65232" y="2649888"/>
                  <a:ext cx="10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9050" name="Freihand 39049">
                  <a:extLst>
                    <a:ext uri="{FF2B5EF4-FFF2-40B4-BE49-F238E27FC236}">
                      <a16:creationId xmlns:a16="http://schemas.microsoft.com/office/drawing/2014/main" id="{E894B8B9-5A97-43AB-ABD2-F83E966BA15E}"/>
                    </a:ext>
                  </a:extLst>
                </p14:cNvPr>
                <p14:cNvContentPartPr/>
                <p14:nvPr/>
              </p14:nvContentPartPr>
              <p14:xfrm>
                <a:off x="10099512" y="2653848"/>
                <a:ext cx="86760" cy="226080"/>
              </p14:xfrm>
            </p:contentPart>
          </mc:Choice>
          <mc:Fallback>
            <p:pic>
              <p:nvPicPr>
                <p:cNvPr id="39050" name="Freihand 39049">
                  <a:extLst>
                    <a:ext uri="{FF2B5EF4-FFF2-40B4-BE49-F238E27FC236}">
                      <a16:creationId xmlns:a16="http://schemas.microsoft.com/office/drawing/2014/main" id="{E894B8B9-5A97-43AB-ABD2-F83E966BA1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95192" y="2649528"/>
                  <a:ext cx="9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9051" name="Freihand 39050">
                  <a:extLst>
                    <a:ext uri="{FF2B5EF4-FFF2-40B4-BE49-F238E27FC236}">
                      <a16:creationId xmlns:a16="http://schemas.microsoft.com/office/drawing/2014/main" id="{E8B74CC9-2813-4E52-AF54-3210FC4DE3D4}"/>
                    </a:ext>
                  </a:extLst>
                </p14:cNvPr>
                <p14:cNvContentPartPr/>
                <p14:nvPr/>
              </p14:nvContentPartPr>
              <p14:xfrm>
                <a:off x="10186272" y="2653488"/>
                <a:ext cx="38160" cy="135720"/>
              </p14:xfrm>
            </p:contentPart>
          </mc:Choice>
          <mc:Fallback>
            <p:pic>
              <p:nvPicPr>
                <p:cNvPr id="39051" name="Freihand 39050">
                  <a:extLst>
                    <a:ext uri="{FF2B5EF4-FFF2-40B4-BE49-F238E27FC236}">
                      <a16:creationId xmlns:a16="http://schemas.microsoft.com/office/drawing/2014/main" id="{E8B74CC9-2813-4E52-AF54-3210FC4DE3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81952" y="2649168"/>
                  <a:ext cx="46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9052" name="Freihand 39051">
                  <a:extLst>
                    <a:ext uri="{FF2B5EF4-FFF2-40B4-BE49-F238E27FC236}">
                      <a16:creationId xmlns:a16="http://schemas.microsoft.com/office/drawing/2014/main" id="{3FBD4A2B-9A6F-48A5-A032-B05D54B5C44D}"/>
                    </a:ext>
                  </a:extLst>
                </p14:cNvPr>
                <p14:cNvContentPartPr/>
                <p14:nvPr/>
              </p14:nvContentPartPr>
              <p14:xfrm>
                <a:off x="10258632" y="2689128"/>
                <a:ext cx="334080" cy="91800"/>
              </p14:xfrm>
            </p:contentPart>
          </mc:Choice>
          <mc:Fallback>
            <p:pic>
              <p:nvPicPr>
                <p:cNvPr id="39052" name="Freihand 39051">
                  <a:extLst>
                    <a:ext uri="{FF2B5EF4-FFF2-40B4-BE49-F238E27FC236}">
                      <a16:creationId xmlns:a16="http://schemas.microsoft.com/office/drawing/2014/main" id="{3FBD4A2B-9A6F-48A5-A032-B05D54B5C44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4312" y="2684808"/>
                  <a:ext cx="342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9053" name="Freihand 39052">
                  <a:extLst>
                    <a:ext uri="{FF2B5EF4-FFF2-40B4-BE49-F238E27FC236}">
                      <a16:creationId xmlns:a16="http://schemas.microsoft.com/office/drawing/2014/main" id="{9DA2BFAC-9C57-4BB4-B374-C16A64B0A58A}"/>
                    </a:ext>
                  </a:extLst>
                </p14:cNvPr>
                <p14:cNvContentPartPr/>
                <p14:nvPr/>
              </p14:nvContentPartPr>
              <p14:xfrm>
                <a:off x="10632312" y="2664648"/>
                <a:ext cx="119520" cy="116280"/>
              </p14:xfrm>
            </p:contentPart>
          </mc:Choice>
          <mc:Fallback>
            <p:pic>
              <p:nvPicPr>
                <p:cNvPr id="39053" name="Freihand 39052">
                  <a:extLst>
                    <a:ext uri="{FF2B5EF4-FFF2-40B4-BE49-F238E27FC236}">
                      <a16:creationId xmlns:a16="http://schemas.microsoft.com/office/drawing/2014/main" id="{9DA2BFAC-9C57-4BB4-B374-C16A64B0A5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27992" y="2660328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39056" name="Freihand 39055">
                <a:extLst>
                  <a:ext uri="{FF2B5EF4-FFF2-40B4-BE49-F238E27FC236}">
                    <a16:creationId xmlns:a16="http://schemas.microsoft.com/office/drawing/2014/main" id="{DBDE0335-3FA9-49B0-B6BB-53121F088D2F}"/>
                  </a:ext>
                </a:extLst>
              </p14:cNvPr>
              <p14:cNvContentPartPr/>
              <p14:nvPr/>
            </p14:nvContentPartPr>
            <p14:xfrm>
              <a:off x="10976472" y="2535408"/>
              <a:ext cx="331560" cy="210960"/>
            </p14:xfrm>
          </p:contentPart>
        </mc:Choice>
        <mc:Fallback>
          <p:pic>
            <p:nvPicPr>
              <p:cNvPr id="39056" name="Freihand 39055">
                <a:extLst>
                  <a:ext uri="{FF2B5EF4-FFF2-40B4-BE49-F238E27FC236}">
                    <a16:creationId xmlns:a16="http://schemas.microsoft.com/office/drawing/2014/main" id="{DBDE0335-3FA9-49B0-B6BB-53121F088D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972152" y="2531088"/>
                <a:ext cx="34020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64" name="Gruppieren 39063">
            <a:extLst>
              <a:ext uri="{FF2B5EF4-FFF2-40B4-BE49-F238E27FC236}">
                <a16:creationId xmlns:a16="http://schemas.microsoft.com/office/drawing/2014/main" id="{CE448F14-D70F-4A0C-A34B-4AAA3E3EFDF9}"/>
              </a:ext>
            </a:extLst>
          </p:cNvPr>
          <p:cNvGrpSpPr/>
          <p:nvPr/>
        </p:nvGrpSpPr>
        <p:grpSpPr>
          <a:xfrm>
            <a:off x="8031672" y="3103128"/>
            <a:ext cx="701640" cy="298080"/>
            <a:chOff x="8031672" y="3103128"/>
            <a:chExt cx="7016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057" name="Freihand 39056">
                  <a:extLst>
                    <a:ext uri="{FF2B5EF4-FFF2-40B4-BE49-F238E27FC236}">
                      <a16:creationId xmlns:a16="http://schemas.microsoft.com/office/drawing/2014/main" id="{60CE5068-737B-4986-B5B9-6F71B4950BBC}"/>
                    </a:ext>
                  </a:extLst>
                </p14:cNvPr>
                <p14:cNvContentPartPr/>
                <p14:nvPr/>
              </p14:nvContentPartPr>
              <p14:xfrm>
                <a:off x="8031672" y="3103128"/>
                <a:ext cx="174960" cy="174960"/>
              </p14:xfrm>
            </p:contentPart>
          </mc:Choice>
          <mc:Fallback>
            <p:pic>
              <p:nvPicPr>
                <p:cNvPr id="39057" name="Freihand 39056">
                  <a:extLst>
                    <a:ext uri="{FF2B5EF4-FFF2-40B4-BE49-F238E27FC236}">
                      <a16:creationId xmlns:a16="http://schemas.microsoft.com/office/drawing/2014/main" id="{60CE5068-737B-4986-B5B9-6F71B4950B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27352" y="3098808"/>
                  <a:ext cx="183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058" name="Freihand 39057">
                  <a:extLst>
                    <a:ext uri="{FF2B5EF4-FFF2-40B4-BE49-F238E27FC236}">
                      <a16:creationId xmlns:a16="http://schemas.microsoft.com/office/drawing/2014/main" id="{DC374612-E29B-4E41-B4F5-B4C02EE84288}"/>
                    </a:ext>
                  </a:extLst>
                </p14:cNvPr>
                <p14:cNvContentPartPr/>
                <p14:nvPr/>
              </p14:nvContentPartPr>
              <p14:xfrm>
                <a:off x="8237232" y="3127968"/>
                <a:ext cx="496080" cy="273240"/>
              </p14:xfrm>
            </p:contentPart>
          </mc:Choice>
          <mc:Fallback>
            <p:pic>
              <p:nvPicPr>
                <p:cNvPr id="39058" name="Freihand 39057">
                  <a:extLst>
                    <a:ext uri="{FF2B5EF4-FFF2-40B4-BE49-F238E27FC236}">
                      <a16:creationId xmlns:a16="http://schemas.microsoft.com/office/drawing/2014/main" id="{DC374612-E29B-4E41-B4F5-B4C02EE842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32912" y="3123648"/>
                  <a:ext cx="50472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63" name="Gruppieren 39062">
            <a:extLst>
              <a:ext uri="{FF2B5EF4-FFF2-40B4-BE49-F238E27FC236}">
                <a16:creationId xmlns:a16="http://schemas.microsoft.com/office/drawing/2014/main" id="{92C1CE9C-02EA-4DE6-8F54-D6BF70A582C5}"/>
              </a:ext>
            </a:extLst>
          </p:cNvPr>
          <p:cNvGrpSpPr/>
          <p:nvPr/>
        </p:nvGrpSpPr>
        <p:grpSpPr>
          <a:xfrm>
            <a:off x="9079632" y="3011688"/>
            <a:ext cx="744480" cy="246960"/>
            <a:chOff x="9079632" y="3011688"/>
            <a:chExt cx="74448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059" name="Freihand 39058">
                  <a:extLst>
                    <a:ext uri="{FF2B5EF4-FFF2-40B4-BE49-F238E27FC236}">
                      <a16:creationId xmlns:a16="http://schemas.microsoft.com/office/drawing/2014/main" id="{5082DD47-AF02-435B-822C-AC1DDC854CEB}"/>
                    </a:ext>
                  </a:extLst>
                </p14:cNvPr>
                <p14:cNvContentPartPr/>
                <p14:nvPr/>
              </p14:nvContentPartPr>
              <p14:xfrm>
                <a:off x="9079632" y="3130128"/>
                <a:ext cx="117720" cy="128520"/>
              </p14:xfrm>
            </p:contentPart>
          </mc:Choice>
          <mc:Fallback>
            <p:pic>
              <p:nvPicPr>
                <p:cNvPr id="39059" name="Freihand 39058">
                  <a:extLst>
                    <a:ext uri="{FF2B5EF4-FFF2-40B4-BE49-F238E27FC236}">
                      <a16:creationId xmlns:a16="http://schemas.microsoft.com/office/drawing/2014/main" id="{5082DD47-AF02-435B-822C-AC1DDC854CE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75312" y="3125808"/>
                  <a:ext cx="12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060" name="Freihand 39059">
                  <a:extLst>
                    <a:ext uri="{FF2B5EF4-FFF2-40B4-BE49-F238E27FC236}">
                      <a16:creationId xmlns:a16="http://schemas.microsoft.com/office/drawing/2014/main" id="{FFE85670-212B-4AAF-8058-CB8C64234D66}"/>
                    </a:ext>
                  </a:extLst>
                </p14:cNvPr>
                <p14:cNvContentPartPr/>
                <p14:nvPr/>
              </p14:nvContentPartPr>
              <p14:xfrm>
                <a:off x="9259992" y="3096648"/>
                <a:ext cx="127800" cy="129960"/>
              </p14:xfrm>
            </p:contentPart>
          </mc:Choice>
          <mc:Fallback>
            <p:pic>
              <p:nvPicPr>
                <p:cNvPr id="39060" name="Freihand 39059">
                  <a:extLst>
                    <a:ext uri="{FF2B5EF4-FFF2-40B4-BE49-F238E27FC236}">
                      <a16:creationId xmlns:a16="http://schemas.microsoft.com/office/drawing/2014/main" id="{FFE85670-212B-4AAF-8058-CB8C64234D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55672" y="3092328"/>
                  <a:ext cx="13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061" name="Freihand 39060">
                  <a:extLst>
                    <a:ext uri="{FF2B5EF4-FFF2-40B4-BE49-F238E27FC236}">
                      <a16:creationId xmlns:a16="http://schemas.microsoft.com/office/drawing/2014/main" id="{91037917-23EB-4052-A318-7A79DE16A6C1}"/>
                    </a:ext>
                  </a:extLst>
                </p14:cNvPr>
                <p14:cNvContentPartPr/>
                <p14:nvPr/>
              </p14:nvContentPartPr>
              <p14:xfrm>
                <a:off x="9396432" y="3136608"/>
                <a:ext cx="108720" cy="68760"/>
              </p14:xfrm>
            </p:contentPart>
          </mc:Choice>
          <mc:Fallback>
            <p:pic>
              <p:nvPicPr>
                <p:cNvPr id="39061" name="Freihand 39060">
                  <a:extLst>
                    <a:ext uri="{FF2B5EF4-FFF2-40B4-BE49-F238E27FC236}">
                      <a16:creationId xmlns:a16="http://schemas.microsoft.com/office/drawing/2014/main" id="{91037917-23EB-4052-A318-7A79DE16A6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92112" y="3132288"/>
                  <a:ext cx="11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062" name="Freihand 39061">
                  <a:extLst>
                    <a:ext uri="{FF2B5EF4-FFF2-40B4-BE49-F238E27FC236}">
                      <a16:creationId xmlns:a16="http://schemas.microsoft.com/office/drawing/2014/main" id="{AD1F0136-8A96-461F-A603-48882383FEC5}"/>
                    </a:ext>
                  </a:extLst>
                </p14:cNvPr>
                <p14:cNvContentPartPr/>
                <p14:nvPr/>
              </p14:nvContentPartPr>
              <p14:xfrm>
                <a:off x="9508752" y="3011688"/>
                <a:ext cx="315360" cy="207360"/>
              </p14:xfrm>
            </p:contentPart>
          </mc:Choice>
          <mc:Fallback>
            <p:pic>
              <p:nvPicPr>
                <p:cNvPr id="39062" name="Freihand 39061">
                  <a:extLst>
                    <a:ext uri="{FF2B5EF4-FFF2-40B4-BE49-F238E27FC236}">
                      <a16:creationId xmlns:a16="http://schemas.microsoft.com/office/drawing/2014/main" id="{AD1F0136-8A96-461F-A603-48882383FE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04432" y="3007368"/>
                  <a:ext cx="324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4 </a:t>
            </a:r>
            <a:r>
              <a:rPr lang="de-DE" sz="2177" dirty="0" err="1">
                <a:solidFill>
                  <a:srgbClr val="000000"/>
                </a:solidFill>
              </a:rPr>
              <a:t>Sectors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Households (H), Government (G), Enterprises (E), Overseas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75F62CC-8458-4F0A-9AD7-E82DCB729353}"/>
                  </a:ext>
                </a:extLst>
              </p14:cNvPr>
              <p14:cNvContentPartPr/>
              <p14:nvPr/>
            </p14:nvContentPartPr>
            <p14:xfrm>
              <a:off x="3640392" y="3363768"/>
              <a:ext cx="1642680" cy="161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75F62CC-8458-4F0A-9AD7-E82DCB7293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72" y="3359448"/>
                <a:ext cx="1651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0FA6221-150A-407E-A690-9DE97CA71895}"/>
                  </a:ext>
                </a:extLst>
              </p14:cNvPr>
              <p14:cNvContentPartPr/>
              <p14:nvPr/>
            </p14:nvContentPartPr>
            <p14:xfrm>
              <a:off x="7244712" y="2059848"/>
              <a:ext cx="2244600" cy="81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0FA6221-150A-407E-A690-9DE97CA718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0392" y="2055528"/>
                <a:ext cx="225324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4F6BFE1-8F37-4044-8EA6-C1D7CC53D001}"/>
              </a:ext>
            </a:extLst>
          </p:cNvPr>
          <p:cNvGrpSpPr/>
          <p:nvPr/>
        </p:nvGrpSpPr>
        <p:grpSpPr>
          <a:xfrm>
            <a:off x="8565192" y="447048"/>
            <a:ext cx="2787120" cy="1310040"/>
            <a:chOff x="8565192" y="447048"/>
            <a:chExt cx="2787120" cy="13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137AAB-35CE-4657-BF5C-1CF4082AA29D}"/>
                    </a:ext>
                  </a:extLst>
                </p14:cNvPr>
                <p14:cNvContentPartPr/>
                <p14:nvPr/>
              </p14:nvContentPartPr>
              <p14:xfrm>
                <a:off x="8665272" y="1045008"/>
                <a:ext cx="428040" cy="621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137AAB-35CE-4657-BF5C-1CF4082AA2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0952" y="1040688"/>
                  <a:ext cx="4366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6B20B2E-0C57-4EEA-9E95-56271CE26695}"/>
                    </a:ext>
                  </a:extLst>
                </p14:cNvPr>
                <p14:cNvContentPartPr/>
                <p14:nvPr/>
              </p14:nvContentPartPr>
              <p14:xfrm>
                <a:off x="8565192" y="1422288"/>
                <a:ext cx="281520" cy="334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6B20B2E-0C57-4EEA-9E95-56271CE266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0872" y="1417968"/>
                  <a:ext cx="290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07BCE9B-F249-444D-B1DB-BD4D1BFF828C}"/>
                    </a:ext>
                  </a:extLst>
                </p14:cNvPr>
                <p14:cNvContentPartPr/>
                <p14:nvPr/>
              </p14:nvContentPartPr>
              <p14:xfrm>
                <a:off x="9298152" y="528768"/>
                <a:ext cx="20160" cy="197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07BCE9B-F249-444D-B1DB-BD4D1BFF82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3832" y="524448"/>
                  <a:ext cx="28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7409A8-78E2-4A7A-9921-DF2A8AC5F86E}"/>
                    </a:ext>
                  </a:extLst>
                </p14:cNvPr>
                <p14:cNvContentPartPr/>
                <p14:nvPr/>
              </p14:nvContentPartPr>
              <p14:xfrm>
                <a:off x="9191952" y="504648"/>
                <a:ext cx="176760" cy="242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7409A8-78E2-4A7A-9921-DF2A8AC5F8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87632" y="500328"/>
                  <a:ext cx="185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22F3A7-9D8B-4DD7-92E8-2B584A5B1343}"/>
                    </a:ext>
                  </a:extLst>
                </p14:cNvPr>
                <p14:cNvContentPartPr/>
                <p14:nvPr/>
              </p14:nvContentPartPr>
              <p14:xfrm>
                <a:off x="9377352" y="620208"/>
                <a:ext cx="302040" cy="8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22F3A7-9D8B-4DD7-92E8-2B584A5B13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3032" y="615888"/>
                  <a:ext cx="31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7F930C-A0BA-4434-97AB-3E83F74CFC11}"/>
                    </a:ext>
                  </a:extLst>
                </p14:cNvPr>
                <p14:cNvContentPartPr/>
                <p14:nvPr/>
              </p14:nvContentPartPr>
              <p14:xfrm>
                <a:off x="9750312" y="447048"/>
                <a:ext cx="115560" cy="20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7F930C-A0BA-4434-97AB-3E83F74CFC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45992" y="442728"/>
                  <a:ext cx="124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95E7275-B815-4353-A4A4-A28B0251AF61}"/>
                    </a:ext>
                  </a:extLst>
                </p14:cNvPr>
                <p14:cNvContentPartPr/>
                <p14:nvPr/>
              </p14:nvContentPartPr>
              <p14:xfrm>
                <a:off x="9799272" y="620568"/>
                <a:ext cx="95760" cy="17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95E7275-B815-4353-A4A4-A28B0251AF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4952" y="616248"/>
                  <a:ext cx="10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EB992AD-3B80-4756-A37B-EA3DA6DDDAC2}"/>
                    </a:ext>
                  </a:extLst>
                </p14:cNvPr>
                <p14:cNvContentPartPr/>
                <p14:nvPr/>
              </p14:nvContentPartPr>
              <p14:xfrm>
                <a:off x="9891792" y="541368"/>
                <a:ext cx="105480" cy="14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EB992AD-3B80-4756-A37B-EA3DA6DDDA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87472" y="537048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1088972-F93D-44D3-9B9A-4602D43DF08C}"/>
                    </a:ext>
                  </a:extLst>
                </p14:cNvPr>
                <p14:cNvContentPartPr/>
                <p14:nvPr/>
              </p14:nvContentPartPr>
              <p14:xfrm>
                <a:off x="9321912" y="854928"/>
                <a:ext cx="7560" cy="165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1088972-F93D-44D3-9B9A-4602D43DF0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17592" y="850608"/>
                  <a:ext cx="1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5635EE1-957C-4895-9693-68C64966979D}"/>
                    </a:ext>
                  </a:extLst>
                </p14:cNvPr>
                <p14:cNvContentPartPr/>
                <p14:nvPr/>
              </p14:nvContentPartPr>
              <p14:xfrm>
                <a:off x="9263232" y="975528"/>
                <a:ext cx="134640" cy="50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5635EE1-957C-4895-9693-68C6496697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58912" y="971208"/>
                  <a:ext cx="143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B44CC9-0EF0-4EC1-ACBA-7E21F67DA62F}"/>
                    </a:ext>
                  </a:extLst>
                </p14:cNvPr>
                <p14:cNvContentPartPr/>
                <p14:nvPr/>
              </p14:nvContentPartPr>
              <p14:xfrm>
                <a:off x="9237312" y="839808"/>
                <a:ext cx="132840" cy="34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B44CC9-0EF0-4EC1-ACBA-7E21F67DA6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32992" y="835488"/>
                  <a:ext cx="14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6A672D5-BCDA-428F-A665-81E0D45DF77F}"/>
                    </a:ext>
                  </a:extLst>
                </p14:cNvPr>
                <p14:cNvContentPartPr/>
                <p14:nvPr/>
              </p14:nvContentPartPr>
              <p14:xfrm>
                <a:off x="9375912" y="898488"/>
                <a:ext cx="114840" cy="78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6A672D5-BCDA-428F-A665-81E0D45DF7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1592" y="894168"/>
                  <a:ext cx="12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2E3491-315F-40C4-90CC-EBECCA275FCE}"/>
                    </a:ext>
                  </a:extLst>
                </p14:cNvPr>
                <p14:cNvContentPartPr/>
                <p14:nvPr/>
              </p14:nvContentPartPr>
              <p14:xfrm>
                <a:off x="9520272" y="871128"/>
                <a:ext cx="69480" cy="11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2E3491-315F-40C4-90CC-EBECCA275F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15952" y="866808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525D1AE-9307-4F14-9FBA-F8EBED8017C9}"/>
                    </a:ext>
                  </a:extLst>
                </p14:cNvPr>
                <p14:cNvContentPartPr/>
                <p14:nvPr/>
              </p14:nvContentPartPr>
              <p14:xfrm>
                <a:off x="9625032" y="863928"/>
                <a:ext cx="184680" cy="100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525D1AE-9307-4F14-9FBA-F8EBED8017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20712" y="859608"/>
                  <a:ext cx="193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2AC113-DACB-4BF1-9032-B50011FA0C99}"/>
                    </a:ext>
                  </a:extLst>
                </p14:cNvPr>
                <p14:cNvContentPartPr/>
                <p14:nvPr/>
              </p14:nvContentPartPr>
              <p14:xfrm>
                <a:off x="9866592" y="847008"/>
                <a:ext cx="162360" cy="6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2AC113-DACB-4BF1-9032-B50011FA0C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62272" y="842688"/>
                  <a:ext cx="171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80B509-AD9F-42BC-9F3A-ED35F87C7818}"/>
                    </a:ext>
                  </a:extLst>
                </p14:cNvPr>
                <p14:cNvContentPartPr/>
                <p14:nvPr/>
              </p14:nvContentPartPr>
              <p14:xfrm>
                <a:off x="10109232" y="796248"/>
                <a:ext cx="101160" cy="78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80B509-AD9F-42BC-9F3A-ED35F87C78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4912" y="791928"/>
                  <a:ext cx="109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BE32DBB-5109-40D6-BEA1-5F88B92B039F}"/>
                    </a:ext>
                  </a:extLst>
                </p14:cNvPr>
                <p14:cNvContentPartPr/>
                <p14:nvPr/>
              </p14:nvContentPartPr>
              <p14:xfrm>
                <a:off x="10214352" y="785448"/>
                <a:ext cx="88920" cy="66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BE32DBB-5109-40D6-BEA1-5F88B92B03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10032" y="781128"/>
                  <a:ext cx="9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1D1325-A137-48B9-A5E6-62BB45A5F732}"/>
                    </a:ext>
                  </a:extLst>
                </p14:cNvPr>
                <p14:cNvContentPartPr/>
                <p14:nvPr/>
              </p14:nvContentPartPr>
              <p14:xfrm>
                <a:off x="10518192" y="696528"/>
                <a:ext cx="96480" cy="95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1D1325-A137-48B9-A5E6-62BB45A5F7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13872" y="692208"/>
                  <a:ext cx="105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E47B9E-76DA-4635-8D90-D7E843AF2EC6}"/>
                    </a:ext>
                  </a:extLst>
                </p14:cNvPr>
                <p14:cNvContentPartPr/>
                <p14:nvPr/>
              </p14:nvContentPartPr>
              <p14:xfrm>
                <a:off x="10653552" y="687888"/>
                <a:ext cx="178920" cy="44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E47B9E-76DA-4635-8D90-D7E843AF2E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49232" y="683568"/>
                  <a:ext cx="187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B4C920-DFF0-48E9-8DB9-3C65E4259F90}"/>
                    </a:ext>
                  </a:extLst>
                </p14:cNvPr>
                <p14:cNvContentPartPr/>
                <p14:nvPr/>
              </p14:nvContentPartPr>
              <p14:xfrm>
                <a:off x="10915632" y="622728"/>
                <a:ext cx="90720" cy="179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B4C920-DFF0-48E9-8DB9-3C65E4259F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11312" y="618408"/>
                  <a:ext cx="99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D8054-855C-47A2-AFE0-1171B1185E30}"/>
                    </a:ext>
                  </a:extLst>
                </p14:cNvPr>
                <p14:cNvContentPartPr/>
                <p14:nvPr/>
              </p14:nvContentPartPr>
              <p14:xfrm>
                <a:off x="11025792" y="604368"/>
                <a:ext cx="118080" cy="47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D8054-855C-47A2-AFE0-1171B1185E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21472" y="600048"/>
                  <a:ext cx="126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04857AC-3DDD-4CBE-904B-380693E36987}"/>
                    </a:ext>
                  </a:extLst>
                </p14:cNvPr>
                <p14:cNvContentPartPr/>
                <p14:nvPr/>
              </p14:nvContentPartPr>
              <p14:xfrm>
                <a:off x="11205432" y="568008"/>
                <a:ext cx="75600" cy="195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04857AC-3DDD-4CBE-904B-380693E369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01112" y="563688"/>
                  <a:ext cx="84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F0CA4AF-39F4-4EAD-AC84-E98F09623EEC}"/>
                    </a:ext>
                  </a:extLst>
                </p14:cNvPr>
                <p14:cNvContentPartPr/>
                <p14:nvPr/>
              </p14:nvContentPartPr>
              <p14:xfrm>
                <a:off x="11317032" y="511128"/>
                <a:ext cx="35280" cy="98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F0CA4AF-39F4-4EAD-AC84-E98F09623E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12712" y="506808"/>
                  <a:ext cx="4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651E988-8FD4-4764-AED7-B1F85035BBD1}"/>
                    </a:ext>
                  </a:extLst>
                </p14:cNvPr>
                <p14:cNvContentPartPr/>
                <p14:nvPr/>
              </p14:nvContentPartPr>
              <p14:xfrm>
                <a:off x="11197512" y="575928"/>
                <a:ext cx="17280" cy="112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651E988-8FD4-4764-AED7-B1F85035BB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93192" y="571608"/>
                  <a:ext cx="2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F3B66B2-B717-4671-B1B1-C55684692FCE}"/>
                    </a:ext>
                  </a:extLst>
                </p14:cNvPr>
                <p14:cNvContentPartPr/>
                <p14:nvPr/>
              </p14:nvContentPartPr>
              <p14:xfrm>
                <a:off x="11223432" y="538128"/>
                <a:ext cx="99000" cy="96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F3B66B2-B717-4671-B1B1-C55684692F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9112" y="533808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9ABB74D-6211-4862-A781-69CB3C6297E4}"/>
                    </a:ext>
                  </a:extLst>
                </p14:cNvPr>
                <p14:cNvContentPartPr/>
                <p14:nvPr/>
              </p14:nvContentPartPr>
              <p14:xfrm>
                <a:off x="11251512" y="467928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9ABB74D-6211-4862-A781-69CB3C6297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7192" y="463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F254101-1FA7-42D6-902A-F71B57F59CC1}"/>
                    </a:ext>
                  </a:extLst>
                </p14:cNvPr>
                <p14:cNvContentPartPr/>
                <p14:nvPr/>
              </p14:nvContentPartPr>
              <p14:xfrm>
                <a:off x="9359352" y="1143288"/>
                <a:ext cx="155160" cy="12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F254101-1FA7-42D6-902A-F71B57F59C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55032" y="1138968"/>
                  <a:ext cx="163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40E8C2-523C-413A-B9A1-068DDB0CC77C}"/>
                    </a:ext>
                  </a:extLst>
                </p14:cNvPr>
                <p14:cNvContentPartPr/>
                <p14:nvPr/>
              </p14:nvContentPartPr>
              <p14:xfrm>
                <a:off x="9550872" y="1156968"/>
                <a:ext cx="154800" cy="83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40E8C2-523C-413A-B9A1-068DDB0CC7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46552" y="1152648"/>
                  <a:ext cx="163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1B6BB3-41AE-4DE3-B3F9-8B8B24E6A0A1}"/>
                    </a:ext>
                  </a:extLst>
                </p14:cNvPr>
                <p14:cNvContentPartPr/>
                <p14:nvPr/>
              </p14:nvContentPartPr>
              <p14:xfrm>
                <a:off x="9693432" y="1135008"/>
                <a:ext cx="74880" cy="79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1B6BB3-41AE-4DE3-B3F9-8B8B24E6A0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89112" y="1130688"/>
                  <a:ext cx="83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C9149CA-08B0-46C7-AD03-63618210B051}"/>
                    </a:ext>
                  </a:extLst>
                </p14:cNvPr>
                <p14:cNvContentPartPr/>
                <p14:nvPr/>
              </p14:nvContentPartPr>
              <p14:xfrm>
                <a:off x="9786312" y="1057608"/>
                <a:ext cx="281520" cy="117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C9149CA-08B0-46C7-AD03-63618210B0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81992" y="1053288"/>
                  <a:ext cx="29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C0F0770-7C1B-4F7B-9772-A84BFD38B17C}"/>
                    </a:ext>
                  </a:extLst>
                </p14:cNvPr>
                <p14:cNvContentPartPr/>
                <p14:nvPr/>
              </p14:nvContentPartPr>
              <p14:xfrm>
                <a:off x="10122912" y="1046088"/>
                <a:ext cx="76680" cy="68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C0F0770-7C1B-4F7B-9772-A84BFD38B1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18592" y="1041768"/>
                  <a:ext cx="85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C21B757-79F7-4DBF-8F53-6B079E4C1CB5}"/>
                    </a:ext>
                  </a:extLst>
                </p14:cNvPr>
                <p14:cNvContentPartPr/>
                <p14:nvPr/>
              </p14:nvContentPartPr>
              <p14:xfrm>
                <a:off x="10178712" y="1050408"/>
                <a:ext cx="32760" cy="56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C21B757-79F7-4DBF-8F53-6B079E4C1C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74392" y="1046088"/>
                  <a:ext cx="41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F67A08B-6D0A-4AB6-82D4-7E6BFF74F207}"/>
                    </a:ext>
                  </a:extLst>
                </p14:cNvPr>
                <p14:cNvContentPartPr/>
                <p14:nvPr/>
              </p14:nvContentPartPr>
              <p14:xfrm>
                <a:off x="10222992" y="974088"/>
                <a:ext cx="101880" cy="126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F67A08B-6D0A-4AB6-82D4-7E6BFF74F2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18672" y="969768"/>
                  <a:ext cx="11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DF4D46-73F1-4A5E-83CF-C5B40C726985}"/>
                    </a:ext>
                  </a:extLst>
                </p14:cNvPr>
                <p14:cNvContentPartPr/>
                <p14:nvPr/>
              </p14:nvContentPartPr>
              <p14:xfrm>
                <a:off x="10427832" y="949248"/>
                <a:ext cx="76320" cy="186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DF4D46-73F1-4A5E-83CF-C5B40C7269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3512" y="944928"/>
                  <a:ext cx="8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B0FD2FF-231D-449B-8B4C-56FAE9E3FB4B}"/>
                    </a:ext>
                  </a:extLst>
                </p14:cNvPr>
                <p14:cNvContentPartPr/>
                <p14:nvPr/>
              </p14:nvContentPartPr>
              <p14:xfrm>
                <a:off x="10538352" y="991368"/>
                <a:ext cx="47520" cy="48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B0FD2FF-231D-449B-8B4C-56FAE9E3FB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34032" y="987048"/>
                  <a:ext cx="5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F504597-6F85-4A47-B49C-A0115E891DAA}"/>
                    </a:ext>
                  </a:extLst>
                </p14:cNvPr>
                <p14:cNvContentPartPr/>
                <p14:nvPr/>
              </p14:nvContentPartPr>
              <p14:xfrm>
                <a:off x="10634832" y="969768"/>
                <a:ext cx="93240" cy="23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F504597-6F85-4A47-B49C-A0115E891D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30512" y="965448"/>
                  <a:ext cx="10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0C380F-7BF9-4243-97E6-92E5DD486DD1}"/>
                    </a:ext>
                  </a:extLst>
                </p14:cNvPr>
                <p14:cNvContentPartPr/>
                <p14:nvPr/>
              </p14:nvContentPartPr>
              <p14:xfrm>
                <a:off x="10737072" y="867528"/>
                <a:ext cx="91440" cy="10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0C380F-7BF9-4243-97E6-92E5DD486D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2752" y="863208"/>
                  <a:ext cx="10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E4F7EC0-E21D-4D51-8038-B9D1B8CBA808}"/>
                    </a:ext>
                  </a:extLst>
                </p14:cNvPr>
                <p14:cNvContentPartPr/>
                <p14:nvPr/>
              </p14:nvContentPartPr>
              <p14:xfrm>
                <a:off x="10850472" y="883368"/>
                <a:ext cx="73440" cy="73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E4F7EC0-E21D-4D51-8038-B9D1B8CBA8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6152" y="879048"/>
                  <a:ext cx="82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1D71324-3C1D-473F-9141-8DF905796C81}"/>
                    </a:ext>
                  </a:extLst>
                </p14:cNvPr>
                <p14:cNvContentPartPr/>
                <p14:nvPr/>
              </p14:nvContentPartPr>
              <p14:xfrm>
                <a:off x="9412632" y="1423728"/>
                <a:ext cx="82440" cy="171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1D71324-3C1D-473F-9141-8DF905796C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08312" y="1419408"/>
                  <a:ext cx="91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6CAFF1-C2A1-490C-B0EF-3BBF7EFE81C0}"/>
                    </a:ext>
                  </a:extLst>
                </p14:cNvPr>
                <p14:cNvContentPartPr/>
                <p14:nvPr/>
              </p14:nvContentPartPr>
              <p14:xfrm>
                <a:off x="9537912" y="1416528"/>
                <a:ext cx="73440" cy="94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6CAFF1-C2A1-490C-B0EF-3BBF7EFE81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33592" y="1412208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B553598-31E7-4A7F-9604-0599B524935E}"/>
                    </a:ext>
                  </a:extLst>
                </p14:cNvPr>
                <p14:cNvContentPartPr/>
                <p14:nvPr/>
              </p14:nvContentPartPr>
              <p14:xfrm>
                <a:off x="9656712" y="1407168"/>
                <a:ext cx="100440" cy="64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B553598-31E7-4A7F-9604-0599B52493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2392" y="1402848"/>
                  <a:ext cx="109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D8804C-BB34-415B-BAC7-87614257F896}"/>
                    </a:ext>
                  </a:extLst>
                </p14:cNvPr>
                <p14:cNvContentPartPr/>
                <p14:nvPr/>
              </p14:nvContentPartPr>
              <p14:xfrm>
                <a:off x="9771552" y="1372248"/>
                <a:ext cx="64440" cy="9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D8804C-BB34-415B-BAC7-87614257F8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67232" y="1367928"/>
                  <a:ext cx="73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9484555-1BB8-4070-A1E8-F07C82027FDD}"/>
                    </a:ext>
                  </a:extLst>
                </p14:cNvPr>
                <p14:cNvContentPartPr/>
                <p14:nvPr/>
              </p14:nvContentPartPr>
              <p14:xfrm>
                <a:off x="9883152" y="1374048"/>
                <a:ext cx="20160" cy="82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9484555-1BB8-4070-A1E8-F07C82027F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78832" y="1369728"/>
                  <a:ext cx="2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361D2F-CE77-4CCB-B461-2281D1195806}"/>
                    </a:ext>
                  </a:extLst>
                </p14:cNvPr>
                <p14:cNvContentPartPr/>
                <p14:nvPr/>
              </p14:nvContentPartPr>
              <p14:xfrm>
                <a:off x="9887472" y="1334808"/>
                <a:ext cx="23400" cy="32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361D2F-CE77-4CCB-B461-2281D11958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83152" y="1330488"/>
                  <a:ext cx="3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5E8855B-1307-4FB0-B395-BA60E4ED962B}"/>
                    </a:ext>
                  </a:extLst>
                </p14:cNvPr>
                <p14:cNvContentPartPr/>
                <p14:nvPr/>
              </p14:nvContentPartPr>
              <p14:xfrm>
                <a:off x="9921672" y="1375488"/>
                <a:ext cx="206640" cy="69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5E8855B-1307-4FB0-B395-BA60E4ED96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352" y="1371168"/>
                  <a:ext cx="21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E7EBE5C-83A9-4549-BA79-2BAC6F117956}"/>
                    </a:ext>
                  </a:extLst>
                </p14:cNvPr>
                <p14:cNvContentPartPr/>
                <p14:nvPr/>
              </p14:nvContentPartPr>
              <p14:xfrm>
                <a:off x="10341432" y="1183608"/>
                <a:ext cx="77040" cy="246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E7EBE5C-83A9-4549-BA79-2BAC6F1179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37112" y="1179288"/>
                  <a:ext cx="85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725A5E2-28CA-41AC-A105-FF1732C02A77}"/>
                    </a:ext>
                  </a:extLst>
                </p14:cNvPr>
                <p14:cNvContentPartPr/>
                <p14:nvPr/>
              </p14:nvContentPartPr>
              <p14:xfrm>
                <a:off x="10438272" y="1221408"/>
                <a:ext cx="260280" cy="104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725A5E2-28CA-41AC-A105-FF1732C02A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33952" y="1217088"/>
                  <a:ext cx="26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0474D52-40F1-43AE-A33F-A65D3E52CA9D}"/>
                    </a:ext>
                  </a:extLst>
                </p14:cNvPr>
                <p14:cNvContentPartPr/>
                <p14:nvPr/>
              </p14:nvContentPartPr>
              <p14:xfrm>
                <a:off x="10723752" y="1104048"/>
                <a:ext cx="131040" cy="133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0474D52-40F1-43AE-A33F-A65D3E52CA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19432" y="1099728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C237C2-C2E8-486A-8A01-68F55BC774EC}"/>
                    </a:ext>
                  </a:extLst>
                </p14:cNvPr>
                <p14:cNvContentPartPr/>
                <p14:nvPr/>
              </p14:nvContentPartPr>
              <p14:xfrm>
                <a:off x="10850832" y="1113408"/>
                <a:ext cx="125640" cy="126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C237C2-C2E8-486A-8A01-68F55BC774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46512" y="1109088"/>
                  <a:ext cx="1342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EA5ADC3-03FC-4BF8-9C48-B55F2795959F}"/>
                  </a:ext>
                </a:extLst>
              </p14:cNvPr>
              <p14:cNvContentPartPr/>
              <p14:nvPr/>
            </p14:nvContentPartPr>
            <p14:xfrm>
              <a:off x="10564632" y="1457568"/>
              <a:ext cx="21240" cy="32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EA5ADC3-03FC-4BF8-9C48-B55F27959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560312" y="1453248"/>
                <a:ext cx="29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486A630-07B7-48A7-B427-CC6BD8FDA128}"/>
                  </a:ext>
                </a:extLst>
              </p14:cNvPr>
              <p14:cNvContentPartPr/>
              <p14:nvPr/>
            </p14:nvContentPartPr>
            <p14:xfrm>
              <a:off x="10590912" y="1580328"/>
              <a:ext cx="15120" cy="198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486A630-07B7-48A7-B427-CC6BD8FDA12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6592" y="1576008"/>
                <a:ext cx="23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33ABBEA-8947-49EC-B7C1-166D57360FFF}"/>
                  </a:ext>
                </a:extLst>
              </p14:cNvPr>
              <p14:cNvContentPartPr/>
              <p14:nvPr/>
            </p14:nvContentPartPr>
            <p14:xfrm>
              <a:off x="5700312" y="4051728"/>
              <a:ext cx="3848040" cy="163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33ABBEA-8947-49EC-B7C1-166D57360FF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95992" y="4047408"/>
                <a:ext cx="385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410AE95-0E6C-4C2D-908A-104DC41F6B12}"/>
                  </a:ext>
                </a:extLst>
              </p14:cNvPr>
              <p14:cNvContentPartPr/>
              <p14:nvPr/>
            </p14:nvContentPartPr>
            <p14:xfrm>
              <a:off x="9858312" y="4055688"/>
              <a:ext cx="1653840" cy="95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410AE95-0E6C-4C2D-908A-104DC41F6B1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53992" y="4051368"/>
                <a:ext cx="1662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03678C6-031A-45E8-9300-99508C689568}"/>
                  </a:ext>
                </a:extLst>
              </p14:cNvPr>
              <p14:cNvContentPartPr/>
              <p14:nvPr/>
            </p14:nvContentPartPr>
            <p14:xfrm>
              <a:off x="859752" y="4353768"/>
              <a:ext cx="1514520" cy="88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03678C6-031A-45E8-9300-99508C68956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5432" y="4349448"/>
                <a:ext cx="152316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DEE6496-553F-4C84-AC04-69EC92C7B9E6}"/>
              </a:ext>
            </a:extLst>
          </p:cNvPr>
          <p:cNvGrpSpPr/>
          <p:nvPr/>
        </p:nvGrpSpPr>
        <p:grpSpPr>
          <a:xfrm>
            <a:off x="1387872" y="5532768"/>
            <a:ext cx="3540960" cy="104760"/>
            <a:chOff x="1387872" y="5532768"/>
            <a:chExt cx="354096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7CFB459-D0EB-44F1-B543-C9BB10F26A9D}"/>
                    </a:ext>
                  </a:extLst>
                </p14:cNvPr>
                <p14:cNvContentPartPr/>
                <p14:nvPr/>
              </p14:nvContentPartPr>
              <p14:xfrm>
                <a:off x="2143512" y="5539608"/>
                <a:ext cx="2785320" cy="56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7CFB459-D0EB-44F1-B543-C9BB10F26A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39192" y="5535288"/>
                  <a:ext cx="2793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E19E95E-788A-4CEF-A876-B7BE3327961A}"/>
                    </a:ext>
                  </a:extLst>
                </p14:cNvPr>
                <p14:cNvContentPartPr/>
                <p14:nvPr/>
              </p14:nvContentPartPr>
              <p14:xfrm>
                <a:off x="1387872" y="5532768"/>
                <a:ext cx="737280" cy="104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E19E95E-788A-4CEF-A876-B7BE332796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83552" y="5528448"/>
                  <a:ext cx="74592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192" name="Freihand 39191">
                <a:extLst>
                  <a:ext uri="{FF2B5EF4-FFF2-40B4-BE49-F238E27FC236}">
                    <a16:creationId xmlns:a16="http://schemas.microsoft.com/office/drawing/2014/main" id="{4F4CC2BF-226F-4ABC-9D66-540708301F75}"/>
                  </a:ext>
                </a:extLst>
              </p14:cNvPr>
              <p14:cNvContentPartPr/>
              <p14:nvPr/>
            </p14:nvContentPartPr>
            <p14:xfrm>
              <a:off x="139752" y="2019816"/>
              <a:ext cx="1669680" cy="1323720"/>
            </p14:xfrm>
          </p:contentPart>
        </mc:Choice>
        <mc:Fallback>
          <p:pic>
            <p:nvPicPr>
              <p:cNvPr id="39192" name="Freihand 39191">
                <a:extLst>
                  <a:ext uri="{FF2B5EF4-FFF2-40B4-BE49-F238E27FC236}">
                    <a16:creationId xmlns:a16="http://schemas.microsoft.com/office/drawing/2014/main" id="{4F4CC2BF-226F-4ABC-9D66-540708301F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432" y="2015496"/>
                <a:ext cx="167832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194" name="Freihand 39193">
                <a:extLst>
                  <a:ext uri="{FF2B5EF4-FFF2-40B4-BE49-F238E27FC236}">
                    <a16:creationId xmlns:a16="http://schemas.microsoft.com/office/drawing/2014/main" id="{3E11C5BA-BF39-4571-9C88-68FEB36B7DAC}"/>
                  </a:ext>
                </a:extLst>
              </p14:cNvPr>
              <p14:cNvContentPartPr/>
              <p14:nvPr/>
            </p14:nvContentPartPr>
            <p14:xfrm>
              <a:off x="4131432" y="2015136"/>
              <a:ext cx="1638720" cy="1080360"/>
            </p14:xfrm>
          </p:contentPart>
        </mc:Choice>
        <mc:Fallback>
          <p:pic>
            <p:nvPicPr>
              <p:cNvPr id="39194" name="Freihand 39193">
                <a:extLst>
                  <a:ext uri="{FF2B5EF4-FFF2-40B4-BE49-F238E27FC236}">
                    <a16:creationId xmlns:a16="http://schemas.microsoft.com/office/drawing/2014/main" id="{3E11C5BA-BF39-4571-9C88-68FEB36B7D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112" y="2010816"/>
                <a:ext cx="164736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196" name="Freihand 39195">
                <a:extLst>
                  <a:ext uri="{FF2B5EF4-FFF2-40B4-BE49-F238E27FC236}">
                    <a16:creationId xmlns:a16="http://schemas.microsoft.com/office/drawing/2014/main" id="{3F6382BA-3FF8-4856-98D1-335CE7AB5E44}"/>
                  </a:ext>
                </a:extLst>
              </p14:cNvPr>
              <p14:cNvContentPartPr/>
              <p14:nvPr/>
            </p14:nvContentPartPr>
            <p14:xfrm>
              <a:off x="2298312" y="239976"/>
              <a:ext cx="1470960" cy="998280"/>
            </p14:xfrm>
          </p:contentPart>
        </mc:Choice>
        <mc:Fallback>
          <p:pic>
            <p:nvPicPr>
              <p:cNvPr id="39196" name="Freihand 39195">
                <a:extLst>
                  <a:ext uri="{FF2B5EF4-FFF2-40B4-BE49-F238E27FC236}">
                    <a16:creationId xmlns:a16="http://schemas.microsoft.com/office/drawing/2014/main" id="{3F6382BA-3FF8-4856-98D1-335CE7AB5E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3992" y="235656"/>
                <a:ext cx="147960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323" name="Freihand 39322">
                <a:extLst>
                  <a:ext uri="{FF2B5EF4-FFF2-40B4-BE49-F238E27FC236}">
                    <a16:creationId xmlns:a16="http://schemas.microsoft.com/office/drawing/2014/main" id="{238433B5-7D5B-4B0F-8838-8F7A26779C79}"/>
                  </a:ext>
                </a:extLst>
              </p14:cNvPr>
              <p14:cNvContentPartPr/>
              <p14:nvPr/>
            </p14:nvContentPartPr>
            <p14:xfrm>
              <a:off x="8014752" y="4718736"/>
              <a:ext cx="351360" cy="215280"/>
            </p14:xfrm>
          </p:contentPart>
        </mc:Choice>
        <mc:Fallback>
          <p:pic>
            <p:nvPicPr>
              <p:cNvPr id="39323" name="Freihand 39322">
                <a:extLst>
                  <a:ext uri="{FF2B5EF4-FFF2-40B4-BE49-F238E27FC236}">
                    <a16:creationId xmlns:a16="http://schemas.microsoft.com/office/drawing/2014/main" id="{238433B5-7D5B-4B0F-8838-8F7A26779C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10432" y="4714416"/>
                <a:ext cx="360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325" name="Freihand 39324">
                <a:extLst>
                  <a:ext uri="{FF2B5EF4-FFF2-40B4-BE49-F238E27FC236}">
                    <a16:creationId xmlns:a16="http://schemas.microsoft.com/office/drawing/2014/main" id="{82220661-8AF0-41AA-A29F-E45F5609C759}"/>
                  </a:ext>
                </a:extLst>
              </p14:cNvPr>
              <p14:cNvContentPartPr/>
              <p14:nvPr/>
            </p14:nvContentPartPr>
            <p14:xfrm>
              <a:off x="2113632" y="6208056"/>
              <a:ext cx="1190880" cy="40320"/>
            </p14:xfrm>
          </p:contentPart>
        </mc:Choice>
        <mc:Fallback>
          <p:pic>
            <p:nvPicPr>
              <p:cNvPr id="39325" name="Freihand 39324">
                <a:extLst>
                  <a:ext uri="{FF2B5EF4-FFF2-40B4-BE49-F238E27FC236}">
                    <a16:creationId xmlns:a16="http://schemas.microsoft.com/office/drawing/2014/main" id="{82220661-8AF0-41AA-A29F-E45F5609C7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9312" y="6203736"/>
                <a:ext cx="1199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337" name="Freihand 39336">
                <a:extLst>
                  <a:ext uri="{FF2B5EF4-FFF2-40B4-BE49-F238E27FC236}">
                    <a16:creationId xmlns:a16="http://schemas.microsoft.com/office/drawing/2014/main" id="{94A6EC5E-07D3-4FD1-BC35-3FE1672ADEA8}"/>
                  </a:ext>
                </a:extLst>
              </p14:cNvPr>
              <p14:cNvContentPartPr/>
              <p14:nvPr/>
            </p14:nvContentPartPr>
            <p14:xfrm>
              <a:off x="5696712" y="3198096"/>
              <a:ext cx="361800" cy="1410480"/>
            </p14:xfrm>
          </p:contentPart>
        </mc:Choice>
        <mc:Fallback>
          <p:pic>
            <p:nvPicPr>
              <p:cNvPr id="39337" name="Freihand 39336">
                <a:extLst>
                  <a:ext uri="{FF2B5EF4-FFF2-40B4-BE49-F238E27FC236}">
                    <a16:creationId xmlns:a16="http://schemas.microsoft.com/office/drawing/2014/main" id="{94A6EC5E-07D3-4FD1-BC35-3FE1672AD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2392" y="3193776"/>
                <a:ext cx="37044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5F484C6-54D4-4DD2-8265-1C29386AFDCD}"/>
                  </a:ext>
                </a:extLst>
              </p14:cNvPr>
              <p14:cNvContentPartPr/>
              <p14:nvPr/>
            </p14:nvContentPartPr>
            <p14:xfrm>
              <a:off x="7748712" y="545616"/>
              <a:ext cx="122040" cy="993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5F484C6-54D4-4DD2-8265-1C29386AFD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44392" y="541296"/>
                <a:ext cx="130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21E9388-106E-424B-906C-638F658BAF30}"/>
                  </a:ext>
                </a:extLst>
              </p14:cNvPr>
              <p14:cNvContentPartPr/>
              <p14:nvPr/>
            </p14:nvContentPartPr>
            <p14:xfrm>
              <a:off x="7935192" y="605376"/>
              <a:ext cx="99000" cy="101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21E9388-106E-424B-906C-638F658BAF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0872" y="601056"/>
                <a:ext cx="107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B3996F9-7FF6-4122-9875-F67050BEECDB}"/>
                  </a:ext>
                </a:extLst>
              </p14:cNvPr>
              <p14:cNvContentPartPr/>
              <p14:nvPr/>
            </p14:nvContentPartPr>
            <p14:xfrm>
              <a:off x="7933392" y="664776"/>
              <a:ext cx="110880" cy="334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B3996F9-7FF6-4122-9875-F67050BEECD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29072" y="660456"/>
                <a:ext cx="119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472B9B0-94CB-456E-ADE2-441C631D03AF}"/>
                  </a:ext>
                </a:extLst>
              </p14:cNvPr>
              <p14:cNvContentPartPr/>
              <p14:nvPr/>
            </p14:nvContentPartPr>
            <p14:xfrm>
              <a:off x="7914312" y="613296"/>
              <a:ext cx="31320" cy="1267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472B9B0-94CB-456E-ADE2-441C631D03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9992" y="608976"/>
                <a:ext cx="39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7D7EACA-1056-46E6-A4EE-1CEBED1F66CF}"/>
                  </a:ext>
                </a:extLst>
              </p14:cNvPr>
              <p14:cNvContentPartPr/>
              <p14:nvPr/>
            </p14:nvContentPartPr>
            <p14:xfrm>
              <a:off x="7973352" y="613296"/>
              <a:ext cx="42120" cy="1123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7D7EACA-1056-46E6-A4EE-1CEBED1F66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69032" y="608976"/>
                <a:ext cx="50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4D288D1-6C43-4D49-8564-68D3862BEA27}"/>
                  </a:ext>
                </a:extLst>
              </p14:cNvPr>
              <p14:cNvContentPartPr/>
              <p14:nvPr/>
            </p14:nvContentPartPr>
            <p14:xfrm>
              <a:off x="7934472" y="670896"/>
              <a:ext cx="88920" cy="9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4D288D1-6C43-4D49-8564-68D3862BEA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30152" y="666576"/>
                <a:ext cx="97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206EC01-C91F-4C0E-9FF2-BA8736D3FFC2}"/>
                  </a:ext>
                </a:extLst>
              </p14:cNvPr>
              <p14:cNvContentPartPr/>
              <p14:nvPr/>
            </p14:nvContentPartPr>
            <p14:xfrm>
              <a:off x="8202672" y="536256"/>
              <a:ext cx="35280" cy="18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206EC01-C91F-4C0E-9FF2-BA8736D3FF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98352" y="531936"/>
                <a:ext cx="439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CD569DA-5E48-428F-B2E5-608B792132FB}"/>
                  </a:ext>
                </a:extLst>
              </p14:cNvPr>
              <p14:cNvContentPartPr/>
              <p14:nvPr/>
            </p14:nvContentPartPr>
            <p14:xfrm>
              <a:off x="8209872" y="599976"/>
              <a:ext cx="5040" cy="11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CD569DA-5E48-428F-B2E5-608B792132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05552" y="595656"/>
                <a:ext cx="136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BCBA4C4-9461-4890-8F39-884AC433E92B}"/>
                  </a:ext>
                </a:extLst>
              </p14:cNvPr>
              <p14:cNvContentPartPr/>
              <p14:nvPr/>
            </p14:nvContentPartPr>
            <p14:xfrm>
              <a:off x="8393472" y="518616"/>
              <a:ext cx="79200" cy="914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BCBA4C4-9461-4890-8F39-884AC433E9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89152" y="514296"/>
                <a:ext cx="87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C4E0810-5F47-4D64-ACC8-5468E2E8870A}"/>
                  </a:ext>
                </a:extLst>
              </p14:cNvPr>
              <p14:cNvContentPartPr/>
              <p14:nvPr/>
            </p14:nvContentPartPr>
            <p14:xfrm>
              <a:off x="8519112" y="549216"/>
              <a:ext cx="130320" cy="49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C4E0810-5F47-4D64-ACC8-5468E2E8870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14792" y="544896"/>
                <a:ext cx="138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5007003-3415-4108-9A90-6168CA0067BC}"/>
                  </a:ext>
                </a:extLst>
              </p14:cNvPr>
              <p14:cNvContentPartPr/>
              <p14:nvPr/>
            </p14:nvContentPartPr>
            <p14:xfrm>
              <a:off x="8683992" y="533016"/>
              <a:ext cx="77400" cy="91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5007003-3415-4108-9A90-6168CA0067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79672" y="528696"/>
                <a:ext cx="86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FDA21C5-F856-4DFF-9F95-512B026F6728}"/>
                  </a:ext>
                </a:extLst>
              </p14:cNvPr>
              <p14:cNvContentPartPr/>
              <p14:nvPr/>
            </p14:nvContentPartPr>
            <p14:xfrm>
              <a:off x="8764992" y="541296"/>
              <a:ext cx="227520" cy="57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FDA21C5-F856-4DFF-9F95-512B026F672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60672" y="536976"/>
                <a:ext cx="236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11BFDFF-C993-4E88-88D5-4FEBC4F17229}"/>
                  </a:ext>
                </a:extLst>
              </p14:cNvPr>
              <p14:cNvContentPartPr/>
              <p14:nvPr/>
            </p14:nvContentPartPr>
            <p14:xfrm>
              <a:off x="8999712" y="544536"/>
              <a:ext cx="134280" cy="171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11BFDFF-C993-4E88-88D5-4FEBC4F172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95392" y="540216"/>
                <a:ext cx="142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86AC896-949F-4D16-8CFE-4CB7D6FBB234}"/>
                  </a:ext>
                </a:extLst>
              </p14:cNvPr>
              <p14:cNvContentPartPr/>
              <p14:nvPr/>
            </p14:nvContentPartPr>
            <p14:xfrm>
              <a:off x="9195912" y="480816"/>
              <a:ext cx="112680" cy="123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86AC896-949F-4D16-8CFE-4CB7D6FBB2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91592" y="476496"/>
                <a:ext cx="12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E671618-EF4B-4215-9AD4-FA78C2F3CC7C}"/>
                  </a:ext>
                </a:extLst>
              </p14:cNvPr>
              <p14:cNvContentPartPr/>
              <p14:nvPr/>
            </p14:nvContentPartPr>
            <p14:xfrm>
              <a:off x="9303912" y="501336"/>
              <a:ext cx="25200" cy="302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E671618-EF4B-4215-9AD4-FA78C2F3CC7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99592" y="497016"/>
                <a:ext cx="33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EC24276-F578-4C2A-A5C9-D2D405B1EE7B}"/>
                  </a:ext>
                </a:extLst>
              </p14:cNvPr>
              <p14:cNvContentPartPr/>
              <p14:nvPr/>
            </p14:nvContentPartPr>
            <p14:xfrm>
              <a:off x="9325152" y="562536"/>
              <a:ext cx="208800" cy="60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EC24276-F578-4C2A-A5C9-D2D405B1EE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20832" y="558216"/>
                <a:ext cx="217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4D539DC-BC55-456C-A9A3-8F5B8E2F34C9}"/>
                  </a:ext>
                </a:extLst>
              </p14:cNvPr>
              <p14:cNvContentPartPr/>
              <p14:nvPr/>
            </p14:nvContentPartPr>
            <p14:xfrm>
              <a:off x="9716472" y="464616"/>
              <a:ext cx="232560" cy="286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4D539DC-BC55-456C-A9A3-8F5B8E2F34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12152" y="460296"/>
                <a:ext cx="241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C22F5C0-D39E-418A-978B-9EB284CDFBB9}"/>
                  </a:ext>
                </a:extLst>
              </p14:cNvPr>
              <p14:cNvContentPartPr/>
              <p14:nvPr/>
            </p14:nvContentPartPr>
            <p14:xfrm>
              <a:off x="10078272" y="476496"/>
              <a:ext cx="90000" cy="1551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C22F5C0-D39E-418A-978B-9EB284CDFBB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73952" y="472176"/>
                <a:ext cx="98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487A887-B0F8-486A-9829-9B1DD4927610}"/>
                  </a:ext>
                </a:extLst>
              </p14:cNvPr>
              <p14:cNvContentPartPr/>
              <p14:nvPr/>
            </p14:nvContentPartPr>
            <p14:xfrm>
              <a:off x="10095912" y="551016"/>
              <a:ext cx="92160" cy="52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487A887-B0F8-486A-9829-9B1DD49276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91592" y="546696"/>
                <a:ext cx="100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912" name="Freihand 38911">
                <a:extLst>
                  <a:ext uri="{FF2B5EF4-FFF2-40B4-BE49-F238E27FC236}">
                    <a16:creationId xmlns:a16="http://schemas.microsoft.com/office/drawing/2014/main" id="{8C4663DD-5821-4916-8E4F-A81662E37BD6}"/>
                  </a:ext>
                </a:extLst>
              </p14:cNvPr>
              <p14:cNvContentPartPr/>
              <p14:nvPr/>
            </p14:nvContentPartPr>
            <p14:xfrm>
              <a:off x="7732152" y="897696"/>
              <a:ext cx="121680" cy="75240"/>
            </p14:xfrm>
          </p:contentPart>
        </mc:Choice>
        <mc:Fallback>
          <p:pic>
            <p:nvPicPr>
              <p:cNvPr id="38912" name="Freihand 38911">
                <a:extLst>
                  <a:ext uri="{FF2B5EF4-FFF2-40B4-BE49-F238E27FC236}">
                    <a16:creationId xmlns:a16="http://schemas.microsoft.com/office/drawing/2014/main" id="{8C4663DD-5821-4916-8E4F-A81662E37B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27832" y="893376"/>
                <a:ext cx="130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913" name="Freihand 38912">
                <a:extLst>
                  <a:ext uri="{FF2B5EF4-FFF2-40B4-BE49-F238E27FC236}">
                    <a16:creationId xmlns:a16="http://schemas.microsoft.com/office/drawing/2014/main" id="{66010E46-98B8-4937-B97A-914F879FF134}"/>
                  </a:ext>
                </a:extLst>
              </p14:cNvPr>
              <p14:cNvContentPartPr/>
              <p14:nvPr/>
            </p14:nvContentPartPr>
            <p14:xfrm>
              <a:off x="7812792" y="906696"/>
              <a:ext cx="58320" cy="146160"/>
            </p14:xfrm>
          </p:contentPart>
        </mc:Choice>
        <mc:Fallback>
          <p:pic>
            <p:nvPicPr>
              <p:cNvPr id="38913" name="Freihand 38912">
                <a:extLst>
                  <a:ext uri="{FF2B5EF4-FFF2-40B4-BE49-F238E27FC236}">
                    <a16:creationId xmlns:a16="http://schemas.microsoft.com/office/drawing/2014/main" id="{66010E46-98B8-4937-B97A-914F879FF13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8472" y="902376"/>
                <a:ext cx="6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id="{D43C59FB-F8FE-4CB9-BA30-8818F5E19196}"/>
                  </a:ext>
                </a:extLst>
              </p14:cNvPr>
              <p14:cNvContentPartPr/>
              <p14:nvPr/>
            </p14:nvContentPartPr>
            <p14:xfrm>
              <a:off x="7915752" y="948816"/>
              <a:ext cx="86760" cy="102600"/>
            </p14:xfrm>
          </p:contentPart>
        </mc:Choice>
        <mc:Fallback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D43C59FB-F8FE-4CB9-BA30-8818F5E191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11432" y="944496"/>
                <a:ext cx="95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id="{6A1CBF84-86AC-4990-B5B0-C376C31174ED}"/>
                  </a:ext>
                </a:extLst>
              </p14:cNvPr>
              <p14:cNvContentPartPr/>
              <p14:nvPr/>
            </p14:nvContentPartPr>
            <p14:xfrm>
              <a:off x="7910712" y="992016"/>
              <a:ext cx="110880" cy="16560"/>
            </p14:xfrm>
          </p:contentPart>
        </mc:Choice>
        <mc:Fallback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6A1CBF84-86AC-4990-B5B0-C376C31174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06392" y="987696"/>
                <a:ext cx="11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917" name="Freihand 38916">
                <a:extLst>
                  <a:ext uri="{FF2B5EF4-FFF2-40B4-BE49-F238E27FC236}">
                    <a16:creationId xmlns:a16="http://schemas.microsoft.com/office/drawing/2014/main" id="{0A888C64-DB86-4043-9860-51D7A953ACFF}"/>
                  </a:ext>
                </a:extLst>
              </p14:cNvPr>
              <p14:cNvContentPartPr/>
              <p14:nvPr/>
            </p14:nvContentPartPr>
            <p14:xfrm>
              <a:off x="8053632" y="909576"/>
              <a:ext cx="89640" cy="179640"/>
            </p14:xfrm>
          </p:contentPart>
        </mc:Choice>
        <mc:Fallback>
          <p:pic>
            <p:nvPicPr>
              <p:cNvPr id="38917" name="Freihand 38916">
                <a:extLst>
                  <a:ext uri="{FF2B5EF4-FFF2-40B4-BE49-F238E27FC236}">
                    <a16:creationId xmlns:a16="http://schemas.microsoft.com/office/drawing/2014/main" id="{0A888C64-DB86-4043-9860-51D7A953AC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49312" y="905256"/>
                <a:ext cx="98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918" name="Freihand 38917">
                <a:extLst>
                  <a:ext uri="{FF2B5EF4-FFF2-40B4-BE49-F238E27FC236}">
                    <a16:creationId xmlns:a16="http://schemas.microsoft.com/office/drawing/2014/main" id="{68A86D0C-3800-4103-83FE-CFE93C975B27}"/>
                  </a:ext>
                </a:extLst>
              </p14:cNvPr>
              <p14:cNvContentPartPr/>
              <p14:nvPr/>
            </p14:nvContentPartPr>
            <p14:xfrm>
              <a:off x="8153712" y="936216"/>
              <a:ext cx="84240" cy="45000"/>
            </p14:xfrm>
          </p:contentPart>
        </mc:Choice>
        <mc:Fallback>
          <p:pic>
            <p:nvPicPr>
              <p:cNvPr id="38918" name="Freihand 38917">
                <a:extLst>
                  <a:ext uri="{FF2B5EF4-FFF2-40B4-BE49-F238E27FC236}">
                    <a16:creationId xmlns:a16="http://schemas.microsoft.com/office/drawing/2014/main" id="{68A86D0C-3800-4103-83FE-CFE93C975B2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49392" y="931896"/>
                <a:ext cx="92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B1BC9625-8D51-423B-9459-09A5EEB26252}"/>
                  </a:ext>
                </a:extLst>
              </p14:cNvPr>
              <p14:cNvContentPartPr/>
              <p14:nvPr/>
            </p14:nvContentPartPr>
            <p14:xfrm>
              <a:off x="8115912" y="932616"/>
              <a:ext cx="195480" cy="121320"/>
            </p14:xfrm>
          </p:contentPart>
        </mc:Choice>
        <mc:Fallback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B1BC9625-8D51-423B-9459-09A5EEB2625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11592" y="928296"/>
                <a:ext cx="204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0047657C-5877-4E7B-855E-B80252C785B4}"/>
                  </a:ext>
                </a:extLst>
              </p14:cNvPr>
              <p14:cNvContentPartPr/>
              <p14:nvPr/>
            </p14:nvContentPartPr>
            <p14:xfrm>
              <a:off x="8290152" y="1002456"/>
              <a:ext cx="360" cy="360"/>
            </p14:xfrm>
          </p:contentPart>
        </mc:Choice>
        <mc:Fallback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0047657C-5877-4E7B-855E-B80252C785B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85832" y="9981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922" name="Freihand 38921">
                <a:extLst>
                  <a:ext uri="{FF2B5EF4-FFF2-40B4-BE49-F238E27FC236}">
                    <a16:creationId xmlns:a16="http://schemas.microsoft.com/office/drawing/2014/main" id="{9AD8BF4D-F994-47AA-98A9-02750DCE2DF1}"/>
                  </a:ext>
                </a:extLst>
              </p14:cNvPr>
              <p14:cNvContentPartPr/>
              <p14:nvPr/>
            </p14:nvContentPartPr>
            <p14:xfrm>
              <a:off x="8457552" y="885816"/>
              <a:ext cx="176400" cy="114480"/>
            </p14:xfrm>
          </p:contentPart>
        </mc:Choice>
        <mc:Fallback>
          <p:pic>
            <p:nvPicPr>
              <p:cNvPr id="38922" name="Freihand 38921">
                <a:extLst>
                  <a:ext uri="{FF2B5EF4-FFF2-40B4-BE49-F238E27FC236}">
                    <a16:creationId xmlns:a16="http://schemas.microsoft.com/office/drawing/2014/main" id="{9AD8BF4D-F994-47AA-98A9-02750DCE2DF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53232" y="881496"/>
                <a:ext cx="185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923" name="Freihand 38922">
                <a:extLst>
                  <a:ext uri="{FF2B5EF4-FFF2-40B4-BE49-F238E27FC236}">
                    <a16:creationId xmlns:a16="http://schemas.microsoft.com/office/drawing/2014/main" id="{9E256FC5-00F9-415C-9B99-75C5614B45D9}"/>
                  </a:ext>
                </a:extLst>
              </p14:cNvPr>
              <p14:cNvContentPartPr/>
              <p14:nvPr/>
            </p14:nvContentPartPr>
            <p14:xfrm>
              <a:off x="8662392" y="920736"/>
              <a:ext cx="111600" cy="74520"/>
            </p14:xfrm>
          </p:contentPart>
        </mc:Choice>
        <mc:Fallback>
          <p:pic>
            <p:nvPicPr>
              <p:cNvPr id="38923" name="Freihand 38922">
                <a:extLst>
                  <a:ext uri="{FF2B5EF4-FFF2-40B4-BE49-F238E27FC236}">
                    <a16:creationId xmlns:a16="http://schemas.microsoft.com/office/drawing/2014/main" id="{9E256FC5-00F9-415C-9B99-75C5614B45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58072" y="916416"/>
                <a:ext cx="120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924" name="Freihand 38923">
                <a:extLst>
                  <a:ext uri="{FF2B5EF4-FFF2-40B4-BE49-F238E27FC236}">
                    <a16:creationId xmlns:a16="http://schemas.microsoft.com/office/drawing/2014/main" id="{6E6897AF-1CB7-4920-AF2B-9282E7818C7F}"/>
                  </a:ext>
                </a:extLst>
              </p14:cNvPr>
              <p14:cNvContentPartPr/>
              <p14:nvPr/>
            </p14:nvContentPartPr>
            <p14:xfrm>
              <a:off x="8803512" y="929376"/>
              <a:ext cx="100440" cy="212400"/>
            </p14:xfrm>
          </p:contentPart>
        </mc:Choice>
        <mc:Fallback>
          <p:pic>
            <p:nvPicPr>
              <p:cNvPr id="38924" name="Freihand 38923">
                <a:extLst>
                  <a:ext uri="{FF2B5EF4-FFF2-40B4-BE49-F238E27FC236}">
                    <a16:creationId xmlns:a16="http://schemas.microsoft.com/office/drawing/2014/main" id="{6E6897AF-1CB7-4920-AF2B-9282E7818C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9192" y="925056"/>
                <a:ext cx="109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D01E8048-1B52-40E6-B659-34665AF5C50C}"/>
                  </a:ext>
                </a:extLst>
              </p14:cNvPr>
              <p14:cNvContentPartPr/>
              <p14:nvPr/>
            </p14:nvContentPartPr>
            <p14:xfrm>
              <a:off x="8958672" y="913176"/>
              <a:ext cx="66240" cy="90720"/>
            </p14:xfrm>
          </p:contentPart>
        </mc:Choice>
        <mc:Fallback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D01E8048-1B52-40E6-B659-34665AF5C50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954352" y="908856"/>
                <a:ext cx="74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8926" name="Freihand 38925">
                <a:extLst>
                  <a:ext uri="{FF2B5EF4-FFF2-40B4-BE49-F238E27FC236}">
                    <a16:creationId xmlns:a16="http://schemas.microsoft.com/office/drawing/2014/main" id="{E7B95304-38C7-4EC2-8248-33BF75A9C95E}"/>
                  </a:ext>
                </a:extLst>
              </p14:cNvPr>
              <p14:cNvContentPartPr/>
              <p14:nvPr/>
            </p14:nvContentPartPr>
            <p14:xfrm>
              <a:off x="9018792" y="914616"/>
              <a:ext cx="119520" cy="120240"/>
            </p14:xfrm>
          </p:contentPart>
        </mc:Choice>
        <mc:Fallback>
          <p:pic>
            <p:nvPicPr>
              <p:cNvPr id="38926" name="Freihand 38925">
                <a:extLst>
                  <a:ext uri="{FF2B5EF4-FFF2-40B4-BE49-F238E27FC236}">
                    <a16:creationId xmlns:a16="http://schemas.microsoft.com/office/drawing/2014/main" id="{E7B95304-38C7-4EC2-8248-33BF75A9C95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014472" y="910296"/>
                <a:ext cx="128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8927" name="Freihand 38926">
                <a:extLst>
                  <a:ext uri="{FF2B5EF4-FFF2-40B4-BE49-F238E27FC236}">
                    <a16:creationId xmlns:a16="http://schemas.microsoft.com/office/drawing/2014/main" id="{15749608-1362-4CA6-A10C-EB26110284F2}"/>
                  </a:ext>
                </a:extLst>
              </p14:cNvPr>
              <p14:cNvContentPartPr/>
              <p14:nvPr/>
            </p14:nvContentPartPr>
            <p14:xfrm>
              <a:off x="9248112" y="851256"/>
              <a:ext cx="231840" cy="287280"/>
            </p14:xfrm>
          </p:contentPart>
        </mc:Choice>
        <mc:Fallback>
          <p:pic>
            <p:nvPicPr>
              <p:cNvPr id="38927" name="Freihand 38926">
                <a:extLst>
                  <a:ext uri="{FF2B5EF4-FFF2-40B4-BE49-F238E27FC236}">
                    <a16:creationId xmlns:a16="http://schemas.microsoft.com/office/drawing/2014/main" id="{15749608-1362-4CA6-A10C-EB26110284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43792" y="846936"/>
                <a:ext cx="240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8928" name="Freihand 38927">
                <a:extLst>
                  <a:ext uri="{FF2B5EF4-FFF2-40B4-BE49-F238E27FC236}">
                    <a16:creationId xmlns:a16="http://schemas.microsoft.com/office/drawing/2014/main" id="{D971D193-DA7E-4A0C-B214-5EB11FF7A82E}"/>
                  </a:ext>
                </a:extLst>
              </p14:cNvPr>
              <p14:cNvContentPartPr/>
              <p14:nvPr/>
            </p14:nvContentPartPr>
            <p14:xfrm>
              <a:off x="9626832" y="885456"/>
              <a:ext cx="40320" cy="131400"/>
            </p14:xfrm>
          </p:contentPart>
        </mc:Choice>
        <mc:Fallback>
          <p:pic>
            <p:nvPicPr>
              <p:cNvPr id="38928" name="Freihand 38927">
                <a:extLst>
                  <a:ext uri="{FF2B5EF4-FFF2-40B4-BE49-F238E27FC236}">
                    <a16:creationId xmlns:a16="http://schemas.microsoft.com/office/drawing/2014/main" id="{D971D193-DA7E-4A0C-B214-5EB11FF7A82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622512" y="881136"/>
                <a:ext cx="48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17950E2A-E003-4124-9A24-CE302AADB439}"/>
                  </a:ext>
                </a:extLst>
              </p14:cNvPr>
              <p14:cNvContentPartPr/>
              <p14:nvPr/>
            </p14:nvContentPartPr>
            <p14:xfrm>
              <a:off x="9649872" y="869616"/>
              <a:ext cx="154800" cy="69480"/>
            </p14:xfrm>
          </p:contentPart>
        </mc:Choice>
        <mc:Fallback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17950E2A-E003-4124-9A24-CE302AADB43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5552" y="865296"/>
                <a:ext cx="163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8930" name="Freihand 38929">
                <a:extLst>
                  <a:ext uri="{FF2B5EF4-FFF2-40B4-BE49-F238E27FC236}">
                    <a16:creationId xmlns:a16="http://schemas.microsoft.com/office/drawing/2014/main" id="{1E018861-DD8B-40EB-862F-10A0A95B3030}"/>
                  </a:ext>
                </a:extLst>
              </p14:cNvPr>
              <p14:cNvContentPartPr/>
              <p14:nvPr/>
            </p14:nvContentPartPr>
            <p14:xfrm>
              <a:off x="9626112" y="1001016"/>
              <a:ext cx="181080" cy="6840"/>
            </p14:xfrm>
          </p:contentPart>
        </mc:Choice>
        <mc:Fallback>
          <p:pic>
            <p:nvPicPr>
              <p:cNvPr id="38930" name="Freihand 38929">
                <a:extLst>
                  <a:ext uri="{FF2B5EF4-FFF2-40B4-BE49-F238E27FC236}">
                    <a16:creationId xmlns:a16="http://schemas.microsoft.com/office/drawing/2014/main" id="{1E018861-DD8B-40EB-862F-10A0A95B303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621792" y="996696"/>
                <a:ext cx="1897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8931" name="Freihand 38930">
                <a:extLst>
                  <a:ext uri="{FF2B5EF4-FFF2-40B4-BE49-F238E27FC236}">
                    <a16:creationId xmlns:a16="http://schemas.microsoft.com/office/drawing/2014/main" id="{FF3DE4DD-5134-45C7-8EB6-FEEA4DA0A608}"/>
                  </a:ext>
                </a:extLst>
              </p14:cNvPr>
              <p14:cNvContentPartPr/>
              <p14:nvPr/>
            </p14:nvContentPartPr>
            <p14:xfrm>
              <a:off x="10139472" y="866016"/>
              <a:ext cx="7920" cy="131040"/>
            </p14:xfrm>
          </p:contentPart>
        </mc:Choice>
        <mc:Fallback>
          <p:pic>
            <p:nvPicPr>
              <p:cNvPr id="38931" name="Freihand 38930">
                <a:extLst>
                  <a:ext uri="{FF2B5EF4-FFF2-40B4-BE49-F238E27FC236}">
                    <a16:creationId xmlns:a16="http://schemas.microsoft.com/office/drawing/2014/main" id="{FF3DE4DD-5134-45C7-8EB6-FEEA4DA0A6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35152" y="861696"/>
                <a:ext cx="16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B17BC068-2C22-48A0-9883-D7AC7D1CAFD5}"/>
                  </a:ext>
                </a:extLst>
              </p14:cNvPr>
              <p14:cNvContentPartPr/>
              <p14:nvPr/>
            </p14:nvContentPartPr>
            <p14:xfrm>
              <a:off x="10072872" y="932256"/>
              <a:ext cx="171000" cy="18360"/>
            </p14:xfrm>
          </p:contentPart>
        </mc:Choice>
        <mc:Fallback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B17BC068-2C22-48A0-9883-D7AC7D1CAFD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68552" y="927936"/>
                <a:ext cx="179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933" name="Freihand 38932">
                <a:extLst>
                  <a:ext uri="{FF2B5EF4-FFF2-40B4-BE49-F238E27FC236}">
                    <a16:creationId xmlns:a16="http://schemas.microsoft.com/office/drawing/2014/main" id="{10954724-7208-4907-81EE-C7ED55C15D09}"/>
                  </a:ext>
                </a:extLst>
              </p14:cNvPr>
              <p14:cNvContentPartPr/>
              <p14:nvPr/>
            </p14:nvContentPartPr>
            <p14:xfrm>
              <a:off x="10248192" y="916776"/>
              <a:ext cx="83880" cy="58320"/>
            </p14:xfrm>
          </p:contentPart>
        </mc:Choice>
        <mc:Fallback>
          <p:pic>
            <p:nvPicPr>
              <p:cNvPr id="38933" name="Freihand 38932">
                <a:extLst>
                  <a:ext uri="{FF2B5EF4-FFF2-40B4-BE49-F238E27FC236}">
                    <a16:creationId xmlns:a16="http://schemas.microsoft.com/office/drawing/2014/main" id="{10954724-7208-4907-81EE-C7ED55C15D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243872" y="912456"/>
                <a:ext cx="92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8934" name="Freihand 38933">
                <a:extLst>
                  <a:ext uri="{FF2B5EF4-FFF2-40B4-BE49-F238E27FC236}">
                    <a16:creationId xmlns:a16="http://schemas.microsoft.com/office/drawing/2014/main" id="{93F449C9-3C06-4DA5-B161-E14C2A222F6C}"/>
                  </a:ext>
                </a:extLst>
              </p14:cNvPr>
              <p14:cNvContentPartPr/>
              <p14:nvPr/>
            </p14:nvContentPartPr>
            <p14:xfrm>
              <a:off x="10562832" y="803376"/>
              <a:ext cx="114480" cy="149040"/>
            </p14:xfrm>
          </p:contentPart>
        </mc:Choice>
        <mc:Fallback>
          <p:pic>
            <p:nvPicPr>
              <p:cNvPr id="38934" name="Freihand 38933">
                <a:extLst>
                  <a:ext uri="{FF2B5EF4-FFF2-40B4-BE49-F238E27FC236}">
                    <a16:creationId xmlns:a16="http://schemas.microsoft.com/office/drawing/2014/main" id="{93F449C9-3C06-4DA5-B161-E14C2A222F6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558512" y="799056"/>
                <a:ext cx="123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8935" name="Freihand 38934">
                <a:extLst>
                  <a:ext uri="{FF2B5EF4-FFF2-40B4-BE49-F238E27FC236}">
                    <a16:creationId xmlns:a16="http://schemas.microsoft.com/office/drawing/2014/main" id="{5EA13945-8602-4B67-B7EE-3194DC4395EF}"/>
                  </a:ext>
                </a:extLst>
              </p14:cNvPr>
              <p14:cNvContentPartPr/>
              <p14:nvPr/>
            </p14:nvContentPartPr>
            <p14:xfrm>
              <a:off x="10581912" y="885456"/>
              <a:ext cx="82440" cy="1800"/>
            </p14:xfrm>
          </p:contentPart>
        </mc:Choice>
        <mc:Fallback>
          <p:pic>
            <p:nvPicPr>
              <p:cNvPr id="38935" name="Freihand 38934">
                <a:extLst>
                  <a:ext uri="{FF2B5EF4-FFF2-40B4-BE49-F238E27FC236}">
                    <a16:creationId xmlns:a16="http://schemas.microsoft.com/office/drawing/2014/main" id="{5EA13945-8602-4B67-B7EE-3194DC4395E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577592" y="881136"/>
                <a:ext cx="910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8962" name="Freihand 38961">
                <a:extLst>
                  <a:ext uri="{FF2B5EF4-FFF2-40B4-BE49-F238E27FC236}">
                    <a16:creationId xmlns:a16="http://schemas.microsoft.com/office/drawing/2014/main" id="{D2B9F583-33A8-4014-9B25-01703CCDAC5F}"/>
                  </a:ext>
                </a:extLst>
              </p14:cNvPr>
              <p14:cNvContentPartPr/>
              <p14:nvPr/>
            </p14:nvContentPartPr>
            <p14:xfrm>
              <a:off x="7338312" y="1283976"/>
              <a:ext cx="23760" cy="95040"/>
            </p14:xfrm>
          </p:contentPart>
        </mc:Choice>
        <mc:Fallback>
          <p:pic>
            <p:nvPicPr>
              <p:cNvPr id="38962" name="Freihand 38961">
                <a:extLst>
                  <a:ext uri="{FF2B5EF4-FFF2-40B4-BE49-F238E27FC236}">
                    <a16:creationId xmlns:a16="http://schemas.microsoft.com/office/drawing/2014/main" id="{D2B9F583-33A8-4014-9B25-01703CCDAC5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33992" y="1279656"/>
                <a:ext cx="3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8963" name="Freihand 38962">
                <a:extLst>
                  <a:ext uri="{FF2B5EF4-FFF2-40B4-BE49-F238E27FC236}">
                    <a16:creationId xmlns:a16="http://schemas.microsoft.com/office/drawing/2014/main" id="{B1AACC42-7BCB-4FF4-B233-E83A258FEBE0}"/>
                  </a:ext>
                </a:extLst>
              </p14:cNvPr>
              <p14:cNvContentPartPr/>
              <p14:nvPr/>
            </p14:nvContentPartPr>
            <p14:xfrm>
              <a:off x="7277112" y="1242936"/>
              <a:ext cx="177480" cy="12600"/>
            </p14:xfrm>
          </p:contentPart>
        </mc:Choice>
        <mc:Fallback>
          <p:pic>
            <p:nvPicPr>
              <p:cNvPr id="38963" name="Freihand 38962">
                <a:extLst>
                  <a:ext uri="{FF2B5EF4-FFF2-40B4-BE49-F238E27FC236}">
                    <a16:creationId xmlns:a16="http://schemas.microsoft.com/office/drawing/2014/main" id="{B1AACC42-7BCB-4FF4-B233-E83A258FEBE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72792" y="1238616"/>
                <a:ext cx="1861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FCF86F86-6CA8-4917-8836-F2295BCBEFFA}"/>
                  </a:ext>
                </a:extLst>
              </p14:cNvPr>
              <p14:cNvContentPartPr/>
              <p14:nvPr/>
            </p14:nvContentPartPr>
            <p14:xfrm>
              <a:off x="7461792" y="1332936"/>
              <a:ext cx="51120" cy="93600"/>
            </p14:xfrm>
          </p:contentPart>
        </mc:Choice>
        <mc:Fallback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FCF86F86-6CA8-4917-8836-F2295BCBEFF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57472" y="1328616"/>
                <a:ext cx="597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8965" name="Freihand 38964">
                <a:extLst>
                  <a:ext uri="{FF2B5EF4-FFF2-40B4-BE49-F238E27FC236}">
                    <a16:creationId xmlns:a16="http://schemas.microsoft.com/office/drawing/2014/main" id="{4C387264-2B34-41B9-86C2-54EDE9356116}"/>
                  </a:ext>
                </a:extLst>
              </p14:cNvPr>
              <p14:cNvContentPartPr/>
              <p14:nvPr/>
            </p14:nvContentPartPr>
            <p14:xfrm>
              <a:off x="7461792" y="1366416"/>
              <a:ext cx="137880" cy="66240"/>
            </p14:xfrm>
          </p:contentPart>
        </mc:Choice>
        <mc:Fallback>
          <p:pic>
            <p:nvPicPr>
              <p:cNvPr id="38965" name="Freihand 38964">
                <a:extLst>
                  <a:ext uri="{FF2B5EF4-FFF2-40B4-BE49-F238E27FC236}">
                    <a16:creationId xmlns:a16="http://schemas.microsoft.com/office/drawing/2014/main" id="{4C387264-2B34-41B9-86C2-54EDE935611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57472" y="1362096"/>
                <a:ext cx="146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8966" name="Freihand 38965">
                <a:extLst>
                  <a:ext uri="{FF2B5EF4-FFF2-40B4-BE49-F238E27FC236}">
                    <a16:creationId xmlns:a16="http://schemas.microsoft.com/office/drawing/2014/main" id="{A5C0D0C7-F425-458D-8051-42529A927FDE}"/>
                  </a:ext>
                </a:extLst>
              </p14:cNvPr>
              <p14:cNvContentPartPr/>
              <p14:nvPr/>
            </p14:nvContentPartPr>
            <p14:xfrm>
              <a:off x="7710912" y="1253016"/>
              <a:ext cx="18720" cy="108360"/>
            </p14:xfrm>
          </p:contentPart>
        </mc:Choice>
        <mc:Fallback>
          <p:pic>
            <p:nvPicPr>
              <p:cNvPr id="38966" name="Freihand 38965">
                <a:extLst>
                  <a:ext uri="{FF2B5EF4-FFF2-40B4-BE49-F238E27FC236}">
                    <a16:creationId xmlns:a16="http://schemas.microsoft.com/office/drawing/2014/main" id="{A5C0D0C7-F425-458D-8051-42529A927FD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706592" y="1248696"/>
                <a:ext cx="27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8967" name="Freihand 38966">
                <a:extLst>
                  <a:ext uri="{FF2B5EF4-FFF2-40B4-BE49-F238E27FC236}">
                    <a16:creationId xmlns:a16="http://schemas.microsoft.com/office/drawing/2014/main" id="{FA1FDE8A-910D-49D6-821E-748040F9D092}"/>
                  </a:ext>
                </a:extLst>
              </p14:cNvPr>
              <p14:cNvContentPartPr/>
              <p14:nvPr/>
            </p14:nvContentPartPr>
            <p14:xfrm>
              <a:off x="7656552" y="1221696"/>
              <a:ext cx="118080" cy="28440"/>
            </p14:xfrm>
          </p:contentPart>
        </mc:Choice>
        <mc:Fallback>
          <p:pic>
            <p:nvPicPr>
              <p:cNvPr id="38967" name="Freihand 38966">
                <a:extLst>
                  <a:ext uri="{FF2B5EF4-FFF2-40B4-BE49-F238E27FC236}">
                    <a16:creationId xmlns:a16="http://schemas.microsoft.com/office/drawing/2014/main" id="{FA1FDE8A-910D-49D6-821E-748040F9D09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52232" y="1217376"/>
                <a:ext cx="126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8968" name="Freihand 38967">
                <a:extLst>
                  <a:ext uri="{FF2B5EF4-FFF2-40B4-BE49-F238E27FC236}">
                    <a16:creationId xmlns:a16="http://schemas.microsoft.com/office/drawing/2014/main" id="{50024C7C-DDB8-41C5-971C-D38AAFD5B1D4}"/>
                  </a:ext>
                </a:extLst>
              </p14:cNvPr>
              <p14:cNvContentPartPr/>
              <p14:nvPr/>
            </p14:nvContentPartPr>
            <p14:xfrm>
              <a:off x="7655472" y="1260216"/>
              <a:ext cx="108720" cy="7200"/>
            </p14:xfrm>
          </p:contentPart>
        </mc:Choice>
        <mc:Fallback>
          <p:pic>
            <p:nvPicPr>
              <p:cNvPr id="38968" name="Freihand 38967">
                <a:extLst>
                  <a:ext uri="{FF2B5EF4-FFF2-40B4-BE49-F238E27FC236}">
                    <a16:creationId xmlns:a16="http://schemas.microsoft.com/office/drawing/2014/main" id="{50024C7C-DDB8-41C5-971C-D38AAFD5B1D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51152" y="1255896"/>
                <a:ext cx="1173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8970" name="Freihand 38969">
                <a:extLst>
                  <a:ext uri="{FF2B5EF4-FFF2-40B4-BE49-F238E27FC236}">
                    <a16:creationId xmlns:a16="http://schemas.microsoft.com/office/drawing/2014/main" id="{C14EA9E1-EEB8-47FD-872A-6270CAF60084}"/>
                  </a:ext>
                </a:extLst>
              </p14:cNvPr>
              <p14:cNvContentPartPr/>
              <p14:nvPr/>
            </p14:nvContentPartPr>
            <p14:xfrm>
              <a:off x="7686792" y="1233576"/>
              <a:ext cx="63000" cy="122040"/>
            </p14:xfrm>
          </p:contentPart>
        </mc:Choice>
        <mc:Fallback>
          <p:pic>
            <p:nvPicPr>
              <p:cNvPr id="38970" name="Freihand 38969">
                <a:extLst>
                  <a:ext uri="{FF2B5EF4-FFF2-40B4-BE49-F238E27FC236}">
                    <a16:creationId xmlns:a16="http://schemas.microsoft.com/office/drawing/2014/main" id="{C14EA9E1-EEB8-47FD-872A-6270CAF600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82472" y="1229256"/>
                <a:ext cx="71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8971" name="Freihand 38970">
                <a:extLst>
                  <a:ext uri="{FF2B5EF4-FFF2-40B4-BE49-F238E27FC236}">
                    <a16:creationId xmlns:a16="http://schemas.microsoft.com/office/drawing/2014/main" id="{45401DF9-B670-4B83-B81C-0467EB4CE16B}"/>
                  </a:ext>
                </a:extLst>
              </p14:cNvPr>
              <p14:cNvContentPartPr/>
              <p14:nvPr/>
            </p14:nvContentPartPr>
            <p14:xfrm>
              <a:off x="7646832" y="1234656"/>
              <a:ext cx="161640" cy="43560"/>
            </p14:xfrm>
          </p:contentPart>
        </mc:Choice>
        <mc:Fallback>
          <p:pic>
            <p:nvPicPr>
              <p:cNvPr id="38971" name="Freihand 38970">
                <a:extLst>
                  <a:ext uri="{FF2B5EF4-FFF2-40B4-BE49-F238E27FC236}">
                    <a16:creationId xmlns:a16="http://schemas.microsoft.com/office/drawing/2014/main" id="{45401DF9-B670-4B83-B81C-0467EB4CE16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42512" y="1230336"/>
                <a:ext cx="170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8972" name="Freihand 38971">
                <a:extLst>
                  <a:ext uri="{FF2B5EF4-FFF2-40B4-BE49-F238E27FC236}">
                    <a16:creationId xmlns:a16="http://schemas.microsoft.com/office/drawing/2014/main" id="{96EAE1F0-3E6B-4658-8EC2-E37FD8F0964B}"/>
                  </a:ext>
                </a:extLst>
              </p14:cNvPr>
              <p14:cNvContentPartPr/>
              <p14:nvPr/>
            </p14:nvContentPartPr>
            <p14:xfrm>
              <a:off x="7849512" y="1345536"/>
              <a:ext cx="10440" cy="92880"/>
            </p14:xfrm>
          </p:contentPart>
        </mc:Choice>
        <mc:Fallback>
          <p:pic>
            <p:nvPicPr>
              <p:cNvPr id="38972" name="Freihand 38971">
                <a:extLst>
                  <a:ext uri="{FF2B5EF4-FFF2-40B4-BE49-F238E27FC236}">
                    <a16:creationId xmlns:a16="http://schemas.microsoft.com/office/drawing/2014/main" id="{96EAE1F0-3E6B-4658-8EC2-E37FD8F0964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845192" y="1341216"/>
                <a:ext cx="190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8973" name="Freihand 38972">
                <a:extLst>
                  <a:ext uri="{FF2B5EF4-FFF2-40B4-BE49-F238E27FC236}">
                    <a16:creationId xmlns:a16="http://schemas.microsoft.com/office/drawing/2014/main" id="{A16FA54C-5938-4A90-A5A4-EDA42C1A7118}"/>
                  </a:ext>
                </a:extLst>
              </p14:cNvPr>
              <p14:cNvContentPartPr/>
              <p14:nvPr/>
            </p14:nvContentPartPr>
            <p14:xfrm>
              <a:off x="7844832" y="1339776"/>
              <a:ext cx="107280" cy="39240"/>
            </p14:xfrm>
          </p:contentPart>
        </mc:Choice>
        <mc:Fallback>
          <p:pic>
            <p:nvPicPr>
              <p:cNvPr id="38973" name="Freihand 38972">
                <a:extLst>
                  <a:ext uri="{FF2B5EF4-FFF2-40B4-BE49-F238E27FC236}">
                    <a16:creationId xmlns:a16="http://schemas.microsoft.com/office/drawing/2014/main" id="{A16FA54C-5938-4A90-A5A4-EDA42C1A711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40512" y="1335456"/>
                <a:ext cx="115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276A0BCC-44ED-4407-B7A8-C463435FFC35}"/>
                  </a:ext>
                </a:extLst>
              </p14:cNvPr>
              <p14:cNvContentPartPr/>
              <p14:nvPr/>
            </p14:nvContentPartPr>
            <p14:xfrm>
              <a:off x="7851672" y="1434816"/>
              <a:ext cx="128160" cy="20520"/>
            </p14:xfrm>
          </p:contentPart>
        </mc:Choice>
        <mc:Fallback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276A0BCC-44ED-4407-B7A8-C463435FFC3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47352" y="1430496"/>
                <a:ext cx="136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8975" name="Freihand 38974">
                <a:extLst>
                  <a:ext uri="{FF2B5EF4-FFF2-40B4-BE49-F238E27FC236}">
                    <a16:creationId xmlns:a16="http://schemas.microsoft.com/office/drawing/2014/main" id="{A9885219-94DC-407B-BDDA-C072CA921273}"/>
                  </a:ext>
                </a:extLst>
              </p14:cNvPr>
              <p14:cNvContentPartPr/>
              <p14:nvPr/>
            </p14:nvContentPartPr>
            <p14:xfrm>
              <a:off x="8097912" y="1313856"/>
              <a:ext cx="21240" cy="92520"/>
            </p14:xfrm>
          </p:contentPart>
        </mc:Choice>
        <mc:Fallback>
          <p:pic>
            <p:nvPicPr>
              <p:cNvPr id="38975" name="Freihand 38974">
                <a:extLst>
                  <a:ext uri="{FF2B5EF4-FFF2-40B4-BE49-F238E27FC236}">
                    <a16:creationId xmlns:a16="http://schemas.microsoft.com/office/drawing/2014/main" id="{A9885219-94DC-407B-BDDA-C072CA92127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93592" y="1309536"/>
                <a:ext cx="29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0B8EE2E1-8D9A-4E77-8C90-877A801DC3F3}"/>
                  </a:ext>
                </a:extLst>
              </p14:cNvPr>
              <p14:cNvContentPartPr/>
              <p14:nvPr/>
            </p14:nvContentPartPr>
            <p14:xfrm>
              <a:off x="8343072" y="1279656"/>
              <a:ext cx="5400" cy="129600"/>
            </p14:xfrm>
          </p:contentPart>
        </mc:Choice>
        <mc:Fallback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0B8EE2E1-8D9A-4E77-8C90-877A801DC3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38752" y="1275336"/>
                <a:ext cx="14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8977" name="Freihand 38976">
                <a:extLst>
                  <a:ext uri="{FF2B5EF4-FFF2-40B4-BE49-F238E27FC236}">
                    <a16:creationId xmlns:a16="http://schemas.microsoft.com/office/drawing/2014/main" id="{9D2ED2BE-70C0-4B59-996F-503F24ABEF51}"/>
                  </a:ext>
                </a:extLst>
              </p14:cNvPr>
              <p14:cNvContentPartPr/>
              <p14:nvPr/>
            </p14:nvContentPartPr>
            <p14:xfrm>
              <a:off x="8258472" y="1230336"/>
              <a:ext cx="195480" cy="50760"/>
            </p14:xfrm>
          </p:contentPart>
        </mc:Choice>
        <mc:Fallback>
          <p:pic>
            <p:nvPicPr>
              <p:cNvPr id="38977" name="Freihand 38976">
                <a:extLst>
                  <a:ext uri="{FF2B5EF4-FFF2-40B4-BE49-F238E27FC236}">
                    <a16:creationId xmlns:a16="http://schemas.microsoft.com/office/drawing/2014/main" id="{9D2ED2BE-70C0-4B59-996F-503F24ABEF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4152" y="1226016"/>
                <a:ext cx="204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8978" name="Freihand 38977">
                <a:extLst>
                  <a:ext uri="{FF2B5EF4-FFF2-40B4-BE49-F238E27FC236}">
                    <a16:creationId xmlns:a16="http://schemas.microsoft.com/office/drawing/2014/main" id="{236E67AB-F09A-4D40-AC43-0B47DD85E721}"/>
                  </a:ext>
                </a:extLst>
              </p14:cNvPr>
              <p14:cNvContentPartPr/>
              <p14:nvPr/>
            </p14:nvContentPartPr>
            <p14:xfrm>
              <a:off x="8484552" y="1289016"/>
              <a:ext cx="124920" cy="93600"/>
            </p14:xfrm>
          </p:contentPart>
        </mc:Choice>
        <mc:Fallback>
          <p:pic>
            <p:nvPicPr>
              <p:cNvPr id="38978" name="Freihand 38977">
                <a:extLst>
                  <a:ext uri="{FF2B5EF4-FFF2-40B4-BE49-F238E27FC236}">
                    <a16:creationId xmlns:a16="http://schemas.microsoft.com/office/drawing/2014/main" id="{236E67AB-F09A-4D40-AC43-0B47DD85E72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80232" y="1284696"/>
                <a:ext cx="133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8979" name="Freihand 38978">
                <a:extLst>
                  <a:ext uri="{FF2B5EF4-FFF2-40B4-BE49-F238E27FC236}">
                    <a16:creationId xmlns:a16="http://schemas.microsoft.com/office/drawing/2014/main" id="{8CEE4ABF-4E9D-4297-865D-D6C5A6C5AEAB}"/>
                  </a:ext>
                </a:extLst>
              </p14:cNvPr>
              <p14:cNvContentPartPr/>
              <p14:nvPr/>
            </p14:nvContentPartPr>
            <p14:xfrm>
              <a:off x="8606232" y="1294416"/>
              <a:ext cx="127800" cy="100440"/>
            </p14:xfrm>
          </p:contentPart>
        </mc:Choice>
        <mc:Fallback>
          <p:pic>
            <p:nvPicPr>
              <p:cNvPr id="38979" name="Freihand 38978">
                <a:extLst>
                  <a:ext uri="{FF2B5EF4-FFF2-40B4-BE49-F238E27FC236}">
                    <a16:creationId xmlns:a16="http://schemas.microsoft.com/office/drawing/2014/main" id="{8CEE4ABF-4E9D-4297-865D-D6C5A6C5AEA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601912" y="1290096"/>
                <a:ext cx="136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8981" name="Freihand 38980">
                <a:extLst>
                  <a:ext uri="{FF2B5EF4-FFF2-40B4-BE49-F238E27FC236}">
                    <a16:creationId xmlns:a16="http://schemas.microsoft.com/office/drawing/2014/main" id="{B7F8561D-B934-4A45-9BA5-56B634309396}"/>
                  </a:ext>
                </a:extLst>
              </p14:cNvPr>
              <p14:cNvContentPartPr/>
              <p14:nvPr/>
            </p14:nvContentPartPr>
            <p14:xfrm>
              <a:off x="8854992" y="1295136"/>
              <a:ext cx="95040" cy="155520"/>
            </p14:xfrm>
          </p:contentPart>
        </mc:Choice>
        <mc:Fallback>
          <p:pic>
            <p:nvPicPr>
              <p:cNvPr id="38981" name="Freihand 38980">
                <a:extLst>
                  <a:ext uri="{FF2B5EF4-FFF2-40B4-BE49-F238E27FC236}">
                    <a16:creationId xmlns:a16="http://schemas.microsoft.com/office/drawing/2014/main" id="{B7F8561D-B934-4A45-9BA5-56B63430939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850672" y="1290816"/>
                <a:ext cx="103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8982" name="Freihand 38981">
                <a:extLst>
                  <a:ext uri="{FF2B5EF4-FFF2-40B4-BE49-F238E27FC236}">
                    <a16:creationId xmlns:a16="http://schemas.microsoft.com/office/drawing/2014/main" id="{8116851A-AF53-482C-B1C7-0AB9C578B3E0}"/>
                  </a:ext>
                </a:extLst>
              </p14:cNvPr>
              <p14:cNvContentPartPr/>
              <p14:nvPr/>
            </p14:nvContentPartPr>
            <p14:xfrm>
              <a:off x="8984952" y="1283976"/>
              <a:ext cx="115200" cy="70560"/>
            </p14:xfrm>
          </p:contentPart>
        </mc:Choice>
        <mc:Fallback>
          <p:pic>
            <p:nvPicPr>
              <p:cNvPr id="38982" name="Freihand 38981">
                <a:extLst>
                  <a:ext uri="{FF2B5EF4-FFF2-40B4-BE49-F238E27FC236}">
                    <a16:creationId xmlns:a16="http://schemas.microsoft.com/office/drawing/2014/main" id="{8116851A-AF53-482C-B1C7-0AB9C578B3E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980632" y="1279656"/>
                <a:ext cx="123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8983" name="Freihand 38982">
                <a:extLst>
                  <a:ext uri="{FF2B5EF4-FFF2-40B4-BE49-F238E27FC236}">
                    <a16:creationId xmlns:a16="http://schemas.microsoft.com/office/drawing/2014/main" id="{5D3F6DE0-3432-4206-8C93-E31AEABE4AD5}"/>
                  </a:ext>
                </a:extLst>
              </p14:cNvPr>
              <p14:cNvContentPartPr/>
              <p14:nvPr/>
            </p14:nvContentPartPr>
            <p14:xfrm>
              <a:off x="9094752" y="1278216"/>
              <a:ext cx="96480" cy="253800"/>
            </p14:xfrm>
          </p:contentPart>
        </mc:Choice>
        <mc:Fallback>
          <p:pic>
            <p:nvPicPr>
              <p:cNvPr id="38983" name="Freihand 38982">
                <a:extLst>
                  <a:ext uri="{FF2B5EF4-FFF2-40B4-BE49-F238E27FC236}">
                    <a16:creationId xmlns:a16="http://schemas.microsoft.com/office/drawing/2014/main" id="{5D3F6DE0-3432-4206-8C93-E31AEABE4AD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90432" y="1273896"/>
                <a:ext cx="1051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8984" name="Freihand 38983">
                <a:extLst>
                  <a:ext uri="{FF2B5EF4-FFF2-40B4-BE49-F238E27FC236}">
                    <a16:creationId xmlns:a16="http://schemas.microsoft.com/office/drawing/2014/main" id="{3A38DB8B-EAC4-4D32-B056-17A6A2A4F82F}"/>
                  </a:ext>
                </a:extLst>
              </p14:cNvPr>
              <p14:cNvContentPartPr/>
              <p14:nvPr/>
            </p14:nvContentPartPr>
            <p14:xfrm>
              <a:off x="9265752" y="1286136"/>
              <a:ext cx="158040" cy="60480"/>
            </p14:xfrm>
          </p:contentPart>
        </mc:Choice>
        <mc:Fallback>
          <p:pic>
            <p:nvPicPr>
              <p:cNvPr id="38984" name="Freihand 38983">
                <a:extLst>
                  <a:ext uri="{FF2B5EF4-FFF2-40B4-BE49-F238E27FC236}">
                    <a16:creationId xmlns:a16="http://schemas.microsoft.com/office/drawing/2014/main" id="{3A38DB8B-EAC4-4D32-B056-17A6A2A4F82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261432" y="1281816"/>
                <a:ext cx="166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8985" name="Freihand 38984">
                <a:extLst>
                  <a:ext uri="{FF2B5EF4-FFF2-40B4-BE49-F238E27FC236}">
                    <a16:creationId xmlns:a16="http://schemas.microsoft.com/office/drawing/2014/main" id="{C856B49F-DEFF-4DB6-8E17-10E34FAA041D}"/>
                  </a:ext>
                </a:extLst>
              </p14:cNvPr>
              <p14:cNvContentPartPr/>
              <p14:nvPr/>
            </p14:nvContentPartPr>
            <p14:xfrm>
              <a:off x="9479592" y="1285056"/>
              <a:ext cx="191520" cy="67680"/>
            </p14:xfrm>
          </p:contentPart>
        </mc:Choice>
        <mc:Fallback>
          <p:pic>
            <p:nvPicPr>
              <p:cNvPr id="38985" name="Freihand 38984">
                <a:extLst>
                  <a:ext uri="{FF2B5EF4-FFF2-40B4-BE49-F238E27FC236}">
                    <a16:creationId xmlns:a16="http://schemas.microsoft.com/office/drawing/2014/main" id="{C856B49F-DEFF-4DB6-8E17-10E34FAA041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475272" y="1280736"/>
                <a:ext cx="200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8986" name="Freihand 38985">
                <a:extLst>
                  <a:ext uri="{FF2B5EF4-FFF2-40B4-BE49-F238E27FC236}">
                    <a16:creationId xmlns:a16="http://schemas.microsoft.com/office/drawing/2014/main" id="{A659D11D-D4B8-4B6D-8602-640E18407632}"/>
                  </a:ext>
                </a:extLst>
              </p14:cNvPr>
              <p14:cNvContentPartPr/>
              <p14:nvPr/>
            </p14:nvContentPartPr>
            <p14:xfrm>
              <a:off x="9671832" y="1204416"/>
              <a:ext cx="93960" cy="145440"/>
            </p14:xfrm>
          </p:contentPart>
        </mc:Choice>
        <mc:Fallback>
          <p:pic>
            <p:nvPicPr>
              <p:cNvPr id="38986" name="Freihand 38985">
                <a:extLst>
                  <a:ext uri="{FF2B5EF4-FFF2-40B4-BE49-F238E27FC236}">
                    <a16:creationId xmlns:a16="http://schemas.microsoft.com/office/drawing/2014/main" id="{A659D11D-D4B8-4B6D-8602-640E1840763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667512" y="1200096"/>
                <a:ext cx="10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EB96CB8D-234E-4265-BB2C-7C94A8D7F0E5}"/>
                  </a:ext>
                </a:extLst>
              </p14:cNvPr>
              <p14:cNvContentPartPr/>
              <p14:nvPr/>
            </p14:nvContentPartPr>
            <p14:xfrm>
              <a:off x="9757512" y="1281456"/>
              <a:ext cx="59400" cy="96480"/>
            </p14:xfrm>
          </p:contentPart>
        </mc:Choice>
        <mc:Fallback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EB96CB8D-234E-4265-BB2C-7C94A8D7F0E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753192" y="1277136"/>
                <a:ext cx="68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2A5F6FDB-FC99-4CEB-A1A6-E45EB6920F6B}"/>
                  </a:ext>
                </a:extLst>
              </p14:cNvPr>
              <p14:cNvContentPartPr/>
              <p14:nvPr/>
            </p14:nvContentPartPr>
            <p14:xfrm>
              <a:off x="10028952" y="1213416"/>
              <a:ext cx="217800" cy="207360"/>
            </p14:xfrm>
          </p:contentPart>
        </mc:Choice>
        <mc:Fallback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2A5F6FDB-FC99-4CEB-A1A6-E45EB6920F6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024632" y="1209096"/>
                <a:ext cx="226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B1CF8ED5-5CD8-4C7E-A9F5-39713F190BC1}"/>
                  </a:ext>
                </a:extLst>
              </p14:cNvPr>
              <p14:cNvContentPartPr/>
              <p14:nvPr/>
            </p14:nvContentPartPr>
            <p14:xfrm>
              <a:off x="10553832" y="1203336"/>
              <a:ext cx="75960" cy="101880"/>
            </p14:xfrm>
          </p:contentPart>
        </mc:Choice>
        <mc:Fallback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B1CF8ED5-5CD8-4C7E-A9F5-39713F190BC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49512" y="1199016"/>
                <a:ext cx="84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8990" name="Freihand 38989">
                <a:extLst>
                  <a:ext uri="{FF2B5EF4-FFF2-40B4-BE49-F238E27FC236}">
                    <a16:creationId xmlns:a16="http://schemas.microsoft.com/office/drawing/2014/main" id="{329CDD6D-9ECD-4650-B450-E694A89480D8}"/>
                  </a:ext>
                </a:extLst>
              </p14:cNvPr>
              <p14:cNvContentPartPr/>
              <p14:nvPr/>
            </p14:nvContentPartPr>
            <p14:xfrm>
              <a:off x="10558872" y="1173456"/>
              <a:ext cx="111960" cy="130320"/>
            </p14:xfrm>
          </p:contentPart>
        </mc:Choice>
        <mc:Fallback>
          <p:pic>
            <p:nvPicPr>
              <p:cNvPr id="38990" name="Freihand 38989">
                <a:extLst>
                  <a:ext uri="{FF2B5EF4-FFF2-40B4-BE49-F238E27FC236}">
                    <a16:creationId xmlns:a16="http://schemas.microsoft.com/office/drawing/2014/main" id="{329CDD6D-9ECD-4650-B450-E694A89480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554552" y="1169136"/>
                <a:ext cx="12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8991" name="Freihand 38990">
                <a:extLst>
                  <a:ext uri="{FF2B5EF4-FFF2-40B4-BE49-F238E27FC236}">
                    <a16:creationId xmlns:a16="http://schemas.microsoft.com/office/drawing/2014/main" id="{B94B4A34-59A5-4EB9-AD12-1B673F788B66}"/>
                  </a:ext>
                </a:extLst>
              </p14:cNvPr>
              <p14:cNvContentPartPr/>
              <p14:nvPr/>
            </p14:nvContentPartPr>
            <p14:xfrm>
              <a:off x="10722312" y="1181376"/>
              <a:ext cx="161280" cy="184680"/>
            </p14:xfrm>
          </p:contentPart>
        </mc:Choice>
        <mc:Fallback>
          <p:pic>
            <p:nvPicPr>
              <p:cNvPr id="38991" name="Freihand 38990">
                <a:extLst>
                  <a:ext uri="{FF2B5EF4-FFF2-40B4-BE49-F238E27FC236}">
                    <a16:creationId xmlns:a16="http://schemas.microsoft.com/office/drawing/2014/main" id="{B94B4A34-59A5-4EB9-AD12-1B673F788B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717992" y="1177056"/>
                <a:ext cx="16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8992" name="Freihand 38991">
                <a:extLst>
                  <a:ext uri="{FF2B5EF4-FFF2-40B4-BE49-F238E27FC236}">
                    <a16:creationId xmlns:a16="http://schemas.microsoft.com/office/drawing/2014/main" id="{4EE17DF4-DE5B-4AE0-A701-12DA979525BB}"/>
                  </a:ext>
                </a:extLst>
              </p14:cNvPr>
              <p14:cNvContentPartPr/>
              <p14:nvPr/>
            </p14:nvContentPartPr>
            <p14:xfrm>
              <a:off x="10865232" y="1151496"/>
              <a:ext cx="118440" cy="44640"/>
            </p14:xfrm>
          </p:contentPart>
        </mc:Choice>
        <mc:Fallback>
          <p:pic>
            <p:nvPicPr>
              <p:cNvPr id="38992" name="Freihand 38991">
                <a:extLst>
                  <a:ext uri="{FF2B5EF4-FFF2-40B4-BE49-F238E27FC236}">
                    <a16:creationId xmlns:a16="http://schemas.microsoft.com/office/drawing/2014/main" id="{4EE17DF4-DE5B-4AE0-A701-12DA979525B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60912" y="1147176"/>
                <a:ext cx="127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8993" name="Freihand 38992">
                <a:extLst>
                  <a:ext uri="{FF2B5EF4-FFF2-40B4-BE49-F238E27FC236}">
                    <a16:creationId xmlns:a16="http://schemas.microsoft.com/office/drawing/2014/main" id="{FCE73C26-C440-4BB5-B303-7182E01EDC7E}"/>
                  </a:ext>
                </a:extLst>
              </p14:cNvPr>
              <p14:cNvContentPartPr/>
              <p14:nvPr/>
            </p14:nvContentPartPr>
            <p14:xfrm>
              <a:off x="10845432" y="1250136"/>
              <a:ext cx="162000" cy="45720"/>
            </p14:xfrm>
          </p:contentPart>
        </mc:Choice>
        <mc:Fallback>
          <p:pic>
            <p:nvPicPr>
              <p:cNvPr id="38993" name="Freihand 38992">
                <a:extLst>
                  <a:ext uri="{FF2B5EF4-FFF2-40B4-BE49-F238E27FC236}">
                    <a16:creationId xmlns:a16="http://schemas.microsoft.com/office/drawing/2014/main" id="{FCE73C26-C440-4BB5-B303-7182E01EDC7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841112" y="1245816"/>
                <a:ext cx="170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71589D2-7C04-4936-9625-7A3E0A58F1B2}"/>
                  </a:ext>
                </a:extLst>
              </p14:cNvPr>
              <p14:cNvContentPartPr/>
              <p14:nvPr/>
            </p14:nvContentPartPr>
            <p14:xfrm>
              <a:off x="7622352" y="1675296"/>
              <a:ext cx="94680" cy="124200"/>
            </p14:xfrm>
          </p:contentPart>
        </mc:Choice>
        <mc:Fallback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71589D2-7C04-4936-9625-7A3E0A58F1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618032" y="1670976"/>
                <a:ext cx="103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32B1A203-B398-4DB6-A2EA-7DAFAFE4086D}"/>
                  </a:ext>
                </a:extLst>
              </p14:cNvPr>
              <p14:cNvContentPartPr/>
              <p14:nvPr/>
            </p14:nvContentPartPr>
            <p14:xfrm>
              <a:off x="7664472" y="1716696"/>
              <a:ext cx="63000" cy="202680"/>
            </p14:xfrm>
          </p:contentPart>
        </mc:Choice>
        <mc:Fallback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32B1A203-B398-4DB6-A2EA-7DAFAFE4086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660152" y="1712376"/>
                <a:ext cx="716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id="{E18AB91A-00E7-4133-A3B4-2C3143DC4FFE}"/>
                  </a:ext>
                </a:extLst>
              </p14:cNvPr>
              <p14:cNvContentPartPr/>
              <p14:nvPr/>
            </p14:nvContentPartPr>
            <p14:xfrm>
              <a:off x="7762752" y="1782216"/>
              <a:ext cx="57960" cy="79200"/>
            </p14:xfrm>
          </p:contentPart>
        </mc:Choice>
        <mc:Fallback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E18AB91A-00E7-4133-A3B4-2C3143DC4FF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58432" y="1777896"/>
                <a:ext cx="66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39010" name="Freihand 39009">
                <a:extLst>
                  <a:ext uri="{FF2B5EF4-FFF2-40B4-BE49-F238E27FC236}">
                    <a16:creationId xmlns:a16="http://schemas.microsoft.com/office/drawing/2014/main" id="{5E0CBD57-508C-42EF-8856-1DF733D6CF7D}"/>
                  </a:ext>
                </a:extLst>
              </p14:cNvPr>
              <p14:cNvContentPartPr/>
              <p14:nvPr/>
            </p14:nvContentPartPr>
            <p14:xfrm>
              <a:off x="7752312" y="1762776"/>
              <a:ext cx="79920" cy="142560"/>
            </p14:xfrm>
          </p:contentPart>
        </mc:Choice>
        <mc:Fallback>
          <p:pic>
            <p:nvPicPr>
              <p:cNvPr id="39010" name="Freihand 39009">
                <a:extLst>
                  <a:ext uri="{FF2B5EF4-FFF2-40B4-BE49-F238E27FC236}">
                    <a16:creationId xmlns:a16="http://schemas.microsoft.com/office/drawing/2014/main" id="{5E0CBD57-508C-42EF-8856-1DF733D6CF7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747992" y="1758456"/>
                <a:ext cx="88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9011" name="Freihand 39010">
                <a:extLst>
                  <a:ext uri="{FF2B5EF4-FFF2-40B4-BE49-F238E27FC236}">
                    <a16:creationId xmlns:a16="http://schemas.microsoft.com/office/drawing/2014/main" id="{433AA81B-86EE-498A-8418-CF6DF8B71E79}"/>
                  </a:ext>
                </a:extLst>
              </p14:cNvPr>
              <p14:cNvContentPartPr/>
              <p14:nvPr/>
            </p14:nvContentPartPr>
            <p14:xfrm>
              <a:off x="7841592" y="1724616"/>
              <a:ext cx="41040" cy="204840"/>
            </p14:xfrm>
          </p:contentPart>
        </mc:Choice>
        <mc:Fallback>
          <p:pic>
            <p:nvPicPr>
              <p:cNvPr id="39011" name="Freihand 39010">
                <a:extLst>
                  <a:ext uri="{FF2B5EF4-FFF2-40B4-BE49-F238E27FC236}">
                    <a16:creationId xmlns:a16="http://schemas.microsoft.com/office/drawing/2014/main" id="{433AA81B-86EE-498A-8418-CF6DF8B71E7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837272" y="1720296"/>
                <a:ext cx="496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9012" name="Freihand 39011">
                <a:extLst>
                  <a:ext uri="{FF2B5EF4-FFF2-40B4-BE49-F238E27FC236}">
                    <a16:creationId xmlns:a16="http://schemas.microsoft.com/office/drawing/2014/main" id="{36377B6E-7F9E-43EE-9836-089333DE6910}"/>
                  </a:ext>
                </a:extLst>
              </p14:cNvPr>
              <p14:cNvContentPartPr/>
              <p14:nvPr/>
            </p14:nvContentPartPr>
            <p14:xfrm>
              <a:off x="7875432" y="1755576"/>
              <a:ext cx="137880" cy="158760"/>
            </p14:xfrm>
          </p:contentPart>
        </mc:Choice>
        <mc:Fallback>
          <p:pic>
            <p:nvPicPr>
              <p:cNvPr id="39012" name="Freihand 39011">
                <a:extLst>
                  <a:ext uri="{FF2B5EF4-FFF2-40B4-BE49-F238E27FC236}">
                    <a16:creationId xmlns:a16="http://schemas.microsoft.com/office/drawing/2014/main" id="{36377B6E-7F9E-43EE-9836-089333DE691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871112" y="1751256"/>
                <a:ext cx="146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9013" name="Freihand 39012">
                <a:extLst>
                  <a:ext uri="{FF2B5EF4-FFF2-40B4-BE49-F238E27FC236}">
                    <a16:creationId xmlns:a16="http://schemas.microsoft.com/office/drawing/2014/main" id="{9F39890E-AE39-45AD-9C12-FC2C02F4FF54}"/>
                  </a:ext>
                </a:extLst>
              </p14:cNvPr>
              <p14:cNvContentPartPr/>
              <p14:nvPr/>
            </p14:nvContentPartPr>
            <p14:xfrm>
              <a:off x="8097912" y="1618056"/>
              <a:ext cx="40680" cy="246960"/>
            </p14:xfrm>
          </p:contentPart>
        </mc:Choice>
        <mc:Fallback>
          <p:pic>
            <p:nvPicPr>
              <p:cNvPr id="39013" name="Freihand 39012">
                <a:extLst>
                  <a:ext uri="{FF2B5EF4-FFF2-40B4-BE49-F238E27FC236}">
                    <a16:creationId xmlns:a16="http://schemas.microsoft.com/office/drawing/2014/main" id="{9F39890E-AE39-45AD-9C12-FC2C02F4FF5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093592" y="1613736"/>
                <a:ext cx="49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9014" name="Freihand 39013">
                <a:extLst>
                  <a:ext uri="{FF2B5EF4-FFF2-40B4-BE49-F238E27FC236}">
                    <a16:creationId xmlns:a16="http://schemas.microsoft.com/office/drawing/2014/main" id="{B41B50CB-8D34-4109-A60D-9F551D911C65}"/>
                  </a:ext>
                </a:extLst>
              </p14:cNvPr>
              <p14:cNvContentPartPr/>
              <p14:nvPr/>
            </p14:nvContentPartPr>
            <p14:xfrm>
              <a:off x="8066952" y="1658736"/>
              <a:ext cx="71280" cy="86040"/>
            </p14:xfrm>
          </p:contentPart>
        </mc:Choice>
        <mc:Fallback>
          <p:pic>
            <p:nvPicPr>
              <p:cNvPr id="39014" name="Freihand 39013">
                <a:extLst>
                  <a:ext uri="{FF2B5EF4-FFF2-40B4-BE49-F238E27FC236}">
                    <a16:creationId xmlns:a16="http://schemas.microsoft.com/office/drawing/2014/main" id="{B41B50CB-8D34-4109-A60D-9F551D911C6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062632" y="1654416"/>
                <a:ext cx="79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9015" name="Freihand 39014">
                <a:extLst>
                  <a:ext uri="{FF2B5EF4-FFF2-40B4-BE49-F238E27FC236}">
                    <a16:creationId xmlns:a16="http://schemas.microsoft.com/office/drawing/2014/main" id="{DED61AB0-35AB-4B65-B8D3-A51C1FB39E2D}"/>
                  </a:ext>
                </a:extLst>
              </p14:cNvPr>
              <p14:cNvContentPartPr/>
              <p14:nvPr/>
            </p14:nvContentPartPr>
            <p14:xfrm>
              <a:off x="8066232" y="1793736"/>
              <a:ext cx="81360" cy="64800"/>
            </p14:xfrm>
          </p:contentPart>
        </mc:Choice>
        <mc:Fallback>
          <p:pic>
            <p:nvPicPr>
              <p:cNvPr id="39015" name="Freihand 39014">
                <a:extLst>
                  <a:ext uri="{FF2B5EF4-FFF2-40B4-BE49-F238E27FC236}">
                    <a16:creationId xmlns:a16="http://schemas.microsoft.com/office/drawing/2014/main" id="{DED61AB0-35AB-4B65-B8D3-A51C1FB39E2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61912" y="1789416"/>
                <a:ext cx="90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9016" name="Freihand 39015">
                <a:extLst>
                  <a:ext uri="{FF2B5EF4-FFF2-40B4-BE49-F238E27FC236}">
                    <a16:creationId xmlns:a16="http://schemas.microsoft.com/office/drawing/2014/main" id="{FBD2F915-3BBB-4D38-BB5B-7024DD7AA740}"/>
                  </a:ext>
                </a:extLst>
              </p14:cNvPr>
              <p14:cNvContentPartPr/>
              <p14:nvPr/>
            </p14:nvContentPartPr>
            <p14:xfrm>
              <a:off x="8277192" y="1604016"/>
              <a:ext cx="129600" cy="213120"/>
            </p14:xfrm>
          </p:contentPart>
        </mc:Choice>
        <mc:Fallback>
          <p:pic>
            <p:nvPicPr>
              <p:cNvPr id="39016" name="Freihand 39015">
                <a:extLst>
                  <a:ext uri="{FF2B5EF4-FFF2-40B4-BE49-F238E27FC236}">
                    <a16:creationId xmlns:a16="http://schemas.microsoft.com/office/drawing/2014/main" id="{FBD2F915-3BBB-4D38-BB5B-7024DD7AA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272872" y="1599696"/>
                <a:ext cx="138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9017" name="Freihand 39016">
                <a:extLst>
                  <a:ext uri="{FF2B5EF4-FFF2-40B4-BE49-F238E27FC236}">
                    <a16:creationId xmlns:a16="http://schemas.microsoft.com/office/drawing/2014/main" id="{8C1950D4-D2EF-4F41-A27D-8D7EDDEEF425}"/>
                  </a:ext>
                </a:extLst>
              </p14:cNvPr>
              <p14:cNvContentPartPr/>
              <p14:nvPr/>
            </p14:nvContentPartPr>
            <p14:xfrm>
              <a:off x="8420112" y="1702296"/>
              <a:ext cx="157680" cy="95040"/>
            </p14:xfrm>
          </p:contentPart>
        </mc:Choice>
        <mc:Fallback>
          <p:pic>
            <p:nvPicPr>
              <p:cNvPr id="39017" name="Freihand 39016">
                <a:extLst>
                  <a:ext uri="{FF2B5EF4-FFF2-40B4-BE49-F238E27FC236}">
                    <a16:creationId xmlns:a16="http://schemas.microsoft.com/office/drawing/2014/main" id="{8C1950D4-D2EF-4F41-A27D-8D7EDDEEF42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15792" y="1697976"/>
                <a:ext cx="166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9018" name="Freihand 39017">
                <a:extLst>
                  <a:ext uri="{FF2B5EF4-FFF2-40B4-BE49-F238E27FC236}">
                    <a16:creationId xmlns:a16="http://schemas.microsoft.com/office/drawing/2014/main" id="{3312E2E5-4C88-4D48-A2CF-4B6940459D89}"/>
                  </a:ext>
                </a:extLst>
              </p14:cNvPr>
              <p14:cNvContentPartPr/>
              <p14:nvPr/>
            </p14:nvContentPartPr>
            <p14:xfrm>
              <a:off x="8605152" y="1602216"/>
              <a:ext cx="60480" cy="166680"/>
            </p14:xfrm>
          </p:contentPart>
        </mc:Choice>
        <mc:Fallback>
          <p:pic>
            <p:nvPicPr>
              <p:cNvPr id="39018" name="Freihand 39017">
                <a:extLst>
                  <a:ext uri="{FF2B5EF4-FFF2-40B4-BE49-F238E27FC236}">
                    <a16:creationId xmlns:a16="http://schemas.microsoft.com/office/drawing/2014/main" id="{3312E2E5-4C88-4D48-A2CF-4B6940459D8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600832" y="1597896"/>
                <a:ext cx="69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9019" name="Freihand 39018">
                <a:extLst>
                  <a:ext uri="{FF2B5EF4-FFF2-40B4-BE49-F238E27FC236}">
                    <a16:creationId xmlns:a16="http://schemas.microsoft.com/office/drawing/2014/main" id="{D1608DE8-8C80-416B-A9C5-C24DC3F237E5}"/>
                  </a:ext>
                </a:extLst>
              </p14:cNvPr>
              <p14:cNvContentPartPr/>
              <p14:nvPr/>
            </p14:nvContentPartPr>
            <p14:xfrm>
              <a:off x="8649432" y="1709856"/>
              <a:ext cx="286200" cy="238680"/>
            </p14:xfrm>
          </p:contentPart>
        </mc:Choice>
        <mc:Fallback>
          <p:pic>
            <p:nvPicPr>
              <p:cNvPr id="39019" name="Freihand 39018">
                <a:extLst>
                  <a:ext uri="{FF2B5EF4-FFF2-40B4-BE49-F238E27FC236}">
                    <a16:creationId xmlns:a16="http://schemas.microsoft.com/office/drawing/2014/main" id="{D1608DE8-8C80-416B-A9C5-C24DC3F237E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645112" y="1705536"/>
                <a:ext cx="294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9020" name="Freihand 39019">
                <a:extLst>
                  <a:ext uri="{FF2B5EF4-FFF2-40B4-BE49-F238E27FC236}">
                    <a16:creationId xmlns:a16="http://schemas.microsoft.com/office/drawing/2014/main" id="{322A7BC1-C75E-412B-94FC-D9D70080736E}"/>
                  </a:ext>
                </a:extLst>
              </p14:cNvPr>
              <p14:cNvContentPartPr/>
              <p14:nvPr/>
            </p14:nvContentPartPr>
            <p14:xfrm>
              <a:off x="8991072" y="1619856"/>
              <a:ext cx="48960" cy="201600"/>
            </p14:xfrm>
          </p:contentPart>
        </mc:Choice>
        <mc:Fallback>
          <p:pic>
            <p:nvPicPr>
              <p:cNvPr id="39020" name="Freihand 39019">
                <a:extLst>
                  <a:ext uri="{FF2B5EF4-FFF2-40B4-BE49-F238E27FC236}">
                    <a16:creationId xmlns:a16="http://schemas.microsoft.com/office/drawing/2014/main" id="{322A7BC1-C75E-412B-94FC-D9D70080736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986752" y="1615536"/>
                <a:ext cx="576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9022" name="Freihand 39021">
                <a:extLst>
                  <a:ext uri="{FF2B5EF4-FFF2-40B4-BE49-F238E27FC236}">
                    <a16:creationId xmlns:a16="http://schemas.microsoft.com/office/drawing/2014/main" id="{CEE67BEF-CC56-4CA3-9DD7-C1F85254B772}"/>
                  </a:ext>
                </a:extLst>
              </p14:cNvPr>
              <p14:cNvContentPartPr/>
              <p14:nvPr/>
            </p14:nvContentPartPr>
            <p14:xfrm>
              <a:off x="9149832" y="1688256"/>
              <a:ext cx="182880" cy="91080"/>
            </p14:xfrm>
          </p:contentPart>
        </mc:Choice>
        <mc:Fallback>
          <p:pic>
            <p:nvPicPr>
              <p:cNvPr id="39022" name="Freihand 39021">
                <a:extLst>
                  <a:ext uri="{FF2B5EF4-FFF2-40B4-BE49-F238E27FC236}">
                    <a16:creationId xmlns:a16="http://schemas.microsoft.com/office/drawing/2014/main" id="{CEE67BEF-CC56-4CA3-9DD7-C1F85254B77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145512" y="1683936"/>
                <a:ext cx="191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9023" name="Freihand 39022">
                <a:extLst>
                  <a:ext uri="{FF2B5EF4-FFF2-40B4-BE49-F238E27FC236}">
                    <a16:creationId xmlns:a16="http://schemas.microsoft.com/office/drawing/2014/main" id="{E176FE02-9A6B-42D5-A090-37E0C365B16F}"/>
                  </a:ext>
                </a:extLst>
              </p14:cNvPr>
              <p14:cNvContentPartPr/>
              <p14:nvPr/>
            </p14:nvContentPartPr>
            <p14:xfrm>
              <a:off x="9363312" y="1703016"/>
              <a:ext cx="110160" cy="79920"/>
            </p14:xfrm>
          </p:contentPart>
        </mc:Choice>
        <mc:Fallback>
          <p:pic>
            <p:nvPicPr>
              <p:cNvPr id="39023" name="Freihand 39022">
                <a:extLst>
                  <a:ext uri="{FF2B5EF4-FFF2-40B4-BE49-F238E27FC236}">
                    <a16:creationId xmlns:a16="http://schemas.microsoft.com/office/drawing/2014/main" id="{E176FE02-9A6B-42D5-A090-37E0C365B16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358992" y="1698696"/>
                <a:ext cx="118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863C3F9C-6D18-4035-882B-61508533CB36}"/>
                  </a:ext>
                </a:extLst>
              </p14:cNvPr>
              <p14:cNvContentPartPr/>
              <p14:nvPr/>
            </p14:nvContentPartPr>
            <p14:xfrm>
              <a:off x="9450432" y="1705536"/>
              <a:ext cx="136440" cy="253800"/>
            </p14:xfrm>
          </p:contentPart>
        </mc:Choice>
        <mc:Fallback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863C3F9C-6D18-4035-882B-61508533CB3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446112" y="1701216"/>
                <a:ext cx="145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EF2D029A-42C0-4672-A47E-9C9447ABB2D9}"/>
                  </a:ext>
                </a:extLst>
              </p14:cNvPr>
              <p14:cNvContentPartPr/>
              <p14:nvPr/>
            </p14:nvContentPartPr>
            <p14:xfrm>
              <a:off x="9547992" y="1684296"/>
              <a:ext cx="162000" cy="118080"/>
            </p14:xfrm>
          </p:contentPart>
        </mc:Choice>
        <mc:Fallback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EF2D029A-42C0-4672-A47E-9C9447ABB2D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543672" y="1679976"/>
                <a:ext cx="170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64315AB0-09AA-4BE8-B6B5-0C629FB43F44}"/>
                  </a:ext>
                </a:extLst>
              </p14:cNvPr>
              <p14:cNvContentPartPr/>
              <p14:nvPr/>
            </p14:nvContentPartPr>
            <p14:xfrm>
              <a:off x="9806472" y="1600416"/>
              <a:ext cx="145080" cy="193320"/>
            </p14:xfrm>
          </p:contentPart>
        </mc:Choice>
        <mc:Fallback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64315AB0-09AA-4BE8-B6B5-0C629FB43F4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802152" y="1596096"/>
                <a:ext cx="153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id="{66D67D58-5CB4-45DC-967D-5863958AED3A}"/>
                  </a:ext>
                </a:extLst>
              </p14:cNvPr>
              <p14:cNvContentPartPr/>
              <p14:nvPr/>
            </p14:nvContentPartPr>
            <p14:xfrm>
              <a:off x="9987552" y="1649016"/>
              <a:ext cx="97200" cy="98640"/>
            </p14:xfrm>
          </p:contentPart>
        </mc:Choice>
        <mc:Fallback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66D67D58-5CB4-45DC-967D-5863958AED3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983232" y="1644696"/>
                <a:ext cx="105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CCDDC2AE-C63A-461F-8A2C-972BA9C6FA73}"/>
                  </a:ext>
                </a:extLst>
              </p14:cNvPr>
              <p14:cNvContentPartPr/>
              <p14:nvPr/>
            </p14:nvContentPartPr>
            <p14:xfrm>
              <a:off x="10094472" y="1658736"/>
              <a:ext cx="292680" cy="63000"/>
            </p14:xfrm>
          </p:contentPart>
        </mc:Choice>
        <mc:Fallback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CCDDC2AE-C63A-461F-8A2C-972BA9C6FA7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090152" y="1654416"/>
                <a:ext cx="301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id="{3638AE06-0BBD-4871-B43C-98959B66CE7A}"/>
                  </a:ext>
                </a:extLst>
              </p14:cNvPr>
              <p14:cNvContentPartPr/>
              <p14:nvPr/>
            </p14:nvContentPartPr>
            <p14:xfrm>
              <a:off x="10575792" y="1568736"/>
              <a:ext cx="110520" cy="164520"/>
            </p14:xfrm>
          </p:contentPart>
        </mc:Choice>
        <mc:Fallback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3638AE06-0BBD-4871-B43C-98959B66CE7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571472" y="1564416"/>
                <a:ext cx="119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77F2F4B7-FDBF-4641-A162-2FBBF785EC94}"/>
                  </a:ext>
                </a:extLst>
              </p14:cNvPr>
              <p14:cNvContentPartPr/>
              <p14:nvPr/>
            </p14:nvContentPartPr>
            <p14:xfrm>
              <a:off x="10892232" y="1559736"/>
              <a:ext cx="28440" cy="126000"/>
            </p14:xfrm>
          </p:contentPart>
        </mc:Choice>
        <mc:Fallback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77F2F4B7-FDBF-4641-A162-2FBBF785EC9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887912" y="1555416"/>
                <a:ext cx="37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6506F584-9BBF-4069-B131-20CAA683AFAE}"/>
                  </a:ext>
                </a:extLst>
              </p14:cNvPr>
              <p14:cNvContentPartPr/>
              <p14:nvPr/>
            </p14:nvContentPartPr>
            <p14:xfrm>
              <a:off x="10847952" y="1615176"/>
              <a:ext cx="126000" cy="4680"/>
            </p14:xfrm>
          </p:contentPart>
        </mc:Choice>
        <mc:Fallback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6506F584-9BBF-4069-B131-20CAA683AFA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843632" y="1610856"/>
                <a:ext cx="1346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9033" name="Freihand 39032">
                <a:extLst>
                  <a:ext uri="{FF2B5EF4-FFF2-40B4-BE49-F238E27FC236}">
                    <a16:creationId xmlns:a16="http://schemas.microsoft.com/office/drawing/2014/main" id="{A6F88AD8-3989-4987-8615-909D78FD849E}"/>
                  </a:ext>
                </a:extLst>
              </p14:cNvPr>
              <p14:cNvContentPartPr/>
              <p14:nvPr/>
            </p14:nvContentPartPr>
            <p14:xfrm>
              <a:off x="10953432" y="1535616"/>
              <a:ext cx="287640" cy="158040"/>
            </p14:xfrm>
          </p:contentPart>
        </mc:Choice>
        <mc:Fallback>
          <p:pic>
            <p:nvPicPr>
              <p:cNvPr id="39033" name="Freihand 39032">
                <a:extLst>
                  <a:ext uri="{FF2B5EF4-FFF2-40B4-BE49-F238E27FC236}">
                    <a16:creationId xmlns:a16="http://schemas.microsoft.com/office/drawing/2014/main" id="{A6F88AD8-3989-4987-8615-909D78FD849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49112" y="1531296"/>
                <a:ext cx="296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16AA778B-0F0C-429D-B42D-E099098A9AED}"/>
                  </a:ext>
                </a:extLst>
              </p14:cNvPr>
              <p14:cNvContentPartPr/>
              <p14:nvPr/>
            </p14:nvContentPartPr>
            <p14:xfrm>
              <a:off x="11167992" y="1522656"/>
              <a:ext cx="124200" cy="146160"/>
            </p14:xfrm>
          </p:contentPart>
        </mc:Choice>
        <mc:Fallback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16AA778B-0F0C-429D-B42D-E099098A9AE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163672" y="1518336"/>
                <a:ext cx="132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9062" name="Freihand 39061">
                <a:extLst>
                  <a:ext uri="{FF2B5EF4-FFF2-40B4-BE49-F238E27FC236}">
                    <a16:creationId xmlns:a16="http://schemas.microsoft.com/office/drawing/2014/main" id="{B5B27C6D-B4DE-48CE-9FC1-E35DEB789B94}"/>
                  </a:ext>
                </a:extLst>
              </p14:cNvPr>
              <p14:cNvContentPartPr/>
              <p14:nvPr/>
            </p14:nvContentPartPr>
            <p14:xfrm>
              <a:off x="10316592" y="1986696"/>
              <a:ext cx="171720" cy="194400"/>
            </p14:xfrm>
          </p:contentPart>
        </mc:Choice>
        <mc:Fallback>
          <p:pic>
            <p:nvPicPr>
              <p:cNvPr id="39062" name="Freihand 39061">
                <a:extLst>
                  <a:ext uri="{FF2B5EF4-FFF2-40B4-BE49-F238E27FC236}">
                    <a16:creationId xmlns:a16="http://schemas.microsoft.com/office/drawing/2014/main" id="{B5B27C6D-B4DE-48CE-9FC1-E35DEB789B9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12272" y="1982376"/>
                <a:ext cx="180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9063" name="Freihand 39062">
                <a:extLst>
                  <a:ext uri="{FF2B5EF4-FFF2-40B4-BE49-F238E27FC236}">
                    <a16:creationId xmlns:a16="http://schemas.microsoft.com/office/drawing/2014/main" id="{8ED217AF-817E-4295-84C1-916B01DBF3B4}"/>
                  </a:ext>
                </a:extLst>
              </p14:cNvPr>
              <p14:cNvContentPartPr/>
              <p14:nvPr/>
            </p14:nvContentPartPr>
            <p14:xfrm>
              <a:off x="10657152" y="1988856"/>
              <a:ext cx="23040" cy="149760"/>
            </p14:xfrm>
          </p:contentPart>
        </mc:Choice>
        <mc:Fallback>
          <p:pic>
            <p:nvPicPr>
              <p:cNvPr id="39063" name="Freihand 39062">
                <a:extLst>
                  <a:ext uri="{FF2B5EF4-FFF2-40B4-BE49-F238E27FC236}">
                    <a16:creationId xmlns:a16="http://schemas.microsoft.com/office/drawing/2014/main" id="{8ED217AF-817E-4295-84C1-916B01DBF3B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652832" y="1984536"/>
                <a:ext cx="31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9064" name="Freihand 39063">
                <a:extLst>
                  <a:ext uri="{FF2B5EF4-FFF2-40B4-BE49-F238E27FC236}">
                    <a16:creationId xmlns:a16="http://schemas.microsoft.com/office/drawing/2014/main" id="{5FB940B5-F353-4832-884F-27873069B2C7}"/>
                  </a:ext>
                </a:extLst>
              </p14:cNvPr>
              <p14:cNvContentPartPr/>
              <p14:nvPr/>
            </p14:nvContentPartPr>
            <p14:xfrm>
              <a:off x="10613232" y="2083536"/>
              <a:ext cx="138960" cy="6840"/>
            </p14:xfrm>
          </p:contentPart>
        </mc:Choice>
        <mc:Fallback>
          <p:pic>
            <p:nvPicPr>
              <p:cNvPr id="39064" name="Freihand 39063">
                <a:extLst>
                  <a:ext uri="{FF2B5EF4-FFF2-40B4-BE49-F238E27FC236}">
                    <a16:creationId xmlns:a16="http://schemas.microsoft.com/office/drawing/2014/main" id="{5FB940B5-F353-4832-884F-27873069B2C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608912" y="2079216"/>
                <a:ext cx="1476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9065" name="Freihand 39064">
                <a:extLst>
                  <a:ext uri="{FF2B5EF4-FFF2-40B4-BE49-F238E27FC236}">
                    <a16:creationId xmlns:a16="http://schemas.microsoft.com/office/drawing/2014/main" id="{CFA482F1-1108-4AF8-9303-6176E61E150A}"/>
                  </a:ext>
                </a:extLst>
              </p14:cNvPr>
              <p14:cNvContentPartPr/>
              <p14:nvPr/>
            </p14:nvContentPartPr>
            <p14:xfrm>
              <a:off x="10765152" y="2062656"/>
              <a:ext cx="95760" cy="69840"/>
            </p14:xfrm>
          </p:contentPart>
        </mc:Choice>
        <mc:Fallback>
          <p:pic>
            <p:nvPicPr>
              <p:cNvPr id="39065" name="Freihand 39064">
                <a:extLst>
                  <a:ext uri="{FF2B5EF4-FFF2-40B4-BE49-F238E27FC236}">
                    <a16:creationId xmlns:a16="http://schemas.microsoft.com/office/drawing/2014/main" id="{CFA482F1-1108-4AF8-9303-6176E61E15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760832" y="2058336"/>
                <a:ext cx="104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9066" name="Freihand 39065">
                <a:extLst>
                  <a:ext uri="{FF2B5EF4-FFF2-40B4-BE49-F238E27FC236}">
                    <a16:creationId xmlns:a16="http://schemas.microsoft.com/office/drawing/2014/main" id="{806CA6B6-A8A8-4F55-AC14-D5E4A17230D2}"/>
                  </a:ext>
                </a:extLst>
              </p14:cNvPr>
              <p14:cNvContentPartPr/>
              <p14:nvPr/>
            </p14:nvContentPartPr>
            <p14:xfrm>
              <a:off x="11034792" y="1953216"/>
              <a:ext cx="115200" cy="154800"/>
            </p14:xfrm>
          </p:contentPart>
        </mc:Choice>
        <mc:Fallback>
          <p:pic>
            <p:nvPicPr>
              <p:cNvPr id="39066" name="Freihand 39065">
                <a:extLst>
                  <a:ext uri="{FF2B5EF4-FFF2-40B4-BE49-F238E27FC236}">
                    <a16:creationId xmlns:a16="http://schemas.microsoft.com/office/drawing/2014/main" id="{806CA6B6-A8A8-4F55-AC14-D5E4A17230D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030472" y="1948896"/>
                <a:ext cx="123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9044" name="Freihand 39043">
                <a:extLst>
                  <a:ext uri="{FF2B5EF4-FFF2-40B4-BE49-F238E27FC236}">
                    <a16:creationId xmlns:a16="http://schemas.microsoft.com/office/drawing/2014/main" id="{359ED4BA-F8C8-4704-8CCF-422AD11B7AFA}"/>
                  </a:ext>
                </a:extLst>
              </p14:cNvPr>
              <p14:cNvContentPartPr/>
              <p14:nvPr/>
            </p14:nvContentPartPr>
            <p14:xfrm>
              <a:off x="7648272" y="2143656"/>
              <a:ext cx="155160" cy="150840"/>
            </p14:xfrm>
          </p:contentPart>
        </mc:Choice>
        <mc:Fallback>
          <p:pic>
            <p:nvPicPr>
              <p:cNvPr id="39044" name="Freihand 39043">
                <a:extLst>
                  <a:ext uri="{FF2B5EF4-FFF2-40B4-BE49-F238E27FC236}">
                    <a16:creationId xmlns:a16="http://schemas.microsoft.com/office/drawing/2014/main" id="{359ED4BA-F8C8-4704-8CCF-422AD11B7AF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43952" y="2139336"/>
                <a:ext cx="16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id="{83A929CC-B362-4694-A516-83B9E50A93EB}"/>
                  </a:ext>
                </a:extLst>
              </p14:cNvPr>
              <p14:cNvContentPartPr/>
              <p14:nvPr/>
            </p14:nvContentPartPr>
            <p14:xfrm>
              <a:off x="7679232" y="2201256"/>
              <a:ext cx="164160" cy="5400"/>
            </p14:xfrm>
          </p:contentPart>
        </mc:Choice>
        <mc:Fallback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83A929CC-B362-4694-A516-83B9E50A93E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674912" y="2196936"/>
                <a:ext cx="172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id="{831B4043-2E79-4971-9E9B-569F7AC0E427}"/>
                  </a:ext>
                </a:extLst>
              </p14:cNvPr>
              <p14:cNvContentPartPr/>
              <p14:nvPr/>
            </p14:nvContentPartPr>
            <p14:xfrm>
              <a:off x="7867872" y="2341296"/>
              <a:ext cx="360" cy="360"/>
            </p14:xfrm>
          </p:contentPart>
        </mc:Choice>
        <mc:Fallback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831B4043-2E79-4971-9E9B-569F7AC0E42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63552" y="23369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9047" name="Freihand 39046">
                <a:extLst>
                  <a:ext uri="{FF2B5EF4-FFF2-40B4-BE49-F238E27FC236}">
                    <a16:creationId xmlns:a16="http://schemas.microsoft.com/office/drawing/2014/main" id="{67AA1EF1-BF54-4DFE-8B1F-44B4E08691C9}"/>
                  </a:ext>
                </a:extLst>
              </p14:cNvPr>
              <p14:cNvContentPartPr/>
              <p14:nvPr/>
            </p14:nvContentPartPr>
            <p14:xfrm>
              <a:off x="7895592" y="2228256"/>
              <a:ext cx="59400" cy="99360"/>
            </p14:xfrm>
          </p:contentPart>
        </mc:Choice>
        <mc:Fallback>
          <p:pic>
            <p:nvPicPr>
              <p:cNvPr id="39047" name="Freihand 39046">
                <a:extLst>
                  <a:ext uri="{FF2B5EF4-FFF2-40B4-BE49-F238E27FC236}">
                    <a16:creationId xmlns:a16="http://schemas.microsoft.com/office/drawing/2014/main" id="{67AA1EF1-BF54-4DFE-8B1F-44B4E08691C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91272" y="2223936"/>
                <a:ext cx="68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9048" name="Freihand 39047">
                <a:extLst>
                  <a:ext uri="{FF2B5EF4-FFF2-40B4-BE49-F238E27FC236}">
                    <a16:creationId xmlns:a16="http://schemas.microsoft.com/office/drawing/2014/main" id="{9391C826-EAC5-4FF7-84CB-AD9B6DDBE9AD}"/>
                  </a:ext>
                </a:extLst>
              </p14:cNvPr>
              <p14:cNvContentPartPr/>
              <p14:nvPr/>
            </p14:nvContentPartPr>
            <p14:xfrm>
              <a:off x="7898112" y="2267856"/>
              <a:ext cx="84240" cy="20880"/>
            </p14:xfrm>
          </p:contentPart>
        </mc:Choice>
        <mc:Fallback>
          <p:pic>
            <p:nvPicPr>
              <p:cNvPr id="39048" name="Freihand 39047">
                <a:extLst>
                  <a:ext uri="{FF2B5EF4-FFF2-40B4-BE49-F238E27FC236}">
                    <a16:creationId xmlns:a16="http://schemas.microsoft.com/office/drawing/2014/main" id="{9391C826-EAC5-4FF7-84CB-AD9B6DDBE9A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93792" y="2263536"/>
                <a:ext cx="92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9050" name="Freihand 39049">
                <a:extLst>
                  <a:ext uri="{FF2B5EF4-FFF2-40B4-BE49-F238E27FC236}">
                    <a16:creationId xmlns:a16="http://schemas.microsoft.com/office/drawing/2014/main" id="{A05D6A99-B579-41FF-BECB-DA308AE5D86C}"/>
                  </a:ext>
                </a:extLst>
              </p14:cNvPr>
              <p14:cNvContentPartPr/>
              <p14:nvPr/>
            </p14:nvContentPartPr>
            <p14:xfrm>
              <a:off x="8123832" y="2159136"/>
              <a:ext cx="37800" cy="9000"/>
            </p14:xfrm>
          </p:contentPart>
        </mc:Choice>
        <mc:Fallback>
          <p:pic>
            <p:nvPicPr>
              <p:cNvPr id="39050" name="Freihand 39049">
                <a:extLst>
                  <a:ext uri="{FF2B5EF4-FFF2-40B4-BE49-F238E27FC236}">
                    <a16:creationId xmlns:a16="http://schemas.microsoft.com/office/drawing/2014/main" id="{A05D6A99-B579-41FF-BECB-DA308AE5D8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119512" y="2154816"/>
                <a:ext cx="464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9051" name="Freihand 39050">
                <a:extLst>
                  <a:ext uri="{FF2B5EF4-FFF2-40B4-BE49-F238E27FC236}">
                    <a16:creationId xmlns:a16="http://schemas.microsoft.com/office/drawing/2014/main" id="{140F5932-BE02-4412-BBD0-5FC1BA2CCB6A}"/>
                  </a:ext>
                </a:extLst>
              </p14:cNvPr>
              <p14:cNvContentPartPr/>
              <p14:nvPr/>
            </p14:nvContentPartPr>
            <p14:xfrm>
              <a:off x="8141832" y="2252736"/>
              <a:ext cx="3240" cy="6120"/>
            </p14:xfrm>
          </p:contentPart>
        </mc:Choice>
        <mc:Fallback>
          <p:pic>
            <p:nvPicPr>
              <p:cNvPr id="39051" name="Freihand 39050">
                <a:extLst>
                  <a:ext uri="{FF2B5EF4-FFF2-40B4-BE49-F238E27FC236}">
                    <a16:creationId xmlns:a16="http://schemas.microsoft.com/office/drawing/2014/main" id="{140F5932-BE02-4412-BBD0-5FC1BA2CCB6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137512" y="2248416"/>
                <a:ext cx="11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9052" name="Freihand 39051">
                <a:extLst>
                  <a:ext uri="{FF2B5EF4-FFF2-40B4-BE49-F238E27FC236}">
                    <a16:creationId xmlns:a16="http://schemas.microsoft.com/office/drawing/2014/main" id="{89F0B9BD-956D-40CE-8441-C6D1199C02F6}"/>
                  </a:ext>
                </a:extLst>
              </p14:cNvPr>
              <p14:cNvContentPartPr/>
              <p14:nvPr/>
            </p14:nvContentPartPr>
            <p14:xfrm>
              <a:off x="8352072" y="2138256"/>
              <a:ext cx="10080" cy="119160"/>
            </p14:xfrm>
          </p:contentPart>
        </mc:Choice>
        <mc:Fallback>
          <p:pic>
            <p:nvPicPr>
              <p:cNvPr id="39052" name="Freihand 39051">
                <a:extLst>
                  <a:ext uri="{FF2B5EF4-FFF2-40B4-BE49-F238E27FC236}">
                    <a16:creationId xmlns:a16="http://schemas.microsoft.com/office/drawing/2014/main" id="{89F0B9BD-956D-40CE-8441-C6D1199C02F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347752" y="2133936"/>
                <a:ext cx="18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9053" name="Freihand 39052">
                <a:extLst>
                  <a:ext uri="{FF2B5EF4-FFF2-40B4-BE49-F238E27FC236}">
                    <a16:creationId xmlns:a16="http://schemas.microsoft.com/office/drawing/2014/main" id="{B6305DD9-AF53-404D-9C73-C43B050AF4E4}"/>
                  </a:ext>
                </a:extLst>
              </p14:cNvPr>
              <p14:cNvContentPartPr/>
              <p14:nvPr/>
            </p14:nvContentPartPr>
            <p14:xfrm>
              <a:off x="8260992" y="2096136"/>
              <a:ext cx="187920" cy="30240"/>
            </p14:xfrm>
          </p:contentPart>
        </mc:Choice>
        <mc:Fallback>
          <p:pic>
            <p:nvPicPr>
              <p:cNvPr id="39053" name="Freihand 39052">
                <a:extLst>
                  <a:ext uri="{FF2B5EF4-FFF2-40B4-BE49-F238E27FC236}">
                    <a16:creationId xmlns:a16="http://schemas.microsoft.com/office/drawing/2014/main" id="{B6305DD9-AF53-404D-9C73-C43B050AF4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56672" y="2091816"/>
                <a:ext cx="196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9054" name="Freihand 39053">
                <a:extLst>
                  <a:ext uri="{FF2B5EF4-FFF2-40B4-BE49-F238E27FC236}">
                    <a16:creationId xmlns:a16="http://schemas.microsoft.com/office/drawing/2014/main" id="{F023B203-52C5-4ADA-B9A8-01B5F1F36994}"/>
                  </a:ext>
                </a:extLst>
              </p14:cNvPr>
              <p14:cNvContentPartPr/>
              <p14:nvPr/>
            </p14:nvContentPartPr>
            <p14:xfrm>
              <a:off x="8464752" y="2158776"/>
              <a:ext cx="68040" cy="93240"/>
            </p14:xfrm>
          </p:contentPart>
        </mc:Choice>
        <mc:Fallback>
          <p:pic>
            <p:nvPicPr>
              <p:cNvPr id="39054" name="Freihand 39053">
                <a:extLst>
                  <a:ext uri="{FF2B5EF4-FFF2-40B4-BE49-F238E27FC236}">
                    <a16:creationId xmlns:a16="http://schemas.microsoft.com/office/drawing/2014/main" id="{F023B203-52C5-4ADA-B9A8-01B5F1F3699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460432" y="2154456"/>
                <a:ext cx="76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9055" name="Freihand 39054">
                <a:extLst>
                  <a:ext uri="{FF2B5EF4-FFF2-40B4-BE49-F238E27FC236}">
                    <a16:creationId xmlns:a16="http://schemas.microsoft.com/office/drawing/2014/main" id="{17C3A1E7-8BD6-4E81-B3B8-561FDDEEDFE4}"/>
                  </a:ext>
                </a:extLst>
              </p14:cNvPr>
              <p14:cNvContentPartPr/>
              <p14:nvPr/>
            </p14:nvContentPartPr>
            <p14:xfrm>
              <a:off x="8570952" y="2169576"/>
              <a:ext cx="195120" cy="81000"/>
            </p14:xfrm>
          </p:contentPart>
        </mc:Choice>
        <mc:Fallback>
          <p:pic>
            <p:nvPicPr>
              <p:cNvPr id="39055" name="Freihand 39054">
                <a:extLst>
                  <a:ext uri="{FF2B5EF4-FFF2-40B4-BE49-F238E27FC236}">
                    <a16:creationId xmlns:a16="http://schemas.microsoft.com/office/drawing/2014/main" id="{17C3A1E7-8BD6-4E81-B3B8-561FDDEEDFE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566632" y="2165256"/>
                <a:ext cx="203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9056" name="Freihand 39055">
                <a:extLst>
                  <a:ext uri="{FF2B5EF4-FFF2-40B4-BE49-F238E27FC236}">
                    <a16:creationId xmlns:a16="http://schemas.microsoft.com/office/drawing/2014/main" id="{40667737-BD52-4444-8C34-CEB0FC0F545A}"/>
                  </a:ext>
                </a:extLst>
              </p14:cNvPr>
              <p14:cNvContentPartPr/>
              <p14:nvPr/>
            </p14:nvContentPartPr>
            <p14:xfrm>
              <a:off x="8773992" y="2168856"/>
              <a:ext cx="73080" cy="69120"/>
            </p14:xfrm>
          </p:contentPart>
        </mc:Choice>
        <mc:Fallback>
          <p:pic>
            <p:nvPicPr>
              <p:cNvPr id="39056" name="Freihand 39055">
                <a:extLst>
                  <a:ext uri="{FF2B5EF4-FFF2-40B4-BE49-F238E27FC236}">
                    <a16:creationId xmlns:a16="http://schemas.microsoft.com/office/drawing/2014/main" id="{40667737-BD52-4444-8C34-CEB0FC0F545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769672" y="2164536"/>
                <a:ext cx="81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9057" name="Freihand 39056">
                <a:extLst>
                  <a:ext uri="{FF2B5EF4-FFF2-40B4-BE49-F238E27FC236}">
                    <a16:creationId xmlns:a16="http://schemas.microsoft.com/office/drawing/2014/main" id="{2934CBDC-889B-4227-9D14-6CE55CD3EA18}"/>
                  </a:ext>
                </a:extLst>
              </p14:cNvPr>
              <p14:cNvContentPartPr/>
              <p14:nvPr/>
            </p14:nvContentPartPr>
            <p14:xfrm>
              <a:off x="8872632" y="2074536"/>
              <a:ext cx="108000" cy="216000"/>
            </p14:xfrm>
          </p:contentPart>
        </mc:Choice>
        <mc:Fallback>
          <p:pic>
            <p:nvPicPr>
              <p:cNvPr id="39057" name="Freihand 39056">
                <a:extLst>
                  <a:ext uri="{FF2B5EF4-FFF2-40B4-BE49-F238E27FC236}">
                    <a16:creationId xmlns:a16="http://schemas.microsoft.com/office/drawing/2014/main" id="{2934CBDC-889B-4227-9D14-6CE55CD3EA1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868312" y="2070216"/>
                <a:ext cx="116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9058" name="Freihand 39057">
                <a:extLst>
                  <a:ext uri="{FF2B5EF4-FFF2-40B4-BE49-F238E27FC236}">
                    <a16:creationId xmlns:a16="http://schemas.microsoft.com/office/drawing/2014/main" id="{EE6F48AE-65FC-4115-9A9F-EB6E1BFB9F17}"/>
                  </a:ext>
                </a:extLst>
              </p14:cNvPr>
              <p14:cNvContentPartPr/>
              <p14:nvPr/>
            </p14:nvContentPartPr>
            <p14:xfrm>
              <a:off x="9006912" y="2137176"/>
              <a:ext cx="224640" cy="57960"/>
            </p14:xfrm>
          </p:contentPart>
        </mc:Choice>
        <mc:Fallback>
          <p:pic>
            <p:nvPicPr>
              <p:cNvPr id="39058" name="Freihand 39057">
                <a:extLst>
                  <a:ext uri="{FF2B5EF4-FFF2-40B4-BE49-F238E27FC236}">
                    <a16:creationId xmlns:a16="http://schemas.microsoft.com/office/drawing/2014/main" id="{EE6F48AE-65FC-4115-9A9F-EB6E1BFB9F1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002592" y="2132856"/>
                <a:ext cx="233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9059" name="Freihand 39058">
                <a:extLst>
                  <a:ext uri="{FF2B5EF4-FFF2-40B4-BE49-F238E27FC236}">
                    <a16:creationId xmlns:a16="http://schemas.microsoft.com/office/drawing/2014/main" id="{070BEF52-A541-4A56-8F1D-860E668A7F89}"/>
                  </a:ext>
                </a:extLst>
              </p14:cNvPr>
              <p14:cNvContentPartPr/>
              <p14:nvPr/>
            </p14:nvContentPartPr>
            <p14:xfrm>
              <a:off x="9240192" y="2120256"/>
              <a:ext cx="113400" cy="102600"/>
            </p14:xfrm>
          </p:contentPart>
        </mc:Choice>
        <mc:Fallback>
          <p:pic>
            <p:nvPicPr>
              <p:cNvPr id="39059" name="Freihand 39058">
                <a:extLst>
                  <a:ext uri="{FF2B5EF4-FFF2-40B4-BE49-F238E27FC236}">
                    <a16:creationId xmlns:a16="http://schemas.microsoft.com/office/drawing/2014/main" id="{070BEF52-A541-4A56-8F1D-860E668A7F8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235872" y="2115936"/>
                <a:ext cx="122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9060" name="Freihand 39059">
                <a:extLst>
                  <a:ext uri="{FF2B5EF4-FFF2-40B4-BE49-F238E27FC236}">
                    <a16:creationId xmlns:a16="http://schemas.microsoft.com/office/drawing/2014/main" id="{BFFA8895-B44C-4630-99F7-6B57600AC4A7}"/>
                  </a:ext>
                </a:extLst>
              </p14:cNvPr>
              <p14:cNvContentPartPr/>
              <p14:nvPr/>
            </p14:nvContentPartPr>
            <p14:xfrm>
              <a:off x="9564192" y="2019456"/>
              <a:ext cx="108360" cy="246960"/>
            </p14:xfrm>
          </p:contentPart>
        </mc:Choice>
        <mc:Fallback>
          <p:pic>
            <p:nvPicPr>
              <p:cNvPr id="39060" name="Freihand 39059">
                <a:extLst>
                  <a:ext uri="{FF2B5EF4-FFF2-40B4-BE49-F238E27FC236}">
                    <a16:creationId xmlns:a16="http://schemas.microsoft.com/office/drawing/2014/main" id="{BFFA8895-B44C-4630-99F7-6B57600AC4A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559872" y="2015136"/>
                <a:ext cx="117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9061" name="Freihand 39060">
                <a:extLst>
                  <a:ext uri="{FF2B5EF4-FFF2-40B4-BE49-F238E27FC236}">
                    <a16:creationId xmlns:a16="http://schemas.microsoft.com/office/drawing/2014/main" id="{D871D5E6-D29C-4580-B879-9335347A95F1}"/>
                  </a:ext>
                </a:extLst>
              </p14:cNvPr>
              <p14:cNvContentPartPr/>
              <p14:nvPr/>
            </p14:nvContentPartPr>
            <p14:xfrm>
              <a:off x="9706752" y="2098656"/>
              <a:ext cx="423000" cy="85320"/>
            </p14:xfrm>
          </p:contentPart>
        </mc:Choice>
        <mc:Fallback>
          <p:pic>
            <p:nvPicPr>
              <p:cNvPr id="39061" name="Freihand 39060">
                <a:extLst>
                  <a:ext uri="{FF2B5EF4-FFF2-40B4-BE49-F238E27FC236}">
                    <a16:creationId xmlns:a16="http://schemas.microsoft.com/office/drawing/2014/main" id="{D871D5E6-D29C-4580-B879-9335347A95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702432" y="2094336"/>
                <a:ext cx="431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9067" name="Freihand 39066">
                <a:extLst>
                  <a:ext uri="{FF2B5EF4-FFF2-40B4-BE49-F238E27FC236}">
                    <a16:creationId xmlns:a16="http://schemas.microsoft.com/office/drawing/2014/main" id="{DDDF0536-7EA3-4CBE-9939-8D27B0C8A0EF}"/>
                  </a:ext>
                </a:extLst>
              </p14:cNvPr>
              <p14:cNvContentPartPr/>
              <p14:nvPr/>
            </p14:nvContentPartPr>
            <p14:xfrm>
              <a:off x="8385912" y="2427336"/>
              <a:ext cx="81720" cy="137880"/>
            </p14:xfrm>
          </p:contentPart>
        </mc:Choice>
        <mc:Fallback>
          <p:pic>
            <p:nvPicPr>
              <p:cNvPr id="39067" name="Freihand 39066">
                <a:extLst>
                  <a:ext uri="{FF2B5EF4-FFF2-40B4-BE49-F238E27FC236}">
                    <a16:creationId xmlns:a16="http://schemas.microsoft.com/office/drawing/2014/main" id="{DDDF0536-7EA3-4CBE-9939-8D27B0C8A0E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381592" y="2423016"/>
                <a:ext cx="90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9068" name="Freihand 39067">
                <a:extLst>
                  <a:ext uri="{FF2B5EF4-FFF2-40B4-BE49-F238E27FC236}">
                    <a16:creationId xmlns:a16="http://schemas.microsoft.com/office/drawing/2014/main" id="{BD1D5658-2985-4546-A73C-D8D8C6638CC3}"/>
                  </a:ext>
                </a:extLst>
              </p14:cNvPr>
              <p14:cNvContentPartPr/>
              <p14:nvPr/>
            </p14:nvContentPartPr>
            <p14:xfrm>
              <a:off x="8565552" y="2493216"/>
              <a:ext cx="132480" cy="138240"/>
            </p14:xfrm>
          </p:contentPart>
        </mc:Choice>
        <mc:Fallback>
          <p:pic>
            <p:nvPicPr>
              <p:cNvPr id="39068" name="Freihand 39067">
                <a:extLst>
                  <a:ext uri="{FF2B5EF4-FFF2-40B4-BE49-F238E27FC236}">
                    <a16:creationId xmlns:a16="http://schemas.microsoft.com/office/drawing/2014/main" id="{BD1D5658-2985-4546-A73C-D8D8C6638CC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1232" y="2488896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9069" name="Freihand 39068">
                <a:extLst>
                  <a:ext uri="{FF2B5EF4-FFF2-40B4-BE49-F238E27FC236}">
                    <a16:creationId xmlns:a16="http://schemas.microsoft.com/office/drawing/2014/main" id="{D4B71148-2D69-4BF1-93C9-C4C46C6292F5}"/>
                  </a:ext>
                </a:extLst>
              </p14:cNvPr>
              <p14:cNvContentPartPr/>
              <p14:nvPr/>
            </p14:nvContentPartPr>
            <p14:xfrm>
              <a:off x="8724312" y="2468376"/>
              <a:ext cx="237240" cy="88200"/>
            </p14:xfrm>
          </p:contentPart>
        </mc:Choice>
        <mc:Fallback>
          <p:pic>
            <p:nvPicPr>
              <p:cNvPr id="39069" name="Freihand 39068">
                <a:extLst>
                  <a:ext uri="{FF2B5EF4-FFF2-40B4-BE49-F238E27FC236}">
                    <a16:creationId xmlns:a16="http://schemas.microsoft.com/office/drawing/2014/main" id="{D4B71148-2D69-4BF1-93C9-C4C46C6292F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719992" y="2464056"/>
                <a:ext cx="245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9070" name="Freihand 39069">
                <a:extLst>
                  <a:ext uri="{FF2B5EF4-FFF2-40B4-BE49-F238E27FC236}">
                    <a16:creationId xmlns:a16="http://schemas.microsoft.com/office/drawing/2014/main" id="{3DB61B37-1E57-4EA8-9EC5-38FC197C742D}"/>
                  </a:ext>
                </a:extLst>
              </p14:cNvPr>
              <p14:cNvContentPartPr/>
              <p14:nvPr/>
            </p14:nvContentPartPr>
            <p14:xfrm>
              <a:off x="8993232" y="2458296"/>
              <a:ext cx="66240" cy="79560"/>
            </p14:xfrm>
          </p:contentPart>
        </mc:Choice>
        <mc:Fallback>
          <p:pic>
            <p:nvPicPr>
              <p:cNvPr id="39070" name="Freihand 39069">
                <a:extLst>
                  <a:ext uri="{FF2B5EF4-FFF2-40B4-BE49-F238E27FC236}">
                    <a16:creationId xmlns:a16="http://schemas.microsoft.com/office/drawing/2014/main" id="{3DB61B37-1E57-4EA8-9EC5-38FC197C742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988912" y="2453976"/>
                <a:ext cx="7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9071" name="Freihand 39070">
                <a:extLst>
                  <a:ext uri="{FF2B5EF4-FFF2-40B4-BE49-F238E27FC236}">
                    <a16:creationId xmlns:a16="http://schemas.microsoft.com/office/drawing/2014/main" id="{612F5964-8BBE-4673-9A34-CE17552550EB}"/>
                  </a:ext>
                </a:extLst>
              </p14:cNvPr>
              <p14:cNvContentPartPr/>
              <p14:nvPr/>
            </p14:nvContentPartPr>
            <p14:xfrm>
              <a:off x="9139032" y="2407176"/>
              <a:ext cx="20520" cy="127080"/>
            </p14:xfrm>
          </p:contentPart>
        </mc:Choice>
        <mc:Fallback>
          <p:pic>
            <p:nvPicPr>
              <p:cNvPr id="39071" name="Freihand 39070">
                <a:extLst>
                  <a:ext uri="{FF2B5EF4-FFF2-40B4-BE49-F238E27FC236}">
                    <a16:creationId xmlns:a16="http://schemas.microsoft.com/office/drawing/2014/main" id="{612F5964-8BBE-4673-9A34-CE17552550E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134712" y="2402856"/>
                <a:ext cx="29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id="{7474FF90-0291-45BF-B2D8-0DA75C00466B}"/>
                  </a:ext>
                </a:extLst>
              </p14:cNvPr>
              <p14:cNvContentPartPr/>
              <p14:nvPr/>
            </p14:nvContentPartPr>
            <p14:xfrm>
              <a:off x="9207792" y="2472696"/>
              <a:ext cx="119880" cy="42480"/>
            </p14:xfrm>
          </p:contentPart>
        </mc:Choice>
        <mc:Fallback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7474FF90-0291-45BF-B2D8-0DA75C0046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203112" y="2468376"/>
                <a:ext cx="128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9073" name="Freihand 39072">
                <a:extLst>
                  <a:ext uri="{FF2B5EF4-FFF2-40B4-BE49-F238E27FC236}">
                    <a16:creationId xmlns:a16="http://schemas.microsoft.com/office/drawing/2014/main" id="{9010FB98-AFF4-4912-A436-5D77A79D799A}"/>
                  </a:ext>
                </a:extLst>
              </p14:cNvPr>
              <p14:cNvContentPartPr/>
              <p14:nvPr/>
            </p14:nvContentPartPr>
            <p14:xfrm>
              <a:off x="9389592" y="2457216"/>
              <a:ext cx="78120" cy="71640"/>
            </p14:xfrm>
          </p:contentPart>
        </mc:Choice>
        <mc:Fallback>
          <p:pic>
            <p:nvPicPr>
              <p:cNvPr id="39073" name="Freihand 39072">
                <a:extLst>
                  <a:ext uri="{FF2B5EF4-FFF2-40B4-BE49-F238E27FC236}">
                    <a16:creationId xmlns:a16="http://schemas.microsoft.com/office/drawing/2014/main" id="{9010FB98-AFF4-4912-A436-5D77A79D799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385272" y="2452896"/>
                <a:ext cx="86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9078" name="Freihand 39077">
                <a:extLst>
                  <a:ext uri="{FF2B5EF4-FFF2-40B4-BE49-F238E27FC236}">
                    <a16:creationId xmlns:a16="http://schemas.microsoft.com/office/drawing/2014/main" id="{AAD49A99-8B19-47B8-AC9B-35290EA424DD}"/>
                  </a:ext>
                </a:extLst>
              </p14:cNvPr>
              <p14:cNvContentPartPr/>
              <p14:nvPr/>
            </p14:nvContentPartPr>
            <p14:xfrm>
              <a:off x="9595512" y="2502576"/>
              <a:ext cx="8640" cy="93240"/>
            </p14:xfrm>
          </p:contentPart>
        </mc:Choice>
        <mc:Fallback>
          <p:pic>
            <p:nvPicPr>
              <p:cNvPr id="39078" name="Freihand 39077">
                <a:extLst>
                  <a:ext uri="{FF2B5EF4-FFF2-40B4-BE49-F238E27FC236}">
                    <a16:creationId xmlns:a16="http://schemas.microsoft.com/office/drawing/2014/main" id="{AAD49A99-8B19-47B8-AC9B-35290EA424D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91192" y="2498256"/>
                <a:ext cx="172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9080" name="Freihand 39079">
                <a:extLst>
                  <a:ext uri="{FF2B5EF4-FFF2-40B4-BE49-F238E27FC236}">
                    <a16:creationId xmlns:a16="http://schemas.microsoft.com/office/drawing/2014/main" id="{1E81DB90-6406-4B8D-9A8E-D7BC9E263D5F}"/>
                  </a:ext>
                </a:extLst>
              </p14:cNvPr>
              <p14:cNvContentPartPr/>
              <p14:nvPr/>
            </p14:nvContentPartPr>
            <p14:xfrm>
              <a:off x="9708552" y="2407176"/>
              <a:ext cx="240840" cy="109800"/>
            </p14:xfrm>
          </p:contentPart>
        </mc:Choice>
        <mc:Fallback>
          <p:pic>
            <p:nvPicPr>
              <p:cNvPr id="39080" name="Freihand 39079">
                <a:extLst>
                  <a:ext uri="{FF2B5EF4-FFF2-40B4-BE49-F238E27FC236}">
                    <a16:creationId xmlns:a16="http://schemas.microsoft.com/office/drawing/2014/main" id="{1E81DB90-6406-4B8D-9A8E-D7BC9E263D5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704232" y="2402856"/>
                <a:ext cx="249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9081" name="Freihand 39080">
                <a:extLst>
                  <a:ext uri="{FF2B5EF4-FFF2-40B4-BE49-F238E27FC236}">
                    <a16:creationId xmlns:a16="http://schemas.microsoft.com/office/drawing/2014/main" id="{1397F68C-17AE-4F7B-824E-C12B45F6F119}"/>
                  </a:ext>
                </a:extLst>
              </p14:cNvPr>
              <p14:cNvContentPartPr/>
              <p14:nvPr/>
            </p14:nvContentPartPr>
            <p14:xfrm>
              <a:off x="10008432" y="2421936"/>
              <a:ext cx="189000" cy="75960"/>
            </p14:xfrm>
          </p:contentPart>
        </mc:Choice>
        <mc:Fallback>
          <p:pic>
            <p:nvPicPr>
              <p:cNvPr id="39081" name="Freihand 39080">
                <a:extLst>
                  <a:ext uri="{FF2B5EF4-FFF2-40B4-BE49-F238E27FC236}">
                    <a16:creationId xmlns:a16="http://schemas.microsoft.com/office/drawing/2014/main" id="{1397F68C-17AE-4F7B-824E-C12B45F6F11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004112" y="2417616"/>
                <a:ext cx="197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9082" name="Freihand 39081">
                <a:extLst>
                  <a:ext uri="{FF2B5EF4-FFF2-40B4-BE49-F238E27FC236}">
                    <a16:creationId xmlns:a16="http://schemas.microsoft.com/office/drawing/2014/main" id="{A392563E-166E-4400-AEA8-4B43746F4146}"/>
                  </a:ext>
                </a:extLst>
              </p14:cNvPr>
              <p14:cNvContentPartPr/>
              <p14:nvPr/>
            </p14:nvContentPartPr>
            <p14:xfrm>
              <a:off x="10204992" y="2408256"/>
              <a:ext cx="97200" cy="172800"/>
            </p14:xfrm>
          </p:contentPart>
        </mc:Choice>
        <mc:Fallback>
          <p:pic>
            <p:nvPicPr>
              <p:cNvPr id="39082" name="Freihand 39081">
                <a:extLst>
                  <a:ext uri="{FF2B5EF4-FFF2-40B4-BE49-F238E27FC236}">
                    <a16:creationId xmlns:a16="http://schemas.microsoft.com/office/drawing/2014/main" id="{A392563E-166E-4400-AEA8-4B43746F414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200672" y="2403936"/>
                <a:ext cx="105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39083" name="Freihand 39082">
                <a:extLst>
                  <a:ext uri="{FF2B5EF4-FFF2-40B4-BE49-F238E27FC236}">
                    <a16:creationId xmlns:a16="http://schemas.microsoft.com/office/drawing/2014/main" id="{00719A2F-0D35-461A-97C5-C9ED0DFD6583}"/>
                  </a:ext>
                </a:extLst>
              </p14:cNvPr>
              <p14:cNvContentPartPr/>
              <p14:nvPr/>
            </p14:nvContentPartPr>
            <p14:xfrm>
              <a:off x="10341792" y="2333016"/>
              <a:ext cx="39600" cy="133920"/>
            </p14:xfrm>
          </p:contentPart>
        </mc:Choice>
        <mc:Fallback>
          <p:pic>
            <p:nvPicPr>
              <p:cNvPr id="39083" name="Freihand 39082">
                <a:extLst>
                  <a:ext uri="{FF2B5EF4-FFF2-40B4-BE49-F238E27FC236}">
                    <a16:creationId xmlns:a16="http://schemas.microsoft.com/office/drawing/2014/main" id="{00719A2F-0D35-461A-97C5-C9ED0DFD658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337472" y="2328696"/>
                <a:ext cx="48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39084" name="Freihand 39083">
                <a:extLst>
                  <a:ext uri="{FF2B5EF4-FFF2-40B4-BE49-F238E27FC236}">
                    <a16:creationId xmlns:a16="http://schemas.microsoft.com/office/drawing/2014/main" id="{5639164C-B503-44C2-BFEF-531B311C387D}"/>
                  </a:ext>
                </a:extLst>
              </p14:cNvPr>
              <p14:cNvContentPartPr/>
              <p14:nvPr/>
            </p14:nvContentPartPr>
            <p14:xfrm>
              <a:off x="10391472" y="2401776"/>
              <a:ext cx="68400" cy="77400"/>
            </p14:xfrm>
          </p:contentPart>
        </mc:Choice>
        <mc:Fallback>
          <p:pic>
            <p:nvPicPr>
              <p:cNvPr id="39084" name="Freihand 39083">
                <a:extLst>
                  <a:ext uri="{FF2B5EF4-FFF2-40B4-BE49-F238E27FC236}">
                    <a16:creationId xmlns:a16="http://schemas.microsoft.com/office/drawing/2014/main" id="{5639164C-B503-44C2-BFEF-531B311C387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87152" y="2397456"/>
                <a:ext cx="77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39086" name="Freihand 39085">
                <a:extLst>
                  <a:ext uri="{FF2B5EF4-FFF2-40B4-BE49-F238E27FC236}">
                    <a16:creationId xmlns:a16="http://schemas.microsoft.com/office/drawing/2014/main" id="{74B7D0D3-EC37-4180-9703-72BBAA7EEFCA}"/>
                  </a:ext>
                </a:extLst>
              </p14:cNvPr>
              <p14:cNvContentPartPr/>
              <p14:nvPr/>
            </p14:nvContentPartPr>
            <p14:xfrm>
              <a:off x="10462752" y="2402496"/>
              <a:ext cx="311760" cy="206280"/>
            </p14:xfrm>
          </p:contentPart>
        </mc:Choice>
        <mc:Fallback>
          <p:pic>
            <p:nvPicPr>
              <p:cNvPr id="39086" name="Freihand 39085">
                <a:extLst>
                  <a:ext uri="{FF2B5EF4-FFF2-40B4-BE49-F238E27FC236}">
                    <a16:creationId xmlns:a16="http://schemas.microsoft.com/office/drawing/2014/main" id="{74B7D0D3-EC37-4180-9703-72BBAA7EEF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458432" y="2398176"/>
                <a:ext cx="320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39087" name="Freihand 39086">
                <a:extLst>
                  <a:ext uri="{FF2B5EF4-FFF2-40B4-BE49-F238E27FC236}">
                    <a16:creationId xmlns:a16="http://schemas.microsoft.com/office/drawing/2014/main" id="{E447F317-C128-4255-957C-473FB81195DF}"/>
                  </a:ext>
                </a:extLst>
              </p14:cNvPr>
              <p14:cNvContentPartPr/>
              <p14:nvPr/>
            </p14:nvContentPartPr>
            <p14:xfrm>
              <a:off x="10784592" y="2278296"/>
              <a:ext cx="118800" cy="167040"/>
            </p14:xfrm>
          </p:contentPart>
        </mc:Choice>
        <mc:Fallback>
          <p:pic>
            <p:nvPicPr>
              <p:cNvPr id="39087" name="Freihand 39086">
                <a:extLst>
                  <a:ext uri="{FF2B5EF4-FFF2-40B4-BE49-F238E27FC236}">
                    <a16:creationId xmlns:a16="http://schemas.microsoft.com/office/drawing/2014/main" id="{E447F317-C128-4255-957C-473FB81195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780272" y="2273976"/>
                <a:ext cx="127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39089" name="Freihand 39088">
                <a:extLst>
                  <a:ext uri="{FF2B5EF4-FFF2-40B4-BE49-F238E27FC236}">
                    <a16:creationId xmlns:a16="http://schemas.microsoft.com/office/drawing/2014/main" id="{850E7B7A-47CA-4C54-B51F-EF3DED2CA21F}"/>
                  </a:ext>
                </a:extLst>
              </p14:cNvPr>
              <p14:cNvContentPartPr/>
              <p14:nvPr/>
            </p14:nvContentPartPr>
            <p14:xfrm>
              <a:off x="10993032" y="2308896"/>
              <a:ext cx="132120" cy="178920"/>
            </p14:xfrm>
          </p:contentPart>
        </mc:Choice>
        <mc:Fallback>
          <p:pic>
            <p:nvPicPr>
              <p:cNvPr id="39089" name="Freihand 39088">
                <a:extLst>
                  <a:ext uri="{FF2B5EF4-FFF2-40B4-BE49-F238E27FC236}">
                    <a16:creationId xmlns:a16="http://schemas.microsoft.com/office/drawing/2014/main" id="{850E7B7A-47CA-4C54-B51F-EF3DED2CA21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988712" y="2304576"/>
                <a:ext cx="140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39090" name="Freihand 39089">
                <a:extLst>
                  <a:ext uri="{FF2B5EF4-FFF2-40B4-BE49-F238E27FC236}">
                    <a16:creationId xmlns:a16="http://schemas.microsoft.com/office/drawing/2014/main" id="{5AA4967B-A504-4AED-8356-D1DCB2C717CE}"/>
                  </a:ext>
                </a:extLst>
              </p14:cNvPr>
              <p14:cNvContentPartPr/>
              <p14:nvPr/>
            </p14:nvContentPartPr>
            <p14:xfrm>
              <a:off x="11127672" y="2335176"/>
              <a:ext cx="75600" cy="95040"/>
            </p14:xfrm>
          </p:contentPart>
        </mc:Choice>
        <mc:Fallback>
          <p:pic>
            <p:nvPicPr>
              <p:cNvPr id="39090" name="Freihand 39089">
                <a:extLst>
                  <a:ext uri="{FF2B5EF4-FFF2-40B4-BE49-F238E27FC236}">
                    <a16:creationId xmlns:a16="http://schemas.microsoft.com/office/drawing/2014/main" id="{5AA4967B-A504-4AED-8356-D1DCB2C717C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123352" y="2330856"/>
                <a:ext cx="8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9091" name="Freihand 39090">
                <a:extLst>
                  <a:ext uri="{FF2B5EF4-FFF2-40B4-BE49-F238E27FC236}">
                    <a16:creationId xmlns:a16="http://schemas.microsoft.com/office/drawing/2014/main" id="{4B62CDE6-D98A-432C-AA10-DDC4733AA1AD}"/>
                  </a:ext>
                </a:extLst>
              </p14:cNvPr>
              <p14:cNvContentPartPr/>
              <p14:nvPr/>
            </p14:nvContentPartPr>
            <p14:xfrm>
              <a:off x="11228472" y="2330856"/>
              <a:ext cx="69840" cy="116280"/>
            </p14:xfrm>
          </p:contentPart>
        </mc:Choice>
        <mc:Fallback>
          <p:pic>
            <p:nvPicPr>
              <p:cNvPr id="39091" name="Freihand 39090">
                <a:extLst>
                  <a:ext uri="{FF2B5EF4-FFF2-40B4-BE49-F238E27FC236}">
                    <a16:creationId xmlns:a16="http://schemas.microsoft.com/office/drawing/2014/main" id="{4B62CDE6-D98A-432C-AA10-DDC4733AA1A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24152" y="2326536"/>
                <a:ext cx="7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9093" name="Freihand 39092">
                <a:extLst>
                  <a:ext uri="{FF2B5EF4-FFF2-40B4-BE49-F238E27FC236}">
                    <a16:creationId xmlns:a16="http://schemas.microsoft.com/office/drawing/2014/main" id="{186F4FDD-2903-45B4-8AE8-979FDE66A131}"/>
                  </a:ext>
                </a:extLst>
              </p14:cNvPr>
              <p14:cNvContentPartPr/>
              <p14:nvPr/>
            </p14:nvContentPartPr>
            <p14:xfrm>
              <a:off x="11336112" y="2410416"/>
              <a:ext cx="22320" cy="116640"/>
            </p14:xfrm>
          </p:contentPart>
        </mc:Choice>
        <mc:Fallback>
          <p:pic>
            <p:nvPicPr>
              <p:cNvPr id="39093" name="Freihand 39092">
                <a:extLst>
                  <a:ext uri="{FF2B5EF4-FFF2-40B4-BE49-F238E27FC236}">
                    <a16:creationId xmlns:a16="http://schemas.microsoft.com/office/drawing/2014/main" id="{186F4FDD-2903-45B4-8AE8-979FDE66A13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331792" y="2406096"/>
                <a:ext cx="30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39095" name="Freihand 39094">
                <a:extLst>
                  <a:ext uri="{FF2B5EF4-FFF2-40B4-BE49-F238E27FC236}">
                    <a16:creationId xmlns:a16="http://schemas.microsoft.com/office/drawing/2014/main" id="{1BA6439E-AF85-482B-A41C-DB541925EEA0}"/>
                  </a:ext>
                </a:extLst>
              </p14:cNvPr>
              <p14:cNvContentPartPr/>
              <p14:nvPr/>
            </p14:nvContentPartPr>
            <p14:xfrm>
              <a:off x="11417112" y="2262456"/>
              <a:ext cx="72000" cy="159480"/>
            </p14:xfrm>
          </p:contentPart>
        </mc:Choice>
        <mc:Fallback>
          <p:pic>
            <p:nvPicPr>
              <p:cNvPr id="39095" name="Freihand 39094">
                <a:extLst>
                  <a:ext uri="{FF2B5EF4-FFF2-40B4-BE49-F238E27FC236}">
                    <a16:creationId xmlns:a16="http://schemas.microsoft.com/office/drawing/2014/main" id="{1BA6439E-AF85-482B-A41C-DB541925EEA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412792" y="2258136"/>
                <a:ext cx="80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39096" name="Freihand 39095">
                <a:extLst>
                  <a:ext uri="{FF2B5EF4-FFF2-40B4-BE49-F238E27FC236}">
                    <a16:creationId xmlns:a16="http://schemas.microsoft.com/office/drawing/2014/main" id="{BDF52040-842C-41DF-96EE-B2D49F80B89F}"/>
                  </a:ext>
                </a:extLst>
              </p14:cNvPr>
              <p14:cNvContentPartPr/>
              <p14:nvPr/>
            </p14:nvContentPartPr>
            <p14:xfrm>
              <a:off x="11513232" y="2313936"/>
              <a:ext cx="59760" cy="79920"/>
            </p14:xfrm>
          </p:contentPart>
        </mc:Choice>
        <mc:Fallback>
          <p:pic>
            <p:nvPicPr>
              <p:cNvPr id="39096" name="Freihand 39095">
                <a:extLst>
                  <a:ext uri="{FF2B5EF4-FFF2-40B4-BE49-F238E27FC236}">
                    <a16:creationId xmlns:a16="http://schemas.microsoft.com/office/drawing/2014/main" id="{BDF52040-842C-41DF-96EE-B2D49F80B89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08912" y="2309616"/>
                <a:ext cx="68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39097" name="Freihand 39096">
                <a:extLst>
                  <a:ext uri="{FF2B5EF4-FFF2-40B4-BE49-F238E27FC236}">
                    <a16:creationId xmlns:a16="http://schemas.microsoft.com/office/drawing/2014/main" id="{B378B491-D7CC-4D4C-9314-AA1072B4A362}"/>
                  </a:ext>
                </a:extLst>
              </p14:cNvPr>
              <p14:cNvContentPartPr/>
              <p14:nvPr/>
            </p14:nvContentPartPr>
            <p14:xfrm>
              <a:off x="11570832" y="2322576"/>
              <a:ext cx="72360" cy="70920"/>
            </p14:xfrm>
          </p:contentPart>
        </mc:Choice>
        <mc:Fallback>
          <p:pic>
            <p:nvPicPr>
              <p:cNvPr id="39097" name="Freihand 39096">
                <a:extLst>
                  <a:ext uri="{FF2B5EF4-FFF2-40B4-BE49-F238E27FC236}">
                    <a16:creationId xmlns:a16="http://schemas.microsoft.com/office/drawing/2014/main" id="{B378B491-D7CC-4D4C-9314-AA1072B4A36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566512" y="2318256"/>
                <a:ext cx="81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39098" name="Freihand 39097">
                <a:extLst>
                  <a:ext uri="{FF2B5EF4-FFF2-40B4-BE49-F238E27FC236}">
                    <a16:creationId xmlns:a16="http://schemas.microsoft.com/office/drawing/2014/main" id="{D151E24F-8D84-4E7C-9012-8AE9E2B9CDA6}"/>
                  </a:ext>
                </a:extLst>
              </p14:cNvPr>
              <p14:cNvContentPartPr/>
              <p14:nvPr/>
            </p14:nvContentPartPr>
            <p14:xfrm>
              <a:off x="11650392" y="2241576"/>
              <a:ext cx="91800" cy="133200"/>
            </p14:xfrm>
          </p:contentPart>
        </mc:Choice>
        <mc:Fallback>
          <p:pic>
            <p:nvPicPr>
              <p:cNvPr id="39098" name="Freihand 39097">
                <a:extLst>
                  <a:ext uri="{FF2B5EF4-FFF2-40B4-BE49-F238E27FC236}">
                    <a16:creationId xmlns:a16="http://schemas.microsoft.com/office/drawing/2014/main" id="{D151E24F-8D84-4E7C-9012-8AE9E2B9CDA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646072" y="2237256"/>
                <a:ext cx="100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39099" name="Freihand 39098">
                <a:extLst>
                  <a:ext uri="{FF2B5EF4-FFF2-40B4-BE49-F238E27FC236}">
                    <a16:creationId xmlns:a16="http://schemas.microsoft.com/office/drawing/2014/main" id="{BCF7BC07-016C-4F76-8207-183FD9F6CB93}"/>
                  </a:ext>
                </a:extLst>
              </p14:cNvPr>
              <p14:cNvContentPartPr/>
              <p14:nvPr/>
            </p14:nvContentPartPr>
            <p14:xfrm>
              <a:off x="11767392" y="2326536"/>
              <a:ext cx="47520" cy="40320"/>
            </p14:xfrm>
          </p:contentPart>
        </mc:Choice>
        <mc:Fallback>
          <p:pic>
            <p:nvPicPr>
              <p:cNvPr id="39099" name="Freihand 39098">
                <a:extLst>
                  <a:ext uri="{FF2B5EF4-FFF2-40B4-BE49-F238E27FC236}">
                    <a16:creationId xmlns:a16="http://schemas.microsoft.com/office/drawing/2014/main" id="{BCF7BC07-016C-4F76-8207-183FD9F6CB9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763072" y="2322216"/>
                <a:ext cx="56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39100" name="Freihand 39099">
                <a:extLst>
                  <a:ext uri="{FF2B5EF4-FFF2-40B4-BE49-F238E27FC236}">
                    <a16:creationId xmlns:a16="http://schemas.microsoft.com/office/drawing/2014/main" id="{4A1CD186-9F92-4D79-A50F-11491ECD0E8C}"/>
                  </a:ext>
                </a:extLst>
              </p14:cNvPr>
              <p14:cNvContentPartPr/>
              <p14:nvPr/>
            </p14:nvContentPartPr>
            <p14:xfrm>
              <a:off x="11817432" y="2292696"/>
              <a:ext cx="158040" cy="70560"/>
            </p14:xfrm>
          </p:contentPart>
        </mc:Choice>
        <mc:Fallback>
          <p:pic>
            <p:nvPicPr>
              <p:cNvPr id="39100" name="Freihand 39099">
                <a:extLst>
                  <a:ext uri="{FF2B5EF4-FFF2-40B4-BE49-F238E27FC236}">
                    <a16:creationId xmlns:a16="http://schemas.microsoft.com/office/drawing/2014/main" id="{4A1CD186-9F92-4D79-A50F-11491ECD0E8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813112" y="2288376"/>
                <a:ext cx="166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39101" name="Freihand 39100">
                <a:extLst>
                  <a:ext uri="{FF2B5EF4-FFF2-40B4-BE49-F238E27FC236}">
                    <a16:creationId xmlns:a16="http://schemas.microsoft.com/office/drawing/2014/main" id="{9E7EA8D3-56BC-4184-89A2-85C98FDB22A7}"/>
                  </a:ext>
                </a:extLst>
              </p14:cNvPr>
              <p14:cNvContentPartPr/>
              <p14:nvPr/>
            </p14:nvContentPartPr>
            <p14:xfrm>
              <a:off x="12022992" y="2374416"/>
              <a:ext cx="68760" cy="33480"/>
            </p14:xfrm>
          </p:contentPart>
        </mc:Choice>
        <mc:Fallback>
          <p:pic>
            <p:nvPicPr>
              <p:cNvPr id="39101" name="Freihand 39100">
                <a:extLst>
                  <a:ext uri="{FF2B5EF4-FFF2-40B4-BE49-F238E27FC236}">
                    <a16:creationId xmlns:a16="http://schemas.microsoft.com/office/drawing/2014/main" id="{9E7EA8D3-56BC-4184-89A2-85C98FDB22A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2018672" y="2370096"/>
                <a:ext cx="7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9102" name="Freihand 39101">
                <a:extLst>
                  <a:ext uri="{FF2B5EF4-FFF2-40B4-BE49-F238E27FC236}">
                    <a16:creationId xmlns:a16="http://schemas.microsoft.com/office/drawing/2014/main" id="{E7534AD9-E60F-49B1-B6CA-B7673B114C81}"/>
                  </a:ext>
                </a:extLst>
              </p14:cNvPr>
              <p14:cNvContentPartPr/>
              <p14:nvPr/>
            </p14:nvContentPartPr>
            <p14:xfrm>
              <a:off x="12099312" y="2381616"/>
              <a:ext cx="44640" cy="19440"/>
            </p14:xfrm>
          </p:contentPart>
        </mc:Choice>
        <mc:Fallback>
          <p:pic>
            <p:nvPicPr>
              <p:cNvPr id="39102" name="Freihand 39101">
                <a:extLst>
                  <a:ext uri="{FF2B5EF4-FFF2-40B4-BE49-F238E27FC236}">
                    <a16:creationId xmlns:a16="http://schemas.microsoft.com/office/drawing/2014/main" id="{E7534AD9-E60F-49B1-B6CA-B7673B114C8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2094992" y="2377296"/>
                <a:ext cx="53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9110" name="Freihand 39109">
                <a:extLst>
                  <a:ext uri="{FF2B5EF4-FFF2-40B4-BE49-F238E27FC236}">
                    <a16:creationId xmlns:a16="http://schemas.microsoft.com/office/drawing/2014/main" id="{F0D150F9-9A9F-4BD9-9ABD-954BD206F8F5}"/>
                  </a:ext>
                </a:extLst>
              </p14:cNvPr>
              <p14:cNvContentPartPr/>
              <p14:nvPr/>
            </p14:nvContentPartPr>
            <p14:xfrm>
              <a:off x="4611672" y="1298376"/>
              <a:ext cx="95040" cy="128160"/>
            </p14:xfrm>
          </p:contentPart>
        </mc:Choice>
        <mc:Fallback>
          <p:pic>
            <p:nvPicPr>
              <p:cNvPr id="39110" name="Freihand 39109">
                <a:extLst>
                  <a:ext uri="{FF2B5EF4-FFF2-40B4-BE49-F238E27FC236}">
                    <a16:creationId xmlns:a16="http://schemas.microsoft.com/office/drawing/2014/main" id="{F0D150F9-9A9F-4BD9-9ABD-954BD206F8F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607352" y="1294056"/>
                <a:ext cx="103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9112" name="Freihand 39111">
                <a:extLst>
                  <a:ext uri="{FF2B5EF4-FFF2-40B4-BE49-F238E27FC236}">
                    <a16:creationId xmlns:a16="http://schemas.microsoft.com/office/drawing/2014/main" id="{A71CD6B1-EC98-4AD0-A4FA-BFF7F27DBB4E}"/>
                  </a:ext>
                </a:extLst>
              </p14:cNvPr>
              <p14:cNvContentPartPr/>
              <p14:nvPr/>
            </p14:nvContentPartPr>
            <p14:xfrm>
              <a:off x="7673472" y="2871936"/>
              <a:ext cx="176760" cy="146880"/>
            </p14:xfrm>
          </p:contentPart>
        </mc:Choice>
        <mc:Fallback>
          <p:pic>
            <p:nvPicPr>
              <p:cNvPr id="39112" name="Freihand 39111">
                <a:extLst>
                  <a:ext uri="{FF2B5EF4-FFF2-40B4-BE49-F238E27FC236}">
                    <a16:creationId xmlns:a16="http://schemas.microsoft.com/office/drawing/2014/main" id="{A71CD6B1-EC98-4AD0-A4FA-BFF7F27DBB4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669152" y="2867616"/>
                <a:ext cx="185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39113" name="Freihand 39112">
                <a:extLst>
                  <a:ext uri="{FF2B5EF4-FFF2-40B4-BE49-F238E27FC236}">
                    <a16:creationId xmlns:a16="http://schemas.microsoft.com/office/drawing/2014/main" id="{3A092AC6-A140-402D-BB21-35CFCDEF1CD9}"/>
                  </a:ext>
                </a:extLst>
              </p14:cNvPr>
              <p14:cNvContentPartPr/>
              <p14:nvPr/>
            </p14:nvContentPartPr>
            <p14:xfrm>
              <a:off x="7666272" y="2957616"/>
              <a:ext cx="164160" cy="7560"/>
            </p14:xfrm>
          </p:contentPart>
        </mc:Choice>
        <mc:Fallback>
          <p:pic>
            <p:nvPicPr>
              <p:cNvPr id="39113" name="Freihand 39112">
                <a:extLst>
                  <a:ext uri="{FF2B5EF4-FFF2-40B4-BE49-F238E27FC236}">
                    <a16:creationId xmlns:a16="http://schemas.microsoft.com/office/drawing/2014/main" id="{3A092AC6-A140-402D-BB21-35CFCDEF1CD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661952" y="2953296"/>
                <a:ext cx="172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39115" name="Freihand 39114">
                <a:extLst>
                  <a:ext uri="{FF2B5EF4-FFF2-40B4-BE49-F238E27FC236}">
                    <a16:creationId xmlns:a16="http://schemas.microsoft.com/office/drawing/2014/main" id="{3074527F-2510-4564-A501-50D6ECB7F314}"/>
                  </a:ext>
                </a:extLst>
              </p14:cNvPr>
              <p14:cNvContentPartPr/>
              <p14:nvPr/>
            </p14:nvContentPartPr>
            <p14:xfrm>
              <a:off x="7922592" y="2941416"/>
              <a:ext cx="135720" cy="143280"/>
            </p14:xfrm>
          </p:contentPart>
        </mc:Choice>
        <mc:Fallback>
          <p:pic>
            <p:nvPicPr>
              <p:cNvPr id="39115" name="Freihand 39114">
                <a:extLst>
                  <a:ext uri="{FF2B5EF4-FFF2-40B4-BE49-F238E27FC236}">
                    <a16:creationId xmlns:a16="http://schemas.microsoft.com/office/drawing/2014/main" id="{3074527F-2510-4564-A501-50D6ECB7F31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18272" y="2937096"/>
                <a:ext cx="144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9117" name="Freihand 39116">
                <a:extLst>
                  <a:ext uri="{FF2B5EF4-FFF2-40B4-BE49-F238E27FC236}">
                    <a16:creationId xmlns:a16="http://schemas.microsoft.com/office/drawing/2014/main" id="{79D54E25-8A18-42AA-977B-EB5C60E36BE4}"/>
                  </a:ext>
                </a:extLst>
              </p14:cNvPr>
              <p14:cNvContentPartPr/>
              <p14:nvPr/>
            </p14:nvContentPartPr>
            <p14:xfrm>
              <a:off x="8195112" y="2879136"/>
              <a:ext cx="2880" cy="14400"/>
            </p14:xfrm>
          </p:contentPart>
        </mc:Choice>
        <mc:Fallback>
          <p:pic>
            <p:nvPicPr>
              <p:cNvPr id="39117" name="Freihand 39116">
                <a:extLst>
                  <a:ext uri="{FF2B5EF4-FFF2-40B4-BE49-F238E27FC236}">
                    <a16:creationId xmlns:a16="http://schemas.microsoft.com/office/drawing/2014/main" id="{79D54E25-8A18-42AA-977B-EB5C60E36BE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90792" y="2874816"/>
                <a:ext cx="11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39118" name="Freihand 39117">
                <a:extLst>
                  <a:ext uri="{FF2B5EF4-FFF2-40B4-BE49-F238E27FC236}">
                    <a16:creationId xmlns:a16="http://schemas.microsoft.com/office/drawing/2014/main" id="{D4A53E26-81F7-4B53-BD14-30A501545AF7}"/>
                  </a:ext>
                </a:extLst>
              </p14:cNvPr>
              <p14:cNvContentPartPr/>
              <p14:nvPr/>
            </p14:nvContentPartPr>
            <p14:xfrm>
              <a:off x="8187552" y="2960496"/>
              <a:ext cx="5400" cy="6120"/>
            </p14:xfrm>
          </p:contentPart>
        </mc:Choice>
        <mc:Fallback>
          <p:pic>
            <p:nvPicPr>
              <p:cNvPr id="39118" name="Freihand 39117">
                <a:extLst>
                  <a:ext uri="{FF2B5EF4-FFF2-40B4-BE49-F238E27FC236}">
                    <a16:creationId xmlns:a16="http://schemas.microsoft.com/office/drawing/2014/main" id="{D4A53E26-81F7-4B53-BD14-30A501545AF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183232" y="2956176"/>
                <a:ext cx="140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39120" name="Freihand 39119">
                <a:extLst>
                  <a:ext uri="{FF2B5EF4-FFF2-40B4-BE49-F238E27FC236}">
                    <a16:creationId xmlns:a16="http://schemas.microsoft.com/office/drawing/2014/main" id="{757D3D7F-2768-4A04-9864-1EE523E66D6F}"/>
                  </a:ext>
                </a:extLst>
              </p14:cNvPr>
              <p14:cNvContentPartPr/>
              <p14:nvPr/>
            </p14:nvContentPartPr>
            <p14:xfrm>
              <a:off x="7916832" y="2947536"/>
              <a:ext cx="129240" cy="154800"/>
            </p14:xfrm>
          </p:contentPart>
        </mc:Choice>
        <mc:Fallback>
          <p:pic>
            <p:nvPicPr>
              <p:cNvPr id="39120" name="Freihand 39119">
                <a:extLst>
                  <a:ext uri="{FF2B5EF4-FFF2-40B4-BE49-F238E27FC236}">
                    <a16:creationId xmlns:a16="http://schemas.microsoft.com/office/drawing/2014/main" id="{757D3D7F-2768-4A04-9864-1EE523E66D6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912512" y="2943216"/>
                <a:ext cx="137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39132" name="Freihand 39131">
                <a:extLst>
                  <a:ext uri="{FF2B5EF4-FFF2-40B4-BE49-F238E27FC236}">
                    <a16:creationId xmlns:a16="http://schemas.microsoft.com/office/drawing/2014/main" id="{8E1EA29A-9C7D-4728-BB3E-CC16E4665F0E}"/>
                  </a:ext>
                </a:extLst>
              </p14:cNvPr>
              <p14:cNvContentPartPr/>
              <p14:nvPr/>
            </p14:nvContentPartPr>
            <p14:xfrm>
              <a:off x="10532592" y="2772216"/>
              <a:ext cx="27720" cy="149400"/>
            </p14:xfrm>
          </p:contentPart>
        </mc:Choice>
        <mc:Fallback>
          <p:pic>
            <p:nvPicPr>
              <p:cNvPr id="39132" name="Freihand 39131">
                <a:extLst>
                  <a:ext uri="{FF2B5EF4-FFF2-40B4-BE49-F238E27FC236}">
                    <a16:creationId xmlns:a16="http://schemas.microsoft.com/office/drawing/2014/main" id="{8E1EA29A-9C7D-4728-BB3E-CC16E4665F0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528272" y="2767896"/>
                <a:ext cx="36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9133" name="Freihand 39132">
                <a:extLst>
                  <a:ext uri="{FF2B5EF4-FFF2-40B4-BE49-F238E27FC236}">
                    <a16:creationId xmlns:a16="http://schemas.microsoft.com/office/drawing/2014/main" id="{E3D53950-FF40-4E09-942B-9AF882F92EDA}"/>
                  </a:ext>
                </a:extLst>
              </p14:cNvPr>
              <p14:cNvContentPartPr/>
              <p14:nvPr/>
            </p14:nvContentPartPr>
            <p14:xfrm>
              <a:off x="10491912" y="2858256"/>
              <a:ext cx="133920" cy="7200"/>
            </p14:xfrm>
          </p:contentPart>
        </mc:Choice>
        <mc:Fallback>
          <p:pic>
            <p:nvPicPr>
              <p:cNvPr id="39133" name="Freihand 39132">
                <a:extLst>
                  <a:ext uri="{FF2B5EF4-FFF2-40B4-BE49-F238E27FC236}">
                    <a16:creationId xmlns:a16="http://schemas.microsoft.com/office/drawing/2014/main" id="{E3D53950-FF40-4E09-942B-9AF882F92ED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87592" y="2853936"/>
                <a:ext cx="1425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9134" name="Freihand 39133">
                <a:extLst>
                  <a:ext uri="{FF2B5EF4-FFF2-40B4-BE49-F238E27FC236}">
                    <a16:creationId xmlns:a16="http://schemas.microsoft.com/office/drawing/2014/main" id="{5494166A-0B3D-4C01-9FCD-38F3D0DDABA6}"/>
                  </a:ext>
                </a:extLst>
              </p14:cNvPr>
              <p14:cNvContentPartPr/>
              <p14:nvPr/>
            </p14:nvContentPartPr>
            <p14:xfrm>
              <a:off x="10668672" y="2840616"/>
              <a:ext cx="113040" cy="69840"/>
            </p14:xfrm>
          </p:contentPart>
        </mc:Choice>
        <mc:Fallback>
          <p:pic>
            <p:nvPicPr>
              <p:cNvPr id="39134" name="Freihand 39133">
                <a:extLst>
                  <a:ext uri="{FF2B5EF4-FFF2-40B4-BE49-F238E27FC236}">
                    <a16:creationId xmlns:a16="http://schemas.microsoft.com/office/drawing/2014/main" id="{5494166A-0B3D-4C01-9FCD-38F3D0DDABA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664352" y="2836296"/>
                <a:ext cx="121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9135" name="Freihand 39134">
                <a:extLst>
                  <a:ext uri="{FF2B5EF4-FFF2-40B4-BE49-F238E27FC236}">
                    <a16:creationId xmlns:a16="http://schemas.microsoft.com/office/drawing/2014/main" id="{9A052F9A-7B76-4572-B57E-26015074B9F9}"/>
                  </a:ext>
                </a:extLst>
              </p14:cNvPr>
              <p14:cNvContentPartPr/>
              <p14:nvPr/>
            </p14:nvContentPartPr>
            <p14:xfrm>
              <a:off x="10906992" y="2741976"/>
              <a:ext cx="19080" cy="137520"/>
            </p14:xfrm>
          </p:contentPart>
        </mc:Choice>
        <mc:Fallback>
          <p:pic>
            <p:nvPicPr>
              <p:cNvPr id="39135" name="Freihand 39134">
                <a:extLst>
                  <a:ext uri="{FF2B5EF4-FFF2-40B4-BE49-F238E27FC236}">
                    <a16:creationId xmlns:a16="http://schemas.microsoft.com/office/drawing/2014/main" id="{9A052F9A-7B76-4572-B57E-26015074B9F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902672" y="2737656"/>
                <a:ext cx="27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9136" name="Freihand 39135">
                <a:extLst>
                  <a:ext uri="{FF2B5EF4-FFF2-40B4-BE49-F238E27FC236}">
                    <a16:creationId xmlns:a16="http://schemas.microsoft.com/office/drawing/2014/main" id="{D460F7D4-CC7D-4783-A925-D57218B88D9F}"/>
                  </a:ext>
                </a:extLst>
              </p14:cNvPr>
              <p14:cNvContentPartPr/>
              <p14:nvPr/>
            </p14:nvContentPartPr>
            <p14:xfrm>
              <a:off x="10885392" y="2750616"/>
              <a:ext cx="158760" cy="70200"/>
            </p14:xfrm>
          </p:contentPart>
        </mc:Choice>
        <mc:Fallback>
          <p:pic>
            <p:nvPicPr>
              <p:cNvPr id="39136" name="Freihand 39135">
                <a:extLst>
                  <a:ext uri="{FF2B5EF4-FFF2-40B4-BE49-F238E27FC236}">
                    <a16:creationId xmlns:a16="http://schemas.microsoft.com/office/drawing/2014/main" id="{D460F7D4-CC7D-4783-A925-D57218B88D9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81072" y="2746296"/>
                <a:ext cx="167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9137" name="Freihand 39136">
                <a:extLst>
                  <a:ext uri="{FF2B5EF4-FFF2-40B4-BE49-F238E27FC236}">
                    <a16:creationId xmlns:a16="http://schemas.microsoft.com/office/drawing/2014/main" id="{8BD571D3-45D2-46C2-BB01-5970C0FCB60E}"/>
                  </a:ext>
                </a:extLst>
              </p14:cNvPr>
              <p14:cNvContentPartPr/>
              <p14:nvPr/>
            </p14:nvContentPartPr>
            <p14:xfrm>
              <a:off x="10885392" y="2907216"/>
              <a:ext cx="123840" cy="19440"/>
            </p14:xfrm>
          </p:contentPart>
        </mc:Choice>
        <mc:Fallback>
          <p:pic>
            <p:nvPicPr>
              <p:cNvPr id="39137" name="Freihand 39136">
                <a:extLst>
                  <a:ext uri="{FF2B5EF4-FFF2-40B4-BE49-F238E27FC236}">
                    <a16:creationId xmlns:a16="http://schemas.microsoft.com/office/drawing/2014/main" id="{8BD571D3-45D2-46C2-BB01-5970C0FCB60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881072" y="2902896"/>
                <a:ext cx="132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9122" name="Freihand 39121">
                <a:extLst>
                  <a:ext uri="{FF2B5EF4-FFF2-40B4-BE49-F238E27FC236}">
                    <a16:creationId xmlns:a16="http://schemas.microsoft.com/office/drawing/2014/main" id="{E98963AC-FDC2-4D36-9C0B-9EB770EF4928}"/>
                  </a:ext>
                </a:extLst>
              </p14:cNvPr>
              <p14:cNvContentPartPr/>
              <p14:nvPr/>
            </p14:nvContentPartPr>
            <p14:xfrm>
              <a:off x="8440632" y="2826216"/>
              <a:ext cx="23760" cy="135720"/>
            </p14:xfrm>
          </p:contentPart>
        </mc:Choice>
        <mc:Fallback>
          <p:pic>
            <p:nvPicPr>
              <p:cNvPr id="39122" name="Freihand 39121">
                <a:extLst>
                  <a:ext uri="{FF2B5EF4-FFF2-40B4-BE49-F238E27FC236}">
                    <a16:creationId xmlns:a16="http://schemas.microsoft.com/office/drawing/2014/main" id="{E98963AC-FDC2-4D36-9C0B-9EB770EF492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436312" y="2821896"/>
                <a:ext cx="32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39123" name="Freihand 39122">
                <a:extLst>
                  <a:ext uri="{FF2B5EF4-FFF2-40B4-BE49-F238E27FC236}">
                    <a16:creationId xmlns:a16="http://schemas.microsoft.com/office/drawing/2014/main" id="{E03B241C-4E9A-439A-8CBC-ADC252D7F73B}"/>
                  </a:ext>
                </a:extLst>
              </p14:cNvPr>
              <p14:cNvContentPartPr/>
              <p14:nvPr/>
            </p14:nvContentPartPr>
            <p14:xfrm>
              <a:off x="8363952" y="2810376"/>
              <a:ext cx="165960" cy="20160"/>
            </p14:xfrm>
          </p:contentPart>
        </mc:Choice>
        <mc:Fallback>
          <p:pic>
            <p:nvPicPr>
              <p:cNvPr id="39123" name="Freihand 39122">
                <a:extLst>
                  <a:ext uri="{FF2B5EF4-FFF2-40B4-BE49-F238E27FC236}">
                    <a16:creationId xmlns:a16="http://schemas.microsoft.com/office/drawing/2014/main" id="{E03B241C-4E9A-439A-8CBC-ADC252D7F73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359632" y="2806056"/>
                <a:ext cx="174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9124" name="Freihand 39123">
                <a:extLst>
                  <a:ext uri="{FF2B5EF4-FFF2-40B4-BE49-F238E27FC236}">
                    <a16:creationId xmlns:a16="http://schemas.microsoft.com/office/drawing/2014/main" id="{1974E10E-09DA-4297-9581-8E82B6D653A7}"/>
                  </a:ext>
                </a:extLst>
              </p14:cNvPr>
              <p14:cNvContentPartPr/>
              <p14:nvPr/>
            </p14:nvContentPartPr>
            <p14:xfrm>
              <a:off x="8530632" y="2880216"/>
              <a:ext cx="209520" cy="79560"/>
            </p14:xfrm>
          </p:contentPart>
        </mc:Choice>
        <mc:Fallback>
          <p:pic>
            <p:nvPicPr>
              <p:cNvPr id="39124" name="Freihand 39123">
                <a:extLst>
                  <a:ext uri="{FF2B5EF4-FFF2-40B4-BE49-F238E27FC236}">
                    <a16:creationId xmlns:a16="http://schemas.microsoft.com/office/drawing/2014/main" id="{1974E10E-09DA-4297-9581-8E82B6D653A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526312" y="2875896"/>
                <a:ext cx="218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9125" name="Freihand 39124">
                <a:extLst>
                  <a:ext uri="{FF2B5EF4-FFF2-40B4-BE49-F238E27FC236}">
                    <a16:creationId xmlns:a16="http://schemas.microsoft.com/office/drawing/2014/main" id="{A214D099-CA8B-4169-9111-5282DCA6DF0C}"/>
                  </a:ext>
                </a:extLst>
              </p14:cNvPr>
              <p14:cNvContentPartPr/>
              <p14:nvPr/>
            </p14:nvContentPartPr>
            <p14:xfrm>
              <a:off x="8783712" y="2888496"/>
              <a:ext cx="86400" cy="75240"/>
            </p14:xfrm>
          </p:contentPart>
        </mc:Choice>
        <mc:Fallback>
          <p:pic>
            <p:nvPicPr>
              <p:cNvPr id="39125" name="Freihand 39124">
                <a:extLst>
                  <a:ext uri="{FF2B5EF4-FFF2-40B4-BE49-F238E27FC236}">
                    <a16:creationId xmlns:a16="http://schemas.microsoft.com/office/drawing/2014/main" id="{A214D099-CA8B-4169-9111-5282DCA6DF0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779392" y="2884176"/>
                <a:ext cx="95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9126" name="Freihand 39125">
                <a:extLst>
                  <a:ext uri="{FF2B5EF4-FFF2-40B4-BE49-F238E27FC236}">
                    <a16:creationId xmlns:a16="http://schemas.microsoft.com/office/drawing/2014/main" id="{80B92255-8976-40F7-BF59-3A01DA68F81C}"/>
                  </a:ext>
                </a:extLst>
              </p14:cNvPr>
              <p14:cNvContentPartPr/>
              <p14:nvPr/>
            </p14:nvContentPartPr>
            <p14:xfrm>
              <a:off x="8901432" y="2819016"/>
              <a:ext cx="62280" cy="190440"/>
            </p14:xfrm>
          </p:contentPart>
        </mc:Choice>
        <mc:Fallback>
          <p:pic>
            <p:nvPicPr>
              <p:cNvPr id="39126" name="Freihand 39125">
                <a:extLst>
                  <a:ext uri="{FF2B5EF4-FFF2-40B4-BE49-F238E27FC236}">
                    <a16:creationId xmlns:a16="http://schemas.microsoft.com/office/drawing/2014/main" id="{80B92255-8976-40F7-BF59-3A01DA68F81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897112" y="2814696"/>
                <a:ext cx="70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39127" name="Freihand 39126">
                <a:extLst>
                  <a:ext uri="{FF2B5EF4-FFF2-40B4-BE49-F238E27FC236}">
                    <a16:creationId xmlns:a16="http://schemas.microsoft.com/office/drawing/2014/main" id="{8FEA6A75-05C5-4CA6-B71F-1D9FEB10DF21}"/>
                  </a:ext>
                </a:extLst>
              </p14:cNvPr>
              <p14:cNvContentPartPr/>
              <p14:nvPr/>
            </p14:nvContentPartPr>
            <p14:xfrm>
              <a:off x="9005112" y="2870496"/>
              <a:ext cx="133560" cy="115560"/>
            </p14:xfrm>
          </p:contentPart>
        </mc:Choice>
        <mc:Fallback>
          <p:pic>
            <p:nvPicPr>
              <p:cNvPr id="39127" name="Freihand 39126">
                <a:extLst>
                  <a:ext uri="{FF2B5EF4-FFF2-40B4-BE49-F238E27FC236}">
                    <a16:creationId xmlns:a16="http://schemas.microsoft.com/office/drawing/2014/main" id="{8FEA6A75-05C5-4CA6-B71F-1D9FEB10DF2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000792" y="2866176"/>
                <a:ext cx="142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9128" name="Freihand 39127">
                <a:extLst>
                  <a:ext uri="{FF2B5EF4-FFF2-40B4-BE49-F238E27FC236}">
                    <a16:creationId xmlns:a16="http://schemas.microsoft.com/office/drawing/2014/main" id="{25089C0A-A82F-48D1-B140-32BC9D0A4C33}"/>
                  </a:ext>
                </a:extLst>
              </p14:cNvPr>
              <p14:cNvContentPartPr/>
              <p14:nvPr/>
            </p14:nvContentPartPr>
            <p14:xfrm>
              <a:off x="9164592" y="2897496"/>
              <a:ext cx="112680" cy="92520"/>
            </p14:xfrm>
          </p:contentPart>
        </mc:Choice>
        <mc:Fallback>
          <p:pic>
            <p:nvPicPr>
              <p:cNvPr id="39128" name="Freihand 39127">
                <a:extLst>
                  <a:ext uri="{FF2B5EF4-FFF2-40B4-BE49-F238E27FC236}">
                    <a16:creationId xmlns:a16="http://schemas.microsoft.com/office/drawing/2014/main" id="{25089C0A-A82F-48D1-B140-32BC9D0A4C3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60272" y="2893176"/>
                <a:ext cx="121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9129" name="Freihand 39128">
                <a:extLst>
                  <a:ext uri="{FF2B5EF4-FFF2-40B4-BE49-F238E27FC236}">
                    <a16:creationId xmlns:a16="http://schemas.microsoft.com/office/drawing/2014/main" id="{0D3E91B4-CDCF-4E71-B517-7A30666D9795}"/>
                  </a:ext>
                </a:extLst>
              </p14:cNvPr>
              <p14:cNvContentPartPr/>
              <p14:nvPr/>
            </p14:nvContentPartPr>
            <p14:xfrm>
              <a:off x="9426312" y="2785896"/>
              <a:ext cx="152280" cy="250920"/>
            </p14:xfrm>
          </p:contentPart>
        </mc:Choice>
        <mc:Fallback>
          <p:pic>
            <p:nvPicPr>
              <p:cNvPr id="39129" name="Freihand 39128">
                <a:extLst>
                  <a:ext uri="{FF2B5EF4-FFF2-40B4-BE49-F238E27FC236}">
                    <a16:creationId xmlns:a16="http://schemas.microsoft.com/office/drawing/2014/main" id="{0D3E91B4-CDCF-4E71-B517-7A30666D9795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421992" y="2781576"/>
                <a:ext cx="160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9130" name="Freihand 39129">
                <a:extLst>
                  <a:ext uri="{FF2B5EF4-FFF2-40B4-BE49-F238E27FC236}">
                    <a16:creationId xmlns:a16="http://schemas.microsoft.com/office/drawing/2014/main" id="{FB87FBFE-BBE7-486D-8A9E-E15652064188}"/>
                  </a:ext>
                </a:extLst>
              </p14:cNvPr>
              <p14:cNvContentPartPr/>
              <p14:nvPr/>
            </p14:nvContentPartPr>
            <p14:xfrm>
              <a:off x="9583992" y="2889576"/>
              <a:ext cx="348120" cy="47880"/>
            </p14:xfrm>
          </p:contentPart>
        </mc:Choice>
        <mc:Fallback>
          <p:pic>
            <p:nvPicPr>
              <p:cNvPr id="39130" name="Freihand 39129">
                <a:extLst>
                  <a:ext uri="{FF2B5EF4-FFF2-40B4-BE49-F238E27FC236}">
                    <a16:creationId xmlns:a16="http://schemas.microsoft.com/office/drawing/2014/main" id="{FB87FBFE-BBE7-486D-8A9E-E1565206418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579672" y="2885256"/>
                <a:ext cx="356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9131" name="Freihand 39130">
                <a:extLst>
                  <a:ext uri="{FF2B5EF4-FFF2-40B4-BE49-F238E27FC236}">
                    <a16:creationId xmlns:a16="http://schemas.microsoft.com/office/drawing/2014/main" id="{19B11A2A-C0F4-4996-BF25-A7013CB02F94}"/>
                  </a:ext>
                </a:extLst>
              </p14:cNvPr>
              <p14:cNvContentPartPr/>
              <p14:nvPr/>
            </p14:nvContentPartPr>
            <p14:xfrm>
              <a:off x="10163232" y="2838456"/>
              <a:ext cx="175320" cy="91440"/>
            </p14:xfrm>
          </p:contentPart>
        </mc:Choice>
        <mc:Fallback>
          <p:pic>
            <p:nvPicPr>
              <p:cNvPr id="39131" name="Freihand 39130">
                <a:extLst>
                  <a:ext uri="{FF2B5EF4-FFF2-40B4-BE49-F238E27FC236}">
                    <a16:creationId xmlns:a16="http://schemas.microsoft.com/office/drawing/2014/main" id="{19B11A2A-C0F4-4996-BF25-A7013CB02F9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158912" y="2834136"/>
                <a:ext cx="183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9141" name="Freihand 39140">
                <a:extLst>
                  <a:ext uri="{FF2B5EF4-FFF2-40B4-BE49-F238E27FC236}">
                    <a16:creationId xmlns:a16="http://schemas.microsoft.com/office/drawing/2014/main" id="{A74864F3-50FE-4361-A88E-12DC33AD86D0}"/>
                  </a:ext>
                </a:extLst>
              </p14:cNvPr>
              <p14:cNvContentPartPr/>
              <p14:nvPr/>
            </p14:nvContentPartPr>
            <p14:xfrm>
              <a:off x="8415072" y="3085056"/>
              <a:ext cx="91440" cy="166680"/>
            </p14:xfrm>
          </p:contentPart>
        </mc:Choice>
        <mc:Fallback>
          <p:pic>
            <p:nvPicPr>
              <p:cNvPr id="39141" name="Freihand 39140">
                <a:extLst>
                  <a:ext uri="{FF2B5EF4-FFF2-40B4-BE49-F238E27FC236}">
                    <a16:creationId xmlns:a16="http://schemas.microsoft.com/office/drawing/2014/main" id="{A74864F3-50FE-4361-A88E-12DC33AD86D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10752" y="3080736"/>
                <a:ext cx="100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9142" name="Freihand 39141">
                <a:extLst>
                  <a:ext uri="{FF2B5EF4-FFF2-40B4-BE49-F238E27FC236}">
                    <a16:creationId xmlns:a16="http://schemas.microsoft.com/office/drawing/2014/main" id="{F6FF54F8-9F6C-4349-9F13-DBC53498C7BE}"/>
                  </a:ext>
                </a:extLst>
              </p14:cNvPr>
              <p14:cNvContentPartPr/>
              <p14:nvPr/>
            </p14:nvContentPartPr>
            <p14:xfrm>
              <a:off x="8545032" y="3135816"/>
              <a:ext cx="101880" cy="99720"/>
            </p14:xfrm>
          </p:contentPart>
        </mc:Choice>
        <mc:Fallback>
          <p:pic>
            <p:nvPicPr>
              <p:cNvPr id="39142" name="Freihand 39141">
                <a:extLst>
                  <a:ext uri="{FF2B5EF4-FFF2-40B4-BE49-F238E27FC236}">
                    <a16:creationId xmlns:a16="http://schemas.microsoft.com/office/drawing/2014/main" id="{F6FF54F8-9F6C-4349-9F13-DBC53498C7B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540712" y="3131496"/>
                <a:ext cx="110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9143" name="Freihand 39142">
                <a:extLst>
                  <a:ext uri="{FF2B5EF4-FFF2-40B4-BE49-F238E27FC236}">
                    <a16:creationId xmlns:a16="http://schemas.microsoft.com/office/drawing/2014/main" id="{AD34F352-EAD3-401F-9AF2-90CA7229EEDC}"/>
                  </a:ext>
                </a:extLst>
              </p14:cNvPr>
              <p14:cNvContentPartPr/>
              <p14:nvPr/>
            </p14:nvContentPartPr>
            <p14:xfrm>
              <a:off x="8662032" y="3148056"/>
              <a:ext cx="126000" cy="80640"/>
            </p14:xfrm>
          </p:contentPart>
        </mc:Choice>
        <mc:Fallback>
          <p:pic>
            <p:nvPicPr>
              <p:cNvPr id="39143" name="Freihand 39142">
                <a:extLst>
                  <a:ext uri="{FF2B5EF4-FFF2-40B4-BE49-F238E27FC236}">
                    <a16:creationId xmlns:a16="http://schemas.microsoft.com/office/drawing/2014/main" id="{AD34F352-EAD3-401F-9AF2-90CA7229EED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657712" y="3143736"/>
                <a:ext cx="1346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9144" name="Freihand 39143">
                <a:extLst>
                  <a:ext uri="{FF2B5EF4-FFF2-40B4-BE49-F238E27FC236}">
                    <a16:creationId xmlns:a16="http://schemas.microsoft.com/office/drawing/2014/main" id="{2AA1F554-5A6F-40DC-B3A2-5E8B73D99D0C}"/>
                  </a:ext>
                </a:extLst>
              </p14:cNvPr>
              <p14:cNvContentPartPr/>
              <p14:nvPr/>
            </p14:nvContentPartPr>
            <p14:xfrm>
              <a:off x="8797032" y="3101616"/>
              <a:ext cx="66240" cy="118800"/>
            </p14:xfrm>
          </p:contentPart>
        </mc:Choice>
        <mc:Fallback>
          <p:pic>
            <p:nvPicPr>
              <p:cNvPr id="39144" name="Freihand 39143">
                <a:extLst>
                  <a:ext uri="{FF2B5EF4-FFF2-40B4-BE49-F238E27FC236}">
                    <a16:creationId xmlns:a16="http://schemas.microsoft.com/office/drawing/2014/main" id="{2AA1F554-5A6F-40DC-B3A2-5E8B73D99D0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792712" y="3097296"/>
                <a:ext cx="7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9145" name="Freihand 39144">
                <a:extLst>
                  <a:ext uri="{FF2B5EF4-FFF2-40B4-BE49-F238E27FC236}">
                    <a16:creationId xmlns:a16="http://schemas.microsoft.com/office/drawing/2014/main" id="{A2063D35-39A5-4A73-B685-8A66B3C73EEE}"/>
                  </a:ext>
                </a:extLst>
              </p14:cNvPr>
              <p14:cNvContentPartPr/>
              <p14:nvPr/>
            </p14:nvContentPartPr>
            <p14:xfrm>
              <a:off x="8892792" y="3143376"/>
              <a:ext cx="72360" cy="81360"/>
            </p14:xfrm>
          </p:contentPart>
        </mc:Choice>
        <mc:Fallback>
          <p:pic>
            <p:nvPicPr>
              <p:cNvPr id="39145" name="Freihand 39144">
                <a:extLst>
                  <a:ext uri="{FF2B5EF4-FFF2-40B4-BE49-F238E27FC236}">
                    <a16:creationId xmlns:a16="http://schemas.microsoft.com/office/drawing/2014/main" id="{A2063D35-39A5-4A73-B685-8A66B3C73EE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888472" y="3139056"/>
                <a:ext cx="81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9146" name="Freihand 39145">
                <a:extLst>
                  <a:ext uri="{FF2B5EF4-FFF2-40B4-BE49-F238E27FC236}">
                    <a16:creationId xmlns:a16="http://schemas.microsoft.com/office/drawing/2014/main" id="{357547D3-CDE0-4523-BC74-C3A93FD36821}"/>
                  </a:ext>
                </a:extLst>
              </p14:cNvPr>
              <p14:cNvContentPartPr/>
              <p14:nvPr/>
            </p14:nvContentPartPr>
            <p14:xfrm>
              <a:off x="9010872" y="3143016"/>
              <a:ext cx="7200" cy="65880"/>
            </p14:xfrm>
          </p:contentPart>
        </mc:Choice>
        <mc:Fallback>
          <p:pic>
            <p:nvPicPr>
              <p:cNvPr id="39146" name="Freihand 39145">
                <a:extLst>
                  <a:ext uri="{FF2B5EF4-FFF2-40B4-BE49-F238E27FC236}">
                    <a16:creationId xmlns:a16="http://schemas.microsoft.com/office/drawing/2014/main" id="{357547D3-CDE0-4523-BC74-C3A93FD3682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006552" y="3138696"/>
                <a:ext cx="1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9147" name="Freihand 39146">
                <a:extLst>
                  <a:ext uri="{FF2B5EF4-FFF2-40B4-BE49-F238E27FC236}">
                    <a16:creationId xmlns:a16="http://schemas.microsoft.com/office/drawing/2014/main" id="{06BA2E92-8864-4AD4-A3A8-80894E3ED9F2}"/>
                  </a:ext>
                </a:extLst>
              </p14:cNvPr>
              <p14:cNvContentPartPr/>
              <p14:nvPr/>
            </p14:nvContentPartPr>
            <p14:xfrm>
              <a:off x="9021672" y="3082536"/>
              <a:ext cx="8640" cy="3960"/>
            </p14:xfrm>
          </p:contentPart>
        </mc:Choice>
        <mc:Fallback>
          <p:pic>
            <p:nvPicPr>
              <p:cNvPr id="39147" name="Freihand 39146">
                <a:extLst>
                  <a:ext uri="{FF2B5EF4-FFF2-40B4-BE49-F238E27FC236}">
                    <a16:creationId xmlns:a16="http://schemas.microsoft.com/office/drawing/2014/main" id="{06BA2E92-8864-4AD4-A3A8-80894E3ED9F2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017352" y="3078216"/>
                <a:ext cx="172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39148" name="Freihand 39147">
                <a:extLst>
                  <a:ext uri="{FF2B5EF4-FFF2-40B4-BE49-F238E27FC236}">
                    <a16:creationId xmlns:a16="http://schemas.microsoft.com/office/drawing/2014/main" id="{9F9D24B8-79B4-4814-BF34-600E4645C32F}"/>
                  </a:ext>
                </a:extLst>
              </p14:cNvPr>
              <p14:cNvContentPartPr/>
              <p14:nvPr/>
            </p14:nvContentPartPr>
            <p14:xfrm>
              <a:off x="9064152" y="3097296"/>
              <a:ext cx="171360" cy="129240"/>
            </p14:xfrm>
          </p:contentPart>
        </mc:Choice>
        <mc:Fallback>
          <p:pic>
            <p:nvPicPr>
              <p:cNvPr id="39148" name="Freihand 39147">
                <a:extLst>
                  <a:ext uri="{FF2B5EF4-FFF2-40B4-BE49-F238E27FC236}">
                    <a16:creationId xmlns:a16="http://schemas.microsoft.com/office/drawing/2014/main" id="{9F9D24B8-79B4-4814-BF34-600E4645C32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059832" y="3092976"/>
                <a:ext cx="180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9149" name="Freihand 39148">
                <a:extLst>
                  <a:ext uri="{FF2B5EF4-FFF2-40B4-BE49-F238E27FC236}">
                    <a16:creationId xmlns:a16="http://schemas.microsoft.com/office/drawing/2014/main" id="{264584ED-8D93-4942-8D1B-507885C1E78D}"/>
                  </a:ext>
                </a:extLst>
              </p14:cNvPr>
              <p14:cNvContentPartPr/>
              <p14:nvPr/>
            </p14:nvContentPartPr>
            <p14:xfrm>
              <a:off x="9267912" y="3139776"/>
              <a:ext cx="7200" cy="58680"/>
            </p14:xfrm>
          </p:contentPart>
        </mc:Choice>
        <mc:Fallback>
          <p:pic>
            <p:nvPicPr>
              <p:cNvPr id="39149" name="Freihand 39148">
                <a:extLst>
                  <a:ext uri="{FF2B5EF4-FFF2-40B4-BE49-F238E27FC236}">
                    <a16:creationId xmlns:a16="http://schemas.microsoft.com/office/drawing/2014/main" id="{264584ED-8D93-4942-8D1B-507885C1E78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263592" y="3135456"/>
                <a:ext cx="15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9150" name="Freihand 39149">
                <a:extLst>
                  <a:ext uri="{FF2B5EF4-FFF2-40B4-BE49-F238E27FC236}">
                    <a16:creationId xmlns:a16="http://schemas.microsoft.com/office/drawing/2014/main" id="{174A865F-B99E-4257-9EE9-D153E70F38AE}"/>
                  </a:ext>
                </a:extLst>
              </p14:cNvPr>
              <p14:cNvContentPartPr/>
              <p14:nvPr/>
            </p14:nvContentPartPr>
            <p14:xfrm>
              <a:off x="9316512" y="3128616"/>
              <a:ext cx="92160" cy="67680"/>
            </p14:xfrm>
          </p:contentPart>
        </mc:Choice>
        <mc:Fallback>
          <p:pic>
            <p:nvPicPr>
              <p:cNvPr id="39150" name="Freihand 39149">
                <a:extLst>
                  <a:ext uri="{FF2B5EF4-FFF2-40B4-BE49-F238E27FC236}">
                    <a16:creationId xmlns:a16="http://schemas.microsoft.com/office/drawing/2014/main" id="{174A865F-B99E-4257-9EE9-D153E70F38A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312192" y="3124296"/>
                <a:ext cx="1008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id="{97EEB13C-9CDA-4D7A-95D2-AFE333F5963E}"/>
                  </a:ext>
                </a:extLst>
              </p14:cNvPr>
              <p14:cNvContentPartPr/>
              <p14:nvPr/>
            </p14:nvContentPartPr>
            <p14:xfrm>
              <a:off x="9329832" y="3075696"/>
              <a:ext cx="42120" cy="14040"/>
            </p14:xfrm>
          </p:contentPart>
        </mc:Choice>
        <mc:Fallback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97EEB13C-9CDA-4D7A-95D2-AFE333F5963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25512" y="3071376"/>
                <a:ext cx="5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9152" name="Freihand 39151">
                <a:extLst>
                  <a:ext uri="{FF2B5EF4-FFF2-40B4-BE49-F238E27FC236}">
                    <a16:creationId xmlns:a16="http://schemas.microsoft.com/office/drawing/2014/main" id="{28383EE5-5D24-4679-8A82-26519F737DCD}"/>
                  </a:ext>
                </a:extLst>
              </p14:cNvPr>
              <p14:cNvContentPartPr/>
              <p14:nvPr/>
            </p14:nvContentPartPr>
            <p14:xfrm>
              <a:off x="9434592" y="3101976"/>
              <a:ext cx="101880" cy="94320"/>
            </p14:xfrm>
          </p:contentPart>
        </mc:Choice>
        <mc:Fallback>
          <p:pic>
            <p:nvPicPr>
              <p:cNvPr id="39152" name="Freihand 39151">
                <a:extLst>
                  <a:ext uri="{FF2B5EF4-FFF2-40B4-BE49-F238E27FC236}">
                    <a16:creationId xmlns:a16="http://schemas.microsoft.com/office/drawing/2014/main" id="{28383EE5-5D24-4679-8A82-26519F737DC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30272" y="3097656"/>
                <a:ext cx="110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9153" name="Freihand 39152">
                <a:extLst>
                  <a:ext uri="{FF2B5EF4-FFF2-40B4-BE49-F238E27FC236}">
                    <a16:creationId xmlns:a16="http://schemas.microsoft.com/office/drawing/2014/main" id="{78AD6BED-F168-4F6F-9A36-540E35440036}"/>
                  </a:ext>
                </a:extLst>
              </p14:cNvPr>
              <p14:cNvContentPartPr/>
              <p14:nvPr/>
            </p14:nvContentPartPr>
            <p14:xfrm>
              <a:off x="9595872" y="3166416"/>
              <a:ext cx="2520" cy="48600"/>
            </p14:xfrm>
          </p:contentPart>
        </mc:Choice>
        <mc:Fallback>
          <p:pic>
            <p:nvPicPr>
              <p:cNvPr id="39153" name="Freihand 39152">
                <a:extLst>
                  <a:ext uri="{FF2B5EF4-FFF2-40B4-BE49-F238E27FC236}">
                    <a16:creationId xmlns:a16="http://schemas.microsoft.com/office/drawing/2014/main" id="{78AD6BED-F168-4F6F-9A36-540E3544003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591552" y="3162096"/>
                <a:ext cx="11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9154" name="Freihand 39153">
                <a:extLst>
                  <a:ext uri="{FF2B5EF4-FFF2-40B4-BE49-F238E27FC236}">
                    <a16:creationId xmlns:a16="http://schemas.microsoft.com/office/drawing/2014/main" id="{A4CE3F2A-8846-43CE-B6D9-7E4251854A48}"/>
                  </a:ext>
                </a:extLst>
              </p14:cNvPr>
              <p14:cNvContentPartPr/>
              <p14:nvPr/>
            </p14:nvContentPartPr>
            <p14:xfrm>
              <a:off x="9722232" y="3159576"/>
              <a:ext cx="129960" cy="24840"/>
            </p14:xfrm>
          </p:contentPart>
        </mc:Choice>
        <mc:Fallback>
          <p:pic>
            <p:nvPicPr>
              <p:cNvPr id="39154" name="Freihand 39153">
                <a:extLst>
                  <a:ext uri="{FF2B5EF4-FFF2-40B4-BE49-F238E27FC236}">
                    <a16:creationId xmlns:a16="http://schemas.microsoft.com/office/drawing/2014/main" id="{A4CE3F2A-8846-43CE-B6D9-7E4251854A4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717912" y="3155256"/>
                <a:ext cx="13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9155" name="Freihand 39154">
                <a:extLst>
                  <a:ext uri="{FF2B5EF4-FFF2-40B4-BE49-F238E27FC236}">
                    <a16:creationId xmlns:a16="http://schemas.microsoft.com/office/drawing/2014/main" id="{66FC3344-6422-4143-BE94-4937C92F334D}"/>
                  </a:ext>
                </a:extLst>
              </p14:cNvPr>
              <p14:cNvContentPartPr/>
              <p14:nvPr/>
            </p14:nvContentPartPr>
            <p14:xfrm>
              <a:off x="9854352" y="3160656"/>
              <a:ext cx="20160" cy="10440"/>
            </p14:xfrm>
          </p:contentPart>
        </mc:Choice>
        <mc:Fallback>
          <p:pic>
            <p:nvPicPr>
              <p:cNvPr id="39155" name="Freihand 39154">
                <a:extLst>
                  <a:ext uri="{FF2B5EF4-FFF2-40B4-BE49-F238E27FC236}">
                    <a16:creationId xmlns:a16="http://schemas.microsoft.com/office/drawing/2014/main" id="{66FC3344-6422-4143-BE94-4937C92F334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850032" y="3156336"/>
                <a:ext cx="28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9156" name="Freihand 39155">
                <a:extLst>
                  <a:ext uri="{FF2B5EF4-FFF2-40B4-BE49-F238E27FC236}">
                    <a16:creationId xmlns:a16="http://schemas.microsoft.com/office/drawing/2014/main" id="{24436D72-C1F7-4B13-B9C9-D632C84F4384}"/>
                  </a:ext>
                </a:extLst>
              </p14:cNvPr>
              <p14:cNvContentPartPr/>
              <p14:nvPr/>
            </p14:nvContentPartPr>
            <p14:xfrm>
              <a:off x="9973512" y="3035016"/>
              <a:ext cx="102240" cy="217800"/>
            </p14:xfrm>
          </p:contentPart>
        </mc:Choice>
        <mc:Fallback>
          <p:pic>
            <p:nvPicPr>
              <p:cNvPr id="39156" name="Freihand 39155">
                <a:extLst>
                  <a:ext uri="{FF2B5EF4-FFF2-40B4-BE49-F238E27FC236}">
                    <a16:creationId xmlns:a16="http://schemas.microsoft.com/office/drawing/2014/main" id="{24436D72-C1F7-4B13-B9C9-D632C84F438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969192" y="3030696"/>
                <a:ext cx="110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9164" name="Freihand 39163">
                <a:extLst>
                  <a:ext uri="{FF2B5EF4-FFF2-40B4-BE49-F238E27FC236}">
                    <a16:creationId xmlns:a16="http://schemas.microsoft.com/office/drawing/2014/main" id="{9621FE26-755E-4D28-8299-9FE8EAD69A8A}"/>
                  </a:ext>
                </a:extLst>
              </p14:cNvPr>
              <p14:cNvContentPartPr/>
              <p14:nvPr/>
            </p14:nvContentPartPr>
            <p14:xfrm>
              <a:off x="7791552" y="3455856"/>
              <a:ext cx="176400" cy="154440"/>
            </p14:xfrm>
          </p:contentPart>
        </mc:Choice>
        <mc:Fallback>
          <p:pic>
            <p:nvPicPr>
              <p:cNvPr id="39164" name="Freihand 39163">
                <a:extLst>
                  <a:ext uri="{FF2B5EF4-FFF2-40B4-BE49-F238E27FC236}">
                    <a16:creationId xmlns:a16="http://schemas.microsoft.com/office/drawing/2014/main" id="{9621FE26-755E-4D28-8299-9FE8EAD69A8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787232" y="3451536"/>
                <a:ext cx="185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9165" name="Freihand 39164">
                <a:extLst>
                  <a:ext uri="{FF2B5EF4-FFF2-40B4-BE49-F238E27FC236}">
                    <a16:creationId xmlns:a16="http://schemas.microsoft.com/office/drawing/2014/main" id="{D215D1B5-C0FC-413C-A14E-72DCC7915698}"/>
                  </a:ext>
                </a:extLst>
              </p14:cNvPr>
              <p14:cNvContentPartPr/>
              <p14:nvPr/>
            </p14:nvContentPartPr>
            <p14:xfrm>
              <a:off x="8009352" y="3558096"/>
              <a:ext cx="169920" cy="177840"/>
            </p14:xfrm>
          </p:contentPart>
        </mc:Choice>
        <mc:Fallback>
          <p:pic>
            <p:nvPicPr>
              <p:cNvPr id="39165" name="Freihand 39164">
                <a:extLst>
                  <a:ext uri="{FF2B5EF4-FFF2-40B4-BE49-F238E27FC236}">
                    <a16:creationId xmlns:a16="http://schemas.microsoft.com/office/drawing/2014/main" id="{D215D1B5-C0FC-413C-A14E-72DCC791569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005032" y="3553776"/>
                <a:ext cx="178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9166" name="Freihand 39165">
                <a:extLst>
                  <a:ext uri="{FF2B5EF4-FFF2-40B4-BE49-F238E27FC236}">
                    <a16:creationId xmlns:a16="http://schemas.microsoft.com/office/drawing/2014/main" id="{D5AF1FD6-EFA0-4C49-AC88-32F70B9588A3}"/>
                  </a:ext>
                </a:extLst>
              </p14:cNvPr>
              <p14:cNvContentPartPr/>
              <p14:nvPr/>
            </p14:nvContentPartPr>
            <p14:xfrm>
              <a:off x="8370072" y="3525696"/>
              <a:ext cx="15480" cy="66600"/>
            </p14:xfrm>
          </p:contentPart>
        </mc:Choice>
        <mc:Fallback>
          <p:pic>
            <p:nvPicPr>
              <p:cNvPr id="39166" name="Freihand 39165">
                <a:extLst>
                  <a:ext uri="{FF2B5EF4-FFF2-40B4-BE49-F238E27FC236}">
                    <a16:creationId xmlns:a16="http://schemas.microsoft.com/office/drawing/2014/main" id="{D5AF1FD6-EFA0-4C49-AC88-32F70B9588A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65752" y="3521376"/>
                <a:ext cx="24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9167" name="Freihand 39166">
                <a:extLst>
                  <a:ext uri="{FF2B5EF4-FFF2-40B4-BE49-F238E27FC236}">
                    <a16:creationId xmlns:a16="http://schemas.microsoft.com/office/drawing/2014/main" id="{8CCF562F-05C7-4EB5-BA12-C6D3FD25A007}"/>
                  </a:ext>
                </a:extLst>
              </p14:cNvPr>
              <p14:cNvContentPartPr/>
              <p14:nvPr/>
            </p14:nvContentPartPr>
            <p14:xfrm>
              <a:off x="8385192" y="3653496"/>
              <a:ext cx="16560" cy="5040"/>
            </p14:xfrm>
          </p:contentPart>
        </mc:Choice>
        <mc:Fallback>
          <p:pic>
            <p:nvPicPr>
              <p:cNvPr id="39167" name="Freihand 39166">
                <a:extLst>
                  <a:ext uri="{FF2B5EF4-FFF2-40B4-BE49-F238E27FC236}">
                    <a16:creationId xmlns:a16="http://schemas.microsoft.com/office/drawing/2014/main" id="{8CCF562F-05C7-4EB5-BA12-C6D3FD25A00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80872" y="3649176"/>
                <a:ext cx="252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9168" name="Freihand 39167">
                <a:extLst>
                  <a:ext uri="{FF2B5EF4-FFF2-40B4-BE49-F238E27FC236}">
                    <a16:creationId xmlns:a16="http://schemas.microsoft.com/office/drawing/2014/main" id="{E02E24DE-33E2-4E94-8EE8-FE01FEAE45B5}"/>
                  </a:ext>
                </a:extLst>
              </p14:cNvPr>
              <p14:cNvContentPartPr/>
              <p14:nvPr/>
            </p14:nvContentPartPr>
            <p14:xfrm>
              <a:off x="8654832" y="3545856"/>
              <a:ext cx="70200" cy="265680"/>
            </p14:xfrm>
          </p:contentPart>
        </mc:Choice>
        <mc:Fallback>
          <p:pic>
            <p:nvPicPr>
              <p:cNvPr id="39168" name="Freihand 39167">
                <a:extLst>
                  <a:ext uri="{FF2B5EF4-FFF2-40B4-BE49-F238E27FC236}">
                    <a16:creationId xmlns:a16="http://schemas.microsoft.com/office/drawing/2014/main" id="{E02E24DE-33E2-4E94-8EE8-FE01FEAE45B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650512" y="3541536"/>
                <a:ext cx="788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9169" name="Freihand 39168">
                <a:extLst>
                  <a:ext uri="{FF2B5EF4-FFF2-40B4-BE49-F238E27FC236}">
                    <a16:creationId xmlns:a16="http://schemas.microsoft.com/office/drawing/2014/main" id="{7C698CD8-733B-4954-8009-A286FFE8B336}"/>
                  </a:ext>
                </a:extLst>
              </p14:cNvPr>
              <p14:cNvContentPartPr/>
              <p14:nvPr/>
            </p14:nvContentPartPr>
            <p14:xfrm>
              <a:off x="8790192" y="3521376"/>
              <a:ext cx="450360" cy="132480"/>
            </p14:xfrm>
          </p:contentPart>
        </mc:Choice>
        <mc:Fallback>
          <p:pic>
            <p:nvPicPr>
              <p:cNvPr id="39169" name="Freihand 39168">
                <a:extLst>
                  <a:ext uri="{FF2B5EF4-FFF2-40B4-BE49-F238E27FC236}">
                    <a16:creationId xmlns:a16="http://schemas.microsoft.com/office/drawing/2014/main" id="{7C698CD8-733B-4954-8009-A286FFE8B33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785872" y="3517056"/>
                <a:ext cx="459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9170" name="Freihand 39169">
                <a:extLst>
                  <a:ext uri="{FF2B5EF4-FFF2-40B4-BE49-F238E27FC236}">
                    <a16:creationId xmlns:a16="http://schemas.microsoft.com/office/drawing/2014/main" id="{76CCEE0D-8756-4BD0-8F42-6CF829AD68EF}"/>
                  </a:ext>
                </a:extLst>
              </p14:cNvPr>
              <p14:cNvContentPartPr/>
              <p14:nvPr/>
            </p14:nvContentPartPr>
            <p14:xfrm>
              <a:off x="9352152" y="3553056"/>
              <a:ext cx="220320" cy="101520"/>
            </p14:xfrm>
          </p:contentPart>
        </mc:Choice>
        <mc:Fallback>
          <p:pic>
            <p:nvPicPr>
              <p:cNvPr id="39170" name="Freihand 39169">
                <a:extLst>
                  <a:ext uri="{FF2B5EF4-FFF2-40B4-BE49-F238E27FC236}">
                    <a16:creationId xmlns:a16="http://schemas.microsoft.com/office/drawing/2014/main" id="{76CCEE0D-8756-4BD0-8F42-6CF829AD68E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347832" y="3548736"/>
                <a:ext cx="228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9171" name="Freihand 39170">
                <a:extLst>
                  <a:ext uri="{FF2B5EF4-FFF2-40B4-BE49-F238E27FC236}">
                    <a16:creationId xmlns:a16="http://schemas.microsoft.com/office/drawing/2014/main" id="{3C9C1290-4488-4442-8967-EA6147E5DDD3}"/>
                  </a:ext>
                </a:extLst>
              </p14:cNvPr>
              <p14:cNvContentPartPr/>
              <p14:nvPr/>
            </p14:nvContentPartPr>
            <p14:xfrm>
              <a:off x="9609912" y="3451896"/>
              <a:ext cx="291960" cy="169200"/>
            </p14:xfrm>
          </p:contentPart>
        </mc:Choice>
        <mc:Fallback>
          <p:pic>
            <p:nvPicPr>
              <p:cNvPr id="39171" name="Freihand 39170">
                <a:extLst>
                  <a:ext uri="{FF2B5EF4-FFF2-40B4-BE49-F238E27FC236}">
                    <a16:creationId xmlns:a16="http://schemas.microsoft.com/office/drawing/2014/main" id="{3C9C1290-4488-4442-8967-EA6147E5DDD3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605592" y="3447576"/>
                <a:ext cx="300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9172" name="Freihand 39171">
                <a:extLst>
                  <a:ext uri="{FF2B5EF4-FFF2-40B4-BE49-F238E27FC236}">
                    <a16:creationId xmlns:a16="http://schemas.microsoft.com/office/drawing/2014/main" id="{BD382BD9-06B5-4B77-82E1-27A2D071973F}"/>
                  </a:ext>
                </a:extLst>
              </p14:cNvPr>
              <p14:cNvContentPartPr/>
              <p14:nvPr/>
            </p14:nvContentPartPr>
            <p14:xfrm>
              <a:off x="10044072" y="3496536"/>
              <a:ext cx="134280" cy="91800"/>
            </p14:xfrm>
          </p:contentPart>
        </mc:Choice>
        <mc:Fallback>
          <p:pic>
            <p:nvPicPr>
              <p:cNvPr id="39172" name="Freihand 39171">
                <a:extLst>
                  <a:ext uri="{FF2B5EF4-FFF2-40B4-BE49-F238E27FC236}">
                    <a16:creationId xmlns:a16="http://schemas.microsoft.com/office/drawing/2014/main" id="{BD382BD9-06B5-4B77-82E1-27A2D071973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039752" y="3492216"/>
                <a:ext cx="142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9173" name="Freihand 39172">
                <a:extLst>
                  <a:ext uri="{FF2B5EF4-FFF2-40B4-BE49-F238E27FC236}">
                    <a16:creationId xmlns:a16="http://schemas.microsoft.com/office/drawing/2014/main" id="{45225FBE-5ACE-4C01-BD95-B14BB364C3B0}"/>
                  </a:ext>
                </a:extLst>
              </p14:cNvPr>
              <p14:cNvContentPartPr/>
              <p14:nvPr/>
            </p14:nvContentPartPr>
            <p14:xfrm>
              <a:off x="10235592" y="3535416"/>
              <a:ext cx="211320" cy="49680"/>
            </p14:xfrm>
          </p:contentPart>
        </mc:Choice>
        <mc:Fallback>
          <p:pic>
            <p:nvPicPr>
              <p:cNvPr id="39173" name="Freihand 39172">
                <a:extLst>
                  <a:ext uri="{FF2B5EF4-FFF2-40B4-BE49-F238E27FC236}">
                    <a16:creationId xmlns:a16="http://schemas.microsoft.com/office/drawing/2014/main" id="{45225FBE-5ACE-4C01-BD95-B14BB364C3B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231272" y="3531096"/>
                <a:ext cx="219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9174" name="Freihand 39173">
                <a:extLst>
                  <a:ext uri="{FF2B5EF4-FFF2-40B4-BE49-F238E27FC236}">
                    <a16:creationId xmlns:a16="http://schemas.microsoft.com/office/drawing/2014/main" id="{DECD3591-DB33-45A3-991B-C26326BEEDE2}"/>
                  </a:ext>
                </a:extLst>
              </p14:cNvPr>
              <p14:cNvContentPartPr/>
              <p14:nvPr/>
            </p14:nvContentPartPr>
            <p14:xfrm>
              <a:off x="10460232" y="3502656"/>
              <a:ext cx="76680" cy="105480"/>
            </p14:xfrm>
          </p:contentPart>
        </mc:Choice>
        <mc:Fallback>
          <p:pic>
            <p:nvPicPr>
              <p:cNvPr id="39174" name="Freihand 39173">
                <a:extLst>
                  <a:ext uri="{FF2B5EF4-FFF2-40B4-BE49-F238E27FC236}">
                    <a16:creationId xmlns:a16="http://schemas.microsoft.com/office/drawing/2014/main" id="{DECD3591-DB33-45A3-991B-C26326BEEDE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455912" y="3498336"/>
                <a:ext cx="85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9175" name="Freihand 39174">
                <a:extLst>
                  <a:ext uri="{FF2B5EF4-FFF2-40B4-BE49-F238E27FC236}">
                    <a16:creationId xmlns:a16="http://schemas.microsoft.com/office/drawing/2014/main" id="{656307C1-2CE1-4104-AFB3-E58D0595FF7C}"/>
                  </a:ext>
                </a:extLst>
              </p14:cNvPr>
              <p14:cNvContentPartPr/>
              <p14:nvPr/>
            </p14:nvContentPartPr>
            <p14:xfrm>
              <a:off x="10621512" y="3516336"/>
              <a:ext cx="250560" cy="75960"/>
            </p14:xfrm>
          </p:contentPart>
        </mc:Choice>
        <mc:Fallback>
          <p:pic>
            <p:nvPicPr>
              <p:cNvPr id="39175" name="Freihand 39174">
                <a:extLst>
                  <a:ext uri="{FF2B5EF4-FFF2-40B4-BE49-F238E27FC236}">
                    <a16:creationId xmlns:a16="http://schemas.microsoft.com/office/drawing/2014/main" id="{656307C1-2CE1-4104-AFB3-E58D0595FF7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617192" y="3512016"/>
                <a:ext cx="259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9176" name="Freihand 39175">
                <a:extLst>
                  <a:ext uri="{FF2B5EF4-FFF2-40B4-BE49-F238E27FC236}">
                    <a16:creationId xmlns:a16="http://schemas.microsoft.com/office/drawing/2014/main" id="{096AB7A6-F93C-4D83-8961-00BCFBF04ED5}"/>
                  </a:ext>
                </a:extLst>
              </p14:cNvPr>
              <p14:cNvContentPartPr/>
              <p14:nvPr/>
            </p14:nvContentPartPr>
            <p14:xfrm>
              <a:off x="10899792" y="3517056"/>
              <a:ext cx="123840" cy="207360"/>
            </p14:xfrm>
          </p:contentPart>
        </mc:Choice>
        <mc:Fallback>
          <p:pic>
            <p:nvPicPr>
              <p:cNvPr id="39176" name="Freihand 39175">
                <a:extLst>
                  <a:ext uri="{FF2B5EF4-FFF2-40B4-BE49-F238E27FC236}">
                    <a16:creationId xmlns:a16="http://schemas.microsoft.com/office/drawing/2014/main" id="{096AB7A6-F93C-4D83-8961-00BCFBF04ED5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895472" y="3512736"/>
                <a:ext cx="13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9177" name="Freihand 39176">
                <a:extLst>
                  <a:ext uri="{FF2B5EF4-FFF2-40B4-BE49-F238E27FC236}">
                    <a16:creationId xmlns:a16="http://schemas.microsoft.com/office/drawing/2014/main" id="{0B4ED95F-2699-48D7-98CC-F9B85637757C}"/>
                  </a:ext>
                </a:extLst>
              </p14:cNvPr>
              <p14:cNvContentPartPr/>
              <p14:nvPr/>
            </p14:nvContentPartPr>
            <p14:xfrm>
              <a:off x="11055672" y="3395016"/>
              <a:ext cx="89640" cy="168840"/>
            </p14:xfrm>
          </p:contentPart>
        </mc:Choice>
        <mc:Fallback>
          <p:pic>
            <p:nvPicPr>
              <p:cNvPr id="39177" name="Freihand 39176">
                <a:extLst>
                  <a:ext uri="{FF2B5EF4-FFF2-40B4-BE49-F238E27FC236}">
                    <a16:creationId xmlns:a16="http://schemas.microsoft.com/office/drawing/2014/main" id="{0B4ED95F-2699-48D7-98CC-F9B85637757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051352" y="3390696"/>
                <a:ext cx="98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9178" name="Freihand 39177">
                <a:extLst>
                  <a:ext uri="{FF2B5EF4-FFF2-40B4-BE49-F238E27FC236}">
                    <a16:creationId xmlns:a16="http://schemas.microsoft.com/office/drawing/2014/main" id="{726EFB1B-A821-4899-83EA-2D299D2B48C5}"/>
                  </a:ext>
                </a:extLst>
              </p14:cNvPr>
              <p14:cNvContentPartPr/>
              <p14:nvPr/>
            </p14:nvContentPartPr>
            <p14:xfrm>
              <a:off x="11201472" y="3490416"/>
              <a:ext cx="8640" cy="78480"/>
            </p14:xfrm>
          </p:contentPart>
        </mc:Choice>
        <mc:Fallback>
          <p:pic>
            <p:nvPicPr>
              <p:cNvPr id="39178" name="Freihand 39177">
                <a:extLst>
                  <a:ext uri="{FF2B5EF4-FFF2-40B4-BE49-F238E27FC236}">
                    <a16:creationId xmlns:a16="http://schemas.microsoft.com/office/drawing/2014/main" id="{726EFB1B-A821-4899-83EA-2D299D2B48C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197152" y="3486096"/>
                <a:ext cx="17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9179" name="Freihand 39178">
                <a:extLst>
                  <a:ext uri="{FF2B5EF4-FFF2-40B4-BE49-F238E27FC236}">
                    <a16:creationId xmlns:a16="http://schemas.microsoft.com/office/drawing/2014/main" id="{53090AFB-5B88-41ED-98E7-FD13B04FC7F4}"/>
                  </a:ext>
                </a:extLst>
              </p14:cNvPr>
              <p14:cNvContentPartPr/>
              <p14:nvPr/>
            </p14:nvContentPartPr>
            <p14:xfrm>
              <a:off x="11235312" y="3423816"/>
              <a:ext cx="19440" cy="37080"/>
            </p14:xfrm>
          </p:contentPart>
        </mc:Choice>
        <mc:Fallback>
          <p:pic>
            <p:nvPicPr>
              <p:cNvPr id="39179" name="Freihand 39178">
                <a:extLst>
                  <a:ext uri="{FF2B5EF4-FFF2-40B4-BE49-F238E27FC236}">
                    <a16:creationId xmlns:a16="http://schemas.microsoft.com/office/drawing/2014/main" id="{53090AFB-5B88-41ED-98E7-FD13B04FC7F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230992" y="3419496"/>
                <a:ext cx="28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9180" name="Freihand 39179">
                <a:extLst>
                  <a:ext uri="{FF2B5EF4-FFF2-40B4-BE49-F238E27FC236}">
                    <a16:creationId xmlns:a16="http://schemas.microsoft.com/office/drawing/2014/main" id="{081C379A-3EE3-4183-8205-6E219644B861}"/>
                  </a:ext>
                </a:extLst>
              </p14:cNvPr>
              <p14:cNvContentPartPr/>
              <p14:nvPr/>
            </p14:nvContentPartPr>
            <p14:xfrm>
              <a:off x="11242512" y="3496896"/>
              <a:ext cx="232560" cy="61560"/>
            </p14:xfrm>
          </p:contentPart>
        </mc:Choice>
        <mc:Fallback>
          <p:pic>
            <p:nvPicPr>
              <p:cNvPr id="39180" name="Freihand 39179">
                <a:extLst>
                  <a:ext uri="{FF2B5EF4-FFF2-40B4-BE49-F238E27FC236}">
                    <a16:creationId xmlns:a16="http://schemas.microsoft.com/office/drawing/2014/main" id="{081C379A-3EE3-4183-8205-6E219644B86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238192" y="3492576"/>
                <a:ext cx="241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9244" name="Freihand 39243">
                <a:extLst>
                  <a:ext uri="{FF2B5EF4-FFF2-40B4-BE49-F238E27FC236}">
                    <a16:creationId xmlns:a16="http://schemas.microsoft.com/office/drawing/2014/main" id="{D14EC6A9-281E-4069-8AF9-16B9645D1793}"/>
                  </a:ext>
                </a:extLst>
              </p14:cNvPr>
              <p14:cNvContentPartPr/>
              <p14:nvPr/>
            </p14:nvContentPartPr>
            <p14:xfrm>
              <a:off x="7306272" y="3946176"/>
              <a:ext cx="19800" cy="106920"/>
            </p14:xfrm>
          </p:contentPart>
        </mc:Choice>
        <mc:Fallback>
          <p:pic>
            <p:nvPicPr>
              <p:cNvPr id="39244" name="Freihand 39243">
                <a:extLst>
                  <a:ext uri="{FF2B5EF4-FFF2-40B4-BE49-F238E27FC236}">
                    <a16:creationId xmlns:a16="http://schemas.microsoft.com/office/drawing/2014/main" id="{D14EC6A9-281E-4069-8AF9-16B9645D179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301952" y="3941856"/>
                <a:ext cx="28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9261" name="Freihand 39260">
                <a:extLst>
                  <a:ext uri="{FF2B5EF4-FFF2-40B4-BE49-F238E27FC236}">
                    <a16:creationId xmlns:a16="http://schemas.microsoft.com/office/drawing/2014/main" id="{3E559F38-F344-4D32-B0D8-16C0390FEA6B}"/>
                  </a:ext>
                </a:extLst>
              </p14:cNvPr>
              <p14:cNvContentPartPr/>
              <p14:nvPr/>
            </p14:nvContentPartPr>
            <p14:xfrm>
              <a:off x="11514672" y="3815496"/>
              <a:ext cx="229680" cy="258480"/>
            </p14:xfrm>
          </p:contentPart>
        </mc:Choice>
        <mc:Fallback>
          <p:pic>
            <p:nvPicPr>
              <p:cNvPr id="39261" name="Freihand 39260">
                <a:extLst>
                  <a:ext uri="{FF2B5EF4-FFF2-40B4-BE49-F238E27FC236}">
                    <a16:creationId xmlns:a16="http://schemas.microsoft.com/office/drawing/2014/main" id="{3E559F38-F344-4D32-B0D8-16C0390FEA6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510352" y="3811176"/>
                <a:ext cx="2383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9246" name="Freihand 39245">
                <a:extLst>
                  <a:ext uri="{FF2B5EF4-FFF2-40B4-BE49-F238E27FC236}">
                    <a16:creationId xmlns:a16="http://schemas.microsoft.com/office/drawing/2014/main" id="{E6D7A67C-6820-4613-A074-B12E97E45321}"/>
                  </a:ext>
                </a:extLst>
              </p14:cNvPr>
              <p14:cNvContentPartPr/>
              <p14:nvPr/>
            </p14:nvContentPartPr>
            <p14:xfrm>
              <a:off x="7642512" y="3919176"/>
              <a:ext cx="14400" cy="175680"/>
            </p14:xfrm>
          </p:contentPart>
        </mc:Choice>
        <mc:Fallback>
          <p:pic>
            <p:nvPicPr>
              <p:cNvPr id="39246" name="Freihand 39245">
                <a:extLst>
                  <a:ext uri="{FF2B5EF4-FFF2-40B4-BE49-F238E27FC236}">
                    <a16:creationId xmlns:a16="http://schemas.microsoft.com/office/drawing/2014/main" id="{E6D7A67C-6820-4613-A074-B12E97E4532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638192" y="3914856"/>
                <a:ext cx="2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9247" name="Freihand 39246">
                <a:extLst>
                  <a:ext uri="{FF2B5EF4-FFF2-40B4-BE49-F238E27FC236}">
                    <a16:creationId xmlns:a16="http://schemas.microsoft.com/office/drawing/2014/main" id="{91636752-AC5A-435A-94C4-F5050BF6423D}"/>
                  </a:ext>
                </a:extLst>
              </p14:cNvPr>
              <p14:cNvContentPartPr/>
              <p14:nvPr/>
            </p14:nvContentPartPr>
            <p14:xfrm>
              <a:off x="7537752" y="4068216"/>
              <a:ext cx="189720" cy="39240"/>
            </p14:xfrm>
          </p:contentPart>
        </mc:Choice>
        <mc:Fallback>
          <p:pic>
            <p:nvPicPr>
              <p:cNvPr id="39247" name="Freihand 39246">
                <a:extLst>
                  <a:ext uri="{FF2B5EF4-FFF2-40B4-BE49-F238E27FC236}">
                    <a16:creationId xmlns:a16="http://schemas.microsoft.com/office/drawing/2014/main" id="{91636752-AC5A-435A-94C4-F5050BF6423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533432" y="4063896"/>
                <a:ext cx="198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9248" name="Freihand 39247">
                <a:extLst>
                  <a:ext uri="{FF2B5EF4-FFF2-40B4-BE49-F238E27FC236}">
                    <a16:creationId xmlns:a16="http://schemas.microsoft.com/office/drawing/2014/main" id="{F9739546-35D0-40BE-A300-8A9F8B0BDE25}"/>
                  </a:ext>
                </a:extLst>
              </p14:cNvPr>
              <p14:cNvContentPartPr/>
              <p14:nvPr/>
            </p14:nvContentPartPr>
            <p14:xfrm>
              <a:off x="7530912" y="3898656"/>
              <a:ext cx="371160" cy="187200"/>
            </p14:xfrm>
          </p:contentPart>
        </mc:Choice>
        <mc:Fallback>
          <p:pic>
            <p:nvPicPr>
              <p:cNvPr id="39248" name="Freihand 39247">
                <a:extLst>
                  <a:ext uri="{FF2B5EF4-FFF2-40B4-BE49-F238E27FC236}">
                    <a16:creationId xmlns:a16="http://schemas.microsoft.com/office/drawing/2014/main" id="{F9739546-35D0-40BE-A300-8A9F8B0BDE2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526592" y="3894336"/>
                <a:ext cx="379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9249" name="Freihand 39248">
                <a:extLst>
                  <a:ext uri="{FF2B5EF4-FFF2-40B4-BE49-F238E27FC236}">
                    <a16:creationId xmlns:a16="http://schemas.microsoft.com/office/drawing/2014/main" id="{5EC0D705-E098-4D62-8533-30E0D0B94BC7}"/>
                  </a:ext>
                </a:extLst>
              </p14:cNvPr>
              <p14:cNvContentPartPr/>
              <p14:nvPr/>
            </p14:nvContentPartPr>
            <p14:xfrm>
              <a:off x="7998192" y="3975696"/>
              <a:ext cx="228240" cy="114840"/>
            </p14:xfrm>
          </p:contentPart>
        </mc:Choice>
        <mc:Fallback>
          <p:pic>
            <p:nvPicPr>
              <p:cNvPr id="39249" name="Freihand 39248">
                <a:extLst>
                  <a:ext uri="{FF2B5EF4-FFF2-40B4-BE49-F238E27FC236}">
                    <a16:creationId xmlns:a16="http://schemas.microsoft.com/office/drawing/2014/main" id="{5EC0D705-E098-4D62-8533-30E0D0B94BC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993872" y="3971376"/>
                <a:ext cx="236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9250" name="Freihand 39249">
                <a:extLst>
                  <a:ext uri="{FF2B5EF4-FFF2-40B4-BE49-F238E27FC236}">
                    <a16:creationId xmlns:a16="http://schemas.microsoft.com/office/drawing/2014/main" id="{4EF7CD86-2D6B-44C7-BB6F-D51502EA2067}"/>
                  </a:ext>
                </a:extLst>
              </p14:cNvPr>
              <p14:cNvContentPartPr/>
              <p14:nvPr/>
            </p14:nvContentPartPr>
            <p14:xfrm>
              <a:off x="8252712" y="3972816"/>
              <a:ext cx="125280" cy="129240"/>
            </p14:xfrm>
          </p:contentPart>
        </mc:Choice>
        <mc:Fallback>
          <p:pic>
            <p:nvPicPr>
              <p:cNvPr id="39250" name="Freihand 39249">
                <a:extLst>
                  <a:ext uri="{FF2B5EF4-FFF2-40B4-BE49-F238E27FC236}">
                    <a16:creationId xmlns:a16="http://schemas.microsoft.com/office/drawing/2014/main" id="{4EF7CD86-2D6B-44C7-BB6F-D51502EA206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248392" y="3968496"/>
                <a:ext cx="133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9251" name="Freihand 39250">
                <a:extLst>
                  <a:ext uri="{FF2B5EF4-FFF2-40B4-BE49-F238E27FC236}">
                    <a16:creationId xmlns:a16="http://schemas.microsoft.com/office/drawing/2014/main" id="{D1FA7B3D-8CAC-4A47-A2D1-1609F402ABE4}"/>
                  </a:ext>
                </a:extLst>
              </p14:cNvPr>
              <p14:cNvContentPartPr/>
              <p14:nvPr/>
            </p14:nvContentPartPr>
            <p14:xfrm>
              <a:off x="8376192" y="3876336"/>
              <a:ext cx="399240" cy="186840"/>
            </p14:xfrm>
          </p:contentPart>
        </mc:Choice>
        <mc:Fallback>
          <p:pic>
            <p:nvPicPr>
              <p:cNvPr id="39251" name="Freihand 39250">
                <a:extLst>
                  <a:ext uri="{FF2B5EF4-FFF2-40B4-BE49-F238E27FC236}">
                    <a16:creationId xmlns:a16="http://schemas.microsoft.com/office/drawing/2014/main" id="{D1FA7B3D-8CAC-4A47-A2D1-1609F402ABE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371872" y="3872016"/>
                <a:ext cx="407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9252" name="Freihand 39251">
                <a:extLst>
                  <a:ext uri="{FF2B5EF4-FFF2-40B4-BE49-F238E27FC236}">
                    <a16:creationId xmlns:a16="http://schemas.microsoft.com/office/drawing/2014/main" id="{FC7FF329-6E2F-4FF2-9C1D-7F1FD6389E99}"/>
                  </a:ext>
                </a:extLst>
              </p14:cNvPr>
              <p14:cNvContentPartPr/>
              <p14:nvPr/>
            </p14:nvContentPartPr>
            <p14:xfrm>
              <a:off x="8820792" y="3880296"/>
              <a:ext cx="466560" cy="181800"/>
            </p14:xfrm>
          </p:contentPart>
        </mc:Choice>
        <mc:Fallback>
          <p:pic>
            <p:nvPicPr>
              <p:cNvPr id="39252" name="Freihand 39251">
                <a:extLst>
                  <a:ext uri="{FF2B5EF4-FFF2-40B4-BE49-F238E27FC236}">
                    <a16:creationId xmlns:a16="http://schemas.microsoft.com/office/drawing/2014/main" id="{FC7FF329-6E2F-4FF2-9C1D-7F1FD6389E99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816472" y="3875976"/>
                <a:ext cx="475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9253" name="Freihand 39252">
                <a:extLst>
                  <a:ext uri="{FF2B5EF4-FFF2-40B4-BE49-F238E27FC236}">
                    <a16:creationId xmlns:a16="http://schemas.microsoft.com/office/drawing/2014/main" id="{216EB11D-E197-4FCB-B43A-AB9F33D48119}"/>
                  </a:ext>
                </a:extLst>
              </p14:cNvPr>
              <p14:cNvContentPartPr/>
              <p14:nvPr/>
            </p14:nvContentPartPr>
            <p14:xfrm>
              <a:off x="9184032" y="3952656"/>
              <a:ext cx="188640" cy="63360"/>
            </p14:xfrm>
          </p:contentPart>
        </mc:Choice>
        <mc:Fallback>
          <p:pic>
            <p:nvPicPr>
              <p:cNvPr id="39253" name="Freihand 39252">
                <a:extLst>
                  <a:ext uri="{FF2B5EF4-FFF2-40B4-BE49-F238E27FC236}">
                    <a16:creationId xmlns:a16="http://schemas.microsoft.com/office/drawing/2014/main" id="{216EB11D-E197-4FCB-B43A-AB9F33D4811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179712" y="3948336"/>
                <a:ext cx="197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9254" name="Freihand 39253">
                <a:extLst>
                  <a:ext uri="{FF2B5EF4-FFF2-40B4-BE49-F238E27FC236}">
                    <a16:creationId xmlns:a16="http://schemas.microsoft.com/office/drawing/2014/main" id="{6A102318-F866-48F7-B5C8-4295A52E27D5}"/>
                  </a:ext>
                </a:extLst>
              </p14:cNvPr>
              <p14:cNvContentPartPr/>
              <p14:nvPr/>
            </p14:nvContentPartPr>
            <p14:xfrm>
              <a:off x="9542232" y="3928896"/>
              <a:ext cx="351360" cy="119520"/>
            </p14:xfrm>
          </p:contentPart>
        </mc:Choice>
        <mc:Fallback>
          <p:pic>
            <p:nvPicPr>
              <p:cNvPr id="39254" name="Freihand 39253">
                <a:extLst>
                  <a:ext uri="{FF2B5EF4-FFF2-40B4-BE49-F238E27FC236}">
                    <a16:creationId xmlns:a16="http://schemas.microsoft.com/office/drawing/2014/main" id="{6A102318-F866-48F7-B5C8-4295A52E27D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537912" y="3924576"/>
                <a:ext cx="360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9255" name="Freihand 39254">
                <a:extLst>
                  <a:ext uri="{FF2B5EF4-FFF2-40B4-BE49-F238E27FC236}">
                    <a16:creationId xmlns:a16="http://schemas.microsoft.com/office/drawing/2014/main" id="{3ABE4C46-70A2-4AD4-ACB9-42AE9BFA7A4B}"/>
                  </a:ext>
                </a:extLst>
              </p14:cNvPr>
              <p14:cNvContentPartPr/>
              <p14:nvPr/>
            </p14:nvContentPartPr>
            <p14:xfrm>
              <a:off x="9948312" y="3888216"/>
              <a:ext cx="180720" cy="127800"/>
            </p14:xfrm>
          </p:contentPart>
        </mc:Choice>
        <mc:Fallback>
          <p:pic>
            <p:nvPicPr>
              <p:cNvPr id="39255" name="Freihand 39254">
                <a:extLst>
                  <a:ext uri="{FF2B5EF4-FFF2-40B4-BE49-F238E27FC236}">
                    <a16:creationId xmlns:a16="http://schemas.microsoft.com/office/drawing/2014/main" id="{3ABE4C46-70A2-4AD4-ACB9-42AE9BFA7A4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943992" y="3883896"/>
                <a:ext cx="189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9256" name="Freihand 39255">
                <a:extLst>
                  <a:ext uri="{FF2B5EF4-FFF2-40B4-BE49-F238E27FC236}">
                    <a16:creationId xmlns:a16="http://schemas.microsoft.com/office/drawing/2014/main" id="{78F9B852-0EC4-4472-815F-8E98F4CB3C14}"/>
                  </a:ext>
                </a:extLst>
              </p14:cNvPr>
              <p14:cNvContentPartPr/>
              <p14:nvPr/>
            </p14:nvContentPartPr>
            <p14:xfrm>
              <a:off x="10328112" y="3847176"/>
              <a:ext cx="264600" cy="170280"/>
            </p14:xfrm>
          </p:contentPart>
        </mc:Choice>
        <mc:Fallback>
          <p:pic>
            <p:nvPicPr>
              <p:cNvPr id="39256" name="Freihand 39255">
                <a:extLst>
                  <a:ext uri="{FF2B5EF4-FFF2-40B4-BE49-F238E27FC236}">
                    <a16:creationId xmlns:a16="http://schemas.microsoft.com/office/drawing/2014/main" id="{78F9B852-0EC4-4472-815F-8E98F4CB3C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323792" y="3842856"/>
                <a:ext cx="273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9257" name="Freihand 39256">
                <a:extLst>
                  <a:ext uri="{FF2B5EF4-FFF2-40B4-BE49-F238E27FC236}">
                    <a16:creationId xmlns:a16="http://schemas.microsoft.com/office/drawing/2014/main" id="{ED3917DC-3655-4400-B41A-C26000CF0721}"/>
                  </a:ext>
                </a:extLst>
              </p14:cNvPr>
              <p14:cNvContentPartPr/>
              <p14:nvPr/>
            </p14:nvContentPartPr>
            <p14:xfrm>
              <a:off x="10663272" y="3907296"/>
              <a:ext cx="423360" cy="104760"/>
            </p14:xfrm>
          </p:contentPart>
        </mc:Choice>
        <mc:Fallback>
          <p:pic>
            <p:nvPicPr>
              <p:cNvPr id="39257" name="Freihand 39256">
                <a:extLst>
                  <a:ext uri="{FF2B5EF4-FFF2-40B4-BE49-F238E27FC236}">
                    <a16:creationId xmlns:a16="http://schemas.microsoft.com/office/drawing/2014/main" id="{ED3917DC-3655-4400-B41A-C26000CF072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658952" y="3902976"/>
                <a:ext cx="432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9258" name="Freihand 39257">
                <a:extLst>
                  <a:ext uri="{FF2B5EF4-FFF2-40B4-BE49-F238E27FC236}">
                    <a16:creationId xmlns:a16="http://schemas.microsoft.com/office/drawing/2014/main" id="{F33972D4-F356-4AFD-B0BA-CC884EE08A9F}"/>
                  </a:ext>
                </a:extLst>
              </p14:cNvPr>
              <p14:cNvContentPartPr/>
              <p14:nvPr/>
            </p14:nvContentPartPr>
            <p14:xfrm>
              <a:off x="11050632" y="3851136"/>
              <a:ext cx="77400" cy="32400"/>
            </p14:xfrm>
          </p:contentPart>
        </mc:Choice>
        <mc:Fallback>
          <p:pic>
            <p:nvPicPr>
              <p:cNvPr id="39258" name="Freihand 39257">
                <a:extLst>
                  <a:ext uri="{FF2B5EF4-FFF2-40B4-BE49-F238E27FC236}">
                    <a16:creationId xmlns:a16="http://schemas.microsoft.com/office/drawing/2014/main" id="{F33972D4-F356-4AFD-B0BA-CC884EE08A9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046312" y="3846816"/>
                <a:ext cx="86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9259" name="Freihand 39258">
                <a:extLst>
                  <a:ext uri="{FF2B5EF4-FFF2-40B4-BE49-F238E27FC236}">
                    <a16:creationId xmlns:a16="http://schemas.microsoft.com/office/drawing/2014/main" id="{7B1B7A6E-D5FB-40C5-A5B1-858B9C93C9FD}"/>
                  </a:ext>
                </a:extLst>
              </p14:cNvPr>
              <p14:cNvContentPartPr/>
              <p14:nvPr/>
            </p14:nvContentPartPr>
            <p14:xfrm>
              <a:off x="11092032" y="3907656"/>
              <a:ext cx="100800" cy="172080"/>
            </p14:xfrm>
          </p:contentPart>
        </mc:Choice>
        <mc:Fallback>
          <p:pic>
            <p:nvPicPr>
              <p:cNvPr id="39259" name="Freihand 39258">
                <a:extLst>
                  <a:ext uri="{FF2B5EF4-FFF2-40B4-BE49-F238E27FC236}">
                    <a16:creationId xmlns:a16="http://schemas.microsoft.com/office/drawing/2014/main" id="{7B1B7A6E-D5FB-40C5-A5B1-858B9C93C9F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1087712" y="3903336"/>
                <a:ext cx="109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9260" name="Freihand 39259">
                <a:extLst>
                  <a:ext uri="{FF2B5EF4-FFF2-40B4-BE49-F238E27FC236}">
                    <a16:creationId xmlns:a16="http://schemas.microsoft.com/office/drawing/2014/main" id="{4AE3912A-600A-4555-9FE2-FCC4E3ED6D66}"/>
                  </a:ext>
                </a:extLst>
              </p14:cNvPr>
              <p14:cNvContentPartPr/>
              <p14:nvPr/>
            </p14:nvContentPartPr>
            <p14:xfrm>
              <a:off x="11237112" y="3886056"/>
              <a:ext cx="80280" cy="93240"/>
            </p14:xfrm>
          </p:contentPart>
        </mc:Choice>
        <mc:Fallback>
          <p:pic>
            <p:nvPicPr>
              <p:cNvPr id="39260" name="Freihand 39259">
                <a:extLst>
                  <a:ext uri="{FF2B5EF4-FFF2-40B4-BE49-F238E27FC236}">
                    <a16:creationId xmlns:a16="http://schemas.microsoft.com/office/drawing/2014/main" id="{4AE3912A-600A-4555-9FE2-FCC4E3ED6D6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232792" y="3881736"/>
                <a:ext cx="88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9262" name="Freihand 39261">
                <a:extLst>
                  <a:ext uri="{FF2B5EF4-FFF2-40B4-BE49-F238E27FC236}">
                    <a16:creationId xmlns:a16="http://schemas.microsoft.com/office/drawing/2014/main" id="{106C1BB1-B1AC-4AA3-A338-261562AA56AE}"/>
                  </a:ext>
                </a:extLst>
              </p14:cNvPr>
              <p14:cNvContentPartPr/>
              <p14:nvPr/>
            </p14:nvContentPartPr>
            <p14:xfrm>
              <a:off x="9263952" y="4145256"/>
              <a:ext cx="572760" cy="255240"/>
            </p14:xfrm>
          </p:contentPart>
        </mc:Choice>
        <mc:Fallback>
          <p:pic>
            <p:nvPicPr>
              <p:cNvPr id="39262" name="Freihand 39261">
                <a:extLst>
                  <a:ext uri="{FF2B5EF4-FFF2-40B4-BE49-F238E27FC236}">
                    <a16:creationId xmlns:a16="http://schemas.microsoft.com/office/drawing/2014/main" id="{106C1BB1-B1AC-4AA3-A338-261562AA56A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259632" y="4140936"/>
                <a:ext cx="581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9263" name="Freihand 39262">
                <a:extLst>
                  <a:ext uri="{FF2B5EF4-FFF2-40B4-BE49-F238E27FC236}">
                    <a16:creationId xmlns:a16="http://schemas.microsoft.com/office/drawing/2014/main" id="{D8DFA497-E3E5-4D88-87AD-42E9F3ED2C8F}"/>
                  </a:ext>
                </a:extLst>
              </p14:cNvPr>
              <p14:cNvContentPartPr/>
              <p14:nvPr/>
            </p14:nvContentPartPr>
            <p14:xfrm>
              <a:off x="10067112" y="4132296"/>
              <a:ext cx="121320" cy="136080"/>
            </p14:xfrm>
          </p:contentPart>
        </mc:Choice>
        <mc:Fallback>
          <p:pic>
            <p:nvPicPr>
              <p:cNvPr id="39263" name="Freihand 39262">
                <a:extLst>
                  <a:ext uri="{FF2B5EF4-FFF2-40B4-BE49-F238E27FC236}">
                    <a16:creationId xmlns:a16="http://schemas.microsoft.com/office/drawing/2014/main" id="{D8DFA497-E3E5-4D88-87AD-42E9F3ED2C8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062792" y="4127976"/>
                <a:ext cx="129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9264" name="Freihand 39263">
                <a:extLst>
                  <a:ext uri="{FF2B5EF4-FFF2-40B4-BE49-F238E27FC236}">
                    <a16:creationId xmlns:a16="http://schemas.microsoft.com/office/drawing/2014/main" id="{441D7009-166B-4200-8754-E17F337EFFCC}"/>
                  </a:ext>
                </a:extLst>
              </p14:cNvPr>
              <p14:cNvContentPartPr/>
              <p14:nvPr/>
            </p14:nvContentPartPr>
            <p14:xfrm>
              <a:off x="10215792" y="4145976"/>
              <a:ext cx="121320" cy="109080"/>
            </p14:xfrm>
          </p:contentPart>
        </mc:Choice>
        <mc:Fallback>
          <p:pic>
            <p:nvPicPr>
              <p:cNvPr id="39264" name="Freihand 39263">
                <a:extLst>
                  <a:ext uri="{FF2B5EF4-FFF2-40B4-BE49-F238E27FC236}">
                    <a16:creationId xmlns:a16="http://schemas.microsoft.com/office/drawing/2014/main" id="{441D7009-166B-4200-8754-E17F337EFFC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211472" y="4141656"/>
                <a:ext cx="129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9265" name="Freihand 39264">
                <a:extLst>
                  <a:ext uri="{FF2B5EF4-FFF2-40B4-BE49-F238E27FC236}">
                    <a16:creationId xmlns:a16="http://schemas.microsoft.com/office/drawing/2014/main" id="{89E4B692-96FC-4247-B73E-AF866D54AFD3}"/>
                  </a:ext>
                </a:extLst>
              </p14:cNvPr>
              <p14:cNvContentPartPr/>
              <p14:nvPr/>
            </p14:nvContentPartPr>
            <p14:xfrm>
              <a:off x="10369872" y="4179096"/>
              <a:ext cx="89640" cy="57960"/>
            </p14:xfrm>
          </p:contentPart>
        </mc:Choice>
        <mc:Fallback>
          <p:pic>
            <p:nvPicPr>
              <p:cNvPr id="39265" name="Freihand 39264">
                <a:extLst>
                  <a:ext uri="{FF2B5EF4-FFF2-40B4-BE49-F238E27FC236}">
                    <a16:creationId xmlns:a16="http://schemas.microsoft.com/office/drawing/2014/main" id="{89E4B692-96FC-4247-B73E-AF866D54AFD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365552" y="4174776"/>
                <a:ext cx="98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9266" name="Freihand 39265">
                <a:extLst>
                  <a:ext uri="{FF2B5EF4-FFF2-40B4-BE49-F238E27FC236}">
                    <a16:creationId xmlns:a16="http://schemas.microsoft.com/office/drawing/2014/main" id="{8ED0DCAC-2512-466D-8D67-D9B7156988F6}"/>
                  </a:ext>
                </a:extLst>
              </p14:cNvPr>
              <p14:cNvContentPartPr/>
              <p14:nvPr/>
            </p14:nvContentPartPr>
            <p14:xfrm>
              <a:off x="10501992" y="4090896"/>
              <a:ext cx="135720" cy="181440"/>
            </p14:xfrm>
          </p:contentPart>
        </mc:Choice>
        <mc:Fallback>
          <p:pic>
            <p:nvPicPr>
              <p:cNvPr id="39266" name="Freihand 39265">
                <a:extLst>
                  <a:ext uri="{FF2B5EF4-FFF2-40B4-BE49-F238E27FC236}">
                    <a16:creationId xmlns:a16="http://schemas.microsoft.com/office/drawing/2014/main" id="{8ED0DCAC-2512-466D-8D67-D9B7156988F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497672" y="4086576"/>
                <a:ext cx="14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9267" name="Freihand 39266">
                <a:extLst>
                  <a:ext uri="{FF2B5EF4-FFF2-40B4-BE49-F238E27FC236}">
                    <a16:creationId xmlns:a16="http://schemas.microsoft.com/office/drawing/2014/main" id="{C59FCB8E-5BB0-45E6-9C5B-011E1F7F98E4}"/>
                  </a:ext>
                </a:extLst>
              </p14:cNvPr>
              <p14:cNvContentPartPr/>
              <p14:nvPr/>
            </p14:nvContentPartPr>
            <p14:xfrm>
              <a:off x="10606392" y="4147416"/>
              <a:ext cx="279360" cy="104760"/>
            </p14:xfrm>
          </p:contentPart>
        </mc:Choice>
        <mc:Fallback>
          <p:pic>
            <p:nvPicPr>
              <p:cNvPr id="39267" name="Freihand 39266">
                <a:extLst>
                  <a:ext uri="{FF2B5EF4-FFF2-40B4-BE49-F238E27FC236}">
                    <a16:creationId xmlns:a16="http://schemas.microsoft.com/office/drawing/2014/main" id="{C59FCB8E-5BB0-45E6-9C5B-011E1F7F98E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602072" y="4143096"/>
                <a:ext cx="288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9184" name="Freihand 39183">
                <a:extLst>
                  <a:ext uri="{FF2B5EF4-FFF2-40B4-BE49-F238E27FC236}">
                    <a16:creationId xmlns:a16="http://schemas.microsoft.com/office/drawing/2014/main" id="{E2029745-D6B5-428C-B5C5-2D029757AB3E}"/>
                  </a:ext>
                </a:extLst>
              </p14:cNvPr>
              <p14:cNvContentPartPr/>
              <p14:nvPr/>
            </p14:nvContentPartPr>
            <p14:xfrm>
              <a:off x="2760552" y="4597776"/>
              <a:ext cx="20880" cy="204480"/>
            </p14:xfrm>
          </p:contentPart>
        </mc:Choice>
        <mc:Fallback>
          <p:pic>
            <p:nvPicPr>
              <p:cNvPr id="39184" name="Freihand 39183">
                <a:extLst>
                  <a:ext uri="{FF2B5EF4-FFF2-40B4-BE49-F238E27FC236}">
                    <a16:creationId xmlns:a16="http://schemas.microsoft.com/office/drawing/2014/main" id="{E2029745-D6B5-428C-B5C5-2D029757AB3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756232" y="4593456"/>
                <a:ext cx="29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9185" name="Freihand 39184">
                <a:extLst>
                  <a:ext uri="{FF2B5EF4-FFF2-40B4-BE49-F238E27FC236}">
                    <a16:creationId xmlns:a16="http://schemas.microsoft.com/office/drawing/2014/main" id="{F7417584-2F91-4F3F-8AD5-CDA585650017}"/>
                  </a:ext>
                </a:extLst>
              </p14:cNvPr>
              <p14:cNvContentPartPr/>
              <p14:nvPr/>
            </p14:nvContentPartPr>
            <p14:xfrm>
              <a:off x="2618712" y="4517496"/>
              <a:ext cx="249120" cy="45720"/>
            </p14:xfrm>
          </p:contentPart>
        </mc:Choice>
        <mc:Fallback>
          <p:pic>
            <p:nvPicPr>
              <p:cNvPr id="39185" name="Freihand 39184">
                <a:extLst>
                  <a:ext uri="{FF2B5EF4-FFF2-40B4-BE49-F238E27FC236}">
                    <a16:creationId xmlns:a16="http://schemas.microsoft.com/office/drawing/2014/main" id="{F7417584-2F91-4F3F-8AD5-CDA58565001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614392" y="4513176"/>
                <a:ext cx="2577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9186" name="Freihand 39185">
                <a:extLst>
                  <a:ext uri="{FF2B5EF4-FFF2-40B4-BE49-F238E27FC236}">
                    <a16:creationId xmlns:a16="http://schemas.microsoft.com/office/drawing/2014/main" id="{8DCA346F-CF71-4D31-99C6-A822C03BAD4E}"/>
                  </a:ext>
                </a:extLst>
              </p14:cNvPr>
              <p14:cNvContentPartPr/>
              <p14:nvPr/>
            </p14:nvContentPartPr>
            <p14:xfrm>
              <a:off x="2639232" y="4660776"/>
              <a:ext cx="222840" cy="36360"/>
            </p14:xfrm>
          </p:contentPart>
        </mc:Choice>
        <mc:Fallback>
          <p:pic>
            <p:nvPicPr>
              <p:cNvPr id="39186" name="Freihand 39185">
                <a:extLst>
                  <a:ext uri="{FF2B5EF4-FFF2-40B4-BE49-F238E27FC236}">
                    <a16:creationId xmlns:a16="http://schemas.microsoft.com/office/drawing/2014/main" id="{8DCA346F-CF71-4D31-99C6-A822C03BAD4E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634912" y="4656456"/>
                <a:ext cx="23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9187" name="Freihand 39186">
                <a:extLst>
                  <a:ext uri="{FF2B5EF4-FFF2-40B4-BE49-F238E27FC236}">
                    <a16:creationId xmlns:a16="http://schemas.microsoft.com/office/drawing/2014/main" id="{E43F3869-B8B5-495F-AC34-33F797D13734}"/>
                  </a:ext>
                </a:extLst>
              </p14:cNvPr>
              <p14:cNvContentPartPr/>
              <p14:nvPr/>
            </p14:nvContentPartPr>
            <p14:xfrm>
              <a:off x="3048552" y="4522536"/>
              <a:ext cx="19800" cy="218880"/>
            </p14:xfrm>
          </p:contentPart>
        </mc:Choice>
        <mc:Fallback>
          <p:pic>
            <p:nvPicPr>
              <p:cNvPr id="39187" name="Freihand 39186">
                <a:extLst>
                  <a:ext uri="{FF2B5EF4-FFF2-40B4-BE49-F238E27FC236}">
                    <a16:creationId xmlns:a16="http://schemas.microsoft.com/office/drawing/2014/main" id="{E43F3869-B8B5-495F-AC34-33F797D1373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044232" y="4518216"/>
                <a:ext cx="2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9188" name="Freihand 39187">
                <a:extLst>
                  <a:ext uri="{FF2B5EF4-FFF2-40B4-BE49-F238E27FC236}">
                    <a16:creationId xmlns:a16="http://schemas.microsoft.com/office/drawing/2014/main" id="{BFAF5716-0DB6-4E4F-9608-630C2E99D17C}"/>
                  </a:ext>
                </a:extLst>
              </p14:cNvPr>
              <p14:cNvContentPartPr/>
              <p14:nvPr/>
            </p14:nvContentPartPr>
            <p14:xfrm>
              <a:off x="2503512" y="4435056"/>
              <a:ext cx="35280" cy="392760"/>
            </p14:xfrm>
          </p:contentPart>
        </mc:Choice>
        <mc:Fallback>
          <p:pic>
            <p:nvPicPr>
              <p:cNvPr id="39188" name="Freihand 39187">
                <a:extLst>
                  <a:ext uri="{FF2B5EF4-FFF2-40B4-BE49-F238E27FC236}">
                    <a16:creationId xmlns:a16="http://schemas.microsoft.com/office/drawing/2014/main" id="{BFAF5716-0DB6-4E4F-9608-630C2E99D17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499192" y="4430736"/>
                <a:ext cx="439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9189" name="Freihand 39188">
                <a:extLst>
                  <a:ext uri="{FF2B5EF4-FFF2-40B4-BE49-F238E27FC236}">
                    <a16:creationId xmlns:a16="http://schemas.microsoft.com/office/drawing/2014/main" id="{5E1F53B9-B16F-4B91-A18A-F862F1CC4E6B}"/>
                  </a:ext>
                </a:extLst>
              </p14:cNvPr>
              <p14:cNvContentPartPr/>
              <p14:nvPr/>
            </p14:nvContentPartPr>
            <p14:xfrm>
              <a:off x="2481552" y="4314816"/>
              <a:ext cx="713880" cy="569160"/>
            </p14:xfrm>
          </p:contentPart>
        </mc:Choice>
        <mc:Fallback>
          <p:pic>
            <p:nvPicPr>
              <p:cNvPr id="39189" name="Freihand 39188">
                <a:extLst>
                  <a:ext uri="{FF2B5EF4-FFF2-40B4-BE49-F238E27FC236}">
                    <a16:creationId xmlns:a16="http://schemas.microsoft.com/office/drawing/2014/main" id="{5E1F53B9-B16F-4B91-A18A-F862F1CC4E6B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477232" y="4310496"/>
                <a:ext cx="72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9190" name="Freihand 39189">
                <a:extLst>
                  <a:ext uri="{FF2B5EF4-FFF2-40B4-BE49-F238E27FC236}">
                    <a16:creationId xmlns:a16="http://schemas.microsoft.com/office/drawing/2014/main" id="{2C16E24C-6C24-4403-BCA3-0C666DD92787}"/>
                  </a:ext>
                </a:extLst>
              </p14:cNvPr>
              <p14:cNvContentPartPr/>
              <p14:nvPr/>
            </p14:nvContentPartPr>
            <p14:xfrm>
              <a:off x="2453832" y="4808016"/>
              <a:ext cx="651960" cy="154440"/>
            </p14:xfrm>
          </p:contentPart>
        </mc:Choice>
        <mc:Fallback>
          <p:pic>
            <p:nvPicPr>
              <p:cNvPr id="39190" name="Freihand 39189">
                <a:extLst>
                  <a:ext uri="{FF2B5EF4-FFF2-40B4-BE49-F238E27FC236}">
                    <a16:creationId xmlns:a16="http://schemas.microsoft.com/office/drawing/2014/main" id="{2C16E24C-6C24-4403-BCA3-0C666DD9278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449512" y="4803696"/>
                <a:ext cx="660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97FE6C2-52FE-461E-A7D1-00E655D9F679}"/>
                  </a:ext>
                </a:extLst>
              </p14:cNvPr>
              <p14:cNvContentPartPr/>
              <p14:nvPr/>
            </p14:nvContentPartPr>
            <p14:xfrm>
              <a:off x="5188392" y="2658456"/>
              <a:ext cx="41760" cy="175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97FE6C2-52FE-461E-A7D1-00E655D9F6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184072" y="2654136"/>
                <a:ext cx="50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9FF8CE-77C8-45B2-B572-640CEE3F870F}"/>
                  </a:ext>
                </a:extLst>
              </p14:cNvPr>
              <p14:cNvContentPartPr/>
              <p14:nvPr/>
            </p14:nvContentPartPr>
            <p14:xfrm>
              <a:off x="5210712" y="2654136"/>
              <a:ext cx="129600" cy="19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9FF8CE-77C8-45B2-B572-640CEE3F870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206392" y="2649816"/>
                <a:ext cx="138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A810D76-87E1-415A-B3D5-430C603DC15C}"/>
                  </a:ext>
                </a:extLst>
              </p14:cNvPr>
              <p14:cNvContentPartPr/>
              <p14:nvPr/>
            </p14:nvContentPartPr>
            <p14:xfrm>
              <a:off x="5165352" y="2725056"/>
              <a:ext cx="173520" cy="129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A810D76-87E1-415A-B3D5-430C603DC15C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1032" y="2720736"/>
                <a:ext cx="1821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FC5E015-6272-4E1B-AB2E-3D1683438CA9}"/>
                  </a:ext>
                </a:extLst>
              </p14:cNvPr>
              <p14:cNvContentPartPr/>
              <p14:nvPr/>
            </p14:nvContentPartPr>
            <p14:xfrm>
              <a:off x="5126112" y="2608416"/>
              <a:ext cx="37080" cy="272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FC5E015-6272-4E1B-AB2E-3D1683438CA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5121792" y="2604096"/>
                <a:ext cx="45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7F2ED5F-1B34-4F44-AB2D-17E16D945D54}"/>
                  </a:ext>
                </a:extLst>
              </p14:cNvPr>
              <p14:cNvContentPartPr/>
              <p14:nvPr/>
            </p14:nvContentPartPr>
            <p14:xfrm>
              <a:off x="5108112" y="2532816"/>
              <a:ext cx="307440" cy="363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7F2ED5F-1B34-4F44-AB2D-17E16D945D5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5103792" y="2528496"/>
                <a:ext cx="3160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528E84E-F70A-47F3-849D-7D54D9071D9C}"/>
                  </a:ext>
                </a:extLst>
              </p14:cNvPr>
              <p14:cNvContentPartPr/>
              <p14:nvPr/>
            </p14:nvContentPartPr>
            <p14:xfrm>
              <a:off x="5029272" y="2866536"/>
              <a:ext cx="411120" cy="99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528E84E-F70A-47F3-849D-7D54D9071D9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024952" y="2862216"/>
                <a:ext cx="419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348BAD-2FA6-40F2-AF2A-A324D57AD0EB}"/>
                  </a:ext>
                </a:extLst>
              </p14:cNvPr>
              <p14:cNvContentPartPr/>
              <p14:nvPr/>
            </p14:nvContentPartPr>
            <p14:xfrm>
              <a:off x="793152" y="2744136"/>
              <a:ext cx="5040" cy="30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348BAD-2FA6-40F2-AF2A-A324D57AD0EB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88832" y="2739816"/>
                <a:ext cx="13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6110385-8F6A-429B-A070-61F49E0A1588}"/>
                  </a:ext>
                </a:extLst>
              </p14:cNvPr>
              <p14:cNvContentPartPr/>
              <p14:nvPr/>
            </p14:nvContentPartPr>
            <p14:xfrm>
              <a:off x="837792" y="2726496"/>
              <a:ext cx="83520" cy="233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6110385-8F6A-429B-A070-61F49E0A158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33472" y="2722176"/>
                <a:ext cx="921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9420AC-0AD8-4E76-A80D-963191A2A731}"/>
                  </a:ext>
                </a:extLst>
              </p14:cNvPr>
              <p14:cNvContentPartPr/>
              <p14:nvPr/>
            </p14:nvContentPartPr>
            <p14:xfrm>
              <a:off x="937872" y="2704896"/>
              <a:ext cx="18000" cy="239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9420AC-0AD8-4E76-A80D-963191A2A73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33552" y="2700576"/>
                <a:ext cx="26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874C17E-1B78-44FE-9531-528190B21D90}"/>
                  </a:ext>
                </a:extLst>
              </p14:cNvPr>
              <p14:cNvContentPartPr/>
              <p14:nvPr/>
            </p14:nvContentPartPr>
            <p14:xfrm>
              <a:off x="858312" y="2819376"/>
              <a:ext cx="106920" cy="46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874C17E-1B78-44FE-9531-528190B21D9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53992" y="2815056"/>
                <a:ext cx="115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FCCBF1F-35A6-4C17-AADA-C3697B5C326B}"/>
                  </a:ext>
                </a:extLst>
              </p14:cNvPr>
              <p14:cNvContentPartPr/>
              <p14:nvPr/>
            </p14:nvContentPartPr>
            <p14:xfrm>
              <a:off x="743832" y="2663496"/>
              <a:ext cx="29520" cy="367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FCCBF1F-35A6-4C17-AADA-C3697B5C326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39512" y="2659176"/>
                <a:ext cx="381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2CFB42-B185-4E8B-BDBB-BA2FA19AE889}"/>
                  </a:ext>
                </a:extLst>
              </p14:cNvPr>
              <p14:cNvContentPartPr/>
              <p14:nvPr/>
            </p14:nvContentPartPr>
            <p14:xfrm>
              <a:off x="762552" y="2612016"/>
              <a:ext cx="300240" cy="356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2CFB42-B185-4E8B-BDBB-BA2FA19AE88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58232" y="2607696"/>
                <a:ext cx="3088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A1FFE6-6F53-410D-8747-3EB4629D7A35}"/>
                  </a:ext>
                </a:extLst>
              </p14:cNvPr>
              <p14:cNvContentPartPr/>
              <p14:nvPr/>
            </p14:nvContentPartPr>
            <p14:xfrm>
              <a:off x="763272" y="2975256"/>
              <a:ext cx="306360" cy="55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A1FFE6-6F53-410D-8747-3EB4629D7A3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758952" y="2970936"/>
                <a:ext cx="315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E460EF8-F2E7-4CE4-B3F0-7A675558DCE6}"/>
                  </a:ext>
                </a:extLst>
              </p14:cNvPr>
              <p14:cNvContentPartPr/>
              <p14:nvPr/>
            </p14:nvContentPartPr>
            <p14:xfrm>
              <a:off x="1307232" y="2839536"/>
              <a:ext cx="3382560" cy="89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E460EF8-F2E7-4CE4-B3F0-7A675558DCE6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302912" y="2835216"/>
                <a:ext cx="3391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E7CD98B-D9B0-4A38-9258-012F9BA8E954}"/>
                  </a:ext>
                </a:extLst>
              </p14:cNvPr>
              <p14:cNvContentPartPr/>
              <p14:nvPr/>
            </p14:nvContentPartPr>
            <p14:xfrm>
              <a:off x="4503312" y="2748096"/>
              <a:ext cx="187200" cy="218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E7CD98B-D9B0-4A38-9258-012F9BA8E95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498992" y="2743776"/>
                <a:ext cx="195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6D7416A-6627-452E-9C46-75487245861F}"/>
                  </a:ext>
                </a:extLst>
              </p14:cNvPr>
              <p14:cNvContentPartPr/>
              <p14:nvPr/>
            </p14:nvContentPartPr>
            <p14:xfrm>
              <a:off x="2581272" y="2990736"/>
              <a:ext cx="154800" cy="108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6D7416A-6627-452E-9C46-75487245861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576952" y="2986416"/>
                <a:ext cx="163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1C389A5-183A-4FCB-96CB-00A1517F4538}"/>
                  </a:ext>
                </a:extLst>
              </p14:cNvPr>
              <p14:cNvContentPartPr/>
              <p14:nvPr/>
            </p14:nvContentPartPr>
            <p14:xfrm>
              <a:off x="2768112" y="3057696"/>
              <a:ext cx="46440" cy="71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1C389A5-183A-4FCB-96CB-00A1517F453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763792" y="3053376"/>
                <a:ext cx="55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8A747E1-EA00-47BE-BFA3-1992E998C93B}"/>
                  </a:ext>
                </a:extLst>
              </p14:cNvPr>
              <p14:cNvContentPartPr/>
              <p14:nvPr/>
            </p14:nvContentPartPr>
            <p14:xfrm>
              <a:off x="2781432" y="3056976"/>
              <a:ext cx="123480" cy="918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8A747E1-EA00-47BE-BFA3-1992E998C93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777112" y="3052656"/>
                <a:ext cx="132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80542EC-D998-4F4E-8654-9E53D5AC7F8B}"/>
                  </a:ext>
                </a:extLst>
              </p14:cNvPr>
              <p14:cNvContentPartPr/>
              <p14:nvPr/>
            </p14:nvContentPartPr>
            <p14:xfrm>
              <a:off x="1449072" y="2368656"/>
              <a:ext cx="3300840" cy="2800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80542EC-D998-4F4E-8654-9E53D5AC7F8B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444752" y="2364336"/>
                <a:ext cx="3309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0E11787-848B-439D-A9EC-0F5B422D13CB}"/>
                  </a:ext>
                </a:extLst>
              </p14:cNvPr>
              <p14:cNvContentPartPr/>
              <p14:nvPr/>
            </p14:nvContentPartPr>
            <p14:xfrm>
              <a:off x="1298952" y="2433456"/>
              <a:ext cx="249480" cy="243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0E11787-848B-439D-A9EC-0F5B422D13C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294632" y="2429136"/>
                <a:ext cx="2581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2DC8F77B-147A-41DD-9E74-260778886C9C}"/>
                  </a:ext>
                </a:extLst>
              </p14:cNvPr>
              <p14:cNvContentPartPr/>
              <p14:nvPr/>
            </p14:nvContentPartPr>
            <p14:xfrm>
              <a:off x="2991672" y="525816"/>
              <a:ext cx="185040" cy="275760"/>
            </p14:xfrm>
          </p:contentPart>
        </mc:Choice>
        <mc:Fallback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2DC8F77B-147A-41DD-9E74-260778886C9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987352" y="521496"/>
                <a:ext cx="1936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8940" name="Freihand 38939">
                <a:extLst>
                  <a:ext uri="{FF2B5EF4-FFF2-40B4-BE49-F238E27FC236}">
                    <a16:creationId xmlns:a16="http://schemas.microsoft.com/office/drawing/2014/main" id="{CD461DAD-D472-40ED-BBF0-A501F7DA8AA4}"/>
                  </a:ext>
                </a:extLst>
              </p14:cNvPr>
              <p14:cNvContentPartPr/>
              <p14:nvPr/>
            </p14:nvContentPartPr>
            <p14:xfrm>
              <a:off x="2846592" y="468216"/>
              <a:ext cx="83880" cy="401400"/>
            </p14:xfrm>
          </p:contentPart>
        </mc:Choice>
        <mc:Fallback>
          <p:pic>
            <p:nvPicPr>
              <p:cNvPr id="38940" name="Freihand 38939">
                <a:extLst>
                  <a:ext uri="{FF2B5EF4-FFF2-40B4-BE49-F238E27FC236}">
                    <a16:creationId xmlns:a16="http://schemas.microsoft.com/office/drawing/2014/main" id="{CD461DAD-D472-40ED-BBF0-A501F7DA8AA4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842272" y="463896"/>
                <a:ext cx="925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id="{A358C2D4-247F-42D9-8BD2-133AD6424021}"/>
                  </a:ext>
                </a:extLst>
              </p14:cNvPr>
              <p14:cNvContentPartPr/>
              <p14:nvPr/>
            </p14:nvContentPartPr>
            <p14:xfrm>
              <a:off x="2973312" y="358056"/>
              <a:ext cx="336240" cy="558000"/>
            </p14:xfrm>
          </p:contentPart>
        </mc:Choice>
        <mc:Fallback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A358C2D4-247F-42D9-8BD2-133AD642402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968992" y="353736"/>
                <a:ext cx="3448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3289175E-9C1D-4C2F-96C6-7985FF2568F3}"/>
                  </a:ext>
                </a:extLst>
              </p14:cNvPr>
              <p14:cNvContentPartPr/>
              <p14:nvPr/>
            </p14:nvContentPartPr>
            <p14:xfrm>
              <a:off x="2897352" y="783936"/>
              <a:ext cx="386640" cy="100440"/>
            </p14:xfrm>
          </p:contentPart>
        </mc:Choice>
        <mc:Fallback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3289175E-9C1D-4C2F-96C6-7985FF2568F3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893032" y="779616"/>
                <a:ext cx="395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8944" name="Freihand 38943">
                <a:extLst>
                  <a:ext uri="{FF2B5EF4-FFF2-40B4-BE49-F238E27FC236}">
                    <a16:creationId xmlns:a16="http://schemas.microsoft.com/office/drawing/2014/main" id="{811D90A5-0E53-461E-AF3A-64F656A2541C}"/>
                  </a:ext>
                </a:extLst>
              </p14:cNvPr>
              <p14:cNvContentPartPr/>
              <p14:nvPr/>
            </p14:nvContentPartPr>
            <p14:xfrm>
              <a:off x="3401712" y="992016"/>
              <a:ext cx="1364040" cy="1496520"/>
            </p14:xfrm>
          </p:contentPart>
        </mc:Choice>
        <mc:Fallback>
          <p:pic>
            <p:nvPicPr>
              <p:cNvPr id="38944" name="Freihand 38943">
                <a:extLst>
                  <a:ext uri="{FF2B5EF4-FFF2-40B4-BE49-F238E27FC236}">
                    <a16:creationId xmlns:a16="http://schemas.microsoft.com/office/drawing/2014/main" id="{811D90A5-0E53-461E-AF3A-64F656A2541C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397392" y="987696"/>
                <a:ext cx="137268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8945" name="Freihand 38944">
                <a:extLst>
                  <a:ext uri="{FF2B5EF4-FFF2-40B4-BE49-F238E27FC236}">
                    <a16:creationId xmlns:a16="http://schemas.microsoft.com/office/drawing/2014/main" id="{0E4F46DC-DDBD-41D3-8F93-F27CC85D3A10}"/>
                  </a:ext>
                </a:extLst>
              </p14:cNvPr>
              <p14:cNvContentPartPr/>
              <p14:nvPr/>
            </p14:nvContentPartPr>
            <p14:xfrm>
              <a:off x="3331152" y="870696"/>
              <a:ext cx="206280" cy="280080"/>
            </p14:xfrm>
          </p:contentPart>
        </mc:Choice>
        <mc:Fallback>
          <p:pic>
            <p:nvPicPr>
              <p:cNvPr id="38945" name="Freihand 38944">
                <a:extLst>
                  <a:ext uri="{FF2B5EF4-FFF2-40B4-BE49-F238E27FC236}">
                    <a16:creationId xmlns:a16="http://schemas.microsoft.com/office/drawing/2014/main" id="{0E4F46DC-DDBD-41D3-8F93-F27CC85D3A10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326832" y="866376"/>
                <a:ext cx="214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id="{1FAC7A8F-F8BD-4642-87F0-E3474DE30C75}"/>
                  </a:ext>
                </a:extLst>
              </p14:cNvPr>
              <p14:cNvContentPartPr/>
              <p14:nvPr/>
            </p14:nvContentPartPr>
            <p14:xfrm>
              <a:off x="4055472" y="1385856"/>
              <a:ext cx="9360" cy="142200"/>
            </p14:xfrm>
          </p:contentPart>
        </mc:Choice>
        <mc:Fallback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1FAC7A8F-F8BD-4642-87F0-E3474DE30C75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051152" y="1381536"/>
                <a:ext cx="180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8948" name="Freihand 38947">
                <a:extLst>
                  <a:ext uri="{FF2B5EF4-FFF2-40B4-BE49-F238E27FC236}">
                    <a16:creationId xmlns:a16="http://schemas.microsoft.com/office/drawing/2014/main" id="{7D9218C3-3EDA-4AEF-8BC5-7F527A0B3791}"/>
                  </a:ext>
                </a:extLst>
              </p14:cNvPr>
              <p14:cNvContentPartPr/>
              <p14:nvPr/>
            </p14:nvContentPartPr>
            <p14:xfrm>
              <a:off x="3964392" y="1342656"/>
              <a:ext cx="189720" cy="45720"/>
            </p14:xfrm>
          </p:contentPart>
        </mc:Choice>
        <mc:Fallback>
          <p:pic>
            <p:nvPicPr>
              <p:cNvPr id="38948" name="Freihand 38947">
                <a:extLst>
                  <a:ext uri="{FF2B5EF4-FFF2-40B4-BE49-F238E27FC236}">
                    <a16:creationId xmlns:a16="http://schemas.microsoft.com/office/drawing/2014/main" id="{7D9218C3-3EDA-4AEF-8BC5-7F527A0B3791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960072" y="1338336"/>
                <a:ext cx="198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8950" name="Freihand 38949">
                <a:extLst>
                  <a:ext uri="{FF2B5EF4-FFF2-40B4-BE49-F238E27FC236}">
                    <a16:creationId xmlns:a16="http://schemas.microsoft.com/office/drawing/2014/main" id="{D937C80C-1E0B-4354-AF07-6F361007BC72}"/>
                  </a:ext>
                </a:extLst>
              </p14:cNvPr>
              <p14:cNvContentPartPr/>
              <p14:nvPr/>
            </p14:nvContentPartPr>
            <p14:xfrm>
              <a:off x="4151592" y="1474056"/>
              <a:ext cx="9360" cy="101160"/>
            </p14:xfrm>
          </p:contentPart>
        </mc:Choice>
        <mc:Fallback>
          <p:pic>
            <p:nvPicPr>
              <p:cNvPr id="38950" name="Freihand 38949">
                <a:extLst>
                  <a:ext uri="{FF2B5EF4-FFF2-40B4-BE49-F238E27FC236}">
                    <a16:creationId xmlns:a16="http://schemas.microsoft.com/office/drawing/2014/main" id="{D937C80C-1E0B-4354-AF07-6F361007BC72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147272" y="1469736"/>
                <a:ext cx="18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8951" name="Freihand 38950">
                <a:extLst>
                  <a:ext uri="{FF2B5EF4-FFF2-40B4-BE49-F238E27FC236}">
                    <a16:creationId xmlns:a16="http://schemas.microsoft.com/office/drawing/2014/main" id="{142F7369-BAC2-496D-89CC-A8F5484801CD}"/>
                  </a:ext>
                </a:extLst>
              </p14:cNvPr>
              <p14:cNvContentPartPr/>
              <p14:nvPr/>
            </p14:nvContentPartPr>
            <p14:xfrm>
              <a:off x="4154112" y="1444536"/>
              <a:ext cx="107640" cy="33480"/>
            </p14:xfrm>
          </p:contentPart>
        </mc:Choice>
        <mc:Fallback>
          <p:pic>
            <p:nvPicPr>
              <p:cNvPr id="38951" name="Freihand 38950">
                <a:extLst>
                  <a:ext uri="{FF2B5EF4-FFF2-40B4-BE49-F238E27FC236}">
                    <a16:creationId xmlns:a16="http://schemas.microsoft.com/office/drawing/2014/main" id="{142F7369-BAC2-496D-89CC-A8F5484801C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4149792" y="1440216"/>
                <a:ext cx="116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8952" name="Freihand 38951">
                <a:extLst>
                  <a:ext uri="{FF2B5EF4-FFF2-40B4-BE49-F238E27FC236}">
                    <a16:creationId xmlns:a16="http://schemas.microsoft.com/office/drawing/2014/main" id="{4B436D23-15F1-41EC-B661-1E6FF9AF7AB7}"/>
                  </a:ext>
                </a:extLst>
              </p14:cNvPr>
              <p14:cNvContentPartPr/>
              <p14:nvPr/>
            </p14:nvContentPartPr>
            <p14:xfrm>
              <a:off x="4152312" y="1511136"/>
              <a:ext cx="117000" cy="82800"/>
            </p14:xfrm>
          </p:contentPart>
        </mc:Choice>
        <mc:Fallback>
          <p:pic>
            <p:nvPicPr>
              <p:cNvPr id="38952" name="Freihand 38951">
                <a:extLst>
                  <a:ext uri="{FF2B5EF4-FFF2-40B4-BE49-F238E27FC236}">
                    <a16:creationId xmlns:a16="http://schemas.microsoft.com/office/drawing/2014/main" id="{4B436D23-15F1-41EC-B661-1E6FF9AF7AB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147992" y="1506816"/>
                <a:ext cx="1256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8953" name="Freihand 38952">
                <a:extLst>
                  <a:ext uri="{FF2B5EF4-FFF2-40B4-BE49-F238E27FC236}">
                    <a16:creationId xmlns:a16="http://schemas.microsoft.com/office/drawing/2014/main" id="{9D957A0D-71AC-4454-96E9-B90F4AF82614}"/>
                  </a:ext>
                </a:extLst>
              </p14:cNvPr>
              <p14:cNvContentPartPr/>
              <p14:nvPr/>
            </p14:nvContentPartPr>
            <p14:xfrm>
              <a:off x="1253592" y="949896"/>
              <a:ext cx="1455480" cy="1533960"/>
            </p14:xfrm>
          </p:contentPart>
        </mc:Choice>
        <mc:Fallback>
          <p:pic>
            <p:nvPicPr>
              <p:cNvPr id="38953" name="Freihand 38952">
                <a:extLst>
                  <a:ext uri="{FF2B5EF4-FFF2-40B4-BE49-F238E27FC236}">
                    <a16:creationId xmlns:a16="http://schemas.microsoft.com/office/drawing/2014/main" id="{9D957A0D-71AC-4454-96E9-B90F4AF8261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249272" y="945576"/>
                <a:ext cx="1464120" cy="15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8954" name="Freihand 38953">
                <a:extLst>
                  <a:ext uri="{FF2B5EF4-FFF2-40B4-BE49-F238E27FC236}">
                    <a16:creationId xmlns:a16="http://schemas.microsoft.com/office/drawing/2014/main" id="{BA9C764B-409B-4F69-9731-44B5B21E7953}"/>
                  </a:ext>
                </a:extLst>
              </p14:cNvPr>
              <p14:cNvContentPartPr/>
              <p14:nvPr/>
            </p14:nvContentPartPr>
            <p14:xfrm>
              <a:off x="2644992" y="891936"/>
              <a:ext cx="100080" cy="165600"/>
            </p14:xfrm>
          </p:contentPart>
        </mc:Choice>
        <mc:Fallback>
          <p:pic>
            <p:nvPicPr>
              <p:cNvPr id="38954" name="Freihand 38953">
                <a:extLst>
                  <a:ext uri="{FF2B5EF4-FFF2-40B4-BE49-F238E27FC236}">
                    <a16:creationId xmlns:a16="http://schemas.microsoft.com/office/drawing/2014/main" id="{BA9C764B-409B-4F69-9731-44B5B21E7953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640672" y="887616"/>
                <a:ext cx="108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8956" name="Freihand 38955">
                <a:extLst>
                  <a:ext uri="{FF2B5EF4-FFF2-40B4-BE49-F238E27FC236}">
                    <a16:creationId xmlns:a16="http://schemas.microsoft.com/office/drawing/2014/main" id="{1EA87191-E2AE-471A-A19B-D0FDBAB4015D}"/>
                  </a:ext>
                </a:extLst>
              </p14:cNvPr>
              <p14:cNvContentPartPr/>
              <p14:nvPr/>
            </p14:nvContentPartPr>
            <p14:xfrm>
              <a:off x="2132712" y="1587456"/>
              <a:ext cx="27000" cy="135720"/>
            </p14:xfrm>
          </p:contentPart>
        </mc:Choice>
        <mc:Fallback>
          <p:pic>
            <p:nvPicPr>
              <p:cNvPr id="38956" name="Freihand 38955">
                <a:extLst>
                  <a:ext uri="{FF2B5EF4-FFF2-40B4-BE49-F238E27FC236}">
                    <a16:creationId xmlns:a16="http://schemas.microsoft.com/office/drawing/2014/main" id="{1EA87191-E2AE-471A-A19B-D0FDBAB4015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128392" y="1583136"/>
                <a:ext cx="35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8957" name="Freihand 38956">
                <a:extLst>
                  <a:ext uri="{FF2B5EF4-FFF2-40B4-BE49-F238E27FC236}">
                    <a16:creationId xmlns:a16="http://schemas.microsoft.com/office/drawing/2014/main" id="{07DE34F6-EC90-43F6-9355-FEC54454A0FA}"/>
                  </a:ext>
                </a:extLst>
              </p14:cNvPr>
              <p14:cNvContentPartPr/>
              <p14:nvPr/>
            </p14:nvContentPartPr>
            <p14:xfrm>
              <a:off x="2063952" y="1517616"/>
              <a:ext cx="173520" cy="88560"/>
            </p14:xfrm>
          </p:contentPart>
        </mc:Choice>
        <mc:Fallback>
          <p:pic>
            <p:nvPicPr>
              <p:cNvPr id="38957" name="Freihand 38956">
                <a:extLst>
                  <a:ext uri="{FF2B5EF4-FFF2-40B4-BE49-F238E27FC236}">
                    <a16:creationId xmlns:a16="http://schemas.microsoft.com/office/drawing/2014/main" id="{07DE34F6-EC90-43F6-9355-FEC54454A0FA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059632" y="1513296"/>
                <a:ext cx="182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8959" name="Freihand 38958">
                <a:extLst>
                  <a:ext uri="{FF2B5EF4-FFF2-40B4-BE49-F238E27FC236}">
                    <a16:creationId xmlns:a16="http://schemas.microsoft.com/office/drawing/2014/main" id="{89547C30-73CD-4367-BE40-9B9CBBF4345A}"/>
                  </a:ext>
                </a:extLst>
              </p14:cNvPr>
              <p14:cNvContentPartPr/>
              <p14:nvPr/>
            </p14:nvContentPartPr>
            <p14:xfrm>
              <a:off x="2245752" y="1619496"/>
              <a:ext cx="41760" cy="87840"/>
            </p14:xfrm>
          </p:contentPart>
        </mc:Choice>
        <mc:Fallback>
          <p:pic>
            <p:nvPicPr>
              <p:cNvPr id="38959" name="Freihand 38958">
                <a:extLst>
                  <a:ext uri="{FF2B5EF4-FFF2-40B4-BE49-F238E27FC236}">
                    <a16:creationId xmlns:a16="http://schemas.microsoft.com/office/drawing/2014/main" id="{89547C30-73CD-4367-BE40-9B9CBBF4345A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241432" y="1615176"/>
                <a:ext cx="50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8960" name="Freihand 38959">
                <a:extLst>
                  <a:ext uri="{FF2B5EF4-FFF2-40B4-BE49-F238E27FC236}">
                    <a16:creationId xmlns:a16="http://schemas.microsoft.com/office/drawing/2014/main" id="{82491582-FF2F-47C8-B625-2892BC6B7754}"/>
                  </a:ext>
                </a:extLst>
              </p14:cNvPr>
              <p14:cNvContentPartPr/>
              <p14:nvPr/>
            </p14:nvContentPartPr>
            <p14:xfrm>
              <a:off x="2263032" y="1595016"/>
              <a:ext cx="71640" cy="115560"/>
            </p14:xfrm>
          </p:contentPart>
        </mc:Choice>
        <mc:Fallback>
          <p:pic>
            <p:nvPicPr>
              <p:cNvPr id="38960" name="Freihand 38959">
                <a:extLst>
                  <a:ext uri="{FF2B5EF4-FFF2-40B4-BE49-F238E27FC236}">
                    <a16:creationId xmlns:a16="http://schemas.microsoft.com/office/drawing/2014/main" id="{82491582-FF2F-47C8-B625-2892BC6B775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258712" y="1590696"/>
                <a:ext cx="80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87C6F32E-3B96-497F-8102-B7EEC4668D07}"/>
                  </a:ext>
                </a:extLst>
              </p14:cNvPr>
              <p14:cNvContentPartPr/>
              <p14:nvPr/>
            </p14:nvContentPartPr>
            <p14:xfrm>
              <a:off x="1041192" y="764496"/>
              <a:ext cx="1614960" cy="1535040"/>
            </p14:xfrm>
          </p:contentPart>
        </mc:Choice>
        <mc:Fallback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87C6F32E-3B96-497F-8102-B7EEC4668D0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36872" y="760176"/>
                <a:ext cx="16236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8997" name="Freihand 38996">
                <a:extLst>
                  <a:ext uri="{FF2B5EF4-FFF2-40B4-BE49-F238E27FC236}">
                    <a16:creationId xmlns:a16="http://schemas.microsoft.com/office/drawing/2014/main" id="{D340FC85-C26D-4EB8-9166-C727398F4A22}"/>
                  </a:ext>
                </a:extLst>
              </p14:cNvPr>
              <p14:cNvContentPartPr/>
              <p14:nvPr/>
            </p14:nvContentPartPr>
            <p14:xfrm>
              <a:off x="931032" y="2155896"/>
              <a:ext cx="237240" cy="173880"/>
            </p14:xfrm>
          </p:contentPart>
        </mc:Choice>
        <mc:Fallback>
          <p:pic>
            <p:nvPicPr>
              <p:cNvPr id="38997" name="Freihand 38996">
                <a:extLst>
                  <a:ext uri="{FF2B5EF4-FFF2-40B4-BE49-F238E27FC236}">
                    <a16:creationId xmlns:a16="http://schemas.microsoft.com/office/drawing/2014/main" id="{D340FC85-C26D-4EB8-9166-C727398F4A22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26712" y="2151576"/>
                <a:ext cx="245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8999" name="Freihand 38998">
                <a:extLst>
                  <a:ext uri="{FF2B5EF4-FFF2-40B4-BE49-F238E27FC236}">
                    <a16:creationId xmlns:a16="http://schemas.microsoft.com/office/drawing/2014/main" id="{C08AEC54-22D1-410C-A173-48AD56FBCE4C}"/>
                  </a:ext>
                </a:extLst>
              </p14:cNvPr>
              <p14:cNvContentPartPr/>
              <p14:nvPr/>
            </p14:nvContentPartPr>
            <p14:xfrm>
              <a:off x="1289232" y="1144656"/>
              <a:ext cx="87120" cy="102600"/>
            </p14:xfrm>
          </p:contentPart>
        </mc:Choice>
        <mc:Fallback>
          <p:pic>
            <p:nvPicPr>
              <p:cNvPr id="38999" name="Freihand 38998">
                <a:extLst>
                  <a:ext uri="{FF2B5EF4-FFF2-40B4-BE49-F238E27FC236}">
                    <a16:creationId xmlns:a16="http://schemas.microsoft.com/office/drawing/2014/main" id="{C08AEC54-22D1-410C-A173-48AD56FBCE4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284912" y="1140336"/>
                <a:ext cx="95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9000" name="Freihand 38999">
                <a:extLst>
                  <a:ext uri="{FF2B5EF4-FFF2-40B4-BE49-F238E27FC236}">
                    <a16:creationId xmlns:a16="http://schemas.microsoft.com/office/drawing/2014/main" id="{06652D0C-D025-4EB9-A495-96D4B12B0930}"/>
                  </a:ext>
                </a:extLst>
              </p14:cNvPr>
              <p14:cNvContentPartPr/>
              <p14:nvPr/>
            </p14:nvContentPartPr>
            <p14:xfrm>
              <a:off x="1370232" y="1099296"/>
              <a:ext cx="43200" cy="252720"/>
            </p14:xfrm>
          </p:contentPart>
        </mc:Choice>
        <mc:Fallback>
          <p:pic>
            <p:nvPicPr>
              <p:cNvPr id="39000" name="Freihand 38999">
                <a:extLst>
                  <a:ext uri="{FF2B5EF4-FFF2-40B4-BE49-F238E27FC236}">
                    <a16:creationId xmlns:a16="http://schemas.microsoft.com/office/drawing/2014/main" id="{06652D0C-D025-4EB9-A495-96D4B12B093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365912" y="1094976"/>
                <a:ext cx="51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9002" name="Freihand 39001">
                <a:extLst>
                  <a:ext uri="{FF2B5EF4-FFF2-40B4-BE49-F238E27FC236}">
                    <a16:creationId xmlns:a16="http://schemas.microsoft.com/office/drawing/2014/main" id="{B2599B4D-EBA8-4318-9A96-AC8036ABDDC5}"/>
                  </a:ext>
                </a:extLst>
              </p14:cNvPr>
              <p14:cNvContentPartPr/>
              <p14:nvPr/>
            </p14:nvContentPartPr>
            <p14:xfrm>
              <a:off x="1446912" y="1140696"/>
              <a:ext cx="46080" cy="114840"/>
            </p14:xfrm>
          </p:contentPart>
        </mc:Choice>
        <mc:Fallback>
          <p:pic>
            <p:nvPicPr>
              <p:cNvPr id="39002" name="Freihand 39001">
                <a:extLst>
                  <a:ext uri="{FF2B5EF4-FFF2-40B4-BE49-F238E27FC236}">
                    <a16:creationId xmlns:a16="http://schemas.microsoft.com/office/drawing/2014/main" id="{B2599B4D-EBA8-4318-9A96-AC8036ABDDC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42592" y="1136376"/>
                <a:ext cx="54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9003" name="Freihand 39002">
                <a:extLst>
                  <a:ext uri="{FF2B5EF4-FFF2-40B4-BE49-F238E27FC236}">
                    <a16:creationId xmlns:a16="http://schemas.microsoft.com/office/drawing/2014/main" id="{492B49EF-6DE2-4BFE-89D4-5BD11F256BEE}"/>
                  </a:ext>
                </a:extLst>
              </p14:cNvPr>
              <p14:cNvContentPartPr/>
              <p14:nvPr/>
            </p14:nvContentPartPr>
            <p14:xfrm>
              <a:off x="1498392" y="1112616"/>
              <a:ext cx="18000" cy="122040"/>
            </p14:xfrm>
          </p:contentPart>
        </mc:Choice>
        <mc:Fallback>
          <p:pic>
            <p:nvPicPr>
              <p:cNvPr id="39003" name="Freihand 39002">
                <a:extLst>
                  <a:ext uri="{FF2B5EF4-FFF2-40B4-BE49-F238E27FC236}">
                    <a16:creationId xmlns:a16="http://schemas.microsoft.com/office/drawing/2014/main" id="{492B49EF-6DE2-4BFE-89D4-5BD11F256BE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494072" y="1108296"/>
                <a:ext cx="26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204CF0A7-0D1B-4E1F-8100-FE17CA555D3B}"/>
                  </a:ext>
                </a:extLst>
              </p14:cNvPr>
              <p14:cNvContentPartPr/>
              <p14:nvPr/>
            </p14:nvContentPartPr>
            <p14:xfrm>
              <a:off x="1462392" y="1039896"/>
              <a:ext cx="131040" cy="174600"/>
            </p14:xfrm>
          </p:contentPart>
        </mc:Choice>
        <mc:Fallback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204CF0A7-0D1B-4E1F-8100-FE17CA555D3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458072" y="1035576"/>
                <a:ext cx="139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3EDDE0A6-4B71-414F-99DF-4C10689C6738}"/>
                  </a:ext>
                </a:extLst>
              </p14:cNvPr>
              <p14:cNvContentPartPr/>
              <p14:nvPr/>
            </p14:nvContentPartPr>
            <p14:xfrm>
              <a:off x="1574352" y="1025136"/>
              <a:ext cx="126360" cy="138960"/>
            </p14:xfrm>
          </p:contentPart>
        </mc:Choice>
        <mc:Fallback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3EDDE0A6-4B71-414F-99DF-4C10689C673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570032" y="1020816"/>
                <a:ext cx="135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DAFA7FAD-AD66-45A6-B16D-7C5AB7A5C41F}"/>
                  </a:ext>
                </a:extLst>
              </p14:cNvPr>
              <p14:cNvContentPartPr/>
              <p14:nvPr/>
            </p14:nvContentPartPr>
            <p14:xfrm>
              <a:off x="671832" y="576576"/>
              <a:ext cx="1836360" cy="1738440"/>
            </p14:xfrm>
          </p:contentPart>
        </mc:Choice>
        <mc:Fallback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DAFA7FAD-AD66-45A6-B16D-7C5AB7A5C41F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67512" y="572256"/>
                <a:ext cx="1845000" cy="17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4C7398B7-9434-4CFF-A1A4-64B481BC9EF4}"/>
                  </a:ext>
                </a:extLst>
              </p14:cNvPr>
              <p14:cNvContentPartPr/>
              <p14:nvPr/>
            </p14:nvContentPartPr>
            <p14:xfrm>
              <a:off x="563112" y="2167416"/>
              <a:ext cx="244440" cy="290520"/>
            </p14:xfrm>
          </p:contentPart>
        </mc:Choice>
        <mc:Fallback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4C7398B7-9434-4CFF-A1A4-64B481BC9EF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58792" y="2163096"/>
                <a:ext cx="253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9A912532-1FA8-4081-B4C7-23C76B2ECF0C}"/>
                  </a:ext>
                </a:extLst>
              </p14:cNvPr>
              <p14:cNvContentPartPr/>
              <p14:nvPr/>
            </p14:nvContentPartPr>
            <p14:xfrm>
              <a:off x="816192" y="710136"/>
              <a:ext cx="137520" cy="207360"/>
            </p14:xfrm>
          </p:contentPart>
        </mc:Choice>
        <mc:Fallback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9A912532-1FA8-4081-B4C7-23C76B2ECF0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1872" y="705816"/>
                <a:ext cx="146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9040" name="Freihand 39039">
                <a:extLst>
                  <a:ext uri="{FF2B5EF4-FFF2-40B4-BE49-F238E27FC236}">
                    <a16:creationId xmlns:a16="http://schemas.microsoft.com/office/drawing/2014/main" id="{4DE7EDA5-09FE-428B-8CEA-27DB966CA85A}"/>
                  </a:ext>
                </a:extLst>
              </p14:cNvPr>
              <p14:cNvContentPartPr/>
              <p14:nvPr/>
            </p14:nvContentPartPr>
            <p14:xfrm>
              <a:off x="773352" y="791136"/>
              <a:ext cx="169920" cy="66960"/>
            </p14:xfrm>
          </p:contentPart>
        </mc:Choice>
        <mc:Fallback>
          <p:pic>
            <p:nvPicPr>
              <p:cNvPr id="39040" name="Freihand 39039">
                <a:extLst>
                  <a:ext uri="{FF2B5EF4-FFF2-40B4-BE49-F238E27FC236}">
                    <a16:creationId xmlns:a16="http://schemas.microsoft.com/office/drawing/2014/main" id="{4DE7EDA5-09FE-428B-8CEA-27DB966CA85A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69032" y="786816"/>
                <a:ext cx="178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9041" name="Freihand 39040">
                <a:extLst>
                  <a:ext uri="{FF2B5EF4-FFF2-40B4-BE49-F238E27FC236}">
                    <a16:creationId xmlns:a16="http://schemas.microsoft.com/office/drawing/2014/main" id="{B5429885-9463-4ADB-B718-F3DDB8C386EA}"/>
                  </a:ext>
                </a:extLst>
              </p14:cNvPr>
              <p14:cNvContentPartPr/>
              <p14:nvPr/>
            </p14:nvContentPartPr>
            <p14:xfrm>
              <a:off x="1017432" y="745776"/>
              <a:ext cx="47520" cy="114120"/>
            </p14:xfrm>
          </p:contentPart>
        </mc:Choice>
        <mc:Fallback>
          <p:pic>
            <p:nvPicPr>
              <p:cNvPr id="39041" name="Freihand 39040">
                <a:extLst>
                  <a:ext uri="{FF2B5EF4-FFF2-40B4-BE49-F238E27FC236}">
                    <a16:creationId xmlns:a16="http://schemas.microsoft.com/office/drawing/2014/main" id="{B5429885-9463-4ADB-B718-F3DDB8C386E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013112" y="741456"/>
                <a:ext cx="56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9042" name="Freihand 39041">
                <a:extLst>
                  <a:ext uri="{FF2B5EF4-FFF2-40B4-BE49-F238E27FC236}">
                    <a16:creationId xmlns:a16="http://schemas.microsoft.com/office/drawing/2014/main" id="{02BE0878-4E80-4390-B911-48B45CFAB106}"/>
                  </a:ext>
                </a:extLst>
              </p14:cNvPr>
              <p14:cNvContentPartPr/>
              <p14:nvPr/>
            </p14:nvContentPartPr>
            <p14:xfrm>
              <a:off x="1008072" y="752256"/>
              <a:ext cx="103320" cy="86400"/>
            </p14:xfrm>
          </p:contentPart>
        </mc:Choice>
        <mc:Fallback>
          <p:pic>
            <p:nvPicPr>
              <p:cNvPr id="39042" name="Freihand 39041">
                <a:extLst>
                  <a:ext uri="{FF2B5EF4-FFF2-40B4-BE49-F238E27FC236}">
                    <a16:creationId xmlns:a16="http://schemas.microsoft.com/office/drawing/2014/main" id="{02BE0878-4E80-4390-B911-48B45CFAB10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003752" y="747936"/>
                <a:ext cx="111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9104" name="Freihand 39103">
                <a:extLst>
                  <a:ext uri="{FF2B5EF4-FFF2-40B4-BE49-F238E27FC236}">
                    <a16:creationId xmlns:a16="http://schemas.microsoft.com/office/drawing/2014/main" id="{9E836CD9-67C1-4E9D-AB26-C4921B9E11ED}"/>
                  </a:ext>
                </a:extLst>
              </p14:cNvPr>
              <p14:cNvContentPartPr/>
              <p14:nvPr/>
            </p14:nvContentPartPr>
            <p14:xfrm>
              <a:off x="3409992" y="767736"/>
              <a:ext cx="1441440" cy="1474200"/>
            </p14:xfrm>
          </p:contentPart>
        </mc:Choice>
        <mc:Fallback>
          <p:pic>
            <p:nvPicPr>
              <p:cNvPr id="39104" name="Freihand 39103">
                <a:extLst>
                  <a:ext uri="{FF2B5EF4-FFF2-40B4-BE49-F238E27FC236}">
                    <a16:creationId xmlns:a16="http://schemas.microsoft.com/office/drawing/2014/main" id="{9E836CD9-67C1-4E9D-AB26-C4921B9E11ED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405672" y="763416"/>
                <a:ext cx="1450080" cy="14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9105" name="Freihand 39104">
                <a:extLst>
                  <a:ext uri="{FF2B5EF4-FFF2-40B4-BE49-F238E27FC236}">
                    <a16:creationId xmlns:a16="http://schemas.microsoft.com/office/drawing/2014/main" id="{A0935C39-DC70-494F-BD0A-5DB6D28CFB75}"/>
                  </a:ext>
                </a:extLst>
              </p14:cNvPr>
              <p14:cNvContentPartPr/>
              <p14:nvPr/>
            </p14:nvContentPartPr>
            <p14:xfrm>
              <a:off x="4738392" y="2167776"/>
              <a:ext cx="167400" cy="139680"/>
            </p14:xfrm>
          </p:contentPart>
        </mc:Choice>
        <mc:Fallback>
          <p:pic>
            <p:nvPicPr>
              <p:cNvPr id="39105" name="Freihand 39104">
                <a:extLst>
                  <a:ext uri="{FF2B5EF4-FFF2-40B4-BE49-F238E27FC236}">
                    <a16:creationId xmlns:a16="http://schemas.microsoft.com/office/drawing/2014/main" id="{A0935C39-DC70-494F-BD0A-5DB6D28CFB7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734072" y="2163456"/>
                <a:ext cx="176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9107" name="Freihand 39106">
                <a:extLst>
                  <a:ext uri="{FF2B5EF4-FFF2-40B4-BE49-F238E27FC236}">
                    <a16:creationId xmlns:a16="http://schemas.microsoft.com/office/drawing/2014/main" id="{B32D9C02-DD69-4080-9272-33FA5BD9E047}"/>
                  </a:ext>
                </a:extLst>
              </p14:cNvPr>
              <p14:cNvContentPartPr/>
              <p14:nvPr/>
            </p14:nvContentPartPr>
            <p14:xfrm>
              <a:off x="4453992" y="1187136"/>
              <a:ext cx="141480" cy="169560"/>
            </p14:xfrm>
          </p:contentPart>
        </mc:Choice>
        <mc:Fallback>
          <p:pic>
            <p:nvPicPr>
              <p:cNvPr id="39107" name="Freihand 39106">
                <a:extLst>
                  <a:ext uri="{FF2B5EF4-FFF2-40B4-BE49-F238E27FC236}">
                    <a16:creationId xmlns:a16="http://schemas.microsoft.com/office/drawing/2014/main" id="{B32D9C02-DD69-4080-9272-33FA5BD9E04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449672" y="1182816"/>
                <a:ext cx="150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9108" name="Freihand 39107">
                <a:extLst>
                  <a:ext uri="{FF2B5EF4-FFF2-40B4-BE49-F238E27FC236}">
                    <a16:creationId xmlns:a16="http://schemas.microsoft.com/office/drawing/2014/main" id="{18409099-A210-4FDD-BF6C-2D8C363E8E07}"/>
                  </a:ext>
                </a:extLst>
              </p14:cNvPr>
              <p14:cNvContentPartPr/>
              <p14:nvPr/>
            </p14:nvContentPartPr>
            <p14:xfrm>
              <a:off x="4428072" y="1255176"/>
              <a:ext cx="160920" cy="55080"/>
            </p14:xfrm>
          </p:contentPart>
        </mc:Choice>
        <mc:Fallback>
          <p:pic>
            <p:nvPicPr>
              <p:cNvPr id="39108" name="Freihand 39107">
                <a:extLst>
                  <a:ext uri="{FF2B5EF4-FFF2-40B4-BE49-F238E27FC236}">
                    <a16:creationId xmlns:a16="http://schemas.microsoft.com/office/drawing/2014/main" id="{18409099-A210-4FDD-BF6C-2D8C363E8E07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423752" y="1250856"/>
                <a:ext cx="169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9158" name="Freihand 39157">
                <a:extLst>
                  <a:ext uri="{FF2B5EF4-FFF2-40B4-BE49-F238E27FC236}">
                    <a16:creationId xmlns:a16="http://schemas.microsoft.com/office/drawing/2014/main" id="{5B28758E-4B7E-4231-AF27-45ECD6B6C63D}"/>
                  </a:ext>
                </a:extLst>
              </p14:cNvPr>
              <p14:cNvContentPartPr/>
              <p14:nvPr/>
            </p14:nvContentPartPr>
            <p14:xfrm>
              <a:off x="3520152" y="561096"/>
              <a:ext cx="1589760" cy="1537560"/>
            </p14:xfrm>
          </p:contentPart>
        </mc:Choice>
        <mc:Fallback>
          <p:pic>
            <p:nvPicPr>
              <p:cNvPr id="39158" name="Freihand 39157">
                <a:extLst>
                  <a:ext uri="{FF2B5EF4-FFF2-40B4-BE49-F238E27FC236}">
                    <a16:creationId xmlns:a16="http://schemas.microsoft.com/office/drawing/2014/main" id="{5B28758E-4B7E-4231-AF27-45ECD6B6C63D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515832" y="556776"/>
                <a:ext cx="1598400" cy="15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9159" name="Freihand 39158">
                <a:extLst>
                  <a:ext uri="{FF2B5EF4-FFF2-40B4-BE49-F238E27FC236}">
                    <a16:creationId xmlns:a16="http://schemas.microsoft.com/office/drawing/2014/main" id="{AD157D16-9938-433E-B859-3A1B7EB31416}"/>
                  </a:ext>
                </a:extLst>
              </p14:cNvPr>
              <p14:cNvContentPartPr/>
              <p14:nvPr/>
            </p14:nvContentPartPr>
            <p14:xfrm>
              <a:off x="4991832" y="1980216"/>
              <a:ext cx="212400" cy="162000"/>
            </p14:xfrm>
          </p:contentPart>
        </mc:Choice>
        <mc:Fallback>
          <p:pic>
            <p:nvPicPr>
              <p:cNvPr id="39159" name="Freihand 39158">
                <a:extLst>
                  <a:ext uri="{FF2B5EF4-FFF2-40B4-BE49-F238E27FC236}">
                    <a16:creationId xmlns:a16="http://schemas.microsoft.com/office/drawing/2014/main" id="{AD157D16-9938-433E-B859-3A1B7EB3141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4987512" y="1975896"/>
                <a:ext cx="221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9161" name="Freihand 39160">
                <a:extLst>
                  <a:ext uri="{FF2B5EF4-FFF2-40B4-BE49-F238E27FC236}">
                    <a16:creationId xmlns:a16="http://schemas.microsoft.com/office/drawing/2014/main" id="{078A10D3-D27B-438A-A2E8-05E2CCBA5E5F}"/>
                  </a:ext>
                </a:extLst>
              </p14:cNvPr>
              <p14:cNvContentPartPr/>
              <p14:nvPr/>
            </p14:nvContentPartPr>
            <p14:xfrm>
              <a:off x="4943952" y="867816"/>
              <a:ext cx="158400" cy="156600"/>
            </p14:xfrm>
          </p:contentPart>
        </mc:Choice>
        <mc:Fallback>
          <p:pic>
            <p:nvPicPr>
              <p:cNvPr id="39161" name="Freihand 39160">
                <a:extLst>
                  <a:ext uri="{FF2B5EF4-FFF2-40B4-BE49-F238E27FC236}">
                    <a16:creationId xmlns:a16="http://schemas.microsoft.com/office/drawing/2014/main" id="{078A10D3-D27B-438A-A2E8-05E2CCBA5E5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4939632" y="863496"/>
                <a:ext cx="167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9162" name="Freihand 39161">
                <a:extLst>
                  <a:ext uri="{FF2B5EF4-FFF2-40B4-BE49-F238E27FC236}">
                    <a16:creationId xmlns:a16="http://schemas.microsoft.com/office/drawing/2014/main" id="{CC96E9C6-3C35-4331-8DB2-CFE8B8CA594F}"/>
                  </a:ext>
                </a:extLst>
              </p14:cNvPr>
              <p14:cNvContentPartPr/>
              <p14:nvPr/>
            </p14:nvContentPartPr>
            <p14:xfrm>
              <a:off x="5095872" y="994536"/>
              <a:ext cx="119520" cy="164160"/>
            </p14:xfrm>
          </p:contentPart>
        </mc:Choice>
        <mc:Fallback>
          <p:pic>
            <p:nvPicPr>
              <p:cNvPr id="39162" name="Freihand 39161">
                <a:extLst>
                  <a:ext uri="{FF2B5EF4-FFF2-40B4-BE49-F238E27FC236}">
                    <a16:creationId xmlns:a16="http://schemas.microsoft.com/office/drawing/2014/main" id="{CC96E9C6-3C35-4331-8DB2-CFE8B8CA594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5091552" y="990216"/>
                <a:ext cx="128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9198" name="Freihand 39197">
                <a:extLst>
                  <a:ext uri="{FF2B5EF4-FFF2-40B4-BE49-F238E27FC236}">
                    <a16:creationId xmlns:a16="http://schemas.microsoft.com/office/drawing/2014/main" id="{F1F5BEBC-9E2D-4CE1-97A2-A7B6A3B3CD0C}"/>
                  </a:ext>
                </a:extLst>
              </p14:cNvPr>
              <p14:cNvContentPartPr/>
              <p14:nvPr/>
            </p14:nvContentPartPr>
            <p14:xfrm>
              <a:off x="1022472" y="3159576"/>
              <a:ext cx="1127160" cy="1127160"/>
            </p14:xfrm>
          </p:contentPart>
        </mc:Choice>
        <mc:Fallback>
          <p:pic>
            <p:nvPicPr>
              <p:cNvPr id="39198" name="Freihand 39197">
                <a:extLst>
                  <a:ext uri="{FF2B5EF4-FFF2-40B4-BE49-F238E27FC236}">
                    <a16:creationId xmlns:a16="http://schemas.microsoft.com/office/drawing/2014/main" id="{F1F5BEBC-9E2D-4CE1-97A2-A7B6A3B3CD0C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018152" y="3155256"/>
                <a:ext cx="113580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9199" name="Freihand 39198">
                <a:extLst>
                  <a:ext uri="{FF2B5EF4-FFF2-40B4-BE49-F238E27FC236}">
                    <a16:creationId xmlns:a16="http://schemas.microsoft.com/office/drawing/2014/main" id="{561605FE-B3AB-4135-A661-AF8559B98C93}"/>
                  </a:ext>
                </a:extLst>
              </p14:cNvPr>
              <p14:cNvContentPartPr/>
              <p14:nvPr/>
            </p14:nvContentPartPr>
            <p14:xfrm>
              <a:off x="1888272" y="4142016"/>
              <a:ext cx="273600" cy="216000"/>
            </p14:xfrm>
          </p:contentPart>
        </mc:Choice>
        <mc:Fallback>
          <p:pic>
            <p:nvPicPr>
              <p:cNvPr id="39199" name="Freihand 39198">
                <a:extLst>
                  <a:ext uri="{FF2B5EF4-FFF2-40B4-BE49-F238E27FC236}">
                    <a16:creationId xmlns:a16="http://schemas.microsoft.com/office/drawing/2014/main" id="{561605FE-B3AB-4135-A661-AF8559B98C9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883952" y="4137696"/>
                <a:ext cx="282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9200" name="Freihand 39199">
                <a:extLst>
                  <a:ext uri="{FF2B5EF4-FFF2-40B4-BE49-F238E27FC236}">
                    <a16:creationId xmlns:a16="http://schemas.microsoft.com/office/drawing/2014/main" id="{D72F6D79-D7BA-4D56-A5BF-52F41FC45A6B}"/>
                  </a:ext>
                </a:extLst>
              </p14:cNvPr>
              <p14:cNvContentPartPr/>
              <p14:nvPr/>
            </p14:nvContentPartPr>
            <p14:xfrm>
              <a:off x="2496672" y="1040976"/>
              <a:ext cx="520560" cy="2912760"/>
            </p14:xfrm>
          </p:contentPart>
        </mc:Choice>
        <mc:Fallback>
          <p:pic>
            <p:nvPicPr>
              <p:cNvPr id="39200" name="Freihand 39199">
                <a:extLst>
                  <a:ext uri="{FF2B5EF4-FFF2-40B4-BE49-F238E27FC236}">
                    <a16:creationId xmlns:a16="http://schemas.microsoft.com/office/drawing/2014/main" id="{D72F6D79-D7BA-4D56-A5BF-52F41FC45A6B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492352" y="1036656"/>
                <a:ext cx="529200" cy="29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9201" name="Freihand 39200">
                <a:extLst>
                  <a:ext uri="{FF2B5EF4-FFF2-40B4-BE49-F238E27FC236}">
                    <a16:creationId xmlns:a16="http://schemas.microsoft.com/office/drawing/2014/main" id="{E6C7C86E-EAF6-4864-A5CD-BAAE8011CDCD}"/>
                  </a:ext>
                </a:extLst>
              </p14:cNvPr>
              <p14:cNvContentPartPr/>
              <p14:nvPr/>
            </p14:nvContentPartPr>
            <p14:xfrm>
              <a:off x="2517552" y="3866616"/>
              <a:ext cx="193680" cy="167760"/>
            </p14:xfrm>
          </p:contentPart>
        </mc:Choice>
        <mc:Fallback>
          <p:pic>
            <p:nvPicPr>
              <p:cNvPr id="39201" name="Freihand 39200">
                <a:extLst>
                  <a:ext uri="{FF2B5EF4-FFF2-40B4-BE49-F238E27FC236}">
                    <a16:creationId xmlns:a16="http://schemas.microsoft.com/office/drawing/2014/main" id="{E6C7C86E-EAF6-4864-A5CD-BAAE8011CDCD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513232" y="3862296"/>
                <a:ext cx="202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9203" name="Freihand 39202">
                <a:extLst>
                  <a:ext uri="{FF2B5EF4-FFF2-40B4-BE49-F238E27FC236}">
                    <a16:creationId xmlns:a16="http://schemas.microsoft.com/office/drawing/2014/main" id="{8E503132-3B11-47D2-865F-FAB647400910}"/>
                  </a:ext>
                </a:extLst>
              </p14:cNvPr>
              <p14:cNvContentPartPr/>
              <p14:nvPr/>
            </p14:nvContentPartPr>
            <p14:xfrm>
              <a:off x="3690792" y="3033576"/>
              <a:ext cx="1419480" cy="1221840"/>
            </p14:xfrm>
          </p:contentPart>
        </mc:Choice>
        <mc:Fallback>
          <p:pic>
            <p:nvPicPr>
              <p:cNvPr id="39203" name="Freihand 39202">
                <a:extLst>
                  <a:ext uri="{FF2B5EF4-FFF2-40B4-BE49-F238E27FC236}">
                    <a16:creationId xmlns:a16="http://schemas.microsoft.com/office/drawing/2014/main" id="{8E503132-3B11-47D2-865F-FAB64740091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686472" y="3029256"/>
                <a:ext cx="142812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9204" name="Freihand 39203">
                <a:extLst>
                  <a:ext uri="{FF2B5EF4-FFF2-40B4-BE49-F238E27FC236}">
                    <a16:creationId xmlns:a16="http://schemas.microsoft.com/office/drawing/2014/main" id="{844CBBFD-AE5C-47AD-A3AB-AE045C0D4886}"/>
                  </a:ext>
                </a:extLst>
              </p14:cNvPr>
              <p14:cNvContentPartPr/>
              <p14:nvPr/>
            </p14:nvContentPartPr>
            <p14:xfrm>
              <a:off x="3586392" y="4000536"/>
              <a:ext cx="182880" cy="328320"/>
            </p14:xfrm>
          </p:contentPart>
        </mc:Choice>
        <mc:Fallback>
          <p:pic>
            <p:nvPicPr>
              <p:cNvPr id="39204" name="Freihand 39203">
                <a:extLst>
                  <a:ext uri="{FF2B5EF4-FFF2-40B4-BE49-F238E27FC236}">
                    <a16:creationId xmlns:a16="http://schemas.microsoft.com/office/drawing/2014/main" id="{844CBBFD-AE5C-47AD-A3AB-AE045C0D4886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582072" y="3996216"/>
                <a:ext cx="1915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9206" name="Freihand 39205">
                <a:extLst>
                  <a:ext uri="{FF2B5EF4-FFF2-40B4-BE49-F238E27FC236}">
                    <a16:creationId xmlns:a16="http://schemas.microsoft.com/office/drawing/2014/main" id="{3B04E514-3455-4399-9E3B-DE85016930C2}"/>
                  </a:ext>
                </a:extLst>
              </p14:cNvPr>
              <p14:cNvContentPartPr/>
              <p14:nvPr/>
            </p14:nvContentPartPr>
            <p14:xfrm>
              <a:off x="1027152" y="3779856"/>
              <a:ext cx="120600" cy="258480"/>
            </p14:xfrm>
          </p:contentPart>
        </mc:Choice>
        <mc:Fallback>
          <p:pic>
            <p:nvPicPr>
              <p:cNvPr id="39206" name="Freihand 39205">
                <a:extLst>
                  <a:ext uri="{FF2B5EF4-FFF2-40B4-BE49-F238E27FC236}">
                    <a16:creationId xmlns:a16="http://schemas.microsoft.com/office/drawing/2014/main" id="{3B04E514-3455-4399-9E3B-DE85016930C2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22832" y="3775536"/>
                <a:ext cx="1292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id="{0D68E616-DFDC-4001-8612-B6D0F33B73D6}"/>
                  </a:ext>
                </a:extLst>
              </p14:cNvPr>
              <p14:cNvContentPartPr/>
              <p14:nvPr/>
            </p14:nvContentPartPr>
            <p14:xfrm>
              <a:off x="1247832" y="3913776"/>
              <a:ext cx="40680" cy="129240"/>
            </p14:xfrm>
          </p:contentPart>
        </mc:Choice>
        <mc:Fallback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0D68E616-DFDC-4001-8612-B6D0F33B73D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243512" y="3909456"/>
                <a:ext cx="49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id="{4434588C-1450-4087-AF49-F5717F0BC798}"/>
                  </a:ext>
                </a:extLst>
              </p14:cNvPr>
              <p14:cNvContentPartPr/>
              <p14:nvPr/>
            </p14:nvContentPartPr>
            <p14:xfrm>
              <a:off x="1256112" y="3902256"/>
              <a:ext cx="92520" cy="151200"/>
            </p14:xfrm>
          </p:contentPart>
        </mc:Choice>
        <mc:Fallback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4434588C-1450-4087-AF49-F5717F0BC798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251792" y="3897936"/>
                <a:ext cx="101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6A02DC4-7DEA-4DF3-8BC5-591B5EDA4A7D}"/>
                  </a:ext>
                </a:extLst>
              </p14:cNvPr>
              <p14:cNvContentPartPr/>
              <p14:nvPr/>
            </p14:nvContentPartPr>
            <p14:xfrm>
              <a:off x="2692872" y="2122776"/>
              <a:ext cx="93960" cy="759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6A02DC4-7DEA-4DF3-8BC5-591B5EDA4A7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688552" y="2118456"/>
                <a:ext cx="102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5C7588C-D9B5-4922-8D8E-19273C408F39}"/>
                  </a:ext>
                </a:extLst>
              </p14:cNvPr>
              <p14:cNvContentPartPr/>
              <p14:nvPr/>
            </p14:nvContentPartPr>
            <p14:xfrm>
              <a:off x="2753712" y="2099376"/>
              <a:ext cx="69120" cy="1969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5C7588C-D9B5-4922-8D8E-19273C408F3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2749392" y="2095056"/>
                <a:ext cx="77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AA8F344-06C4-4E72-87C1-7227D9F602FD}"/>
                  </a:ext>
                </a:extLst>
              </p14:cNvPr>
              <p14:cNvContentPartPr/>
              <p14:nvPr/>
            </p14:nvContentPartPr>
            <p14:xfrm>
              <a:off x="2862072" y="2173176"/>
              <a:ext cx="16200" cy="100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AA8F344-06C4-4E72-87C1-7227D9F602FD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857752" y="2168856"/>
                <a:ext cx="24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E9EA50A-2AE9-4DE6-8CB7-E5E9DE4590F9}"/>
                  </a:ext>
                </a:extLst>
              </p14:cNvPr>
              <p14:cNvContentPartPr/>
              <p14:nvPr/>
            </p14:nvContentPartPr>
            <p14:xfrm>
              <a:off x="2898072" y="2160216"/>
              <a:ext cx="22320" cy="124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E9EA50A-2AE9-4DE6-8CB7-E5E9DE4590F9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893752" y="2155896"/>
                <a:ext cx="30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D47DAEB-2D09-4008-B276-387F7DC2C1E2}"/>
                  </a:ext>
                </a:extLst>
              </p14:cNvPr>
              <p14:cNvContentPartPr/>
              <p14:nvPr/>
            </p14:nvContentPartPr>
            <p14:xfrm>
              <a:off x="2869272" y="2129256"/>
              <a:ext cx="124920" cy="165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D47DAEB-2D09-4008-B276-387F7DC2C1E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864952" y="2124936"/>
                <a:ext cx="133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7EE7F45-7812-475D-9173-BC2AACB3096A}"/>
                  </a:ext>
                </a:extLst>
              </p14:cNvPr>
              <p14:cNvContentPartPr/>
              <p14:nvPr/>
            </p14:nvContentPartPr>
            <p14:xfrm>
              <a:off x="3040632" y="2177136"/>
              <a:ext cx="111960" cy="720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7EE7F45-7812-475D-9173-BC2AACB3096A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3036312" y="2172816"/>
                <a:ext cx="120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43785F0-3FE9-4FCE-AD7D-FA08DF1067A5}"/>
                  </a:ext>
                </a:extLst>
              </p14:cNvPr>
              <p14:cNvContentPartPr/>
              <p14:nvPr/>
            </p14:nvContentPartPr>
            <p14:xfrm>
              <a:off x="3052872" y="2136456"/>
              <a:ext cx="30240" cy="135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43785F0-3FE9-4FCE-AD7D-FA08DF1067A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3048552" y="2132136"/>
                <a:ext cx="38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6EE1DA0-3727-4182-8B66-71F0A6D355D6}"/>
                  </a:ext>
                </a:extLst>
              </p14:cNvPr>
              <p14:cNvContentPartPr/>
              <p14:nvPr/>
            </p14:nvContentPartPr>
            <p14:xfrm>
              <a:off x="3062592" y="2128176"/>
              <a:ext cx="133920" cy="324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6EE1DA0-3727-4182-8B66-71F0A6D355D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058272" y="2123856"/>
                <a:ext cx="142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B955FEA-28E5-4EF4-A28C-9A804CE8CFB7}"/>
                  </a:ext>
                </a:extLst>
              </p14:cNvPr>
              <p14:cNvContentPartPr/>
              <p14:nvPr/>
            </p14:nvContentPartPr>
            <p14:xfrm>
              <a:off x="3068712" y="2199456"/>
              <a:ext cx="115560" cy="31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B955FEA-28E5-4EF4-A28C-9A804CE8CFB7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064392" y="2195136"/>
                <a:ext cx="124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70A6DF5-A018-44B8-9785-DA69C21A5C4A}"/>
                  </a:ext>
                </a:extLst>
              </p14:cNvPr>
              <p14:cNvContentPartPr/>
              <p14:nvPr/>
            </p14:nvContentPartPr>
            <p14:xfrm>
              <a:off x="3055392" y="2263536"/>
              <a:ext cx="158760" cy="29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70A6DF5-A018-44B8-9785-DA69C21A5C4A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051072" y="2259216"/>
                <a:ext cx="167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9209" name="Freihand 39208">
                <a:extLst>
                  <a:ext uri="{FF2B5EF4-FFF2-40B4-BE49-F238E27FC236}">
                    <a16:creationId xmlns:a16="http://schemas.microsoft.com/office/drawing/2014/main" id="{DD0A9054-7B7B-4AFC-936B-EF8A8E18BDC1}"/>
                  </a:ext>
                </a:extLst>
              </p14:cNvPr>
              <p14:cNvContentPartPr/>
              <p14:nvPr/>
            </p14:nvContentPartPr>
            <p14:xfrm>
              <a:off x="2269512" y="1917216"/>
              <a:ext cx="110880" cy="169560"/>
            </p14:xfrm>
          </p:contentPart>
        </mc:Choice>
        <mc:Fallback>
          <p:pic>
            <p:nvPicPr>
              <p:cNvPr id="39209" name="Freihand 39208">
                <a:extLst>
                  <a:ext uri="{FF2B5EF4-FFF2-40B4-BE49-F238E27FC236}">
                    <a16:creationId xmlns:a16="http://schemas.microsoft.com/office/drawing/2014/main" id="{DD0A9054-7B7B-4AFC-936B-EF8A8E18BDC1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265192" y="1912896"/>
                <a:ext cx="1195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id="{607A45C5-0447-4144-BC0A-E5F9EEFF8F1D}"/>
                  </a:ext>
                </a:extLst>
              </p14:cNvPr>
              <p14:cNvContentPartPr/>
              <p14:nvPr/>
            </p14:nvContentPartPr>
            <p14:xfrm>
              <a:off x="2422872" y="1970136"/>
              <a:ext cx="140040" cy="159840"/>
            </p14:xfrm>
          </p:contentPart>
        </mc:Choice>
        <mc:Fallback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607A45C5-0447-4144-BC0A-E5F9EEFF8F1D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418552" y="1965816"/>
                <a:ext cx="148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9213" name="Freihand 39212">
                <a:extLst>
                  <a:ext uri="{FF2B5EF4-FFF2-40B4-BE49-F238E27FC236}">
                    <a16:creationId xmlns:a16="http://schemas.microsoft.com/office/drawing/2014/main" id="{5C1AD96A-9C06-4B0E-8B99-0C7ECE8DCDF0}"/>
                  </a:ext>
                </a:extLst>
              </p14:cNvPr>
              <p14:cNvContentPartPr/>
              <p14:nvPr/>
            </p14:nvContentPartPr>
            <p14:xfrm>
              <a:off x="4729752" y="3549816"/>
              <a:ext cx="115560" cy="213480"/>
            </p14:xfrm>
          </p:contentPart>
        </mc:Choice>
        <mc:Fallback>
          <p:pic>
            <p:nvPicPr>
              <p:cNvPr id="39213" name="Freihand 39212">
                <a:extLst>
                  <a:ext uri="{FF2B5EF4-FFF2-40B4-BE49-F238E27FC236}">
                    <a16:creationId xmlns:a16="http://schemas.microsoft.com/office/drawing/2014/main" id="{5C1AD96A-9C06-4B0E-8B99-0C7ECE8DCDF0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4725432" y="3545496"/>
                <a:ext cx="124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39214" name="Freihand 39213">
                <a:extLst>
                  <a:ext uri="{FF2B5EF4-FFF2-40B4-BE49-F238E27FC236}">
                    <a16:creationId xmlns:a16="http://schemas.microsoft.com/office/drawing/2014/main" id="{E3A1E594-14A9-4954-9290-349ED2910290}"/>
                  </a:ext>
                </a:extLst>
              </p14:cNvPr>
              <p14:cNvContentPartPr/>
              <p14:nvPr/>
            </p14:nvContentPartPr>
            <p14:xfrm>
              <a:off x="4890672" y="3624336"/>
              <a:ext cx="145800" cy="162000"/>
            </p14:xfrm>
          </p:contentPart>
        </mc:Choice>
        <mc:Fallback>
          <p:pic>
            <p:nvPicPr>
              <p:cNvPr id="39214" name="Freihand 39213">
                <a:extLst>
                  <a:ext uri="{FF2B5EF4-FFF2-40B4-BE49-F238E27FC236}">
                    <a16:creationId xmlns:a16="http://schemas.microsoft.com/office/drawing/2014/main" id="{E3A1E594-14A9-4954-9290-349ED291029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886352" y="3620016"/>
                <a:ext cx="154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39215" name="Freihand 39214">
                <a:extLst>
                  <a:ext uri="{FF2B5EF4-FFF2-40B4-BE49-F238E27FC236}">
                    <a16:creationId xmlns:a16="http://schemas.microsoft.com/office/drawing/2014/main" id="{98B4692F-4B63-46C6-814D-98D9DF45C814}"/>
                  </a:ext>
                </a:extLst>
              </p14:cNvPr>
              <p14:cNvContentPartPr/>
              <p14:nvPr/>
            </p14:nvContentPartPr>
            <p14:xfrm>
              <a:off x="4891392" y="3702816"/>
              <a:ext cx="167760" cy="127440"/>
            </p14:xfrm>
          </p:contentPart>
        </mc:Choice>
        <mc:Fallback>
          <p:pic>
            <p:nvPicPr>
              <p:cNvPr id="39215" name="Freihand 39214">
                <a:extLst>
                  <a:ext uri="{FF2B5EF4-FFF2-40B4-BE49-F238E27FC236}">
                    <a16:creationId xmlns:a16="http://schemas.microsoft.com/office/drawing/2014/main" id="{98B4692F-4B63-46C6-814D-98D9DF45C814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887072" y="3698496"/>
                <a:ext cx="176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9217" name="Freihand 39216">
                <a:extLst>
                  <a:ext uri="{FF2B5EF4-FFF2-40B4-BE49-F238E27FC236}">
                    <a16:creationId xmlns:a16="http://schemas.microsoft.com/office/drawing/2014/main" id="{DDBA6D4B-E14D-4E5D-A6C7-76ED851D8C62}"/>
                  </a:ext>
                </a:extLst>
              </p14:cNvPr>
              <p14:cNvContentPartPr/>
              <p14:nvPr/>
            </p14:nvContentPartPr>
            <p14:xfrm>
              <a:off x="1806912" y="3886776"/>
              <a:ext cx="1968480" cy="1460160"/>
            </p14:xfrm>
          </p:contentPart>
        </mc:Choice>
        <mc:Fallback>
          <p:pic>
            <p:nvPicPr>
              <p:cNvPr id="39217" name="Freihand 39216">
                <a:extLst>
                  <a:ext uri="{FF2B5EF4-FFF2-40B4-BE49-F238E27FC236}">
                    <a16:creationId xmlns:a16="http://schemas.microsoft.com/office/drawing/2014/main" id="{DDBA6D4B-E14D-4E5D-A6C7-76ED851D8C62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802592" y="3882456"/>
                <a:ext cx="197712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39219" name="Freihand 39218">
                <a:extLst>
                  <a:ext uri="{FF2B5EF4-FFF2-40B4-BE49-F238E27FC236}">
                    <a16:creationId xmlns:a16="http://schemas.microsoft.com/office/drawing/2014/main" id="{F091F79C-EFE5-49D2-9823-A7BC2EBB3087}"/>
                  </a:ext>
                </a:extLst>
              </p14:cNvPr>
              <p14:cNvContentPartPr/>
              <p14:nvPr/>
            </p14:nvContentPartPr>
            <p14:xfrm>
              <a:off x="3305592" y="3166056"/>
              <a:ext cx="1148400" cy="1006560"/>
            </p14:xfrm>
          </p:contentPart>
        </mc:Choice>
        <mc:Fallback>
          <p:pic>
            <p:nvPicPr>
              <p:cNvPr id="39219" name="Freihand 39218">
                <a:extLst>
                  <a:ext uri="{FF2B5EF4-FFF2-40B4-BE49-F238E27FC236}">
                    <a16:creationId xmlns:a16="http://schemas.microsoft.com/office/drawing/2014/main" id="{F091F79C-EFE5-49D2-9823-A7BC2EBB3087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301272" y="3161736"/>
                <a:ext cx="115704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39220" name="Freihand 39219">
                <a:extLst>
                  <a:ext uri="{FF2B5EF4-FFF2-40B4-BE49-F238E27FC236}">
                    <a16:creationId xmlns:a16="http://schemas.microsoft.com/office/drawing/2014/main" id="{EC38B1CF-E671-4F6D-BD59-413E627EEB72}"/>
                  </a:ext>
                </a:extLst>
              </p14:cNvPr>
              <p14:cNvContentPartPr/>
              <p14:nvPr/>
            </p14:nvContentPartPr>
            <p14:xfrm>
              <a:off x="4340232" y="3077136"/>
              <a:ext cx="158760" cy="219600"/>
            </p14:xfrm>
          </p:contentPart>
        </mc:Choice>
        <mc:Fallback>
          <p:pic>
            <p:nvPicPr>
              <p:cNvPr id="39220" name="Freihand 39219">
                <a:extLst>
                  <a:ext uri="{FF2B5EF4-FFF2-40B4-BE49-F238E27FC236}">
                    <a16:creationId xmlns:a16="http://schemas.microsoft.com/office/drawing/2014/main" id="{EC38B1CF-E671-4F6D-BD59-413E627EEB7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35912" y="3072816"/>
                <a:ext cx="167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39221" name="Freihand 39220">
                <a:extLst>
                  <a:ext uri="{FF2B5EF4-FFF2-40B4-BE49-F238E27FC236}">
                    <a16:creationId xmlns:a16="http://schemas.microsoft.com/office/drawing/2014/main" id="{9CAD3F6F-1759-4842-8CA7-BF995D138AEA}"/>
                  </a:ext>
                </a:extLst>
              </p14:cNvPr>
              <p14:cNvContentPartPr/>
              <p14:nvPr/>
            </p14:nvContentPartPr>
            <p14:xfrm>
              <a:off x="3714192" y="3338136"/>
              <a:ext cx="40320" cy="140040"/>
            </p14:xfrm>
          </p:contentPart>
        </mc:Choice>
        <mc:Fallback>
          <p:pic>
            <p:nvPicPr>
              <p:cNvPr id="39221" name="Freihand 39220">
                <a:extLst>
                  <a:ext uri="{FF2B5EF4-FFF2-40B4-BE49-F238E27FC236}">
                    <a16:creationId xmlns:a16="http://schemas.microsoft.com/office/drawing/2014/main" id="{9CAD3F6F-1759-4842-8CA7-BF995D138AEA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3709872" y="3333816"/>
                <a:ext cx="48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39222" name="Freihand 39221">
                <a:extLst>
                  <a:ext uri="{FF2B5EF4-FFF2-40B4-BE49-F238E27FC236}">
                    <a16:creationId xmlns:a16="http://schemas.microsoft.com/office/drawing/2014/main" id="{69461162-03E9-4AE5-81EE-241F6B6E4750}"/>
                  </a:ext>
                </a:extLst>
              </p14:cNvPr>
              <p14:cNvContentPartPr/>
              <p14:nvPr/>
            </p14:nvContentPartPr>
            <p14:xfrm>
              <a:off x="3646512" y="3423456"/>
              <a:ext cx="182160" cy="91080"/>
            </p14:xfrm>
          </p:contentPart>
        </mc:Choice>
        <mc:Fallback>
          <p:pic>
            <p:nvPicPr>
              <p:cNvPr id="39222" name="Freihand 39221">
                <a:extLst>
                  <a:ext uri="{FF2B5EF4-FFF2-40B4-BE49-F238E27FC236}">
                    <a16:creationId xmlns:a16="http://schemas.microsoft.com/office/drawing/2014/main" id="{69461162-03E9-4AE5-81EE-241F6B6E4750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3642192" y="3419136"/>
                <a:ext cx="190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39223" name="Freihand 39222">
                <a:extLst>
                  <a:ext uri="{FF2B5EF4-FFF2-40B4-BE49-F238E27FC236}">
                    <a16:creationId xmlns:a16="http://schemas.microsoft.com/office/drawing/2014/main" id="{FD103111-258C-446A-AEA5-540489F97742}"/>
                  </a:ext>
                </a:extLst>
              </p14:cNvPr>
              <p14:cNvContentPartPr/>
              <p14:nvPr/>
            </p14:nvContentPartPr>
            <p14:xfrm>
              <a:off x="3604392" y="3280536"/>
              <a:ext cx="304200" cy="131400"/>
            </p14:xfrm>
          </p:contentPart>
        </mc:Choice>
        <mc:Fallback>
          <p:pic>
            <p:nvPicPr>
              <p:cNvPr id="39223" name="Freihand 39222">
                <a:extLst>
                  <a:ext uri="{FF2B5EF4-FFF2-40B4-BE49-F238E27FC236}">
                    <a16:creationId xmlns:a16="http://schemas.microsoft.com/office/drawing/2014/main" id="{FD103111-258C-446A-AEA5-540489F9774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600072" y="3276216"/>
                <a:ext cx="312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39224" name="Freihand 39223">
                <a:extLst>
                  <a:ext uri="{FF2B5EF4-FFF2-40B4-BE49-F238E27FC236}">
                    <a16:creationId xmlns:a16="http://schemas.microsoft.com/office/drawing/2014/main" id="{48E01DB5-40E3-491D-A9C3-29408FCFA758}"/>
                  </a:ext>
                </a:extLst>
              </p14:cNvPr>
              <p14:cNvContentPartPr/>
              <p14:nvPr/>
            </p14:nvContentPartPr>
            <p14:xfrm>
              <a:off x="3865392" y="3273336"/>
              <a:ext cx="111240" cy="63000"/>
            </p14:xfrm>
          </p:contentPart>
        </mc:Choice>
        <mc:Fallback>
          <p:pic>
            <p:nvPicPr>
              <p:cNvPr id="39224" name="Freihand 39223">
                <a:extLst>
                  <a:ext uri="{FF2B5EF4-FFF2-40B4-BE49-F238E27FC236}">
                    <a16:creationId xmlns:a16="http://schemas.microsoft.com/office/drawing/2014/main" id="{48E01DB5-40E3-491D-A9C3-29408FCFA758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861072" y="3269016"/>
                <a:ext cx="119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39225" name="Freihand 39224">
                <a:extLst>
                  <a:ext uri="{FF2B5EF4-FFF2-40B4-BE49-F238E27FC236}">
                    <a16:creationId xmlns:a16="http://schemas.microsoft.com/office/drawing/2014/main" id="{5AAD3319-5832-4FF3-9E4A-B5F9AF51EC96}"/>
                  </a:ext>
                </a:extLst>
              </p14:cNvPr>
              <p14:cNvContentPartPr/>
              <p14:nvPr/>
            </p14:nvContentPartPr>
            <p14:xfrm>
              <a:off x="3879792" y="3332736"/>
              <a:ext cx="153720" cy="72000"/>
            </p14:xfrm>
          </p:contentPart>
        </mc:Choice>
        <mc:Fallback>
          <p:pic>
            <p:nvPicPr>
              <p:cNvPr id="39225" name="Freihand 39224">
                <a:extLst>
                  <a:ext uri="{FF2B5EF4-FFF2-40B4-BE49-F238E27FC236}">
                    <a16:creationId xmlns:a16="http://schemas.microsoft.com/office/drawing/2014/main" id="{5AAD3319-5832-4FF3-9E4A-B5F9AF51EC96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3875472" y="3328416"/>
                <a:ext cx="162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39226" name="Freihand 39225">
                <a:extLst>
                  <a:ext uri="{FF2B5EF4-FFF2-40B4-BE49-F238E27FC236}">
                    <a16:creationId xmlns:a16="http://schemas.microsoft.com/office/drawing/2014/main" id="{59B7D6F5-0DE5-476D-836B-A5E070F0267E}"/>
                  </a:ext>
                </a:extLst>
              </p14:cNvPr>
              <p14:cNvContentPartPr/>
              <p14:nvPr/>
            </p14:nvContentPartPr>
            <p14:xfrm>
              <a:off x="3057912" y="1283976"/>
              <a:ext cx="437760" cy="2751120"/>
            </p14:xfrm>
          </p:contentPart>
        </mc:Choice>
        <mc:Fallback>
          <p:pic>
            <p:nvPicPr>
              <p:cNvPr id="39226" name="Freihand 39225">
                <a:extLst>
                  <a:ext uri="{FF2B5EF4-FFF2-40B4-BE49-F238E27FC236}">
                    <a16:creationId xmlns:a16="http://schemas.microsoft.com/office/drawing/2014/main" id="{59B7D6F5-0DE5-476D-836B-A5E070F0267E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053592" y="1279656"/>
                <a:ext cx="446400" cy="27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39227" name="Freihand 39226">
                <a:extLst>
                  <a:ext uri="{FF2B5EF4-FFF2-40B4-BE49-F238E27FC236}">
                    <a16:creationId xmlns:a16="http://schemas.microsoft.com/office/drawing/2014/main" id="{376D6462-C679-47BE-919E-58670A314E7A}"/>
                  </a:ext>
                </a:extLst>
              </p14:cNvPr>
              <p14:cNvContentPartPr/>
              <p14:nvPr/>
            </p14:nvContentPartPr>
            <p14:xfrm>
              <a:off x="3235032" y="1184256"/>
              <a:ext cx="230400" cy="222840"/>
            </p14:xfrm>
          </p:contentPart>
        </mc:Choice>
        <mc:Fallback>
          <p:pic>
            <p:nvPicPr>
              <p:cNvPr id="39227" name="Freihand 39226">
                <a:extLst>
                  <a:ext uri="{FF2B5EF4-FFF2-40B4-BE49-F238E27FC236}">
                    <a16:creationId xmlns:a16="http://schemas.microsoft.com/office/drawing/2014/main" id="{376D6462-C679-47BE-919E-58670A314E7A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3230712" y="1179936"/>
                <a:ext cx="239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39228" name="Freihand 39227">
                <a:extLst>
                  <a:ext uri="{FF2B5EF4-FFF2-40B4-BE49-F238E27FC236}">
                    <a16:creationId xmlns:a16="http://schemas.microsoft.com/office/drawing/2014/main" id="{26098A62-6604-4F0C-9AE8-4188AC95C11E}"/>
                  </a:ext>
                </a:extLst>
              </p14:cNvPr>
              <p14:cNvContentPartPr/>
              <p14:nvPr/>
            </p14:nvContentPartPr>
            <p14:xfrm>
              <a:off x="3678912" y="1863216"/>
              <a:ext cx="75600" cy="192960"/>
            </p14:xfrm>
          </p:contentPart>
        </mc:Choice>
        <mc:Fallback>
          <p:pic>
            <p:nvPicPr>
              <p:cNvPr id="39228" name="Freihand 39227">
                <a:extLst>
                  <a:ext uri="{FF2B5EF4-FFF2-40B4-BE49-F238E27FC236}">
                    <a16:creationId xmlns:a16="http://schemas.microsoft.com/office/drawing/2014/main" id="{26098A62-6604-4F0C-9AE8-4188AC95C11E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3674592" y="1858896"/>
                <a:ext cx="84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39229" name="Freihand 39228">
                <a:extLst>
                  <a:ext uri="{FF2B5EF4-FFF2-40B4-BE49-F238E27FC236}">
                    <a16:creationId xmlns:a16="http://schemas.microsoft.com/office/drawing/2014/main" id="{0FEAF6C6-FE30-419F-B03A-A2DAA7BFA3BE}"/>
                  </a:ext>
                </a:extLst>
              </p14:cNvPr>
              <p14:cNvContentPartPr/>
              <p14:nvPr/>
            </p14:nvContentPartPr>
            <p14:xfrm>
              <a:off x="3647592" y="1978776"/>
              <a:ext cx="184680" cy="84240"/>
            </p14:xfrm>
          </p:contentPart>
        </mc:Choice>
        <mc:Fallback>
          <p:pic>
            <p:nvPicPr>
              <p:cNvPr id="39229" name="Freihand 39228">
                <a:extLst>
                  <a:ext uri="{FF2B5EF4-FFF2-40B4-BE49-F238E27FC236}">
                    <a16:creationId xmlns:a16="http://schemas.microsoft.com/office/drawing/2014/main" id="{0FEAF6C6-FE30-419F-B03A-A2DAA7BFA3B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3643272" y="1974456"/>
                <a:ext cx="193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39230" name="Freihand 39229">
                <a:extLst>
                  <a:ext uri="{FF2B5EF4-FFF2-40B4-BE49-F238E27FC236}">
                    <a16:creationId xmlns:a16="http://schemas.microsoft.com/office/drawing/2014/main" id="{F0FCBCDB-0933-43E1-8C39-3E839CB585C0}"/>
                  </a:ext>
                </a:extLst>
              </p14:cNvPr>
              <p14:cNvContentPartPr/>
              <p14:nvPr/>
            </p14:nvContentPartPr>
            <p14:xfrm>
              <a:off x="3611592" y="1822536"/>
              <a:ext cx="171720" cy="84960"/>
            </p14:xfrm>
          </p:contentPart>
        </mc:Choice>
        <mc:Fallback>
          <p:pic>
            <p:nvPicPr>
              <p:cNvPr id="39230" name="Freihand 39229">
                <a:extLst>
                  <a:ext uri="{FF2B5EF4-FFF2-40B4-BE49-F238E27FC236}">
                    <a16:creationId xmlns:a16="http://schemas.microsoft.com/office/drawing/2014/main" id="{F0FCBCDB-0933-43E1-8C39-3E839CB585C0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3607272" y="1818216"/>
                <a:ext cx="1803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39231" name="Freihand 39230">
                <a:extLst>
                  <a:ext uri="{FF2B5EF4-FFF2-40B4-BE49-F238E27FC236}">
                    <a16:creationId xmlns:a16="http://schemas.microsoft.com/office/drawing/2014/main" id="{E8F10124-B4BF-4FA1-AE98-E08488918361}"/>
                  </a:ext>
                </a:extLst>
              </p14:cNvPr>
              <p14:cNvContentPartPr/>
              <p14:nvPr/>
            </p14:nvContentPartPr>
            <p14:xfrm>
              <a:off x="3823272" y="1940616"/>
              <a:ext cx="167400" cy="208440"/>
            </p14:xfrm>
          </p:contentPart>
        </mc:Choice>
        <mc:Fallback>
          <p:pic>
            <p:nvPicPr>
              <p:cNvPr id="39231" name="Freihand 39230">
                <a:extLst>
                  <a:ext uri="{FF2B5EF4-FFF2-40B4-BE49-F238E27FC236}">
                    <a16:creationId xmlns:a16="http://schemas.microsoft.com/office/drawing/2014/main" id="{E8F10124-B4BF-4FA1-AE98-E08488918361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3818952" y="1936296"/>
                <a:ext cx="1760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39232" name="Freihand 39231">
                <a:extLst>
                  <a:ext uri="{FF2B5EF4-FFF2-40B4-BE49-F238E27FC236}">
                    <a16:creationId xmlns:a16="http://schemas.microsoft.com/office/drawing/2014/main" id="{BDB64547-8FF0-4107-8017-3E0AB2D7F622}"/>
                  </a:ext>
                </a:extLst>
              </p14:cNvPr>
              <p14:cNvContentPartPr/>
              <p14:nvPr/>
            </p14:nvContentPartPr>
            <p14:xfrm>
              <a:off x="1344312" y="3167856"/>
              <a:ext cx="763560" cy="684360"/>
            </p14:xfrm>
          </p:contentPart>
        </mc:Choice>
        <mc:Fallback>
          <p:pic>
            <p:nvPicPr>
              <p:cNvPr id="39232" name="Freihand 39231">
                <a:extLst>
                  <a:ext uri="{FF2B5EF4-FFF2-40B4-BE49-F238E27FC236}">
                    <a16:creationId xmlns:a16="http://schemas.microsoft.com/office/drawing/2014/main" id="{BDB64547-8FF0-4107-8017-3E0AB2D7F62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339992" y="3163536"/>
                <a:ext cx="7722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39233" name="Freihand 39232">
                <a:extLst>
                  <a:ext uri="{FF2B5EF4-FFF2-40B4-BE49-F238E27FC236}">
                    <a16:creationId xmlns:a16="http://schemas.microsoft.com/office/drawing/2014/main" id="{9A37188F-0519-4167-9F81-1A8F6DAF56D5}"/>
                  </a:ext>
                </a:extLst>
              </p14:cNvPr>
              <p14:cNvContentPartPr/>
              <p14:nvPr/>
            </p14:nvContentPartPr>
            <p14:xfrm>
              <a:off x="1249272" y="3078216"/>
              <a:ext cx="301680" cy="315360"/>
            </p14:xfrm>
          </p:contentPart>
        </mc:Choice>
        <mc:Fallback>
          <p:pic>
            <p:nvPicPr>
              <p:cNvPr id="39233" name="Freihand 39232">
                <a:extLst>
                  <a:ext uri="{FF2B5EF4-FFF2-40B4-BE49-F238E27FC236}">
                    <a16:creationId xmlns:a16="http://schemas.microsoft.com/office/drawing/2014/main" id="{9A37188F-0519-4167-9F81-1A8F6DAF56D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244952" y="3073896"/>
                <a:ext cx="3103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39235" name="Freihand 39234">
                <a:extLst>
                  <a:ext uri="{FF2B5EF4-FFF2-40B4-BE49-F238E27FC236}">
                    <a16:creationId xmlns:a16="http://schemas.microsoft.com/office/drawing/2014/main" id="{CEAEC01D-536D-4D27-B052-853F7BC4489B}"/>
                  </a:ext>
                </a:extLst>
              </p14:cNvPr>
              <p14:cNvContentPartPr/>
              <p14:nvPr/>
            </p14:nvContentPartPr>
            <p14:xfrm>
              <a:off x="1878552" y="3276576"/>
              <a:ext cx="78480" cy="172440"/>
            </p14:xfrm>
          </p:contentPart>
        </mc:Choice>
        <mc:Fallback>
          <p:pic>
            <p:nvPicPr>
              <p:cNvPr id="39235" name="Freihand 39234">
                <a:extLst>
                  <a:ext uri="{FF2B5EF4-FFF2-40B4-BE49-F238E27FC236}">
                    <a16:creationId xmlns:a16="http://schemas.microsoft.com/office/drawing/2014/main" id="{CEAEC01D-536D-4D27-B052-853F7BC4489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874232" y="3272256"/>
                <a:ext cx="87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39236" name="Freihand 39235">
                <a:extLst>
                  <a:ext uri="{FF2B5EF4-FFF2-40B4-BE49-F238E27FC236}">
                    <a16:creationId xmlns:a16="http://schemas.microsoft.com/office/drawing/2014/main" id="{F54288C6-5E27-47BB-91ED-634D5A9949E9}"/>
                  </a:ext>
                </a:extLst>
              </p14:cNvPr>
              <p14:cNvContentPartPr/>
              <p14:nvPr/>
            </p14:nvContentPartPr>
            <p14:xfrm>
              <a:off x="1873512" y="3327336"/>
              <a:ext cx="198000" cy="113400"/>
            </p14:xfrm>
          </p:contentPart>
        </mc:Choice>
        <mc:Fallback>
          <p:pic>
            <p:nvPicPr>
              <p:cNvPr id="39236" name="Freihand 39235">
                <a:extLst>
                  <a:ext uri="{FF2B5EF4-FFF2-40B4-BE49-F238E27FC236}">
                    <a16:creationId xmlns:a16="http://schemas.microsoft.com/office/drawing/2014/main" id="{F54288C6-5E27-47BB-91ED-634D5A9949E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869192" y="3323016"/>
                <a:ext cx="2066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39237" name="Freihand 39236">
                <a:extLst>
                  <a:ext uri="{FF2B5EF4-FFF2-40B4-BE49-F238E27FC236}">
                    <a16:creationId xmlns:a16="http://schemas.microsoft.com/office/drawing/2014/main" id="{AD787992-D2C4-44D0-A67F-11EB5C095471}"/>
                  </a:ext>
                </a:extLst>
              </p14:cNvPr>
              <p14:cNvContentPartPr/>
              <p14:nvPr/>
            </p14:nvContentPartPr>
            <p14:xfrm>
              <a:off x="1822392" y="3234096"/>
              <a:ext cx="339480" cy="170280"/>
            </p14:xfrm>
          </p:contentPart>
        </mc:Choice>
        <mc:Fallback>
          <p:pic>
            <p:nvPicPr>
              <p:cNvPr id="39237" name="Freihand 39236">
                <a:extLst>
                  <a:ext uri="{FF2B5EF4-FFF2-40B4-BE49-F238E27FC236}">
                    <a16:creationId xmlns:a16="http://schemas.microsoft.com/office/drawing/2014/main" id="{AD787992-D2C4-44D0-A67F-11EB5C09547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818072" y="3229776"/>
                <a:ext cx="348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9238" name="Freihand 39237">
                <a:extLst>
                  <a:ext uri="{FF2B5EF4-FFF2-40B4-BE49-F238E27FC236}">
                    <a16:creationId xmlns:a16="http://schemas.microsoft.com/office/drawing/2014/main" id="{FADE7935-F648-4F70-B80D-4F5D9A4E2B96}"/>
                  </a:ext>
                </a:extLst>
              </p14:cNvPr>
              <p14:cNvContentPartPr/>
              <p14:nvPr/>
            </p14:nvContentPartPr>
            <p14:xfrm>
              <a:off x="2103912" y="3280176"/>
              <a:ext cx="115560" cy="116280"/>
            </p14:xfrm>
          </p:contentPart>
        </mc:Choice>
        <mc:Fallback>
          <p:pic>
            <p:nvPicPr>
              <p:cNvPr id="39238" name="Freihand 39237">
                <a:extLst>
                  <a:ext uri="{FF2B5EF4-FFF2-40B4-BE49-F238E27FC236}">
                    <a16:creationId xmlns:a16="http://schemas.microsoft.com/office/drawing/2014/main" id="{FADE7935-F648-4F70-B80D-4F5D9A4E2B96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099592" y="3275856"/>
                <a:ext cx="1242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9240" name="Freihand 39239">
                <a:extLst>
                  <a:ext uri="{FF2B5EF4-FFF2-40B4-BE49-F238E27FC236}">
                    <a16:creationId xmlns:a16="http://schemas.microsoft.com/office/drawing/2014/main" id="{95170878-D488-4446-A798-F09A971185DE}"/>
                  </a:ext>
                </a:extLst>
              </p14:cNvPr>
              <p14:cNvContentPartPr/>
              <p14:nvPr/>
            </p14:nvContentPartPr>
            <p14:xfrm>
              <a:off x="6520752" y="3879576"/>
              <a:ext cx="8640" cy="175320"/>
            </p14:xfrm>
          </p:contentPart>
        </mc:Choice>
        <mc:Fallback>
          <p:pic>
            <p:nvPicPr>
              <p:cNvPr id="39240" name="Freihand 39239">
                <a:extLst>
                  <a:ext uri="{FF2B5EF4-FFF2-40B4-BE49-F238E27FC236}">
                    <a16:creationId xmlns:a16="http://schemas.microsoft.com/office/drawing/2014/main" id="{95170878-D488-4446-A798-F09A971185D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516432" y="3875256"/>
                <a:ext cx="17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39241" name="Freihand 39240">
                <a:extLst>
                  <a:ext uri="{FF2B5EF4-FFF2-40B4-BE49-F238E27FC236}">
                    <a16:creationId xmlns:a16="http://schemas.microsoft.com/office/drawing/2014/main" id="{989093C3-461F-42EE-9101-59819312B301}"/>
                  </a:ext>
                </a:extLst>
              </p14:cNvPr>
              <p14:cNvContentPartPr/>
              <p14:nvPr/>
            </p14:nvContentPartPr>
            <p14:xfrm>
              <a:off x="6393672" y="4012776"/>
              <a:ext cx="237600" cy="43560"/>
            </p14:xfrm>
          </p:contentPart>
        </mc:Choice>
        <mc:Fallback>
          <p:pic>
            <p:nvPicPr>
              <p:cNvPr id="39241" name="Freihand 39240">
                <a:extLst>
                  <a:ext uri="{FF2B5EF4-FFF2-40B4-BE49-F238E27FC236}">
                    <a16:creationId xmlns:a16="http://schemas.microsoft.com/office/drawing/2014/main" id="{989093C3-461F-42EE-9101-59819312B30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89352" y="4008456"/>
                <a:ext cx="246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39242" name="Freihand 39241">
                <a:extLst>
                  <a:ext uri="{FF2B5EF4-FFF2-40B4-BE49-F238E27FC236}">
                    <a16:creationId xmlns:a16="http://schemas.microsoft.com/office/drawing/2014/main" id="{F4917CD1-02C4-46AF-8CFF-25F3FC49AA67}"/>
                  </a:ext>
                </a:extLst>
              </p14:cNvPr>
              <p14:cNvContentPartPr/>
              <p14:nvPr/>
            </p14:nvContentPartPr>
            <p14:xfrm>
              <a:off x="6445512" y="3843576"/>
              <a:ext cx="317880" cy="280080"/>
            </p14:xfrm>
          </p:contentPart>
        </mc:Choice>
        <mc:Fallback>
          <p:pic>
            <p:nvPicPr>
              <p:cNvPr id="39242" name="Freihand 39241">
                <a:extLst>
                  <a:ext uri="{FF2B5EF4-FFF2-40B4-BE49-F238E27FC236}">
                    <a16:creationId xmlns:a16="http://schemas.microsoft.com/office/drawing/2014/main" id="{F4917CD1-02C4-46AF-8CFF-25F3FC49AA67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441192" y="3839256"/>
                <a:ext cx="3265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39243" name="Freihand 39242">
                <a:extLst>
                  <a:ext uri="{FF2B5EF4-FFF2-40B4-BE49-F238E27FC236}">
                    <a16:creationId xmlns:a16="http://schemas.microsoft.com/office/drawing/2014/main" id="{69F2CBE9-5090-4BB6-8308-0030089E24A5}"/>
                  </a:ext>
                </a:extLst>
              </p14:cNvPr>
              <p14:cNvContentPartPr/>
              <p14:nvPr/>
            </p14:nvContentPartPr>
            <p14:xfrm>
              <a:off x="6926832" y="3895416"/>
              <a:ext cx="145440" cy="178920"/>
            </p14:xfrm>
          </p:contentPart>
        </mc:Choice>
        <mc:Fallback>
          <p:pic>
            <p:nvPicPr>
              <p:cNvPr id="39243" name="Freihand 39242">
                <a:extLst>
                  <a:ext uri="{FF2B5EF4-FFF2-40B4-BE49-F238E27FC236}">
                    <a16:creationId xmlns:a16="http://schemas.microsoft.com/office/drawing/2014/main" id="{69F2CBE9-5090-4BB6-8308-0030089E24A5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922512" y="3891096"/>
                <a:ext cx="154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39270" name="Freihand 39269">
                <a:extLst>
                  <a:ext uri="{FF2B5EF4-FFF2-40B4-BE49-F238E27FC236}">
                    <a16:creationId xmlns:a16="http://schemas.microsoft.com/office/drawing/2014/main" id="{2F4AE9A3-270F-45A8-9108-F17FEB89C1CE}"/>
                  </a:ext>
                </a:extLst>
              </p14:cNvPr>
              <p14:cNvContentPartPr/>
              <p14:nvPr/>
            </p14:nvContentPartPr>
            <p14:xfrm>
              <a:off x="5633352" y="5458896"/>
              <a:ext cx="370800" cy="515520"/>
            </p14:xfrm>
          </p:contentPart>
        </mc:Choice>
        <mc:Fallback>
          <p:pic>
            <p:nvPicPr>
              <p:cNvPr id="39270" name="Freihand 39269">
                <a:extLst>
                  <a:ext uri="{FF2B5EF4-FFF2-40B4-BE49-F238E27FC236}">
                    <a16:creationId xmlns:a16="http://schemas.microsoft.com/office/drawing/2014/main" id="{2F4AE9A3-270F-45A8-9108-F17FEB89C1CE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5629032" y="5454576"/>
                <a:ext cx="3794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39271" name="Freihand 39270">
                <a:extLst>
                  <a:ext uri="{FF2B5EF4-FFF2-40B4-BE49-F238E27FC236}">
                    <a16:creationId xmlns:a16="http://schemas.microsoft.com/office/drawing/2014/main" id="{5CC4F9DE-7910-4DA2-907D-65ABE7DDA06D}"/>
                  </a:ext>
                </a:extLst>
              </p14:cNvPr>
              <p14:cNvContentPartPr/>
              <p14:nvPr/>
            </p14:nvContentPartPr>
            <p14:xfrm>
              <a:off x="5786352" y="5655816"/>
              <a:ext cx="264600" cy="70560"/>
            </p14:xfrm>
          </p:contentPart>
        </mc:Choice>
        <mc:Fallback>
          <p:pic>
            <p:nvPicPr>
              <p:cNvPr id="39271" name="Freihand 39270">
                <a:extLst>
                  <a:ext uri="{FF2B5EF4-FFF2-40B4-BE49-F238E27FC236}">
                    <a16:creationId xmlns:a16="http://schemas.microsoft.com/office/drawing/2014/main" id="{5CC4F9DE-7910-4DA2-907D-65ABE7DDA06D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5782032" y="5651496"/>
                <a:ext cx="273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39272" name="Freihand 39271">
                <a:extLst>
                  <a:ext uri="{FF2B5EF4-FFF2-40B4-BE49-F238E27FC236}">
                    <a16:creationId xmlns:a16="http://schemas.microsoft.com/office/drawing/2014/main" id="{F84164E9-B23C-4EE3-9817-CE58DBAF5455}"/>
                  </a:ext>
                </a:extLst>
              </p14:cNvPr>
              <p14:cNvContentPartPr/>
              <p14:nvPr/>
            </p14:nvContentPartPr>
            <p14:xfrm>
              <a:off x="5491152" y="5346216"/>
              <a:ext cx="71280" cy="742320"/>
            </p14:xfrm>
          </p:contentPart>
        </mc:Choice>
        <mc:Fallback>
          <p:pic>
            <p:nvPicPr>
              <p:cNvPr id="39272" name="Freihand 39271">
                <a:extLst>
                  <a:ext uri="{FF2B5EF4-FFF2-40B4-BE49-F238E27FC236}">
                    <a16:creationId xmlns:a16="http://schemas.microsoft.com/office/drawing/2014/main" id="{F84164E9-B23C-4EE3-9817-CE58DBAF545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5486832" y="5341896"/>
                <a:ext cx="7992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39273" name="Freihand 39272">
                <a:extLst>
                  <a:ext uri="{FF2B5EF4-FFF2-40B4-BE49-F238E27FC236}">
                    <a16:creationId xmlns:a16="http://schemas.microsoft.com/office/drawing/2014/main" id="{704D501A-E554-42D4-87F0-8B8D47E2041C}"/>
                  </a:ext>
                </a:extLst>
              </p14:cNvPr>
              <p14:cNvContentPartPr/>
              <p14:nvPr/>
            </p14:nvContentPartPr>
            <p14:xfrm>
              <a:off x="5629032" y="5225256"/>
              <a:ext cx="729720" cy="842400"/>
            </p14:xfrm>
          </p:contentPart>
        </mc:Choice>
        <mc:Fallback>
          <p:pic>
            <p:nvPicPr>
              <p:cNvPr id="39273" name="Freihand 39272">
                <a:extLst>
                  <a:ext uri="{FF2B5EF4-FFF2-40B4-BE49-F238E27FC236}">
                    <a16:creationId xmlns:a16="http://schemas.microsoft.com/office/drawing/2014/main" id="{704D501A-E554-42D4-87F0-8B8D47E2041C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5624712" y="5220936"/>
                <a:ext cx="7383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39274" name="Freihand 39273">
                <a:extLst>
                  <a:ext uri="{FF2B5EF4-FFF2-40B4-BE49-F238E27FC236}">
                    <a16:creationId xmlns:a16="http://schemas.microsoft.com/office/drawing/2014/main" id="{6725F088-28A0-478B-9234-416FF2E7C948}"/>
                  </a:ext>
                </a:extLst>
              </p14:cNvPr>
              <p14:cNvContentPartPr/>
              <p14:nvPr/>
            </p14:nvContentPartPr>
            <p14:xfrm>
              <a:off x="5547672" y="5925456"/>
              <a:ext cx="760680" cy="217080"/>
            </p14:xfrm>
          </p:contentPart>
        </mc:Choice>
        <mc:Fallback>
          <p:pic>
            <p:nvPicPr>
              <p:cNvPr id="39274" name="Freihand 39273">
                <a:extLst>
                  <a:ext uri="{FF2B5EF4-FFF2-40B4-BE49-F238E27FC236}">
                    <a16:creationId xmlns:a16="http://schemas.microsoft.com/office/drawing/2014/main" id="{6725F088-28A0-478B-9234-416FF2E7C94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543352" y="5921136"/>
                <a:ext cx="769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39276" name="Freihand 39275">
                <a:extLst>
                  <a:ext uri="{FF2B5EF4-FFF2-40B4-BE49-F238E27FC236}">
                    <a16:creationId xmlns:a16="http://schemas.microsoft.com/office/drawing/2014/main" id="{191912A5-69AA-41B9-B8BC-E89D935F4D74}"/>
                  </a:ext>
                </a:extLst>
              </p14:cNvPr>
              <p14:cNvContentPartPr/>
              <p14:nvPr/>
            </p14:nvContentPartPr>
            <p14:xfrm>
              <a:off x="5335272" y="3125736"/>
              <a:ext cx="282600" cy="1744560"/>
            </p14:xfrm>
          </p:contentPart>
        </mc:Choice>
        <mc:Fallback>
          <p:pic>
            <p:nvPicPr>
              <p:cNvPr id="39276" name="Freihand 39275">
                <a:extLst>
                  <a:ext uri="{FF2B5EF4-FFF2-40B4-BE49-F238E27FC236}">
                    <a16:creationId xmlns:a16="http://schemas.microsoft.com/office/drawing/2014/main" id="{191912A5-69AA-41B9-B8BC-E89D935F4D74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330952" y="3121416"/>
                <a:ext cx="291240" cy="17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39277" name="Freihand 39276">
                <a:extLst>
                  <a:ext uri="{FF2B5EF4-FFF2-40B4-BE49-F238E27FC236}">
                    <a16:creationId xmlns:a16="http://schemas.microsoft.com/office/drawing/2014/main" id="{0FA1E436-11F3-4EE5-AFDE-6F5E3FFE15E4}"/>
                  </a:ext>
                </a:extLst>
              </p14:cNvPr>
              <p14:cNvContentPartPr/>
              <p14:nvPr/>
            </p14:nvContentPartPr>
            <p14:xfrm>
              <a:off x="5460192" y="4677336"/>
              <a:ext cx="261720" cy="301320"/>
            </p14:xfrm>
          </p:contentPart>
        </mc:Choice>
        <mc:Fallback>
          <p:pic>
            <p:nvPicPr>
              <p:cNvPr id="39277" name="Freihand 39276">
                <a:extLst>
                  <a:ext uri="{FF2B5EF4-FFF2-40B4-BE49-F238E27FC236}">
                    <a16:creationId xmlns:a16="http://schemas.microsoft.com/office/drawing/2014/main" id="{0FA1E436-11F3-4EE5-AFDE-6F5E3FFE15E4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5455872" y="4673016"/>
                <a:ext cx="270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39279" name="Freihand 39278">
                <a:extLst>
                  <a:ext uri="{FF2B5EF4-FFF2-40B4-BE49-F238E27FC236}">
                    <a16:creationId xmlns:a16="http://schemas.microsoft.com/office/drawing/2014/main" id="{57A5035A-FC6A-46ED-81FE-F5AFCF2B55C6}"/>
                  </a:ext>
                </a:extLst>
              </p14:cNvPr>
              <p14:cNvContentPartPr/>
              <p14:nvPr/>
            </p14:nvContentPartPr>
            <p14:xfrm>
              <a:off x="5675832" y="3130416"/>
              <a:ext cx="380160" cy="1503000"/>
            </p14:xfrm>
          </p:contentPart>
        </mc:Choice>
        <mc:Fallback>
          <p:pic>
            <p:nvPicPr>
              <p:cNvPr id="39279" name="Freihand 39278">
                <a:extLst>
                  <a:ext uri="{FF2B5EF4-FFF2-40B4-BE49-F238E27FC236}">
                    <a16:creationId xmlns:a16="http://schemas.microsoft.com/office/drawing/2014/main" id="{57A5035A-FC6A-46ED-81FE-F5AFCF2B55C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671512" y="3126096"/>
                <a:ext cx="38880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39280" name="Freihand 39279">
                <a:extLst>
                  <a:ext uri="{FF2B5EF4-FFF2-40B4-BE49-F238E27FC236}">
                    <a16:creationId xmlns:a16="http://schemas.microsoft.com/office/drawing/2014/main" id="{46300689-13F2-47B6-87CF-393BD749518E}"/>
                  </a:ext>
                </a:extLst>
              </p14:cNvPr>
              <p14:cNvContentPartPr/>
              <p14:nvPr/>
            </p14:nvContentPartPr>
            <p14:xfrm>
              <a:off x="5539392" y="2960856"/>
              <a:ext cx="232560" cy="354240"/>
            </p14:xfrm>
          </p:contentPart>
        </mc:Choice>
        <mc:Fallback>
          <p:pic>
            <p:nvPicPr>
              <p:cNvPr id="39280" name="Freihand 39279">
                <a:extLst>
                  <a:ext uri="{FF2B5EF4-FFF2-40B4-BE49-F238E27FC236}">
                    <a16:creationId xmlns:a16="http://schemas.microsoft.com/office/drawing/2014/main" id="{46300689-13F2-47B6-87CF-393BD749518E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535072" y="2956536"/>
                <a:ext cx="2412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39282" name="Freihand 39281">
                <a:extLst>
                  <a:ext uri="{FF2B5EF4-FFF2-40B4-BE49-F238E27FC236}">
                    <a16:creationId xmlns:a16="http://schemas.microsoft.com/office/drawing/2014/main" id="{85DD846A-A57D-421E-9D2A-15D8AB4F0ECD}"/>
                  </a:ext>
                </a:extLst>
              </p14:cNvPr>
              <p14:cNvContentPartPr/>
              <p14:nvPr/>
            </p14:nvContentPartPr>
            <p14:xfrm>
              <a:off x="5962032" y="3446136"/>
              <a:ext cx="11880" cy="210240"/>
            </p14:xfrm>
          </p:contentPart>
        </mc:Choice>
        <mc:Fallback>
          <p:pic>
            <p:nvPicPr>
              <p:cNvPr id="39282" name="Freihand 39281">
                <a:extLst>
                  <a:ext uri="{FF2B5EF4-FFF2-40B4-BE49-F238E27FC236}">
                    <a16:creationId xmlns:a16="http://schemas.microsoft.com/office/drawing/2014/main" id="{85DD846A-A57D-421E-9D2A-15D8AB4F0ECD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957712" y="3441816"/>
                <a:ext cx="2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39283" name="Freihand 39282">
                <a:extLst>
                  <a:ext uri="{FF2B5EF4-FFF2-40B4-BE49-F238E27FC236}">
                    <a16:creationId xmlns:a16="http://schemas.microsoft.com/office/drawing/2014/main" id="{930A1968-3E3C-44A3-851E-4CC88354A468}"/>
                  </a:ext>
                </a:extLst>
              </p14:cNvPr>
              <p14:cNvContentPartPr/>
              <p14:nvPr/>
            </p14:nvContentPartPr>
            <p14:xfrm>
              <a:off x="5938992" y="3386736"/>
              <a:ext cx="186840" cy="38520"/>
            </p14:xfrm>
          </p:contentPart>
        </mc:Choice>
        <mc:Fallback>
          <p:pic>
            <p:nvPicPr>
              <p:cNvPr id="39283" name="Freihand 39282">
                <a:extLst>
                  <a:ext uri="{FF2B5EF4-FFF2-40B4-BE49-F238E27FC236}">
                    <a16:creationId xmlns:a16="http://schemas.microsoft.com/office/drawing/2014/main" id="{930A1968-3E3C-44A3-851E-4CC88354A46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934672" y="3382416"/>
                <a:ext cx="195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39284" name="Freihand 39283">
                <a:extLst>
                  <a:ext uri="{FF2B5EF4-FFF2-40B4-BE49-F238E27FC236}">
                    <a16:creationId xmlns:a16="http://schemas.microsoft.com/office/drawing/2014/main" id="{7920212A-137B-43BD-A4E6-04E7983C1F02}"/>
                  </a:ext>
                </a:extLst>
              </p14:cNvPr>
              <p14:cNvContentPartPr/>
              <p14:nvPr/>
            </p14:nvContentPartPr>
            <p14:xfrm>
              <a:off x="5941512" y="3462336"/>
              <a:ext cx="220320" cy="211680"/>
            </p14:xfrm>
          </p:contentPart>
        </mc:Choice>
        <mc:Fallback>
          <p:pic>
            <p:nvPicPr>
              <p:cNvPr id="39284" name="Freihand 39283">
                <a:extLst>
                  <a:ext uri="{FF2B5EF4-FFF2-40B4-BE49-F238E27FC236}">
                    <a16:creationId xmlns:a16="http://schemas.microsoft.com/office/drawing/2014/main" id="{7920212A-137B-43BD-A4E6-04E7983C1F02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937192" y="3458016"/>
                <a:ext cx="228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39285" name="Freihand 39284">
                <a:extLst>
                  <a:ext uri="{FF2B5EF4-FFF2-40B4-BE49-F238E27FC236}">
                    <a16:creationId xmlns:a16="http://schemas.microsoft.com/office/drawing/2014/main" id="{7E4DF46D-BA51-4973-ADC1-7C54E41DBDFB}"/>
                  </a:ext>
                </a:extLst>
              </p14:cNvPr>
              <p14:cNvContentPartPr/>
              <p14:nvPr/>
            </p14:nvContentPartPr>
            <p14:xfrm>
              <a:off x="6177312" y="3457296"/>
              <a:ext cx="208440" cy="243360"/>
            </p14:xfrm>
          </p:contentPart>
        </mc:Choice>
        <mc:Fallback>
          <p:pic>
            <p:nvPicPr>
              <p:cNvPr id="39285" name="Freihand 39284">
                <a:extLst>
                  <a:ext uri="{FF2B5EF4-FFF2-40B4-BE49-F238E27FC236}">
                    <a16:creationId xmlns:a16="http://schemas.microsoft.com/office/drawing/2014/main" id="{7E4DF46D-BA51-4973-ADC1-7C54E41DBDFB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172992" y="3452976"/>
                <a:ext cx="217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39292" name="Freihand 39291">
                <a:extLst>
                  <a:ext uri="{FF2B5EF4-FFF2-40B4-BE49-F238E27FC236}">
                    <a16:creationId xmlns:a16="http://schemas.microsoft.com/office/drawing/2014/main" id="{4C75C329-8C4B-4BCE-923D-7A3CDC19507F}"/>
                  </a:ext>
                </a:extLst>
              </p14:cNvPr>
              <p14:cNvContentPartPr/>
              <p14:nvPr/>
            </p14:nvContentPartPr>
            <p14:xfrm>
              <a:off x="826632" y="3180096"/>
              <a:ext cx="133920" cy="2451240"/>
            </p14:xfrm>
          </p:contentPart>
        </mc:Choice>
        <mc:Fallback>
          <p:pic>
            <p:nvPicPr>
              <p:cNvPr id="39292" name="Freihand 39291">
                <a:extLst>
                  <a:ext uri="{FF2B5EF4-FFF2-40B4-BE49-F238E27FC236}">
                    <a16:creationId xmlns:a16="http://schemas.microsoft.com/office/drawing/2014/main" id="{4C75C329-8C4B-4BCE-923D-7A3CDC19507F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822312" y="3175776"/>
                <a:ext cx="142560" cy="24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39293" name="Freihand 39292">
                <a:extLst>
                  <a:ext uri="{FF2B5EF4-FFF2-40B4-BE49-F238E27FC236}">
                    <a16:creationId xmlns:a16="http://schemas.microsoft.com/office/drawing/2014/main" id="{A2C13943-F79E-42AF-AFBC-2AF1E801C625}"/>
                  </a:ext>
                </a:extLst>
              </p14:cNvPr>
              <p14:cNvContentPartPr/>
              <p14:nvPr/>
            </p14:nvContentPartPr>
            <p14:xfrm>
              <a:off x="1044432" y="5690016"/>
              <a:ext cx="3882600" cy="94680"/>
            </p14:xfrm>
          </p:contentPart>
        </mc:Choice>
        <mc:Fallback>
          <p:pic>
            <p:nvPicPr>
              <p:cNvPr id="39293" name="Freihand 39292">
                <a:extLst>
                  <a:ext uri="{FF2B5EF4-FFF2-40B4-BE49-F238E27FC236}">
                    <a16:creationId xmlns:a16="http://schemas.microsoft.com/office/drawing/2014/main" id="{A2C13943-F79E-42AF-AFBC-2AF1E801C625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040112" y="5685696"/>
                <a:ext cx="3891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39294" name="Freihand 39293">
                <a:extLst>
                  <a:ext uri="{FF2B5EF4-FFF2-40B4-BE49-F238E27FC236}">
                    <a16:creationId xmlns:a16="http://schemas.microsoft.com/office/drawing/2014/main" id="{D2C0381A-DFAD-4682-8DE8-48220A2B764F}"/>
                  </a:ext>
                </a:extLst>
              </p14:cNvPr>
              <p14:cNvContentPartPr/>
              <p14:nvPr/>
            </p14:nvContentPartPr>
            <p14:xfrm>
              <a:off x="4642272" y="5521536"/>
              <a:ext cx="555840" cy="306360"/>
            </p14:xfrm>
          </p:contentPart>
        </mc:Choice>
        <mc:Fallback>
          <p:pic>
            <p:nvPicPr>
              <p:cNvPr id="39294" name="Freihand 39293">
                <a:extLst>
                  <a:ext uri="{FF2B5EF4-FFF2-40B4-BE49-F238E27FC236}">
                    <a16:creationId xmlns:a16="http://schemas.microsoft.com/office/drawing/2014/main" id="{D2C0381A-DFAD-4682-8DE8-48220A2B764F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637952" y="5517216"/>
                <a:ext cx="5644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39305" name="Freihand 39304">
                <a:extLst>
                  <a:ext uri="{FF2B5EF4-FFF2-40B4-BE49-F238E27FC236}">
                    <a16:creationId xmlns:a16="http://schemas.microsoft.com/office/drawing/2014/main" id="{AF72DCE2-D11A-44A8-B0EC-2A4A2A5BA54B}"/>
                  </a:ext>
                </a:extLst>
              </p14:cNvPr>
              <p14:cNvContentPartPr/>
              <p14:nvPr/>
            </p14:nvContentPartPr>
            <p14:xfrm>
              <a:off x="6674472" y="4466376"/>
              <a:ext cx="5040" cy="187560"/>
            </p14:xfrm>
          </p:contentPart>
        </mc:Choice>
        <mc:Fallback>
          <p:pic>
            <p:nvPicPr>
              <p:cNvPr id="39305" name="Freihand 39304">
                <a:extLst>
                  <a:ext uri="{FF2B5EF4-FFF2-40B4-BE49-F238E27FC236}">
                    <a16:creationId xmlns:a16="http://schemas.microsoft.com/office/drawing/2014/main" id="{AF72DCE2-D11A-44A8-B0EC-2A4A2A5BA54B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670152" y="4462056"/>
                <a:ext cx="13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39306" name="Freihand 39305">
                <a:extLst>
                  <a:ext uri="{FF2B5EF4-FFF2-40B4-BE49-F238E27FC236}">
                    <a16:creationId xmlns:a16="http://schemas.microsoft.com/office/drawing/2014/main" id="{92E92C47-140D-4F49-9B15-3CEF6E6EFE05}"/>
                  </a:ext>
                </a:extLst>
              </p14:cNvPr>
              <p14:cNvContentPartPr/>
              <p14:nvPr/>
            </p14:nvContentPartPr>
            <p14:xfrm>
              <a:off x="6679512" y="4439016"/>
              <a:ext cx="128520" cy="170280"/>
            </p14:xfrm>
          </p:contentPart>
        </mc:Choice>
        <mc:Fallback>
          <p:pic>
            <p:nvPicPr>
              <p:cNvPr id="39306" name="Freihand 39305">
                <a:extLst>
                  <a:ext uri="{FF2B5EF4-FFF2-40B4-BE49-F238E27FC236}">
                    <a16:creationId xmlns:a16="http://schemas.microsoft.com/office/drawing/2014/main" id="{92E92C47-140D-4F49-9B15-3CEF6E6EFE0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675192" y="4434696"/>
                <a:ext cx="137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39307" name="Freihand 39306">
                <a:extLst>
                  <a:ext uri="{FF2B5EF4-FFF2-40B4-BE49-F238E27FC236}">
                    <a16:creationId xmlns:a16="http://schemas.microsoft.com/office/drawing/2014/main" id="{5589D33B-F742-405B-8995-81C17D1430FD}"/>
                  </a:ext>
                </a:extLst>
              </p14:cNvPr>
              <p14:cNvContentPartPr/>
              <p14:nvPr/>
            </p14:nvContentPartPr>
            <p14:xfrm>
              <a:off x="6957432" y="4446936"/>
              <a:ext cx="17640" cy="155880"/>
            </p14:xfrm>
          </p:contentPart>
        </mc:Choice>
        <mc:Fallback>
          <p:pic>
            <p:nvPicPr>
              <p:cNvPr id="39307" name="Freihand 39306">
                <a:extLst>
                  <a:ext uri="{FF2B5EF4-FFF2-40B4-BE49-F238E27FC236}">
                    <a16:creationId xmlns:a16="http://schemas.microsoft.com/office/drawing/2014/main" id="{5589D33B-F742-405B-8995-81C17D1430FD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953112" y="4442616"/>
                <a:ext cx="26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39308" name="Freihand 39307">
                <a:extLst>
                  <a:ext uri="{FF2B5EF4-FFF2-40B4-BE49-F238E27FC236}">
                    <a16:creationId xmlns:a16="http://schemas.microsoft.com/office/drawing/2014/main" id="{2123FCBC-6B17-4540-8A7E-F0905ED9DB1E}"/>
                  </a:ext>
                </a:extLst>
              </p14:cNvPr>
              <p14:cNvContentPartPr/>
              <p14:nvPr/>
            </p14:nvContentPartPr>
            <p14:xfrm>
              <a:off x="6874992" y="4433256"/>
              <a:ext cx="210600" cy="33480"/>
            </p14:xfrm>
          </p:contentPart>
        </mc:Choice>
        <mc:Fallback>
          <p:pic>
            <p:nvPicPr>
              <p:cNvPr id="39308" name="Freihand 39307">
                <a:extLst>
                  <a:ext uri="{FF2B5EF4-FFF2-40B4-BE49-F238E27FC236}">
                    <a16:creationId xmlns:a16="http://schemas.microsoft.com/office/drawing/2014/main" id="{2123FCBC-6B17-4540-8A7E-F0905ED9DB1E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6870672" y="4428936"/>
                <a:ext cx="219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39310" name="Freihand 39309">
                <a:extLst>
                  <a:ext uri="{FF2B5EF4-FFF2-40B4-BE49-F238E27FC236}">
                    <a16:creationId xmlns:a16="http://schemas.microsoft.com/office/drawing/2014/main" id="{F8F7A55C-6532-4765-8717-CAE5602E064F}"/>
                  </a:ext>
                </a:extLst>
              </p14:cNvPr>
              <p14:cNvContentPartPr/>
              <p14:nvPr/>
            </p14:nvContentPartPr>
            <p14:xfrm>
              <a:off x="7216992" y="4478616"/>
              <a:ext cx="21960" cy="24840"/>
            </p14:xfrm>
          </p:contentPart>
        </mc:Choice>
        <mc:Fallback>
          <p:pic>
            <p:nvPicPr>
              <p:cNvPr id="39310" name="Freihand 39309">
                <a:extLst>
                  <a:ext uri="{FF2B5EF4-FFF2-40B4-BE49-F238E27FC236}">
                    <a16:creationId xmlns:a16="http://schemas.microsoft.com/office/drawing/2014/main" id="{F8F7A55C-6532-4765-8717-CAE5602E064F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212672" y="4474296"/>
                <a:ext cx="30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39311" name="Freihand 39310">
                <a:extLst>
                  <a:ext uri="{FF2B5EF4-FFF2-40B4-BE49-F238E27FC236}">
                    <a16:creationId xmlns:a16="http://schemas.microsoft.com/office/drawing/2014/main" id="{37AC1C1F-926C-41EA-AB05-1E1C41DAF3D4}"/>
                  </a:ext>
                </a:extLst>
              </p14:cNvPr>
              <p14:cNvContentPartPr/>
              <p14:nvPr/>
            </p14:nvContentPartPr>
            <p14:xfrm>
              <a:off x="7225992" y="4550256"/>
              <a:ext cx="23040" cy="9360"/>
            </p14:xfrm>
          </p:contentPart>
        </mc:Choice>
        <mc:Fallback>
          <p:pic>
            <p:nvPicPr>
              <p:cNvPr id="39311" name="Freihand 39310">
                <a:extLst>
                  <a:ext uri="{FF2B5EF4-FFF2-40B4-BE49-F238E27FC236}">
                    <a16:creationId xmlns:a16="http://schemas.microsoft.com/office/drawing/2014/main" id="{37AC1C1F-926C-41EA-AB05-1E1C41DAF3D4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7221672" y="4545936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39312" name="Freihand 39311">
                <a:extLst>
                  <a:ext uri="{FF2B5EF4-FFF2-40B4-BE49-F238E27FC236}">
                    <a16:creationId xmlns:a16="http://schemas.microsoft.com/office/drawing/2014/main" id="{A0936A81-7A18-4F96-AC55-18415A17307A}"/>
                  </a:ext>
                </a:extLst>
              </p14:cNvPr>
              <p14:cNvContentPartPr/>
              <p14:nvPr/>
            </p14:nvContentPartPr>
            <p14:xfrm>
              <a:off x="7363872" y="4415256"/>
              <a:ext cx="24120" cy="181080"/>
            </p14:xfrm>
          </p:contentPart>
        </mc:Choice>
        <mc:Fallback>
          <p:pic>
            <p:nvPicPr>
              <p:cNvPr id="39312" name="Freihand 39311">
                <a:extLst>
                  <a:ext uri="{FF2B5EF4-FFF2-40B4-BE49-F238E27FC236}">
                    <a16:creationId xmlns:a16="http://schemas.microsoft.com/office/drawing/2014/main" id="{A0936A81-7A18-4F96-AC55-18415A17307A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7359552" y="4410936"/>
                <a:ext cx="32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39313" name="Freihand 39312">
                <a:extLst>
                  <a:ext uri="{FF2B5EF4-FFF2-40B4-BE49-F238E27FC236}">
                    <a16:creationId xmlns:a16="http://schemas.microsoft.com/office/drawing/2014/main" id="{A1044EE7-C683-4131-BEDA-6F1B05494F6B}"/>
                  </a:ext>
                </a:extLst>
              </p14:cNvPr>
              <p14:cNvContentPartPr/>
              <p14:nvPr/>
            </p14:nvContentPartPr>
            <p14:xfrm>
              <a:off x="7353792" y="4428576"/>
              <a:ext cx="150480" cy="127800"/>
            </p14:xfrm>
          </p:contentPart>
        </mc:Choice>
        <mc:Fallback>
          <p:pic>
            <p:nvPicPr>
              <p:cNvPr id="39313" name="Freihand 39312">
                <a:extLst>
                  <a:ext uri="{FF2B5EF4-FFF2-40B4-BE49-F238E27FC236}">
                    <a16:creationId xmlns:a16="http://schemas.microsoft.com/office/drawing/2014/main" id="{A1044EE7-C683-4131-BEDA-6F1B05494F6B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349472" y="4424256"/>
                <a:ext cx="159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39314" name="Freihand 39313">
                <a:extLst>
                  <a:ext uri="{FF2B5EF4-FFF2-40B4-BE49-F238E27FC236}">
                    <a16:creationId xmlns:a16="http://schemas.microsoft.com/office/drawing/2014/main" id="{65AAA52F-859A-4830-A7D7-188A4F24DD1E}"/>
                  </a:ext>
                </a:extLst>
              </p14:cNvPr>
              <p14:cNvContentPartPr/>
              <p14:nvPr/>
            </p14:nvContentPartPr>
            <p14:xfrm>
              <a:off x="7527312" y="4459536"/>
              <a:ext cx="153000" cy="99720"/>
            </p14:xfrm>
          </p:contentPart>
        </mc:Choice>
        <mc:Fallback>
          <p:pic>
            <p:nvPicPr>
              <p:cNvPr id="39314" name="Freihand 39313">
                <a:extLst>
                  <a:ext uri="{FF2B5EF4-FFF2-40B4-BE49-F238E27FC236}">
                    <a16:creationId xmlns:a16="http://schemas.microsoft.com/office/drawing/2014/main" id="{65AAA52F-859A-4830-A7D7-188A4F24DD1E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522992" y="4455216"/>
                <a:ext cx="161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39315" name="Freihand 39314">
                <a:extLst>
                  <a:ext uri="{FF2B5EF4-FFF2-40B4-BE49-F238E27FC236}">
                    <a16:creationId xmlns:a16="http://schemas.microsoft.com/office/drawing/2014/main" id="{4604F912-7D79-4CA3-AC5F-1FD50C01D8FA}"/>
                  </a:ext>
                </a:extLst>
              </p14:cNvPr>
              <p14:cNvContentPartPr/>
              <p14:nvPr/>
            </p14:nvContentPartPr>
            <p14:xfrm>
              <a:off x="7686792" y="4357656"/>
              <a:ext cx="259200" cy="195120"/>
            </p14:xfrm>
          </p:contentPart>
        </mc:Choice>
        <mc:Fallback>
          <p:pic>
            <p:nvPicPr>
              <p:cNvPr id="39315" name="Freihand 39314">
                <a:extLst>
                  <a:ext uri="{FF2B5EF4-FFF2-40B4-BE49-F238E27FC236}">
                    <a16:creationId xmlns:a16="http://schemas.microsoft.com/office/drawing/2014/main" id="{4604F912-7D79-4CA3-AC5F-1FD50C01D8FA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682472" y="4353336"/>
                <a:ext cx="267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39316" name="Freihand 39315">
                <a:extLst>
                  <a:ext uri="{FF2B5EF4-FFF2-40B4-BE49-F238E27FC236}">
                    <a16:creationId xmlns:a16="http://schemas.microsoft.com/office/drawing/2014/main" id="{BE2268B2-3BB1-4AD5-B2AA-403ADE7DA6BB}"/>
                  </a:ext>
                </a:extLst>
              </p14:cNvPr>
              <p14:cNvContentPartPr/>
              <p14:nvPr/>
            </p14:nvContentPartPr>
            <p14:xfrm>
              <a:off x="7884792" y="4457376"/>
              <a:ext cx="127440" cy="79560"/>
            </p14:xfrm>
          </p:contentPart>
        </mc:Choice>
        <mc:Fallback>
          <p:pic>
            <p:nvPicPr>
              <p:cNvPr id="39316" name="Freihand 39315">
                <a:extLst>
                  <a:ext uri="{FF2B5EF4-FFF2-40B4-BE49-F238E27FC236}">
                    <a16:creationId xmlns:a16="http://schemas.microsoft.com/office/drawing/2014/main" id="{BE2268B2-3BB1-4AD5-B2AA-403ADE7DA6B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7880472" y="4453056"/>
                <a:ext cx="136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39317" name="Freihand 39316">
                <a:extLst>
                  <a:ext uri="{FF2B5EF4-FFF2-40B4-BE49-F238E27FC236}">
                    <a16:creationId xmlns:a16="http://schemas.microsoft.com/office/drawing/2014/main" id="{B2FDA023-3908-4F60-A033-CFFACBA97409}"/>
                  </a:ext>
                </a:extLst>
              </p14:cNvPr>
              <p14:cNvContentPartPr/>
              <p14:nvPr/>
            </p14:nvContentPartPr>
            <p14:xfrm>
              <a:off x="8116272" y="4488336"/>
              <a:ext cx="112320" cy="22320"/>
            </p14:xfrm>
          </p:contentPart>
        </mc:Choice>
        <mc:Fallback>
          <p:pic>
            <p:nvPicPr>
              <p:cNvPr id="39317" name="Freihand 39316">
                <a:extLst>
                  <a:ext uri="{FF2B5EF4-FFF2-40B4-BE49-F238E27FC236}">
                    <a16:creationId xmlns:a16="http://schemas.microsoft.com/office/drawing/2014/main" id="{B2FDA023-3908-4F60-A033-CFFACBA97409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8111952" y="4484016"/>
                <a:ext cx="12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39318" name="Freihand 39317">
                <a:extLst>
                  <a:ext uri="{FF2B5EF4-FFF2-40B4-BE49-F238E27FC236}">
                    <a16:creationId xmlns:a16="http://schemas.microsoft.com/office/drawing/2014/main" id="{544B18F3-D670-4FD9-888E-CCBFA252D5D6}"/>
                  </a:ext>
                </a:extLst>
              </p14:cNvPr>
              <p14:cNvContentPartPr/>
              <p14:nvPr/>
            </p14:nvContentPartPr>
            <p14:xfrm>
              <a:off x="7409952" y="4704696"/>
              <a:ext cx="182880" cy="259560"/>
            </p14:xfrm>
          </p:contentPart>
        </mc:Choice>
        <mc:Fallback>
          <p:pic>
            <p:nvPicPr>
              <p:cNvPr id="39318" name="Freihand 39317">
                <a:extLst>
                  <a:ext uri="{FF2B5EF4-FFF2-40B4-BE49-F238E27FC236}">
                    <a16:creationId xmlns:a16="http://schemas.microsoft.com/office/drawing/2014/main" id="{544B18F3-D670-4FD9-888E-CCBFA252D5D6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405632" y="4700376"/>
                <a:ext cx="1915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39319" name="Freihand 39318">
                <a:extLst>
                  <a:ext uri="{FF2B5EF4-FFF2-40B4-BE49-F238E27FC236}">
                    <a16:creationId xmlns:a16="http://schemas.microsoft.com/office/drawing/2014/main" id="{6AFCCA77-6168-495D-A5D1-F9432C690BD4}"/>
                  </a:ext>
                </a:extLst>
              </p14:cNvPr>
              <p14:cNvContentPartPr/>
              <p14:nvPr/>
            </p14:nvContentPartPr>
            <p14:xfrm>
              <a:off x="7609032" y="4847976"/>
              <a:ext cx="279000" cy="58320"/>
            </p14:xfrm>
          </p:contentPart>
        </mc:Choice>
        <mc:Fallback>
          <p:pic>
            <p:nvPicPr>
              <p:cNvPr id="39319" name="Freihand 39318">
                <a:extLst>
                  <a:ext uri="{FF2B5EF4-FFF2-40B4-BE49-F238E27FC236}">
                    <a16:creationId xmlns:a16="http://schemas.microsoft.com/office/drawing/2014/main" id="{6AFCCA77-6168-495D-A5D1-F9432C690BD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604712" y="4843656"/>
                <a:ext cx="287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39320" name="Freihand 39319">
                <a:extLst>
                  <a:ext uri="{FF2B5EF4-FFF2-40B4-BE49-F238E27FC236}">
                    <a16:creationId xmlns:a16="http://schemas.microsoft.com/office/drawing/2014/main" id="{569639CB-FA5C-470E-8B5D-2AEE42898CCD}"/>
                  </a:ext>
                </a:extLst>
              </p14:cNvPr>
              <p14:cNvContentPartPr/>
              <p14:nvPr/>
            </p14:nvContentPartPr>
            <p14:xfrm>
              <a:off x="7905672" y="4822416"/>
              <a:ext cx="107640" cy="69840"/>
            </p14:xfrm>
          </p:contentPart>
        </mc:Choice>
        <mc:Fallback>
          <p:pic>
            <p:nvPicPr>
              <p:cNvPr id="39320" name="Freihand 39319">
                <a:extLst>
                  <a:ext uri="{FF2B5EF4-FFF2-40B4-BE49-F238E27FC236}">
                    <a16:creationId xmlns:a16="http://schemas.microsoft.com/office/drawing/2014/main" id="{569639CB-FA5C-470E-8B5D-2AEE42898CCD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7901352" y="4818096"/>
                <a:ext cx="116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39327" name="Freihand 39326">
                <a:extLst>
                  <a:ext uri="{FF2B5EF4-FFF2-40B4-BE49-F238E27FC236}">
                    <a16:creationId xmlns:a16="http://schemas.microsoft.com/office/drawing/2014/main" id="{42E11900-5A12-467E-B9FD-A57A720DDA96}"/>
                  </a:ext>
                </a:extLst>
              </p14:cNvPr>
              <p14:cNvContentPartPr/>
              <p14:nvPr/>
            </p14:nvContentPartPr>
            <p14:xfrm>
              <a:off x="4785552" y="2173536"/>
              <a:ext cx="1091880" cy="909360"/>
            </p14:xfrm>
          </p:contentPart>
        </mc:Choice>
        <mc:Fallback>
          <p:pic>
            <p:nvPicPr>
              <p:cNvPr id="39327" name="Freihand 39326">
                <a:extLst>
                  <a:ext uri="{FF2B5EF4-FFF2-40B4-BE49-F238E27FC236}">
                    <a16:creationId xmlns:a16="http://schemas.microsoft.com/office/drawing/2014/main" id="{42E11900-5A12-467E-B9FD-A57A720DDA96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781232" y="2169216"/>
                <a:ext cx="110052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39329" name="Freihand 39328">
                <a:extLst>
                  <a:ext uri="{FF2B5EF4-FFF2-40B4-BE49-F238E27FC236}">
                    <a16:creationId xmlns:a16="http://schemas.microsoft.com/office/drawing/2014/main" id="{38992954-A852-458E-825A-7D9713498CA9}"/>
                  </a:ext>
                </a:extLst>
              </p14:cNvPr>
              <p14:cNvContentPartPr/>
              <p14:nvPr/>
            </p14:nvContentPartPr>
            <p14:xfrm>
              <a:off x="327672" y="2378376"/>
              <a:ext cx="1059840" cy="1053000"/>
            </p14:xfrm>
          </p:contentPart>
        </mc:Choice>
        <mc:Fallback>
          <p:pic>
            <p:nvPicPr>
              <p:cNvPr id="39329" name="Freihand 39328">
                <a:extLst>
                  <a:ext uri="{FF2B5EF4-FFF2-40B4-BE49-F238E27FC236}">
                    <a16:creationId xmlns:a16="http://schemas.microsoft.com/office/drawing/2014/main" id="{38992954-A852-458E-825A-7D9713498CA9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23352" y="2374056"/>
                <a:ext cx="106848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39331" name="Freihand 39330">
                <a:extLst>
                  <a:ext uri="{FF2B5EF4-FFF2-40B4-BE49-F238E27FC236}">
                    <a16:creationId xmlns:a16="http://schemas.microsoft.com/office/drawing/2014/main" id="{919D52AA-A622-4EA2-BEAF-7E4D55B8158A}"/>
                  </a:ext>
                </a:extLst>
              </p14:cNvPr>
              <p14:cNvContentPartPr/>
              <p14:nvPr/>
            </p14:nvContentPartPr>
            <p14:xfrm>
              <a:off x="3472272" y="4810536"/>
              <a:ext cx="1675440" cy="771120"/>
            </p14:xfrm>
          </p:contentPart>
        </mc:Choice>
        <mc:Fallback>
          <p:pic>
            <p:nvPicPr>
              <p:cNvPr id="39331" name="Freihand 39330">
                <a:extLst>
                  <a:ext uri="{FF2B5EF4-FFF2-40B4-BE49-F238E27FC236}">
                    <a16:creationId xmlns:a16="http://schemas.microsoft.com/office/drawing/2014/main" id="{919D52AA-A622-4EA2-BEAF-7E4D55B8158A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467952" y="4806216"/>
                <a:ext cx="168408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39332" name="Freihand 39331">
                <a:extLst>
                  <a:ext uri="{FF2B5EF4-FFF2-40B4-BE49-F238E27FC236}">
                    <a16:creationId xmlns:a16="http://schemas.microsoft.com/office/drawing/2014/main" id="{564030B7-0B9F-45DC-ADA2-39E7A51488AD}"/>
                  </a:ext>
                </a:extLst>
              </p14:cNvPr>
              <p14:cNvContentPartPr/>
              <p14:nvPr/>
            </p14:nvContentPartPr>
            <p14:xfrm>
              <a:off x="5082192" y="5404896"/>
              <a:ext cx="274320" cy="240120"/>
            </p14:xfrm>
          </p:contentPart>
        </mc:Choice>
        <mc:Fallback>
          <p:pic>
            <p:nvPicPr>
              <p:cNvPr id="39332" name="Freihand 39331">
                <a:extLst>
                  <a:ext uri="{FF2B5EF4-FFF2-40B4-BE49-F238E27FC236}">
                    <a16:creationId xmlns:a16="http://schemas.microsoft.com/office/drawing/2014/main" id="{564030B7-0B9F-45DC-ADA2-39E7A51488AD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5077872" y="5400576"/>
                <a:ext cx="282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39334" name="Freihand 39333">
                <a:extLst>
                  <a:ext uri="{FF2B5EF4-FFF2-40B4-BE49-F238E27FC236}">
                    <a16:creationId xmlns:a16="http://schemas.microsoft.com/office/drawing/2014/main" id="{7F5EAF5E-8EEE-4449-9EB0-6355BF57DA2B}"/>
                  </a:ext>
                </a:extLst>
              </p14:cNvPr>
              <p14:cNvContentPartPr/>
              <p14:nvPr/>
            </p14:nvContentPartPr>
            <p14:xfrm>
              <a:off x="4353912" y="4907016"/>
              <a:ext cx="160560" cy="18720"/>
            </p14:xfrm>
          </p:contentPart>
        </mc:Choice>
        <mc:Fallback>
          <p:pic>
            <p:nvPicPr>
              <p:cNvPr id="39334" name="Freihand 39333">
                <a:extLst>
                  <a:ext uri="{FF2B5EF4-FFF2-40B4-BE49-F238E27FC236}">
                    <a16:creationId xmlns:a16="http://schemas.microsoft.com/office/drawing/2014/main" id="{7F5EAF5E-8EEE-4449-9EB0-6355BF57DA2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349592" y="4902696"/>
                <a:ext cx="169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39335" name="Freihand 39334">
                <a:extLst>
                  <a:ext uri="{FF2B5EF4-FFF2-40B4-BE49-F238E27FC236}">
                    <a16:creationId xmlns:a16="http://schemas.microsoft.com/office/drawing/2014/main" id="{CA2DEF71-A3C2-4B6E-979F-48B4ACDFDD21}"/>
                  </a:ext>
                </a:extLst>
              </p14:cNvPr>
              <p14:cNvContentPartPr/>
              <p14:nvPr/>
            </p14:nvContentPartPr>
            <p14:xfrm>
              <a:off x="4331952" y="4967496"/>
              <a:ext cx="226080" cy="20520"/>
            </p14:xfrm>
          </p:contentPart>
        </mc:Choice>
        <mc:Fallback>
          <p:pic>
            <p:nvPicPr>
              <p:cNvPr id="39335" name="Freihand 39334">
                <a:extLst>
                  <a:ext uri="{FF2B5EF4-FFF2-40B4-BE49-F238E27FC236}">
                    <a16:creationId xmlns:a16="http://schemas.microsoft.com/office/drawing/2014/main" id="{CA2DEF71-A3C2-4B6E-979F-48B4ACDFDD21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327632" y="4963176"/>
                <a:ext cx="234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39339" name="Freihand 39338">
                <a:extLst>
                  <a:ext uri="{FF2B5EF4-FFF2-40B4-BE49-F238E27FC236}">
                    <a16:creationId xmlns:a16="http://schemas.microsoft.com/office/drawing/2014/main" id="{81831CCB-508F-4733-90EE-46CB089B9CDA}"/>
                  </a:ext>
                </a:extLst>
              </p14:cNvPr>
              <p14:cNvContentPartPr/>
              <p14:nvPr/>
            </p14:nvContentPartPr>
            <p14:xfrm>
              <a:off x="4612392" y="4829256"/>
              <a:ext cx="12600" cy="166680"/>
            </p14:xfrm>
          </p:contentPart>
        </mc:Choice>
        <mc:Fallback>
          <p:pic>
            <p:nvPicPr>
              <p:cNvPr id="39339" name="Freihand 39338">
                <a:extLst>
                  <a:ext uri="{FF2B5EF4-FFF2-40B4-BE49-F238E27FC236}">
                    <a16:creationId xmlns:a16="http://schemas.microsoft.com/office/drawing/2014/main" id="{81831CCB-508F-4733-90EE-46CB089B9CDA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608072" y="4824936"/>
                <a:ext cx="21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39340" name="Freihand 39339">
                <a:extLst>
                  <a:ext uri="{FF2B5EF4-FFF2-40B4-BE49-F238E27FC236}">
                    <a16:creationId xmlns:a16="http://schemas.microsoft.com/office/drawing/2014/main" id="{5948669F-5471-4833-9BDD-21C8B74B37D2}"/>
                  </a:ext>
                </a:extLst>
              </p14:cNvPr>
              <p14:cNvContentPartPr/>
              <p14:nvPr/>
            </p14:nvContentPartPr>
            <p14:xfrm>
              <a:off x="4607712" y="4802616"/>
              <a:ext cx="133920" cy="18000"/>
            </p14:xfrm>
          </p:contentPart>
        </mc:Choice>
        <mc:Fallback>
          <p:pic>
            <p:nvPicPr>
              <p:cNvPr id="39340" name="Freihand 39339">
                <a:extLst>
                  <a:ext uri="{FF2B5EF4-FFF2-40B4-BE49-F238E27FC236}">
                    <a16:creationId xmlns:a16="http://schemas.microsoft.com/office/drawing/2014/main" id="{5948669F-5471-4833-9BDD-21C8B74B37D2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4603392" y="4798296"/>
                <a:ext cx="142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39341" name="Freihand 39340">
                <a:extLst>
                  <a:ext uri="{FF2B5EF4-FFF2-40B4-BE49-F238E27FC236}">
                    <a16:creationId xmlns:a16="http://schemas.microsoft.com/office/drawing/2014/main" id="{5DA7AFE7-8594-4354-B73C-2B2AE67E1262}"/>
                  </a:ext>
                </a:extLst>
              </p14:cNvPr>
              <p14:cNvContentPartPr/>
              <p14:nvPr/>
            </p14:nvContentPartPr>
            <p14:xfrm>
              <a:off x="4611672" y="4844016"/>
              <a:ext cx="144000" cy="144000"/>
            </p14:xfrm>
          </p:contentPart>
        </mc:Choice>
        <mc:Fallback>
          <p:pic>
            <p:nvPicPr>
              <p:cNvPr id="39341" name="Freihand 39340">
                <a:extLst>
                  <a:ext uri="{FF2B5EF4-FFF2-40B4-BE49-F238E27FC236}">
                    <a16:creationId xmlns:a16="http://schemas.microsoft.com/office/drawing/2014/main" id="{5DA7AFE7-8594-4354-B73C-2B2AE67E1262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4607352" y="4839696"/>
                <a:ext cx="152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39342" name="Freihand 39341">
                <a:extLst>
                  <a:ext uri="{FF2B5EF4-FFF2-40B4-BE49-F238E27FC236}">
                    <a16:creationId xmlns:a16="http://schemas.microsoft.com/office/drawing/2014/main" id="{C291FF24-2FA2-4962-8B12-5236F4263CC9}"/>
                  </a:ext>
                </a:extLst>
              </p14:cNvPr>
              <p14:cNvContentPartPr/>
              <p14:nvPr/>
            </p14:nvContentPartPr>
            <p14:xfrm>
              <a:off x="4754232" y="4865976"/>
              <a:ext cx="104040" cy="99360"/>
            </p14:xfrm>
          </p:contentPart>
        </mc:Choice>
        <mc:Fallback>
          <p:pic>
            <p:nvPicPr>
              <p:cNvPr id="39342" name="Freihand 39341">
                <a:extLst>
                  <a:ext uri="{FF2B5EF4-FFF2-40B4-BE49-F238E27FC236}">
                    <a16:creationId xmlns:a16="http://schemas.microsoft.com/office/drawing/2014/main" id="{C291FF24-2FA2-4962-8B12-5236F4263CC9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4749912" y="4861656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39344" name="Freihand 39343">
                <a:extLst>
                  <a:ext uri="{FF2B5EF4-FFF2-40B4-BE49-F238E27FC236}">
                    <a16:creationId xmlns:a16="http://schemas.microsoft.com/office/drawing/2014/main" id="{D8D1ABF4-8D57-47D7-963E-D77A5935D275}"/>
                  </a:ext>
                </a:extLst>
              </p14:cNvPr>
              <p14:cNvContentPartPr/>
              <p14:nvPr/>
            </p14:nvContentPartPr>
            <p14:xfrm>
              <a:off x="4918392" y="4853736"/>
              <a:ext cx="113040" cy="10080"/>
            </p14:xfrm>
          </p:contentPart>
        </mc:Choice>
        <mc:Fallback>
          <p:pic>
            <p:nvPicPr>
              <p:cNvPr id="39344" name="Freihand 39343">
                <a:extLst>
                  <a:ext uri="{FF2B5EF4-FFF2-40B4-BE49-F238E27FC236}">
                    <a16:creationId xmlns:a16="http://schemas.microsoft.com/office/drawing/2014/main" id="{D8D1ABF4-8D57-47D7-963E-D77A5935D27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4913712" y="4849416"/>
                <a:ext cx="121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39345" name="Freihand 39344">
                <a:extLst>
                  <a:ext uri="{FF2B5EF4-FFF2-40B4-BE49-F238E27FC236}">
                    <a16:creationId xmlns:a16="http://schemas.microsoft.com/office/drawing/2014/main" id="{DCB7D702-160B-4AEE-948D-0A6ABE272DAB}"/>
                  </a:ext>
                </a:extLst>
              </p14:cNvPr>
              <p14:cNvContentPartPr/>
              <p14:nvPr/>
            </p14:nvContentPartPr>
            <p14:xfrm>
              <a:off x="5078952" y="4776336"/>
              <a:ext cx="23040" cy="119520"/>
            </p14:xfrm>
          </p:contentPart>
        </mc:Choice>
        <mc:Fallback>
          <p:pic>
            <p:nvPicPr>
              <p:cNvPr id="39345" name="Freihand 39344">
                <a:extLst>
                  <a:ext uri="{FF2B5EF4-FFF2-40B4-BE49-F238E27FC236}">
                    <a16:creationId xmlns:a16="http://schemas.microsoft.com/office/drawing/2014/main" id="{DCB7D702-160B-4AEE-948D-0A6ABE272DAB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074632" y="4772016"/>
                <a:ext cx="31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39346" name="Freihand 39345">
                <a:extLst>
                  <a:ext uri="{FF2B5EF4-FFF2-40B4-BE49-F238E27FC236}">
                    <a16:creationId xmlns:a16="http://schemas.microsoft.com/office/drawing/2014/main" id="{07302336-3B4F-40E0-83D4-0D89E0AE20E7}"/>
                  </a:ext>
                </a:extLst>
              </p14:cNvPr>
              <p14:cNvContentPartPr/>
              <p14:nvPr/>
            </p14:nvContentPartPr>
            <p14:xfrm>
              <a:off x="5023152" y="4883616"/>
              <a:ext cx="120240" cy="47520"/>
            </p14:xfrm>
          </p:contentPart>
        </mc:Choice>
        <mc:Fallback>
          <p:pic>
            <p:nvPicPr>
              <p:cNvPr id="39346" name="Freihand 39345">
                <a:extLst>
                  <a:ext uri="{FF2B5EF4-FFF2-40B4-BE49-F238E27FC236}">
                    <a16:creationId xmlns:a16="http://schemas.microsoft.com/office/drawing/2014/main" id="{07302336-3B4F-40E0-83D4-0D89E0AE20E7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018832" y="4879296"/>
                <a:ext cx="128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39347" name="Freihand 39346">
                <a:extLst>
                  <a:ext uri="{FF2B5EF4-FFF2-40B4-BE49-F238E27FC236}">
                    <a16:creationId xmlns:a16="http://schemas.microsoft.com/office/drawing/2014/main" id="{339A614B-674D-4290-8623-07D425FB0D59}"/>
                  </a:ext>
                </a:extLst>
              </p14:cNvPr>
              <p14:cNvContentPartPr/>
              <p14:nvPr/>
            </p14:nvContentPartPr>
            <p14:xfrm>
              <a:off x="5020992" y="4760496"/>
              <a:ext cx="118080" cy="30600"/>
            </p14:xfrm>
          </p:contentPart>
        </mc:Choice>
        <mc:Fallback>
          <p:pic>
            <p:nvPicPr>
              <p:cNvPr id="39347" name="Freihand 39346">
                <a:extLst>
                  <a:ext uri="{FF2B5EF4-FFF2-40B4-BE49-F238E27FC236}">
                    <a16:creationId xmlns:a16="http://schemas.microsoft.com/office/drawing/2014/main" id="{339A614B-674D-4290-8623-07D425FB0D5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016672" y="4756176"/>
                <a:ext cx="126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39348" name="Freihand 39347">
                <a:extLst>
                  <a:ext uri="{FF2B5EF4-FFF2-40B4-BE49-F238E27FC236}">
                    <a16:creationId xmlns:a16="http://schemas.microsoft.com/office/drawing/2014/main" id="{15AFA9C4-A7D3-4512-B9BA-69E9CD896B9F}"/>
                  </a:ext>
                </a:extLst>
              </p14:cNvPr>
              <p14:cNvContentPartPr/>
              <p14:nvPr/>
            </p14:nvContentPartPr>
            <p14:xfrm>
              <a:off x="5148072" y="4829976"/>
              <a:ext cx="130680" cy="47160"/>
            </p14:xfrm>
          </p:contentPart>
        </mc:Choice>
        <mc:Fallback>
          <p:pic>
            <p:nvPicPr>
              <p:cNvPr id="39348" name="Freihand 39347">
                <a:extLst>
                  <a:ext uri="{FF2B5EF4-FFF2-40B4-BE49-F238E27FC236}">
                    <a16:creationId xmlns:a16="http://schemas.microsoft.com/office/drawing/2014/main" id="{15AFA9C4-A7D3-4512-B9BA-69E9CD896B9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5143752" y="4825656"/>
                <a:ext cx="139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39296" name="Freihand 39295">
                <a:extLst>
                  <a:ext uri="{FF2B5EF4-FFF2-40B4-BE49-F238E27FC236}">
                    <a16:creationId xmlns:a16="http://schemas.microsoft.com/office/drawing/2014/main" id="{B0669246-10A0-4C14-830D-ECF016DB1056}"/>
                  </a:ext>
                </a:extLst>
              </p14:cNvPr>
              <p14:cNvContentPartPr/>
              <p14:nvPr/>
            </p14:nvContentPartPr>
            <p14:xfrm>
              <a:off x="2210472" y="5940936"/>
              <a:ext cx="26280" cy="173160"/>
            </p14:xfrm>
          </p:contentPart>
        </mc:Choice>
        <mc:Fallback>
          <p:pic>
            <p:nvPicPr>
              <p:cNvPr id="39296" name="Freihand 39295">
                <a:extLst>
                  <a:ext uri="{FF2B5EF4-FFF2-40B4-BE49-F238E27FC236}">
                    <a16:creationId xmlns:a16="http://schemas.microsoft.com/office/drawing/2014/main" id="{B0669246-10A0-4C14-830D-ECF016DB1056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2206152" y="5936616"/>
                <a:ext cx="34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39297" name="Freihand 39296">
                <a:extLst>
                  <a:ext uri="{FF2B5EF4-FFF2-40B4-BE49-F238E27FC236}">
                    <a16:creationId xmlns:a16="http://schemas.microsoft.com/office/drawing/2014/main" id="{97A1478B-6783-48EC-954D-DB9BCBC32337}"/>
                  </a:ext>
                </a:extLst>
              </p14:cNvPr>
              <p14:cNvContentPartPr/>
              <p14:nvPr/>
            </p14:nvContentPartPr>
            <p14:xfrm>
              <a:off x="2220912" y="5962896"/>
              <a:ext cx="163800" cy="145440"/>
            </p14:xfrm>
          </p:contentPart>
        </mc:Choice>
        <mc:Fallback>
          <p:pic>
            <p:nvPicPr>
              <p:cNvPr id="39297" name="Freihand 39296">
                <a:extLst>
                  <a:ext uri="{FF2B5EF4-FFF2-40B4-BE49-F238E27FC236}">
                    <a16:creationId xmlns:a16="http://schemas.microsoft.com/office/drawing/2014/main" id="{97A1478B-6783-48EC-954D-DB9BCBC32337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2216592" y="5958576"/>
                <a:ext cx="172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39298" name="Freihand 39297">
                <a:extLst>
                  <a:ext uri="{FF2B5EF4-FFF2-40B4-BE49-F238E27FC236}">
                    <a16:creationId xmlns:a16="http://schemas.microsoft.com/office/drawing/2014/main" id="{D91C4899-4D47-43B7-BDC9-CB9D3814F456}"/>
                  </a:ext>
                </a:extLst>
              </p14:cNvPr>
              <p14:cNvContentPartPr/>
              <p14:nvPr/>
            </p14:nvContentPartPr>
            <p14:xfrm>
              <a:off x="2539512" y="5930496"/>
              <a:ext cx="20520" cy="169200"/>
            </p14:xfrm>
          </p:contentPart>
        </mc:Choice>
        <mc:Fallback>
          <p:pic>
            <p:nvPicPr>
              <p:cNvPr id="39298" name="Freihand 39297">
                <a:extLst>
                  <a:ext uri="{FF2B5EF4-FFF2-40B4-BE49-F238E27FC236}">
                    <a16:creationId xmlns:a16="http://schemas.microsoft.com/office/drawing/2014/main" id="{D91C4899-4D47-43B7-BDC9-CB9D3814F456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2535192" y="5926176"/>
                <a:ext cx="29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39299" name="Freihand 39298">
                <a:extLst>
                  <a:ext uri="{FF2B5EF4-FFF2-40B4-BE49-F238E27FC236}">
                    <a16:creationId xmlns:a16="http://schemas.microsoft.com/office/drawing/2014/main" id="{08D67F49-C53E-42D4-8F46-16D68E25BEAD}"/>
                  </a:ext>
                </a:extLst>
              </p14:cNvPr>
              <p14:cNvContentPartPr/>
              <p14:nvPr/>
            </p14:nvContentPartPr>
            <p14:xfrm>
              <a:off x="2428632" y="5915376"/>
              <a:ext cx="205560" cy="42120"/>
            </p14:xfrm>
          </p:contentPart>
        </mc:Choice>
        <mc:Fallback>
          <p:pic>
            <p:nvPicPr>
              <p:cNvPr id="39299" name="Freihand 39298">
                <a:extLst>
                  <a:ext uri="{FF2B5EF4-FFF2-40B4-BE49-F238E27FC236}">
                    <a16:creationId xmlns:a16="http://schemas.microsoft.com/office/drawing/2014/main" id="{08D67F49-C53E-42D4-8F46-16D68E25BEAD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424312" y="5911056"/>
                <a:ext cx="214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39301" name="Freihand 39300">
                <a:extLst>
                  <a:ext uri="{FF2B5EF4-FFF2-40B4-BE49-F238E27FC236}">
                    <a16:creationId xmlns:a16="http://schemas.microsoft.com/office/drawing/2014/main" id="{C91947A1-5A50-4AAD-81D3-B68D01DEA030}"/>
                  </a:ext>
                </a:extLst>
              </p14:cNvPr>
              <p14:cNvContentPartPr/>
              <p14:nvPr/>
            </p14:nvContentPartPr>
            <p14:xfrm>
              <a:off x="2745792" y="5904936"/>
              <a:ext cx="191520" cy="131400"/>
            </p14:xfrm>
          </p:contentPart>
        </mc:Choice>
        <mc:Fallback>
          <p:pic>
            <p:nvPicPr>
              <p:cNvPr id="39301" name="Freihand 39300">
                <a:extLst>
                  <a:ext uri="{FF2B5EF4-FFF2-40B4-BE49-F238E27FC236}">
                    <a16:creationId xmlns:a16="http://schemas.microsoft.com/office/drawing/2014/main" id="{C91947A1-5A50-4AAD-81D3-B68D01DEA03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741472" y="5900616"/>
                <a:ext cx="200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39302" name="Freihand 39301">
                <a:extLst>
                  <a:ext uri="{FF2B5EF4-FFF2-40B4-BE49-F238E27FC236}">
                    <a16:creationId xmlns:a16="http://schemas.microsoft.com/office/drawing/2014/main" id="{D12CB869-D4DE-41F2-8E5F-18E67C3E1025}"/>
                  </a:ext>
                </a:extLst>
              </p14:cNvPr>
              <p14:cNvContentPartPr/>
              <p14:nvPr/>
            </p14:nvContentPartPr>
            <p14:xfrm>
              <a:off x="2767752" y="6032016"/>
              <a:ext cx="223200" cy="126720"/>
            </p14:xfrm>
          </p:contentPart>
        </mc:Choice>
        <mc:Fallback>
          <p:pic>
            <p:nvPicPr>
              <p:cNvPr id="39302" name="Freihand 39301">
                <a:extLst>
                  <a:ext uri="{FF2B5EF4-FFF2-40B4-BE49-F238E27FC236}">
                    <a16:creationId xmlns:a16="http://schemas.microsoft.com/office/drawing/2014/main" id="{D12CB869-D4DE-41F2-8E5F-18E67C3E1025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763432" y="6027696"/>
                <a:ext cx="231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39303" name="Freihand 39302">
                <a:extLst>
                  <a:ext uri="{FF2B5EF4-FFF2-40B4-BE49-F238E27FC236}">
                    <a16:creationId xmlns:a16="http://schemas.microsoft.com/office/drawing/2014/main" id="{AFA5B11D-B730-433C-9D82-BF1CAB289111}"/>
                  </a:ext>
                </a:extLst>
              </p14:cNvPr>
              <p14:cNvContentPartPr/>
              <p14:nvPr/>
            </p14:nvContentPartPr>
            <p14:xfrm>
              <a:off x="3059712" y="5959656"/>
              <a:ext cx="204120" cy="128880"/>
            </p14:xfrm>
          </p:contentPart>
        </mc:Choice>
        <mc:Fallback>
          <p:pic>
            <p:nvPicPr>
              <p:cNvPr id="39303" name="Freihand 39302">
                <a:extLst>
                  <a:ext uri="{FF2B5EF4-FFF2-40B4-BE49-F238E27FC236}">
                    <a16:creationId xmlns:a16="http://schemas.microsoft.com/office/drawing/2014/main" id="{AFA5B11D-B730-433C-9D82-BF1CAB289111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3055392" y="5955336"/>
                <a:ext cx="212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39350" name="Freihand 39349">
                <a:extLst>
                  <a:ext uri="{FF2B5EF4-FFF2-40B4-BE49-F238E27FC236}">
                    <a16:creationId xmlns:a16="http://schemas.microsoft.com/office/drawing/2014/main" id="{3289228B-C10B-49FA-A188-0D17123C2F42}"/>
                  </a:ext>
                </a:extLst>
              </p14:cNvPr>
              <p14:cNvContentPartPr/>
              <p14:nvPr/>
            </p14:nvContentPartPr>
            <p14:xfrm>
              <a:off x="2071872" y="6203736"/>
              <a:ext cx="604800" cy="65160"/>
            </p14:xfrm>
          </p:contentPart>
        </mc:Choice>
        <mc:Fallback>
          <p:pic>
            <p:nvPicPr>
              <p:cNvPr id="39350" name="Freihand 39349">
                <a:extLst>
                  <a:ext uri="{FF2B5EF4-FFF2-40B4-BE49-F238E27FC236}">
                    <a16:creationId xmlns:a16="http://schemas.microsoft.com/office/drawing/2014/main" id="{3289228B-C10B-49FA-A188-0D17123C2F42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2067552" y="6199416"/>
                <a:ext cx="613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39352" name="Freihand 39351">
                <a:extLst>
                  <a:ext uri="{FF2B5EF4-FFF2-40B4-BE49-F238E27FC236}">
                    <a16:creationId xmlns:a16="http://schemas.microsoft.com/office/drawing/2014/main" id="{4E10F80D-0FDC-4F42-A4D7-5F6027FF6764}"/>
                  </a:ext>
                </a:extLst>
              </p14:cNvPr>
              <p14:cNvContentPartPr/>
              <p14:nvPr/>
            </p14:nvContentPartPr>
            <p14:xfrm>
              <a:off x="4700232" y="5557896"/>
              <a:ext cx="479880" cy="238680"/>
            </p14:xfrm>
          </p:contentPart>
        </mc:Choice>
        <mc:Fallback>
          <p:pic>
            <p:nvPicPr>
              <p:cNvPr id="39352" name="Freihand 39351">
                <a:extLst>
                  <a:ext uri="{FF2B5EF4-FFF2-40B4-BE49-F238E27FC236}">
                    <a16:creationId xmlns:a16="http://schemas.microsoft.com/office/drawing/2014/main" id="{4E10F80D-0FDC-4F42-A4D7-5F6027FF6764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4695912" y="5553576"/>
                <a:ext cx="4885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39354" name="Freihand 39353">
                <a:extLst>
                  <a:ext uri="{FF2B5EF4-FFF2-40B4-BE49-F238E27FC236}">
                    <a16:creationId xmlns:a16="http://schemas.microsoft.com/office/drawing/2014/main" id="{02D83ABE-A358-447C-8556-AB1D90ACB5F8}"/>
                  </a:ext>
                </a:extLst>
              </p14:cNvPr>
              <p14:cNvContentPartPr/>
              <p14:nvPr/>
            </p14:nvContentPartPr>
            <p14:xfrm>
              <a:off x="5303952" y="4918176"/>
              <a:ext cx="101880" cy="7200"/>
            </p14:xfrm>
          </p:contentPart>
        </mc:Choice>
        <mc:Fallback>
          <p:pic>
            <p:nvPicPr>
              <p:cNvPr id="39354" name="Freihand 39353">
                <a:extLst>
                  <a:ext uri="{FF2B5EF4-FFF2-40B4-BE49-F238E27FC236}">
                    <a16:creationId xmlns:a16="http://schemas.microsoft.com/office/drawing/2014/main" id="{02D83ABE-A358-447C-8556-AB1D90ACB5F8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5299632" y="4913856"/>
                <a:ext cx="110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39355" name="Freihand 39354">
                <a:extLst>
                  <a:ext uri="{FF2B5EF4-FFF2-40B4-BE49-F238E27FC236}">
                    <a16:creationId xmlns:a16="http://schemas.microsoft.com/office/drawing/2014/main" id="{159AD225-101C-4299-8E5E-67F4434C6251}"/>
                  </a:ext>
                </a:extLst>
              </p14:cNvPr>
              <p14:cNvContentPartPr/>
              <p14:nvPr/>
            </p14:nvContentPartPr>
            <p14:xfrm>
              <a:off x="5425632" y="4915296"/>
              <a:ext cx="36360" cy="132840"/>
            </p14:xfrm>
          </p:contentPart>
        </mc:Choice>
        <mc:Fallback>
          <p:pic>
            <p:nvPicPr>
              <p:cNvPr id="39355" name="Freihand 39354">
                <a:extLst>
                  <a:ext uri="{FF2B5EF4-FFF2-40B4-BE49-F238E27FC236}">
                    <a16:creationId xmlns:a16="http://schemas.microsoft.com/office/drawing/2014/main" id="{159AD225-101C-4299-8E5E-67F4434C6251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5421312" y="4910976"/>
                <a:ext cx="45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39356" name="Freihand 39355">
                <a:extLst>
                  <a:ext uri="{FF2B5EF4-FFF2-40B4-BE49-F238E27FC236}">
                    <a16:creationId xmlns:a16="http://schemas.microsoft.com/office/drawing/2014/main" id="{775E3924-9F69-4CEF-805D-0910ED535E82}"/>
                  </a:ext>
                </a:extLst>
              </p14:cNvPr>
              <p14:cNvContentPartPr/>
              <p14:nvPr/>
            </p14:nvContentPartPr>
            <p14:xfrm>
              <a:off x="5444712" y="4928256"/>
              <a:ext cx="16200" cy="88560"/>
            </p14:xfrm>
          </p:contentPart>
        </mc:Choice>
        <mc:Fallback>
          <p:pic>
            <p:nvPicPr>
              <p:cNvPr id="39356" name="Freihand 39355">
                <a:extLst>
                  <a:ext uri="{FF2B5EF4-FFF2-40B4-BE49-F238E27FC236}">
                    <a16:creationId xmlns:a16="http://schemas.microsoft.com/office/drawing/2014/main" id="{775E3924-9F69-4CEF-805D-0910ED535E82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5440392" y="4923936"/>
                <a:ext cx="24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39357" name="Freihand 39356">
                <a:extLst>
                  <a:ext uri="{FF2B5EF4-FFF2-40B4-BE49-F238E27FC236}">
                    <a16:creationId xmlns:a16="http://schemas.microsoft.com/office/drawing/2014/main" id="{4C88C74F-A2E9-46D3-8E5F-1D0F2DF6D31C}"/>
                  </a:ext>
                </a:extLst>
              </p14:cNvPr>
              <p14:cNvContentPartPr/>
              <p14:nvPr/>
            </p14:nvContentPartPr>
            <p14:xfrm>
              <a:off x="5443632" y="4919256"/>
              <a:ext cx="99720" cy="129240"/>
            </p14:xfrm>
          </p:contentPart>
        </mc:Choice>
        <mc:Fallback>
          <p:pic>
            <p:nvPicPr>
              <p:cNvPr id="39357" name="Freihand 39356">
                <a:extLst>
                  <a:ext uri="{FF2B5EF4-FFF2-40B4-BE49-F238E27FC236}">
                    <a16:creationId xmlns:a16="http://schemas.microsoft.com/office/drawing/2014/main" id="{4C88C74F-A2E9-46D3-8E5F-1D0F2DF6D31C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5439312" y="4914936"/>
                <a:ext cx="108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39358" name="Freihand 39357">
                <a:extLst>
                  <a:ext uri="{FF2B5EF4-FFF2-40B4-BE49-F238E27FC236}">
                    <a16:creationId xmlns:a16="http://schemas.microsoft.com/office/drawing/2014/main" id="{949FD506-FC11-4C9D-82AA-CF184248A0F5}"/>
                  </a:ext>
                </a:extLst>
              </p14:cNvPr>
              <p14:cNvContentPartPr/>
              <p14:nvPr/>
            </p14:nvContentPartPr>
            <p14:xfrm>
              <a:off x="5576112" y="4953096"/>
              <a:ext cx="11160" cy="136800"/>
            </p14:xfrm>
          </p:contentPart>
        </mc:Choice>
        <mc:Fallback>
          <p:pic>
            <p:nvPicPr>
              <p:cNvPr id="39358" name="Freihand 39357">
                <a:extLst>
                  <a:ext uri="{FF2B5EF4-FFF2-40B4-BE49-F238E27FC236}">
                    <a16:creationId xmlns:a16="http://schemas.microsoft.com/office/drawing/2014/main" id="{949FD506-FC11-4C9D-82AA-CF184248A0F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5571792" y="4948776"/>
                <a:ext cx="19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39359" name="Freihand 39358">
                <a:extLst>
                  <a:ext uri="{FF2B5EF4-FFF2-40B4-BE49-F238E27FC236}">
                    <a16:creationId xmlns:a16="http://schemas.microsoft.com/office/drawing/2014/main" id="{B09F8A85-1A2A-4C4E-BD59-71D3129A41C3}"/>
                  </a:ext>
                </a:extLst>
              </p14:cNvPr>
              <p14:cNvContentPartPr/>
              <p14:nvPr/>
            </p14:nvContentPartPr>
            <p14:xfrm>
              <a:off x="5545512" y="4941936"/>
              <a:ext cx="144720" cy="16560"/>
            </p14:xfrm>
          </p:contentPart>
        </mc:Choice>
        <mc:Fallback>
          <p:pic>
            <p:nvPicPr>
              <p:cNvPr id="39359" name="Freihand 39358">
                <a:extLst>
                  <a:ext uri="{FF2B5EF4-FFF2-40B4-BE49-F238E27FC236}">
                    <a16:creationId xmlns:a16="http://schemas.microsoft.com/office/drawing/2014/main" id="{B09F8A85-1A2A-4C4E-BD59-71D3129A41C3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541192" y="4937616"/>
                <a:ext cx="153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39361" name="Freihand 39360">
                <a:extLst>
                  <a:ext uri="{FF2B5EF4-FFF2-40B4-BE49-F238E27FC236}">
                    <a16:creationId xmlns:a16="http://schemas.microsoft.com/office/drawing/2014/main" id="{8672142C-4965-4F2F-BB49-52E4ADB45109}"/>
                  </a:ext>
                </a:extLst>
              </p14:cNvPr>
              <p14:cNvContentPartPr/>
              <p14:nvPr/>
            </p14:nvContentPartPr>
            <p14:xfrm>
              <a:off x="3989952" y="4873176"/>
              <a:ext cx="172440" cy="186480"/>
            </p14:xfrm>
          </p:contentPart>
        </mc:Choice>
        <mc:Fallback>
          <p:pic>
            <p:nvPicPr>
              <p:cNvPr id="39361" name="Freihand 39360">
                <a:extLst>
                  <a:ext uri="{FF2B5EF4-FFF2-40B4-BE49-F238E27FC236}">
                    <a16:creationId xmlns:a16="http://schemas.microsoft.com/office/drawing/2014/main" id="{8672142C-4965-4F2F-BB49-52E4ADB45109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3985632" y="4868856"/>
                <a:ext cx="181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39362" name="Freihand 39361">
                <a:extLst>
                  <a:ext uri="{FF2B5EF4-FFF2-40B4-BE49-F238E27FC236}">
                    <a16:creationId xmlns:a16="http://schemas.microsoft.com/office/drawing/2014/main" id="{658712B1-B1EB-4AA5-9B81-6EF7BBD96D6E}"/>
                  </a:ext>
                </a:extLst>
              </p14:cNvPr>
              <p14:cNvContentPartPr/>
              <p14:nvPr/>
            </p14:nvContentPartPr>
            <p14:xfrm>
              <a:off x="4120632" y="4881816"/>
              <a:ext cx="114480" cy="152280"/>
            </p14:xfrm>
          </p:contentPart>
        </mc:Choice>
        <mc:Fallback>
          <p:pic>
            <p:nvPicPr>
              <p:cNvPr id="39362" name="Freihand 39361">
                <a:extLst>
                  <a:ext uri="{FF2B5EF4-FFF2-40B4-BE49-F238E27FC236}">
                    <a16:creationId xmlns:a16="http://schemas.microsoft.com/office/drawing/2014/main" id="{658712B1-B1EB-4AA5-9B81-6EF7BBD96D6E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4116312" y="4877496"/>
                <a:ext cx="123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39363" name="Freihand 39362">
                <a:extLst>
                  <a:ext uri="{FF2B5EF4-FFF2-40B4-BE49-F238E27FC236}">
                    <a16:creationId xmlns:a16="http://schemas.microsoft.com/office/drawing/2014/main" id="{B07773F6-9550-4656-98DE-315A991DCBB4}"/>
                  </a:ext>
                </a:extLst>
              </p14:cNvPr>
              <p14:cNvContentPartPr/>
              <p14:nvPr/>
            </p14:nvContentPartPr>
            <p14:xfrm>
              <a:off x="4237992" y="4876056"/>
              <a:ext cx="24120" cy="175320"/>
            </p14:xfrm>
          </p:contentPart>
        </mc:Choice>
        <mc:Fallback>
          <p:pic>
            <p:nvPicPr>
              <p:cNvPr id="39363" name="Freihand 39362">
                <a:extLst>
                  <a:ext uri="{FF2B5EF4-FFF2-40B4-BE49-F238E27FC236}">
                    <a16:creationId xmlns:a16="http://schemas.microsoft.com/office/drawing/2014/main" id="{B07773F6-9550-4656-98DE-315A991DCBB4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4233672" y="4871736"/>
                <a:ext cx="32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39364" name="Freihand 39363">
                <a:extLst>
                  <a:ext uri="{FF2B5EF4-FFF2-40B4-BE49-F238E27FC236}">
                    <a16:creationId xmlns:a16="http://schemas.microsoft.com/office/drawing/2014/main" id="{1F29B743-34D1-436A-94F3-592D5BEB5D70}"/>
                  </a:ext>
                </a:extLst>
              </p14:cNvPr>
              <p14:cNvContentPartPr/>
              <p14:nvPr/>
            </p14:nvContentPartPr>
            <p14:xfrm>
              <a:off x="4171032" y="4962816"/>
              <a:ext cx="121680" cy="16200"/>
            </p14:xfrm>
          </p:contentPart>
        </mc:Choice>
        <mc:Fallback>
          <p:pic>
            <p:nvPicPr>
              <p:cNvPr id="39364" name="Freihand 39363">
                <a:extLst>
                  <a:ext uri="{FF2B5EF4-FFF2-40B4-BE49-F238E27FC236}">
                    <a16:creationId xmlns:a16="http://schemas.microsoft.com/office/drawing/2014/main" id="{1F29B743-34D1-436A-94F3-592D5BEB5D70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4166712" y="4958496"/>
                <a:ext cx="130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39366" name="Freihand 39365">
                <a:extLst>
                  <a:ext uri="{FF2B5EF4-FFF2-40B4-BE49-F238E27FC236}">
                    <a16:creationId xmlns:a16="http://schemas.microsoft.com/office/drawing/2014/main" id="{05356C5F-6547-45E5-A0D8-92E627F26B5D}"/>
                  </a:ext>
                </a:extLst>
              </p14:cNvPr>
              <p14:cNvContentPartPr/>
              <p14:nvPr/>
            </p14:nvContentPartPr>
            <p14:xfrm>
              <a:off x="6660792" y="5316696"/>
              <a:ext cx="184680" cy="141840"/>
            </p14:xfrm>
          </p:contentPart>
        </mc:Choice>
        <mc:Fallback>
          <p:pic>
            <p:nvPicPr>
              <p:cNvPr id="39366" name="Freihand 39365">
                <a:extLst>
                  <a:ext uri="{FF2B5EF4-FFF2-40B4-BE49-F238E27FC236}">
                    <a16:creationId xmlns:a16="http://schemas.microsoft.com/office/drawing/2014/main" id="{05356C5F-6547-45E5-A0D8-92E627F26B5D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6656472" y="5312376"/>
                <a:ext cx="1933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39367" name="Freihand 39366">
                <a:extLst>
                  <a:ext uri="{FF2B5EF4-FFF2-40B4-BE49-F238E27FC236}">
                    <a16:creationId xmlns:a16="http://schemas.microsoft.com/office/drawing/2014/main" id="{1E25961D-2E5C-439E-ABF7-5D229F179DC5}"/>
                  </a:ext>
                </a:extLst>
              </p14:cNvPr>
              <p14:cNvContentPartPr/>
              <p14:nvPr/>
            </p14:nvContentPartPr>
            <p14:xfrm>
              <a:off x="6886872" y="5306976"/>
              <a:ext cx="141840" cy="145080"/>
            </p14:xfrm>
          </p:contentPart>
        </mc:Choice>
        <mc:Fallback>
          <p:pic>
            <p:nvPicPr>
              <p:cNvPr id="39367" name="Freihand 39366">
                <a:extLst>
                  <a:ext uri="{FF2B5EF4-FFF2-40B4-BE49-F238E27FC236}">
                    <a16:creationId xmlns:a16="http://schemas.microsoft.com/office/drawing/2014/main" id="{1E25961D-2E5C-439E-ABF7-5D229F179DC5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882552" y="5302656"/>
                <a:ext cx="150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39368" name="Freihand 39367">
                <a:extLst>
                  <a:ext uri="{FF2B5EF4-FFF2-40B4-BE49-F238E27FC236}">
                    <a16:creationId xmlns:a16="http://schemas.microsoft.com/office/drawing/2014/main" id="{36995817-BB07-4F96-BC62-57AF726F1DED}"/>
                  </a:ext>
                </a:extLst>
              </p14:cNvPr>
              <p14:cNvContentPartPr/>
              <p14:nvPr/>
            </p14:nvContentPartPr>
            <p14:xfrm>
              <a:off x="6957792" y="5293296"/>
              <a:ext cx="162000" cy="191520"/>
            </p14:xfrm>
          </p:contentPart>
        </mc:Choice>
        <mc:Fallback>
          <p:pic>
            <p:nvPicPr>
              <p:cNvPr id="39368" name="Freihand 39367">
                <a:extLst>
                  <a:ext uri="{FF2B5EF4-FFF2-40B4-BE49-F238E27FC236}">
                    <a16:creationId xmlns:a16="http://schemas.microsoft.com/office/drawing/2014/main" id="{36995817-BB07-4F96-BC62-57AF726F1DE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953472" y="5288976"/>
                <a:ext cx="170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39369" name="Freihand 39368">
                <a:extLst>
                  <a:ext uri="{FF2B5EF4-FFF2-40B4-BE49-F238E27FC236}">
                    <a16:creationId xmlns:a16="http://schemas.microsoft.com/office/drawing/2014/main" id="{471D653D-5F63-41AC-9CC6-8080E36CF68C}"/>
                  </a:ext>
                </a:extLst>
              </p14:cNvPr>
              <p14:cNvContentPartPr/>
              <p14:nvPr/>
            </p14:nvContentPartPr>
            <p14:xfrm>
              <a:off x="7152912" y="5337216"/>
              <a:ext cx="66600" cy="108720"/>
            </p14:xfrm>
          </p:contentPart>
        </mc:Choice>
        <mc:Fallback>
          <p:pic>
            <p:nvPicPr>
              <p:cNvPr id="39369" name="Freihand 39368">
                <a:extLst>
                  <a:ext uri="{FF2B5EF4-FFF2-40B4-BE49-F238E27FC236}">
                    <a16:creationId xmlns:a16="http://schemas.microsoft.com/office/drawing/2014/main" id="{471D653D-5F63-41AC-9CC6-8080E36CF68C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148592" y="5332536"/>
                <a:ext cx="75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39370" name="Freihand 39369">
                <a:extLst>
                  <a:ext uri="{FF2B5EF4-FFF2-40B4-BE49-F238E27FC236}">
                    <a16:creationId xmlns:a16="http://schemas.microsoft.com/office/drawing/2014/main" id="{ED450C59-77FB-42D3-99C6-8DC50F8EEB21}"/>
                  </a:ext>
                </a:extLst>
              </p14:cNvPr>
              <p14:cNvContentPartPr/>
              <p14:nvPr/>
            </p14:nvContentPartPr>
            <p14:xfrm>
              <a:off x="7380072" y="5281416"/>
              <a:ext cx="88560" cy="174960"/>
            </p14:xfrm>
          </p:contentPart>
        </mc:Choice>
        <mc:Fallback>
          <p:pic>
            <p:nvPicPr>
              <p:cNvPr id="39370" name="Freihand 39369">
                <a:extLst>
                  <a:ext uri="{FF2B5EF4-FFF2-40B4-BE49-F238E27FC236}">
                    <a16:creationId xmlns:a16="http://schemas.microsoft.com/office/drawing/2014/main" id="{ED450C59-77FB-42D3-99C6-8DC50F8EEB21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7375752" y="5277096"/>
                <a:ext cx="97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39371" name="Freihand 39370">
                <a:extLst>
                  <a:ext uri="{FF2B5EF4-FFF2-40B4-BE49-F238E27FC236}">
                    <a16:creationId xmlns:a16="http://schemas.microsoft.com/office/drawing/2014/main" id="{851CA759-F875-4A4A-AECD-4FCD8C0E1CB5}"/>
                  </a:ext>
                </a:extLst>
              </p14:cNvPr>
              <p14:cNvContentPartPr/>
              <p14:nvPr/>
            </p14:nvContentPartPr>
            <p14:xfrm>
              <a:off x="7495992" y="5356296"/>
              <a:ext cx="236160" cy="90000"/>
            </p14:xfrm>
          </p:contentPart>
        </mc:Choice>
        <mc:Fallback>
          <p:pic>
            <p:nvPicPr>
              <p:cNvPr id="39371" name="Freihand 39370">
                <a:extLst>
                  <a:ext uri="{FF2B5EF4-FFF2-40B4-BE49-F238E27FC236}">
                    <a16:creationId xmlns:a16="http://schemas.microsoft.com/office/drawing/2014/main" id="{851CA759-F875-4A4A-AECD-4FCD8C0E1CB5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7491672" y="5351976"/>
                <a:ext cx="244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39373" name="Freihand 39372">
                <a:extLst>
                  <a:ext uri="{FF2B5EF4-FFF2-40B4-BE49-F238E27FC236}">
                    <a16:creationId xmlns:a16="http://schemas.microsoft.com/office/drawing/2014/main" id="{27A00F62-6623-4D43-B781-71D1EB64907B}"/>
                  </a:ext>
                </a:extLst>
              </p14:cNvPr>
              <p14:cNvContentPartPr/>
              <p14:nvPr/>
            </p14:nvContentPartPr>
            <p14:xfrm>
              <a:off x="7741152" y="5337576"/>
              <a:ext cx="293760" cy="111960"/>
            </p14:xfrm>
          </p:contentPart>
        </mc:Choice>
        <mc:Fallback>
          <p:pic>
            <p:nvPicPr>
              <p:cNvPr id="39373" name="Freihand 39372">
                <a:extLst>
                  <a:ext uri="{FF2B5EF4-FFF2-40B4-BE49-F238E27FC236}">
                    <a16:creationId xmlns:a16="http://schemas.microsoft.com/office/drawing/2014/main" id="{27A00F62-6623-4D43-B781-71D1EB64907B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7736832" y="5333256"/>
                <a:ext cx="302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39374" name="Freihand 39373">
                <a:extLst>
                  <a:ext uri="{FF2B5EF4-FFF2-40B4-BE49-F238E27FC236}">
                    <a16:creationId xmlns:a16="http://schemas.microsoft.com/office/drawing/2014/main" id="{25112DFB-8604-4448-B2BB-B8A1A825C5D3}"/>
                  </a:ext>
                </a:extLst>
              </p14:cNvPr>
              <p14:cNvContentPartPr/>
              <p14:nvPr/>
            </p14:nvContentPartPr>
            <p14:xfrm>
              <a:off x="8037072" y="5220216"/>
              <a:ext cx="126000" cy="235800"/>
            </p14:xfrm>
          </p:contentPart>
        </mc:Choice>
        <mc:Fallback>
          <p:pic>
            <p:nvPicPr>
              <p:cNvPr id="39374" name="Freihand 39373">
                <a:extLst>
                  <a:ext uri="{FF2B5EF4-FFF2-40B4-BE49-F238E27FC236}">
                    <a16:creationId xmlns:a16="http://schemas.microsoft.com/office/drawing/2014/main" id="{25112DFB-8604-4448-B2BB-B8A1A825C5D3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8032752" y="5215896"/>
                <a:ext cx="13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39376" name="Freihand 39375">
                <a:extLst>
                  <a:ext uri="{FF2B5EF4-FFF2-40B4-BE49-F238E27FC236}">
                    <a16:creationId xmlns:a16="http://schemas.microsoft.com/office/drawing/2014/main" id="{2337C0B2-13B2-4F29-8F67-2B788C0E0635}"/>
                  </a:ext>
                </a:extLst>
              </p14:cNvPr>
              <p14:cNvContentPartPr/>
              <p14:nvPr/>
            </p14:nvContentPartPr>
            <p14:xfrm>
              <a:off x="7537392" y="5656536"/>
              <a:ext cx="189000" cy="112680"/>
            </p14:xfrm>
          </p:contentPart>
        </mc:Choice>
        <mc:Fallback>
          <p:pic>
            <p:nvPicPr>
              <p:cNvPr id="39376" name="Freihand 39375">
                <a:extLst>
                  <a:ext uri="{FF2B5EF4-FFF2-40B4-BE49-F238E27FC236}">
                    <a16:creationId xmlns:a16="http://schemas.microsoft.com/office/drawing/2014/main" id="{2337C0B2-13B2-4F29-8F67-2B788C0E0635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7533072" y="5652216"/>
                <a:ext cx="197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39377" name="Freihand 39376">
                <a:extLst>
                  <a:ext uri="{FF2B5EF4-FFF2-40B4-BE49-F238E27FC236}">
                    <a16:creationId xmlns:a16="http://schemas.microsoft.com/office/drawing/2014/main" id="{AE646494-FF2E-47EE-B9E1-4520D2B1BC3E}"/>
                  </a:ext>
                </a:extLst>
              </p14:cNvPr>
              <p14:cNvContentPartPr/>
              <p14:nvPr/>
            </p14:nvContentPartPr>
            <p14:xfrm>
              <a:off x="7731792" y="5638536"/>
              <a:ext cx="99000" cy="112680"/>
            </p14:xfrm>
          </p:contentPart>
        </mc:Choice>
        <mc:Fallback>
          <p:pic>
            <p:nvPicPr>
              <p:cNvPr id="39377" name="Freihand 39376">
                <a:extLst>
                  <a:ext uri="{FF2B5EF4-FFF2-40B4-BE49-F238E27FC236}">
                    <a16:creationId xmlns:a16="http://schemas.microsoft.com/office/drawing/2014/main" id="{AE646494-FF2E-47EE-B9E1-4520D2B1BC3E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727472" y="5634216"/>
                <a:ext cx="107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39378" name="Freihand 39377">
                <a:extLst>
                  <a:ext uri="{FF2B5EF4-FFF2-40B4-BE49-F238E27FC236}">
                    <a16:creationId xmlns:a16="http://schemas.microsoft.com/office/drawing/2014/main" id="{7339A51F-0D22-4061-9900-D48A1E1B0442}"/>
                  </a:ext>
                </a:extLst>
              </p14:cNvPr>
              <p14:cNvContentPartPr/>
              <p14:nvPr/>
            </p14:nvContentPartPr>
            <p14:xfrm>
              <a:off x="7854912" y="5639256"/>
              <a:ext cx="397440" cy="113760"/>
            </p14:xfrm>
          </p:contentPart>
        </mc:Choice>
        <mc:Fallback>
          <p:pic>
            <p:nvPicPr>
              <p:cNvPr id="39378" name="Freihand 39377">
                <a:extLst>
                  <a:ext uri="{FF2B5EF4-FFF2-40B4-BE49-F238E27FC236}">
                    <a16:creationId xmlns:a16="http://schemas.microsoft.com/office/drawing/2014/main" id="{7339A51F-0D22-4061-9900-D48A1E1B0442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7850592" y="5634936"/>
                <a:ext cx="406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39379" name="Freihand 39378">
                <a:extLst>
                  <a:ext uri="{FF2B5EF4-FFF2-40B4-BE49-F238E27FC236}">
                    <a16:creationId xmlns:a16="http://schemas.microsoft.com/office/drawing/2014/main" id="{CE028E4B-8338-48F9-A961-B9AD08489C32}"/>
                  </a:ext>
                </a:extLst>
              </p14:cNvPr>
              <p14:cNvContentPartPr/>
              <p14:nvPr/>
            </p14:nvContentPartPr>
            <p14:xfrm>
              <a:off x="8230392" y="5564736"/>
              <a:ext cx="187560" cy="168120"/>
            </p14:xfrm>
          </p:contentPart>
        </mc:Choice>
        <mc:Fallback>
          <p:pic>
            <p:nvPicPr>
              <p:cNvPr id="39379" name="Freihand 39378">
                <a:extLst>
                  <a:ext uri="{FF2B5EF4-FFF2-40B4-BE49-F238E27FC236}">
                    <a16:creationId xmlns:a16="http://schemas.microsoft.com/office/drawing/2014/main" id="{CE028E4B-8338-48F9-A961-B9AD08489C32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8226072" y="5560416"/>
                <a:ext cx="196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39381" name="Freihand 39380">
                <a:extLst>
                  <a:ext uri="{FF2B5EF4-FFF2-40B4-BE49-F238E27FC236}">
                    <a16:creationId xmlns:a16="http://schemas.microsoft.com/office/drawing/2014/main" id="{DB6BF599-2AE8-4AFD-A0AD-21E5F92F223C}"/>
                  </a:ext>
                </a:extLst>
              </p14:cNvPr>
              <p14:cNvContentPartPr/>
              <p14:nvPr/>
            </p14:nvContentPartPr>
            <p14:xfrm>
              <a:off x="4534992" y="4530096"/>
              <a:ext cx="548280" cy="217440"/>
            </p14:xfrm>
          </p:contentPart>
        </mc:Choice>
        <mc:Fallback>
          <p:pic>
            <p:nvPicPr>
              <p:cNvPr id="39381" name="Freihand 39380">
                <a:extLst>
                  <a:ext uri="{FF2B5EF4-FFF2-40B4-BE49-F238E27FC236}">
                    <a16:creationId xmlns:a16="http://schemas.microsoft.com/office/drawing/2014/main" id="{DB6BF599-2AE8-4AFD-A0AD-21E5F92F223C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530672" y="4525776"/>
                <a:ext cx="5569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87" name="Gruppieren 39386">
            <a:extLst>
              <a:ext uri="{FF2B5EF4-FFF2-40B4-BE49-F238E27FC236}">
                <a16:creationId xmlns:a16="http://schemas.microsoft.com/office/drawing/2014/main" id="{CF4AD1AE-A080-4F8A-936E-01636F3F6401}"/>
              </a:ext>
            </a:extLst>
          </p:cNvPr>
          <p:cNvGrpSpPr/>
          <p:nvPr/>
        </p:nvGrpSpPr>
        <p:grpSpPr>
          <a:xfrm>
            <a:off x="4675032" y="3966696"/>
            <a:ext cx="693720" cy="483480"/>
            <a:chOff x="4675032" y="3966696"/>
            <a:chExt cx="69372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39287" name="Freihand 39286">
                  <a:extLst>
                    <a:ext uri="{FF2B5EF4-FFF2-40B4-BE49-F238E27FC236}">
                      <a16:creationId xmlns:a16="http://schemas.microsoft.com/office/drawing/2014/main" id="{03413402-7573-42C4-A059-8F10E3AA82F2}"/>
                    </a:ext>
                  </a:extLst>
                </p14:cNvPr>
                <p14:cNvContentPartPr/>
                <p14:nvPr/>
              </p14:nvContentPartPr>
              <p14:xfrm>
                <a:off x="5047992" y="4016016"/>
                <a:ext cx="41400" cy="225000"/>
              </p14:xfrm>
            </p:contentPart>
          </mc:Choice>
          <mc:Fallback>
            <p:pic>
              <p:nvPicPr>
                <p:cNvPr id="39287" name="Freihand 39286">
                  <a:extLst>
                    <a:ext uri="{FF2B5EF4-FFF2-40B4-BE49-F238E27FC236}">
                      <a16:creationId xmlns:a16="http://schemas.microsoft.com/office/drawing/2014/main" id="{03413402-7573-42C4-A059-8F10E3AA82F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043672" y="4011696"/>
                  <a:ext cx="50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39288" name="Freihand 39287">
                  <a:extLst>
                    <a:ext uri="{FF2B5EF4-FFF2-40B4-BE49-F238E27FC236}">
                      <a16:creationId xmlns:a16="http://schemas.microsoft.com/office/drawing/2014/main" id="{FAF37B64-863C-4431-9D00-67256B6BAF5F}"/>
                    </a:ext>
                  </a:extLst>
                </p14:cNvPr>
                <p14:cNvContentPartPr/>
                <p14:nvPr/>
              </p14:nvContentPartPr>
              <p14:xfrm>
                <a:off x="4975272" y="4163616"/>
                <a:ext cx="204120" cy="89640"/>
              </p14:xfrm>
            </p:contentPart>
          </mc:Choice>
          <mc:Fallback>
            <p:pic>
              <p:nvPicPr>
                <p:cNvPr id="39288" name="Freihand 39287">
                  <a:extLst>
                    <a:ext uri="{FF2B5EF4-FFF2-40B4-BE49-F238E27FC236}">
                      <a16:creationId xmlns:a16="http://schemas.microsoft.com/office/drawing/2014/main" id="{FAF37B64-863C-4431-9D00-67256B6BAF5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70952" y="4159296"/>
                  <a:ext cx="212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39289" name="Freihand 39288">
                  <a:extLst>
                    <a:ext uri="{FF2B5EF4-FFF2-40B4-BE49-F238E27FC236}">
                      <a16:creationId xmlns:a16="http://schemas.microsoft.com/office/drawing/2014/main" id="{E5E6BA60-71E9-4D50-B1FE-A7332148E670}"/>
                    </a:ext>
                  </a:extLst>
                </p14:cNvPr>
                <p14:cNvContentPartPr/>
                <p14:nvPr/>
              </p14:nvContentPartPr>
              <p14:xfrm>
                <a:off x="4915872" y="3966696"/>
                <a:ext cx="227160" cy="72720"/>
              </p14:xfrm>
            </p:contentPart>
          </mc:Choice>
          <mc:Fallback>
            <p:pic>
              <p:nvPicPr>
                <p:cNvPr id="39289" name="Freihand 39288">
                  <a:extLst>
                    <a:ext uri="{FF2B5EF4-FFF2-40B4-BE49-F238E27FC236}">
                      <a16:creationId xmlns:a16="http://schemas.microsoft.com/office/drawing/2014/main" id="{E5E6BA60-71E9-4D50-B1FE-A7332148E67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911552" y="3962376"/>
                  <a:ext cx="235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39290" name="Freihand 39289">
                  <a:extLst>
                    <a:ext uri="{FF2B5EF4-FFF2-40B4-BE49-F238E27FC236}">
                      <a16:creationId xmlns:a16="http://schemas.microsoft.com/office/drawing/2014/main" id="{5C6CE904-2BEB-4A30-811E-2B9349F9167C}"/>
                    </a:ext>
                  </a:extLst>
                </p14:cNvPr>
                <p14:cNvContentPartPr/>
                <p14:nvPr/>
              </p14:nvContentPartPr>
              <p14:xfrm>
                <a:off x="5175432" y="4033296"/>
                <a:ext cx="193320" cy="93600"/>
              </p14:xfrm>
            </p:contentPart>
          </mc:Choice>
          <mc:Fallback>
            <p:pic>
              <p:nvPicPr>
                <p:cNvPr id="39290" name="Freihand 39289">
                  <a:extLst>
                    <a:ext uri="{FF2B5EF4-FFF2-40B4-BE49-F238E27FC236}">
                      <a16:creationId xmlns:a16="http://schemas.microsoft.com/office/drawing/2014/main" id="{5C6CE904-2BEB-4A30-811E-2B9349F9167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171112" y="4028976"/>
                  <a:ext cx="201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39383" name="Freihand 39382">
                  <a:extLst>
                    <a:ext uri="{FF2B5EF4-FFF2-40B4-BE49-F238E27FC236}">
                      <a16:creationId xmlns:a16="http://schemas.microsoft.com/office/drawing/2014/main" id="{A2ACA9B6-1B48-40D2-8C18-FE74D4DD4381}"/>
                    </a:ext>
                  </a:extLst>
                </p14:cNvPr>
                <p14:cNvContentPartPr/>
                <p14:nvPr/>
              </p14:nvContentPartPr>
              <p14:xfrm>
                <a:off x="4761072" y="4340376"/>
                <a:ext cx="17280" cy="109800"/>
              </p14:xfrm>
            </p:contentPart>
          </mc:Choice>
          <mc:Fallback>
            <p:pic>
              <p:nvPicPr>
                <p:cNvPr id="39383" name="Freihand 39382">
                  <a:extLst>
                    <a:ext uri="{FF2B5EF4-FFF2-40B4-BE49-F238E27FC236}">
                      <a16:creationId xmlns:a16="http://schemas.microsoft.com/office/drawing/2014/main" id="{A2ACA9B6-1B48-40D2-8C18-FE74D4DD438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756752" y="4336056"/>
                  <a:ext cx="25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39384" name="Freihand 39383">
                  <a:extLst>
                    <a:ext uri="{FF2B5EF4-FFF2-40B4-BE49-F238E27FC236}">
                      <a16:creationId xmlns:a16="http://schemas.microsoft.com/office/drawing/2014/main" id="{419D6A24-AED9-4AD8-9EF9-A4CC2E8E608C}"/>
                    </a:ext>
                  </a:extLst>
                </p14:cNvPr>
                <p14:cNvContentPartPr/>
                <p14:nvPr/>
              </p14:nvContentPartPr>
              <p14:xfrm>
                <a:off x="4675032" y="4305096"/>
                <a:ext cx="192600" cy="29880"/>
              </p14:xfrm>
            </p:contentPart>
          </mc:Choice>
          <mc:Fallback>
            <p:pic>
              <p:nvPicPr>
                <p:cNvPr id="39384" name="Freihand 39383">
                  <a:extLst>
                    <a:ext uri="{FF2B5EF4-FFF2-40B4-BE49-F238E27FC236}">
                      <a16:creationId xmlns:a16="http://schemas.microsoft.com/office/drawing/2014/main" id="{419D6A24-AED9-4AD8-9EF9-A4CC2E8E608C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670712" y="4300776"/>
                  <a:ext cx="20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39385" name="Freihand 39384">
                  <a:extLst>
                    <a:ext uri="{FF2B5EF4-FFF2-40B4-BE49-F238E27FC236}">
                      <a16:creationId xmlns:a16="http://schemas.microsoft.com/office/drawing/2014/main" id="{D68C7FBF-AA0D-44D8-A8DD-B46BF250D587}"/>
                    </a:ext>
                  </a:extLst>
                </p14:cNvPr>
                <p14:cNvContentPartPr/>
                <p14:nvPr/>
              </p14:nvContentPartPr>
              <p14:xfrm>
                <a:off x="4890312" y="4300056"/>
                <a:ext cx="17640" cy="126360"/>
              </p14:xfrm>
            </p:contentPart>
          </mc:Choice>
          <mc:Fallback>
            <p:pic>
              <p:nvPicPr>
                <p:cNvPr id="39385" name="Freihand 39384">
                  <a:extLst>
                    <a:ext uri="{FF2B5EF4-FFF2-40B4-BE49-F238E27FC236}">
                      <a16:creationId xmlns:a16="http://schemas.microsoft.com/office/drawing/2014/main" id="{D68C7FBF-AA0D-44D8-A8DD-B46BF250D58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885992" y="4295736"/>
                  <a:ext cx="2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39386" name="Freihand 39385">
                  <a:extLst>
                    <a:ext uri="{FF2B5EF4-FFF2-40B4-BE49-F238E27FC236}">
                      <a16:creationId xmlns:a16="http://schemas.microsoft.com/office/drawing/2014/main" id="{16F71BBE-3E69-429D-A38F-B767EA5B5412}"/>
                    </a:ext>
                  </a:extLst>
                </p14:cNvPr>
                <p14:cNvContentPartPr/>
                <p14:nvPr/>
              </p14:nvContentPartPr>
              <p14:xfrm>
                <a:off x="4824792" y="4284216"/>
                <a:ext cx="144720" cy="155160"/>
              </p14:xfrm>
            </p:contentPart>
          </mc:Choice>
          <mc:Fallback>
            <p:pic>
              <p:nvPicPr>
                <p:cNvPr id="39386" name="Freihand 39385">
                  <a:extLst>
                    <a:ext uri="{FF2B5EF4-FFF2-40B4-BE49-F238E27FC236}">
                      <a16:creationId xmlns:a16="http://schemas.microsoft.com/office/drawing/2014/main" id="{16F71BBE-3E69-429D-A38F-B767EA5B5412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820472" y="4279896"/>
                  <a:ext cx="153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05" name="Gruppieren 39404">
            <a:extLst>
              <a:ext uri="{FF2B5EF4-FFF2-40B4-BE49-F238E27FC236}">
                <a16:creationId xmlns:a16="http://schemas.microsoft.com/office/drawing/2014/main" id="{AAF903A2-7391-470D-9697-A486843EF605}"/>
              </a:ext>
            </a:extLst>
          </p:cNvPr>
          <p:cNvGrpSpPr/>
          <p:nvPr/>
        </p:nvGrpSpPr>
        <p:grpSpPr>
          <a:xfrm>
            <a:off x="6633792" y="6038136"/>
            <a:ext cx="1445400" cy="233280"/>
            <a:chOff x="6633792" y="6038136"/>
            <a:chExt cx="14454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39388" name="Freihand 39387">
                  <a:extLst>
                    <a:ext uri="{FF2B5EF4-FFF2-40B4-BE49-F238E27FC236}">
                      <a16:creationId xmlns:a16="http://schemas.microsoft.com/office/drawing/2014/main" id="{1098EFC3-9922-4455-AA55-6C08D3F0E28C}"/>
                    </a:ext>
                  </a:extLst>
                </p14:cNvPr>
                <p14:cNvContentPartPr/>
                <p14:nvPr/>
              </p14:nvContentPartPr>
              <p14:xfrm>
                <a:off x="6722712" y="6130296"/>
                <a:ext cx="15480" cy="141120"/>
              </p14:xfrm>
            </p:contentPart>
          </mc:Choice>
          <mc:Fallback>
            <p:pic>
              <p:nvPicPr>
                <p:cNvPr id="39388" name="Freihand 39387">
                  <a:extLst>
                    <a:ext uri="{FF2B5EF4-FFF2-40B4-BE49-F238E27FC236}">
                      <a16:creationId xmlns:a16="http://schemas.microsoft.com/office/drawing/2014/main" id="{1098EFC3-9922-4455-AA55-6C08D3F0E28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718392" y="6125976"/>
                  <a:ext cx="2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39389" name="Freihand 39388">
                  <a:extLst>
                    <a:ext uri="{FF2B5EF4-FFF2-40B4-BE49-F238E27FC236}">
                      <a16:creationId xmlns:a16="http://schemas.microsoft.com/office/drawing/2014/main" id="{D240D87F-FF09-4F93-A68F-BD30287E72E8}"/>
                    </a:ext>
                  </a:extLst>
                </p14:cNvPr>
                <p14:cNvContentPartPr/>
                <p14:nvPr/>
              </p14:nvContentPartPr>
              <p14:xfrm>
                <a:off x="6633792" y="6076296"/>
                <a:ext cx="202680" cy="19440"/>
              </p14:xfrm>
            </p:contentPart>
          </mc:Choice>
          <mc:Fallback>
            <p:pic>
              <p:nvPicPr>
                <p:cNvPr id="39389" name="Freihand 39388">
                  <a:extLst>
                    <a:ext uri="{FF2B5EF4-FFF2-40B4-BE49-F238E27FC236}">
                      <a16:creationId xmlns:a16="http://schemas.microsoft.com/office/drawing/2014/main" id="{D240D87F-FF09-4F93-A68F-BD30287E72E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629472" y="6071976"/>
                  <a:ext cx="21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39390" name="Freihand 39389">
                  <a:extLst>
                    <a:ext uri="{FF2B5EF4-FFF2-40B4-BE49-F238E27FC236}">
                      <a16:creationId xmlns:a16="http://schemas.microsoft.com/office/drawing/2014/main" id="{FBE241B5-4D21-4D71-965C-EAF7F4887389}"/>
                    </a:ext>
                  </a:extLst>
                </p14:cNvPr>
                <p14:cNvContentPartPr/>
                <p14:nvPr/>
              </p14:nvContentPartPr>
              <p14:xfrm>
                <a:off x="6959592" y="6077736"/>
                <a:ext cx="18000" cy="163440"/>
              </p14:xfrm>
            </p:contentPart>
          </mc:Choice>
          <mc:Fallback>
            <p:pic>
              <p:nvPicPr>
                <p:cNvPr id="39390" name="Freihand 39389">
                  <a:extLst>
                    <a:ext uri="{FF2B5EF4-FFF2-40B4-BE49-F238E27FC236}">
                      <a16:creationId xmlns:a16="http://schemas.microsoft.com/office/drawing/2014/main" id="{FBE241B5-4D21-4D71-965C-EAF7F488738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55272" y="6073416"/>
                  <a:ext cx="2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9391" name="Freihand 39390">
                  <a:extLst>
                    <a:ext uri="{FF2B5EF4-FFF2-40B4-BE49-F238E27FC236}">
                      <a16:creationId xmlns:a16="http://schemas.microsoft.com/office/drawing/2014/main" id="{BDDE8EB8-A4C7-4EC3-9D90-18BD2A7E9812}"/>
                    </a:ext>
                  </a:extLst>
                </p14:cNvPr>
                <p14:cNvContentPartPr/>
                <p14:nvPr/>
              </p14:nvContentPartPr>
              <p14:xfrm>
                <a:off x="6904872" y="6068736"/>
                <a:ext cx="155520" cy="190080"/>
              </p14:xfrm>
            </p:contentPart>
          </mc:Choice>
          <mc:Fallback>
            <p:pic>
              <p:nvPicPr>
                <p:cNvPr id="39391" name="Freihand 39390">
                  <a:extLst>
                    <a:ext uri="{FF2B5EF4-FFF2-40B4-BE49-F238E27FC236}">
                      <a16:creationId xmlns:a16="http://schemas.microsoft.com/office/drawing/2014/main" id="{BDDE8EB8-A4C7-4EC3-9D90-18BD2A7E981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00552" y="606441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9392" name="Freihand 39391">
                  <a:extLst>
                    <a:ext uri="{FF2B5EF4-FFF2-40B4-BE49-F238E27FC236}">
                      <a16:creationId xmlns:a16="http://schemas.microsoft.com/office/drawing/2014/main" id="{992CC760-E201-4CD9-8084-FD94E63F1B47}"/>
                    </a:ext>
                  </a:extLst>
                </p14:cNvPr>
                <p14:cNvContentPartPr/>
                <p14:nvPr/>
              </p14:nvContentPartPr>
              <p14:xfrm>
                <a:off x="7171632" y="6146136"/>
                <a:ext cx="46800" cy="87480"/>
              </p14:xfrm>
            </p:contentPart>
          </mc:Choice>
          <mc:Fallback>
            <p:pic>
              <p:nvPicPr>
                <p:cNvPr id="39392" name="Freihand 39391">
                  <a:extLst>
                    <a:ext uri="{FF2B5EF4-FFF2-40B4-BE49-F238E27FC236}">
                      <a16:creationId xmlns:a16="http://schemas.microsoft.com/office/drawing/2014/main" id="{992CC760-E201-4CD9-8084-FD94E63F1B4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167312" y="6141816"/>
                  <a:ext cx="55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39393" name="Freihand 39392">
                  <a:extLst>
                    <a:ext uri="{FF2B5EF4-FFF2-40B4-BE49-F238E27FC236}">
                      <a16:creationId xmlns:a16="http://schemas.microsoft.com/office/drawing/2014/main" id="{F762141A-0369-4B23-93D0-834960D90DCA}"/>
                    </a:ext>
                  </a:extLst>
                </p14:cNvPr>
                <p14:cNvContentPartPr/>
                <p14:nvPr/>
              </p14:nvContentPartPr>
              <p14:xfrm>
                <a:off x="7426152" y="6069456"/>
                <a:ext cx="11520" cy="183960"/>
              </p14:xfrm>
            </p:contentPart>
          </mc:Choice>
          <mc:Fallback>
            <p:pic>
              <p:nvPicPr>
                <p:cNvPr id="39393" name="Freihand 39392">
                  <a:extLst>
                    <a:ext uri="{FF2B5EF4-FFF2-40B4-BE49-F238E27FC236}">
                      <a16:creationId xmlns:a16="http://schemas.microsoft.com/office/drawing/2014/main" id="{F762141A-0369-4B23-93D0-834960D90DC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421832" y="6065136"/>
                  <a:ext cx="20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39394" name="Freihand 39393">
                  <a:extLst>
                    <a:ext uri="{FF2B5EF4-FFF2-40B4-BE49-F238E27FC236}">
                      <a16:creationId xmlns:a16="http://schemas.microsoft.com/office/drawing/2014/main" id="{0449ECA1-C5ED-4E73-94A3-0A756190B5BE}"/>
                    </a:ext>
                  </a:extLst>
                </p14:cNvPr>
                <p14:cNvContentPartPr/>
                <p14:nvPr/>
              </p14:nvContentPartPr>
              <p14:xfrm>
                <a:off x="7302672" y="6038136"/>
                <a:ext cx="226800" cy="24840"/>
              </p14:xfrm>
            </p:contentPart>
          </mc:Choice>
          <mc:Fallback>
            <p:pic>
              <p:nvPicPr>
                <p:cNvPr id="39394" name="Freihand 39393">
                  <a:extLst>
                    <a:ext uri="{FF2B5EF4-FFF2-40B4-BE49-F238E27FC236}">
                      <a16:creationId xmlns:a16="http://schemas.microsoft.com/office/drawing/2014/main" id="{0449ECA1-C5ED-4E73-94A3-0A756190B5B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298352" y="6033816"/>
                  <a:ext cx="235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9395" name="Freihand 39394">
                  <a:extLst>
                    <a:ext uri="{FF2B5EF4-FFF2-40B4-BE49-F238E27FC236}">
                      <a16:creationId xmlns:a16="http://schemas.microsoft.com/office/drawing/2014/main" id="{77DDEAF2-0C5A-4DFF-9A4C-99ABCDD2E881}"/>
                    </a:ext>
                  </a:extLst>
                </p14:cNvPr>
                <p14:cNvContentPartPr/>
                <p14:nvPr/>
              </p14:nvContentPartPr>
              <p14:xfrm>
                <a:off x="7512192" y="6118416"/>
                <a:ext cx="129600" cy="122040"/>
              </p14:xfrm>
            </p:contentPart>
          </mc:Choice>
          <mc:Fallback>
            <p:pic>
              <p:nvPicPr>
                <p:cNvPr id="39395" name="Freihand 39394">
                  <a:extLst>
                    <a:ext uri="{FF2B5EF4-FFF2-40B4-BE49-F238E27FC236}">
                      <a16:creationId xmlns:a16="http://schemas.microsoft.com/office/drawing/2014/main" id="{77DDEAF2-0C5A-4DFF-9A4C-99ABCDD2E88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507872" y="6114096"/>
                  <a:ext cx="138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9396" name="Freihand 39395">
                  <a:extLst>
                    <a:ext uri="{FF2B5EF4-FFF2-40B4-BE49-F238E27FC236}">
                      <a16:creationId xmlns:a16="http://schemas.microsoft.com/office/drawing/2014/main" id="{8279C368-0A63-406C-B5D7-75CEA444D255}"/>
                    </a:ext>
                  </a:extLst>
                </p14:cNvPr>
                <p14:cNvContentPartPr/>
                <p14:nvPr/>
              </p14:nvContentPartPr>
              <p14:xfrm>
                <a:off x="7633512" y="6167376"/>
                <a:ext cx="142920" cy="52200"/>
              </p14:xfrm>
            </p:contentPart>
          </mc:Choice>
          <mc:Fallback>
            <p:pic>
              <p:nvPicPr>
                <p:cNvPr id="39396" name="Freihand 39395">
                  <a:extLst>
                    <a:ext uri="{FF2B5EF4-FFF2-40B4-BE49-F238E27FC236}">
                      <a16:creationId xmlns:a16="http://schemas.microsoft.com/office/drawing/2014/main" id="{8279C368-0A63-406C-B5D7-75CEA444D25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629192" y="6163056"/>
                  <a:ext cx="151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9397" name="Freihand 39396">
                  <a:extLst>
                    <a:ext uri="{FF2B5EF4-FFF2-40B4-BE49-F238E27FC236}">
                      <a16:creationId xmlns:a16="http://schemas.microsoft.com/office/drawing/2014/main" id="{11658854-BDAC-4011-83C4-3A83093DBEC1}"/>
                    </a:ext>
                  </a:extLst>
                </p14:cNvPr>
                <p14:cNvContentPartPr/>
                <p14:nvPr/>
              </p14:nvContentPartPr>
              <p14:xfrm>
                <a:off x="7777872" y="6083496"/>
                <a:ext cx="301320" cy="129960"/>
              </p14:xfrm>
            </p:contentPart>
          </mc:Choice>
          <mc:Fallback>
            <p:pic>
              <p:nvPicPr>
                <p:cNvPr id="39397" name="Freihand 39396">
                  <a:extLst>
                    <a:ext uri="{FF2B5EF4-FFF2-40B4-BE49-F238E27FC236}">
                      <a16:creationId xmlns:a16="http://schemas.microsoft.com/office/drawing/2014/main" id="{11658854-BDAC-4011-83C4-3A83093DBEC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773552" y="6079176"/>
                  <a:ext cx="3099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04" name="Gruppieren 39403">
            <a:extLst>
              <a:ext uri="{FF2B5EF4-FFF2-40B4-BE49-F238E27FC236}">
                <a16:creationId xmlns:a16="http://schemas.microsoft.com/office/drawing/2014/main" id="{EC13537E-215B-447A-9AAA-D3B5A1A464E8}"/>
              </a:ext>
            </a:extLst>
          </p:cNvPr>
          <p:cNvGrpSpPr/>
          <p:nvPr/>
        </p:nvGrpSpPr>
        <p:grpSpPr>
          <a:xfrm>
            <a:off x="7426512" y="6372576"/>
            <a:ext cx="921600" cy="191160"/>
            <a:chOff x="7426512" y="6372576"/>
            <a:chExt cx="9216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9398" name="Freihand 39397">
                  <a:extLst>
                    <a:ext uri="{FF2B5EF4-FFF2-40B4-BE49-F238E27FC236}">
                      <a16:creationId xmlns:a16="http://schemas.microsoft.com/office/drawing/2014/main" id="{0031251C-CEB6-4932-BE2A-949619D5AC8A}"/>
                    </a:ext>
                  </a:extLst>
                </p14:cNvPr>
                <p14:cNvContentPartPr/>
                <p14:nvPr/>
              </p14:nvContentPartPr>
              <p14:xfrm>
                <a:off x="7426512" y="6378696"/>
                <a:ext cx="147240" cy="167760"/>
              </p14:xfrm>
            </p:contentPart>
          </mc:Choice>
          <mc:Fallback>
            <p:pic>
              <p:nvPicPr>
                <p:cNvPr id="39398" name="Freihand 39397">
                  <a:extLst>
                    <a:ext uri="{FF2B5EF4-FFF2-40B4-BE49-F238E27FC236}">
                      <a16:creationId xmlns:a16="http://schemas.microsoft.com/office/drawing/2014/main" id="{0031251C-CEB6-4932-BE2A-949619D5AC8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422192" y="6374376"/>
                  <a:ext cx="15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9399" name="Freihand 39398">
                  <a:extLst>
                    <a:ext uri="{FF2B5EF4-FFF2-40B4-BE49-F238E27FC236}">
                      <a16:creationId xmlns:a16="http://schemas.microsoft.com/office/drawing/2014/main" id="{9116D09C-6CEE-4184-AED6-B1EAC3F62BE3}"/>
                    </a:ext>
                  </a:extLst>
                </p14:cNvPr>
                <p14:cNvContentPartPr/>
                <p14:nvPr/>
              </p14:nvContentPartPr>
              <p14:xfrm>
                <a:off x="7616952" y="6459336"/>
                <a:ext cx="132480" cy="93960"/>
              </p14:xfrm>
            </p:contentPart>
          </mc:Choice>
          <mc:Fallback>
            <p:pic>
              <p:nvPicPr>
                <p:cNvPr id="39399" name="Freihand 39398">
                  <a:extLst>
                    <a:ext uri="{FF2B5EF4-FFF2-40B4-BE49-F238E27FC236}">
                      <a16:creationId xmlns:a16="http://schemas.microsoft.com/office/drawing/2014/main" id="{9116D09C-6CEE-4184-AED6-B1EAC3F62BE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612632" y="6455016"/>
                  <a:ext cx="141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9400" name="Freihand 39399">
                  <a:extLst>
                    <a:ext uri="{FF2B5EF4-FFF2-40B4-BE49-F238E27FC236}">
                      <a16:creationId xmlns:a16="http://schemas.microsoft.com/office/drawing/2014/main" id="{D9F95938-B237-4230-A71C-567EFCD3AC21}"/>
                    </a:ext>
                  </a:extLst>
                </p14:cNvPr>
                <p14:cNvContentPartPr/>
                <p14:nvPr/>
              </p14:nvContentPartPr>
              <p14:xfrm>
                <a:off x="7777512" y="6372576"/>
                <a:ext cx="47880" cy="142200"/>
              </p14:xfrm>
            </p:contentPart>
          </mc:Choice>
          <mc:Fallback>
            <p:pic>
              <p:nvPicPr>
                <p:cNvPr id="39400" name="Freihand 39399">
                  <a:extLst>
                    <a:ext uri="{FF2B5EF4-FFF2-40B4-BE49-F238E27FC236}">
                      <a16:creationId xmlns:a16="http://schemas.microsoft.com/office/drawing/2014/main" id="{D9F95938-B237-4230-A71C-567EFCD3AC2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773192" y="6368256"/>
                  <a:ext cx="56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9401" name="Freihand 39400">
                  <a:extLst>
                    <a:ext uri="{FF2B5EF4-FFF2-40B4-BE49-F238E27FC236}">
                      <a16:creationId xmlns:a16="http://schemas.microsoft.com/office/drawing/2014/main" id="{6921910D-FD76-4C30-ACAA-B7113967FA3F}"/>
                    </a:ext>
                  </a:extLst>
                </p14:cNvPr>
                <p14:cNvContentPartPr/>
                <p14:nvPr/>
              </p14:nvContentPartPr>
              <p14:xfrm>
                <a:off x="7865712" y="6449616"/>
                <a:ext cx="234360" cy="79200"/>
              </p14:xfrm>
            </p:contentPart>
          </mc:Choice>
          <mc:Fallback>
            <p:pic>
              <p:nvPicPr>
                <p:cNvPr id="39401" name="Freihand 39400">
                  <a:extLst>
                    <a:ext uri="{FF2B5EF4-FFF2-40B4-BE49-F238E27FC236}">
                      <a16:creationId xmlns:a16="http://schemas.microsoft.com/office/drawing/2014/main" id="{6921910D-FD76-4C30-ACAA-B7113967FA3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861392" y="6445296"/>
                  <a:ext cx="243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9402" name="Freihand 39401">
                  <a:extLst>
                    <a:ext uri="{FF2B5EF4-FFF2-40B4-BE49-F238E27FC236}">
                      <a16:creationId xmlns:a16="http://schemas.microsoft.com/office/drawing/2014/main" id="{E1848B24-7858-4366-AD55-118814C63D86}"/>
                    </a:ext>
                  </a:extLst>
                </p14:cNvPr>
                <p14:cNvContentPartPr/>
                <p14:nvPr/>
              </p14:nvContentPartPr>
              <p14:xfrm>
                <a:off x="8128872" y="6478056"/>
                <a:ext cx="58320" cy="50760"/>
              </p14:xfrm>
            </p:contentPart>
          </mc:Choice>
          <mc:Fallback>
            <p:pic>
              <p:nvPicPr>
                <p:cNvPr id="39402" name="Freihand 39401">
                  <a:extLst>
                    <a:ext uri="{FF2B5EF4-FFF2-40B4-BE49-F238E27FC236}">
                      <a16:creationId xmlns:a16="http://schemas.microsoft.com/office/drawing/2014/main" id="{E1848B24-7858-4366-AD55-118814C63D8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124552" y="6473736"/>
                  <a:ext cx="6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9403" name="Freihand 39402">
                  <a:extLst>
                    <a:ext uri="{FF2B5EF4-FFF2-40B4-BE49-F238E27FC236}">
                      <a16:creationId xmlns:a16="http://schemas.microsoft.com/office/drawing/2014/main" id="{B84DDFF1-6DD8-4737-A489-105865415DFE}"/>
                    </a:ext>
                  </a:extLst>
                </p14:cNvPr>
                <p14:cNvContentPartPr/>
                <p14:nvPr/>
              </p14:nvContentPartPr>
              <p14:xfrm>
                <a:off x="8234352" y="6456096"/>
                <a:ext cx="113760" cy="107640"/>
              </p14:xfrm>
            </p:contentPart>
          </mc:Choice>
          <mc:Fallback>
            <p:pic>
              <p:nvPicPr>
                <p:cNvPr id="39403" name="Freihand 39402">
                  <a:extLst>
                    <a:ext uri="{FF2B5EF4-FFF2-40B4-BE49-F238E27FC236}">
                      <a16:creationId xmlns:a16="http://schemas.microsoft.com/office/drawing/2014/main" id="{B84DDFF1-6DD8-4737-A489-105865415DF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230032" y="6451776"/>
                  <a:ext cx="12240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6083" y="3708278"/>
            <a:ext cx="323979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Gross </a:t>
            </a:r>
            <a:r>
              <a:rPr lang="de-DE" sz="2540" b="1" dirty="0" err="1"/>
              <a:t>domestic</a:t>
            </a:r>
            <a:r>
              <a:rPr lang="de-DE" sz="2540" b="1" dirty="0"/>
              <a:t> </a:t>
            </a:r>
            <a:r>
              <a:rPr lang="de-DE" sz="2540" b="1" dirty="0" err="1"/>
              <a:t>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4484" y="2003552"/>
            <a:ext cx="6870391" cy="15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Gross domestic product (GDP) is the total market value of all the goods and services produced within a country’s borders in a specific time period (i.e. 1 year) used for final consumption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653193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r>
              <a:rPr lang="de-DE" altLang="de-DE" sz="2177" dirty="0">
                <a:solidFill>
                  <a:srgbClr val="000000"/>
                </a:solidFill>
              </a:rPr>
              <a:t> and </a:t>
            </a:r>
            <a:r>
              <a:rPr lang="de-DE" altLang="de-DE" sz="2177" dirty="0" err="1">
                <a:solidFill>
                  <a:srgbClr val="000000"/>
                </a:solidFill>
              </a:rPr>
              <a:t>services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material and </a:t>
            </a:r>
            <a:r>
              <a:rPr lang="de-DE" altLang="de-DE" sz="2177" dirty="0" err="1">
                <a:solidFill>
                  <a:srgbClr val="000000"/>
                </a:solidFill>
              </a:rPr>
              <a:t>immaterial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369789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4333" y="4829332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„final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Only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value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added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  <a:r>
              <a:rPr lang="de-DE" altLang="de-DE" sz="2177" dirty="0" err="1">
                <a:solidFill>
                  <a:srgbClr val="000000"/>
                </a:solidFill>
              </a:rPr>
              <a:t>Production</a:t>
            </a:r>
            <a:r>
              <a:rPr lang="de-DE" altLang="de-DE" sz="2177" dirty="0">
                <a:solidFill>
                  <a:srgbClr val="000000"/>
                </a:solidFill>
              </a:rPr>
              <a:t> – intermediate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2953878"/>
            <a:ext cx="1024575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non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2544584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domestic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r>
              <a:rPr lang="de-DE" altLang="de-DE" sz="2177" dirty="0">
                <a:solidFill>
                  <a:srgbClr val="000000"/>
                </a:solidFill>
              </a:rPr>
              <a:t> =     national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3055504"/>
            <a:ext cx="11797667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 – 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219235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Gross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2024)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F23CF3-ACF4-AF8A-39F7-ABE6F6AE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349084" cy="334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37558" y="40740"/>
            <a:ext cx="120544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Gross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+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taxes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subsidies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= GDP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(Germany 2024)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47F86A-6FBC-345A-45CF-A1436AD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593398"/>
            <a:ext cx="7576966" cy="51787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9DF2A7-EB45-A801-C7CE-459A13C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77" y="593398"/>
            <a:ext cx="5229763" cy="34364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2024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315BA9-F33A-ECAB-46E7-006CD18A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54691"/>
            <a:ext cx="6001207" cy="3735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A02313-9C37-928A-C847-C347EB23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80" y="858035"/>
            <a:ext cx="3637665" cy="3108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05355B-D081-33B4-254C-A01AED05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2195"/>
            <a:ext cx="8505569" cy="49171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7A72F-E153-A4DE-B35E-7F39F9EA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4"/>
            <a:ext cx="8379085" cy="45326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14:cNvPr>
              <p14:cNvContentPartPr/>
              <p14:nvPr/>
            </p14:nvContentPartPr>
            <p14:xfrm>
              <a:off x="10574712" y="1255608"/>
              <a:ext cx="307080" cy="3456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0392" y="1251288"/>
                <a:ext cx="315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14:cNvPr>
              <p14:cNvContentPartPr/>
              <p14:nvPr/>
            </p14:nvContentPartPr>
            <p14:xfrm>
              <a:off x="85752" y="876168"/>
              <a:ext cx="4567320" cy="13039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" y="871848"/>
                <a:ext cx="4575960" cy="13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C6ABFB5-D512-4EBB-A4E3-A56F0DE0250B}"/>
              </a:ext>
            </a:extLst>
          </p:cNvPr>
          <p:cNvGrpSpPr/>
          <p:nvPr/>
        </p:nvGrpSpPr>
        <p:grpSpPr>
          <a:xfrm>
            <a:off x="127512" y="485568"/>
            <a:ext cx="11487600" cy="2206080"/>
            <a:chOff x="127512" y="485568"/>
            <a:chExt cx="11487600" cy="22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14:cNvPr>
                <p14:cNvContentPartPr/>
                <p14:nvPr/>
              </p14:nvContentPartPr>
              <p14:xfrm>
                <a:off x="8982072" y="649368"/>
                <a:ext cx="16560" cy="198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7752" y="645048"/>
                  <a:ext cx="25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14:cNvPr>
                <p14:cNvContentPartPr/>
                <p14:nvPr/>
              </p14:nvContentPartPr>
              <p14:xfrm>
                <a:off x="8984952" y="606168"/>
                <a:ext cx="161640" cy="2408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80632" y="601848"/>
                  <a:ext cx="170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14:cNvPr>
                <p14:cNvContentPartPr/>
                <p14:nvPr/>
              </p14:nvContentPartPr>
              <p14:xfrm>
                <a:off x="9197352" y="696168"/>
                <a:ext cx="119880" cy="119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3032" y="691848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14:cNvPr>
                <p14:cNvContentPartPr/>
                <p14:nvPr/>
              </p14:nvContentPartPr>
              <p14:xfrm>
                <a:off x="9328392" y="712008"/>
                <a:ext cx="81000" cy="84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24072" y="707688"/>
                  <a:ext cx="8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14:cNvPr>
                <p14:cNvContentPartPr/>
                <p14:nvPr/>
              </p14:nvContentPartPr>
              <p14:xfrm>
                <a:off x="9451152" y="710568"/>
                <a:ext cx="120600" cy="111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6832" y="706248"/>
                  <a:ext cx="12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14:cNvPr>
                <p14:cNvContentPartPr/>
                <p14:nvPr/>
              </p14:nvContentPartPr>
              <p14:xfrm>
                <a:off x="9638352" y="583848"/>
                <a:ext cx="37800" cy="227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34032" y="579528"/>
                  <a:ext cx="46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14:cNvPr>
                <p14:cNvContentPartPr/>
                <p14:nvPr/>
              </p14:nvContentPartPr>
              <p14:xfrm>
                <a:off x="9696312" y="704448"/>
                <a:ext cx="95040" cy="92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91992" y="700128"/>
                  <a:ext cx="10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14:cNvPr>
                <p14:cNvContentPartPr/>
                <p14:nvPr/>
              </p14:nvContentPartPr>
              <p14:xfrm>
                <a:off x="9838152" y="696888"/>
                <a:ext cx="64080" cy="125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3832" y="692568"/>
                  <a:ext cx="72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14:cNvPr>
                <p14:cNvContentPartPr/>
                <p14:nvPr/>
              </p14:nvContentPartPr>
              <p14:xfrm>
                <a:off x="9907272" y="710208"/>
                <a:ext cx="15804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02952" y="705888"/>
                  <a:ext cx="166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14:cNvPr>
                <p14:cNvContentPartPr/>
                <p14:nvPr/>
              </p14:nvContentPartPr>
              <p14:xfrm>
                <a:off x="10075032" y="591768"/>
                <a:ext cx="13320" cy="53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70712" y="587448"/>
                  <a:ext cx="21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14:cNvPr>
                <p14:cNvContentPartPr/>
                <p14:nvPr/>
              </p14:nvContentPartPr>
              <p14:xfrm>
                <a:off x="10147392" y="719928"/>
                <a:ext cx="73080" cy="9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3072" y="715608"/>
                  <a:ext cx="81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14:cNvPr>
                <p14:cNvContentPartPr/>
                <p14:nvPr/>
              </p14:nvContentPartPr>
              <p14:xfrm>
                <a:off x="10307592" y="585648"/>
                <a:ext cx="193680" cy="243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03272" y="581328"/>
                  <a:ext cx="202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14:cNvPr>
                <p14:cNvContentPartPr/>
                <p14:nvPr/>
              </p14:nvContentPartPr>
              <p14:xfrm>
                <a:off x="10739232" y="620568"/>
                <a:ext cx="509040" cy="140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912" y="616248"/>
                  <a:ext cx="517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14:cNvPr>
                <p14:cNvContentPartPr/>
                <p14:nvPr/>
              </p14:nvContentPartPr>
              <p14:xfrm>
                <a:off x="11133792" y="485568"/>
                <a:ext cx="6120" cy="24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29472" y="481248"/>
                  <a:ext cx="1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14:cNvPr>
                <p14:cNvContentPartPr/>
                <p14:nvPr/>
              </p14:nvContentPartPr>
              <p14:xfrm>
                <a:off x="9586872" y="1069128"/>
                <a:ext cx="143640" cy="1330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2552" y="1064808"/>
                  <a:ext cx="152280" cy="13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14:cNvPr>
                <p14:cNvContentPartPr/>
                <p14:nvPr/>
              </p14:nvContentPartPr>
              <p14:xfrm>
                <a:off x="9370872" y="2256048"/>
                <a:ext cx="2102400" cy="30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6552" y="2251728"/>
                  <a:ext cx="211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14:cNvPr>
                <p14:cNvContentPartPr/>
                <p14:nvPr/>
              </p14:nvContentPartPr>
              <p14:xfrm>
                <a:off x="11476512" y="2162088"/>
                <a:ext cx="138600" cy="199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2192" y="2157768"/>
                  <a:ext cx="14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14:cNvPr>
                <p14:cNvContentPartPr/>
                <p14:nvPr/>
              </p14:nvContentPartPr>
              <p14:xfrm>
                <a:off x="9574632" y="853848"/>
                <a:ext cx="28872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70312" y="849528"/>
                  <a:ext cx="297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14:cNvPr>
                <p14:cNvContentPartPr/>
                <p14:nvPr/>
              </p14:nvContentPartPr>
              <p14:xfrm>
                <a:off x="9378072" y="917208"/>
                <a:ext cx="129240" cy="24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73752" y="912888"/>
                  <a:ext cx="137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14:cNvPr>
                <p14:cNvContentPartPr/>
                <p14:nvPr/>
              </p14:nvContentPartPr>
              <p14:xfrm>
                <a:off x="11289312" y="2474568"/>
                <a:ext cx="202680" cy="192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84992" y="2470248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14:cNvPr>
                <p14:cNvContentPartPr/>
                <p14:nvPr/>
              </p14:nvContentPartPr>
              <p14:xfrm>
                <a:off x="11376792" y="2494008"/>
                <a:ext cx="165600" cy="129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72472" y="2489688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14:cNvPr>
                <p14:cNvContentPartPr/>
                <p14:nvPr/>
              </p14:nvContentPartPr>
              <p14:xfrm>
                <a:off x="10108512" y="1177488"/>
                <a:ext cx="1069560" cy="82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04192" y="1173168"/>
                  <a:ext cx="107820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14:cNvPr>
                <p14:cNvContentPartPr/>
                <p14:nvPr/>
              </p14:nvContentPartPr>
              <p14:xfrm>
                <a:off x="11356272" y="952848"/>
                <a:ext cx="140760" cy="176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51952" y="948528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14:cNvPr>
                <p14:cNvContentPartPr/>
                <p14:nvPr/>
              </p14:nvContentPartPr>
              <p14:xfrm>
                <a:off x="10371312" y="1047888"/>
                <a:ext cx="773280" cy="852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66992" y="1043568"/>
                  <a:ext cx="78192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14:cNvPr>
                <p14:cNvContentPartPr/>
                <p14:nvPr/>
              </p14:nvContentPartPr>
              <p14:xfrm>
                <a:off x="11429712" y="1826928"/>
                <a:ext cx="16560" cy="138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25392" y="1822608"/>
                  <a:ext cx="2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14:cNvPr>
                <p14:cNvContentPartPr/>
                <p14:nvPr/>
              </p14:nvContentPartPr>
              <p14:xfrm>
                <a:off x="11332512" y="1793448"/>
                <a:ext cx="236520" cy="16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28192" y="1789128"/>
                  <a:ext cx="245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14:cNvPr>
                <p14:cNvContentPartPr/>
                <p14:nvPr/>
              </p14:nvContentPartPr>
              <p14:xfrm>
                <a:off x="9718272" y="1428048"/>
                <a:ext cx="282240" cy="38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13952" y="1423728"/>
                  <a:ext cx="29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14:cNvPr>
                <p14:cNvContentPartPr/>
                <p14:nvPr/>
              </p14:nvContentPartPr>
              <p14:xfrm>
                <a:off x="10387152" y="1440648"/>
                <a:ext cx="306360" cy="30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82832" y="1436328"/>
                  <a:ext cx="315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14:cNvPr>
                <p14:cNvContentPartPr/>
                <p14:nvPr/>
              </p14:nvContentPartPr>
              <p14:xfrm>
                <a:off x="10702512" y="1549008"/>
                <a:ext cx="33840" cy="62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98192" y="1544688"/>
                  <a:ext cx="42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14:cNvPr>
                <p14:cNvContentPartPr/>
                <p14:nvPr/>
              </p14:nvContentPartPr>
              <p14:xfrm>
                <a:off x="10667592" y="2438928"/>
                <a:ext cx="104760" cy="173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63272" y="2434608"/>
                  <a:ext cx="11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14:cNvPr>
                <p14:cNvContentPartPr/>
                <p14:nvPr/>
              </p14:nvContentPartPr>
              <p14:xfrm>
                <a:off x="10664352" y="2467728"/>
                <a:ext cx="153720" cy="40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0032" y="2463408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14:cNvPr>
                <p14:cNvContentPartPr/>
                <p14:nvPr/>
              </p14:nvContentPartPr>
              <p14:xfrm>
                <a:off x="10850472" y="2351088"/>
                <a:ext cx="103680" cy="11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6152" y="2346768"/>
                  <a:ext cx="112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14:cNvPr>
                <p14:cNvContentPartPr/>
                <p14:nvPr/>
              </p14:nvContentPartPr>
              <p14:xfrm>
                <a:off x="9300312" y="1438848"/>
                <a:ext cx="119880" cy="211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5992" y="1434528"/>
                  <a:ext cx="128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14:cNvPr>
                <p14:cNvContentPartPr/>
                <p14:nvPr/>
              </p14:nvContentPartPr>
              <p14:xfrm>
                <a:off x="9436032" y="1366488"/>
                <a:ext cx="125280" cy="115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31712" y="1362168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14:cNvPr>
                <p14:cNvContentPartPr/>
                <p14:nvPr/>
              </p14:nvContentPartPr>
              <p14:xfrm>
                <a:off x="127512" y="2135808"/>
                <a:ext cx="4916880" cy="555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192" y="2131488"/>
                  <a:ext cx="492552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14:cNvPr>
              <p14:cNvContentPartPr/>
              <p14:nvPr/>
            </p14:nvContentPartPr>
            <p14:xfrm>
              <a:off x="166392" y="2525328"/>
              <a:ext cx="2719800" cy="712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2072" y="2521008"/>
                <a:ext cx="272844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14:cNvPr>
              <p14:cNvContentPartPr/>
              <p14:nvPr/>
            </p14:nvContentPartPr>
            <p14:xfrm>
              <a:off x="90072" y="366048"/>
              <a:ext cx="3584520" cy="712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752" y="361728"/>
                <a:ext cx="35931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14:cNvPr>
              <p14:cNvContentPartPr/>
              <p14:nvPr/>
            </p14:nvContentPartPr>
            <p14:xfrm>
              <a:off x="63072" y="3140928"/>
              <a:ext cx="6091920" cy="6631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752" y="3136608"/>
                <a:ext cx="61005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14:cNvPr>
              <p14:cNvContentPartPr/>
              <p14:nvPr/>
            </p14:nvContentPartPr>
            <p14:xfrm>
              <a:off x="97272" y="3684168"/>
              <a:ext cx="8595000" cy="1572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952" y="3679848"/>
                <a:ext cx="8603640" cy="15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14:cNvPr>
              <p14:cNvContentPartPr/>
              <p14:nvPr/>
            </p14:nvContentPartPr>
            <p14:xfrm>
              <a:off x="479232" y="2010528"/>
              <a:ext cx="66240" cy="1893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12" y="2006208"/>
                <a:ext cx="74880" cy="19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7" y="27280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 dirty="0">
                <a:solidFill>
                  <a:srgbClr val="000000"/>
                </a:solidFill>
                <a:latin typeface="Sparkasse Rg" pitchFamily="34" charset="0"/>
              </a:rPr>
              <a:t>Data Sources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99249" y="508687"/>
          <a:ext cx="8800048" cy="6322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2033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" action="ppaction://noactio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" action="ppaction://noaction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Peterson </a:t>
                      </a:r>
                      <a:r>
                        <a:rPr lang="de-DE" sz="2400" dirty="0" err="1">
                          <a:hlinkClick r:id="rId27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8"/>
                        </a:rPr>
                        <a:t>Brookins</a:t>
                      </a:r>
                      <a:r>
                        <a:rPr lang="de-DE" sz="2400" dirty="0">
                          <a:hlinkClick r:id="rId28"/>
                        </a:rPr>
                        <a:t> Institution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" action="ppaction://noaction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" action="ppaction://noaction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2300</Words>
  <Application>Microsoft Office PowerPoint</Application>
  <PresentationFormat>Breitbild</PresentationFormat>
  <Paragraphs>441</Paragraphs>
  <Slides>35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256</cp:revision>
  <cp:lastPrinted>2022-03-02T20:18:27Z</cp:lastPrinted>
  <dcterms:created xsi:type="dcterms:W3CDTF">2022-03-01T20:52:11Z</dcterms:created>
  <dcterms:modified xsi:type="dcterms:W3CDTF">2025-10-02T09:52:35Z</dcterms:modified>
</cp:coreProperties>
</file>